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80" r:id="rId4"/>
    <p:sldId id="325" r:id="rId5"/>
    <p:sldId id="333" r:id="rId6"/>
    <p:sldId id="326" r:id="rId7"/>
    <p:sldId id="334" r:id="rId8"/>
    <p:sldId id="327" r:id="rId9"/>
    <p:sldId id="336" r:id="rId10"/>
    <p:sldId id="331" r:id="rId11"/>
    <p:sldId id="337" r:id="rId12"/>
    <p:sldId id="338" r:id="rId13"/>
    <p:sldId id="341" r:id="rId14"/>
    <p:sldId id="329" r:id="rId15"/>
    <p:sldId id="335" r:id="rId16"/>
    <p:sldId id="332" r:id="rId17"/>
    <p:sldId id="339" r:id="rId18"/>
    <p:sldId id="340" r:id="rId19"/>
    <p:sldId id="324" r:id="rId20"/>
    <p:sldId id="264" r:id="rId21"/>
    <p:sldId id="263" r:id="rId22"/>
  </p:sldIdLst>
  <p:sldSz cx="18288000" cy="10287000"/>
  <p:notesSz cx="6858000" cy="9144000"/>
  <p:embeddedFontLst>
    <p:embeddedFont>
      <p:font typeface="HK Grotesk" panose="020B0604020202020204" charset="0"/>
      <p:regular r:id="rId23"/>
    </p:embeddedFont>
    <p:embeddedFont>
      <p:font typeface="HK Grotesk Bold" panose="020B0604020202020204" charset="0"/>
      <p:regular r:id="rId24"/>
    </p:embeddedFont>
    <p:embeddedFont>
      <p:font typeface="HK Grotesk Light" panose="020B0604020202020204" charset="0"/>
      <p:regular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8" d="100"/>
          <a:sy n="58" d="100"/>
        </p:scale>
        <p:origin x="258"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9C42912-1DA3-4870-9732-0CAFEB92BAB8}" type="doc">
      <dgm:prSet loTypeId="urn:microsoft.com/office/officeart/2018/layout/CircleProcess" loCatId="simpleprocesssa" qsTypeId="urn:microsoft.com/office/officeart/2005/8/quickstyle/3d1" qsCatId="3D" csTypeId="urn:microsoft.com/office/officeart/2005/8/colors/accent6_2" csCatId="accent6"/>
      <dgm:spPr/>
      <dgm:t>
        <a:bodyPr/>
        <a:lstStyle/>
        <a:p>
          <a:endParaRPr lang="en-US"/>
        </a:p>
      </dgm:t>
    </dgm:pt>
    <dgm:pt modelId="{3B762E2C-2F1B-4914-BC90-B0E7EF6C52D9}">
      <dgm:prSet custT="1"/>
      <dgm:spPr/>
      <dgm:t>
        <a:bodyPr/>
        <a:lstStyle/>
        <a:p>
          <a:r>
            <a:rPr lang="en-GB" sz="1600"/>
            <a:t>Berufsbildungsprogramme stehen weltweit vor der Herausforderung, sich auf Fernunterricht und Blended Learning einzustellen.</a:t>
          </a:r>
          <a:endParaRPr lang="en-US" sz="1600"/>
        </a:p>
      </dgm:t>
    </dgm:pt>
    <dgm:pt modelId="{B1786BF1-B934-4A37-9378-5A1A76EF7A58}" type="parTrans" cxnId="{0C481F2B-DAB1-45EF-B8DC-061F3F157748}">
      <dgm:prSet/>
      <dgm:spPr/>
      <dgm:t>
        <a:bodyPr/>
        <a:lstStyle/>
        <a:p>
          <a:endParaRPr lang="en-US" sz="2400"/>
        </a:p>
      </dgm:t>
    </dgm:pt>
    <dgm:pt modelId="{50930621-BE22-4A4A-8D07-D4281A992497}" type="sibTrans" cxnId="{0C481F2B-DAB1-45EF-B8DC-061F3F157748}">
      <dgm:prSet/>
      <dgm:spPr/>
      <dgm:t>
        <a:bodyPr/>
        <a:lstStyle/>
        <a:p>
          <a:endParaRPr lang="en-US" sz="2400"/>
        </a:p>
      </dgm:t>
    </dgm:pt>
    <dgm:pt modelId="{24DCD06C-46E2-4006-964A-C683CC3B556C}">
      <dgm:prSet custT="1"/>
      <dgm:spPr/>
      <dgm:t>
        <a:bodyPr/>
        <a:lstStyle/>
        <a:p>
          <a:r>
            <a:rPr lang="en-GB" sz="1600"/>
            <a:t>Auswirkungen der begrenzten Zeit, die Pädagogen für die Anpassung von Lehr- und Bewertungsmethoden im neuen Kontext der Covid-19-Pandemie zur Verfügung steht.</a:t>
          </a:r>
          <a:endParaRPr lang="en-US" sz="1600"/>
        </a:p>
      </dgm:t>
    </dgm:pt>
    <dgm:pt modelId="{88A0DC08-2C77-4A96-A91F-26BCC70B0A39}" type="parTrans" cxnId="{0B5D4B7E-076B-4EDC-A3F2-5B9CE98D5B8D}">
      <dgm:prSet/>
      <dgm:spPr/>
      <dgm:t>
        <a:bodyPr/>
        <a:lstStyle/>
        <a:p>
          <a:endParaRPr lang="en-US" sz="2400"/>
        </a:p>
      </dgm:t>
    </dgm:pt>
    <dgm:pt modelId="{5AC90BA8-2AE5-410E-83DE-449F57C4C595}" type="sibTrans" cxnId="{0B5D4B7E-076B-4EDC-A3F2-5B9CE98D5B8D}">
      <dgm:prSet/>
      <dgm:spPr/>
      <dgm:t>
        <a:bodyPr/>
        <a:lstStyle/>
        <a:p>
          <a:endParaRPr lang="en-US" sz="2400"/>
        </a:p>
      </dgm:t>
    </dgm:pt>
    <dgm:pt modelId="{9954BCB2-91C1-4CD4-98B4-D7B1604A69D0}">
      <dgm:prSet custT="1"/>
      <dgm:spPr/>
      <dgm:t>
        <a:bodyPr/>
        <a:lstStyle/>
        <a:p>
          <a:r>
            <a:rPr lang="en-GB" sz="1600"/>
            <a:t>Schwierigkeit für die Lernenden, ihre Fortschritte während der Pandemie zu messen.</a:t>
          </a:r>
          <a:endParaRPr lang="en-US" sz="1600"/>
        </a:p>
      </dgm:t>
    </dgm:pt>
    <dgm:pt modelId="{913CEE1E-7518-4803-BB35-E6ADCA7C8538}" type="parTrans" cxnId="{E5F0BCD0-D7A4-4B51-9A2D-43CC6099182E}">
      <dgm:prSet/>
      <dgm:spPr/>
      <dgm:t>
        <a:bodyPr/>
        <a:lstStyle/>
        <a:p>
          <a:endParaRPr lang="en-US" sz="2400"/>
        </a:p>
      </dgm:t>
    </dgm:pt>
    <dgm:pt modelId="{D4485682-C97B-4069-9A75-0845DBE5276E}" type="sibTrans" cxnId="{E5F0BCD0-D7A4-4B51-9A2D-43CC6099182E}">
      <dgm:prSet/>
      <dgm:spPr/>
      <dgm:t>
        <a:bodyPr/>
        <a:lstStyle/>
        <a:p>
          <a:endParaRPr lang="en-US" sz="2400"/>
        </a:p>
      </dgm:t>
    </dgm:pt>
    <dgm:pt modelId="{662A2D2A-67B8-4B39-AE95-686CEBB3EE50}">
      <dgm:prSet custT="1"/>
      <dgm:spPr/>
      <dgm:t>
        <a:bodyPr/>
        <a:lstStyle/>
        <a:p>
          <a:r>
            <a:rPr lang="en-GB" sz="1600"/>
            <a:t>Anerkennung der Notwendigkeit, die Bewertung des Lernens in der beruflichen Bildung unabhängig vom Lernumfeld zu verbessern.</a:t>
          </a:r>
          <a:endParaRPr lang="en-US" sz="1600"/>
        </a:p>
      </dgm:t>
    </dgm:pt>
    <dgm:pt modelId="{B6DCAE4B-1665-45DF-BA74-BF25859616B0}" type="parTrans" cxnId="{8E060057-35A4-4D74-A24F-E288B2E599CE}">
      <dgm:prSet/>
      <dgm:spPr/>
      <dgm:t>
        <a:bodyPr/>
        <a:lstStyle/>
        <a:p>
          <a:endParaRPr lang="en-US" sz="2400"/>
        </a:p>
      </dgm:t>
    </dgm:pt>
    <dgm:pt modelId="{AEBCDA93-F26C-488F-B842-3F96B9D2C531}" type="sibTrans" cxnId="{8E060057-35A4-4D74-A24F-E288B2E599CE}">
      <dgm:prSet/>
      <dgm:spPr/>
      <dgm:t>
        <a:bodyPr/>
        <a:lstStyle/>
        <a:p>
          <a:endParaRPr lang="en-US" sz="2400"/>
        </a:p>
      </dgm:t>
    </dgm:pt>
    <dgm:pt modelId="{396F9342-2FCA-4BE5-8274-CC338D64A029}">
      <dgm:prSet custT="1"/>
      <dgm:spPr/>
      <dgm:t>
        <a:bodyPr/>
        <a:lstStyle/>
        <a:p>
          <a:r>
            <a:rPr lang="en-GB" sz="1600"/>
            <a:t>Betonung eines bewussten und systematischen Ansatzes zur Bewertung, um die Leistungen der Lernenden zu verbessern.</a:t>
          </a:r>
          <a:endParaRPr lang="en-US" sz="1600"/>
        </a:p>
      </dgm:t>
    </dgm:pt>
    <dgm:pt modelId="{8A3B4624-40C5-43E7-A5B3-82AAFEBA9BA1}" type="parTrans" cxnId="{8EA7EF37-9EC1-465B-BA8F-16FEBA792639}">
      <dgm:prSet/>
      <dgm:spPr/>
      <dgm:t>
        <a:bodyPr/>
        <a:lstStyle/>
        <a:p>
          <a:endParaRPr lang="en-US" sz="2400"/>
        </a:p>
      </dgm:t>
    </dgm:pt>
    <dgm:pt modelId="{9CDF941F-E64A-4FFD-92F3-D6C87BDC9520}" type="sibTrans" cxnId="{8EA7EF37-9EC1-465B-BA8F-16FEBA792639}">
      <dgm:prSet/>
      <dgm:spPr/>
      <dgm:t>
        <a:bodyPr/>
        <a:lstStyle/>
        <a:p>
          <a:endParaRPr lang="en-US" sz="2400"/>
        </a:p>
      </dgm:t>
    </dgm:pt>
    <dgm:pt modelId="{AF8DFAF8-D152-4DE8-B93A-D7642DF44DA2}">
      <dgm:prSet custT="1"/>
      <dgm:spPr/>
      <dgm:t>
        <a:bodyPr/>
        <a:lstStyle/>
        <a:p>
          <a:r>
            <a:rPr lang="en-GB" sz="1600"/>
            <a:t>Die Bedeutung von formativen Bewertungsansätzen für die Entwicklung von Reflexions- und Verbesserungsfähigkeiten.</a:t>
          </a:r>
          <a:endParaRPr lang="en-US" sz="1600"/>
        </a:p>
      </dgm:t>
    </dgm:pt>
    <dgm:pt modelId="{C0EE9A20-D386-481D-B78C-8734C46F74B7}" type="parTrans" cxnId="{66BDA34C-5662-47D7-92CF-4C005C0A8F30}">
      <dgm:prSet/>
      <dgm:spPr/>
      <dgm:t>
        <a:bodyPr/>
        <a:lstStyle/>
        <a:p>
          <a:endParaRPr lang="en-US" sz="2400"/>
        </a:p>
      </dgm:t>
    </dgm:pt>
    <dgm:pt modelId="{3622A096-8CF5-4179-A11D-32ECA35A7DA7}" type="sibTrans" cxnId="{66BDA34C-5662-47D7-92CF-4C005C0A8F30}">
      <dgm:prSet/>
      <dgm:spPr/>
      <dgm:t>
        <a:bodyPr/>
        <a:lstStyle/>
        <a:p>
          <a:endParaRPr lang="en-US" sz="2400"/>
        </a:p>
      </dgm:t>
    </dgm:pt>
    <dgm:pt modelId="{6DB75967-90C0-454F-B192-6B5782D3E066}" type="pres">
      <dgm:prSet presAssocID="{09C42912-1DA3-4870-9732-0CAFEB92BAB8}" presName="Name0" presStyleCnt="0">
        <dgm:presLayoutVars>
          <dgm:chMax val="11"/>
          <dgm:chPref val="11"/>
          <dgm:dir/>
          <dgm:resizeHandles/>
        </dgm:presLayoutVars>
      </dgm:prSet>
      <dgm:spPr/>
    </dgm:pt>
    <dgm:pt modelId="{F4D9A678-CEEC-4E0B-A8FA-08FF42E6ACF2}" type="pres">
      <dgm:prSet presAssocID="{AF8DFAF8-D152-4DE8-B93A-D7642DF44DA2}" presName="Accent6" presStyleCnt="0"/>
      <dgm:spPr/>
    </dgm:pt>
    <dgm:pt modelId="{329CA9DC-7EDD-488A-9CB4-78229A5ED237}" type="pres">
      <dgm:prSet presAssocID="{AF8DFAF8-D152-4DE8-B93A-D7642DF44DA2}" presName="Accent" presStyleLbl="node1" presStyleIdx="0" presStyleCnt="12"/>
      <dgm:spPr/>
    </dgm:pt>
    <dgm:pt modelId="{DE9D72F0-849D-4CE0-B413-6AA52A1318D9}" type="pres">
      <dgm:prSet presAssocID="{AF8DFAF8-D152-4DE8-B93A-D7642DF44DA2}" presName="ParentBackground6" presStyleCnt="0"/>
      <dgm:spPr/>
    </dgm:pt>
    <dgm:pt modelId="{B43D7B40-5383-41D6-8E25-7E89CC136B4A}" type="pres">
      <dgm:prSet presAssocID="{AF8DFAF8-D152-4DE8-B93A-D7642DF44DA2}" presName="ParentBackground" presStyleLbl="node1" presStyleIdx="1" presStyleCnt="12"/>
      <dgm:spPr/>
    </dgm:pt>
    <dgm:pt modelId="{8605E9FA-59C4-4E9B-9F49-C9B169BF3432}" type="pres">
      <dgm:prSet presAssocID="{AF8DFAF8-D152-4DE8-B93A-D7642DF44DA2}" presName="Parent6" presStyleLbl="fgAcc0" presStyleIdx="0" presStyleCnt="0">
        <dgm:presLayoutVars>
          <dgm:chMax val="1"/>
          <dgm:chPref val="1"/>
          <dgm:bulletEnabled val="1"/>
        </dgm:presLayoutVars>
      </dgm:prSet>
      <dgm:spPr/>
    </dgm:pt>
    <dgm:pt modelId="{5C4F707C-65AF-439B-A45E-6588A82804E3}" type="pres">
      <dgm:prSet presAssocID="{396F9342-2FCA-4BE5-8274-CC338D64A029}" presName="Accent5" presStyleCnt="0"/>
      <dgm:spPr/>
    </dgm:pt>
    <dgm:pt modelId="{1503F728-3082-4937-A7ED-26B0EBF1C10A}" type="pres">
      <dgm:prSet presAssocID="{396F9342-2FCA-4BE5-8274-CC338D64A029}" presName="Accent" presStyleLbl="node1" presStyleIdx="2" presStyleCnt="12"/>
      <dgm:spPr/>
    </dgm:pt>
    <dgm:pt modelId="{BCC31466-398E-486B-BC12-5F13402CF2A2}" type="pres">
      <dgm:prSet presAssocID="{396F9342-2FCA-4BE5-8274-CC338D64A029}" presName="ParentBackground5" presStyleCnt="0"/>
      <dgm:spPr/>
    </dgm:pt>
    <dgm:pt modelId="{E045DC81-FEB7-4869-B495-CB41E8570612}" type="pres">
      <dgm:prSet presAssocID="{396F9342-2FCA-4BE5-8274-CC338D64A029}" presName="ParentBackground" presStyleLbl="node1" presStyleIdx="3" presStyleCnt="12"/>
      <dgm:spPr/>
    </dgm:pt>
    <dgm:pt modelId="{87D6AAC7-047E-47EB-AEE3-9C8C7702F5C9}" type="pres">
      <dgm:prSet presAssocID="{396F9342-2FCA-4BE5-8274-CC338D64A029}" presName="Parent5" presStyleLbl="fgAcc0" presStyleIdx="0" presStyleCnt="0">
        <dgm:presLayoutVars>
          <dgm:chMax val="1"/>
          <dgm:chPref val="1"/>
          <dgm:bulletEnabled val="1"/>
        </dgm:presLayoutVars>
      </dgm:prSet>
      <dgm:spPr/>
    </dgm:pt>
    <dgm:pt modelId="{7B654126-06F5-4E48-9253-5641793F5153}" type="pres">
      <dgm:prSet presAssocID="{662A2D2A-67B8-4B39-AE95-686CEBB3EE50}" presName="Accent4" presStyleCnt="0"/>
      <dgm:spPr/>
    </dgm:pt>
    <dgm:pt modelId="{446CDA5D-7291-4C66-85EF-8895F543290D}" type="pres">
      <dgm:prSet presAssocID="{662A2D2A-67B8-4B39-AE95-686CEBB3EE50}" presName="Accent" presStyleLbl="node1" presStyleIdx="4" presStyleCnt="12"/>
      <dgm:spPr/>
    </dgm:pt>
    <dgm:pt modelId="{699D7D68-6B7E-4E84-9E6E-DC5FF3603A3F}" type="pres">
      <dgm:prSet presAssocID="{662A2D2A-67B8-4B39-AE95-686CEBB3EE50}" presName="ParentBackground4" presStyleCnt="0"/>
      <dgm:spPr/>
    </dgm:pt>
    <dgm:pt modelId="{A31C0FEC-DC0E-4870-A9DA-43685CF5556F}" type="pres">
      <dgm:prSet presAssocID="{662A2D2A-67B8-4B39-AE95-686CEBB3EE50}" presName="ParentBackground" presStyleLbl="node1" presStyleIdx="5" presStyleCnt="12"/>
      <dgm:spPr/>
    </dgm:pt>
    <dgm:pt modelId="{CABD818C-C3E2-47FC-B07A-DE9C33C5D456}" type="pres">
      <dgm:prSet presAssocID="{662A2D2A-67B8-4B39-AE95-686CEBB3EE50}" presName="Parent4" presStyleLbl="fgAcc0" presStyleIdx="0" presStyleCnt="0">
        <dgm:presLayoutVars>
          <dgm:chMax val="1"/>
          <dgm:chPref val="1"/>
          <dgm:bulletEnabled val="1"/>
        </dgm:presLayoutVars>
      </dgm:prSet>
      <dgm:spPr/>
    </dgm:pt>
    <dgm:pt modelId="{8CA663FB-A1B2-4860-A0C8-6E973C6EB28B}" type="pres">
      <dgm:prSet presAssocID="{9954BCB2-91C1-4CD4-98B4-D7B1604A69D0}" presName="Accent3" presStyleCnt="0"/>
      <dgm:spPr/>
    </dgm:pt>
    <dgm:pt modelId="{D92D0E06-F0AD-4900-AEE3-FAD85032F994}" type="pres">
      <dgm:prSet presAssocID="{9954BCB2-91C1-4CD4-98B4-D7B1604A69D0}" presName="Accent" presStyleLbl="node1" presStyleIdx="6" presStyleCnt="12"/>
      <dgm:spPr/>
    </dgm:pt>
    <dgm:pt modelId="{BB06AD9F-361E-484F-BDBA-5C1AFC0BEC36}" type="pres">
      <dgm:prSet presAssocID="{9954BCB2-91C1-4CD4-98B4-D7B1604A69D0}" presName="ParentBackground3" presStyleCnt="0"/>
      <dgm:spPr/>
    </dgm:pt>
    <dgm:pt modelId="{043FFE83-1DF2-443C-A605-F1A71C298C8C}" type="pres">
      <dgm:prSet presAssocID="{9954BCB2-91C1-4CD4-98B4-D7B1604A69D0}" presName="ParentBackground" presStyleLbl="node1" presStyleIdx="7" presStyleCnt="12"/>
      <dgm:spPr/>
    </dgm:pt>
    <dgm:pt modelId="{DF532E99-72E9-47B4-B82A-A9188E7E1313}" type="pres">
      <dgm:prSet presAssocID="{9954BCB2-91C1-4CD4-98B4-D7B1604A69D0}" presName="Parent3" presStyleLbl="fgAcc0" presStyleIdx="0" presStyleCnt="0">
        <dgm:presLayoutVars>
          <dgm:chMax val="1"/>
          <dgm:chPref val="1"/>
          <dgm:bulletEnabled val="1"/>
        </dgm:presLayoutVars>
      </dgm:prSet>
      <dgm:spPr/>
    </dgm:pt>
    <dgm:pt modelId="{836665EA-E025-410E-A6D2-4014E9EF8FEB}" type="pres">
      <dgm:prSet presAssocID="{24DCD06C-46E2-4006-964A-C683CC3B556C}" presName="Accent2" presStyleCnt="0"/>
      <dgm:spPr/>
    </dgm:pt>
    <dgm:pt modelId="{90B93325-C1CB-452F-87F9-AF22B4A2513E}" type="pres">
      <dgm:prSet presAssocID="{24DCD06C-46E2-4006-964A-C683CC3B556C}" presName="Accent" presStyleLbl="node1" presStyleIdx="8" presStyleCnt="12"/>
      <dgm:spPr/>
    </dgm:pt>
    <dgm:pt modelId="{A38A13CA-13E1-4EC5-8F52-0F0DAC34BBFE}" type="pres">
      <dgm:prSet presAssocID="{24DCD06C-46E2-4006-964A-C683CC3B556C}" presName="ParentBackground2" presStyleCnt="0"/>
      <dgm:spPr/>
    </dgm:pt>
    <dgm:pt modelId="{9AD5E06B-E3CD-422C-8BAF-9BC97C0855EA}" type="pres">
      <dgm:prSet presAssocID="{24DCD06C-46E2-4006-964A-C683CC3B556C}" presName="ParentBackground" presStyleLbl="node1" presStyleIdx="9" presStyleCnt="12"/>
      <dgm:spPr/>
    </dgm:pt>
    <dgm:pt modelId="{A2FDFFC7-BD98-451D-B65F-784028E96121}" type="pres">
      <dgm:prSet presAssocID="{24DCD06C-46E2-4006-964A-C683CC3B556C}" presName="Parent2" presStyleLbl="fgAcc0" presStyleIdx="0" presStyleCnt="0">
        <dgm:presLayoutVars>
          <dgm:chMax val="1"/>
          <dgm:chPref val="1"/>
          <dgm:bulletEnabled val="1"/>
        </dgm:presLayoutVars>
      </dgm:prSet>
      <dgm:spPr/>
    </dgm:pt>
    <dgm:pt modelId="{DEF6A37E-819D-4D79-BA46-16745CA14723}" type="pres">
      <dgm:prSet presAssocID="{3B762E2C-2F1B-4914-BC90-B0E7EF6C52D9}" presName="Accent1" presStyleCnt="0"/>
      <dgm:spPr/>
    </dgm:pt>
    <dgm:pt modelId="{FE7DF030-9F40-43CC-A954-411D6F06C6A3}" type="pres">
      <dgm:prSet presAssocID="{3B762E2C-2F1B-4914-BC90-B0E7EF6C52D9}" presName="Accent" presStyleLbl="node1" presStyleIdx="10" presStyleCnt="12"/>
      <dgm:spPr/>
    </dgm:pt>
    <dgm:pt modelId="{343F6A7F-BD75-4E75-8CD6-B104F373E29C}" type="pres">
      <dgm:prSet presAssocID="{3B762E2C-2F1B-4914-BC90-B0E7EF6C52D9}" presName="ParentBackground1" presStyleCnt="0"/>
      <dgm:spPr/>
    </dgm:pt>
    <dgm:pt modelId="{0F3A4068-0D66-419B-A2DE-B07E5ADEA622}" type="pres">
      <dgm:prSet presAssocID="{3B762E2C-2F1B-4914-BC90-B0E7EF6C52D9}" presName="ParentBackground" presStyleLbl="node1" presStyleIdx="11" presStyleCnt="12"/>
      <dgm:spPr/>
    </dgm:pt>
    <dgm:pt modelId="{ABE469B0-BF98-4EC6-934C-C1E3F62EAB2E}" type="pres">
      <dgm:prSet presAssocID="{3B762E2C-2F1B-4914-BC90-B0E7EF6C52D9}" presName="Parent1" presStyleLbl="fgAcc0" presStyleIdx="0" presStyleCnt="0">
        <dgm:presLayoutVars>
          <dgm:chMax val="1"/>
          <dgm:chPref val="1"/>
          <dgm:bulletEnabled val="1"/>
        </dgm:presLayoutVars>
      </dgm:prSet>
      <dgm:spPr/>
    </dgm:pt>
  </dgm:ptLst>
  <dgm:cxnLst>
    <dgm:cxn modelId="{92A18706-B6C1-4889-852A-3BCC5832D821}" type="presOf" srcId="{24DCD06C-46E2-4006-964A-C683CC3B556C}" destId="{9AD5E06B-E3CD-422C-8BAF-9BC97C0855EA}" srcOrd="0" destOrd="0" presId="urn:microsoft.com/office/officeart/2018/layout/CircleProcess"/>
    <dgm:cxn modelId="{C427CB0F-0083-4DE1-AED6-3C64EAC4E322}" type="presOf" srcId="{9954BCB2-91C1-4CD4-98B4-D7B1604A69D0}" destId="{DF532E99-72E9-47B4-B82A-A9188E7E1313}" srcOrd="1" destOrd="0" presId="urn:microsoft.com/office/officeart/2018/layout/CircleProcess"/>
    <dgm:cxn modelId="{913C5C12-4A40-4D39-9AC6-755BCC0F62FD}" type="presOf" srcId="{662A2D2A-67B8-4B39-AE95-686CEBB3EE50}" destId="{CABD818C-C3E2-47FC-B07A-DE9C33C5D456}" srcOrd="1" destOrd="0" presId="urn:microsoft.com/office/officeart/2018/layout/CircleProcess"/>
    <dgm:cxn modelId="{83886818-A662-4FF5-BAD1-E535A8747D7A}" type="presOf" srcId="{3B762E2C-2F1B-4914-BC90-B0E7EF6C52D9}" destId="{0F3A4068-0D66-419B-A2DE-B07E5ADEA622}" srcOrd="0" destOrd="0" presId="urn:microsoft.com/office/officeart/2018/layout/CircleProcess"/>
    <dgm:cxn modelId="{0C481F2B-DAB1-45EF-B8DC-061F3F157748}" srcId="{09C42912-1DA3-4870-9732-0CAFEB92BAB8}" destId="{3B762E2C-2F1B-4914-BC90-B0E7EF6C52D9}" srcOrd="0" destOrd="0" parTransId="{B1786BF1-B934-4A37-9378-5A1A76EF7A58}" sibTransId="{50930621-BE22-4A4A-8D07-D4281A992497}"/>
    <dgm:cxn modelId="{AD43042C-CEC1-460C-8E61-E8830A93CF00}" type="presOf" srcId="{AF8DFAF8-D152-4DE8-B93A-D7642DF44DA2}" destId="{B43D7B40-5383-41D6-8E25-7E89CC136B4A}" srcOrd="0" destOrd="0" presId="urn:microsoft.com/office/officeart/2018/layout/CircleProcess"/>
    <dgm:cxn modelId="{8EA7EF37-9EC1-465B-BA8F-16FEBA792639}" srcId="{09C42912-1DA3-4870-9732-0CAFEB92BAB8}" destId="{396F9342-2FCA-4BE5-8274-CC338D64A029}" srcOrd="4" destOrd="0" parTransId="{8A3B4624-40C5-43E7-A5B3-82AAFEBA9BA1}" sibTransId="{9CDF941F-E64A-4FFD-92F3-D6C87BDC9520}"/>
    <dgm:cxn modelId="{66BDA34C-5662-47D7-92CF-4C005C0A8F30}" srcId="{09C42912-1DA3-4870-9732-0CAFEB92BAB8}" destId="{AF8DFAF8-D152-4DE8-B93A-D7642DF44DA2}" srcOrd="5" destOrd="0" parTransId="{C0EE9A20-D386-481D-B78C-8734C46F74B7}" sibTransId="{3622A096-8CF5-4179-A11D-32ECA35A7DA7}"/>
    <dgm:cxn modelId="{7805FD75-5944-409A-9433-D35081211D76}" type="presOf" srcId="{09C42912-1DA3-4870-9732-0CAFEB92BAB8}" destId="{6DB75967-90C0-454F-B192-6B5782D3E066}" srcOrd="0" destOrd="0" presId="urn:microsoft.com/office/officeart/2018/layout/CircleProcess"/>
    <dgm:cxn modelId="{8E060057-35A4-4D74-A24F-E288B2E599CE}" srcId="{09C42912-1DA3-4870-9732-0CAFEB92BAB8}" destId="{662A2D2A-67B8-4B39-AE95-686CEBB3EE50}" srcOrd="3" destOrd="0" parTransId="{B6DCAE4B-1665-45DF-BA74-BF25859616B0}" sibTransId="{AEBCDA93-F26C-488F-B842-3F96B9D2C531}"/>
    <dgm:cxn modelId="{0B5D4B7E-076B-4EDC-A3F2-5B9CE98D5B8D}" srcId="{09C42912-1DA3-4870-9732-0CAFEB92BAB8}" destId="{24DCD06C-46E2-4006-964A-C683CC3B556C}" srcOrd="1" destOrd="0" parTransId="{88A0DC08-2C77-4A96-A91F-26BCC70B0A39}" sibTransId="{5AC90BA8-2AE5-410E-83DE-449F57C4C595}"/>
    <dgm:cxn modelId="{3FF36AA4-BF66-4E89-BB4C-5D2FB90E0049}" type="presOf" srcId="{9954BCB2-91C1-4CD4-98B4-D7B1604A69D0}" destId="{043FFE83-1DF2-443C-A605-F1A71C298C8C}" srcOrd="0" destOrd="0" presId="urn:microsoft.com/office/officeart/2018/layout/CircleProcess"/>
    <dgm:cxn modelId="{77EE51B0-4661-43BD-A9BE-24DB764C0FA8}" type="presOf" srcId="{396F9342-2FCA-4BE5-8274-CC338D64A029}" destId="{87D6AAC7-047E-47EB-AEE3-9C8C7702F5C9}" srcOrd="1" destOrd="0" presId="urn:microsoft.com/office/officeart/2018/layout/CircleProcess"/>
    <dgm:cxn modelId="{795BF1BB-2C2D-41FF-9AB7-A08BE912EA3E}" type="presOf" srcId="{396F9342-2FCA-4BE5-8274-CC338D64A029}" destId="{E045DC81-FEB7-4869-B495-CB41E8570612}" srcOrd="0" destOrd="0" presId="urn:microsoft.com/office/officeart/2018/layout/CircleProcess"/>
    <dgm:cxn modelId="{E5F0BCD0-D7A4-4B51-9A2D-43CC6099182E}" srcId="{09C42912-1DA3-4870-9732-0CAFEB92BAB8}" destId="{9954BCB2-91C1-4CD4-98B4-D7B1604A69D0}" srcOrd="2" destOrd="0" parTransId="{913CEE1E-7518-4803-BB35-E6ADCA7C8538}" sibTransId="{D4485682-C97B-4069-9A75-0845DBE5276E}"/>
    <dgm:cxn modelId="{377B5FE1-62ED-4F4A-91BF-3813D382FBD8}" type="presOf" srcId="{AF8DFAF8-D152-4DE8-B93A-D7642DF44DA2}" destId="{8605E9FA-59C4-4E9B-9F49-C9B169BF3432}" srcOrd="1" destOrd="0" presId="urn:microsoft.com/office/officeart/2018/layout/CircleProcess"/>
    <dgm:cxn modelId="{D360CDEB-22DE-4B5F-A113-9347090B10DF}" type="presOf" srcId="{3B762E2C-2F1B-4914-BC90-B0E7EF6C52D9}" destId="{ABE469B0-BF98-4EC6-934C-C1E3F62EAB2E}" srcOrd="1" destOrd="0" presId="urn:microsoft.com/office/officeart/2018/layout/CircleProcess"/>
    <dgm:cxn modelId="{D352FCF3-BBF9-4E9A-87BB-09F5D2A302A8}" type="presOf" srcId="{662A2D2A-67B8-4B39-AE95-686CEBB3EE50}" destId="{A31C0FEC-DC0E-4870-A9DA-43685CF5556F}" srcOrd="0" destOrd="0" presId="urn:microsoft.com/office/officeart/2018/layout/CircleProcess"/>
    <dgm:cxn modelId="{5A78BDFF-F01D-40E0-A198-1403C6CE5BAC}" type="presOf" srcId="{24DCD06C-46E2-4006-964A-C683CC3B556C}" destId="{A2FDFFC7-BD98-451D-B65F-784028E96121}" srcOrd="1" destOrd="0" presId="urn:microsoft.com/office/officeart/2018/layout/CircleProcess"/>
    <dgm:cxn modelId="{7C02B89B-C3A9-41F8-B794-F621395500F2}" type="presParOf" srcId="{6DB75967-90C0-454F-B192-6B5782D3E066}" destId="{F4D9A678-CEEC-4E0B-A8FA-08FF42E6ACF2}" srcOrd="0" destOrd="0" presId="urn:microsoft.com/office/officeart/2018/layout/CircleProcess"/>
    <dgm:cxn modelId="{FA3A26F4-62E2-46D4-A5C3-BC0CA107F807}" type="presParOf" srcId="{F4D9A678-CEEC-4E0B-A8FA-08FF42E6ACF2}" destId="{329CA9DC-7EDD-488A-9CB4-78229A5ED237}" srcOrd="0" destOrd="0" presId="urn:microsoft.com/office/officeart/2018/layout/CircleProcess"/>
    <dgm:cxn modelId="{255D1381-3B30-49A0-B8FD-788960C7BD01}" type="presParOf" srcId="{6DB75967-90C0-454F-B192-6B5782D3E066}" destId="{DE9D72F0-849D-4CE0-B413-6AA52A1318D9}" srcOrd="1" destOrd="0" presId="urn:microsoft.com/office/officeart/2018/layout/CircleProcess"/>
    <dgm:cxn modelId="{9393C853-B959-4F3B-9667-592CDEC76939}" type="presParOf" srcId="{DE9D72F0-849D-4CE0-B413-6AA52A1318D9}" destId="{B43D7B40-5383-41D6-8E25-7E89CC136B4A}" srcOrd="0" destOrd="0" presId="urn:microsoft.com/office/officeart/2018/layout/CircleProcess"/>
    <dgm:cxn modelId="{913BE403-396A-48E1-9D7A-AA90626D2D0A}" type="presParOf" srcId="{6DB75967-90C0-454F-B192-6B5782D3E066}" destId="{8605E9FA-59C4-4E9B-9F49-C9B169BF3432}" srcOrd="2" destOrd="0" presId="urn:microsoft.com/office/officeart/2018/layout/CircleProcess"/>
    <dgm:cxn modelId="{0F72356C-8952-44B1-BF3F-10F650E3C504}" type="presParOf" srcId="{6DB75967-90C0-454F-B192-6B5782D3E066}" destId="{5C4F707C-65AF-439B-A45E-6588A82804E3}" srcOrd="3" destOrd="0" presId="urn:microsoft.com/office/officeart/2018/layout/CircleProcess"/>
    <dgm:cxn modelId="{7EA11BA2-2129-48EB-ADF3-13779DD471E8}" type="presParOf" srcId="{5C4F707C-65AF-439B-A45E-6588A82804E3}" destId="{1503F728-3082-4937-A7ED-26B0EBF1C10A}" srcOrd="0" destOrd="0" presId="urn:microsoft.com/office/officeart/2018/layout/CircleProcess"/>
    <dgm:cxn modelId="{C1B6FDDF-B9C5-495F-A87B-0A3C0F5DD389}" type="presParOf" srcId="{6DB75967-90C0-454F-B192-6B5782D3E066}" destId="{BCC31466-398E-486B-BC12-5F13402CF2A2}" srcOrd="4" destOrd="0" presId="urn:microsoft.com/office/officeart/2018/layout/CircleProcess"/>
    <dgm:cxn modelId="{EA221AF7-4AAC-42A6-95C6-E20F6D32D8C6}" type="presParOf" srcId="{BCC31466-398E-486B-BC12-5F13402CF2A2}" destId="{E045DC81-FEB7-4869-B495-CB41E8570612}" srcOrd="0" destOrd="0" presId="urn:microsoft.com/office/officeart/2018/layout/CircleProcess"/>
    <dgm:cxn modelId="{E45BBF99-28E8-48AB-8338-B559C7AB683D}" type="presParOf" srcId="{6DB75967-90C0-454F-B192-6B5782D3E066}" destId="{87D6AAC7-047E-47EB-AEE3-9C8C7702F5C9}" srcOrd="5" destOrd="0" presId="urn:microsoft.com/office/officeart/2018/layout/CircleProcess"/>
    <dgm:cxn modelId="{2E2ECA7C-8999-4A35-9132-B1B238ED26C5}" type="presParOf" srcId="{6DB75967-90C0-454F-B192-6B5782D3E066}" destId="{7B654126-06F5-4E48-9253-5641793F5153}" srcOrd="6" destOrd="0" presId="urn:microsoft.com/office/officeart/2018/layout/CircleProcess"/>
    <dgm:cxn modelId="{F1182D46-FD91-4BD0-B903-3F138C2ABC5C}" type="presParOf" srcId="{7B654126-06F5-4E48-9253-5641793F5153}" destId="{446CDA5D-7291-4C66-85EF-8895F543290D}" srcOrd="0" destOrd="0" presId="urn:microsoft.com/office/officeart/2018/layout/CircleProcess"/>
    <dgm:cxn modelId="{B5E1F48B-81C9-4413-9B87-D1D7BB18A317}" type="presParOf" srcId="{6DB75967-90C0-454F-B192-6B5782D3E066}" destId="{699D7D68-6B7E-4E84-9E6E-DC5FF3603A3F}" srcOrd="7" destOrd="0" presId="urn:microsoft.com/office/officeart/2018/layout/CircleProcess"/>
    <dgm:cxn modelId="{5E6126FB-A9D4-4DB4-86E2-C3696CB80013}" type="presParOf" srcId="{699D7D68-6B7E-4E84-9E6E-DC5FF3603A3F}" destId="{A31C0FEC-DC0E-4870-A9DA-43685CF5556F}" srcOrd="0" destOrd="0" presId="urn:microsoft.com/office/officeart/2018/layout/CircleProcess"/>
    <dgm:cxn modelId="{F470533F-9ECA-445E-B2F9-EA3C458DBF88}" type="presParOf" srcId="{6DB75967-90C0-454F-B192-6B5782D3E066}" destId="{CABD818C-C3E2-47FC-B07A-DE9C33C5D456}" srcOrd="8" destOrd="0" presId="urn:microsoft.com/office/officeart/2018/layout/CircleProcess"/>
    <dgm:cxn modelId="{25A69876-41B1-4956-8D72-3D96577EF9F6}" type="presParOf" srcId="{6DB75967-90C0-454F-B192-6B5782D3E066}" destId="{8CA663FB-A1B2-4860-A0C8-6E973C6EB28B}" srcOrd="9" destOrd="0" presId="urn:microsoft.com/office/officeart/2018/layout/CircleProcess"/>
    <dgm:cxn modelId="{D5BE67FB-4B70-4E2C-80C0-9B0BB15DCBBF}" type="presParOf" srcId="{8CA663FB-A1B2-4860-A0C8-6E973C6EB28B}" destId="{D92D0E06-F0AD-4900-AEE3-FAD85032F994}" srcOrd="0" destOrd="0" presId="urn:microsoft.com/office/officeart/2018/layout/CircleProcess"/>
    <dgm:cxn modelId="{8565CBD5-4BCA-452A-BCA7-B7B48CBE9DD7}" type="presParOf" srcId="{6DB75967-90C0-454F-B192-6B5782D3E066}" destId="{BB06AD9F-361E-484F-BDBA-5C1AFC0BEC36}" srcOrd="10" destOrd="0" presId="urn:microsoft.com/office/officeart/2018/layout/CircleProcess"/>
    <dgm:cxn modelId="{F4C4002D-1471-4D19-BDDE-398D7AD95C52}" type="presParOf" srcId="{BB06AD9F-361E-484F-BDBA-5C1AFC0BEC36}" destId="{043FFE83-1DF2-443C-A605-F1A71C298C8C}" srcOrd="0" destOrd="0" presId="urn:microsoft.com/office/officeart/2018/layout/CircleProcess"/>
    <dgm:cxn modelId="{136C7F10-C47C-486E-BB33-C424F035FA9F}" type="presParOf" srcId="{6DB75967-90C0-454F-B192-6B5782D3E066}" destId="{DF532E99-72E9-47B4-B82A-A9188E7E1313}" srcOrd="11" destOrd="0" presId="urn:microsoft.com/office/officeart/2018/layout/CircleProcess"/>
    <dgm:cxn modelId="{63149B5E-5119-403E-9350-68328AEB6FCB}" type="presParOf" srcId="{6DB75967-90C0-454F-B192-6B5782D3E066}" destId="{836665EA-E025-410E-A6D2-4014E9EF8FEB}" srcOrd="12" destOrd="0" presId="urn:microsoft.com/office/officeart/2018/layout/CircleProcess"/>
    <dgm:cxn modelId="{71ABAC8F-A330-45CB-8EDC-887B251CF7D2}" type="presParOf" srcId="{836665EA-E025-410E-A6D2-4014E9EF8FEB}" destId="{90B93325-C1CB-452F-87F9-AF22B4A2513E}" srcOrd="0" destOrd="0" presId="urn:microsoft.com/office/officeart/2018/layout/CircleProcess"/>
    <dgm:cxn modelId="{30D2267C-3FDF-4206-B8E0-BFD889EDC459}" type="presParOf" srcId="{6DB75967-90C0-454F-B192-6B5782D3E066}" destId="{A38A13CA-13E1-4EC5-8F52-0F0DAC34BBFE}" srcOrd="13" destOrd="0" presId="urn:microsoft.com/office/officeart/2018/layout/CircleProcess"/>
    <dgm:cxn modelId="{F962EC3A-2211-43C5-B6AD-E3C761E01922}" type="presParOf" srcId="{A38A13CA-13E1-4EC5-8F52-0F0DAC34BBFE}" destId="{9AD5E06B-E3CD-422C-8BAF-9BC97C0855EA}" srcOrd="0" destOrd="0" presId="urn:microsoft.com/office/officeart/2018/layout/CircleProcess"/>
    <dgm:cxn modelId="{B237396F-4DF1-4758-814B-2FA4BC6F588B}" type="presParOf" srcId="{6DB75967-90C0-454F-B192-6B5782D3E066}" destId="{A2FDFFC7-BD98-451D-B65F-784028E96121}" srcOrd="14" destOrd="0" presId="urn:microsoft.com/office/officeart/2018/layout/CircleProcess"/>
    <dgm:cxn modelId="{0D40CE87-D462-418C-9E52-4D33FD5A5E36}" type="presParOf" srcId="{6DB75967-90C0-454F-B192-6B5782D3E066}" destId="{DEF6A37E-819D-4D79-BA46-16745CA14723}" srcOrd="15" destOrd="0" presId="urn:microsoft.com/office/officeart/2018/layout/CircleProcess"/>
    <dgm:cxn modelId="{C2AE4A21-B657-4380-891E-07CD1B434D66}" type="presParOf" srcId="{DEF6A37E-819D-4D79-BA46-16745CA14723}" destId="{FE7DF030-9F40-43CC-A954-411D6F06C6A3}" srcOrd="0" destOrd="0" presId="urn:microsoft.com/office/officeart/2018/layout/CircleProcess"/>
    <dgm:cxn modelId="{19DAC870-5104-488E-B0D7-102443BED6E0}" type="presParOf" srcId="{6DB75967-90C0-454F-B192-6B5782D3E066}" destId="{343F6A7F-BD75-4E75-8CD6-B104F373E29C}" srcOrd="16" destOrd="0" presId="urn:microsoft.com/office/officeart/2018/layout/CircleProcess"/>
    <dgm:cxn modelId="{DD11630B-6F03-4411-BBB1-D23C02BC9EB3}" type="presParOf" srcId="{343F6A7F-BD75-4E75-8CD6-B104F373E29C}" destId="{0F3A4068-0D66-419B-A2DE-B07E5ADEA622}" srcOrd="0" destOrd="0" presId="urn:microsoft.com/office/officeart/2018/layout/CircleProcess"/>
    <dgm:cxn modelId="{FCA3D762-8F77-4B01-B86B-301B9637B547}" type="presParOf" srcId="{6DB75967-90C0-454F-B192-6B5782D3E066}" destId="{ABE469B0-BF98-4EC6-934C-C1E3F62EAB2E}" srcOrd="17" destOrd="0" presId="urn:microsoft.com/office/officeart/2018/layout/CircleProces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27D8A2E-2A0C-48BD-BDE6-01D4D1E683BB}" type="doc">
      <dgm:prSet loTypeId="urn:microsoft.com/office/officeart/2016/7/layout/RepeatingBendingProcessNew" loCatId="process" qsTypeId="urn:microsoft.com/office/officeart/2005/8/quickstyle/simple3" qsCatId="simple" csTypeId="urn:microsoft.com/office/officeart/2005/8/colors/accent6_2" csCatId="accent6" phldr="1"/>
      <dgm:spPr/>
      <dgm:t>
        <a:bodyPr/>
        <a:lstStyle/>
        <a:p>
          <a:endParaRPr lang="en-US"/>
        </a:p>
      </dgm:t>
    </dgm:pt>
    <dgm:pt modelId="{604CDD5A-2DF9-4F8B-9DF5-F7442EDC72E7}">
      <dgm:prSet custT="1"/>
      <dgm:spPr/>
      <dgm:t>
        <a:bodyPr/>
        <a:lstStyle/>
        <a:p>
          <a:r>
            <a:rPr lang="en-GB" sz="2800" b="1"/>
            <a:t>Die Schlüsselrolle von Bewertung und Zertifizierung:</a:t>
          </a:r>
          <a:endParaRPr lang="en-US" sz="2800"/>
        </a:p>
      </dgm:t>
    </dgm:pt>
    <dgm:pt modelId="{F83E358A-075E-4395-B1F6-D703D30FE37F}" type="parTrans" cxnId="{BFE7E007-D446-4F76-B348-ED70F366BA29}">
      <dgm:prSet/>
      <dgm:spPr/>
      <dgm:t>
        <a:bodyPr/>
        <a:lstStyle/>
        <a:p>
          <a:endParaRPr lang="en-US" sz="2800"/>
        </a:p>
      </dgm:t>
    </dgm:pt>
    <dgm:pt modelId="{716AD80A-1C2A-4BF8-9E91-14A109EDD17A}" type="sibTrans" cxnId="{BFE7E007-D446-4F76-B348-ED70F366BA29}">
      <dgm:prSet custT="1"/>
      <dgm:spPr/>
      <dgm:t>
        <a:bodyPr/>
        <a:lstStyle/>
        <a:p>
          <a:endParaRPr lang="en-US" sz="800"/>
        </a:p>
      </dgm:t>
    </dgm:pt>
    <dgm:pt modelId="{C6992E42-18B7-4A4C-8132-24D765FAB021}">
      <dgm:prSet custT="1"/>
      <dgm:spPr/>
      <dgm:t>
        <a:bodyPr/>
        <a:lstStyle/>
        <a:p>
          <a:r>
            <a:rPr lang="en-GB" sz="2000"/>
            <a:t>Validiert die für bestimmte Tätigkeiten erforderlichen Kompetenzen.</a:t>
          </a:r>
          <a:endParaRPr lang="en-US" sz="2000"/>
        </a:p>
      </dgm:t>
    </dgm:pt>
    <dgm:pt modelId="{68D2F10C-5EBB-40FD-8214-C38C48A822ED}" type="parTrans" cxnId="{75E2B049-8AD8-4651-812D-800F34226009}">
      <dgm:prSet/>
      <dgm:spPr/>
      <dgm:t>
        <a:bodyPr/>
        <a:lstStyle/>
        <a:p>
          <a:endParaRPr lang="en-US" sz="2800"/>
        </a:p>
      </dgm:t>
    </dgm:pt>
    <dgm:pt modelId="{6A38BCE6-6E59-4C31-A2CD-A7D448FD95AD}" type="sibTrans" cxnId="{75E2B049-8AD8-4651-812D-800F34226009}">
      <dgm:prSet/>
      <dgm:spPr/>
      <dgm:t>
        <a:bodyPr/>
        <a:lstStyle/>
        <a:p>
          <a:endParaRPr lang="en-US" sz="2800"/>
        </a:p>
      </dgm:t>
    </dgm:pt>
    <dgm:pt modelId="{1186C329-7012-4D48-A2BB-8DB940DEB79E}">
      <dgm:prSet custT="1"/>
      <dgm:spPr/>
      <dgm:t>
        <a:bodyPr/>
        <a:lstStyle/>
        <a:p>
          <a:r>
            <a:rPr lang="en-GB" sz="2000"/>
            <a:t>Arbeitgeber und Interessengruppen haben Vertrauen in die Fähigkeiten der Absolventen.</a:t>
          </a:r>
          <a:endParaRPr lang="en-US" sz="2000"/>
        </a:p>
      </dgm:t>
    </dgm:pt>
    <dgm:pt modelId="{F78BAF50-46E5-4566-A84A-F10CCA837AD8}" type="parTrans" cxnId="{C455E20C-AAEF-4F5D-957D-FF2D3D960BE5}">
      <dgm:prSet/>
      <dgm:spPr/>
      <dgm:t>
        <a:bodyPr/>
        <a:lstStyle/>
        <a:p>
          <a:endParaRPr lang="en-US" sz="2800"/>
        </a:p>
      </dgm:t>
    </dgm:pt>
    <dgm:pt modelId="{F790FBD0-F812-476A-AA4D-06B159CE4BD2}" type="sibTrans" cxnId="{C455E20C-AAEF-4F5D-957D-FF2D3D960BE5}">
      <dgm:prSet/>
      <dgm:spPr/>
      <dgm:t>
        <a:bodyPr/>
        <a:lstStyle/>
        <a:p>
          <a:endParaRPr lang="en-US" sz="2800"/>
        </a:p>
      </dgm:t>
    </dgm:pt>
    <dgm:pt modelId="{1157E241-14E5-428E-A822-D58603E0E21F}">
      <dgm:prSet custT="1"/>
      <dgm:spPr/>
      <dgm:t>
        <a:bodyPr/>
        <a:lstStyle/>
        <a:p>
          <a:r>
            <a:rPr lang="en-GB" sz="2800" b="1"/>
            <a:t>Summative Bewertung:</a:t>
          </a:r>
          <a:endParaRPr lang="en-US" sz="2800"/>
        </a:p>
      </dgm:t>
    </dgm:pt>
    <dgm:pt modelId="{006F5A30-9718-45F2-A174-C93D1B47856D}" type="parTrans" cxnId="{3094653A-2503-4E6E-97FF-3DA5D3B8A86C}">
      <dgm:prSet/>
      <dgm:spPr/>
      <dgm:t>
        <a:bodyPr/>
        <a:lstStyle/>
        <a:p>
          <a:endParaRPr lang="en-US" sz="2800"/>
        </a:p>
      </dgm:t>
    </dgm:pt>
    <dgm:pt modelId="{DE4F80F2-27E4-4D7C-A679-1592126062F8}" type="sibTrans" cxnId="{3094653A-2503-4E6E-97FF-3DA5D3B8A86C}">
      <dgm:prSet custT="1"/>
      <dgm:spPr/>
      <dgm:t>
        <a:bodyPr/>
        <a:lstStyle/>
        <a:p>
          <a:endParaRPr lang="en-US" sz="800"/>
        </a:p>
      </dgm:t>
    </dgm:pt>
    <dgm:pt modelId="{C4CB8768-DE0F-48AE-B280-7E820F83A279}">
      <dgm:prSet custT="1"/>
      <dgm:spPr/>
      <dgm:t>
        <a:bodyPr/>
        <a:lstStyle/>
        <a:p>
          <a:r>
            <a:rPr lang="en-GB" sz="2000"/>
            <a:t>Ein wesentliches Element von Berufsbildungsprogrammen zur Bescheinigung des Erwerbs von beruflichen Kompetenzen.</a:t>
          </a:r>
          <a:endParaRPr lang="en-US" sz="2000"/>
        </a:p>
      </dgm:t>
    </dgm:pt>
    <dgm:pt modelId="{D5EAB2D8-526D-4B9A-A284-E6FCAB55C64D}" type="parTrans" cxnId="{9DFEA33A-94A0-4DCF-AA82-4E8F78632BB7}">
      <dgm:prSet/>
      <dgm:spPr/>
      <dgm:t>
        <a:bodyPr/>
        <a:lstStyle/>
        <a:p>
          <a:endParaRPr lang="en-US" sz="2800"/>
        </a:p>
      </dgm:t>
    </dgm:pt>
    <dgm:pt modelId="{C10804D5-1EAC-40E8-9107-F2ACB9EAC509}" type="sibTrans" cxnId="{9DFEA33A-94A0-4DCF-AA82-4E8F78632BB7}">
      <dgm:prSet/>
      <dgm:spPr/>
      <dgm:t>
        <a:bodyPr/>
        <a:lstStyle/>
        <a:p>
          <a:endParaRPr lang="en-US" sz="2800"/>
        </a:p>
      </dgm:t>
    </dgm:pt>
    <dgm:pt modelId="{B5972E0B-8956-4499-AA92-E765EA302694}">
      <dgm:prSet custT="1"/>
      <dgm:spPr/>
      <dgm:t>
        <a:bodyPr/>
        <a:lstStyle/>
        <a:p>
          <a:r>
            <a:rPr lang="en-GB" sz="2000"/>
            <a:t>Er fungiert als Brücke zwischen Qualifikation, Lehrplan und Berufsvorbereitung.</a:t>
          </a:r>
          <a:endParaRPr lang="en-US" sz="2000"/>
        </a:p>
      </dgm:t>
    </dgm:pt>
    <dgm:pt modelId="{D220C0A5-0639-42C1-A13B-0D95BAC9C331}" type="parTrans" cxnId="{80985F2A-10BE-4A06-AC90-E6BDAE09E0A1}">
      <dgm:prSet/>
      <dgm:spPr/>
      <dgm:t>
        <a:bodyPr/>
        <a:lstStyle/>
        <a:p>
          <a:endParaRPr lang="en-US" sz="2800"/>
        </a:p>
      </dgm:t>
    </dgm:pt>
    <dgm:pt modelId="{8B2C9F75-A9FB-4A75-956A-6B9D26492226}" type="sibTrans" cxnId="{80985F2A-10BE-4A06-AC90-E6BDAE09E0A1}">
      <dgm:prSet/>
      <dgm:spPr/>
      <dgm:t>
        <a:bodyPr/>
        <a:lstStyle/>
        <a:p>
          <a:endParaRPr lang="en-US" sz="2800"/>
        </a:p>
      </dgm:t>
    </dgm:pt>
    <dgm:pt modelId="{D239A1C4-5F10-4FDE-B64A-BAFC0C580E50}">
      <dgm:prSet custT="1"/>
      <dgm:spPr/>
      <dgm:t>
        <a:bodyPr/>
        <a:lstStyle/>
        <a:p>
          <a:r>
            <a:rPr lang="en-GB" sz="2800" b="1"/>
            <a:t>Jenseits beruflicher Kompetenz:</a:t>
          </a:r>
          <a:endParaRPr lang="en-US" sz="2800"/>
        </a:p>
      </dgm:t>
    </dgm:pt>
    <dgm:pt modelId="{833AEEC7-EA12-4C6C-B19A-4D7E34E9A117}" type="parTrans" cxnId="{1EB728C5-A703-4132-84D0-B2535C052B24}">
      <dgm:prSet/>
      <dgm:spPr/>
      <dgm:t>
        <a:bodyPr/>
        <a:lstStyle/>
        <a:p>
          <a:endParaRPr lang="en-US" sz="2800"/>
        </a:p>
      </dgm:t>
    </dgm:pt>
    <dgm:pt modelId="{53F94289-257F-452B-BB74-C23819920BF4}" type="sibTrans" cxnId="{1EB728C5-A703-4132-84D0-B2535C052B24}">
      <dgm:prSet/>
      <dgm:spPr/>
      <dgm:t>
        <a:bodyPr/>
        <a:lstStyle/>
        <a:p>
          <a:endParaRPr lang="en-US" sz="2800"/>
        </a:p>
      </dgm:t>
    </dgm:pt>
    <dgm:pt modelId="{82B8A902-FDB5-4436-A233-89A0499DFB0F}">
      <dgm:prSet custT="1"/>
      <dgm:spPr/>
      <dgm:t>
        <a:bodyPr/>
        <a:lstStyle/>
        <a:p>
          <a:r>
            <a:rPr lang="en-GB" sz="2000"/>
            <a:t>Unterstützt den Lernprozess durch formatives Bewertungsfeedback für Lernende und Lehrende.</a:t>
          </a:r>
          <a:endParaRPr lang="en-US" sz="2000"/>
        </a:p>
      </dgm:t>
    </dgm:pt>
    <dgm:pt modelId="{BF623215-ED26-4253-A58E-F4AA43534696}" type="parTrans" cxnId="{EE7189B3-2BED-4431-A5AA-0B6B49246D9D}">
      <dgm:prSet/>
      <dgm:spPr/>
      <dgm:t>
        <a:bodyPr/>
        <a:lstStyle/>
        <a:p>
          <a:endParaRPr lang="en-US" sz="2800"/>
        </a:p>
      </dgm:t>
    </dgm:pt>
    <dgm:pt modelId="{8DD0AFEA-7B88-4043-A712-D04BED57F5D2}" type="sibTrans" cxnId="{EE7189B3-2BED-4431-A5AA-0B6B49246D9D}">
      <dgm:prSet/>
      <dgm:spPr/>
      <dgm:t>
        <a:bodyPr/>
        <a:lstStyle/>
        <a:p>
          <a:endParaRPr lang="en-US" sz="2800"/>
        </a:p>
      </dgm:t>
    </dgm:pt>
    <dgm:pt modelId="{89027860-90A9-4951-9A63-E97EB0166652}">
      <dgm:prSet custT="1"/>
      <dgm:spPr/>
      <dgm:t>
        <a:bodyPr/>
        <a:lstStyle/>
        <a:p>
          <a:r>
            <a:rPr lang="en-GB" sz="2000"/>
            <a:t>Motiviert die Schüler durch die Anerkennung von Lernleistungen und das Signalisieren von erforderlichen Kompetenzen.</a:t>
          </a:r>
          <a:endParaRPr lang="en-US" sz="2000"/>
        </a:p>
      </dgm:t>
    </dgm:pt>
    <dgm:pt modelId="{02C46993-5CC1-4770-B046-8EBC28B111A7}" type="parTrans" cxnId="{66FC567D-C7AC-40DF-AA7E-B97D6AD631B5}">
      <dgm:prSet/>
      <dgm:spPr/>
      <dgm:t>
        <a:bodyPr/>
        <a:lstStyle/>
        <a:p>
          <a:endParaRPr lang="en-US" sz="2800"/>
        </a:p>
      </dgm:t>
    </dgm:pt>
    <dgm:pt modelId="{AFC67C29-C2B2-4BB6-BE6E-C35898E35E1E}" type="sibTrans" cxnId="{66FC567D-C7AC-40DF-AA7E-B97D6AD631B5}">
      <dgm:prSet/>
      <dgm:spPr/>
      <dgm:t>
        <a:bodyPr/>
        <a:lstStyle/>
        <a:p>
          <a:endParaRPr lang="en-US" sz="2800"/>
        </a:p>
      </dgm:t>
    </dgm:pt>
    <dgm:pt modelId="{D97AC5E3-032E-47C8-B3A7-249CE2EBD287}">
      <dgm:prSet custT="1"/>
      <dgm:spPr/>
      <dgm:t>
        <a:bodyPr/>
        <a:lstStyle/>
        <a:p>
          <a:r>
            <a:rPr lang="en-GB" sz="2000"/>
            <a:t>Demonstration umfassenderer Kompetenzen, die über die unmittelbaren beruflichen Fähigkeiten hinausgehen und die berufliche Entwicklung fördern.</a:t>
          </a:r>
          <a:endParaRPr lang="en-US" sz="2000"/>
        </a:p>
      </dgm:t>
    </dgm:pt>
    <dgm:pt modelId="{9F07DE97-D2CA-4330-9AEC-13CD992EA253}" type="parTrans" cxnId="{75A367FB-1797-4C0B-BACB-26F888D57EC1}">
      <dgm:prSet/>
      <dgm:spPr/>
      <dgm:t>
        <a:bodyPr/>
        <a:lstStyle/>
        <a:p>
          <a:endParaRPr lang="en-US" sz="2800"/>
        </a:p>
      </dgm:t>
    </dgm:pt>
    <dgm:pt modelId="{EADC0154-5721-4729-8AB7-1996BA58ED6F}" type="sibTrans" cxnId="{75A367FB-1797-4C0B-BACB-26F888D57EC1}">
      <dgm:prSet/>
      <dgm:spPr/>
      <dgm:t>
        <a:bodyPr/>
        <a:lstStyle/>
        <a:p>
          <a:endParaRPr lang="en-US" sz="2800"/>
        </a:p>
      </dgm:t>
    </dgm:pt>
    <dgm:pt modelId="{D7145209-7875-4C02-AEE2-0F1E9CDE22C4}">
      <dgm:prSet custT="1"/>
      <dgm:spPr/>
      <dgm:t>
        <a:bodyPr/>
        <a:lstStyle/>
        <a:p>
          <a:r>
            <a:rPr lang="en-GB" sz="2000"/>
            <a:t>Bietet Einblicke in die Leistung von Bildungsanbietern und in die Auswirkungen von politischen Veränderungen durch aggregierte Daten.</a:t>
          </a:r>
          <a:endParaRPr lang="en-US" sz="2000"/>
        </a:p>
      </dgm:t>
    </dgm:pt>
    <dgm:pt modelId="{4C3E6E54-B5C2-4762-8946-9B85D2218FA6}" type="parTrans" cxnId="{0A99F320-40C2-435F-9F99-8367634864B8}">
      <dgm:prSet/>
      <dgm:spPr/>
      <dgm:t>
        <a:bodyPr/>
        <a:lstStyle/>
        <a:p>
          <a:endParaRPr lang="en-US" sz="2800"/>
        </a:p>
      </dgm:t>
    </dgm:pt>
    <dgm:pt modelId="{A3540DAE-F197-47AC-8223-4BB256CBF8CD}" type="sibTrans" cxnId="{0A99F320-40C2-435F-9F99-8367634864B8}">
      <dgm:prSet/>
      <dgm:spPr/>
      <dgm:t>
        <a:bodyPr/>
        <a:lstStyle/>
        <a:p>
          <a:endParaRPr lang="en-US" sz="2800"/>
        </a:p>
      </dgm:t>
    </dgm:pt>
    <dgm:pt modelId="{D61DBAF5-DF66-4AE0-B49D-757A355A1252}" type="pres">
      <dgm:prSet presAssocID="{127D8A2E-2A0C-48BD-BDE6-01D4D1E683BB}" presName="Name0" presStyleCnt="0">
        <dgm:presLayoutVars>
          <dgm:dir/>
          <dgm:resizeHandles val="exact"/>
        </dgm:presLayoutVars>
      </dgm:prSet>
      <dgm:spPr/>
    </dgm:pt>
    <dgm:pt modelId="{9E27D121-947D-468F-9570-21991E37D2AA}" type="pres">
      <dgm:prSet presAssocID="{604CDD5A-2DF9-4F8B-9DF5-F7442EDC72E7}" presName="node" presStyleLbl="node1" presStyleIdx="0" presStyleCnt="3">
        <dgm:presLayoutVars>
          <dgm:bulletEnabled val="1"/>
        </dgm:presLayoutVars>
      </dgm:prSet>
      <dgm:spPr/>
    </dgm:pt>
    <dgm:pt modelId="{C7C50A75-8EAD-472D-BF1C-44FF0FF7C1E6}" type="pres">
      <dgm:prSet presAssocID="{716AD80A-1C2A-4BF8-9E91-14A109EDD17A}" presName="sibTrans" presStyleLbl="sibTrans1D1" presStyleIdx="0" presStyleCnt="2"/>
      <dgm:spPr/>
    </dgm:pt>
    <dgm:pt modelId="{75358912-1F8C-4292-94CA-9CFB07241AC1}" type="pres">
      <dgm:prSet presAssocID="{716AD80A-1C2A-4BF8-9E91-14A109EDD17A}" presName="connectorText" presStyleLbl="sibTrans1D1" presStyleIdx="0" presStyleCnt="2"/>
      <dgm:spPr/>
    </dgm:pt>
    <dgm:pt modelId="{892F0796-6168-49D6-A260-A0C7FA11A98F}" type="pres">
      <dgm:prSet presAssocID="{1157E241-14E5-428E-A822-D58603E0E21F}" presName="node" presStyleLbl="node1" presStyleIdx="1" presStyleCnt="3">
        <dgm:presLayoutVars>
          <dgm:bulletEnabled val="1"/>
        </dgm:presLayoutVars>
      </dgm:prSet>
      <dgm:spPr/>
    </dgm:pt>
    <dgm:pt modelId="{EE221514-7852-4754-B14E-EAB4E3A91439}" type="pres">
      <dgm:prSet presAssocID="{DE4F80F2-27E4-4D7C-A679-1592126062F8}" presName="sibTrans" presStyleLbl="sibTrans1D1" presStyleIdx="1" presStyleCnt="2"/>
      <dgm:spPr/>
    </dgm:pt>
    <dgm:pt modelId="{7EC93B40-50E2-4963-BE0B-A27579038322}" type="pres">
      <dgm:prSet presAssocID="{DE4F80F2-27E4-4D7C-A679-1592126062F8}" presName="connectorText" presStyleLbl="sibTrans1D1" presStyleIdx="1" presStyleCnt="2"/>
      <dgm:spPr/>
    </dgm:pt>
    <dgm:pt modelId="{E5AA654B-9E21-4DC9-ABBB-4C891EC61191}" type="pres">
      <dgm:prSet presAssocID="{D239A1C4-5F10-4FDE-B64A-BAFC0C580E50}" presName="node" presStyleLbl="node1" presStyleIdx="2" presStyleCnt="3" custScaleX="230708">
        <dgm:presLayoutVars>
          <dgm:bulletEnabled val="1"/>
        </dgm:presLayoutVars>
      </dgm:prSet>
      <dgm:spPr/>
    </dgm:pt>
  </dgm:ptLst>
  <dgm:cxnLst>
    <dgm:cxn modelId="{BFE7E007-D446-4F76-B348-ED70F366BA29}" srcId="{127D8A2E-2A0C-48BD-BDE6-01D4D1E683BB}" destId="{604CDD5A-2DF9-4F8B-9DF5-F7442EDC72E7}" srcOrd="0" destOrd="0" parTransId="{F83E358A-075E-4395-B1F6-D703D30FE37F}" sibTransId="{716AD80A-1C2A-4BF8-9E91-14A109EDD17A}"/>
    <dgm:cxn modelId="{C455E20C-AAEF-4F5D-957D-FF2D3D960BE5}" srcId="{604CDD5A-2DF9-4F8B-9DF5-F7442EDC72E7}" destId="{1186C329-7012-4D48-A2BB-8DB940DEB79E}" srcOrd="1" destOrd="0" parTransId="{F78BAF50-46E5-4566-A84A-F10CCA837AD8}" sibTransId="{F790FBD0-F812-476A-AA4D-06B159CE4BD2}"/>
    <dgm:cxn modelId="{0A99F320-40C2-435F-9F99-8367634864B8}" srcId="{D239A1C4-5F10-4FDE-B64A-BAFC0C580E50}" destId="{D7145209-7875-4C02-AEE2-0F1E9CDE22C4}" srcOrd="3" destOrd="0" parTransId="{4C3E6E54-B5C2-4762-8946-9B85D2218FA6}" sibTransId="{A3540DAE-F197-47AC-8223-4BB256CBF8CD}"/>
    <dgm:cxn modelId="{80985F2A-10BE-4A06-AC90-E6BDAE09E0A1}" srcId="{1157E241-14E5-428E-A822-D58603E0E21F}" destId="{B5972E0B-8956-4499-AA92-E765EA302694}" srcOrd="1" destOrd="0" parTransId="{D220C0A5-0639-42C1-A13B-0D95BAC9C331}" sibTransId="{8B2C9F75-A9FB-4A75-956A-6B9D26492226}"/>
    <dgm:cxn modelId="{51B2D335-31D6-4A6F-8BA1-7ECF95C32BD3}" type="presOf" srcId="{DE4F80F2-27E4-4D7C-A679-1592126062F8}" destId="{7EC93B40-50E2-4963-BE0B-A27579038322}" srcOrd="1" destOrd="0" presId="urn:microsoft.com/office/officeart/2016/7/layout/RepeatingBendingProcessNew"/>
    <dgm:cxn modelId="{3094653A-2503-4E6E-97FF-3DA5D3B8A86C}" srcId="{127D8A2E-2A0C-48BD-BDE6-01D4D1E683BB}" destId="{1157E241-14E5-428E-A822-D58603E0E21F}" srcOrd="1" destOrd="0" parTransId="{006F5A30-9718-45F2-A174-C93D1B47856D}" sibTransId="{DE4F80F2-27E4-4D7C-A679-1592126062F8}"/>
    <dgm:cxn modelId="{9DFEA33A-94A0-4DCF-AA82-4E8F78632BB7}" srcId="{1157E241-14E5-428E-A822-D58603E0E21F}" destId="{C4CB8768-DE0F-48AE-B280-7E820F83A279}" srcOrd="0" destOrd="0" parTransId="{D5EAB2D8-526D-4B9A-A284-E6FCAB55C64D}" sibTransId="{C10804D5-1EAC-40E8-9107-F2ACB9EAC509}"/>
    <dgm:cxn modelId="{7BC49440-7052-4318-AF96-DB4C01F4B0B2}" type="presOf" srcId="{D97AC5E3-032E-47C8-B3A7-249CE2EBD287}" destId="{E5AA654B-9E21-4DC9-ABBB-4C891EC61191}" srcOrd="0" destOrd="3" presId="urn:microsoft.com/office/officeart/2016/7/layout/RepeatingBendingProcessNew"/>
    <dgm:cxn modelId="{7259465C-4655-43A5-BD88-4729C1A652B8}" type="presOf" srcId="{127D8A2E-2A0C-48BD-BDE6-01D4D1E683BB}" destId="{D61DBAF5-DF66-4AE0-B49D-757A355A1252}" srcOrd="0" destOrd="0" presId="urn:microsoft.com/office/officeart/2016/7/layout/RepeatingBendingProcessNew"/>
    <dgm:cxn modelId="{D95A6468-68EC-4BB7-B545-C62B67E630C9}" type="presOf" srcId="{C6992E42-18B7-4A4C-8132-24D765FAB021}" destId="{9E27D121-947D-468F-9570-21991E37D2AA}" srcOrd="0" destOrd="1" presId="urn:microsoft.com/office/officeart/2016/7/layout/RepeatingBendingProcessNew"/>
    <dgm:cxn modelId="{75E2B049-8AD8-4651-812D-800F34226009}" srcId="{604CDD5A-2DF9-4F8B-9DF5-F7442EDC72E7}" destId="{C6992E42-18B7-4A4C-8132-24D765FAB021}" srcOrd="0" destOrd="0" parTransId="{68D2F10C-5EBB-40FD-8214-C38C48A822ED}" sibTransId="{6A38BCE6-6E59-4C31-A2CD-A7D448FD95AD}"/>
    <dgm:cxn modelId="{9DD1166D-C8AC-4570-BE45-6F03BBB65C25}" type="presOf" srcId="{716AD80A-1C2A-4BF8-9E91-14A109EDD17A}" destId="{C7C50A75-8EAD-472D-BF1C-44FF0FF7C1E6}" srcOrd="0" destOrd="0" presId="urn:microsoft.com/office/officeart/2016/7/layout/RepeatingBendingProcessNew"/>
    <dgm:cxn modelId="{4347156E-F5C4-4D3E-A897-D88D561144D5}" type="presOf" srcId="{D239A1C4-5F10-4FDE-B64A-BAFC0C580E50}" destId="{E5AA654B-9E21-4DC9-ABBB-4C891EC61191}" srcOrd="0" destOrd="0" presId="urn:microsoft.com/office/officeart/2016/7/layout/RepeatingBendingProcessNew"/>
    <dgm:cxn modelId="{7C4E344E-0F55-44F8-9A1E-D81A7F3331C2}" type="presOf" srcId="{D7145209-7875-4C02-AEE2-0F1E9CDE22C4}" destId="{E5AA654B-9E21-4DC9-ABBB-4C891EC61191}" srcOrd="0" destOrd="4" presId="urn:microsoft.com/office/officeart/2016/7/layout/RepeatingBendingProcessNew"/>
    <dgm:cxn modelId="{D3BADE70-47A2-4085-9B03-32AB5B203B56}" type="presOf" srcId="{C4CB8768-DE0F-48AE-B280-7E820F83A279}" destId="{892F0796-6168-49D6-A260-A0C7FA11A98F}" srcOrd="0" destOrd="1" presId="urn:microsoft.com/office/officeart/2016/7/layout/RepeatingBendingProcessNew"/>
    <dgm:cxn modelId="{93BAC875-32DB-481B-8C7A-42187A717365}" type="presOf" srcId="{DE4F80F2-27E4-4D7C-A679-1592126062F8}" destId="{EE221514-7852-4754-B14E-EAB4E3A91439}" srcOrd="0" destOrd="0" presId="urn:microsoft.com/office/officeart/2016/7/layout/RepeatingBendingProcessNew"/>
    <dgm:cxn modelId="{66FC567D-C7AC-40DF-AA7E-B97D6AD631B5}" srcId="{D239A1C4-5F10-4FDE-B64A-BAFC0C580E50}" destId="{89027860-90A9-4951-9A63-E97EB0166652}" srcOrd="1" destOrd="0" parTransId="{02C46993-5CC1-4770-B046-8EBC28B111A7}" sibTransId="{AFC67C29-C2B2-4BB6-BE6E-C35898E35E1E}"/>
    <dgm:cxn modelId="{ECB24E89-9AD1-4376-BE14-CC5F018B7E36}" type="presOf" srcId="{82B8A902-FDB5-4436-A233-89A0499DFB0F}" destId="{E5AA654B-9E21-4DC9-ABBB-4C891EC61191}" srcOrd="0" destOrd="1" presId="urn:microsoft.com/office/officeart/2016/7/layout/RepeatingBendingProcessNew"/>
    <dgm:cxn modelId="{DE9CABAF-2310-4299-9DD9-02067D68C998}" type="presOf" srcId="{89027860-90A9-4951-9A63-E97EB0166652}" destId="{E5AA654B-9E21-4DC9-ABBB-4C891EC61191}" srcOrd="0" destOrd="2" presId="urn:microsoft.com/office/officeart/2016/7/layout/RepeatingBendingProcessNew"/>
    <dgm:cxn modelId="{EE7189B3-2BED-4431-A5AA-0B6B49246D9D}" srcId="{D239A1C4-5F10-4FDE-B64A-BAFC0C580E50}" destId="{82B8A902-FDB5-4436-A233-89A0499DFB0F}" srcOrd="0" destOrd="0" parTransId="{BF623215-ED26-4253-A58E-F4AA43534696}" sibTransId="{8DD0AFEA-7B88-4043-A712-D04BED57F5D2}"/>
    <dgm:cxn modelId="{A85927C5-F7E5-4D64-A14F-71DEB6FD17E6}" type="presOf" srcId="{1186C329-7012-4D48-A2BB-8DB940DEB79E}" destId="{9E27D121-947D-468F-9570-21991E37D2AA}" srcOrd="0" destOrd="2" presId="urn:microsoft.com/office/officeart/2016/7/layout/RepeatingBendingProcessNew"/>
    <dgm:cxn modelId="{1EB728C5-A703-4132-84D0-B2535C052B24}" srcId="{127D8A2E-2A0C-48BD-BDE6-01D4D1E683BB}" destId="{D239A1C4-5F10-4FDE-B64A-BAFC0C580E50}" srcOrd="2" destOrd="0" parTransId="{833AEEC7-EA12-4C6C-B19A-4D7E34E9A117}" sibTransId="{53F94289-257F-452B-BB74-C23819920BF4}"/>
    <dgm:cxn modelId="{A70002CB-17B8-4865-B9D7-29DBE5F741E4}" type="presOf" srcId="{716AD80A-1C2A-4BF8-9E91-14A109EDD17A}" destId="{75358912-1F8C-4292-94CA-9CFB07241AC1}" srcOrd="1" destOrd="0" presId="urn:microsoft.com/office/officeart/2016/7/layout/RepeatingBendingProcessNew"/>
    <dgm:cxn modelId="{554AF0D9-CF7F-408F-B75A-4295312EA224}" type="presOf" srcId="{1157E241-14E5-428E-A822-D58603E0E21F}" destId="{892F0796-6168-49D6-A260-A0C7FA11A98F}" srcOrd="0" destOrd="0" presId="urn:microsoft.com/office/officeart/2016/7/layout/RepeatingBendingProcessNew"/>
    <dgm:cxn modelId="{1AAD4DDB-0ABA-4B37-8DFF-4C4E7533C0BE}" type="presOf" srcId="{B5972E0B-8956-4499-AA92-E765EA302694}" destId="{892F0796-6168-49D6-A260-A0C7FA11A98F}" srcOrd="0" destOrd="2" presId="urn:microsoft.com/office/officeart/2016/7/layout/RepeatingBendingProcessNew"/>
    <dgm:cxn modelId="{23FDC8F8-D85D-4D09-A908-7470729D294C}" type="presOf" srcId="{604CDD5A-2DF9-4F8B-9DF5-F7442EDC72E7}" destId="{9E27D121-947D-468F-9570-21991E37D2AA}" srcOrd="0" destOrd="0" presId="urn:microsoft.com/office/officeart/2016/7/layout/RepeatingBendingProcessNew"/>
    <dgm:cxn modelId="{75A367FB-1797-4C0B-BACB-26F888D57EC1}" srcId="{D239A1C4-5F10-4FDE-B64A-BAFC0C580E50}" destId="{D97AC5E3-032E-47C8-B3A7-249CE2EBD287}" srcOrd="2" destOrd="0" parTransId="{9F07DE97-D2CA-4330-9AEC-13CD992EA253}" sibTransId="{EADC0154-5721-4729-8AB7-1996BA58ED6F}"/>
    <dgm:cxn modelId="{D51F7E89-C488-4F01-A5DB-16829772C26F}" type="presParOf" srcId="{D61DBAF5-DF66-4AE0-B49D-757A355A1252}" destId="{9E27D121-947D-468F-9570-21991E37D2AA}" srcOrd="0" destOrd="0" presId="urn:microsoft.com/office/officeart/2016/7/layout/RepeatingBendingProcessNew"/>
    <dgm:cxn modelId="{C381BF84-9227-41AC-8E5A-BF5134F9D709}" type="presParOf" srcId="{D61DBAF5-DF66-4AE0-B49D-757A355A1252}" destId="{C7C50A75-8EAD-472D-BF1C-44FF0FF7C1E6}" srcOrd="1" destOrd="0" presId="urn:microsoft.com/office/officeart/2016/7/layout/RepeatingBendingProcessNew"/>
    <dgm:cxn modelId="{795F25C4-5BB8-4536-A1F8-691864596625}" type="presParOf" srcId="{C7C50A75-8EAD-472D-BF1C-44FF0FF7C1E6}" destId="{75358912-1F8C-4292-94CA-9CFB07241AC1}" srcOrd="0" destOrd="0" presId="urn:microsoft.com/office/officeart/2016/7/layout/RepeatingBendingProcessNew"/>
    <dgm:cxn modelId="{CDF5454F-89E7-4A28-B1AC-E7F4CBF79BD7}" type="presParOf" srcId="{D61DBAF5-DF66-4AE0-B49D-757A355A1252}" destId="{892F0796-6168-49D6-A260-A0C7FA11A98F}" srcOrd="2" destOrd="0" presId="urn:microsoft.com/office/officeart/2016/7/layout/RepeatingBendingProcessNew"/>
    <dgm:cxn modelId="{0A610460-C7DE-423D-B4DC-05B68BB6C477}" type="presParOf" srcId="{D61DBAF5-DF66-4AE0-B49D-757A355A1252}" destId="{EE221514-7852-4754-B14E-EAB4E3A91439}" srcOrd="3" destOrd="0" presId="urn:microsoft.com/office/officeart/2016/7/layout/RepeatingBendingProcessNew"/>
    <dgm:cxn modelId="{84723FAB-2BA8-43FD-A443-7694B6748176}" type="presParOf" srcId="{EE221514-7852-4754-B14E-EAB4E3A91439}" destId="{7EC93B40-50E2-4963-BE0B-A27579038322}" srcOrd="0" destOrd="0" presId="urn:microsoft.com/office/officeart/2016/7/layout/RepeatingBendingProcessNew"/>
    <dgm:cxn modelId="{07D95BCB-8F61-4918-9CE5-96E3498FCD68}" type="presParOf" srcId="{D61DBAF5-DF66-4AE0-B49D-757A355A1252}" destId="{E5AA654B-9E21-4DC9-ABBB-4C891EC61191}" srcOrd="4" destOrd="0" presId="urn:microsoft.com/office/officeart/2016/7/layout/RepeatingBendingProcessNew"/>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A6FF58F-787A-4EC3-B039-ACC03B89EF02}" type="doc">
      <dgm:prSet loTypeId="urn:microsoft.com/office/officeart/2008/layout/LinedList" loCatId="list" qsTypeId="urn:microsoft.com/office/officeart/2005/8/quickstyle/simple1" qsCatId="simple" csTypeId="urn:microsoft.com/office/officeart/2005/8/colors/accent6_2" csCatId="accent6"/>
      <dgm:spPr/>
      <dgm:t>
        <a:bodyPr/>
        <a:lstStyle/>
        <a:p>
          <a:endParaRPr lang="en-US"/>
        </a:p>
      </dgm:t>
    </dgm:pt>
    <dgm:pt modelId="{DFB27483-FF93-4423-989A-BD7CB35B6037}">
      <dgm:prSet custT="1"/>
      <dgm:spPr/>
      <dgm:t>
        <a:bodyPr/>
        <a:lstStyle/>
        <a:p>
          <a:r>
            <a:rPr lang="en-GB" sz="3600" b="1" dirty="0"/>
            <a:t>Berufliche Standards und Zertifizierungen:</a:t>
          </a:r>
          <a:endParaRPr lang="en-US" sz="3600" dirty="0"/>
        </a:p>
      </dgm:t>
    </dgm:pt>
    <dgm:pt modelId="{8B41A9CC-3F03-4883-A57F-9ABD1CECB482}" type="parTrans" cxnId="{B4684197-2FED-4FFA-A1B1-9B4E36DFF38F}">
      <dgm:prSet/>
      <dgm:spPr/>
      <dgm:t>
        <a:bodyPr/>
        <a:lstStyle/>
        <a:p>
          <a:endParaRPr lang="en-US" sz="2000"/>
        </a:p>
      </dgm:t>
    </dgm:pt>
    <dgm:pt modelId="{0DA11769-6DDB-4689-BC63-E09535AAF909}" type="sibTrans" cxnId="{B4684197-2FED-4FFA-A1B1-9B4E36DFF38F}">
      <dgm:prSet/>
      <dgm:spPr/>
      <dgm:t>
        <a:bodyPr/>
        <a:lstStyle/>
        <a:p>
          <a:endParaRPr lang="en-US" sz="2000"/>
        </a:p>
      </dgm:t>
    </dgm:pt>
    <dgm:pt modelId="{E7B5ACA1-4662-4B40-84CB-46125CE4ED0B}">
      <dgm:prSet custT="1"/>
      <dgm:spPr/>
      <dgm:t>
        <a:bodyPr/>
        <a:lstStyle/>
        <a:p>
          <a:r>
            <a:rPr lang="en-GB" sz="2000"/>
            <a:t>Aufbau eines Verständnisses der Berufe und der erforderlichen Kompetenzen.</a:t>
          </a:r>
          <a:endParaRPr lang="en-US" sz="2000"/>
        </a:p>
      </dgm:t>
    </dgm:pt>
    <dgm:pt modelId="{C2905290-D402-4C7D-B590-2619A5FA4E1E}" type="parTrans" cxnId="{EDAA65B6-6D70-4758-B21E-9B586CAFF189}">
      <dgm:prSet/>
      <dgm:spPr/>
      <dgm:t>
        <a:bodyPr/>
        <a:lstStyle/>
        <a:p>
          <a:endParaRPr lang="en-US" sz="2000"/>
        </a:p>
      </dgm:t>
    </dgm:pt>
    <dgm:pt modelId="{D338DBA0-5942-4E79-938F-63CA0D4A6895}" type="sibTrans" cxnId="{EDAA65B6-6D70-4758-B21E-9B586CAFF189}">
      <dgm:prSet/>
      <dgm:spPr/>
      <dgm:t>
        <a:bodyPr/>
        <a:lstStyle/>
        <a:p>
          <a:endParaRPr lang="en-US" sz="2000"/>
        </a:p>
      </dgm:t>
    </dgm:pt>
    <dgm:pt modelId="{0E813500-E468-4724-BD38-6BD48BE91ED2}">
      <dgm:prSet custT="1"/>
      <dgm:spPr/>
      <dgm:t>
        <a:bodyPr/>
        <a:lstStyle/>
        <a:p>
          <a:r>
            <a:rPr lang="en-GB" sz="2000"/>
            <a:t>Die Einbindung von Arbeitgebern und Gewerkschaften erhöht die Glaubwürdigkeit des Programms.</a:t>
          </a:r>
          <a:endParaRPr lang="en-US" sz="2000"/>
        </a:p>
      </dgm:t>
    </dgm:pt>
    <dgm:pt modelId="{555F5EF0-56DC-4668-A19B-6F346EA851F1}" type="parTrans" cxnId="{B385B4EC-596C-47CC-B7FB-433AFC502D2E}">
      <dgm:prSet/>
      <dgm:spPr/>
      <dgm:t>
        <a:bodyPr/>
        <a:lstStyle/>
        <a:p>
          <a:endParaRPr lang="en-US" sz="2000"/>
        </a:p>
      </dgm:t>
    </dgm:pt>
    <dgm:pt modelId="{C783D801-34FF-405E-B4E8-30A70C76C179}" type="sibTrans" cxnId="{B385B4EC-596C-47CC-B7FB-433AFC502D2E}">
      <dgm:prSet/>
      <dgm:spPr/>
      <dgm:t>
        <a:bodyPr/>
        <a:lstStyle/>
        <a:p>
          <a:endParaRPr lang="en-US" sz="2000"/>
        </a:p>
      </dgm:t>
    </dgm:pt>
    <dgm:pt modelId="{A4246179-F2F6-471B-A791-DCF53781B63A}">
      <dgm:prSet custT="1"/>
      <dgm:spPr/>
      <dgm:t>
        <a:bodyPr/>
        <a:lstStyle/>
        <a:p>
          <a:r>
            <a:rPr lang="en-GB" sz="2000"/>
            <a:t>Die Zertifizierung bestätigt die berufliche Kompetenz und kann zusätzliche Qualifikationen beinhalten, die umfassende Fähigkeiten widerspiegeln.</a:t>
          </a:r>
          <a:endParaRPr lang="en-US" sz="2000"/>
        </a:p>
      </dgm:t>
    </dgm:pt>
    <dgm:pt modelId="{CE6BF72E-3887-4F66-9E67-34F4ACEB6D0D}" type="parTrans" cxnId="{D4BF710F-6C2C-41BD-8EA3-CE562BDD11D4}">
      <dgm:prSet/>
      <dgm:spPr/>
      <dgm:t>
        <a:bodyPr/>
        <a:lstStyle/>
        <a:p>
          <a:endParaRPr lang="en-US" sz="2000"/>
        </a:p>
      </dgm:t>
    </dgm:pt>
    <dgm:pt modelId="{ADF66995-D54D-446C-844B-0BC06F1A309A}" type="sibTrans" cxnId="{D4BF710F-6C2C-41BD-8EA3-CE562BDD11D4}">
      <dgm:prSet/>
      <dgm:spPr/>
      <dgm:t>
        <a:bodyPr/>
        <a:lstStyle/>
        <a:p>
          <a:endParaRPr lang="en-US" sz="2000"/>
        </a:p>
      </dgm:t>
    </dgm:pt>
    <dgm:pt modelId="{B7C8164C-A92E-41DB-85D4-18B07FBB19D8}">
      <dgm:prSet custT="1"/>
      <dgm:spPr/>
      <dgm:t>
        <a:bodyPr/>
        <a:lstStyle/>
        <a:p>
          <a:r>
            <a:rPr lang="en-GB" sz="3600" b="1"/>
            <a:t>Herausforderungen und Überlegungen:</a:t>
          </a:r>
          <a:endParaRPr lang="en-US" sz="3600"/>
        </a:p>
      </dgm:t>
    </dgm:pt>
    <dgm:pt modelId="{57DB3B34-8784-4113-B6F2-82E92D29182F}" type="parTrans" cxnId="{DD9E2BB4-2CAC-4366-AE3D-2A3761268894}">
      <dgm:prSet/>
      <dgm:spPr/>
      <dgm:t>
        <a:bodyPr/>
        <a:lstStyle/>
        <a:p>
          <a:endParaRPr lang="en-US" sz="2000"/>
        </a:p>
      </dgm:t>
    </dgm:pt>
    <dgm:pt modelId="{367B963E-C9A9-4912-89CB-117F8DA2E3BF}" type="sibTrans" cxnId="{DD9E2BB4-2CAC-4366-AE3D-2A3761268894}">
      <dgm:prSet/>
      <dgm:spPr/>
      <dgm:t>
        <a:bodyPr/>
        <a:lstStyle/>
        <a:p>
          <a:endParaRPr lang="en-US" sz="2000"/>
        </a:p>
      </dgm:t>
    </dgm:pt>
    <dgm:pt modelId="{A40EFB28-8FA8-4607-B441-80234FA5CC94}">
      <dgm:prSet custT="1"/>
      <dgm:spPr/>
      <dgm:t>
        <a:bodyPr/>
        <a:lstStyle/>
        <a:p>
          <a:r>
            <a:rPr lang="en-GB" sz="2000"/>
            <a:t>Ausgleich zwischen standardisierten Beurteilungen und dem Bedarf an authentischen, in die Arbeit eingebetteten Aufgaben.</a:t>
          </a:r>
          <a:endParaRPr lang="en-US" sz="2000"/>
        </a:p>
      </dgm:t>
    </dgm:pt>
    <dgm:pt modelId="{24930599-EAC7-4624-9AD0-5FB06E104764}" type="parTrans" cxnId="{D69FC54D-FE49-436F-84C8-DF1F07E9585D}">
      <dgm:prSet/>
      <dgm:spPr/>
      <dgm:t>
        <a:bodyPr/>
        <a:lstStyle/>
        <a:p>
          <a:endParaRPr lang="en-US" sz="2000"/>
        </a:p>
      </dgm:t>
    </dgm:pt>
    <dgm:pt modelId="{2C44DF06-8E4B-44A9-A109-B8E7CB681788}" type="sibTrans" cxnId="{D69FC54D-FE49-436F-84C8-DF1F07E9585D}">
      <dgm:prSet/>
      <dgm:spPr/>
      <dgm:t>
        <a:bodyPr/>
        <a:lstStyle/>
        <a:p>
          <a:endParaRPr lang="en-US" sz="2000"/>
        </a:p>
      </dgm:t>
    </dgm:pt>
    <dgm:pt modelId="{F7CC6828-4A6B-4703-A0D5-ACE08F9A0431}">
      <dgm:prSet custT="1"/>
      <dgm:spPr/>
      <dgm:t>
        <a:bodyPr/>
        <a:lstStyle/>
        <a:p>
          <a:r>
            <a:rPr lang="en-GB" sz="2000"/>
            <a:t>Sicherstellen, dass die Bewertungen sowohl zuverlässig (einheitliche Standards) als auch valide (Messung der richtigen Kompetenzen) sind.</a:t>
          </a:r>
          <a:endParaRPr lang="en-US" sz="2000"/>
        </a:p>
      </dgm:t>
    </dgm:pt>
    <dgm:pt modelId="{59C4C481-A91B-43A5-B994-6F4ACBEC4F9B}" type="parTrans" cxnId="{779C8721-F266-44E7-B345-B98B4BF78C1B}">
      <dgm:prSet/>
      <dgm:spPr/>
      <dgm:t>
        <a:bodyPr/>
        <a:lstStyle/>
        <a:p>
          <a:endParaRPr lang="en-US" sz="2000"/>
        </a:p>
      </dgm:t>
    </dgm:pt>
    <dgm:pt modelId="{DC0F4F21-8D45-43F8-99C0-8199A6CE172A}" type="sibTrans" cxnId="{779C8721-F266-44E7-B345-B98B4BF78C1B}">
      <dgm:prSet/>
      <dgm:spPr/>
      <dgm:t>
        <a:bodyPr/>
        <a:lstStyle/>
        <a:p>
          <a:endParaRPr lang="en-US" sz="2000"/>
        </a:p>
      </dgm:t>
    </dgm:pt>
    <dgm:pt modelId="{103EE566-48D8-4B7A-8E7B-43A3D49E0989}">
      <dgm:prSet custT="1"/>
      <dgm:spPr/>
      <dgm:t>
        <a:bodyPr/>
        <a:lstStyle/>
        <a:p>
          <a:r>
            <a:rPr lang="en-GB" sz="3600" b="1"/>
            <a:t>Der Weg zur Zertifizierung:</a:t>
          </a:r>
          <a:endParaRPr lang="en-US" sz="3600"/>
        </a:p>
      </dgm:t>
    </dgm:pt>
    <dgm:pt modelId="{F48324C3-B836-4D8E-ABD2-CA945002F88E}" type="parTrans" cxnId="{400140FA-FF83-454D-B421-E0E9C6FE4EFF}">
      <dgm:prSet/>
      <dgm:spPr/>
      <dgm:t>
        <a:bodyPr/>
        <a:lstStyle/>
        <a:p>
          <a:endParaRPr lang="en-US" sz="2000"/>
        </a:p>
      </dgm:t>
    </dgm:pt>
    <dgm:pt modelId="{037BEAF2-BD2C-4652-95F2-0EBA9EB3024B}" type="sibTrans" cxnId="{400140FA-FF83-454D-B421-E0E9C6FE4EFF}">
      <dgm:prSet/>
      <dgm:spPr/>
      <dgm:t>
        <a:bodyPr/>
        <a:lstStyle/>
        <a:p>
          <a:endParaRPr lang="en-US" sz="2000"/>
        </a:p>
      </dgm:t>
    </dgm:pt>
    <dgm:pt modelId="{A88A58B2-FAAF-4E32-A776-F264B926663E}">
      <dgm:prSet custT="1"/>
      <dgm:spPr/>
      <dgm:t>
        <a:bodyPr/>
        <a:lstStyle/>
        <a:p>
          <a:r>
            <a:rPr lang="en-GB" sz="2000"/>
            <a:t>Oft ist mehr als nur das Bestehen einer Prüfung erforderlich; es kann auch die Absolvierung einer anerkannten Ausbildung, die Erfüllung von Anforderungen an die Berufserfahrung oder die Teilnahme an Praktika am Arbeitsplatz erforderlich sein.</a:t>
          </a:r>
          <a:endParaRPr lang="en-US" sz="2000"/>
        </a:p>
      </dgm:t>
    </dgm:pt>
    <dgm:pt modelId="{1282DD12-5849-454E-A0D1-E04586BFD09E}" type="parTrans" cxnId="{0A7140A4-59AA-4F2C-AC37-5074882EEF5D}">
      <dgm:prSet/>
      <dgm:spPr/>
      <dgm:t>
        <a:bodyPr/>
        <a:lstStyle/>
        <a:p>
          <a:endParaRPr lang="en-US" sz="2000"/>
        </a:p>
      </dgm:t>
    </dgm:pt>
    <dgm:pt modelId="{BD5318FD-EDC3-4621-8170-573789C7B70C}" type="sibTrans" cxnId="{0A7140A4-59AA-4F2C-AC37-5074882EEF5D}">
      <dgm:prSet/>
      <dgm:spPr/>
      <dgm:t>
        <a:bodyPr/>
        <a:lstStyle/>
        <a:p>
          <a:endParaRPr lang="en-US" sz="2000"/>
        </a:p>
      </dgm:t>
    </dgm:pt>
    <dgm:pt modelId="{C3968FA4-AAD6-41B8-8F6E-D7BADDCD4F56}" type="pres">
      <dgm:prSet presAssocID="{DA6FF58F-787A-4EC3-B039-ACC03B89EF02}" presName="vert0" presStyleCnt="0">
        <dgm:presLayoutVars>
          <dgm:dir/>
          <dgm:animOne val="branch"/>
          <dgm:animLvl val="lvl"/>
        </dgm:presLayoutVars>
      </dgm:prSet>
      <dgm:spPr/>
    </dgm:pt>
    <dgm:pt modelId="{1A97B79F-A523-48BA-BA43-1EA600CE1B6A}" type="pres">
      <dgm:prSet presAssocID="{DFB27483-FF93-4423-989A-BD7CB35B6037}" presName="thickLine" presStyleLbl="alignNode1" presStyleIdx="0" presStyleCnt="3"/>
      <dgm:spPr/>
    </dgm:pt>
    <dgm:pt modelId="{E7DED841-3625-4DE1-9F40-C2A73590E074}" type="pres">
      <dgm:prSet presAssocID="{DFB27483-FF93-4423-989A-BD7CB35B6037}" presName="horz1" presStyleCnt="0"/>
      <dgm:spPr/>
    </dgm:pt>
    <dgm:pt modelId="{4573E12E-A338-4380-8993-A89CCF594E81}" type="pres">
      <dgm:prSet presAssocID="{DFB27483-FF93-4423-989A-BD7CB35B6037}" presName="tx1" presStyleLbl="revTx" presStyleIdx="0" presStyleCnt="9"/>
      <dgm:spPr/>
    </dgm:pt>
    <dgm:pt modelId="{C178F59A-4AC8-4791-9987-2185DB1AF96E}" type="pres">
      <dgm:prSet presAssocID="{DFB27483-FF93-4423-989A-BD7CB35B6037}" presName="vert1" presStyleCnt="0"/>
      <dgm:spPr/>
    </dgm:pt>
    <dgm:pt modelId="{2D3D62D7-D731-4F54-8BBE-20BDDC13022D}" type="pres">
      <dgm:prSet presAssocID="{E7B5ACA1-4662-4B40-84CB-46125CE4ED0B}" presName="vertSpace2a" presStyleCnt="0"/>
      <dgm:spPr/>
    </dgm:pt>
    <dgm:pt modelId="{7B804290-E1B0-4D03-B3F9-FDBE4775E6E3}" type="pres">
      <dgm:prSet presAssocID="{E7B5ACA1-4662-4B40-84CB-46125CE4ED0B}" presName="horz2" presStyleCnt="0"/>
      <dgm:spPr/>
    </dgm:pt>
    <dgm:pt modelId="{2A52188F-A3D5-4846-BF5E-AA2FBA324547}" type="pres">
      <dgm:prSet presAssocID="{E7B5ACA1-4662-4B40-84CB-46125CE4ED0B}" presName="horzSpace2" presStyleCnt="0"/>
      <dgm:spPr/>
    </dgm:pt>
    <dgm:pt modelId="{658B04F1-1AA6-433E-B496-7EC8C08CB627}" type="pres">
      <dgm:prSet presAssocID="{E7B5ACA1-4662-4B40-84CB-46125CE4ED0B}" presName="tx2" presStyleLbl="revTx" presStyleIdx="1" presStyleCnt="9"/>
      <dgm:spPr/>
    </dgm:pt>
    <dgm:pt modelId="{46EDD13F-2233-4645-94E9-B1646AAFD743}" type="pres">
      <dgm:prSet presAssocID="{E7B5ACA1-4662-4B40-84CB-46125CE4ED0B}" presName="vert2" presStyleCnt="0"/>
      <dgm:spPr/>
    </dgm:pt>
    <dgm:pt modelId="{757E03F0-40A3-4382-9326-0A967910FFA1}" type="pres">
      <dgm:prSet presAssocID="{E7B5ACA1-4662-4B40-84CB-46125CE4ED0B}" presName="thinLine2b" presStyleLbl="callout" presStyleIdx="0" presStyleCnt="6"/>
      <dgm:spPr/>
    </dgm:pt>
    <dgm:pt modelId="{F17F6635-F71F-4AC6-A4A5-C75BC1902C98}" type="pres">
      <dgm:prSet presAssocID="{E7B5ACA1-4662-4B40-84CB-46125CE4ED0B}" presName="vertSpace2b" presStyleCnt="0"/>
      <dgm:spPr/>
    </dgm:pt>
    <dgm:pt modelId="{7FC24B3C-7FAB-4D5B-B7FD-3B4AB0F2C724}" type="pres">
      <dgm:prSet presAssocID="{0E813500-E468-4724-BD38-6BD48BE91ED2}" presName="horz2" presStyleCnt="0"/>
      <dgm:spPr/>
    </dgm:pt>
    <dgm:pt modelId="{7C6CA546-D05E-4CAF-82C7-6EF76859B20F}" type="pres">
      <dgm:prSet presAssocID="{0E813500-E468-4724-BD38-6BD48BE91ED2}" presName="horzSpace2" presStyleCnt="0"/>
      <dgm:spPr/>
    </dgm:pt>
    <dgm:pt modelId="{3F99B4D2-5A93-4091-BC11-D72C6848F1EE}" type="pres">
      <dgm:prSet presAssocID="{0E813500-E468-4724-BD38-6BD48BE91ED2}" presName="tx2" presStyleLbl="revTx" presStyleIdx="2" presStyleCnt="9"/>
      <dgm:spPr/>
    </dgm:pt>
    <dgm:pt modelId="{68073C68-3219-4787-BA75-92D68F5B1859}" type="pres">
      <dgm:prSet presAssocID="{0E813500-E468-4724-BD38-6BD48BE91ED2}" presName="vert2" presStyleCnt="0"/>
      <dgm:spPr/>
    </dgm:pt>
    <dgm:pt modelId="{834AE484-2FA8-4FA4-AA23-BD457D067E93}" type="pres">
      <dgm:prSet presAssocID="{0E813500-E468-4724-BD38-6BD48BE91ED2}" presName="thinLine2b" presStyleLbl="callout" presStyleIdx="1" presStyleCnt="6"/>
      <dgm:spPr/>
    </dgm:pt>
    <dgm:pt modelId="{F2A5FE8B-0250-49E2-A7A1-1531FFE68580}" type="pres">
      <dgm:prSet presAssocID="{0E813500-E468-4724-BD38-6BD48BE91ED2}" presName="vertSpace2b" presStyleCnt="0"/>
      <dgm:spPr/>
    </dgm:pt>
    <dgm:pt modelId="{DC4180AB-A580-4BB5-8363-FE703C2D1CFA}" type="pres">
      <dgm:prSet presAssocID="{A4246179-F2F6-471B-A791-DCF53781B63A}" presName="horz2" presStyleCnt="0"/>
      <dgm:spPr/>
    </dgm:pt>
    <dgm:pt modelId="{DCA444D3-C870-4B9B-AE06-0DCB68F645C5}" type="pres">
      <dgm:prSet presAssocID="{A4246179-F2F6-471B-A791-DCF53781B63A}" presName="horzSpace2" presStyleCnt="0"/>
      <dgm:spPr/>
    </dgm:pt>
    <dgm:pt modelId="{896F8246-07AA-4016-BF5E-13A02CEA2CA6}" type="pres">
      <dgm:prSet presAssocID="{A4246179-F2F6-471B-A791-DCF53781B63A}" presName="tx2" presStyleLbl="revTx" presStyleIdx="3" presStyleCnt="9"/>
      <dgm:spPr/>
    </dgm:pt>
    <dgm:pt modelId="{E646E513-7F85-48EE-8D40-75E381D26D25}" type="pres">
      <dgm:prSet presAssocID="{A4246179-F2F6-471B-A791-DCF53781B63A}" presName="vert2" presStyleCnt="0"/>
      <dgm:spPr/>
    </dgm:pt>
    <dgm:pt modelId="{B69CDFB2-3B69-4DFD-9EF0-505F7F7F48D3}" type="pres">
      <dgm:prSet presAssocID="{A4246179-F2F6-471B-A791-DCF53781B63A}" presName="thinLine2b" presStyleLbl="callout" presStyleIdx="2" presStyleCnt="6"/>
      <dgm:spPr/>
    </dgm:pt>
    <dgm:pt modelId="{EBC3F464-F3DB-478C-9924-6A51053028F9}" type="pres">
      <dgm:prSet presAssocID="{A4246179-F2F6-471B-A791-DCF53781B63A}" presName="vertSpace2b" presStyleCnt="0"/>
      <dgm:spPr/>
    </dgm:pt>
    <dgm:pt modelId="{F89F528D-B1AF-4961-B2E5-D1655E8AF169}" type="pres">
      <dgm:prSet presAssocID="{B7C8164C-A92E-41DB-85D4-18B07FBB19D8}" presName="thickLine" presStyleLbl="alignNode1" presStyleIdx="1" presStyleCnt="3"/>
      <dgm:spPr/>
    </dgm:pt>
    <dgm:pt modelId="{F87013B4-70FD-48E5-8AA1-EC2DA07332FC}" type="pres">
      <dgm:prSet presAssocID="{B7C8164C-A92E-41DB-85D4-18B07FBB19D8}" presName="horz1" presStyleCnt="0"/>
      <dgm:spPr/>
    </dgm:pt>
    <dgm:pt modelId="{14F4C8FB-C204-4591-B4BA-E1E56C0A50EB}" type="pres">
      <dgm:prSet presAssocID="{B7C8164C-A92E-41DB-85D4-18B07FBB19D8}" presName="tx1" presStyleLbl="revTx" presStyleIdx="4" presStyleCnt="9"/>
      <dgm:spPr/>
    </dgm:pt>
    <dgm:pt modelId="{FBA291B9-55ED-4969-907D-85A90C13754C}" type="pres">
      <dgm:prSet presAssocID="{B7C8164C-A92E-41DB-85D4-18B07FBB19D8}" presName="vert1" presStyleCnt="0"/>
      <dgm:spPr/>
    </dgm:pt>
    <dgm:pt modelId="{82A31EA3-3CDF-4D17-98E6-4BC3E6B09F0F}" type="pres">
      <dgm:prSet presAssocID="{A40EFB28-8FA8-4607-B441-80234FA5CC94}" presName="vertSpace2a" presStyleCnt="0"/>
      <dgm:spPr/>
    </dgm:pt>
    <dgm:pt modelId="{5EBCA75B-0C2A-49C5-A8A9-D504B2630668}" type="pres">
      <dgm:prSet presAssocID="{A40EFB28-8FA8-4607-B441-80234FA5CC94}" presName="horz2" presStyleCnt="0"/>
      <dgm:spPr/>
    </dgm:pt>
    <dgm:pt modelId="{A396C1DB-5A02-485F-BC59-9892F820BD2F}" type="pres">
      <dgm:prSet presAssocID="{A40EFB28-8FA8-4607-B441-80234FA5CC94}" presName="horzSpace2" presStyleCnt="0"/>
      <dgm:spPr/>
    </dgm:pt>
    <dgm:pt modelId="{21AA2617-CB59-4D92-907F-DD742A67C456}" type="pres">
      <dgm:prSet presAssocID="{A40EFB28-8FA8-4607-B441-80234FA5CC94}" presName="tx2" presStyleLbl="revTx" presStyleIdx="5" presStyleCnt="9"/>
      <dgm:spPr/>
    </dgm:pt>
    <dgm:pt modelId="{E2D8F1F7-67E8-4FAC-9893-5CE62347729F}" type="pres">
      <dgm:prSet presAssocID="{A40EFB28-8FA8-4607-B441-80234FA5CC94}" presName="vert2" presStyleCnt="0"/>
      <dgm:spPr/>
    </dgm:pt>
    <dgm:pt modelId="{76CBD43E-659B-48A9-91D4-51948A33565A}" type="pres">
      <dgm:prSet presAssocID="{A40EFB28-8FA8-4607-B441-80234FA5CC94}" presName="thinLine2b" presStyleLbl="callout" presStyleIdx="3" presStyleCnt="6"/>
      <dgm:spPr/>
    </dgm:pt>
    <dgm:pt modelId="{F2A7C007-172E-46B7-9BFC-28AE32850D84}" type="pres">
      <dgm:prSet presAssocID="{A40EFB28-8FA8-4607-B441-80234FA5CC94}" presName="vertSpace2b" presStyleCnt="0"/>
      <dgm:spPr/>
    </dgm:pt>
    <dgm:pt modelId="{C7AAAC0D-77CC-496E-8372-AA2A6301ED4A}" type="pres">
      <dgm:prSet presAssocID="{F7CC6828-4A6B-4703-A0D5-ACE08F9A0431}" presName="horz2" presStyleCnt="0"/>
      <dgm:spPr/>
    </dgm:pt>
    <dgm:pt modelId="{58175C92-2675-46A0-9B96-DD52771D4998}" type="pres">
      <dgm:prSet presAssocID="{F7CC6828-4A6B-4703-A0D5-ACE08F9A0431}" presName="horzSpace2" presStyleCnt="0"/>
      <dgm:spPr/>
    </dgm:pt>
    <dgm:pt modelId="{9E8B1AD2-9851-44FC-B462-A02C039D3D8A}" type="pres">
      <dgm:prSet presAssocID="{F7CC6828-4A6B-4703-A0D5-ACE08F9A0431}" presName="tx2" presStyleLbl="revTx" presStyleIdx="6" presStyleCnt="9"/>
      <dgm:spPr/>
    </dgm:pt>
    <dgm:pt modelId="{E7D236CD-A532-4528-B831-3886FBBAC58B}" type="pres">
      <dgm:prSet presAssocID="{F7CC6828-4A6B-4703-A0D5-ACE08F9A0431}" presName="vert2" presStyleCnt="0"/>
      <dgm:spPr/>
    </dgm:pt>
    <dgm:pt modelId="{98CF43C0-1514-4A80-9CC4-03CE8CFA44E8}" type="pres">
      <dgm:prSet presAssocID="{F7CC6828-4A6B-4703-A0D5-ACE08F9A0431}" presName="thinLine2b" presStyleLbl="callout" presStyleIdx="4" presStyleCnt="6"/>
      <dgm:spPr/>
    </dgm:pt>
    <dgm:pt modelId="{0E2E38FF-05C5-4F01-9C94-9A48775D5FB6}" type="pres">
      <dgm:prSet presAssocID="{F7CC6828-4A6B-4703-A0D5-ACE08F9A0431}" presName="vertSpace2b" presStyleCnt="0"/>
      <dgm:spPr/>
    </dgm:pt>
    <dgm:pt modelId="{931EDCCE-9F79-4E1E-89A7-B3B634149275}" type="pres">
      <dgm:prSet presAssocID="{103EE566-48D8-4B7A-8E7B-43A3D49E0989}" presName="thickLine" presStyleLbl="alignNode1" presStyleIdx="2" presStyleCnt="3"/>
      <dgm:spPr/>
    </dgm:pt>
    <dgm:pt modelId="{697B3461-75DC-4CCA-ABD2-08DC9706B46C}" type="pres">
      <dgm:prSet presAssocID="{103EE566-48D8-4B7A-8E7B-43A3D49E0989}" presName="horz1" presStyleCnt="0"/>
      <dgm:spPr/>
    </dgm:pt>
    <dgm:pt modelId="{64A9B0CE-DA30-40F7-AF42-0AACC7DF556C}" type="pres">
      <dgm:prSet presAssocID="{103EE566-48D8-4B7A-8E7B-43A3D49E0989}" presName="tx1" presStyleLbl="revTx" presStyleIdx="7" presStyleCnt="9"/>
      <dgm:spPr/>
    </dgm:pt>
    <dgm:pt modelId="{C60A9D95-8E60-4756-9A1C-1598660E6A41}" type="pres">
      <dgm:prSet presAssocID="{103EE566-48D8-4B7A-8E7B-43A3D49E0989}" presName="vert1" presStyleCnt="0"/>
      <dgm:spPr/>
    </dgm:pt>
    <dgm:pt modelId="{88A080DF-5F04-4EA7-A7B8-952ABDF53391}" type="pres">
      <dgm:prSet presAssocID="{A88A58B2-FAAF-4E32-A776-F264B926663E}" presName="vertSpace2a" presStyleCnt="0"/>
      <dgm:spPr/>
    </dgm:pt>
    <dgm:pt modelId="{0155246F-C7F8-4FBC-B7A1-07969AAA038E}" type="pres">
      <dgm:prSet presAssocID="{A88A58B2-FAAF-4E32-A776-F264B926663E}" presName="horz2" presStyleCnt="0"/>
      <dgm:spPr/>
    </dgm:pt>
    <dgm:pt modelId="{2808043D-BB88-49CE-94C2-0FB1123D2DC0}" type="pres">
      <dgm:prSet presAssocID="{A88A58B2-FAAF-4E32-A776-F264B926663E}" presName="horzSpace2" presStyleCnt="0"/>
      <dgm:spPr/>
    </dgm:pt>
    <dgm:pt modelId="{40161E78-39AA-4524-8AD3-C2897C6A4D43}" type="pres">
      <dgm:prSet presAssocID="{A88A58B2-FAAF-4E32-A776-F264B926663E}" presName="tx2" presStyleLbl="revTx" presStyleIdx="8" presStyleCnt="9"/>
      <dgm:spPr/>
    </dgm:pt>
    <dgm:pt modelId="{31C7462D-91C5-4C94-A55C-0CECA631F8E2}" type="pres">
      <dgm:prSet presAssocID="{A88A58B2-FAAF-4E32-A776-F264B926663E}" presName="vert2" presStyleCnt="0"/>
      <dgm:spPr/>
    </dgm:pt>
    <dgm:pt modelId="{B089267F-C65E-46E3-8127-E2449C235694}" type="pres">
      <dgm:prSet presAssocID="{A88A58B2-FAAF-4E32-A776-F264B926663E}" presName="thinLine2b" presStyleLbl="callout" presStyleIdx="5" presStyleCnt="6"/>
      <dgm:spPr/>
    </dgm:pt>
    <dgm:pt modelId="{EFF08913-02C6-4A4E-9BFB-857699A57871}" type="pres">
      <dgm:prSet presAssocID="{A88A58B2-FAAF-4E32-A776-F264B926663E}" presName="vertSpace2b" presStyleCnt="0"/>
      <dgm:spPr/>
    </dgm:pt>
  </dgm:ptLst>
  <dgm:cxnLst>
    <dgm:cxn modelId="{63889802-33A2-4F32-9465-0716C32CD8F9}" type="presOf" srcId="{E7B5ACA1-4662-4B40-84CB-46125CE4ED0B}" destId="{658B04F1-1AA6-433E-B496-7EC8C08CB627}" srcOrd="0" destOrd="0" presId="urn:microsoft.com/office/officeart/2008/layout/LinedList"/>
    <dgm:cxn modelId="{D4BF710F-6C2C-41BD-8EA3-CE562BDD11D4}" srcId="{DFB27483-FF93-4423-989A-BD7CB35B6037}" destId="{A4246179-F2F6-471B-A791-DCF53781B63A}" srcOrd="2" destOrd="0" parTransId="{CE6BF72E-3887-4F66-9E67-34F4ACEB6D0D}" sibTransId="{ADF66995-D54D-446C-844B-0BC06F1A309A}"/>
    <dgm:cxn modelId="{741D5A18-20D4-4D70-87A6-46BB975682E1}" type="presOf" srcId="{0E813500-E468-4724-BD38-6BD48BE91ED2}" destId="{3F99B4D2-5A93-4091-BC11-D72C6848F1EE}" srcOrd="0" destOrd="0" presId="urn:microsoft.com/office/officeart/2008/layout/LinedList"/>
    <dgm:cxn modelId="{779C8721-F266-44E7-B345-B98B4BF78C1B}" srcId="{B7C8164C-A92E-41DB-85D4-18B07FBB19D8}" destId="{F7CC6828-4A6B-4703-A0D5-ACE08F9A0431}" srcOrd="1" destOrd="0" parTransId="{59C4C481-A91B-43A5-B994-6F4ACBEC4F9B}" sibTransId="{DC0F4F21-8D45-43F8-99C0-8199A6CE172A}"/>
    <dgm:cxn modelId="{D69FC54D-FE49-436F-84C8-DF1F07E9585D}" srcId="{B7C8164C-A92E-41DB-85D4-18B07FBB19D8}" destId="{A40EFB28-8FA8-4607-B441-80234FA5CC94}" srcOrd="0" destOrd="0" parTransId="{24930599-EAC7-4624-9AD0-5FB06E104764}" sibTransId="{2C44DF06-8E4B-44A9-A109-B8E7CB681788}"/>
    <dgm:cxn modelId="{3C702374-5FDB-4020-89FA-7D82873D1AC9}" type="presOf" srcId="{B7C8164C-A92E-41DB-85D4-18B07FBB19D8}" destId="{14F4C8FB-C204-4591-B4BA-E1E56C0A50EB}" srcOrd="0" destOrd="0" presId="urn:microsoft.com/office/officeart/2008/layout/LinedList"/>
    <dgm:cxn modelId="{EE62E854-9CA3-4C80-9EAB-A28715F49E7A}" type="presOf" srcId="{A40EFB28-8FA8-4607-B441-80234FA5CC94}" destId="{21AA2617-CB59-4D92-907F-DD742A67C456}" srcOrd="0" destOrd="0" presId="urn:microsoft.com/office/officeart/2008/layout/LinedList"/>
    <dgm:cxn modelId="{5F443D76-9E68-4CC5-A63D-7865BC083028}" type="presOf" srcId="{DFB27483-FF93-4423-989A-BD7CB35B6037}" destId="{4573E12E-A338-4380-8993-A89CCF594E81}" srcOrd="0" destOrd="0" presId="urn:microsoft.com/office/officeart/2008/layout/LinedList"/>
    <dgm:cxn modelId="{AB272F79-844B-4A77-9E41-00743183001E}" type="presOf" srcId="{A4246179-F2F6-471B-A791-DCF53781B63A}" destId="{896F8246-07AA-4016-BF5E-13A02CEA2CA6}" srcOrd="0" destOrd="0" presId="urn:microsoft.com/office/officeart/2008/layout/LinedList"/>
    <dgm:cxn modelId="{C8DEF083-2F05-49B3-A464-8B366ACA017E}" type="presOf" srcId="{F7CC6828-4A6B-4703-A0D5-ACE08F9A0431}" destId="{9E8B1AD2-9851-44FC-B462-A02C039D3D8A}" srcOrd="0" destOrd="0" presId="urn:microsoft.com/office/officeart/2008/layout/LinedList"/>
    <dgm:cxn modelId="{B4684197-2FED-4FFA-A1B1-9B4E36DFF38F}" srcId="{DA6FF58F-787A-4EC3-B039-ACC03B89EF02}" destId="{DFB27483-FF93-4423-989A-BD7CB35B6037}" srcOrd="0" destOrd="0" parTransId="{8B41A9CC-3F03-4883-A57F-9ABD1CECB482}" sibTransId="{0DA11769-6DDB-4689-BC63-E09535AAF909}"/>
    <dgm:cxn modelId="{0A7140A4-59AA-4F2C-AC37-5074882EEF5D}" srcId="{103EE566-48D8-4B7A-8E7B-43A3D49E0989}" destId="{A88A58B2-FAAF-4E32-A776-F264B926663E}" srcOrd="0" destOrd="0" parTransId="{1282DD12-5849-454E-A0D1-E04586BFD09E}" sibTransId="{BD5318FD-EDC3-4621-8170-573789C7B70C}"/>
    <dgm:cxn modelId="{523976AC-ACE6-4DE4-BCDB-E18CEA906B23}" type="presOf" srcId="{A88A58B2-FAAF-4E32-A776-F264B926663E}" destId="{40161E78-39AA-4524-8AD3-C2897C6A4D43}" srcOrd="0" destOrd="0" presId="urn:microsoft.com/office/officeart/2008/layout/LinedList"/>
    <dgm:cxn modelId="{DD9E2BB4-2CAC-4366-AE3D-2A3761268894}" srcId="{DA6FF58F-787A-4EC3-B039-ACC03B89EF02}" destId="{B7C8164C-A92E-41DB-85D4-18B07FBB19D8}" srcOrd="1" destOrd="0" parTransId="{57DB3B34-8784-4113-B6F2-82E92D29182F}" sibTransId="{367B963E-C9A9-4912-89CB-117F8DA2E3BF}"/>
    <dgm:cxn modelId="{EDAA65B6-6D70-4758-B21E-9B586CAFF189}" srcId="{DFB27483-FF93-4423-989A-BD7CB35B6037}" destId="{E7B5ACA1-4662-4B40-84CB-46125CE4ED0B}" srcOrd="0" destOrd="0" parTransId="{C2905290-D402-4C7D-B590-2619A5FA4E1E}" sibTransId="{D338DBA0-5942-4E79-938F-63CA0D4A6895}"/>
    <dgm:cxn modelId="{506762CE-B7D2-4DF0-AE58-44F6D782C1D1}" type="presOf" srcId="{DA6FF58F-787A-4EC3-B039-ACC03B89EF02}" destId="{C3968FA4-AAD6-41B8-8F6E-D7BADDCD4F56}" srcOrd="0" destOrd="0" presId="urn:microsoft.com/office/officeart/2008/layout/LinedList"/>
    <dgm:cxn modelId="{4EAAECCE-47B1-402B-AF06-722B6056FC08}" type="presOf" srcId="{103EE566-48D8-4B7A-8E7B-43A3D49E0989}" destId="{64A9B0CE-DA30-40F7-AF42-0AACC7DF556C}" srcOrd="0" destOrd="0" presId="urn:microsoft.com/office/officeart/2008/layout/LinedList"/>
    <dgm:cxn modelId="{B385B4EC-596C-47CC-B7FB-433AFC502D2E}" srcId="{DFB27483-FF93-4423-989A-BD7CB35B6037}" destId="{0E813500-E468-4724-BD38-6BD48BE91ED2}" srcOrd="1" destOrd="0" parTransId="{555F5EF0-56DC-4668-A19B-6F346EA851F1}" sibTransId="{C783D801-34FF-405E-B4E8-30A70C76C179}"/>
    <dgm:cxn modelId="{400140FA-FF83-454D-B421-E0E9C6FE4EFF}" srcId="{DA6FF58F-787A-4EC3-B039-ACC03B89EF02}" destId="{103EE566-48D8-4B7A-8E7B-43A3D49E0989}" srcOrd="2" destOrd="0" parTransId="{F48324C3-B836-4D8E-ABD2-CA945002F88E}" sibTransId="{037BEAF2-BD2C-4652-95F2-0EBA9EB3024B}"/>
    <dgm:cxn modelId="{9D3E9134-69E4-45E9-8A6A-A7ECF28EB2AF}" type="presParOf" srcId="{C3968FA4-AAD6-41B8-8F6E-D7BADDCD4F56}" destId="{1A97B79F-A523-48BA-BA43-1EA600CE1B6A}" srcOrd="0" destOrd="0" presId="urn:microsoft.com/office/officeart/2008/layout/LinedList"/>
    <dgm:cxn modelId="{D5EEFDA5-B0CF-4941-ABF7-2CDD88FE7898}" type="presParOf" srcId="{C3968FA4-AAD6-41B8-8F6E-D7BADDCD4F56}" destId="{E7DED841-3625-4DE1-9F40-C2A73590E074}" srcOrd="1" destOrd="0" presId="urn:microsoft.com/office/officeart/2008/layout/LinedList"/>
    <dgm:cxn modelId="{C6665754-0A0C-4C17-8A9D-80C49088A90B}" type="presParOf" srcId="{E7DED841-3625-4DE1-9F40-C2A73590E074}" destId="{4573E12E-A338-4380-8993-A89CCF594E81}" srcOrd="0" destOrd="0" presId="urn:microsoft.com/office/officeart/2008/layout/LinedList"/>
    <dgm:cxn modelId="{2042B8FD-0674-4168-ADA7-95D0F9E16DA5}" type="presParOf" srcId="{E7DED841-3625-4DE1-9F40-C2A73590E074}" destId="{C178F59A-4AC8-4791-9987-2185DB1AF96E}" srcOrd="1" destOrd="0" presId="urn:microsoft.com/office/officeart/2008/layout/LinedList"/>
    <dgm:cxn modelId="{7291A478-CE7B-40CE-B2CD-B188CF071659}" type="presParOf" srcId="{C178F59A-4AC8-4791-9987-2185DB1AF96E}" destId="{2D3D62D7-D731-4F54-8BBE-20BDDC13022D}" srcOrd="0" destOrd="0" presId="urn:microsoft.com/office/officeart/2008/layout/LinedList"/>
    <dgm:cxn modelId="{FEE7906B-4F1C-46A2-917D-B3DE961E1C62}" type="presParOf" srcId="{C178F59A-4AC8-4791-9987-2185DB1AF96E}" destId="{7B804290-E1B0-4D03-B3F9-FDBE4775E6E3}" srcOrd="1" destOrd="0" presId="urn:microsoft.com/office/officeart/2008/layout/LinedList"/>
    <dgm:cxn modelId="{244E42C9-3AF9-4BA6-A278-BDE2295D50AF}" type="presParOf" srcId="{7B804290-E1B0-4D03-B3F9-FDBE4775E6E3}" destId="{2A52188F-A3D5-4846-BF5E-AA2FBA324547}" srcOrd="0" destOrd="0" presId="urn:microsoft.com/office/officeart/2008/layout/LinedList"/>
    <dgm:cxn modelId="{0389C9B8-5842-4463-AF6D-1FDF9D82BB96}" type="presParOf" srcId="{7B804290-E1B0-4D03-B3F9-FDBE4775E6E3}" destId="{658B04F1-1AA6-433E-B496-7EC8C08CB627}" srcOrd="1" destOrd="0" presId="urn:microsoft.com/office/officeart/2008/layout/LinedList"/>
    <dgm:cxn modelId="{8C1F764E-F7B8-46BD-9FDC-57B480D3F1E9}" type="presParOf" srcId="{7B804290-E1B0-4D03-B3F9-FDBE4775E6E3}" destId="{46EDD13F-2233-4645-94E9-B1646AAFD743}" srcOrd="2" destOrd="0" presId="urn:microsoft.com/office/officeart/2008/layout/LinedList"/>
    <dgm:cxn modelId="{3EAF52BB-B372-45E3-A425-89674C9701A8}" type="presParOf" srcId="{C178F59A-4AC8-4791-9987-2185DB1AF96E}" destId="{757E03F0-40A3-4382-9326-0A967910FFA1}" srcOrd="2" destOrd="0" presId="urn:microsoft.com/office/officeart/2008/layout/LinedList"/>
    <dgm:cxn modelId="{F18469F0-7EAA-496B-886D-A5547A66E143}" type="presParOf" srcId="{C178F59A-4AC8-4791-9987-2185DB1AF96E}" destId="{F17F6635-F71F-4AC6-A4A5-C75BC1902C98}" srcOrd="3" destOrd="0" presId="urn:microsoft.com/office/officeart/2008/layout/LinedList"/>
    <dgm:cxn modelId="{1763E6AE-C58D-408B-95BD-0EB90442D2D4}" type="presParOf" srcId="{C178F59A-4AC8-4791-9987-2185DB1AF96E}" destId="{7FC24B3C-7FAB-4D5B-B7FD-3B4AB0F2C724}" srcOrd="4" destOrd="0" presId="urn:microsoft.com/office/officeart/2008/layout/LinedList"/>
    <dgm:cxn modelId="{ADD33362-4C2B-41FB-9DFD-443521D91C35}" type="presParOf" srcId="{7FC24B3C-7FAB-4D5B-B7FD-3B4AB0F2C724}" destId="{7C6CA546-D05E-4CAF-82C7-6EF76859B20F}" srcOrd="0" destOrd="0" presId="urn:microsoft.com/office/officeart/2008/layout/LinedList"/>
    <dgm:cxn modelId="{12A79D9A-1301-45F3-A3FF-9BC3F4B16FDC}" type="presParOf" srcId="{7FC24B3C-7FAB-4D5B-B7FD-3B4AB0F2C724}" destId="{3F99B4D2-5A93-4091-BC11-D72C6848F1EE}" srcOrd="1" destOrd="0" presId="urn:microsoft.com/office/officeart/2008/layout/LinedList"/>
    <dgm:cxn modelId="{AAC6C35D-8B57-4AF3-9A4C-76B202DFFA5A}" type="presParOf" srcId="{7FC24B3C-7FAB-4D5B-B7FD-3B4AB0F2C724}" destId="{68073C68-3219-4787-BA75-92D68F5B1859}" srcOrd="2" destOrd="0" presId="urn:microsoft.com/office/officeart/2008/layout/LinedList"/>
    <dgm:cxn modelId="{E32C19CA-3936-4EBD-B2D6-021C85A9E1A5}" type="presParOf" srcId="{C178F59A-4AC8-4791-9987-2185DB1AF96E}" destId="{834AE484-2FA8-4FA4-AA23-BD457D067E93}" srcOrd="5" destOrd="0" presId="urn:microsoft.com/office/officeart/2008/layout/LinedList"/>
    <dgm:cxn modelId="{0DBD797F-B9D0-4E18-9B93-226C8F8DAE00}" type="presParOf" srcId="{C178F59A-4AC8-4791-9987-2185DB1AF96E}" destId="{F2A5FE8B-0250-49E2-A7A1-1531FFE68580}" srcOrd="6" destOrd="0" presId="urn:microsoft.com/office/officeart/2008/layout/LinedList"/>
    <dgm:cxn modelId="{EFE7DBD7-AECB-42D5-BA06-05798D574B24}" type="presParOf" srcId="{C178F59A-4AC8-4791-9987-2185DB1AF96E}" destId="{DC4180AB-A580-4BB5-8363-FE703C2D1CFA}" srcOrd="7" destOrd="0" presId="urn:microsoft.com/office/officeart/2008/layout/LinedList"/>
    <dgm:cxn modelId="{80B457ED-084B-4067-9E4B-467FE24C7EA6}" type="presParOf" srcId="{DC4180AB-A580-4BB5-8363-FE703C2D1CFA}" destId="{DCA444D3-C870-4B9B-AE06-0DCB68F645C5}" srcOrd="0" destOrd="0" presId="urn:microsoft.com/office/officeart/2008/layout/LinedList"/>
    <dgm:cxn modelId="{65109373-5871-48DB-8742-63648FD34841}" type="presParOf" srcId="{DC4180AB-A580-4BB5-8363-FE703C2D1CFA}" destId="{896F8246-07AA-4016-BF5E-13A02CEA2CA6}" srcOrd="1" destOrd="0" presId="urn:microsoft.com/office/officeart/2008/layout/LinedList"/>
    <dgm:cxn modelId="{15A8BC63-73A6-4A25-96F9-D388FC042E93}" type="presParOf" srcId="{DC4180AB-A580-4BB5-8363-FE703C2D1CFA}" destId="{E646E513-7F85-48EE-8D40-75E381D26D25}" srcOrd="2" destOrd="0" presId="urn:microsoft.com/office/officeart/2008/layout/LinedList"/>
    <dgm:cxn modelId="{E55A3399-BEEF-4B4F-B331-1A75A154352D}" type="presParOf" srcId="{C178F59A-4AC8-4791-9987-2185DB1AF96E}" destId="{B69CDFB2-3B69-4DFD-9EF0-505F7F7F48D3}" srcOrd="8" destOrd="0" presId="urn:microsoft.com/office/officeart/2008/layout/LinedList"/>
    <dgm:cxn modelId="{10C1FDA0-6964-4017-8832-7A8458EE8122}" type="presParOf" srcId="{C178F59A-4AC8-4791-9987-2185DB1AF96E}" destId="{EBC3F464-F3DB-478C-9924-6A51053028F9}" srcOrd="9" destOrd="0" presId="urn:microsoft.com/office/officeart/2008/layout/LinedList"/>
    <dgm:cxn modelId="{DFC61F83-9B9D-4DFA-B89F-5087351E6DC1}" type="presParOf" srcId="{C3968FA4-AAD6-41B8-8F6E-D7BADDCD4F56}" destId="{F89F528D-B1AF-4961-B2E5-D1655E8AF169}" srcOrd="2" destOrd="0" presId="urn:microsoft.com/office/officeart/2008/layout/LinedList"/>
    <dgm:cxn modelId="{9CE45249-6D9E-4687-98C8-C019C6883F46}" type="presParOf" srcId="{C3968FA4-AAD6-41B8-8F6E-D7BADDCD4F56}" destId="{F87013B4-70FD-48E5-8AA1-EC2DA07332FC}" srcOrd="3" destOrd="0" presId="urn:microsoft.com/office/officeart/2008/layout/LinedList"/>
    <dgm:cxn modelId="{21781152-C759-4CD4-9200-0F8B95CBC00D}" type="presParOf" srcId="{F87013B4-70FD-48E5-8AA1-EC2DA07332FC}" destId="{14F4C8FB-C204-4591-B4BA-E1E56C0A50EB}" srcOrd="0" destOrd="0" presId="urn:microsoft.com/office/officeart/2008/layout/LinedList"/>
    <dgm:cxn modelId="{651CF421-CD5C-460B-8683-3359B9EBEEAA}" type="presParOf" srcId="{F87013B4-70FD-48E5-8AA1-EC2DA07332FC}" destId="{FBA291B9-55ED-4969-907D-85A90C13754C}" srcOrd="1" destOrd="0" presId="urn:microsoft.com/office/officeart/2008/layout/LinedList"/>
    <dgm:cxn modelId="{500A314C-6E59-41F1-9AE6-CC59D05EC203}" type="presParOf" srcId="{FBA291B9-55ED-4969-907D-85A90C13754C}" destId="{82A31EA3-3CDF-4D17-98E6-4BC3E6B09F0F}" srcOrd="0" destOrd="0" presId="urn:microsoft.com/office/officeart/2008/layout/LinedList"/>
    <dgm:cxn modelId="{167875BD-7AF2-47D7-B3FB-C66C8E638F44}" type="presParOf" srcId="{FBA291B9-55ED-4969-907D-85A90C13754C}" destId="{5EBCA75B-0C2A-49C5-A8A9-D504B2630668}" srcOrd="1" destOrd="0" presId="urn:microsoft.com/office/officeart/2008/layout/LinedList"/>
    <dgm:cxn modelId="{C99A515E-3666-4D57-94C5-E5FDD517810E}" type="presParOf" srcId="{5EBCA75B-0C2A-49C5-A8A9-D504B2630668}" destId="{A396C1DB-5A02-485F-BC59-9892F820BD2F}" srcOrd="0" destOrd="0" presId="urn:microsoft.com/office/officeart/2008/layout/LinedList"/>
    <dgm:cxn modelId="{12519300-BB68-4F2C-AAD2-E13B05BC2C8B}" type="presParOf" srcId="{5EBCA75B-0C2A-49C5-A8A9-D504B2630668}" destId="{21AA2617-CB59-4D92-907F-DD742A67C456}" srcOrd="1" destOrd="0" presId="urn:microsoft.com/office/officeart/2008/layout/LinedList"/>
    <dgm:cxn modelId="{4C988667-DB74-48D4-A3DD-23A03AB576A2}" type="presParOf" srcId="{5EBCA75B-0C2A-49C5-A8A9-D504B2630668}" destId="{E2D8F1F7-67E8-4FAC-9893-5CE62347729F}" srcOrd="2" destOrd="0" presId="urn:microsoft.com/office/officeart/2008/layout/LinedList"/>
    <dgm:cxn modelId="{9416B26D-4666-4308-AB13-3F5B6EB0AA2B}" type="presParOf" srcId="{FBA291B9-55ED-4969-907D-85A90C13754C}" destId="{76CBD43E-659B-48A9-91D4-51948A33565A}" srcOrd="2" destOrd="0" presId="urn:microsoft.com/office/officeart/2008/layout/LinedList"/>
    <dgm:cxn modelId="{72DE0582-5893-477E-9E04-FAEAA7E9C128}" type="presParOf" srcId="{FBA291B9-55ED-4969-907D-85A90C13754C}" destId="{F2A7C007-172E-46B7-9BFC-28AE32850D84}" srcOrd="3" destOrd="0" presId="urn:microsoft.com/office/officeart/2008/layout/LinedList"/>
    <dgm:cxn modelId="{350F9159-B99C-4485-9915-339CC6AB8C02}" type="presParOf" srcId="{FBA291B9-55ED-4969-907D-85A90C13754C}" destId="{C7AAAC0D-77CC-496E-8372-AA2A6301ED4A}" srcOrd="4" destOrd="0" presId="urn:microsoft.com/office/officeart/2008/layout/LinedList"/>
    <dgm:cxn modelId="{867E18D4-5FD0-4A6E-ACED-438E4F06619F}" type="presParOf" srcId="{C7AAAC0D-77CC-496E-8372-AA2A6301ED4A}" destId="{58175C92-2675-46A0-9B96-DD52771D4998}" srcOrd="0" destOrd="0" presId="urn:microsoft.com/office/officeart/2008/layout/LinedList"/>
    <dgm:cxn modelId="{FA28ECED-7436-48B2-9BCC-C5D27C773AB8}" type="presParOf" srcId="{C7AAAC0D-77CC-496E-8372-AA2A6301ED4A}" destId="{9E8B1AD2-9851-44FC-B462-A02C039D3D8A}" srcOrd="1" destOrd="0" presId="urn:microsoft.com/office/officeart/2008/layout/LinedList"/>
    <dgm:cxn modelId="{1EDFDA0A-93BE-4BFE-8891-EAE05133139F}" type="presParOf" srcId="{C7AAAC0D-77CC-496E-8372-AA2A6301ED4A}" destId="{E7D236CD-A532-4528-B831-3886FBBAC58B}" srcOrd="2" destOrd="0" presId="urn:microsoft.com/office/officeart/2008/layout/LinedList"/>
    <dgm:cxn modelId="{A0A6FEC3-FD5D-4047-86FC-24C713155719}" type="presParOf" srcId="{FBA291B9-55ED-4969-907D-85A90C13754C}" destId="{98CF43C0-1514-4A80-9CC4-03CE8CFA44E8}" srcOrd="5" destOrd="0" presId="urn:microsoft.com/office/officeart/2008/layout/LinedList"/>
    <dgm:cxn modelId="{6A13C0CD-C51C-4B77-9620-70810E49856D}" type="presParOf" srcId="{FBA291B9-55ED-4969-907D-85A90C13754C}" destId="{0E2E38FF-05C5-4F01-9C94-9A48775D5FB6}" srcOrd="6" destOrd="0" presId="urn:microsoft.com/office/officeart/2008/layout/LinedList"/>
    <dgm:cxn modelId="{3D02D7EB-5374-4307-B081-9BDE853492AE}" type="presParOf" srcId="{C3968FA4-AAD6-41B8-8F6E-D7BADDCD4F56}" destId="{931EDCCE-9F79-4E1E-89A7-B3B634149275}" srcOrd="4" destOrd="0" presId="urn:microsoft.com/office/officeart/2008/layout/LinedList"/>
    <dgm:cxn modelId="{E8C1D3C8-55A2-4971-B6C7-36BF17ADC574}" type="presParOf" srcId="{C3968FA4-AAD6-41B8-8F6E-D7BADDCD4F56}" destId="{697B3461-75DC-4CCA-ABD2-08DC9706B46C}" srcOrd="5" destOrd="0" presId="urn:microsoft.com/office/officeart/2008/layout/LinedList"/>
    <dgm:cxn modelId="{9B76F2B7-D9AC-4440-BEBA-0D23D809E16B}" type="presParOf" srcId="{697B3461-75DC-4CCA-ABD2-08DC9706B46C}" destId="{64A9B0CE-DA30-40F7-AF42-0AACC7DF556C}" srcOrd="0" destOrd="0" presId="urn:microsoft.com/office/officeart/2008/layout/LinedList"/>
    <dgm:cxn modelId="{71E71939-7BBA-41AC-8011-81E5C292E4EE}" type="presParOf" srcId="{697B3461-75DC-4CCA-ABD2-08DC9706B46C}" destId="{C60A9D95-8E60-4756-9A1C-1598660E6A41}" srcOrd="1" destOrd="0" presId="urn:microsoft.com/office/officeart/2008/layout/LinedList"/>
    <dgm:cxn modelId="{FE14CFA3-E953-43F7-ADD7-2208C959A04A}" type="presParOf" srcId="{C60A9D95-8E60-4756-9A1C-1598660E6A41}" destId="{88A080DF-5F04-4EA7-A7B8-952ABDF53391}" srcOrd="0" destOrd="0" presId="urn:microsoft.com/office/officeart/2008/layout/LinedList"/>
    <dgm:cxn modelId="{6B04B684-D1ED-41E2-9AE0-FE50AC019A16}" type="presParOf" srcId="{C60A9D95-8E60-4756-9A1C-1598660E6A41}" destId="{0155246F-C7F8-4FBC-B7A1-07969AAA038E}" srcOrd="1" destOrd="0" presId="urn:microsoft.com/office/officeart/2008/layout/LinedList"/>
    <dgm:cxn modelId="{C56E0866-F268-41C4-B6DD-9C2663A67721}" type="presParOf" srcId="{0155246F-C7F8-4FBC-B7A1-07969AAA038E}" destId="{2808043D-BB88-49CE-94C2-0FB1123D2DC0}" srcOrd="0" destOrd="0" presId="urn:microsoft.com/office/officeart/2008/layout/LinedList"/>
    <dgm:cxn modelId="{7BE0F474-8AEF-4C3A-ABBE-B9A243D31BD4}" type="presParOf" srcId="{0155246F-C7F8-4FBC-B7A1-07969AAA038E}" destId="{40161E78-39AA-4524-8AD3-C2897C6A4D43}" srcOrd="1" destOrd="0" presId="urn:microsoft.com/office/officeart/2008/layout/LinedList"/>
    <dgm:cxn modelId="{6679A1E4-94B6-4347-B3C6-AD2887C57770}" type="presParOf" srcId="{0155246F-C7F8-4FBC-B7A1-07969AAA038E}" destId="{31C7462D-91C5-4C94-A55C-0CECA631F8E2}" srcOrd="2" destOrd="0" presId="urn:microsoft.com/office/officeart/2008/layout/LinedList"/>
    <dgm:cxn modelId="{3C6B267D-4508-42D8-8F4B-CF685BBDBF2A}" type="presParOf" srcId="{C60A9D95-8E60-4756-9A1C-1598660E6A41}" destId="{B089267F-C65E-46E3-8127-E2449C235694}" srcOrd="2" destOrd="0" presId="urn:microsoft.com/office/officeart/2008/layout/LinedList"/>
    <dgm:cxn modelId="{BB39AB2A-D08C-4651-A792-5D4F840AD8A7}" type="presParOf" srcId="{C60A9D95-8E60-4756-9A1C-1598660E6A41}" destId="{EFF08913-02C6-4A4E-9BFB-857699A57871}" srcOrd="3"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6D7C740-FBAC-4DAF-867F-0C48CF60B13B}" type="doc">
      <dgm:prSet loTypeId="urn:microsoft.com/office/officeart/2005/8/layout/cycle2" loCatId="cycle" qsTypeId="urn:microsoft.com/office/officeart/2005/8/quickstyle/3d2" qsCatId="3D" csTypeId="urn:microsoft.com/office/officeart/2005/8/colors/accent6_2" csCatId="accent6"/>
      <dgm:spPr/>
      <dgm:t>
        <a:bodyPr/>
        <a:lstStyle/>
        <a:p>
          <a:endParaRPr lang="en-US"/>
        </a:p>
      </dgm:t>
    </dgm:pt>
    <dgm:pt modelId="{CACEDC4E-BD04-442B-BFE2-22156BD161B8}">
      <dgm:prSet custT="1"/>
      <dgm:spPr/>
      <dgm:t>
        <a:bodyPr/>
        <a:lstStyle/>
        <a:p>
          <a:r>
            <a:rPr lang="en-GB" sz="2400" b="1" dirty="0" err="1"/>
            <a:t>Gültigkeit</a:t>
          </a:r>
          <a:r>
            <a:rPr lang="en-GB" sz="2400" b="1" dirty="0"/>
            <a:t> und </a:t>
          </a:r>
          <a:r>
            <a:rPr lang="en-GB" sz="2400" b="1" dirty="0" err="1"/>
            <a:t>Reliabilität</a:t>
          </a:r>
          <a:r>
            <a:rPr lang="en-GB" sz="2400" b="1" dirty="0"/>
            <a:t>:</a:t>
          </a:r>
          <a:endParaRPr lang="en-US" sz="2400" dirty="0"/>
        </a:p>
      </dgm:t>
    </dgm:pt>
    <dgm:pt modelId="{B806519F-0F60-4FA9-8CDA-990161710291}" type="parTrans" cxnId="{B622560F-CC16-4B4E-934E-64FB8B07CE02}">
      <dgm:prSet/>
      <dgm:spPr/>
      <dgm:t>
        <a:bodyPr/>
        <a:lstStyle/>
        <a:p>
          <a:endParaRPr lang="en-US" sz="3600"/>
        </a:p>
      </dgm:t>
    </dgm:pt>
    <dgm:pt modelId="{E611A491-B84A-4C0A-9BA2-418D493405F6}" type="sibTrans" cxnId="{B622560F-CC16-4B4E-934E-64FB8B07CE02}">
      <dgm:prSet custT="1"/>
      <dgm:spPr/>
      <dgm:t>
        <a:bodyPr/>
        <a:lstStyle/>
        <a:p>
          <a:endParaRPr lang="en-US" sz="1400"/>
        </a:p>
      </dgm:t>
    </dgm:pt>
    <dgm:pt modelId="{4062EFCE-1EE1-4D42-9A47-CD07B5EF4828}">
      <dgm:prSet custT="1"/>
      <dgm:spPr/>
      <dgm:t>
        <a:bodyPr/>
        <a:lstStyle/>
        <a:p>
          <a:r>
            <a:rPr lang="en-GB" sz="1400"/>
            <a:t>Sicherstellen, dass die Bewertungen genau das messen, was sie sollen, und dass in verschiedenen Kontexten und zu verschiedenen Zeiten einheitliche Standards angewendet werden.</a:t>
          </a:r>
          <a:endParaRPr lang="en-US" sz="1400"/>
        </a:p>
      </dgm:t>
    </dgm:pt>
    <dgm:pt modelId="{D1A8F753-9B64-456A-A547-CB9FDFC82CBE}" type="parTrans" cxnId="{8F2DE607-69BB-4E89-A4D8-4CEDFCFB1928}">
      <dgm:prSet/>
      <dgm:spPr/>
      <dgm:t>
        <a:bodyPr/>
        <a:lstStyle/>
        <a:p>
          <a:endParaRPr lang="en-US" sz="3600"/>
        </a:p>
      </dgm:t>
    </dgm:pt>
    <dgm:pt modelId="{F875AE02-3939-4371-AFBB-E2E57263964A}" type="sibTrans" cxnId="{8F2DE607-69BB-4E89-A4D8-4CEDFCFB1928}">
      <dgm:prSet/>
      <dgm:spPr/>
      <dgm:t>
        <a:bodyPr/>
        <a:lstStyle/>
        <a:p>
          <a:endParaRPr lang="en-US" sz="3600"/>
        </a:p>
      </dgm:t>
    </dgm:pt>
    <dgm:pt modelId="{E5AEF112-7466-40C8-94EE-BBCD104C7A6A}">
      <dgm:prSet custT="1"/>
      <dgm:spPr/>
      <dgm:t>
        <a:bodyPr/>
        <a:lstStyle/>
        <a:p>
          <a:r>
            <a:rPr lang="en-GB" sz="2400" b="1"/>
            <a:t>Angleichung an die Berufsstandards:</a:t>
          </a:r>
          <a:endParaRPr lang="en-US" sz="2400"/>
        </a:p>
      </dgm:t>
    </dgm:pt>
    <dgm:pt modelId="{1A0A7916-0416-4EEA-B0C0-3F87A1319513}" type="parTrans" cxnId="{76003992-DCB3-4F11-A4E8-664F52E3FC90}">
      <dgm:prSet/>
      <dgm:spPr/>
      <dgm:t>
        <a:bodyPr/>
        <a:lstStyle/>
        <a:p>
          <a:endParaRPr lang="en-US" sz="3600"/>
        </a:p>
      </dgm:t>
    </dgm:pt>
    <dgm:pt modelId="{849AF521-C1AF-4833-86DC-2F1F68E57E4B}" type="sibTrans" cxnId="{76003992-DCB3-4F11-A4E8-664F52E3FC90}">
      <dgm:prSet custT="1"/>
      <dgm:spPr/>
      <dgm:t>
        <a:bodyPr/>
        <a:lstStyle/>
        <a:p>
          <a:endParaRPr lang="en-US" sz="1400"/>
        </a:p>
      </dgm:t>
    </dgm:pt>
    <dgm:pt modelId="{410AED36-EA63-426A-A1D7-0F81A4A006D9}">
      <dgm:prSet custT="1"/>
      <dgm:spPr/>
      <dgm:t>
        <a:bodyPr/>
        <a:lstStyle/>
        <a:p>
          <a:r>
            <a:rPr lang="en-GB" sz="1400"/>
            <a:t>Die Bewertungen sollten auf einem gründlichen Verständnis der Berufe und der erforderlichen Kompetenzen beruhen, um die Relevanz für die Bedürfnisse der Industrie sicherzustellen.</a:t>
          </a:r>
          <a:endParaRPr lang="en-US" sz="1400"/>
        </a:p>
      </dgm:t>
    </dgm:pt>
    <dgm:pt modelId="{6327FBD5-C7C4-4883-B3B4-E0EE25AE13FD}" type="parTrans" cxnId="{3DB7AAB4-F7BB-445B-95C2-79E922875459}">
      <dgm:prSet/>
      <dgm:spPr/>
      <dgm:t>
        <a:bodyPr/>
        <a:lstStyle/>
        <a:p>
          <a:endParaRPr lang="en-US" sz="3600"/>
        </a:p>
      </dgm:t>
    </dgm:pt>
    <dgm:pt modelId="{DE8C7C7E-A935-42AD-B609-1EBF96049045}" type="sibTrans" cxnId="{3DB7AAB4-F7BB-445B-95C2-79E922875459}">
      <dgm:prSet/>
      <dgm:spPr/>
      <dgm:t>
        <a:bodyPr/>
        <a:lstStyle/>
        <a:p>
          <a:endParaRPr lang="en-US" sz="3600"/>
        </a:p>
      </dgm:t>
    </dgm:pt>
    <dgm:pt modelId="{4CE43008-1D49-4C81-9161-1C6C657640B0}">
      <dgm:prSet custT="1"/>
      <dgm:spPr/>
      <dgm:t>
        <a:bodyPr/>
        <a:lstStyle/>
        <a:p>
          <a:r>
            <a:rPr lang="en-GB" sz="2400" b="1"/>
            <a:t>Engagement mit Stakeholdern:</a:t>
          </a:r>
          <a:endParaRPr lang="en-US" sz="2400"/>
        </a:p>
      </dgm:t>
    </dgm:pt>
    <dgm:pt modelId="{540829A0-F3AA-4CAB-8EF4-84E45AE2432A}" type="parTrans" cxnId="{1327216E-D821-454D-B209-033FC9C4666A}">
      <dgm:prSet/>
      <dgm:spPr/>
      <dgm:t>
        <a:bodyPr/>
        <a:lstStyle/>
        <a:p>
          <a:endParaRPr lang="en-US" sz="3600"/>
        </a:p>
      </dgm:t>
    </dgm:pt>
    <dgm:pt modelId="{E9FD0AE5-0F0F-4341-9B15-BEBB0723F2DA}" type="sibTrans" cxnId="{1327216E-D821-454D-B209-033FC9C4666A}">
      <dgm:prSet custT="1"/>
      <dgm:spPr/>
      <dgm:t>
        <a:bodyPr/>
        <a:lstStyle/>
        <a:p>
          <a:endParaRPr lang="en-US" sz="1400"/>
        </a:p>
      </dgm:t>
    </dgm:pt>
    <dgm:pt modelId="{7B0D8702-96B0-4AAF-B290-55C292699A92}">
      <dgm:prSet custT="1"/>
      <dgm:spPr/>
      <dgm:t>
        <a:bodyPr/>
        <a:lstStyle/>
        <a:p>
          <a:r>
            <a:rPr lang="en-GB" sz="1400"/>
            <a:t>Einbindung von Arbeitgebern, Gewerkschaften und anderen Branchenvertretern in die Gestaltung und Durchführung von Bewertungen, um die Glaubwürdigkeit und das Vertrauen zu erhöhen.</a:t>
          </a:r>
          <a:endParaRPr lang="en-US" sz="1400"/>
        </a:p>
      </dgm:t>
    </dgm:pt>
    <dgm:pt modelId="{01ABA238-1EF1-4ADE-B0E8-25DA0AEBDEEF}" type="parTrans" cxnId="{D36110AA-B1FD-4616-A47D-C42ECDCBCF37}">
      <dgm:prSet/>
      <dgm:spPr/>
      <dgm:t>
        <a:bodyPr/>
        <a:lstStyle/>
        <a:p>
          <a:endParaRPr lang="en-US" sz="3600"/>
        </a:p>
      </dgm:t>
    </dgm:pt>
    <dgm:pt modelId="{40A2ABBB-08D4-4A3A-B586-DD32A22145EA}" type="sibTrans" cxnId="{D36110AA-B1FD-4616-A47D-C42ECDCBCF37}">
      <dgm:prSet/>
      <dgm:spPr/>
      <dgm:t>
        <a:bodyPr/>
        <a:lstStyle/>
        <a:p>
          <a:endParaRPr lang="en-US" sz="3600"/>
        </a:p>
      </dgm:t>
    </dgm:pt>
    <dgm:pt modelId="{3547A0F0-280E-4104-A1F3-B506088EB3CA}" type="pres">
      <dgm:prSet presAssocID="{A6D7C740-FBAC-4DAF-867F-0C48CF60B13B}" presName="cycle" presStyleCnt="0">
        <dgm:presLayoutVars>
          <dgm:dir/>
          <dgm:resizeHandles val="exact"/>
        </dgm:presLayoutVars>
      </dgm:prSet>
      <dgm:spPr/>
    </dgm:pt>
    <dgm:pt modelId="{0BCE8B28-34C2-4E83-A481-59EAFF427D7F}" type="pres">
      <dgm:prSet presAssocID="{CACEDC4E-BD04-442B-BFE2-22156BD161B8}" presName="node" presStyleLbl="node1" presStyleIdx="0" presStyleCnt="3">
        <dgm:presLayoutVars>
          <dgm:bulletEnabled val="1"/>
        </dgm:presLayoutVars>
      </dgm:prSet>
      <dgm:spPr/>
    </dgm:pt>
    <dgm:pt modelId="{E664059C-CF16-4FF7-8CCB-EF9C5ABB6E11}" type="pres">
      <dgm:prSet presAssocID="{E611A491-B84A-4C0A-9BA2-418D493405F6}" presName="sibTrans" presStyleLbl="sibTrans2D1" presStyleIdx="0" presStyleCnt="3"/>
      <dgm:spPr/>
    </dgm:pt>
    <dgm:pt modelId="{276514AA-6F37-48E3-8381-E8833A05304B}" type="pres">
      <dgm:prSet presAssocID="{E611A491-B84A-4C0A-9BA2-418D493405F6}" presName="connectorText" presStyleLbl="sibTrans2D1" presStyleIdx="0" presStyleCnt="3"/>
      <dgm:spPr/>
    </dgm:pt>
    <dgm:pt modelId="{9E9D5B35-DE38-4E69-AFA5-6D4E5BD2B94B}" type="pres">
      <dgm:prSet presAssocID="{E5AEF112-7466-40C8-94EE-BBCD104C7A6A}" presName="node" presStyleLbl="node1" presStyleIdx="1" presStyleCnt="3">
        <dgm:presLayoutVars>
          <dgm:bulletEnabled val="1"/>
        </dgm:presLayoutVars>
      </dgm:prSet>
      <dgm:spPr/>
    </dgm:pt>
    <dgm:pt modelId="{7BFD0EF0-3B2D-4965-AEEE-BD0856CFF845}" type="pres">
      <dgm:prSet presAssocID="{849AF521-C1AF-4833-86DC-2F1F68E57E4B}" presName="sibTrans" presStyleLbl="sibTrans2D1" presStyleIdx="1" presStyleCnt="3"/>
      <dgm:spPr/>
    </dgm:pt>
    <dgm:pt modelId="{335804AB-8E0B-4C6F-9196-F6B6B486C118}" type="pres">
      <dgm:prSet presAssocID="{849AF521-C1AF-4833-86DC-2F1F68E57E4B}" presName="connectorText" presStyleLbl="sibTrans2D1" presStyleIdx="1" presStyleCnt="3"/>
      <dgm:spPr/>
    </dgm:pt>
    <dgm:pt modelId="{3D2F1283-7492-43EF-837A-3AE8C0172B70}" type="pres">
      <dgm:prSet presAssocID="{4CE43008-1D49-4C81-9161-1C6C657640B0}" presName="node" presStyleLbl="node1" presStyleIdx="2" presStyleCnt="3">
        <dgm:presLayoutVars>
          <dgm:bulletEnabled val="1"/>
        </dgm:presLayoutVars>
      </dgm:prSet>
      <dgm:spPr/>
    </dgm:pt>
    <dgm:pt modelId="{78A05DE2-450D-4EA5-B4DD-437128F78DC4}" type="pres">
      <dgm:prSet presAssocID="{E9FD0AE5-0F0F-4341-9B15-BEBB0723F2DA}" presName="sibTrans" presStyleLbl="sibTrans2D1" presStyleIdx="2" presStyleCnt="3"/>
      <dgm:spPr/>
    </dgm:pt>
    <dgm:pt modelId="{09E7C9EB-BA0E-4EAE-8EE5-D25AD3A8FB21}" type="pres">
      <dgm:prSet presAssocID="{E9FD0AE5-0F0F-4341-9B15-BEBB0723F2DA}" presName="connectorText" presStyleLbl="sibTrans2D1" presStyleIdx="2" presStyleCnt="3"/>
      <dgm:spPr/>
    </dgm:pt>
  </dgm:ptLst>
  <dgm:cxnLst>
    <dgm:cxn modelId="{FC47F201-6725-4AC4-A5C9-12274BA6A2C4}" type="presOf" srcId="{E9FD0AE5-0F0F-4341-9B15-BEBB0723F2DA}" destId="{78A05DE2-450D-4EA5-B4DD-437128F78DC4}" srcOrd="0" destOrd="0" presId="urn:microsoft.com/office/officeart/2005/8/layout/cycle2"/>
    <dgm:cxn modelId="{53765506-44C0-4B21-AA46-2A7BC6B25AEF}" type="presOf" srcId="{A6D7C740-FBAC-4DAF-867F-0C48CF60B13B}" destId="{3547A0F0-280E-4104-A1F3-B506088EB3CA}" srcOrd="0" destOrd="0" presId="urn:microsoft.com/office/officeart/2005/8/layout/cycle2"/>
    <dgm:cxn modelId="{8F2DE607-69BB-4E89-A4D8-4CEDFCFB1928}" srcId="{CACEDC4E-BD04-442B-BFE2-22156BD161B8}" destId="{4062EFCE-1EE1-4D42-9A47-CD07B5EF4828}" srcOrd="0" destOrd="0" parTransId="{D1A8F753-9B64-456A-A547-CB9FDFC82CBE}" sibTransId="{F875AE02-3939-4371-AFBB-E2E57263964A}"/>
    <dgm:cxn modelId="{08EE740E-A308-476F-8C86-0262D1CD6078}" type="presOf" srcId="{E611A491-B84A-4C0A-9BA2-418D493405F6}" destId="{E664059C-CF16-4FF7-8CCB-EF9C5ABB6E11}" srcOrd="0" destOrd="0" presId="urn:microsoft.com/office/officeart/2005/8/layout/cycle2"/>
    <dgm:cxn modelId="{B622560F-CC16-4B4E-934E-64FB8B07CE02}" srcId="{A6D7C740-FBAC-4DAF-867F-0C48CF60B13B}" destId="{CACEDC4E-BD04-442B-BFE2-22156BD161B8}" srcOrd="0" destOrd="0" parTransId="{B806519F-0F60-4FA9-8CDA-990161710291}" sibTransId="{E611A491-B84A-4C0A-9BA2-418D493405F6}"/>
    <dgm:cxn modelId="{80FB0543-710D-46FE-8DC8-42C1670601EE}" type="presOf" srcId="{E9FD0AE5-0F0F-4341-9B15-BEBB0723F2DA}" destId="{09E7C9EB-BA0E-4EAE-8EE5-D25AD3A8FB21}" srcOrd="1" destOrd="0" presId="urn:microsoft.com/office/officeart/2005/8/layout/cycle2"/>
    <dgm:cxn modelId="{1327216E-D821-454D-B209-033FC9C4666A}" srcId="{A6D7C740-FBAC-4DAF-867F-0C48CF60B13B}" destId="{4CE43008-1D49-4C81-9161-1C6C657640B0}" srcOrd="2" destOrd="0" parTransId="{540829A0-F3AA-4CAB-8EF4-84E45AE2432A}" sibTransId="{E9FD0AE5-0F0F-4341-9B15-BEBB0723F2DA}"/>
    <dgm:cxn modelId="{1829B177-90C6-4CFF-BCC6-B3EA058798A2}" type="presOf" srcId="{4062EFCE-1EE1-4D42-9A47-CD07B5EF4828}" destId="{0BCE8B28-34C2-4E83-A481-59EAFF427D7F}" srcOrd="0" destOrd="1" presId="urn:microsoft.com/office/officeart/2005/8/layout/cycle2"/>
    <dgm:cxn modelId="{14441887-7C82-4D4E-95B6-4C496C574DE6}" type="presOf" srcId="{410AED36-EA63-426A-A1D7-0F81A4A006D9}" destId="{9E9D5B35-DE38-4E69-AFA5-6D4E5BD2B94B}" srcOrd="0" destOrd="1" presId="urn:microsoft.com/office/officeart/2005/8/layout/cycle2"/>
    <dgm:cxn modelId="{76003992-DCB3-4F11-A4E8-664F52E3FC90}" srcId="{A6D7C740-FBAC-4DAF-867F-0C48CF60B13B}" destId="{E5AEF112-7466-40C8-94EE-BBCD104C7A6A}" srcOrd="1" destOrd="0" parTransId="{1A0A7916-0416-4EEA-B0C0-3F87A1319513}" sibTransId="{849AF521-C1AF-4833-86DC-2F1F68E57E4B}"/>
    <dgm:cxn modelId="{E09EF796-A2E1-48C4-AC8E-12EBB4171D9E}" type="presOf" srcId="{849AF521-C1AF-4833-86DC-2F1F68E57E4B}" destId="{7BFD0EF0-3B2D-4965-AEEE-BD0856CFF845}" srcOrd="0" destOrd="0" presId="urn:microsoft.com/office/officeart/2005/8/layout/cycle2"/>
    <dgm:cxn modelId="{D36110AA-B1FD-4616-A47D-C42ECDCBCF37}" srcId="{4CE43008-1D49-4C81-9161-1C6C657640B0}" destId="{7B0D8702-96B0-4AAF-B290-55C292699A92}" srcOrd="0" destOrd="0" parTransId="{01ABA238-1EF1-4ADE-B0E8-25DA0AEBDEEF}" sibTransId="{40A2ABBB-08D4-4A3A-B586-DD32A22145EA}"/>
    <dgm:cxn modelId="{979F67B4-4999-411B-B46C-575F4A13E3EA}" type="presOf" srcId="{7B0D8702-96B0-4AAF-B290-55C292699A92}" destId="{3D2F1283-7492-43EF-837A-3AE8C0172B70}" srcOrd="0" destOrd="1" presId="urn:microsoft.com/office/officeart/2005/8/layout/cycle2"/>
    <dgm:cxn modelId="{3DB7AAB4-F7BB-445B-95C2-79E922875459}" srcId="{E5AEF112-7466-40C8-94EE-BBCD104C7A6A}" destId="{410AED36-EA63-426A-A1D7-0F81A4A006D9}" srcOrd="0" destOrd="0" parTransId="{6327FBD5-C7C4-4883-B3B4-E0EE25AE13FD}" sibTransId="{DE8C7C7E-A935-42AD-B609-1EBF96049045}"/>
    <dgm:cxn modelId="{7078B1C8-8604-4BDD-BAF3-63C46BCE3FFE}" type="presOf" srcId="{CACEDC4E-BD04-442B-BFE2-22156BD161B8}" destId="{0BCE8B28-34C2-4E83-A481-59EAFF427D7F}" srcOrd="0" destOrd="0" presId="urn:microsoft.com/office/officeart/2005/8/layout/cycle2"/>
    <dgm:cxn modelId="{CD3F0FDC-B413-4D6D-B34F-C90390C4C5C4}" type="presOf" srcId="{E611A491-B84A-4C0A-9BA2-418D493405F6}" destId="{276514AA-6F37-48E3-8381-E8833A05304B}" srcOrd="1" destOrd="0" presId="urn:microsoft.com/office/officeart/2005/8/layout/cycle2"/>
    <dgm:cxn modelId="{7B80CFE0-E0A4-49C0-8356-FF5A09DE7916}" type="presOf" srcId="{4CE43008-1D49-4C81-9161-1C6C657640B0}" destId="{3D2F1283-7492-43EF-837A-3AE8C0172B70}" srcOrd="0" destOrd="0" presId="urn:microsoft.com/office/officeart/2005/8/layout/cycle2"/>
    <dgm:cxn modelId="{F41DFDEC-ECEC-462F-BAE2-56AB3FAD192B}" type="presOf" srcId="{849AF521-C1AF-4833-86DC-2F1F68E57E4B}" destId="{335804AB-8E0B-4C6F-9196-F6B6B486C118}" srcOrd="1" destOrd="0" presId="urn:microsoft.com/office/officeart/2005/8/layout/cycle2"/>
    <dgm:cxn modelId="{CC9D62FE-EED3-48F8-AE2E-987032386225}" type="presOf" srcId="{E5AEF112-7466-40C8-94EE-BBCD104C7A6A}" destId="{9E9D5B35-DE38-4E69-AFA5-6D4E5BD2B94B}" srcOrd="0" destOrd="0" presId="urn:microsoft.com/office/officeart/2005/8/layout/cycle2"/>
    <dgm:cxn modelId="{51CE6737-7680-4F95-8A4D-233B42BAE94B}" type="presParOf" srcId="{3547A0F0-280E-4104-A1F3-B506088EB3CA}" destId="{0BCE8B28-34C2-4E83-A481-59EAFF427D7F}" srcOrd="0" destOrd="0" presId="urn:microsoft.com/office/officeart/2005/8/layout/cycle2"/>
    <dgm:cxn modelId="{38A59667-5262-46DE-8837-4891D70587BB}" type="presParOf" srcId="{3547A0F0-280E-4104-A1F3-B506088EB3CA}" destId="{E664059C-CF16-4FF7-8CCB-EF9C5ABB6E11}" srcOrd="1" destOrd="0" presId="urn:microsoft.com/office/officeart/2005/8/layout/cycle2"/>
    <dgm:cxn modelId="{966F3921-B45A-4E73-8A74-DAEEE2899337}" type="presParOf" srcId="{E664059C-CF16-4FF7-8CCB-EF9C5ABB6E11}" destId="{276514AA-6F37-48E3-8381-E8833A05304B}" srcOrd="0" destOrd="0" presId="urn:microsoft.com/office/officeart/2005/8/layout/cycle2"/>
    <dgm:cxn modelId="{85AAF8AD-11DC-416E-A990-FF0E679A5E68}" type="presParOf" srcId="{3547A0F0-280E-4104-A1F3-B506088EB3CA}" destId="{9E9D5B35-DE38-4E69-AFA5-6D4E5BD2B94B}" srcOrd="2" destOrd="0" presId="urn:microsoft.com/office/officeart/2005/8/layout/cycle2"/>
    <dgm:cxn modelId="{EBDCCE3B-0435-4967-BC4D-0282835ABB29}" type="presParOf" srcId="{3547A0F0-280E-4104-A1F3-B506088EB3CA}" destId="{7BFD0EF0-3B2D-4965-AEEE-BD0856CFF845}" srcOrd="3" destOrd="0" presId="urn:microsoft.com/office/officeart/2005/8/layout/cycle2"/>
    <dgm:cxn modelId="{7BA87099-1CCF-4BAE-8715-E6AF4E9A7A73}" type="presParOf" srcId="{7BFD0EF0-3B2D-4965-AEEE-BD0856CFF845}" destId="{335804AB-8E0B-4C6F-9196-F6B6B486C118}" srcOrd="0" destOrd="0" presId="urn:microsoft.com/office/officeart/2005/8/layout/cycle2"/>
    <dgm:cxn modelId="{1C2B0253-2923-4D99-ADAA-77CB8CEA430D}" type="presParOf" srcId="{3547A0F0-280E-4104-A1F3-B506088EB3CA}" destId="{3D2F1283-7492-43EF-837A-3AE8C0172B70}" srcOrd="4" destOrd="0" presId="urn:microsoft.com/office/officeart/2005/8/layout/cycle2"/>
    <dgm:cxn modelId="{91F61828-A35B-42D9-A70D-382D3D46564F}" type="presParOf" srcId="{3547A0F0-280E-4104-A1F3-B506088EB3CA}" destId="{78A05DE2-450D-4EA5-B4DD-437128F78DC4}" srcOrd="5" destOrd="0" presId="urn:microsoft.com/office/officeart/2005/8/layout/cycle2"/>
    <dgm:cxn modelId="{3FB92410-7A29-475D-9C38-3F94CA733A14}" type="presParOf" srcId="{78A05DE2-450D-4EA5-B4DD-437128F78DC4}" destId="{09E7C9EB-BA0E-4EAE-8EE5-D25AD3A8FB21}" srcOrd="0" destOrd="0" presId="urn:microsoft.com/office/officeart/2005/8/layout/cycle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AB99C64-EF58-4F25-9C3E-DAD3D0E3DEBE}" type="doc">
      <dgm:prSet loTypeId="urn:microsoft.com/office/officeart/2005/8/layout/process2" loCatId="process" qsTypeId="urn:microsoft.com/office/officeart/2005/8/quickstyle/3d1" qsCatId="3D" csTypeId="urn:microsoft.com/office/officeart/2005/8/colors/accent6_2" csCatId="accent6" phldr="1"/>
      <dgm:spPr/>
      <dgm:t>
        <a:bodyPr/>
        <a:lstStyle/>
        <a:p>
          <a:endParaRPr lang="en-US"/>
        </a:p>
      </dgm:t>
    </dgm:pt>
    <dgm:pt modelId="{A31C1359-BD1B-4A1C-A118-91611F7620B3}">
      <dgm:prSet custT="1"/>
      <dgm:spPr/>
      <dgm:t>
        <a:bodyPr/>
        <a:lstStyle/>
        <a:p>
          <a:r>
            <a:rPr lang="en-GB" sz="2400" b="1" dirty="0" err="1">
              <a:solidFill>
                <a:schemeClr val="tx1"/>
              </a:solidFill>
            </a:rPr>
            <a:t>Lernfördernd</a:t>
          </a:r>
          <a:r>
            <a:rPr lang="en-GB" sz="2400" b="1" dirty="0">
              <a:solidFill>
                <a:schemeClr val="tx1"/>
              </a:solidFill>
            </a:rPr>
            <a:t>:</a:t>
          </a:r>
          <a:endParaRPr lang="en-US" sz="2400" dirty="0">
            <a:solidFill>
              <a:schemeClr val="tx1"/>
            </a:solidFill>
          </a:endParaRPr>
        </a:p>
      </dgm:t>
    </dgm:pt>
    <dgm:pt modelId="{0F6A4BFB-B8E5-4B77-863D-831CD9A9B8A4}" type="parTrans" cxnId="{8EB7239C-21A9-44B8-8821-DE1A2AF99FAB}">
      <dgm:prSet/>
      <dgm:spPr/>
      <dgm:t>
        <a:bodyPr/>
        <a:lstStyle/>
        <a:p>
          <a:endParaRPr lang="en-US" sz="2400">
            <a:solidFill>
              <a:schemeClr val="tx1"/>
            </a:solidFill>
          </a:endParaRPr>
        </a:p>
      </dgm:t>
    </dgm:pt>
    <dgm:pt modelId="{A396B7E6-0E98-4C50-9B81-E8B2D1A9E562}" type="sibTrans" cxnId="{8EB7239C-21A9-44B8-8821-DE1A2AF99FAB}">
      <dgm:prSet custT="1"/>
      <dgm:spPr/>
      <dgm:t>
        <a:bodyPr/>
        <a:lstStyle/>
        <a:p>
          <a:endParaRPr lang="en-US" sz="1800">
            <a:solidFill>
              <a:schemeClr val="tx1"/>
            </a:solidFill>
          </a:endParaRPr>
        </a:p>
      </dgm:t>
    </dgm:pt>
    <dgm:pt modelId="{608DFA52-541A-428E-8D19-9B630749131F}">
      <dgm:prSet custT="1"/>
      <dgm:spPr/>
      <dgm:t>
        <a:bodyPr/>
        <a:lstStyle/>
        <a:p>
          <a:r>
            <a:rPr lang="en-GB" sz="1800" dirty="0">
              <a:solidFill>
                <a:schemeClr val="tx1"/>
              </a:solidFill>
            </a:rPr>
            <a:t>Nutzen Sie sowohl formative als auch summative Bewertungen, um nicht nur Kompetenzen zu zertifizieren, sondern auch den Lernprozess durch konstruktives Feedback zu unterstützen und zu informieren.</a:t>
          </a:r>
          <a:endParaRPr lang="en-US" sz="1800" dirty="0">
            <a:solidFill>
              <a:schemeClr val="tx1"/>
            </a:solidFill>
          </a:endParaRPr>
        </a:p>
      </dgm:t>
    </dgm:pt>
    <dgm:pt modelId="{F95469D5-39F5-4A97-A023-87D008DB59FD}" type="parTrans" cxnId="{983A6D88-75F7-4134-86E8-18094E45FBC4}">
      <dgm:prSet/>
      <dgm:spPr/>
      <dgm:t>
        <a:bodyPr/>
        <a:lstStyle/>
        <a:p>
          <a:endParaRPr lang="en-US" sz="2400">
            <a:solidFill>
              <a:schemeClr val="tx1"/>
            </a:solidFill>
          </a:endParaRPr>
        </a:p>
      </dgm:t>
    </dgm:pt>
    <dgm:pt modelId="{0FCC717F-8806-4E04-A3C6-24A1AB893FFA}" type="sibTrans" cxnId="{983A6D88-75F7-4134-86E8-18094E45FBC4}">
      <dgm:prSet/>
      <dgm:spPr/>
      <dgm:t>
        <a:bodyPr/>
        <a:lstStyle/>
        <a:p>
          <a:endParaRPr lang="en-US" sz="2400">
            <a:solidFill>
              <a:schemeClr val="tx1"/>
            </a:solidFill>
          </a:endParaRPr>
        </a:p>
      </dgm:t>
    </dgm:pt>
    <dgm:pt modelId="{D4B70AD0-2511-43F4-B3EA-A31AA9B2C2EC}">
      <dgm:prSet custT="1"/>
      <dgm:spPr/>
      <dgm:t>
        <a:bodyPr/>
        <a:lstStyle/>
        <a:p>
          <a:r>
            <a:rPr lang="en-GB" sz="2400" b="1">
              <a:solidFill>
                <a:schemeClr val="tx1"/>
              </a:solidFill>
            </a:rPr>
            <a:t>Ganzheitliche und atomistische Ansätze</a:t>
          </a:r>
          <a:r>
            <a:rPr lang="en-GB" sz="2400">
              <a:solidFill>
                <a:schemeClr val="tx1"/>
              </a:solidFill>
            </a:rPr>
            <a:t>:</a:t>
          </a:r>
          <a:endParaRPr lang="en-US" sz="2400">
            <a:solidFill>
              <a:schemeClr val="tx1"/>
            </a:solidFill>
          </a:endParaRPr>
        </a:p>
      </dgm:t>
    </dgm:pt>
    <dgm:pt modelId="{E71C91A8-7369-4A15-818E-019D6FF3D3DF}" type="parTrans" cxnId="{073ABF72-71A9-4934-BB86-2EA5FB7F49A7}">
      <dgm:prSet/>
      <dgm:spPr/>
      <dgm:t>
        <a:bodyPr/>
        <a:lstStyle/>
        <a:p>
          <a:endParaRPr lang="en-US" sz="2400">
            <a:solidFill>
              <a:schemeClr val="tx1"/>
            </a:solidFill>
          </a:endParaRPr>
        </a:p>
      </dgm:t>
    </dgm:pt>
    <dgm:pt modelId="{595557D6-413A-4347-A477-D0E63153DB2B}" type="sibTrans" cxnId="{073ABF72-71A9-4934-BB86-2EA5FB7F49A7}">
      <dgm:prSet custT="1"/>
      <dgm:spPr/>
      <dgm:t>
        <a:bodyPr/>
        <a:lstStyle/>
        <a:p>
          <a:endParaRPr lang="en-US" sz="1800">
            <a:solidFill>
              <a:schemeClr val="tx1"/>
            </a:solidFill>
          </a:endParaRPr>
        </a:p>
      </dgm:t>
    </dgm:pt>
    <dgm:pt modelId="{9CE3E1A5-0735-4C79-817E-8F60A0E71D09}">
      <dgm:prSet custT="1"/>
      <dgm:spPr/>
      <dgm:t>
        <a:bodyPr/>
        <a:lstStyle/>
        <a:p>
          <a:r>
            <a:rPr lang="en-GB" sz="1800">
              <a:solidFill>
                <a:schemeClr val="tx1"/>
              </a:solidFill>
            </a:rPr>
            <a:t>Berücksichtigen Sie die Vorteile einer Bewertung sowohl der individuellen Kompetenzen (atomistisch) als auch der Fähigkeit, in realen Arbeitssituationen zu arbeiten (ganzheitlich), um eine umfassende Bewertung zu erhalten.</a:t>
          </a:r>
          <a:endParaRPr lang="en-US" sz="1800">
            <a:solidFill>
              <a:schemeClr val="tx1"/>
            </a:solidFill>
          </a:endParaRPr>
        </a:p>
      </dgm:t>
    </dgm:pt>
    <dgm:pt modelId="{A71552E2-E672-49A0-BA05-DAEAB8AC56C4}" type="parTrans" cxnId="{1F51826C-BB5B-4D95-9FFB-25E307C63FD2}">
      <dgm:prSet/>
      <dgm:spPr/>
      <dgm:t>
        <a:bodyPr/>
        <a:lstStyle/>
        <a:p>
          <a:endParaRPr lang="en-US" sz="2400">
            <a:solidFill>
              <a:schemeClr val="tx1"/>
            </a:solidFill>
          </a:endParaRPr>
        </a:p>
      </dgm:t>
    </dgm:pt>
    <dgm:pt modelId="{CDFD17F7-27AD-43CE-A6D0-8CFFC08CC651}" type="sibTrans" cxnId="{1F51826C-BB5B-4D95-9FFB-25E307C63FD2}">
      <dgm:prSet/>
      <dgm:spPr/>
      <dgm:t>
        <a:bodyPr/>
        <a:lstStyle/>
        <a:p>
          <a:endParaRPr lang="en-US" sz="2400">
            <a:solidFill>
              <a:schemeClr val="tx1"/>
            </a:solidFill>
          </a:endParaRPr>
        </a:p>
      </dgm:t>
    </dgm:pt>
    <dgm:pt modelId="{FF51C233-92CC-45CE-B9B1-7BE2175CADD6}">
      <dgm:prSet custT="1"/>
      <dgm:spPr/>
      <dgm:t>
        <a:bodyPr/>
        <a:lstStyle/>
        <a:p>
          <a:r>
            <a:rPr lang="en-GB" sz="2400" b="1">
              <a:solidFill>
                <a:schemeClr val="tx1"/>
              </a:solidFill>
            </a:rPr>
            <a:t>Standardisierung vs. Authentizität:</a:t>
          </a:r>
          <a:endParaRPr lang="en-US" sz="2400">
            <a:solidFill>
              <a:schemeClr val="tx1"/>
            </a:solidFill>
          </a:endParaRPr>
        </a:p>
      </dgm:t>
    </dgm:pt>
    <dgm:pt modelId="{E4117117-24A9-45FF-8D66-07F06CEBDF03}" type="parTrans" cxnId="{AB757E50-5A64-47DF-AB71-85A85E411A94}">
      <dgm:prSet/>
      <dgm:spPr/>
      <dgm:t>
        <a:bodyPr/>
        <a:lstStyle/>
        <a:p>
          <a:endParaRPr lang="en-US" sz="2400">
            <a:solidFill>
              <a:schemeClr val="tx1"/>
            </a:solidFill>
          </a:endParaRPr>
        </a:p>
      </dgm:t>
    </dgm:pt>
    <dgm:pt modelId="{EF228273-8853-4328-917B-004154544FEB}" type="sibTrans" cxnId="{AB757E50-5A64-47DF-AB71-85A85E411A94}">
      <dgm:prSet custT="1"/>
      <dgm:spPr/>
      <dgm:t>
        <a:bodyPr/>
        <a:lstStyle/>
        <a:p>
          <a:endParaRPr lang="en-US" sz="1800">
            <a:solidFill>
              <a:schemeClr val="tx1"/>
            </a:solidFill>
          </a:endParaRPr>
        </a:p>
      </dgm:t>
    </dgm:pt>
    <dgm:pt modelId="{FCF558B6-D017-473A-A3F9-176C74D128EF}">
      <dgm:prSet custT="1"/>
      <dgm:spPr/>
      <dgm:t>
        <a:bodyPr/>
        <a:lstStyle/>
        <a:p>
          <a:r>
            <a:rPr lang="en-GB" sz="1800">
              <a:solidFill>
                <a:schemeClr val="tx1"/>
              </a:solidFill>
            </a:rPr>
            <a:t>Bemühen Sie sich um ein Gleichgewicht zwischen standardisierten Bewertungen für Fairness und Zuverlässigkeit und arbeitsintegrierten Aufgaben für Validität und Engagement.</a:t>
          </a:r>
          <a:endParaRPr lang="en-US" sz="1800">
            <a:solidFill>
              <a:schemeClr val="tx1"/>
            </a:solidFill>
          </a:endParaRPr>
        </a:p>
      </dgm:t>
    </dgm:pt>
    <dgm:pt modelId="{4647FF40-C196-4274-8F8B-A9BCA3CB0BE9}" type="parTrans" cxnId="{6E380D30-657C-423C-BD9A-EAF0EF2F4BEE}">
      <dgm:prSet/>
      <dgm:spPr/>
      <dgm:t>
        <a:bodyPr/>
        <a:lstStyle/>
        <a:p>
          <a:endParaRPr lang="en-US" sz="2400">
            <a:solidFill>
              <a:schemeClr val="tx1"/>
            </a:solidFill>
          </a:endParaRPr>
        </a:p>
      </dgm:t>
    </dgm:pt>
    <dgm:pt modelId="{AC3A9952-7ED8-4895-93DC-BE9FCFAA2A10}" type="sibTrans" cxnId="{6E380D30-657C-423C-BD9A-EAF0EF2F4BEE}">
      <dgm:prSet/>
      <dgm:spPr/>
      <dgm:t>
        <a:bodyPr/>
        <a:lstStyle/>
        <a:p>
          <a:endParaRPr lang="en-US" sz="2400">
            <a:solidFill>
              <a:schemeClr val="tx1"/>
            </a:solidFill>
          </a:endParaRPr>
        </a:p>
      </dgm:t>
    </dgm:pt>
    <dgm:pt modelId="{86349079-75E4-48AB-9D3F-417BCA06D820}">
      <dgm:prSet custT="1"/>
      <dgm:spPr/>
      <dgm:t>
        <a:bodyPr/>
        <a:lstStyle/>
        <a:p>
          <a:r>
            <a:rPr lang="en-GB" sz="2400" b="1">
              <a:solidFill>
                <a:schemeClr val="tx1"/>
              </a:solidFill>
            </a:rPr>
            <a:t>Anerkennung früher erworbener Kenntnisse (RPL):</a:t>
          </a:r>
          <a:endParaRPr lang="en-US" sz="2400">
            <a:solidFill>
              <a:schemeClr val="tx1"/>
            </a:solidFill>
          </a:endParaRPr>
        </a:p>
      </dgm:t>
    </dgm:pt>
    <dgm:pt modelId="{9D0C0136-D22A-44E9-AEE5-1494C13E1238}" type="parTrans" cxnId="{C4A1552F-5705-43EA-8A39-BAB419070780}">
      <dgm:prSet/>
      <dgm:spPr/>
      <dgm:t>
        <a:bodyPr/>
        <a:lstStyle/>
        <a:p>
          <a:endParaRPr lang="en-US" sz="2400">
            <a:solidFill>
              <a:schemeClr val="tx1"/>
            </a:solidFill>
          </a:endParaRPr>
        </a:p>
      </dgm:t>
    </dgm:pt>
    <dgm:pt modelId="{09174966-DC3B-409E-91D2-33E1F8636DE4}" type="sibTrans" cxnId="{C4A1552F-5705-43EA-8A39-BAB419070780}">
      <dgm:prSet/>
      <dgm:spPr/>
      <dgm:t>
        <a:bodyPr/>
        <a:lstStyle/>
        <a:p>
          <a:endParaRPr lang="en-US" sz="2400">
            <a:solidFill>
              <a:schemeClr val="tx1"/>
            </a:solidFill>
          </a:endParaRPr>
        </a:p>
      </dgm:t>
    </dgm:pt>
    <dgm:pt modelId="{499D3046-6046-43C9-A447-1AB789D20DA7}">
      <dgm:prSet custT="1"/>
      <dgm:spPr/>
      <dgm:t>
        <a:bodyPr/>
        <a:lstStyle/>
        <a:p>
          <a:r>
            <a:rPr lang="en-GB" sz="1800">
              <a:solidFill>
                <a:schemeClr val="tx1"/>
              </a:solidFill>
            </a:rPr>
            <a:t>Anerkennung und Bescheinigung von Kompetenzen, die durch Arbeitserfahrung oder informelles Lernen erworben wurden, um Lücken in der formalen Bildung zu schließen.</a:t>
          </a:r>
          <a:endParaRPr lang="en-US" sz="1800">
            <a:solidFill>
              <a:schemeClr val="tx1"/>
            </a:solidFill>
          </a:endParaRPr>
        </a:p>
      </dgm:t>
    </dgm:pt>
    <dgm:pt modelId="{3D41D009-307D-46FD-8E71-579FDB45C79E}" type="parTrans" cxnId="{5892113F-8D2C-4961-8BB1-5D6563C996DA}">
      <dgm:prSet/>
      <dgm:spPr/>
      <dgm:t>
        <a:bodyPr/>
        <a:lstStyle/>
        <a:p>
          <a:endParaRPr lang="en-US" sz="2400">
            <a:solidFill>
              <a:schemeClr val="tx1"/>
            </a:solidFill>
          </a:endParaRPr>
        </a:p>
      </dgm:t>
    </dgm:pt>
    <dgm:pt modelId="{EA9E8D31-A1CA-4125-AFC4-78249913C3A9}" type="sibTrans" cxnId="{5892113F-8D2C-4961-8BB1-5D6563C996DA}">
      <dgm:prSet/>
      <dgm:spPr/>
      <dgm:t>
        <a:bodyPr/>
        <a:lstStyle/>
        <a:p>
          <a:endParaRPr lang="en-US" sz="2400">
            <a:solidFill>
              <a:schemeClr val="tx1"/>
            </a:solidFill>
          </a:endParaRPr>
        </a:p>
      </dgm:t>
    </dgm:pt>
    <dgm:pt modelId="{6C3D0412-3640-4A78-8E00-572B8E39894A}" type="pres">
      <dgm:prSet presAssocID="{6AB99C64-EF58-4F25-9C3E-DAD3D0E3DEBE}" presName="linearFlow" presStyleCnt="0">
        <dgm:presLayoutVars>
          <dgm:resizeHandles val="exact"/>
        </dgm:presLayoutVars>
      </dgm:prSet>
      <dgm:spPr/>
    </dgm:pt>
    <dgm:pt modelId="{277ADCB9-1D78-48FE-AC82-3C3B84B2A18B}" type="pres">
      <dgm:prSet presAssocID="{A31C1359-BD1B-4A1C-A118-91611F7620B3}" presName="node" presStyleLbl="node1" presStyleIdx="0" presStyleCnt="4" custScaleX="381363">
        <dgm:presLayoutVars>
          <dgm:bulletEnabled val="1"/>
        </dgm:presLayoutVars>
      </dgm:prSet>
      <dgm:spPr/>
    </dgm:pt>
    <dgm:pt modelId="{CFCF7F70-464E-4121-86AC-6298CBD35992}" type="pres">
      <dgm:prSet presAssocID="{A396B7E6-0E98-4C50-9B81-E8B2D1A9E562}" presName="sibTrans" presStyleLbl="sibTrans2D1" presStyleIdx="0" presStyleCnt="3"/>
      <dgm:spPr/>
    </dgm:pt>
    <dgm:pt modelId="{E6758792-931C-4E23-8B42-CD6730B7841F}" type="pres">
      <dgm:prSet presAssocID="{A396B7E6-0E98-4C50-9B81-E8B2D1A9E562}" presName="connectorText" presStyleLbl="sibTrans2D1" presStyleIdx="0" presStyleCnt="3"/>
      <dgm:spPr/>
    </dgm:pt>
    <dgm:pt modelId="{1AFF0F27-1DB8-405C-9091-22D8CE9FAB46}" type="pres">
      <dgm:prSet presAssocID="{D4B70AD0-2511-43F4-B3EA-A31AA9B2C2EC}" presName="node" presStyleLbl="node1" presStyleIdx="1" presStyleCnt="4" custScaleX="381363">
        <dgm:presLayoutVars>
          <dgm:bulletEnabled val="1"/>
        </dgm:presLayoutVars>
      </dgm:prSet>
      <dgm:spPr/>
    </dgm:pt>
    <dgm:pt modelId="{B87A4D3E-3D85-4140-8BFD-EC4466251F03}" type="pres">
      <dgm:prSet presAssocID="{595557D6-413A-4347-A477-D0E63153DB2B}" presName="sibTrans" presStyleLbl="sibTrans2D1" presStyleIdx="1" presStyleCnt="3"/>
      <dgm:spPr/>
    </dgm:pt>
    <dgm:pt modelId="{D96F5BF2-84B0-44A8-B35D-CB3E2E92F400}" type="pres">
      <dgm:prSet presAssocID="{595557D6-413A-4347-A477-D0E63153DB2B}" presName="connectorText" presStyleLbl="sibTrans2D1" presStyleIdx="1" presStyleCnt="3"/>
      <dgm:spPr/>
    </dgm:pt>
    <dgm:pt modelId="{CC610C3B-DD67-495E-A1ED-72C4D46205E6}" type="pres">
      <dgm:prSet presAssocID="{FF51C233-92CC-45CE-B9B1-7BE2175CADD6}" presName="node" presStyleLbl="node1" presStyleIdx="2" presStyleCnt="4" custScaleX="381363">
        <dgm:presLayoutVars>
          <dgm:bulletEnabled val="1"/>
        </dgm:presLayoutVars>
      </dgm:prSet>
      <dgm:spPr/>
    </dgm:pt>
    <dgm:pt modelId="{3A278E60-9060-4A82-8801-3CC17DD64225}" type="pres">
      <dgm:prSet presAssocID="{EF228273-8853-4328-917B-004154544FEB}" presName="sibTrans" presStyleLbl="sibTrans2D1" presStyleIdx="2" presStyleCnt="3"/>
      <dgm:spPr/>
    </dgm:pt>
    <dgm:pt modelId="{A80F75F3-36D0-46F2-94A6-8DE829F748EF}" type="pres">
      <dgm:prSet presAssocID="{EF228273-8853-4328-917B-004154544FEB}" presName="connectorText" presStyleLbl="sibTrans2D1" presStyleIdx="2" presStyleCnt="3"/>
      <dgm:spPr/>
    </dgm:pt>
    <dgm:pt modelId="{7C8D07D5-EE71-4D07-B757-55FB8B7725D5}" type="pres">
      <dgm:prSet presAssocID="{86349079-75E4-48AB-9D3F-417BCA06D820}" presName="node" presStyleLbl="node1" presStyleIdx="3" presStyleCnt="4" custScaleX="381363">
        <dgm:presLayoutVars>
          <dgm:bulletEnabled val="1"/>
        </dgm:presLayoutVars>
      </dgm:prSet>
      <dgm:spPr/>
    </dgm:pt>
  </dgm:ptLst>
  <dgm:cxnLst>
    <dgm:cxn modelId="{776E560D-3BDD-4C26-938F-ABAAFB020D19}" type="presOf" srcId="{EF228273-8853-4328-917B-004154544FEB}" destId="{A80F75F3-36D0-46F2-94A6-8DE829F748EF}" srcOrd="1" destOrd="0" presId="urn:microsoft.com/office/officeart/2005/8/layout/process2"/>
    <dgm:cxn modelId="{78166F0F-9A89-4A8E-9AD6-49F4F462F3EE}" type="presOf" srcId="{6AB99C64-EF58-4F25-9C3E-DAD3D0E3DEBE}" destId="{6C3D0412-3640-4A78-8E00-572B8E39894A}" srcOrd="0" destOrd="0" presId="urn:microsoft.com/office/officeart/2005/8/layout/process2"/>
    <dgm:cxn modelId="{A2A09F29-8DA6-4939-BACC-405613795C28}" type="presOf" srcId="{A396B7E6-0E98-4C50-9B81-E8B2D1A9E562}" destId="{E6758792-931C-4E23-8B42-CD6730B7841F}" srcOrd="1" destOrd="0" presId="urn:microsoft.com/office/officeart/2005/8/layout/process2"/>
    <dgm:cxn modelId="{C4A1552F-5705-43EA-8A39-BAB419070780}" srcId="{6AB99C64-EF58-4F25-9C3E-DAD3D0E3DEBE}" destId="{86349079-75E4-48AB-9D3F-417BCA06D820}" srcOrd="3" destOrd="0" parTransId="{9D0C0136-D22A-44E9-AEE5-1494C13E1238}" sibTransId="{09174966-DC3B-409E-91D2-33E1F8636DE4}"/>
    <dgm:cxn modelId="{6E380D30-657C-423C-BD9A-EAF0EF2F4BEE}" srcId="{FF51C233-92CC-45CE-B9B1-7BE2175CADD6}" destId="{FCF558B6-D017-473A-A3F9-176C74D128EF}" srcOrd="0" destOrd="0" parTransId="{4647FF40-C196-4274-8F8B-A9BCA3CB0BE9}" sibTransId="{AC3A9952-7ED8-4895-93DC-BE9FCFAA2A10}"/>
    <dgm:cxn modelId="{4368053B-B698-4106-ACD1-FA657D426BC4}" type="presOf" srcId="{D4B70AD0-2511-43F4-B3EA-A31AA9B2C2EC}" destId="{1AFF0F27-1DB8-405C-9091-22D8CE9FAB46}" srcOrd="0" destOrd="0" presId="urn:microsoft.com/office/officeart/2005/8/layout/process2"/>
    <dgm:cxn modelId="{12F28D3E-FE00-4A9E-B70A-EDF6463C3D72}" type="presOf" srcId="{9CE3E1A5-0735-4C79-817E-8F60A0E71D09}" destId="{1AFF0F27-1DB8-405C-9091-22D8CE9FAB46}" srcOrd="0" destOrd="1" presId="urn:microsoft.com/office/officeart/2005/8/layout/process2"/>
    <dgm:cxn modelId="{5892113F-8D2C-4961-8BB1-5D6563C996DA}" srcId="{86349079-75E4-48AB-9D3F-417BCA06D820}" destId="{499D3046-6046-43C9-A447-1AB789D20DA7}" srcOrd="0" destOrd="0" parTransId="{3D41D009-307D-46FD-8E71-579FDB45C79E}" sibTransId="{EA9E8D31-A1CA-4125-AFC4-78249913C3A9}"/>
    <dgm:cxn modelId="{1F51826C-BB5B-4D95-9FFB-25E307C63FD2}" srcId="{D4B70AD0-2511-43F4-B3EA-A31AA9B2C2EC}" destId="{9CE3E1A5-0735-4C79-817E-8F60A0E71D09}" srcOrd="0" destOrd="0" parTransId="{A71552E2-E672-49A0-BA05-DAEAB8AC56C4}" sibTransId="{CDFD17F7-27AD-43CE-A6D0-8CFFC08CC651}"/>
    <dgm:cxn modelId="{AB757E50-5A64-47DF-AB71-85A85E411A94}" srcId="{6AB99C64-EF58-4F25-9C3E-DAD3D0E3DEBE}" destId="{FF51C233-92CC-45CE-B9B1-7BE2175CADD6}" srcOrd="2" destOrd="0" parTransId="{E4117117-24A9-45FF-8D66-07F06CEBDF03}" sibTransId="{EF228273-8853-4328-917B-004154544FEB}"/>
    <dgm:cxn modelId="{073ABF72-71A9-4934-BB86-2EA5FB7F49A7}" srcId="{6AB99C64-EF58-4F25-9C3E-DAD3D0E3DEBE}" destId="{D4B70AD0-2511-43F4-B3EA-A31AA9B2C2EC}" srcOrd="1" destOrd="0" parTransId="{E71C91A8-7369-4A15-818E-019D6FF3D3DF}" sibTransId="{595557D6-413A-4347-A477-D0E63153DB2B}"/>
    <dgm:cxn modelId="{741BC05A-38C0-4D76-B972-11EC398597D5}" type="presOf" srcId="{499D3046-6046-43C9-A447-1AB789D20DA7}" destId="{7C8D07D5-EE71-4D07-B757-55FB8B7725D5}" srcOrd="0" destOrd="1" presId="urn:microsoft.com/office/officeart/2005/8/layout/process2"/>
    <dgm:cxn modelId="{FF54347F-BB8A-4617-AAAD-A14D23B15880}" type="presOf" srcId="{A31C1359-BD1B-4A1C-A118-91611F7620B3}" destId="{277ADCB9-1D78-48FE-AC82-3C3B84B2A18B}" srcOrd="0" destOrd="0" presId="urn:microsoft.com/office/officeart/2005/8/layout/process2"/>
    <dgm:cxn modelId="{983A6D88-75F7-4134-86E8-18094E45FBC4}" srcId="{A31C1359-BD1B-4A1C-A118-91611F7620B3}" destId="{608DFA52-541A-428E-8D19-9B630749131F}" srcOrd="0" destOrd="0" parTransId="{F95469D5-39F5-4A97-A023-87D008DB59FD}" sibTransId="{0FCC717F-8806-4E04-A3C6-24A1AB893FFA}"/>
    <dgm:cxn modelId="{2208318C-2C16-4867-8AE0-661A55ADE3D0}" type="presOf" srcId="{EF228273-8853-4328-917B-004154544FEB}" destId="{3A278E60-9060-4A82-8801-3CC17DD64225}" srcOrd="0" destOrd="0" presId="urn:microsoft.com/office/officeart/2005/8/layout/process2"/>
    <dgm:cxn modelId="{8EB7239C-21A9-44B8-8821-DE1A2AF99FAB}" srcId="{6AB99C64-EF58-4F25-9C3E-DAD3D0E3DEBE}" destId="{A31C1359-BD1B-4A1C-A118-91611F7620B3}" srcOrd="0" destOrd="0" parTransId="{0F6A4BFB-B8E5-4B77-863D-831CD9A9B8A4}" sibTransId="{A396B7E6-0E98-4C50-9B81-E8B2D1A9E562}"/>
    <dgm:cxn modelId="{5C5534B4-2D72-4924-9E38-B632A2E67BA9}" type="presOf" srcId="{595557D6-413A-4347-A477-D0E63153DB2B}" destId="{D96F5BF2-84B0-44A8-B35D-CB3E2E92F400}" srcOrd="1" destOrd="0" presId="urn:microsoft.com/office/officeart/2005/8/layout/process2"/>
    <dgm:cxn modelId="{9409FFB9-6627-4285-99DD-9C5173B5000E}" type="presOf" srcId="{86349079-75E4-48AB-9D3F-417BCA06D820}" destId="{7C8D07D5-EE71-4D07-B757-55FB8B7725D5}" srcOrd="0" destOrd="0" presId="urn:microsoft.com/office/officeart/2005/8/layout/process2"/>
    <dgm:cxn modelId="{8FA04FC0-A743-4D7A-9741-B174041A913E}" type="presOf" srcId="{FF51C233-92CC-45CE-B9B1-7BE2175CADD6}" destId="{CC610C3B-DD67-495E-A1ED-72C4D46205E6}" srcOrd="0" destOrd="0" presId="urn:microsoft.com/office/officeart/2005/8/layout/process2"/>
    <dgm:cxn modelId="{B32CD8D3-98BF-49F6-80E1-E41C784E9BAA}" type="presOf" srcId="{608DFA52-541A-428E-8D19-9B630749131F}" destId="{277ADCB9-1D78-48FE-AC82-3C3B84B2A18B}" srcOrd="0" destOrd="1" presId="urn:microsoft.com/office/officeart/2005/8/layout/process2"/>
    <dgm:cxn modelId="{E72BDEDA-6968-40D4-A2FD-5461B73D7494}" type="presOf" srcId="{A396B7E6-0E98-4C50-9B81-E8B2D1A9E562}" destId="{CFCF7F70-464E-4121-86AC-6298CBD35992}" srcOrd="0" destOrd="0" presId="urn:microsoft.com/office/officeart/2005/8/layout/process2"/>
    <dgm:cxn modelId="{0C0607E5-C9F2-43ED-BE54-0DA198525C4B}" type="presOf" srcId="{FCF558B6-D017-473A-A3F9-176C74D128EF}" destId="{CC610C3B-DD67-495E-A1ED-72C4D46205E6}" srcOrd="0" destOrd="1" presId="urn:microsoft.com/office/officeart/2005/8/layout/process2"/>
    <dgm:cxn modelId="{22B045E8-A90D-4207-9692-582FE4AEC90F}" type="presOf" srcId="{595557D6-413A-4347-A477-D0E63153DB2B}" destId="{B87A4D3E-3D85-4140-8BFD-EC4466251F03}" srcOrd="0" destOrd="0" presId="urn:microsoft.com/office/officeart/2005/8/layout/process2"/>
    <dgm:cxn modelId="{F3734F14-BA8F-44C6-9895-684839C81852}" type="presParOf" srcId="{6C3D0412-3640-4A78-8E00-572B8E39894A}" destId="{277ADCB9-1D78-48FE-AC82-3C3B84B2A18B}" srcOrd="0" destOrd="0" presId="urn:microsoft.com/office/officeart/2005/8/layout/process2"/>
    <dgm:cxn modelId="{7922020D-40AF-445D-970D-7C7CCDC34CF4}" type="presParOf" srcId="{6C3D0412-3640-4A78-8E00-572B8E39894A}" destId="{CFCF7F70-464E-4121-86AC-6298CBD35992}" srcOrd="1" destOrd="0" presId="urn:microsoft.com/office/officeart/2005/8/layout/process2"/>
    <dgm:cxn modelId="{3BDA99B6-FEE4-4B5E-9178-1C9000E3231D}" type="presParOf" srcId="{CFCF7F70-464E-4121-86AC-6298CBD35992}" destId="{E6758792-931C-4E23-8B42-CD6730B7841F}" srcOrd="0" destOrd="0" presId="urn:microsoft.com/office/officeart/2005/8/layout/process2"/>
    <dgm:cxn modelId="{E7111CAF-517E-42D3-9EC0-9F5B33CEDD70}" type="presParOf" srcId="{6C3D0412-3640-4A78-8E00-572B8E39894A}" destId="{1AFF0F27-1DB8-405C-9091-22D8CE9FAB46}" srcOrd="2" destOrd="0" presId="urn:microsoft.com/office/officeart/2005/8/layout/process2"/>
    <dgm:cxn modelId="{A5731C75-7A6D-45E7-83BF-D2B59A472E88}" type="presParOf" srcId="{6C3D0412-3640-4A78-8E00-572B8E39894A}" destId="{B87A4D3E-3D85-4140-8BFD-EC4466251F03}" srcOrd="3" destOrd="0" presId="urn:microsoft.com/office/officeart/2005/8/layout/process2"/>
    <dgm:cxn modelId="{DFB5ECB5-BDB1-4416-86BC-828F87ECAD64}" type="presParOf" srcId="{B87A4D3E-3D85-4140-8BFD-EC4466251F03}" destId="{D96F5BF2-84B0-44A8-B35D-CB3E2E92F400}" srcOrd="0" destOrd="0" presId="urn:microsoft.com/office/officeart/2005/8/layout/process2"/>
    <dgm:cxn modelId="{7BE762F7-245E-4C06-93C1-CF1C13C4F62E}" type="presParOf" srcId="{6C3D0412-3640-4A78-8E00-572B8E39894A}" destId="{CC610C3B-DD67-495E-A1ED-72C4D46205E6}" srcOrd="4" destOrd="0" presId="urn:microsoft.com/office/officeart/2005/8/layout/process2"/>
    <dgm:cxn modelId="{5E169467-97D3-4382-B902-E81C4081F634}" type="presParOf" srcId="{6C3D0412-3640-4A78-8E00-572B8E39894A}" destId="{3A278E60-9060-4A82-8801-3CC17DD64225}" srcOrd="5" destOrd="0" presId="urn:microsoft.com/office/officeart/2005/8/layout/process2"/>
    <dgm:cxn modelId="{C79F962A-0E55-440D-ADA2-ED70EF2F49BC}" type="presParOf" srcId="{3A278E60-9060-4A82-8801-3CC17DD64225}" destId="{A80F75F3-36D0-46F2-94A6-8DE829F748EF}" srcOrd="0" destOrd="0" presId="urn:microsoft.com/office/officeart/2005/8/layout/process2"/>
    <dgm:cxn modelId="{C71391BF-AD29-4C09-84F3-740E8F5D4F7A}" type="presParOf" srcId="{6C3D0412-3640-4A78-8E00-572B8E39894A}" destId="{7C8D07D5-EE71-4D07-B757-55FB8B7725D5}" srcOrd="6" destOrd="0" presId="urn:microsoft.com/office/officeart/2005/8/layout/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4542443-6E5B-4610-BAC4-B6DDEAA45C23}" type="doc">
      <dgm:prSet loTypeId="urn:microsoft.com/office/officeart/2016/7/layout/RepeatingBendingProcessNew" loCatId="process" qsTypeId="urn:microsoft.com/office/officeart/2005/8/quickstyle/3d1" qsCatId="3D" csTypeId="urn:microsoft.com/office/officeart/2005/8/colors/accent6_5" csCatId="accent6" phldr="1"/>
      <dgm:spPr/>
      <dgm:t>
        <a:bodyPr/>
        <a:lstStyle/>
        <a:p>
          <a:endParaRPr lang="en-US"/>
        </a:p>
      </dgm:t>
    </dgm:pt>
    <dgm:pt modelId="{3116CB15-25DE-4224-9A0C-5614A28F5824}">
      <dgm:prSet custT="1"/>
      <dgm:spPr/>
      <dgm:t>
        <a:bodyPr/>
        <a:lstStyle/>
        <a:p>
          <a:r>
            <a:rPr lang="en-GB" sz="2000" b="1" dirty="0"/>
            <a:t>1. Feedback sammeln</a:t>
          </a:r>
          <a:endParaRPr lang="en-US" sz="2000" dirty="0"/>
        </a:p>
      </dgm:t>
    </dgm:pt>
    <dgm:pt modelId="{B87577BD-0B72-459C-8ED9-D2F31BA6236C}" type="parTrans" cxnId="{B10B211E-2652-47DC-A0EC-6E6D7C7DE3F2}">
      <dgm:prSet/>
      <dgm:spPr/>
      <dgm:t>
        <a:bodyPr/>
        <a:lstStyle/>
        <a:p>
          <a:endParaRPr lang="en-US"/>
        </a:p>
      </dgm:t>
    </dgm:pt>
    <dgm:pt modelId="{54A18BE4-63B9-426D-9D3D-65F0D4A6286A}" type="sibTrans" cxnId="{B10B211E-2652-47DC-A0EC-6E6D7C7DE3F2}">
      <dgm:prSet/>
      <dgm:spPr/>
      <dgm:t>
        <a:bodyPr/>
        <a:lstStyle/>
        <a:p>
          <a:endParaRPr lang="en-US"/>
        </a:p>
      </dgm:t>
    </dgm:pt>
    <dgm:pt modelId="{3C406BBB-D97B-4266-ADBF-F8DD17D570AD}">
      <dgm:prSet/>
      <dgm:spPr/>
      <dgm:t>
        <a:bodyPr/>
        <a:lstStyle/>
        <a:p>
          <a:r>
            <a:rPr lang="en-GB"/>
            <a:t>Von </a:t>
          </a:r>
          <a:r>
            <a:rPr lang="en-GB" b="1"/>
            <a:t>Studenten</a:t>
          </a:r>
          <a:r>
            <a:rPr lang="en-GB"/>
            <a:t>, </a:t>
          </a:r>
          <a:r>
            <a:rPr lang="en-GB" b="1"/>
            <a:t>Ihnen selbst </a:t>
          </a:r>
          <a:r>
            <a:rPr lang="en-GB"/>
            <a:t>und </a:t>
          </a:r>
          <a:r>
            <a:rPr lang="en-GB" b="1"/>
            <a:t>Ihren Kollegen</a:t>
          </a:r>
          <a:r>
            <a:rPr lang="en-GB"/>
            <a:t>.</a:t>
          </a:r>
          <a:endParaRPr lang="en-US"/>
        </a:p>
      </dgm:t>
    </dgm:pt>
    <dgm:pt modelId="{8318CC38-4533-4827-B6AD-D036B2363EA7}" type="parTrans" cxnId="{629A073A-4BE2-4B32-84F7-21642EE96E82}">
      <dgm:prSet/>
      <dgm:spPr/>
      <dgm:t>
        <a:bodyPr/>
        <a:lstStyle/>
        <a:p>
          <a:endParaRPr lang="en-US"/>
        </a:p>
      </dgm:t>
    </dgm:pt>
    <dgm:pt modelId="{67F49A65-CE93-445C-B98E-721197403473}" type="sibTrans" cxnId="{629A073A-4BE2-4B32-84F7-21642EE96E82}">
      <dgm:prSet/>
      <dgm:spPr/>
      <dgm:t>
        <a:bodyPr/>
        <a:lstStyle/>
        <a:p>
          <a:endParaRPr lang="en-US"/>
        </a:p>
      </dgm:t>
    </dgm:pt>
    <dgm:pt modelId="{8ED50F8E-CA57-4E78-B0FC-850B4455DEE9}">
      <dgm:prSet/>
      <dgm:spPr/>
      <dgm:t>
        <a:bodyPr/>
        <a:lstStyle/>
        <a:p>
          <a:r>
            <a:rPr lang="en-GB"/>
            <a:t>Verwenden Sie </a:t>
          </a:r>
          <a:r>
            <a:rPr lang="en-GB" b="1"/>
            <a:t>Umfragen</a:t>
          </a:r>
          <a:r>
            <a:rPr lang="en-GB"/>
            <a:t>, </a:t>
          </a:r>
          <a:r>
            <a:rPr lang="en-GB" b="1"/>
            <a:t>Quizze</a:t>
          </a:r>
          <a:r>
            <a:rPr lang="en-GB"/>
            <a:t>, </a:t>
          </a:r>
          <a:r>
            <a:rPr lang="en-GB" b="1"/>
            <a:t>Interviews </a:t>
          </a:r>
          <a:r>
            <a:rPr lang="en-GB"/>
            <a:t>und </a:t>
          </a:r>
          <a:r>
            <a:rPr lang="en-GB" b="1"/>
            <a:t>Beobachtungen</a:t>
          </a:r>
          <a:r>
            <a:rPr lang="en-GB"/>
            <a:t>.</a:t>
          </a:r>
          <a:endParaRPr lang="en-US"/>
        </a:p>
      </dgm:t>
    </dgm:pt>
    <dgm:pt modelId="{D665B9F9-A18D-47C2-B856-9AB27F6AD3AB}" type="parTrans" cxnId="{056CF289-57A8-4858-9872-9D77A43CEB02}">
      <dgm:prSet/>
      <dgm:spPr/>
      <dgm:t>
        <a:bodyPr/>
        <a:lstStyle/>
        <a:p>
          <a:endParaRPr lang="en-US"/>
        </a:p>
      </dgm:t>
    </dgm:pt>
    <dgm:pt modelId="{E6E10860-DD1F-4BCA-A6E0-D4E50B77D120}" type="sibTrans" cxnId="{056CF289-57A8-4858-9872-9D77A43CEB02}">
      <dgm:prSet/>
      <dgm:spPr/>
      <dgm:t>
        <a:bodyPr/>
        <a:lstStyle/>
        <a:p>
          <a:endParaRPr lang="en-US"/>
        </a:p>
      </dgm:t>
    </dgm:pt>
    <dgm:pt modelId="{5F4C8331-E82A-4E75-9E60-F09C38C1BFB4}">
      <dgm:prSet custT="1"/>
      <dgm:spPr/>
      <dgm:t>
        <a:bodyPr/>
        <a:lstStyle/>
        <a:p>
          <a:r>
            <a:rPr lang="en-GB" sz="2000" b="1" dirty="0"/>
            <a:t>2. </a:t>
          </a:r>
          <a:r>
            <a:rPr lang="en-GB" sz="2000" b="1" dirty="0" err="1"/>
            <a:t>Analysieren </a:t>
          </a:r>
          <a:r>
            <a:rPr lang="en-GB" sz="2000" b="1" dirty="0"/>
            <a:t>Sie die Daten</a:t>
          </a:r>
          <a:endParaRPr lang="en-US" sz="2000" dirty="0"/>
        </a:p>
      </dgm:t>
    </dgm:pt>
    <dgm:pt modelId="{83B58C50-5E17-465B-AA1F-E0D15A518B17}" type="parTrans" cxnId="{574AB862-B973-48A4-ADF7-D34DEDDECC34}">
      <dgm:prSet/>
      <dgm:spPr/>
      <dgm:t>
        <a:bodyPr/>
        <a:lstStyle/>
        <a:p>
          <a:endParaRPr lang="en-US"/>
        </a:p>
      </dgm:t>
    </dgm:pt>
    <dgm:pt modelId="{BE8C31B0-31D7-41BB-9661-BE24E4C90626}" type="sibTrans" cxnId="{574AB862-B973-48A4-ADF7-D34DEDDECC34}">
      <dgm:prSet/>
      <dgm:spPr/>
      <dgm:t>
        <a:bodyPr/>
        <a:lstStyle/>
        <a:p>
          <a:endParaRPr lang="en-US"/>
        </a:p>
      </dgm:t>
    </dgm:pt>
    <dgm:pt modelId="{7F9049E8-71A4-4771-9B77-4213DEF35782}">
      <dgm:prSet/>
      <dgm:spPr/>
      <dgm:t>
        <a:bodyPr/>
        <a:lstStyle/>
        <a:p>
          <a:r>
            <a:rPr lang="en-GB"/>
            <a:t>Verwenden Sie </a:t>
          </a:r>
          <a:r>
            <a:rPr lang="en-GB" b="1"/>
            <a:t>quantitative </a:t>
          </a:r>
          <a:r>
            <a:rPr lang="en-GB"/>
            <a:t>(Quiz-Ergebnisse, Umfrageergebnisse) und </a:t>
          </a:r>
          <a:r>
            <a:rPr lang="en-GB" b="1"/>
            <a:t>qualitative </a:t>
          </a:r>
          <a:r>
            <a:rPr lang="en-GB"/>
            <a:t>(Interviews, Beobachtungen) Methoden.</a:t>
          </a:r>
          <a:endParaRPr lang="en-US"/>
        </a:p>
      </dgm:t>
    </dgm:pt>
    <dgm:pt modelId="{8D4759B8-9827-4D15-8793-C8067572FD6E}" type="parTrans" cxnId="{D497BCD5-B29E-4C19-A849-9F3305847A3D}">
      <dgm:prSet/>
      <dgm:spPr/>
      <dgm:t>
        <a:bodyPr/>
        <a:lstStyle/>
        <a:p>
          <a:endParaRPr lang="en-US"/>
        </a:p>
      </dgm:t>
    </dgm:pt>
    <dgm:pt modelId="{B75173C2-CF6D-4FB1-AD15-61E42596B16C}" type="sibTrans" cxnId="{D497BCD5-B29E-4C19-A849-9F3305847A3D}">
      <dgm:prSet/>
      <dgm:spPr/>
      <dgm:t>
        <a:bodyPr/>
        <a:lstStyle/>
        <a:p>
          <a:endParaRPr lang="en-US"/>
        </a:p>
      </dgm:t>
    </dgm:pt>
    <dgm:pt modelId="{91C5A74A-7C95-4AEF-9B9B-BF825378BD17}">
      <dgm:prSet/>
      <dgm:spPr/>
      <dgm:t>
        <a:bodyPr/>
        <a:lstStyle/>
        <a:p>
          <a:r>
            <a:rPr lang="en-GB"/>
            <a:t>Ermittlung von Stärken und verbesserungswürdigen Bereichen.</a:t>
          </a:r>
          <a:endParaRPr lang="en-US"/>
        </a:p>
      </dgm:t>
    </dgm:pt>
    <dgm:pt modelId="{193CF01B-A316-447F-B8FA-171266B8BE5A}" type="parTrans" cxnId="{5F88CCC4-5FBA-4DCD-8936-14DCF707DF23}">
      <dgm:prSet/>
      <dgm:spPr/>
      <dgm:t>
        <a:bodyPr/>
        <a:lstStyle/>
        <a:p>
          <a:endParaRPr lang="en-US"/>
        </a:p>
      </dgm:t>
    </dgm:pt>
    <dgm:pt modelId="{B0E69D42-5FC8-4C72-91B6-F73EF5D980CF}" type="sibTrans" cxnId="{5F88CCC4-5FBA-4DCD-8936-14DCF707DF23}">
      <dgm:prSet/>
      <dgm:spPr/>
      <dgm:t>
        <a:bodyPr/>
        <a:lstStyle/>
        <a:p>
          <a:endParaRPr lang="en-US"/>
        </a:p>
      </dgm:t>
    </dgm:pt>
    <dgm:pt modelId="{BEA5E0B8-1339-4280-8CDE-9F923AB0A81C}">
      <dgm:prSet custT="1"/>
      <dgm:spPr/>
      <dgm:t>
        <a:bodyPr/>
        <a:lstStyle/>
        <a:p>
          <a:r>
            <a:rPr lang="en-GB" sz="2000" b="1" dirty="0"/>
            <a:t>3. Anpassen &amp; Verbessern</a:t>
          </a:r>
          <a:endParaRPr lang="en-US" sz="2000" dirty="0"/>
        </a:p>
      </dgm:t>
    </dgm:pt>
    <dgm:pt modelId="{456E12F9-E036-4C0C-BBF1-795F1A921885}" type="parTrans" cxnId="{09DE8F9C-2D42-421B-A26F-7F385034D560}">
      <dgm:prSet/>
      <dgm:spPr/>
      <dgm:t>
        <a:bodyPr/>
        <a:lstStyle/>
        <a:p>
          <a:endParaRPr lang="en-US"/>
        </a:p>
      </dgm:t>
    </dgm:pt>
    <dgm:pt modelId="{189DF336-D8F2-43A8-B026-CFB13013DE56}" type="sibTrans" cxnId="{09DE8F9C-2D42-421B-A26F-7F385034D560}">
      <dgm:prSet/>
      <dgm:spPr/>
      <dgm:t>
        <a:bodyPr/>
        <a:lstStyle/>
        <a:p>
          <a:endParaRPr lang="en-US"/>
        </a:p>
      </dgm:t>
    </dgm:pt>
    <dgm:pt modelId="{F51D6E4C-09A6-4433-B939-92C5676C10E9}">
      <dgm:prSet/>
      <dgm:spPr/>
      <dgm:t>
        <a:bodyPr/>
        <a:lstStyle/>
        <a:p>
          <a:r>
            <a:rPr lang="en-GB"/>
            <a:t>Umsetzung von Änderungen auf der Grundlage der Ergebnisse.</a:t>
          </a:r>
          <a:endParaRPr lang="en-US"/>
        </a:p>
      </dgm:t>
    </dgm:pt>
    <dgm:pt modelId="{980C7DF1-E7F9-493B-9552-33176B0AE8CC}" type="parTrans" cxnId="{5DFFA3C3-195D-46CC-9394-E5A88DFF8C69}">
      <dgm:prSet/>
      <dgm:spPr/>
      <dgm:t>
        <a:bodyPr/>
        <a:lstStyle/>
        <a:p>
          <a:endParaRPr lang="en-US"/>
        </a:p>
      </dgm:t>
    </dgm:pt>
    <dgm:pt modelId="{D322F573-21F8-4EEA-907A-8083CD3AAE7B}" type="sibTrans" cxnId="{5DFFA3C3-195D-46CC-9394-E5A88DFF8C69}">
      <dgm:prSet/>
      <dgm:spPr/>
      <dgm:t>
        <a:bodyPr/>
        <a:lstStyle/>
        <a:p>
          <a:endParaRPr lang="en-US"/>
        </a:p>
      </dgm:t>
    </dgm:pt>
    <dgm:pt modelId="{ABABE894-CAAB-4327-A7C2-83478133603D}">
      <dgm:prSet/>
      <dgm:spPr/>
      <dgm:t>
        <a:bodyPr/>
        <a:lstStyle/>
        <a:p>
          <a:r>
            <a:rPr lang="en-GB" b="1"/>
            <a:t>Verbesserung </a:t>
          </a:r>
          <a:r>
            <a:rPr lang="en-GB"/>
            <a:t>wirksamer Strategien und </a:t>
          </a:r>
          <a:r>
            <a:rPr lang="en-GB" b="1"/>
            <a:t>Beseitigung von </a:t>
          </a:r>
          <a:r>
            <a:rPr lang="en-GB"/>
            <a:t>Schwachstellen.</a:t>
          </a:r>
          <a:endParaRPr lang="en-US"/>
        </a:p>
      </dgm:t>
    </dgm:pt>
    <dgm:pt modelId="{4600D27B-2937-4908-B9E8-E930759591B6}" type="parTrans" cxnId="{AC5AC4F0-50B7-4B28-8488-D12C6D3BA652}">
      <dgm:prSet/>
      <dgm:spPr/>
      <dgm:t>
        <a:bodyPr/>
        <a:lstStyle/>
        <a:p>
          <a:endParaRPr lang="en-US"/>
        </a:p>
      </dgm:t>
    </dgm:pt>
    <dgm:pt modelId="{2ADF0E6B-C97B-4B47-AC51-3D74DEB2394C}" type="sibTrans" cxnId="{AC5AC4F0-50B7-4B28-8488-D12C6D3BA652}">
      <dgm:prSet/>
      <dgm:spPr/>
      <dgm:t>
        <a:bodyPr/>
        <a:lstStyle/>
        <a:p>
          <a:endParaRPr lang="en-US"/>
        </a:p>
      </dgm:t>
    </dgm:pt>
    <dgm:pt modelId="{B1073592-9A55-49A3-8CB0-D6C9158AD9D6}">
      <dgm:prSet custT="1"/>
      <dgm:spPr/>
      <dgm:t>
        <a:bodyPr/>
        <a:lstStyle/>
        <a:p>
          <a:r>
            <a:rPr lang="en-GB" sz="2000" b="1" dirty="0"/>
            <a:t>4. Teilen &amp; Lernen</a:t>
          </a:r>
          <a:endParaRPr lang="en-US" sz="2000" dirty="0"/>
        </a:p>
      </dgm:t>
    </dgm:pt>
    <dgm:pt modelId="{FCC2CCE4-3A42-4D2C-8568-E22AE7D096E0}" type="parTrans" cxnId="{AEBAE4EA-0254-4378-A57C-0DD6AA2B69A6}">
      <dgm:prSet/>
      <dgm:spPr/>
      <dgm:t>
        <a:bodyPr/>
        <a:lstStyle/>
        <a:p>
          <a:endParaRPr lang="en-US"/>
        </a:p>
      </dgm:t>
    </dgm:pt>
    <dgm:pt modelId="{3773A648-95AD-4F7B-8009-C2C23B882E4D}" type="sibTrans" cxnId="{AEBAE4EA-0254-4378-A57C-0DD6AA2B69A6}">
      <dgm:prSet/>
      <dgm:spPr/>
      <dgm:t>
        <a:bodyPr/>
        <a:lstStyle/>
        <a:p>
          <a:endParaRPr lang="en-US"/>
        </a:p>
      </dgm:t>
    </dgm:pt>
    <dgm:pt modelId="{4612B0D4-D410-4E07-9E20-92DEF2EBAFAB}">
      <dgm:prSet/>
      <dgm:spPr/>
      <dgm:t>
        <a:bodyPr/>
        <a:lstStyle/>
        <a:p>
          <a:r>
            <a:rPr lang="en-GB"/>
            <a:t>Tauschen Sie die Ergebnisse mit Gleichgesinnten aus.</a:t>
          </a:r>
          <a:endParaRPr lang="en-US"/>
        </a:p>
      </dgm:t>
    </dgm:pt>
    <dgm:pt modelId="{0F9C69CF-9411-4E49-A607-AA0643310D11}" type="parTrans" cxnId="{047C9044-485F-4885-953F-EC76D8C7BF2F}">
      <dgm:prSet/>
      <dgm:spPr/>
      <dgm:t>
        <a:bodyPr/>
        <a:lstStyle/>
        <a:p>
          <a:endParaRPr lang="en-US"/>
        </a:p>
      </dgm:t>
    </dgm:pt>
    <dgm:pt modelId="{4E2542CD-18A3-4BB0-A982-D16E792B9FF6}" type="sibTrans" cxnId="{047C9044-485F-4885-953F-EC76D8C7BF2F}">
      <dgm:prSet/>
      <dgm:spPr/>
      <dgm:t>
        <a:bodyPr/>
        <a:lstStyle/>
        <a:p>
          <a:endParaRPr lang="en-US"/>
        </a:p>
      </dgm:t>
    </dgm:pt>
    <dgm:pt modelId="{036364BC-F990-4AA8-8912-63F64F55B6B2}">
      <dgm:prSet/>
      <dgm:spPr/>
      <dgm:t>
        <a:bodyPr/>
        <a:lstStyle/>
        <a:p>
          <a:r>
            <a:rPr lang="en-GB"/>
            <a:t>Lernen Sie von bewährten Verfahren und Fallstudien.</a:t>
          </a:r>
          <a:endParaRPr lang="en-US"/>
        </a:p>
      </dgm:t>
    </dgm:pt>
    <dgm:pt modelId="{D5CCDD57-FCFF-4CD0-BA74-85C32B8759F0}" type="parTrans" cxnId="{4044B1AD-AC14-4FA1-9955-335AEF2E2DB8}">
      <dgm:prSet/>
      <dgm:spPr/>
      <dgm:t>
        <a:bodyPr/>
        <a:lstStyle/>
        <a:p>
          <a:endParaRPr lang="en-US"/>
        </a:p>
      </dgm:t>
    </dgm:pt>
    <dgm:pt modelId="{00390784-14A5-44C2-AC1E-1F0C031E40E6}" type="sibTrans" cxnId="{4044B1AD-AC14-4FA1-9955-335AEF2E2DB8}">
      <dgm:prSet/>
      <dgm:spPr/>
      <dgm:t>
        <a:bodyPr/>
        <a:lstStyle/>
        <a:p>
          <a:endParaRPr lang="en-US"/>
        </a:p>
      </dgm:t>
    </dgm:pt>
    <dgm:pt modelId="{9A884F9D-CA3F-4CF8-90A3-E637D226202E}" type="pres">
      <dgm:prSet presAssocID="{74542443-6E5B-4610-BAC4-B6DDEAA45C23}" presName="Name0" presStyleCnt="0">
        <dgm:presLayoutVars>
          <dgm:dir/>
          <dgm:resizeHandles val="exact"/>
        </dgm:presLayoutVars>
      </dgm:prSet>
      <dgm:spPr/>
    </dgm:pt>
    <dgm:pt modelId="{2EB44E5D-D2E9-492E-B81D-E218AA4B4344}" type="pres">
      <dgm:prSet presAssocID="{3116CB15-25DE-4224-9A0C-5614A28F5824}" presName="node" presStyleLbl="node1" presStyleIdx="0" presStyleCnt="12">
        <dgm:presLayoutVars>
          <dgm:bulletEnabled val="1"/>
        </dgm:presLayoutVars>
      </dgm:prSet>
      <dgm:spPr/>
    </dgm:pt>
    <dgm:pt modelId="{25D60A98-B16E-40F5-941A-1FB72291E3EC}" type="pres">
      <dgm:prSet presAssocID="{54A18BE4-63B9-426D-9D3D-65F0D4A6286A}" presName="sibTrans" presStyleLbl="sibTrans1D1" presStyleIdx="0" presStyleCnt="11"/>
      <dgm:spPr/>
    </dgm:pt>
    <dgm:pt modelId="{B89D9AAC-0C48-46AC-86CD-65332C750021}" type="pres">
      <dgm:prSet presAssocID="{54A18BE4-63B9-426D-9D3D-65F0D4A6286A}" presName="connectorText" presStyleLbl="sibTrans1D1" presStyleIdx="0" presStyleCnt="11"/>
      <dgm:spPr/>
    </dgm:pt>
    <dgm:pt modelId="{A689802A-9A97-4B1E-91E8-5AC36B14C6ED}" type="pres">
      <dgm:prSet presAssocID="{3C406BBB-D97B-4266-ADBF-F8DD17D570AD}" presName="node" presStyleLbl="node1" presStyleIdx="1" presStyleCnt="12">
        <dgm:presLayoutVars>
          <dgm:bulletEnabled val="1"/>
        </dgm:presLayoutVars>
      </dgm:prSet>
      <dgm:spPr/>
    </dgm:pt>
    <dgm:pt modelId="{5CBDFACC-4215-4C31-AC26-2B9475EC7FF5}" type="pres">
      <dgm:prSet presAssocID="{67F49A65-CE93-445C-B98E-721197403473}" presName="sibTrans" presStyleLbl="sibTrans1D1" presStyleIdx="1" presStyleCnt="11"/>
      <dgm:spPr/>
    </dgm:pt>
    <dgm:pt modelId="{9C50A04F-29C4-4B91-9BB5-228AF1003C29}" type="pres">
      <dgm:prSet presAssocID="{67F49A65-CE93-445C-B98E-721197403473}" presName="connectorText" presStyleLbl="sibTrans1D1" presStyleIdx="1" presStyleCnt="11"/>
      <dgm:spPr/>
    </dgm:pt>
    <dgm:pt modelId="{B660B29D-D688-45D2-976F-754C5D802FD9}" type="pres">
      <dgm:prSet presAssocID="{8ED50F8E-CA57-4E78-B0FC-850B4455DEE9}" presName="node" presStyleLbl="node1" presStyleIdx="2" presStyleCnt="12">
        <dgm:presLayoutVars>
          <dgm:bulletEnabled val="1"/>
        </dgm:presLayoutVars>
      </dgm:prSet>
      <dgm:spPr/>
    </dgm:pt>
    <dgm:pt modelId="{9A8D1022-1640-4AA3-9AAB-17F058DDC376}" type="pres">
      <dgm:prSet presAssocID="{E6E10860-DD1F-4BCA-A6E0-D4E50B77D120}" presName="sibTrans" presStyleLbl="sibTrans1D1" presStyleIdx="2" presStyleCnt="11"/>
      <dgm:spPr/>
    </dgm:pt>
    <dgm:pt modelId="{A1E561C9-E31C-4DBC-8CA5-9A8C9C057ACC}" type="pres">
      <dgm:prSet presAssocID="{E6E10860-DD1F-4BCA-A6E0-D4E50B77D120}" presName="connectorText" presStyleLbl="sibTrans1D1" presStyleIdx="2" presStyleCnt="11"/>
      <dgm:spPr/>
    </dgm:pt>
    <dgm:pt modelId="{5565FF61-BE6F-415F-B4AB-7A94592241CA}" type="pres">
      <dgm:prSet presAssocID="{5F4C8331-E82A-4E75-9E60-F09C38C1BFB4}" presName="node" presStyleLbl="node1" presStyleIdx="3" presStyleCnt="12">
        <dgm:presLayoutVars>
          <dgm:bulletEnabled val="1"/>
        </dgm:presLayoutVars>
      </dgm:prSet>
      <dgm:spPr/>
    </dgm:pt>
    <dgm:pt modelId="{111D75B7-C572-4430-B7A0-49919B82FDB6}" type="pres">
      <dgm:prSet presAssocID="{BE8C31B0-31D7-41BB-9661-BE24E4C90626}" presName="sibTrans" presStyleLbl="sibTrans1D1" presStyleIdx="3" presStyleCnt="11"/>
      <dgm:spPr/>
    </dgm:pt>
    <dgm:pt modelId="{885A66D2-6F09-41D3-A9F6-F18210146474}" type="pres">
      <dgm:prSet presAssocID="{BE8C31B0-31D7-41BB-9661-BE24E4C90626}" presName="connectorText" presStyleLbl="sibTrans1D1" presStyleIdx="3" presStyleCnt="11"/>
      <dgm:spPr/>
    </dgm:pt>
    <dgm:pt modelId="{44408F23-6EE5-4CAF-84A3-3E2ABE12F7EF}" type="pres">
      <dgm:prSet presAssocID="{7F9049E8-71A4-4771-9B77-4213DEF35782}" presName="node" presStyleLbl="node1" presStyleIdx="4" presStyleCnt="12">
        <dgm:presLayoutVars>
          <dgm:bulletEnabled val="1"/>
        </dgm:presLayoutVars>
      </dgm:prSet>
      <dgm:spPr/>
    </dgm:pt>
    <dgm:pt modelId="{7905ACC6-B61A-4933-8A7B-BE2AA7782BD8}" type="pres">
      <dgm:prSet presAssocID="{B75173C2-CF6D-4FB1-AD15-61E42596B16C}" presName="sibTrans" presStyleLbl="sibTrans1D1" presStyleIdx="4" presStyleCnt="11"/>
      <dgm:spPr/>
    </dgm:pt>
    <dgm:pt modelId="{C54FA534-80CA-420E-9606-BF1D6480D57C}" type="pres">
      <dgm:prSet presAssocID="{B75173C2-CF6D-4FB1-AD15-61E42596B16C}" presName="connectorText" presStyleLbl="sibTrans1D1" presStyleIdx="4" presStyleCnt="11"/>
      <dgm:spPr/>
    </dgm:pt>
    <dgm:pt modelId="{2F683036-EAE7-4806-86D8-B3D55DC291E8}" type="pres">
      <dgm:prSet presAssocID="{91C5A74A-7C95-4AEF-9B9B-BF825378BD17}" presName="node" presStyleLbl="node1" presStyleIdx="5" presStyleCnt="12">
        <dgm:presLayoutVars>
          <dgm:bulletEnabled val="1"/>
        </dgm:presLayoutVars>
      </dgm:prSet>
      <dgm:spPr/>
    </dgm:pt>
    <dgm:pt modelId="{80BF17A0-2892-45D9-9663-08CA3C425C45}" type="pres">
      <dgm:prSet presAssocID="{B0E69D42-5FC8-4C72-91B6-F73EF5D980CF}" presName="sibTrans" presStyleLbl="sibTrans1D1" presStyleIdx="5" presStyleCnt="11"/>
      <dgm:spPr/>
    </dgm:pt>
    <dgm:pt modelId="{ADC110A3-2D4A-4D53-8A41-8025328CEA34}" type="pres">
      <dgm:prSet presAssocID="{B0E69D42-5FC8-4C72-91B6-F73EF5D980CF}" presName="connectorText" presStyleLbl="sibTrans1D1" presStyleIdx="5" presStyleCnt="11"/>
      <dgm:spPr/>
    </dgm:pt>
    <dgm:pt modelId="{0F110ED5-6C09-47BD-BA7B-77693556FAE2}" type="pres">
      <dgm:prSet presAssocID="{BEA5E0B8-1339-4280-8CDE-9F923AB0A81C}" presName="node" presStyleLbl="node1" presStyleIdx="6" presStyleCnt="12">
        <dgm:presLayoutVars>
          <dgm:bulletEnabled val="1"/>
        </dgm:presLayoutVars>
      </dgm:prSet>
      <dgm:spPr/>
    </dgm:pt>
    <dgm:pt modelId="{3EB6AD74-F806-49BD-8131-14F41E176A3E}" type="pres">
      <dgm:prSet presAssocID="{189DF336-D8F2-43A8-B026-CFB13013DE56}" presName="sibTrans" presStyleLbl="sibTrans1D1" presStyleIdx="6" presStyleCnt="11"/>
      <dgm:spPr/>
    </dgm:pt>
    <dgm:pt modelId="{0FC90171-3649-45EA-8659-09989D67C895}" type="pres">
      <dgm:prSet presAssocID="{189DF336-D8F2-43A8-B026-CFB13013DE56}" presName="connectorText" presStyleLbl="sibTrans1D1" presStyleIdx="6" presStyleCnt="11"/>
      <dgm:spPr/>
    </dgm:pt>
    <dgm:pt modelId="{611142FC-B352-4BCB-ADAF-0F8AB150AB13}" type="pres">
      <dgm:prSet presAssocID="{F51D6E4C-09A6-4433-B939-92C5676C10E9}" presName="node" presStyleLbl="node1" presStyleIdx="7" presStyleCnt="12">
        <dgm:presLayoutVars>
          <dgm:bulletEnabled val="1"/>
        </dgm:presLayoutVars>
      </dgm:prSet>
      <dgm:spPr/>
    </dgm:pt>
    <dgm:pt modelId="{1C2DADCC-508B-4124-AFD4-834DF1263F1B}" type="pres">
      <dgm:prSet presAssocID="{D322F573-21F8-4EEA-907A-8083CD3AAE7B}" presName="sibTrans" presStyleLbl="sibTrans1D1" presStyleIdx="7" presStyleCnt="11"/>
      <dgm:spPr/>
    </dgm:pt>
    <dgm:pt modelId="{C886FDB3-FCAD-48A8-90AA-53FBD90750E2}" type="pres">
      <dgm:prSet presAssocID="{D322F573-21F8-4EEA-907A-8083CD3AAE7B}" presName="connectorText" presStyleLbl="sibTrans1D1" presStyleIdx="7" presStyleCnt="11"/>
      <dgm:spPr/>
    </dgm:pt>
    <dgm:pt modelId="{005A9F1F-DF92-4BC5-B474-9F4625DC6FD0}" type="pres">
      <dgm:prSet presAssocID="{ABABE894-CAAB-4327-A7C2-83478133603D}" presName="node" presStyleLbl="node1" presStyleIdx="8" presStyleCnt="12">
        <dgm:presLayoutVars>
          <dgm:bulletEnabled val="1"/>
        </dgm:presLayoutVars>
      </dgm:prSet>
      <dgm:spPr/>
    </dgm:pt>
    <dgm:pt modelId="{0D822726-73CE-45FA-BD9E-AE89452CF9E7}" type="pres">
      <dgm:prSet presAssocID="{2ADF0E6B-C97B-4B47-AC51-3D74DEB2394C}" presName="sibTrans" presStyleLbl="sibTrans1D1" presStyleIdx="8" presStyleCnt="11"/>
      <dgm:spPr/>
    </dgm:pt>
    <dgm:pt modelId="{621B8CE8-A431-4136-8600-99300300D975}" type="pres">
      <dgm:prSet presAssocID="{2ADF0E6B-C97B-4B47-AC51-3D74DEB2394C}" presName="connectorText" presStyleLbl="sibTrans1D1" presStyleIdx="8" presStyleCnt="11"/>
      <dgm:spPr/>
    </dgm:pt>
    <dgm:pt modelId="{048B89A7-444B-4E95-9620-F6E306CD519B}" type="pres">
      <dgm:prSet presAssocID="{B1073592-9A55-49A3-8CB0-D6C9158AD9D6}" presName="node" presStyleLbl="node1" presStyleIdx="9" presStyleCnt="12">
        <dgm:presLayoutVars>
          <dgm:bulletEnabled val="1"/>
        </dgm:presLayoutVars>
      </dgm:prSet>
      <dgm:spPr/>
    </dgm:pt>
    <dgm:pt modelId="{A8369539-23A1-4A45-BEF0-C9B5D80FE97E}" type="pres">
      <dgm:prSet presAssocID="{3773A648-95AD-4F7B-8009-C2C23B882E4D}" presName="sibTrans" presStyleLbl="sibTrans1D1" presStyleIdx="9" presStyleCnt="11"/>
      <dgm:spPr/>
    </dgm:pt>
    <dgm:pt modelId="{5FC3BCA3-C3F3-4EF0-942F-1F378C7DB4E3}" type="pres">
      <dgm:prSet presAssocID="{3773A648-95AD-4F7B-8009-C2C23B882E4D}" presName="connectorText" presStyleLbl="sibTrans1D1" presStyleIdx="9" presStyleCnt="11"/>
      <dgm:spPr/>
    </dgm:pt>
    <dgm:pt modelId="{DCD7473E-4A53-4F88-AFC9-6B1F519FD595}" type="pres">
      <dgm:prSet presAssocID="{4612B0D4-D410-4E07-9E20-92DEF2EBAFAB}" presName="node" presStyleLbl="node1" presStyleIdx="10" presStyleCnt="12">
        <dgm:presLayoutVars>
          <dgm:bulletEnabled val="1"/>
        </dgm:presLayoutVars>
      </dgm:prSet>
      <dgm:spPr/>
    </dgm:pt>
    <dgm:pt modelId="{77CB8C4C-B441-479C-A8D8-A6F42DAF0070}" type="pres">
      <dgm:prSet presAssocID="{4E2542CD-18A3-4BB0-A982-D16E792B9FF6}" presName="sibTrans" presStyleLbl="sibTrans1D1" presStyleIdx="10" presStyleCnt="11"/>
      <dgm:spPr/>
    </dgm:pt>
    <dgm:pt modelId="{E6248986-78D5-4819-B46F-D76D0F7E46B9}" type="pres">
      <dgm:prSet presAssocID="{4E2542CD-18A3-4BB0-A982-D16E792B9FF6}" presName="connectorText" presStyleLbl="sibTrans1D1" presStyleIdx="10" presStyleCnt="11"/>
      <dgm:spPr/>
    </dgm:pt>
    <dgm:pt modelId="{CA87F292-9157-457A-8A47-98FDB65DD9A6}" type="pres">
      <dgm:prSet presAssocID="{036364BC-F990-4AA8-8912-63F64F55B6B2}" presName="node" presStyleLbl="node1" presStyleIdx="11" presStyleCnt="12">
        <dgm:presLayoutVars>
          <dgm:bulletEnabled val="1"/>
        </dgm:presLayoutVars>
      </dgm:prSet>
      <dgm:spPr/>
    </dgm:pt>
  </dgm:ptLst>
  <dgm:cxnLst>
    <dgm:cxn modelId="{560A2601-3973-4BE2-BC42-DF1EC7A2FF1D}" type="presOf" srcId="{91C5A74A-7C95-4AEF-9B9B-BF825378BD17}" destId="{2F683036-EAE7-4806-86D8-B3D55DC291E8}" srcOrd="0" destOrd="0" presId="urn:microsoft.com/office/officeart/2016/7/layout/RepeatingBendingProcessNew"/>
    <dgm:cxn modelId="{0A262D05-FE6A-4A77-9B2F-4B18B8963852}" type="presOf" srcId="{D322F573-21F8-4EEA-907A-8083CD3AAE7B}" destId="{C886FDB3-FCAD-48A8-90AA-53FBD90750E2}" srcOrd="1" destOrd="0" presId="urn:microsoft.com/office/officeart/2016/7/layout/RepeatingBendingProcessNew"/>
    <dgm:cxn modelId="{125B1C13-9446-4073-885D-35CB557E70CA}" type="presOf" srcId="{3773A648-95AD-4F7B-8009-C2C23B882E4D}" destId="{5FC3BCA3-C3F3-4EF0-942F-1F378C7DB4E3}" srcOrd="1" destOrd="0" presId="urn:microsoft.com/office/officeart/2016/7/layout/RepeatingBendingProcessNew"/>
    <dgm:cxn modelId="{B10B211E-2652-47DC-A0EC-6E6D7C7DE3F2}" srcId="{74542443-6E5B-4610-BAC4-B6DDEAA45C23}" destId="{3116CB15-25DE-4224-9A0C-5614A28F5824}" srcOrd="0" destOrd="0" parTransId="{B87577BD-0B72-459C-8ED9-D2F31BA6236C}" sibTransId="{54A18BE4-63B9-426D-9D3D-65F0D4A6286A}"/>
    <dgm:cxn modelId="{D349DC1F-A13F-42B1-A0B9-36BC3C171232}" type="presOf" srcId="{5F4C8331-E82A-4E75-9E60-F09C38C1BFB4}" destId="{5565FF61-BE6F-415F-B4AB-7A94592241CA}" srcOrd="0" destOrd="0" presId="urn:microsoft.com/office/officeart/2016/7/layout/RepeatingBendingProcessNew"/>
    <dgm:cxn modelId="{2E7C0225-BA6A-4807-90F2-DB1EC5B65625}" type="presOf" srcId="{3116CB15-25DE-4224-9A0C-5614A28F5824}" destId="{2EB44E5D-D2E9-492E-B81D-E218AA4B4344}" srcOrd="0" destOrd="0" presId="urn:microsoft.com/office/officeart/2016/7/layout/RepeatingBendingProcessNew"/>
    <dgm:cxn modelId="{E92E6125-535C-42F6-9E87-CFC34C92C71C}" type="presOf" srcId="{4E2542CD-18A3-4BB0-A982-D16E792B9FF6}" destId="{E6248986-78D5-4819-B46F-D76D0F7E46B9}" srcOrd="1" destOrd="0" presId="urn:microsoft.com/office/officeart/2016/7/layout/RepeatingBendingProcessNew"/>
    <dgm:cxn modelId="{D5FCA12D-CF53-44E7-A348-07ED5C22FBEA}" type="presOf" srcId="{036364BC-F990-4AA8-8912-63F64F55B6B2}" destId="{CA87F292-9157-457A-8A47-98FDB65DD9A6}" srcOrd="0" destOrd="0" presId="urn:microsoft.com/office/officeart/2016/7/layout/RepeatingBendingProcessNew"/>
    <dgm:cxn modelId="{57B92F31-A7C8-498C-A388-9834AFBB1D01}" type="presOf" srcId="{B75173C2-CF6D-4FB1-AD15-61E42596B16C}" destId="{C54FA534-80CA-420E-9606-BF1D6480D57C}" srcOrd="1" destOrd="0" presId="urn:microsoft.com/office/officeart/2016/7/layout/RepeatingBendingProcessNew"/>
    <dgm:cxn modelId="{83189B36-6BE9-41DF-97E5-1B59AEA729B7}" type="presOf" srcId="{3773A648-95AD-4F7B-8009-C2C23B882E4D}" destId="{A8369539-23A1-4A45-BEF0-C9B5D80FE97E}" srcOrd="0" destOrd="0" presId="urn:microsoft.com/office/officeart/2016/7/layout/RepeatingBendingProcessNew"/>
    <dgm:cxn modelId="{629A073A-4BE2-4B32-84F7-21642EE96E82}" srcId="{74542443-6E5B-4610-BAC4-B6DDEAA45C23}" destId="{3C406BBB-D97B-4266-ADBF-F8DD17D570AD}" srcOrd="1" destOrd="0" parTransId="{8318CC38-4533-4827-B6AD-D036B2363EA7}" sibTransId="{67F49A65-CE93-445C-B98E-721197403473}"/>
    <dgm:cxn modelId="{463B8D3A-D27C-45ED-9865-6F632FEBD55F}" type="presOf" srcId="{B75173C2-CF6D-4FB1-AD15-61E42596B16C}" destId="{7905ACC6-B61A-4933-8A7B-BE2AA7782BD8}" srcOrd="0" destOrd="0" presId="urn:microsoft.com/office/officeart/2016/7/layout/RepeatingBendingProcessNew"/>
    <dgm:cxn modelId="{27CEA45E-E392-4477-9EEE-024A6DF94CD1}" type="presOf" srcId="{67F49A65-CE93-445C-B98E-721197403473}" destId="{5CBDFACC-4215-4C31-AC26-2B9475EC7FF5}" srcOrd="0" destOrd="0" presId="urn:microsoft.com/office/officeart/2016/7/layout/RepeatingBendingProcessNew"/>
    <dgm:cxn modelId="{983E1042-4011-4D1C-A356-3954D4D8F347}" type="presOf" srcId="{4E2542CD-18A3-4BB0-A982-D16E792B9FF6}" destId="{77CB8C4C-B441-479C-A8D8-A6F42DAF0070}" srcOrd="0" destOrd="0" presId="urn:microsoft.com/office/officeart/2016/7/layout/RepeatingBendingProcessNew"/>
    <dgm:cxn modelId="{574AB862-B973-48A4-ADF7-D34DEDDECC34}" srcId="{74542443-6E5B-4610-BAC4-B6DDEAA45C23}" destId="{5F4C8331-E82A-4E75-9E60-F09C38C1BFB4}" srcOrd="3" destOrd="0" parTransId="{83B58C50-5E17-465B-AA1F-E0D15A518B17}" sibTransId="{BE8C31B0-31D7-41BB-9661-BE24E4C90626}"/>
    <dgm:cxn modelId="{047C9044-485F-4885-953F-EC76D8C7BF2F}" srcId="{74542443-6E5B-4610-BAC4-B6DDEAA45C23}" destId="{4612B0D4-D410-4E07-9E20-92DEF2EBAFAB}" srcOrd="10" destOrd="0" parTransId="{0F9C69CF-9411-4E49-A607-AA0643310D11}" sibTransId="{4E2542CD-18A3-4BB0-A982-D16E792B9FF6}"/>
    <dgm:cxn modelId="{1FB5E665-1890-468A-AA8C-EF758A337678}" type="presOf" srcId="{67F49A65-CE93-445C-B98E-721197403473}" destId="{9C50A04F-29C4-4B91-9BB5-228AF1003C29}" srcOrd="1" destOrd="0" presId="urn:microsoft.com/office/officeart/2016/7/layout/RepeatingBendingProcessNew"/>
    <dgm:cxn modelId="{4B2B654C-C95E-420C-82F7-DF899D08C756}" type="presOf" srcId="{189DF336-D8F2-43A8-B026-CFB13013DE56}" destId="{3EB6AD74-F806-49BD-8131-14F41E176A3E}" srcOrd="0" destOrd="0" presId="urn:microsoft.com/office/officeart/2016/7/layout/RepeatingBendingProcessNew"/>
    <dgm:cxn modelId="{A591B44F-393F-451E-8AFB-E31FCC82BE09}" type="presOf" srcId="{3C406BBB-D97B-4266-ADBF-F8DD17D570AD}" destId="{A689802A-9A97-4B1E-91E8-5AC36B14C6ED}" srcOrd="0" destOrd="0" presId="urn:microsoft.com/office/officeart/2016/7/layout/RepeatingBendingProcessNew"/>
    <dgm:cxn modelId="{A267E452-8865-409D-803F-3B1359ABB804}" type="presOf" srcId="{BEA5E0B8-1339-4280-8CDE-9F923AB0A81C}" destId="{0F110ED5-6C09-47BD-BA7B-77693556FAE2}" srcOrd="0" destOrd="0" presId="urn:microsoft.com/office/officeart/2016/7/layout/RepeatingBendingProcessNew"/>
    <dgm:cxn modelId="{39479F7A-93BF-4255-AC88-380ACF7A8FB3}" type="presOf" srcId="{B1073592-9A55-49A3-8CB0-D6C9158AD9D6}" destId="{048B89A7-444B-4E95-9620-F6E306CD519B}" srcOrd="0" destOrd="0" presId="urn:microsoft.com/office/officeart/2016/7/layout/RepeatingBendingProcessNew"/>
    <dgm:cxn modelId="{CDA76C7D-F972-427C-88BE-DF57263CAB5F}" type="presOf" srcId="{2ADF0E6B-C97B-4B47-AC51-3D74DEB2394C}" destId="{0D822726-73CE-45FA-BD9E-AE89452CF9E7}" srcOrd="0" destOrd="0" presId="urn:microsoft.com/office/officeart/2016/7/layout/RepeatingBendingProcessNew"/>
    <dgm:cxn modelId="{7802F482-022C-4C25-8348-0675B4D90B06}" type="presOf" srcId="{7F9049E8-71A4-4771-9B77-4213DEF35782}" destId="{44408F23-6EE5-4CAF-84A3-3E2ABE12F7EF}" srcOrd="0" destOrd="0" presId="urn:microsoft.com/office/officeart/2016/7/layout/RepeatingBendingProcessNew"/>
    <dgm:cxn modelId="{056CF289-57A8-4858-9872-9D77A43CEB02}" srcId="{74542443-6E5B-4610-BAC4-B6DDEAA45C23}" destId="{8ED50F8E-CA57-4E78-B0FC-850B4455DEE9}" srcOrd="2" destOrd="0" parTransId="{D665B9F9-A18D-47C2-B856-9AB27F6AD3AB}" sibTransId="{E6E10860-DD1F-4BCA-A6E0-D4E50B77D120}"/>
    <dgm:cxn modelId="{857EC290-C489-4608-B3A1-3D421C2E18D1}" type="presOf" srcId="{D322F573-21F8-4EEA-907A-8083CD3AAE7B}" destId="{1C2DADCC-508B-4124-AFD4-834DF1263F1B}" srcOrd="0" destOrd="0" presId="urn:microsoft.com/office/officeart/2016/7/layout/RepeatingBendingProcessNew"/>
    <dgm:cxn modelId="{3DF6FE93-1835-4A47-8C3E-4AA9C5B46E5B}" type="presOf" srcId="{74542443-6E5B-4610-BAC4-B6DDEAA45C23}" destId="{9A884F9D-CA3F-4CF8-90A3-E637D226202E}" srcOrd="0" destOrd="0" presId="urn:microsoft.com/office/officeart/2016/7/layout/RepeatingBendingProcessNew"/>
    <dgm:cxn modelId="{2E2C3294-5665-41FE-9CC6-3951623974A8}" type="presOf" srcId="{B0E69D42-5FC8-4C72-91B6-F73EF5D980CF}" destId="{80BF17A0-2892-45D9-9663-08CA3C425C45}" srcOrd="0" destOrd="0" presId="urn:microsoft.com/office/officeart/2016/7/layout/RepeatingBendingProcessNew"/>
    <dgm:cxn modelId="{D423A599-B030-46C6-B3B2-52AB3FBDD4E9}" type="presOf" srcId="{E6E10860-DD1F-4BCA-A6E0-D4E50B77D120}" destId="{A1E561C9-E31C-4DBC-8CA5-9A8C9C057ACC}" srcOrd="1" destOrd="0" presId="urn:microsoft.com/office/officeart/2016/7/layout/RepeatingBendingProcessNew"/>
    <dgm:cxn modelId="{09DE8F9C-2D42-421B-A26F-7F385034D560}" srcId="{74542443-6E5B-4610-BAC4-B6DDEAA45C23}" destId="{BEA5E0B8-1339-4280-8CDE-9F923AB0A81C}" srcOrd="6" destOrd="0" parTransId="{456E12F9-E036-4C0C-BBF1-795F1A921885}" sibTransId="{189DF336-D8F2-43A8-B026-CFB13013DE56}"/>
    <dgm:cxn modelId="{37250DA3-81EC-4060-B743-398AF34D0987}" type="presOf" srcId="{BE8C31B0-31D7-41BB-9661-BE24E4C90626}" destId="{111D75B7-C572-4430-B7A0-49919B82FDB6}" srcOrd="0" destOrd="0" presId="urn:microsoft.com/office/officeart/2016/7/layout/RepeatingBendingProcessNew"/>
    <dgm:cxn modelId="{BD7725A6-56F4-4891-A734-7A4EB7ED58E2}" type="presOf" srcId="{E6E10860-DD1F-4BCA-A6E0-D4E50B77D120}" destId="{9A8D1022-1640-4AA3-9AAB-17F058DDC376}" srcOrd="0" destOrd="0" presId="urn:microsoft.com/office/officeart/2016/7/layout/RepeatingBendingProcessNew"/>
    <dgm:cxn modelId="{C78588A8-C671-46E7-A7DE-CAA04303FDEA}" type="presOf" srcId="{BE8C31B0-31D7-41BB-9661-BE24E4C90626}" destId="{885A66D2-6F09-41D3-A9F6-F18210146474}" srcOrd="1" destOrd="0" presId="urn:microsoft.com/office/officeart/2016/7/layout/RepeatingBendingProcessNew"/>
    <dgm:cxn modelId="{626E94A9-9F66-4B81-A052-E90C17AC0EDB}" type="presOf" srcId="{189DF336-D8F2-43A8-B026-CFB13013DE56}" destId="{0FC90171-3649-45EA-8659-09989D67C895}" srcOrd="1" destOrd="0" presId="urn:microsoft.com/office/officeart/2016/7/layout/RepeatingBendingProcessNew"/>
    <dgm:cxn modelId="{4044B1AD-AC14-4FA1-9955-335AEF2E2DB8}" srcId="{74542443-6E5B-4610-BAC4-B6DDEAA45C23}" destId="{036364BC-F990-4AA8-8912-63F64F55B6B2}" srcOrd="11" destOrd="0" parTransId="{D5CCDD57-FCFF-4CD0-BA74-85C32B8759F0}" sibTransId="{00390784-14A5-44C2-AC1E-1F0C031E40E6}"/>
    <dgm:cxn modelId="{39CB74BC-9740-4974-83C6-BB20205FE1C5}" type="presOf" srcId="{ABABE894-CAAB-4327-A7C2-83478133603D}" destId="{005A9F1F-DF92-4BC5-B474-9F4625DC6FD0}" srcOrd="0" destOrd="0" presId="urn:microsoft.com/office/officeart/2016/7/layout/RepeatingBendingProcessNew"/>
    <dgm:cxn modelId="{5DFFA3C3-195D-46CC-9394-E5A88DFF8C69}" srcId="{74542443-6E5B-4610-BAC4-B6DDEAA45C23}" destId="{F51D6E4C-09A6-4433-B939-92C5676C10E9}" srcOrd="7" destOrd="0" parTransId="{980C7DF1-E7F9-493B-9552-33176B0AE8CC}" sibTransId="{D322F573-21F8-4EEA-907A-8083CD3AAE7B}"/>
    <dgm:cxn modelId="{5F88CCC4-5FBA-4DCD-8936-14DCF707DF23}" srcId="{74542443-6E5B-4610-BAC4-B6DDEAA45C23}" destId="{91C5A74A-7C95-4AEF-9B9B-BF825378BD17}" srcOrd="5" destOrd="0" parTransId="{193CF01B-A316-447F-B8FA-171266B8BE5A}" sibTransId="{B0E69D42-5FC8-4C72-91B6-F73EF5D980CF}"/>
    <dgm:cxn modelId="{0154B2C8-6BA8-4A5A-A16E-DF45F03B802C}" type="presOf" srcId="{54A18BE4-63B9-426D-9D3D-65F0D4A6286A}" destId="{B89D9AAC-0C48-46AC-86CD-65332C750021}" srcOrd="1" destOrd="0" presId="urn:microsoft.com/office/officeart/2016/7/layout/RepeatingBendingProcessNew"/>
    <dgm:cxn modelId="{D497BCD5-B29E-4C19-A849-9F3305847A3D}" srcId="{74542443-6E5B-4610-BAC4-B6DDEAA45C23}" destId="{7F9049E8-71A4-4771-9B77-4213DEF35782}" srcOrd="4" destOrd="0" parTransId="{8D4759B8-9827-4D15-8793-C8067572FD6E}" sibTransId="{B75173C2-CF6D-4FB1-AD15-61E42596B16C}"/>
    <dgm:cxn modelId="{FB0FBDD7-443D-42A6-802F-269764EBE640}" type="presOf" srcId="{2ADF0E6B-C97B-4B47-AC51-3D74DEB2394C}" destId="{621B8CE8-A431-4136-8600-99300300D975}" srcOrd="1" destOrd="0" presId="urn:microsoft.com/office/officeart/2016/7/layout/RepeatingBendingProcessNew"/>
    <dgm:cxn modelId="{9CAAE1DF-F8EC-41D1-B3F7-12AE8011D41C}" type="presOf" srcId="{F51D6E4C-09A6-4433-B939-92C5676C10E9}" destId="{611142FC-B352-4BCB-ADAF-0F8AB150AB13}" srcOrd="0" destOrd="0" presId="urn:microsoft.com/office/officeart/2016/7/layout/RepeatingBendingProcessNew"/>
    <dgm:cxn modelId="{AEBAE4EA-0254-4378-A57C-0DD6AA2B69A6}" srcId="{74542443-6E5B-4610-BAC4-B6DDEAA45C23}" destId="{B1073592-9A55-49A3-8CB0-D6C9158AD9D6}" srcOrd="9" destOrd="0" parTransId="{FCC2CCE4-3A42-4D2C-8568-E22AE7D096E0}" sibTransId="{3773A648-95AD-4F7B-8009-C2C23B882E4D}"/>
    <dgm:cxn modelId="{5AA9F1EA-21D4-44F8-A227-AA73520E2499}" type="presOf" srcId="{4612B0D4-D410-4E07-9E20-92DEF2EBAFAB}" destId="{DCD7473E-4A53-4F88-AFC9-6B1F519FD595}" srcOrd="0" destOrd="0" presId="urn:microsoft.com/office/officeart/2016/7/layout/RepeatingBendingProcessNew"/>
    <dgm:cxn modelId="{F847F6EA-8E78-463F-A7EE-5B45ABCE9E4B}" type="presOf" srcId="{54A18BE4-63B9-426D-9D3D-65F0D4A6286A}" destId="{25D60A98-B16E-40F5-941A-1FB72291E3EC}" srcOrd="0" destOrd="0" presId="urn:microsoft.com/office/officeart/2016/7/layout/RepeatingBendingProcessNew"/>
    <dgm:cxn modelId="{AC5AC4F0-50B7-4B28-8488-D12C6D3BA652}" srcId="{74542443-6E5B-4610-BAC4-B6DDEAA45C23}" destId="{ABABE894-CAAB-4327-A7C2-83478133603D}" srcOrd="8" destOrd="0" parTransId="{4600D27B-2937-4908-B9E8-E930759591B6}" sibTransId="{2ADF0E6B-C97B-4B47-AC51-3D74DEB2394C}"/>
    <dgm:cxn modelId="{E242B7F4-7382-4727-8863-6186F74F5A4B}" type="presOf" srcId="{8ED50F8E-CA57-4E78-B0FC-850B4455DEE9}" destId="{B660B29D-D688-45D2-976F-754C5D802FD9}" srcOrd="0" destOrd="0" presId="urn:microsoft.com/office/officeart/2016/7/layout/RepeatingBendingProcessNew"/>
    <dgm:cxn modelId="{F43D7DF6-9C38-40FB-B3E4-017BD356499D}" type="presOf" srcId="{B0E69D42-5FC8-4C72-91B6-F73EF5D980CF}" destId="{ADC110A3-2D4A-4D53-8A41-8025328CEA34}" srcOrd="1" destOrd="0" presId="urn:microsoft.com/office/officeart/2016/7/layout/RepeatingBendingProcessNew"/>
    <dgm:cxn modelId="{CDA48A50-2BFE-4900-BD2A-ACC8B93B5A9E}" type="presParOf" srcId="{9A884F9D-CA3F-4CF8-90A3-E637D226202E}" destId="{2EB44E5D-D2E9-492E-B81D-E218AA4B4344}" srcOrd="0" destOrd="0" presId="urn:microsoft.com/office/officeart/2016/7/layout/RepeatingBendingProcessNew"/>
    <dgm:cxn modelId="{13D73F8F-0E8C-4F03-8039-F8D9D3B1CC8F}" type="presParOf" srcId="{9A884F9D-CA3F-4CF8-90A3-E637D226202E}" destId="{25D60A98-B16E-40F5-941A-1FB72291E3EC}" srcOrd="1" destOrd="0" presId="urn:microsoft.com/office/officeart/2016/7/layout/RepeatingBendingProcessNew"/>
    <dgm:cxn modelId="{04EC4643-2EB6-489A-AED1-5EE6829FB76C}" type="presParOf" srcId="{25D60A98-B16E-40F5-941A-1FB72291E3EC}" destId="{B89D9AAC-0C48-46AC-86CD-65332C750021}" srcOrd="0" destOrd="0" presId="urn:microsoft.com/office/officeart/2016/7/layout/RepeatingBendingProcessNew"/>
    <dgm:cxn modelId="{E6B2BB4B-7D77-4CED-9453-B4218118E437}" type="presParOf" srcId="{9A884F9D-CA3F-4CF8-90A3-E637D226202E}" destId="{A689802A-9A97-4B1E-91E8-5AC36B14C6ED}" srcOrd="2" destOrd="0" presId="urn:microsoft.com/office/officeart/2016/7/layout/RepeatingBendingProcessNew"/>
    <dgm:cxn modelId="{D009184D-E9C6-4051-ABFC-B3EC23CAC705}" type="presParOf" srcId="{9A884F9D-CA3F-4CF8-90A3-E637D226202E}" destId="{5CBDFACC-4215-4C31-AC26-2B9475EC7FF5}" srcOrd="3" destOrd="0" presId="urn:microsoft.com/office/officeart/2016/7/layout/RepeatingBendingProcessNew"/>
    <dgm:cxn modelId="{B758C7A0-FAA1-4C23-B6FD-42DDFE0B1C95}" type="presParOf" srcId="{5CBDFACC-4215-4C31-AC26-2B9475EC7FF5}" destId="{9C50A04F-29C4-4B91-9BB5-228AF1003C29}" srcOrd="0" destOrd="0" presId="urn:microsoft.com/office/officeart/2016/7/layout/RepeatingBendingProcessNew"/>
    <dgm:cxn modelId="{854B8568-A2F6-40FA-8C54-E0210FE2088F}" type="presParOf" srcId="{9A884F9D-CA3F-4CF8-90A3-E637D226202E}" destId="{B660B29D-D688-45D2-976F-754C5D802FD9}" srcOrd="4" destOrd="0" presId="urn:microsoft.com/office/officeart/2016/7/layout/RepeatingBendingProcessNew"/>
    <dgm:cxn modelId="{9BB74A53-B8BB-473F-95BC-C5E02D3E8C22}" type="presParOf" srcId="{9A884F9D-CA3F-4CF8-90A3-E637D226202E}" destId="{9A8D1022-1640-4AA3-9AAB-17F058DDC376}" srcOrd="5" destOrd="0" presId="urn:microsoft.com/office/officeart/2016/7/layout/RepeatingBendingProcessNew"/>
    <dgm:cxn modelId="{2A470243-E176-44FA-81B2-092D63CB2923}" type="presParOf" srcId="{9A8D1022-1640-4AA3-9AAB-17F058DDC376}" destId="{A1E561C9-E31C-4DBC-8CA5-9A8C9C057ACC}" srcOrd="0" destOrd="0" presId="urn:microsoft.com/office/officeart/2016/7/layout/RepeatingBendingProcessNew"/>
    <dgm:cxn modelId="{45D59E41-DE9A-401F-9383-3AFA48C1C5DB}" type="presParOf" srcId="{9A884F9D-CA3F-4CF8-90A3-E637D226202E}" destId="{5565FF61-BE6F-415F-B4AB-7A94592241CA}" srcOrd="6" destOrd="0" presId="urn:microsoft.com/office/officeart/2016/7/layout/RepeatingBendingProcessNew"/>
    <dgm:cxn modelId="{4FBF0ED0-0D35-47F1-BC21-CC46AA38E8E1}" type="presParOf" srcId="{9A884F9D-CA3F-4CF8-90A3-E637D226202E}" destId="{111D75B7-C572-4430-B7A0-49919B82FDB6}" srcOrd="7" destOrd="0" presId="urn:microsoft.com/office/officeart/2016/7/layout/RepeatingBendingProcessNew"/>
    <dgm:cxn modelId="{729598F8-E2D0-4C16-B758-5B0E90930C42}" type="presParOf" srcId="{111D75B7-C572-4430-B7A0-49919B82FDB6}" destId="{885A66D2-6F09-41D3-A9F6-F18210146474}" srcOrd="0" destOrd="0" presId="urn:microsoft.com/office/officeart/2016/7/layout/RepeatingBendingProcessNew"/>
    <dgm:cxn modelId="{75D32544-8FE2-4224-BA98-7548364DF108}" type="presParOf" srcId="{9A884F9D-CA3F-4CF8-90A3-E637D226202E}" destId="{44408F23-6EE5-4CAF-84A3-3E2ABE12F7EF}" srcOrd="8" destOrd="0" presId="urn:microsoft.com/office/officeart/2016/7/layout/RepeatingBendingProcessNew"/>
    <dgm:cxn modelId="{111B9B83-3C6C-42F2-B742-4D60EF62F98E}" type="presParOf" srcId="{9A884F9D-CA3F-4CF8-90A3-E637D226202E}" destId="{7905ACC6-B61A-4933-8A7B-BE2AA7782BD8}" srcOrd="9" destOrd="0" presId="urn:microsoft.com/office/officeart/2016/7/layout/RepeatingBendingProcessNew"/>
    <dgm:cxn modelId="{8B526FA7-DFDF-4A2A-9C3C-ED00D0CEA21F}" type="presParOf" srcId="{7905ACC6-B61A-4933-8A7B-BE2AA7782BD8}" destId="{C54FA534-80CA-420E-9606-BF1D6480D57C}" srcOrd="0" destOrd="0" presId="urn:microsoft.com/office/officeart/2016/7/layout/RepeatingBendingProcessNew"/>
    <dgm:cxn modelId="{BFEA42EE-7ECC-4669-9E7B-588F98081F1B}" type="presParOf" srcId="{9A884F9D-CA3F-4CF8-90A3-E637D226202E}" destId="{2F683036-EAE7-4806-86D8-B3D55DC291E8}" srcOrd="10" destOrd="0" presId="urn:microsoft.com/office/officeart/2016/7/layout/RepeatingBendingProcessNew"/>
    <dgm:cxn modelId="{D6F56B0B-BD6D-48AD-BD13-FA9B284F3A8A}" type="presParOf" srcId="{9A884F9D-CA3F-4CF8-90A3-E637D226202E}" destId="{80BF17A0-2892-45D9-9663-08CA3C425C45}" srcOrd="11" destOrd="0" presId="urn:microsoft.com/office/officeart/2016/7/layout/RepeatingBendingProcessNew"/>
    <dgm:cxn modelId="{14EC7FBC-223D-42B5-9EC5-0EF6EE455E15}" type="presParOf" srcId="{80BF17A0-2892-45D9-9663-08CA3C425C45}" destId="{ADC110A3-2D4A-4D53-8A41-8025328CEA34}" srcOrd="0" destOrd="0" presId="urn:microsoft.com/office/officeart/2016/7/layout/RepeatingBendingProcessNew"/>
    <dgm:cxn modelId="{A3114FCC-1422-42A8-9E90-27AF4EC8EC43}" type="presParOf" srcId="{9A884F9D-CA3F-4CF8-90A3-E637D226202E}" destId="{0F110ED5-6C09-47BD-BA7B-77693556FAE2}" srcOrd="12" destOrd="0" presId="urn:microsoft.com/office/officeart/2016/7/layout/RepeatingBendingProcessNew"/>
    <dgm:cxn modelId="{152179D7-C393-4C96-A54E-A1E1AE302D33}" type="presParOf" srcId="{9A884F9D-CA3F-4CF8-90A3-E637D226202E}" destId="{3EB6AD74-F806-49BD-8131-14F41E176A3E}" srcOrd="13" destOrd="0" presId="urn:microsoft.com/office/officeart/2016/7/layout/RepeatingBendingProcessNew"/>
    <dgm:cxn modelId="{999F02A1-D83C-4BC5-A60C-96E4FCC2E57B}" type="presParOf" srcId="{3EB6AD74-F806-49BD-8131-14F41E176A3E}" destId="{0FC90171-3649-45EA-8659-09989D67C895}" srcOrd="0" destOrd="0" presId="urn:microsoft.com/office/officeart/2016/7/layout/RepeatingBendingProcessNew"/>
    <dgm:cxn modelId="{44F714C1-710C-4C65-88B1-912E824AC84E}" type="presParOf" srcId="{9A884F9D-CA3F-4CF8-90A3-E637D226202E}" destId="{611142FC-B352-4BCB-ADAF-0F8AB150AB13}" srcOrd="14" destOrd="0" presId="urn:microsoft.com/office/officeart/2016/7/layout/RepeatingBendingProcessNew"/>
    <dgm:cxn modelId="{A9E4C922-9D98-49B1-9A82-A5F1D0C106C0}" type="presParOf" srcId="{9A884F9D-CA3F-4CF8-90A3-E637D226202E}" destId="{1C2DADCC-508B-4124-AFD4-834DF1263F1B}" srcOrd="15" destOrd="0" presId="urn:microsoft.com/office/officeart/2016/7/layout/RepeatingBendingProcessNew"/>
    <dgm:cxn modelId="{79D98982-6DB4-4383-A073-759CFD37A8B4}" type="presParOf" srcId="{1C2DADCC-508B-4124-AFD4-834DF1263F1B}" destId="{C886FDB3-FCAD-48A8-90AA-53FBD90750E2}" srcOrd="0" destOrd="0" presId="urn:microsoft.com/office/officeart/2016/7/layout/RepeatingBendingProcessNew"/>
    <dgm:cxn modelId="{8715E1A4-395C-46E9-8C85-7F049D66473F}" type="presParOf" srcId="{9A884F9D-CA3F-4CF8-90A3-E637D226202E}" destId="{005A9F1F-DF92-4BC5-B474-9F4625DC6FD0}" srcOrd="16" destOrd="0" presId="urn:microsoft.com/office/officeart/2016/7/layout/RepeatingBendingProcessNew"/>
    <dgm:cxn modelId="{E63B133E-B9B3-4004-A2DD-07D2CDB0125E}" type="presParOf" srcId="{9A884F9D-CA3F-4CF8-90A3-E637D226202E}" destId="{0D822726-73CE-45FA-BD9E-AE89452CF9E7}" srcOrd="17" destOrd="0" presId="urn:microsoft.com/office/officeart/2016/7/layout/RepeatingBendingProcessNew"/>
    <dgm:cxn modelId="{1CA376EC-9C47-43E9-946B-4731E0AAA021}" type="presParOf" srcId="{0D822726-73CE-45FA-BD9E-AE89452CF9E7}" destId="{621B8CE8-A431-4136-8600-99300300D975}" srcOrd="0" destOrd="0" presId="urn:microsoft.com/office/officeart/2016/7/layout/RepeatingBendingProcessNew"/>
    <dgm:cxn modelId="{F687CA2C-3962-4C36-9233-721689DE578F}" type="presParOf" srcId="{9A884F9D-CA3F-4CF8-90A3-E637D226202E}" destId="{048B89A7-444B-4E95-9620-F6E306CD519B}" srcOrd="18" destOrd="0" presId="urn:microsoft.com/office/officeart/2016/7/layout/RepeatingBendingProcessNew"/>
    <dgm:cxn modelId="{A3E0D186-D311-4B53-A002-AC70C6EA1E43}" type="presParOf" srcId="{9A884F9D-CA3F-4CF8-90A3-E637D226202E}" destId="{A8369539-23A1-4A45-BEF0-C9B5D80FE97E}" srcOrd="19" destOrd="0" presId="urn:microsoft.com/office/officeart/2016/7/layout/RepeatingBendingProcessNew"/>
    <dgm:cxn modelId="{4F9C5BBD-0589-4B2A-92BF-3B0DFE305E26}" type="presParOf" srcId="{A8369539-23A1-4A45-BEF0-C9B5D80FE97E}" destId="{5FC3BCA3-C3F3-4EF0-942F-1F378C7DB4E3}" srcOrd="0" destOrd="0" presId="urn:microsoft.com/office/officeart/2016/7/layout/RepeatingBendingProcessNew"/>
    <dgm:cxn modelId="{D0A4C77C-F7B6-4D14-AAE5-DCB29AC0F81F}" type="presParOf" srcId="{9A884F9D-CA3F-4CF8-90A3-E637D226202E}" destId="{DCD7473E-4A53-4F88-AFC9-6B1F519FD595}" srcOrd="20" destOrd="0" presId="urn:microsoft.com/office/officeart/2016/7/layout/RepeatingBendingProcessNew"/>
    <dgm:cxn modelId="{805CC403-DE1B-4F1F-BFDD-37FC40AEBD91}" type="presParOf" srcId="{9A884F9D-CA3F-4CF8-90A3-E637D226202E}" destId="{77CB8C4C-B441-479C-A8D8-A6F42DAF0070}" srcOrd="21" destOrd="0" presId="urn:microsoft.com/office/officeart/2016/7/layout/RepeatingBendingProcessNew"/>
    <dgm:cxn modelId="{EF9B0EBB-55F9-437C-978A-197F84497FFF}" type="presParOf" srcId="{77CB8C4C-B441-479C-A8D8-A6F42DAF0070}" destId="{E6248986-78D5-4819-B46F-D76D0F7E46B9}" srcOrd="0" destOrd="0" presId="urn:microsoft.com/office/officeart/2016/7/layout/RepeatingBendingProcessNew"/>
    <dgm:cxn modelId="{73DD0A07-2ED6-4915-BB96-F55564A3C7CF}" type="presParOf" srcId="{9A884F9D-CA3F-4CF8-90A3-E637D226202E}" destId="{CA87F292-9157-457A-8A47-98FDB65DD9A6}" srcOrd="22" destOrd="0" presId="urn:microsoft.com/office/officeart/2016/7/layout/RepeatingBendingProcessNew"/>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27FAA95-BEEE-48A3-ACF2-DD60F8AF1DF1}" type="doc">
      <dgm:prSet loTypeId="urn:microsoft.com/office/officeart/2016/7/layout/BasicProcessNew" loCatId="process" qsTypeId="urn:microsoft.com/office/officeart/2005/8/quickstyle/3d1" qsCatId="3D" csTypeId="urn:microsoft.com/office/officeart/2005/8/colors/accent6_2" csCatId="accent6" phldr="1"/>
      <dgm:spPr/>
      <dgm:t>
        <a:bodyPr/>
        <a:lstStyle/>
        <a:p>
          <a:endParaRPr lang="en-US"/>
        </a:p>
      </dgm:t>
    </dgm:pt>
    <dgm:pt modelId="{CCF07B9F-7035-4185-BB0B-363A56E67625}">
      <dgm:prSet/>
      <dgm:spPr>
        <a:solidFill>
          <a:schemeClr val="accent6">
            <a:lumMod val="40000"/>
            <a:lumOff val="60000"/>
          </a:schemeClr>
        </a:solidFill>
      </dgm:spPr>
      <dgm:t>
        <a:bodyPr/>
        <a:lstStyle/>
        <a:p>
          <a:r>
            <a:rPr lang="en-GB" b="1" dirty="0" err="1">
              <a:solidFill>
                <a:schemeClr val="tx1"/>
              </a:solidFill>
            </a:rPr>
            <a:t>Einbindung</a:t>
          </a:r>
          <a:r>
            <a:rPr lang="en-GB" b="1" dirty="0">
              <a:solidFill>
                <a:schemeClr val="tx1"/>
              </a:solidFill>
            </a:rPr>
            <a:t> </a:t>
          </a:r>
          <a:r>
            <a:rPr lang="en-GB" b="1" dirty="0" err="1">
              <a:solidFill>
                <a:schemeClr val="tx1"/>
              </a:solidFill>
            </a:rPr>
            <a:t>mehrerer</a:t>
          </a:r>
          <a:r>
            <a:rPr lang="en-GB" b="1" dirty="0">
              <a:solidFill>
                <a:schemeClr val="tx1"/>
              </a:solidFill>
            </a:rPr>
            <a:t> </a:t>
          </a:r>
          <a:r>
            <a:rPr lang="en-GB" b="1" dirty="0" err="1">
              <a:solidFill>
                <a:schemeClr val="tx1"/>
              </a:solidFill>
            </a:rPr>
            <a:t>Interessengruppen</a:t>
          </a:r>
          <a:r>
            <a:rPr lang="en-GB" b="1" dirty="0">
              <a:solidFill>
                <a:schemeClr val="tx1"/>
              </a:solidFill>
            </a:rPr>
            <a:t>:</a:t>
          </a:r>
          <a:endParaRPr lang="en-US" dirty="0">
            <a:solidFill>
              <a:schemeClr val="tx1"/>
            </a:solidFill>
          </a:endParaRPr>
        </a:p>
      </dgm:t>
    </dgm:pt>
    <dgm:pt modelId="{DE7D8C06-C1EC-4F4D-9BC2-3B6F94C9A851}" type="parTrans" cxnId="{FB6BC5C1-F1A1-454F-8122-60791371583E}">
      <dgm:prSet/>
      <dgm:spPr/>
      <dgm:t>
        <a:bodyPr/>
        <a:lstStyle/>
        <a:p>
          <a:endParaRPr lang="en-US"/>
        </a:p>
      </dgm:t>
    </dgm:pt>
    <dgm:pt modelId="{E3BD3F2A-A8D7-4740-A98C-F73D821600EB}" type="sibTrans" cxnId="{FB6BC5C1-F1A1-454F-8122-60791371583E}">
      <dgm:prSet/>
      <dgm:spPr/>
      <dgm:t>
        <a:bodyPr/>
        <a:lstStyle/>
        <a:p>
          <a:endParaRPr lang="en-US"/>
        </a:p>
      </dgm:t>
    </dgm:pt>
    <dgm:pt modelId="{00C5DFA3-7776-42D6-9CC0-5E456D983328}">
      <dgm:prSet/>
      <dgm:spPr>
        <a:solidFill>
          <a:schemeClr val="accent6">
            <a:lumMod val="40000"/>
            <a:lumOff val="60000"/>
          </a:schemeClr>
        </a:solidFill>
      </dgm:spPr>
      <dgm:t>
        <a:bodyPr/>
        <a:lstStyle/>
        <a:p>
          <a:r>
            <a:rPr lang="en-GB">
              <a:solidFill>
                <a:schemeClr val="tx1"/>
              </a:solidFill>
            </a:rPr>
            <a:t>hebt hervor, wie wichtig es ist, Ausbilder, Industriepartner und externe Prüfer in den Bewertungsprozess einzubeziehen, um Relevanz und Fairness zu gewährleisten.</a:t>
          </a:r>
          <a:endParaRPr lang="en-US">
            <a:solidFill>
              <a:schemeClr val="tx1"/>
            </a:solidFill>
          </a:endParaRPr>
        </a:p>
      </dgm:t>
    </dgm:pt>
    <dgm:pt modelId="{AF0673DE-8FCF-4DE2-8183-0E7A3CE4C123}" type="parTrans" cxnId="{FD651F4A-1A3A-417C-9071-EE14C369DC49}">
      <dgm:prSet/>
      <dgm:spPr/>
      <dgm:t>
        <a:bodyPr/>
        <a:lstStyle/>
        <a:p>
          <a:endParaRPr lang="en-US"/>
        </a:p>
      </dgm:t>
    </dgm:pt>
    <dgm:pt modelId="{C7919CE2-29C2-4B0F-BAFB-66F6A641B0DB}" type="sibTrans" cxnId="{FD651F4A-1A3A-417C-9071-EE14C369DC49}">
      <dgm:prSet/>
      <dgm:spPr/>
      <dgm:t>
        <a:bodyPr/>
        <a:lstStyle/>
        <a:p>
          <a:endParaRPr lang="en-US"/>
        </a:p>
      </dgm:t>
    </dgm:pt>
    <dgm:pt modelId="{9AB130F4-C059-40AA-AC25-82FE072E2B40}">
      <dgm:prSet/>
      <dgm:spPr>
        <a:solidFill>
          <a:schemeClr val="accent6">
            <a:lumMod val="40000"/>
            <a:lumOff val="60000"/>
          </a:schemeClr>
        </a:solidFill>
      </dgm:spPr>
      <dgm:t>
        <a:bodyPr/>
        <a:lstStyle/>
        <a:p>
          <a:r>
            <a:rPr lang="en-GB" b="1">
              <a:solidFill>
                <a:schemeClr val="tx1"/>
              </a:solidFill>
            </a:rPr>
            <a:t>Wert der Erfahrung von Lehrern und Ausbildern:</a:t>
          </a:r>
          <a:endParaRPr lang="en-US">
            <a:solidFill>
              <a:schemeClr val="tx1"/>
            </a:solidFill>
          </a:endParaRPr>
        </a:p>
      </dgm:t>
    </dgm:pt>
    <dgm:pt modelId="{681699F9-5DDA-46EB-BBD4-A8CB2FF46023}" type="parTrans" cxnId="{1BC71782-E868-4459-A4A5-F8C13A02E60A}">
      <dgm:prSet/>
      <dgm:spPr/>
      <dgm:t>
        <a:bodyPr/>
        <a:lstStyle/>
        <a:p>
          <a:endParaRPr lang="en-US"/>
        </a:p>
      </dgm:t>
    </dgm:pt>
    <dgm:pt modelId="{2C7A2B0B-FBD0-4D11-8222-8E15F3F0F8A4}" type="sibTrans" cxnId="{1BC71782-E868-4459-A4A5-F8C13A02E60A}">
      <dgm:prSet/>
      <dgm:spPr/>
      <dgm:t>
        <a:bodyPr/>
        <a:lstStyle/>
        <a:p>
          <a:endParaRPr lang="en-US"/>
        </a:p>
      </dgm:t>
    </dgm:pt>
    <dgm:pt modelId="{013AAC9F-4CC2-4D73-A0D1-D5E66E7D4250}">
      <dgm:prSet/>
      <dgm:spPr>
        <a:solidFill>
          <a:schemeClr val="accent6">
            <a:lumMod val="40000"/>
            <a:lumOff val="60000"/>
          </a:schemeClr>
        </a:solidFill>
      </dgm:spPr>
      <dgm:t>
        <a:bodyPr/>
        <a:lstStyle/>
        <a:p>
          <a:r>
            <a:rPr lang="en-GB">
              <a:solidFill>
                <a:schemeClr val="tx1"/>
              </a:solidFill>
            </a:rPr>
            <a:t>erkennt die direkte Kenntnis der Lehrkräfte und Ausbilder über die Leistungen der Auszubildenden an und unterstreicht ihre Rolle bei formativen und summativen Bewertungen.</a:t>
          </a:r>
          <a:endParaRPr lang="en-US">
            <a:solidFill>
              <a:schemeClr val="tx1"/>
            </a:solidFill>
          </a:endParaRPr>
        </a:p>
      </dgm:t>
    </dgm:pt>
    <dgm:pt modelId="{C00B99A3-3A36-4B55-A285-6DEF47369D40}" type="parTrans" cxnId="{B410175F-E5E7-4BED-946F-E68B25889DBB}">
      <dgm:prSet/>
      <dgm:spPr/>
      <dgm:t>
        <a:bodyPr/>
        <a:lstStyle/>
        <a:p>
          <a:endParaRPr lang="en-US"/>
        </a:p>
      </dgm:t>
    </dgm:pt>
    <dgm:pt modelId="{621E31E2-B226-4BA5-AD39-378DB97514DF}" type="sibTrans" cxnId="{B410175F-E5E7-4BED-946F-E68B25889DBB}">
      <dgm:prSet/>
      <dgm:spPr/>
      <dgm:t>
        <a:bodyPr/>
        <a:lstStyle/>
        <a:p>
          <a:endParaRPr lang="en-US"/>
        </a:p>
      </dgm:t>
    </dgm:pt>
    <dgm:pt modelId="{DCB548C0-B750-40D7-A932-DA5F44B73010}">
      <dgm:prSet/>
      <dgm:spPr>
        <a:solidFill>
          <a:schemeClr val="accent6">
            <a:lumMod val="40000"/>
            <a:lumOff val="60000"/>
          </a:schemeClr>
        </a:solidFill>
      </dgm:spPr>
      <dgm:t>
        <a:bodyPr/>
        <a:lstStyle/>
        <a:p>
          <a:r>
            <a:rPr lang="en-GB" b="1">
              <a:solidFill>
                <a:schemeClr val="tx1"/>
              </a:solidFill>
            </a:rPr>
            <a:t>Herausforderungen der internen Bewertung:</a:t>
          </a:r>
          <a:endParaRPr lang="en-US">
            <a:solidFill>
              <a:schemeClr val="tx1"/>
            </a:solidFill>
          </a:endParaRPr>
        </a:p>
      </dgm:t>
    </dgm:pt>
    <dgm:pt modelId="{9612BF31-6097-42BB-9CD0-F6D455F2FCE3}" type="parTrans" cxnId="{222D3645-1E29-4D99-8E35-F929A3D6F661}">
      <dgm:prSet/>
      <dgm:spPr/>
      <dgm:t>
        <a:bodyPr/>
        <a:lstStyle/>
        <a:p>
          <a:endParaRPr lang="en-US"/>
        </a:p>
      </dgm:t>
    </dgm:pt>
    <dgm:pt modelId="{439965CF-83A8-497B-A8DE-F9DD0BA295E5}" type="sibTrans" cxnId="{222D3645-1E29-4D99-8E35-F929A3D6F661}">
      <dgm:prSet/>
      <dgm:spPr/>
      <dgm:t>
        <a:bodyPr/>
        <a:lstStyle/>
        <a:p>
          <a:endParaRPr lang="en-US"/>
        </a:p>
      </dgm:t>
    </dgm:pt>
    <dgm:pt modelId="{0734D0CE-F762-4E69-AF4A-AA8F1375E99A}">
      <dgm:prSet/>
      <dgm:spPr>
        <a:solidFill>
          <a:schemeClr val="accent6">
            <a:lumMod val="40000"/>
            <a:lumOff val="60000"/>
          </a:schemeClr>
        </a:solidFill>
      </dgm:spPr>
      <dgm:t>
        <a:bodyPr/>
        <a:lstStyle/>
        <a:p>
          <a:r>
            <a:rPr lang="en-GB">
              <a:solidFill>
                <a:schemeClr val="tx1"/>
              </a:solidFill>
            </a:rPr>
            <a:t>geht auf mögliche Verzerrungen durch Lehrkräfte vor Ort und die Schwierigkeit ein, einheitliche Standards anzuwenden, und unterstreicht die Notwendigkeit einer unabhängigen Bewertung, um die Zuverlässigkeit zu erhöhen.</a:t>
          </a:r>
          <a:endParaRPr lang="en-US">
            <a:solidFill>
              <a:schemeClr val="tx1"/>
            </a:solidFill>
          </a:endParaRPr>
        </a:p>
      </dgm:t>
    </dgm:pt>
    <dgm:pt modelId="{C5E22C53-6B68-4320-AF6F-4BF40C3FC67E}" type="parTrans" cxnId="{5253C2C9-7473-422B-BF4C-F673CCF53D5F}">
      <dgm:prSet/>
      <dgm:spPr/>
      <dgm:t>
        <a:bodyPr/>
        <a:lstStyle/>
        <a:p>
          <a:endParaRPr lang="en-US"/>
        </a:p>
      </dgm:t>
    </dgm:pt>
    <dgm:pt modelId="{45F6845D-3DFA-4EC4-8757-73E82530F234}" type="sibTrans" cxnId="{5253C2C9-7473-422B-BF4C-F673CCF53D5F}">
      <dgm:prSet/>
      <dgm:spPr/>
      <dgm:t>
        <a:bodyPr/>
        <a:lstStyle/>
        <a:p>
          <a:endParaRPr lang="en-US"/>
        </a:p>
      </dgm:t>
    </dgm:pt>
    <dgm:pt modelId="{6D4A4948-6958-4021-9C24-596981263AF1}" type="pres">
      <dgm:prSet presAssocID="{B27FAA95-BEEE-48A3-ACF2-DD60F8AF1DF1}" presName="Name0" presStyleCnt="0">
        <dgm:presLayoutVars>
          <dgm:dir/>
          <dgm:resizeHandles val="exact"/>
        </dgm:presLayoutVars>
      </dgm:prSet>
      <dgm:spPr/>
    </dgm:pt>
    <dgm:pt modelId="{2283A170-94D7-4C68-B05C-A4150212F7C7}" type="pres">
      <dgm:prSet presAssocID="{CCF07B9F-7035-4185-BB0B-363A56E67625}" presName="node" presStyleLbl="node1" presStyleIdx="0" presStyleCnt="5">
        <dgm:presLayoutVars>
          <dgm:bulletEnabled val="1"/>
        </dgm:presLayoutVars>
      </dgm:prSet>
      <dgm:spPr/>
    </dgm:pt>
    <dgm:pt modelId="{3C799176-92F8-47EE-9FDD-91B339BBA90D}" type="pres">
      <dgm:prSet presAssocID="{E3BD3F2A-A8D7-4740-A98C-F73D821600EB}" presName="sibTransSpacerBeforeConnector" presStyleCnt="0"/>
      <dgm:spPr/>
    </dgm:pt>
    <dgm:pt modelId="{AD2563F4-F621-4FB7-B957-35E48EC210A8}" type="pres">
      <dgm:prSet presAssocID="{E3BD3F2A-A8D7-4740-A98C-F73D821600EB}" presName="sibTrans" presStyleLbl="node1" presStyleIdx="1" presStyleCnt="5"/>
      <dgm:spPr/>
    </dgm:pt>
    <dgm:pt modelId="{AF8211EA-BB7E-48E2-84B6-B005C0064674}" type="pres">
      <dgm:prSet presAssocID="{E3BD3F2A-A8D7-4740-A98C-F73D821600EB}" presName="sibTransSpacerAfterConnector" presStyleCnt="0"/>
      <dgm:spPr/>
    </dgm:pt>
    <dgm:pt modelId="{FFF148A9-086B-49E2-BAA0-EE2ABE488450}" type="pres">
      <dgm:prSet presAssocID="{9AB130F4-C059-40AA-AC25-82FE072E2B40}" presName="node" presStyleLbl="node1" presStyleIdx="2" presStyleCnt="5">
        <dgm:presLayoutVars>
          <dgm:bulletEnabled val="1"/>
        </dgm:presLayoutVars>
      </dgm:prSet>
      <dgm:spPr/>
    </dgm:pt>
    <dgm:pt modelId="{95ADA5A1-51E2-4176-AB1B-7E3DEE5B5F53}" type="pres">
      <dgm:prSet presAssocID="{2C7A2B0B-FBD0-4D11-8222-8E15F3F0F8A4}" presName="sibTransSpacerBeforeConnector" presStyleCnt="0"/>
      <dgm:spPr/>
    </dgm:pt>
    <dgm:pt modelId="{8B3FA798-2A1E-46E3-95B9-99110A92B20E}" type="pres">
      <dgm:prSet presAssocID="{2C7A2B0B-FBD0-4D11-8222-8E15F3F0F8A4}" presName="sibTrans" presStyleLbl="node1" presStyleIdx="3" presStyleCnt="5"/>
      <dgm:spPr/>
    </dgm:pt>
    <dgm:pt modelId="{4D2349F5-BCE2-452D-8C71-30AC9EA18956}" type="pres">
      <dgm:prSet presAssocID="{2C7A2B0B-FBD0-4D11-8222-8E15F3F0F8A4}" presName="sibTransSpacerAfterConnector" presStyleCnt="0"/>
      <dgm:spPr/>
    </dgm:pt>
    <dgm:pt modelId="{240BDA0F-D2C9-4E34-99BD-CBEE67060E68}" type="pres">
      <dgm:prSet presAssocID="{DCB548C0-B750-40D7-A932-DA5F44B73010}" presName="node" presStyleLbl="node1" presStyleIdx="4" presStyleCnt="5">
        <dgm:presLayoutVars>
          <dgm:bulletEnabled val="1"/>
        </dgm:presLayoutVars>
      </dgm:prSet>
      <dgm:spPr/>
    </dgm:pt>
  </dgm:ptLst>
  <dgm:cxnLst>
    <dgm:cxn modelId="{C635400A-5D0D-4680-93D1-A92A0D15DC60}" type="presOf" srcId="{E3BD3F2A-A8D7-4740-A98C-F73D821600EB}" destId="{AD2563F4-F621-4FB7-B957-35E48EC210A8}" srcOrd="0" destOrd="0" presId="urn:microsoft.com/office/officeart/2016/7/layout/BasicProcessNew"/>
    <dgm:cxn modelId="{B410175F-E5E7-4BED-946F-E68B25889DBB}" srcId="{9AB130F4-C059-40AA-AC25-82FE072E2B40}" destId="{013AAC9F-4CC2-4D73-A0D1-D5E66E7D4250}" srcOrd="0" destOrd="0" parTransId="{C00B99A3-3A36-4B55-A285-6DEF47369D40}" sibTransId="{621E31E2-B226-4BA5-AD39-378DB97514DF}"/>
    <dgm:cxn modelId="{39EF3463-1101-4780-A5F8-BDE2B52833E8}" type="presOf" srcId="{2C7A2B0B-FBD0-4D11-8222-8E15F3F0F8A4}" destId="{8B3FA798-2A1E-46E3-95B9-99110A92B20E}" srcOrd="0" destOrd="0" presId="urn:microsoft.com/office/officeart/2016/7/layout/BasicProcessNew"/>
    <dgm:cxn modelId="{CE6F5563-A7BA-42B5-93A3-049ACAC3231D}" type="presOf" srcId="{DCB548C0-B750-40D7-A932-DA5F44B73010}" destId="{240BDA0F-D2C9-4E34-99BD-CBEE67060E68}" srcOrd="0" destOrd="0" presId="urn:microsoft.com/office/officeart/2016/7/layout/BasicProcessNew"/>
    <dgm:cxn modelId="{222D3645-1E29-4D99-8E35-F929A3D6F661}" srcId="{B27FAA95-BEEE-48A3-ACF2-DD60F8AF1DF1}" destId="{DCB548C0-B750-40D7-A932-DA5F44B73010}" srcOrd="2" destOrd="0" parTransId="{9612BF31-6097-42BB-9CD0-F6D455F2FCE3}" sibTransId="{439965CF-83A8-497B-A8DE-F9DD0BA295E5}"/>
    <dgm:cxn modelId="{FD651F4A-1A3A-417C-9071-EE14C369DC49}" srcId="{CCF07B9F-7035-4185-BB0B-363A56E67625}" destId="{00C5DFA3-7776-42D6-9CC0-5E456D983328}" srcOrd="0" destOrd="0" parTransId="{AF0673DE-8FCF-4DE2-8183-0E7A3CE4C123}" sibTransId="{C7919CE2-29C2-4B0F-BAFB-66F6A641B0DB}"/>
    <dgm:cxn modelId="{6DA15476-59D1-4C0F-8724-456E453ADF79}" type="presOf" srcId="{0734D0CE-F762-4E69-AF4A-AA8F1375E99A}" destId="{240BDA0F-D2C9-4E34-99BD-CBEE67060E68}" srcOrd="0" destOrd="1" presId="urn:microsoft.com/office/officeart/2016/7/layout/BasicProcessNew"/>
    <dgm:cxn modelId="{37930B79-DEE2-42BF-AC41-E1F8A01A830D}" type="presOf" srcId="{CCF07B9F-7035-4185-BB0B-363A56E67625}" destId="{2283A170-94D7-4C68-B05C-A4150212F7C7}" srcOrd="0" destOrd="0" presId="urn:microsoft.com/office/officeart/2016/7/layout/BasicProcessNew"/>
    <dgm:cxn modelId="{4B08D97E-7773-4FC7-8479-981245C88222}" type="presOf" srcId="{013AAC9F-4CC2-4D73-A0D1-D5E66E7D4250}" destId="{FFF148A9-086B-49E2-BAA0-EE2ABE488450}" srcOrd="0" destOrd="1" presId="urn:microsoft.com/office/officeart/2016/7/layout/BasicProcessNew"/>
    <dgm:cxn modelId="{1BC71782-E868-4459-A4A5-F8C13A02E60A}" srcId="{B27FAA95-BEEE-48A3-ACF2-DD60F8AF1DF1}" destId="{9AB130F4-C059-40AA-AC25-82FE072E2B40}" srcOrd="1" destOrd="0" parTransId="{681699F9-5DDA-46EB-BBD4-A8CB2FF46023}" sibTransId="{2C7A2B0B-FBD0-4D11-8222-8E15F3F0F8A4}"/>
    <dgm:cxn modelId="{67505E87-1BDC-47B4-9A10-CEEC79B6DEBA}" type="presOf" srcId="{00C5DFA3-7776-42D6-9CC0-5E456D983328}" destId="{2283A170-94D7-4C68-B05C-A4150212F7C7}" srcOrd="0" destOrd="1" presId="urn:microsoft.com/office/officeart/2016/7/layout/BasicProcessNew"/>
    <dgm:cxn modelId="{FB6BC5C1-F1A1-454F-8122-60791371583E}" srcId="{B27FAA95-BEEE-48A3-ACF2-DD60F8AF1DF1}" destId="{CCF07B9F-7035-4185-BB0B-363A56E67625}" srcOrd="0" destOrd="0" parTransId="{DE7D8C06-C1EC-4F4D-9BC2-3B6F94C9A851}" sibTransId="{E3BD3F2A-A8D7-4740-A98C-F73D821600EB}"/>
    <dgm:cxn modelId="{ABD733C8-5B45-45F2-BDFC-059251EC488B}" type="presOf" srcId="{9AB130F4-C059-40AA-AC25-82FE072E2B40}" destId="{FFF148A9-086B-49E2-BAA0-EE2ABE488450}" srcOrd="0" destOrd="0" presId="urn:microsoft.com/office/officeart/2016/7/layout/BasicProcessNew"/>
    <dgm:cxn modelId="{5253C2C9-7473-422B-BF4C-F673CCF53D5F}" srcId="{DCB548C0-B750-40D7-A932-DA5F44B73010}" destId="{0734D0CE-F762-4E69-AF4A-AA8F1375E99A}" srcOrd="0" destOrd="0" parTransId="{C5E22C53-6B68-4320-AF6F-4BF40C3FC67E}" sibTransId="{45F6845D-3DFA-4EC4-8757-73E82530F234}"/>
    <dgm:cxn modelId="{865D48DF-5599-494F-B038-FAA08478C14A}" type="presOf" srcId="{B27FAA95-BEEE-48A3-ACF2-DD60F8AF1DF1}" destId="{6D4A4948-6958-4021-9C24-596981263AF1}" srcOrd="0" destOrd="0" presId="urn:microsoft.com/office/officeart/2016/7/layout/BasicProcessNew"/>
    <dgm:cxn modelId="{40D419E1-E15B-4C67-912A-8A6370CCB50A}" type="presParOf" srcId="{6D4A4948-6958-4021-9C24-596981263AF1}" destId="{2283A170-94D7-4C68-B05C-A4150212F7C7}" srcOrd="0" destOrd="0" presId="urn:microsoft.com/office/officeart/2016/7/layout/BasicProcessNew"/>
    <dgm:cxn modelId="{9E2496DB-CEA6-4A2E-A681-09778E2B9ADC}" type="presParOf" srcId="{6D4A4948-6958-4021-9C24-596981263AF1}" destId="{3C799176-92F8-47EE-9FDD-91B339BBA90D}" srcOrd="1" destOrd="0" presId="urn:microsoft.com/office/officeart/2016/7/layout/BasicProcessNew"/>
    <dgm:cxn modelId="{94F2364F-A780-4FD2-B44F-69CE097BAD35}" type="presParOf" srcId="{6D4A4948-6958-4021-9C24-596981263AF1}" destId="{AD2563F4-F621-4FB7-B957-35E48EC210A8}" srcOrd="2" destOrd="0" presId="urn:microsoft.com/office/officeart/2016/7/layout/BasicProcessNew"/>
    <dgm:cxn modelId="{CCB33A56-EC6F-4742-BE70-4EB8F36254D6}" type="presParOf" srcId="{6D4A4948-6958-4021-9C24-596981263AF1}" destId="{AF8211EA-BB7E-48E2-84B6-B005C0064674}" srcOrd="3" destOrd="0" presId="urn:microsoft.com/office/officeart/2016/7/layout/BasicProcessNew"/>
    <dgm:cxn modelId="{AB505B77-AF53-482A-90B8-1F6F608E1FB9}" type="presParOf" srcId="{6D4A4948-6958-4021-9C24-596981263AF1}" destId="{FFF148A9-086B-49E2-BAA0-EE2ABE488450}" srcOrd="4" destOrd="0" presId="urn:microsoft.com/office/officeart/2016/7/layout/BasicProcessNew"/>
    <dgm:cxn modelId="{6FD6D213-3778-4AD5-8ABC-C11958172C19}" type="presParOf" srcId="{6D4A4948-6958-4021-9C24-596981263AF1}" destId="{95ADA5A1-51E2-4176-AB1B-7E3DEE5B5F53}" srcOrd="5" destOrd="0" presId="urn:microsoft.com/office/officeart/2016/7/layout/BasicProcessNew"/>
    <dgm:cxn modelId="{8D55A7F6-9C27-4B5B-BDCC-BD8777B309FA}" type="presParOf" srcId="{6D4A4948-6958-4021-9C24-596981263AF1}" destId="{8B3FA798-2A1E-46E3-95B9-99110A92B20E}" srcOrd="6" destOrd="0" presId="urn:microsoft.com/office/officeart/2016/7/layout/BasicProcessNew"/>
    <dgm:cxn modelId="{9AF538EF-13D2-48C1-BDF5-D75B2526297C}" type="presParOf" srcId="{6D4A4948-6958-4021-9C24-596981263AF1}" destId="{4D2349F5-BCE2-452D-8C71-30AC9EA18956}" srcOrd="7" destOrd="0" presId="urn:microsoft.com/office/officeart/2016/7/layout/BasicProcessNew"/>
    <dgm:cxn modelId="{5FB36670-3143-4A2F-B578-6B1A6868D2B2}" type="presParOf" srcId="{6D4A4948-6958-4021-9C24-596981263AF1}" destId="{240BDA0F-D2C9-4E34-99BD-CBEE67060E68}" srcOrd="8" destOrd="0" presId="urn:microsoft.com/office/officeart/2016/7/layout/BasicProcessNew"/>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09365A0-CFB2-43CF-A52D-340F684872CE}" type="doc">
      <dgm:prSet loTypeId="urn:microsoft.com/office/officeart/2016/7/layout/BasicProcessNew" loCatId="process" qsTypeId="urn:microsoft.com/office/officeart/2005/8/quickstyle/3d1" qsCatId="3D" csTypeId="urn:microsoft.com/office/officeart/2005/8/colors/accent6_2" csCatId="accent6" phldr="1"/>
      <dgm:spPr/>
      <dgm:t>
        <a:bodyPr/>
        <a:lstStyle/>
        <a:p>
          <a:endParaRPr lang="en-US"/>
        </a:p>
      </dgm:t>
    </dgm:pt>
    <dgm:pt modelId="{E5DA79EC-E84A-4E76-8A9C-DBAACA6F2AAD}">
      <dgm:prSet/>
      <dgm:spPr>
        <a:solidFill>
          <a:schemeClr val="accent6">
            <a:lumMod val="40000"/>
            <a:lumOff val="60000"/>
          </a:schemeClr>
        </a:solidFill>
      </dgm:spPr>
      <dgm:t>
        <a:bodyPr/>
        <a:lstStyle/>
        <a:p>
          <a:r>
            <a:rPr lang="en-GB" b="1">
              <a:solidFill>
                <a:schemeClr val="tx1"/>
              </a:solidFill>
            </a:rPr>
            <a:t>Ein Gleichgewicht zwischen Unabhängigkeit und realistischer Bewertung:</a:t>
          </a:r>
          <a:endParaRPr lang="en-US">
            <a:solidFill>
              <a:schemeClr val="tx1"/>
            </a:solidFill>
          </a:endParaRPr>
        </a:p>
      </dgm:t>
    </dgm:pt>
    <dgm:pt modelId="{F978EA77-E8F6-46BC-B73F-060C25288B4D}" type="parTrans" cxnId="{878E4BE6-062B-4895-898E-CCA867FE86E0}">
      <dgm:prSet/>
      <dgm:spPr/>
      <dgm:t>
        <a:bodyPr/>
        <a:lstStyle/>
        <a:p>
          <a:endParaRPr lang="en-US"/>
        </a:p>
      </dgm:t>
    </dgm:pt>
    <dgm:pt modelId="{44F74D0C-70B4-470D-A33B-AD84DE003FAB}" type="sibTrans" cxnId="{878E4BE6-062B-4895-898E-CCA867FE86E0}">
      <dgm:prSet/>
      <dgm:spPr/>
      <dgm:t>
        <a:bodyPr/>
        <a:lstStyle/>
        <a:p>
          <a:endParaRPr lang="en-US"/>
        </a:p>
      </dgm:t>
    </dgm:pt>
    <dgm:pt modelId="{4EE59406-2F62-4A08-820A-96037471F239}">
      <dgm:prSet/>
      <dgm:spPr>
        <a:solidFill>
          <a:schemeClr val="accent6">
            <a:lumMod val="40000"/>
            <a:lumOff val="60000"/>
          </a:schemeClr>
        </a:solidFill>
      </dgm:spPr>
      <dgm:t>
        <a:bodyPr/>
        <a:lstStyle/>
        <a:p>
          <a:r>
            <a:rPr lang="en-GB">
              <a:solidFill>
                <a:schemeClr val="tx1"/>
              </a:solidFill>
            </a:rPr>
            <a:t>Strategien zur Wahrung der Integrität von Beurteilungen, wie z. B. die Kombination externer unabhängiger Beurteilungen mit internen Bewertungen, um sicherzustellen, dass die Beurteilungen die berufliche Kompetenz genau wiedergeben.</a:t>
          </a:r>
          <a:endParaRPr lang="en-US">
            <a:solidFill>
              <a:schemeClr val="tx1"/>
            </a:solidFill>
          </a:endParaRPr>
        </a:p>
      </dgm:t>
    </dgm:pt>
    <dgm:pt modelId="{D3CC4BB6-93D2-40A2-998D-6CB5D70F9CAA}" type="parTrans" cxnId="{4A50A88B-6328-40E0-AC6D-B661E38BF612}">
      <dgm:prSet/>
      <dgm:spPr/>
      <dgm:t>
        <a:bodyPr/>
        <a:lstStyle/>
        <a:p>
          <a:endParaRPr lang="en-US"/>
        </a:p>
      </dgm:t>
    </dgm:pt>
    <dgm:pt modelId="{1589820E-E219-4F0F-B97C-EFE218853C3A}" type="sibTrans" cxnId="{4A50A88B-6328-40E0-AC6D-B661E38BF612}">
      <dgm:prSet/>
      <dgm:spPr/>
      <dgm:t>
        <a:bodyPr/>
        <a:lstStyle/>
        <a:p>
          <a:endParaRPr lang="en-US"/>
        </a:p>
      </dgm:t>
    </dgm:pt>
    <dgm:pt modelId="{FD813041-5A15-40EE-B509-06DE5A530238}">
      <dgm:prSet/>
      <dgm:spPr>
        <a:solidFill>
          <a:schemeClr val="accent6">
            <a:lumMod val="40000"/>
            <a:lumOff val="60000"/>
          </a:schemeClr>
        </a:solidFill>
      </dgm:spPr>
      <dgm:t>
        <a:bodyPr/>
        <a:lstStyle/>
        <a:p>
          <a:r>
            <a:rPr lang="en-GB" b="1" dirty="0">
              <a:solidFill>
                <a:schemeClr val="tx1"/>
              </a:solidFill>
            </a:rPr>
            <a:t>Die Rolle der Sozialpartner:</a:t>
          </a:r>
          <a:endParaRPr lang="en-US" dirty="0">
            <a:solidFill>
              <a:schemeClr val="tx1"/>
            </a:solidFill>
          </a:endParaRPr>
        </a:p>
      </dgm:t>
    </dgm:pt>
    <dgm:pt modelId="{17C5B2C1-2879-4D17-B6AF-16372E009D2C}" type="parTrans" cxnId="{DC3E1AFA-1B5F-4ABA-ACA6-B2963619E403}">
      <dgm:prSet/>
      <dgm:spPr/>
      <dgm:t>
        <a:bodyPr/>
        <a:lstStyle/>
        <a:p>
          <a:endParaRPr lang="en-US"/>
        </a:p>
      </dgm:t>
    </dgm:pt>
    <dgm:pt modelId="{45603D83-FDD2-4AB7-8700-599800EDD914}" type="sibTrans" cxnId="{DC3E1AFA-1B5F-4ABA-ACA6-B2963619E403}">
      <dgm:prSet/>
      <dgm:spPr/>
      <dgm:t>
        <a:bodyPr/>
        <a:lstStyle/>
        <a:p>
          <a:endParaRPr lang="en-US"/>
        </a:p>
      </dgm:t>
    </dgm:pt>
    <dgm:pt modelId="{00B86264-3416-4117-9B4F-6093189C87D9}">
      <dgm:prSet/>
      <dgm:spPr>
        <a:solidFill>
          <a:schemeClr val="accent6">
            <a:lumMod val="40000"/>
            <a:lumOff val="60000"/>
          </a:schemeClr>
        </a:solidFill>
      </dgm:spPr>
      <dgm:t>
        <a:bodyPr/>
        <a:lstStyle/>
        <a:p>
          <a:r>
            <a:rPr lang="en-GB">
              <a:solidFill>
                <a:schemeClr val="tx1"/>
              </a:solidFill>
            </a:rPr>
            <a:t>Die entscheidende Beteiligung von Arbeitgebern und Arbeitnehmervertretern an der Entwicklung von Bewertungen, die dem Zertifizierungsprozess mehr Glaubwürdigkeit verleihen und sicherstellen, dass die Bewertungen den aktuellen Industriestandards entsprechen.</a:t>
          </a:r>
          <a:endParaRPr lang="en-US">
            <a:solidFill>
              <a:schemeClr val="tx1"/>
            </a:solidFill>
          </a:endParaRPr>
        </a:p>
      </dgm:t>
    </dgm:pt>
    <dgm:pt modelId="{B6598211-E7B9-44F5-9491-4E2914DC9FA0}" type="parTrans" cxnId="{03378519-9214-4497-989D-F47C9B607BD4}">
      <dgm:prSet/>
      <dgm:spPr/>
      <dgm:t>
        <a:bodyPr/>
        <a:lstStyle/>
        <a:p>
          <a:endParaRPr lang="en-US"/>
        </a:p>
      </dgm:t>
    </dgm:pt>
    <dgm:pt modelId="{FE7A2E50-8D22-4E8A-9B64-0E9BD59B14BA}" type="sibTrans" cxnId="{03378519-9214-4497-989D-F47C9B607BD4}">
      <dgm:prSet/>
      <dgm:spPr/>
      <dgm:t>
        <a:bodyPr/>
        <a:lstStyle/>
        <a:p>
          <a:endParaRPr lang="en-US"/>
        </a:p>
      </dgm:t>
    </dgm:pt>
    <dgm:pt modelId="{13057B9B-C41D-41FD-9E01-B4D7BA7AD983}">
      <dgm:prSet/>
      <dgm:spPr>
        <a:solidFill>
          <a:schemeClr val="accent6">
            <a:lumMod val="40000"/>
            <a:lumOff val="60000"/>
          </a:schemeClr>
        </a:solidFill>
      </dgm:spPr>
      <dgm:t>
        <a:bodyPr/>
        <a:lstStyle/>
        <a:p>
          <a:r>
            <a:rPr lang="en-GB" b="1">
              <a:solidFill>
                <a:schemeClr val="tx1"/>
              </a:solidFill>
            </a:rPr>
            <a:t>Arbeitgeberbeteiligung für Glaubwürdigkeit:</a:t>
          </a:r>
          <a:endParaRPr lang="en-US">
            <a:solidFill>
              <a:schemeClr val="tx1"/>
            </a:solidFill>
          </a:endParaRPr>
        </a:p>
      </dgm:t>
    </dgm:pt>
    <dgm:pt modelId="{53986190-F7FF-4D1E-A959-21B3289721B2}" type="parTrans" cxnId="{BD17C56B-5795-412F-B811-1B9AF5B5A8EE}">
      <dgm:prSet/>
      <dgm:spPr/>
      <dgm:t>
        <a:bodyPr/>
        <a:lstStyle/>
        <a:p>
          <a:endParaRPr lang="en-US"/>
        </a:p>
      </dgm:t>
    </dgm:pt>
    <dgm:pt modelId="{EAF42471-6261-4171-B9D3-729E3E79D8DF}" type="sibTrans" cxnId="{BD17C56B-5795-412F-B811-1B9AF5B5A8EE}">
      <dgm:prSet/>
      <dgm:spPr/>
      <dgm:t>
        <a:bodyPr/>
        <a:lstStyle/>
        <a:p>
          <a:endParaRPr lang="en-US"/>
        </a:p>
      </dgm:t>
    </dgm:pt>
    <dgm:pt modelId="{604D3981-C9C0-4B8D-A1BB-FB5CA88F1C2B}">
      <dgm:prSet/>
      <dgm:spPr>
        <a:solidFill>
          <a:schemeClr val="accent6">
            <a:lumMod val="40000"/>
            <a:lumOff val="60000"/>
          </a:schemeClr>
        </a:solidFill>
      </dgm:spPr>
      <dgm:t>
        <a:bodyPr/>
        <a:lstStyle/>
        <a:p>
          <a:r>
            <a:rPr lang="en-GB">
              <a:solidFill>
                <a:schemeClr val="tx1"/>
              </a:solidFill>
            </a:rPr>
            <a:t>Untersucht die doppelte Rolle der Arbeitgeber bei der Entwicklung von Bewertungen und die direkte Beteiligung als Bewerter, was zu anspruchsvolleren und damit glaubwürdigeren Zertifizierungen beiträgt.</a:t>
          </a:r>
          <a:endParaRPr lang="en-US">
            <a:solidFill>
              <a:schemeClr val="tx1"/>
            </a:solidFill>
          </a:endParaRPr>
        </a:p>
      </dgm:t>
    </dgm:pt>
    <dgm:pt modelId="{BF1B9C3F-4FB9-43B8-9B2D-A471C0334D56}" type="parTrans" cxnId="{4EA2B8D4-A01F-407E-84AA-D2A97D8594AD}">
      <dgm:prSet/>
      <dgm:spPr/>
      <dgm:t>
        <a:bodyPr/>
        <a:lstStyle/>
        <a:p>
          <a:endParaRPr lang="en-US"/>
        </a:p>
      </dgm:t>
    </dgm:pt>
    <dgm:pt modelId="{FF97FC90-2FB6-4547-8892-49AF2A922750}" type="sibTrans" cxnId="{4EA2B8D4-A01F-407E-84AA-D2A97D8594AD}">
      <dgm:prSet/>
      <dgm:spPr/>
      <dgm:t>
        <a:bodyPr/>
        <a:lstStyle/>
        <a:p>
          <a:endParaRPr lang="en-US"/>
        </a:p>
      </dgm:t>
    </dgm:pt>
    <dgm:pt modelId="{3E565543-7E06-449F-8C63-34BB90AD3C25}" type="pres">
      <dgm:prSet presAssocID="{809365A0-CFB2-43CF-A52D-340F684872CE}" presName="Name0" presStyleCnt="0">
        <dgm:presLayoutVars>
          <dgm:dir/>
          <dgm:resizeHandles val="exact"/>
        </dgm:presLayoutVars>
      </dgm:prSet>
      <dgm:spPr/>
    </dgm:pt>
    <dgm:pt modelId="{46998DC9-921C-4A2B-848A-914179449666}" type="pres">
      <dgm:prSet presAssocID="{E5DA79EC-E84A-4E76-8A9C-DBAACA6F2AAD}" presName="node" presStyleLbl="node1" presStyleIdx="0" presStyleCnt="5">
        <dgm:presLayoutVars>
          <dgm:bulletEnabled val="1"/>
        </dgm:presLayoutVars>
      </dgm:prSet>
      <dgm:spPr/>
    </dgm:pt>
    <dgm:pt modelId="{9FE033E1-7433-480B-BA01-4E4E1F0515EE}" type="pres">
      <dgm:prSet presAssocID="{44F74D0C-70B4-470D-A33B-AD84DE003FAB}" presName="sibTransSpacerBeforeConnector" presStyleCnt="0"/>
      <dgm:spPr/>
    </dgm:pt>
    <dgm:pt modelId="{0DBFC650-D713-43BD-8FBD-0E41185C6CC7}" type="pres">
      <dgm:prSet presAssocID="{44F74D0C-70B4-470D-A33B-AD84DE003FAB}" presName="sibTrans" presStyleLbl="node1" presStyleIdx="1" presStyleCnt="5"/>
      <dgm:spPr/>
    </dgm:pt>
    <dgm:pt modelId="{DF4BED6A-92D1-465F-B944-22E4DE8648B8}" type="pres">
      <dgm:prSet presAssocID="{44F74D0C-70B4-470D-A33B-AD84DE003FAB}" presName="sibTransSpacerAfterConnector" presStyleCnt="0"/>
      <dgm:spPr/>
    </dgm:pt>
    <dgm:pt modelId="{11CC6C5B-4900-4402-965B-792CE0B17A5D}" type="pres">
      <dgm:prSet presAssocID="{FD813041-5A15-40EE-B509-06DE5A530238}" presName="node" presStyleLbl="node1" presStyleIdx="2" presStyleCnt="5">
        <dgm:presLayoutVars>
          <dgm:bulletEnabled val="1"/>
        </dgm:presLayoutVars>
      </dgm:prSet>
      <dgm:spPr/>
    </dgm:pt>
    <dgm:pt modelId="{1170558F-BC2B-463B-A977-822C19A76177}" type="pres">
      <dgm:prSet presAssocID="{45603D83-FDD2-4AB7-8700-599800EDD914}" presName="sibTransSpacerBeforeConnector" presStyleCnt="0"/>
      <dgm:spPr/>
    </dgm:pt>
    <dgm:pt modelId="{619C5F2A-61F5-4DEE-9287-870527B4E669}" type="pres">
      <dgm:prSet presAssocID="{45603D83-FDD2-4AB7-8700-599800EDD914}" presName="sibTrans" presStyleLbl="node1" presStyleIdx="3" presStyleCnt="5"/>
      <dgm:spPr/>
    </dgm:pt>
    <dgm:pt modelId="{7D8902C0-E0BF-4550-BC63-DAA56F100DB6}" type="pres">
      <dgm:prSet presAssocID="{45603D83-FDD2-4AB7-8700-599800EDD914}" presName="sibTransSpacerAfterConnector" presStyleCnt="0"/>
      <dgm:spPr/>
    </dgm:pt>
    <dgm:pt modelId="{5AE04877-7D9A-414D-8629-022BCC328049}" type="pres">
      <dgm:prSet presAssocID="{13057B9B-C41D-41FD-9E01-B4D7BA7AD983}" presName="node" presStyleLbl="node1" presStyleIdx="4" presStyleCnt="5">
        <dgm:presLayoutVars>
          <dgm:bulletEnabled val="1"/>
        </dgm:presLayoutVars>
      </dgm:prSet>
      <dgm:spPr/>
    </dgm:pt>
  </dgm:ptLst>
  <dgm:cxnLst>
    <dgm:cxn modelId="{49E6CE18-C7AD-4B05-99DD-FC03039873EB}" type="presOf" srcId="{4EE59406-2F62-4A08-820A-96037471F239}" destId="{46998DC9-921C-4A2B-848A-914179449666}" srcOrd="0" destOrd="1" presId="urn:microsoft.com/office/officeart/2016/7/layout/BasicProcessNew"/>
    <dgm:cxn modelId="{03378519-9214-4497-989D-F47C9B607BD4}" srcId="{FD813041-5A15-40EE-B509-06DE5A530238}" destId="{00B86264-3416-4117-9B4F-6093189C87D9}" srcOrd="0" destOrd="0" parTransId="{B6598211-E7B9-44F5-9491-4E2914DC9FA0}" sibTransId="{FE7A2E50-8D22-4E8A-9B64-0E9BD59B14BA}"/>
    <dgm:cxn modelId="{EC6C1A2E-BE8A-4EFB-BD18-2F7C4F4F660C}" type="presOf" srcId="{604D3981-C9C0-4B8D-A1BB-FB5CA88F1C2B}" destId="{5AE04877-7D9A-414D-8629-022BCC328049}" srcOrd="0" destOrd="1" presId="urn:microsoft.com/office/officeart/2016/7/layout/BasicProcessNew"/>
    <dgm:cxn modelId="{BD17C56B-5795-412F-B811-1B9AF5B5A8EE}" srcId="{809365A0-CFB2-43CF-A52D-340F684872CE}" destId="{13057B9B-C41D-41FD-9E01-B4D7BA7AD983}" srcOrd="2" destOrd="0" parTransId="{53986190-F7FF-4D1E-A959-21B3289721B2}" sibTransId="{EAF42471-6261-4171-B9D3-729E3E79D8DF}"/>
    <dgm:cxn modelId="{4A50A88B-6328-40E0-AC6D-B661E38BF612}" srcId="{E5DA79EC-E84A-4E76-8A9C-DBAACA6F2AAD}" destId="{4EE59406-2F62-4A08-820A-96037471F239}" srcOrd="0" destOrd="0" parTransId="{D3CC4BB6-93D2-40A2-998D-6CB5D70F9CAA}" sibTransId="{1589820E-E219-4F0F-B97C-EFE218853C3A}"/>
    <dgm:cxn modelId="{A982308D-5564-4C35-8839-DCA2BB387743}" type="presOf" srcId="{FD813041-5A15-40EE-B509-06DE5A530238}" destId="{11CC6C5B-4900-4402-965B-792CE0B17A5D}" srcOrd="0" destOrd="0" presId="urn:microsoft.com/office/officeart/2016/7/layout/BasicProcessNew"/>
    <dgm:cxn modelId="{56131C98-180C-4A73-BAD6-6BB989ECB007}" type="presOf" srcId="{44F74D0C-70B4-470D-A33B-AD84DE003FAB}" destId="{0DBFC650-D713-43BD-8FBD-0E41185C6CC7}" srcOrd="0" destOrd="0" presId="urn:microsoft.com/office/officeart/2016/7/layout/BasicProcessNew"/>
    <dgm:cxn modelId="{A2736F9D-D707-46C9-B125-ACB8405332C2}" type="presOf" srcId="{13057B9B-C41D-41FD-9E01-B4D7BA7AD983}" destId="{5AE04877-7D9A-414D-8629-022BCC328049}" srcOrd="0" destOrd="0" presId="urn:microsoft.com/office/officeart/2016/7/layout/BasicProcessNew"/>
    <dgm:cxn modelId="{DF0ABBA3-AB36-4679-9CD6-0BD106AA80C5}" type="presOf" srcId="{45603D83-FDD2-4AB7-8700-599800EDD914}" destId="{619C5F2A-61F5-4DEE-9287-870527B4E669}" srcOrd="0" destOrd="0" presId="urn:microsoft.com/office/officeart/2016/7/layout/BasicProcessNew"/>
    <dgm:cxn modelId="{6A96C8BA-D488-4A70-A583-30B88385DABB}" type="presOf" srcId="{00B86264-3416-4117-9B4F-6093189C87D9}" destId="{11CC6C5B-4900-4402-965B-792CE0B17A5D}" srcOrd="0" destOrd="1" presId="urn:microsoft.com/office/officeart/2016/7/layout/BasicProcessNew"/>
    <dgm:cxn modelId="{A47092CB-C540-436A-AF48-9312CE774492}" type="presOf" srcId="{809365A0-CFB2-43CF-A52D-340F684872CE}" destId="{3E565543-7E06-449F-8C63-34BB90AD3C25}" srcOrd="0" destOrd="0" presId="urn:microsoft.com/office/officeart/2016/7/layout/BasicProcessNew"/>
    <dgm:cxn modelId="{4EA2B8D4-A01F-407E-84AA-D2A97D8594AD}" srcId="{13057B9B-C41D-41FD-9E01-B4D7BA7AD983}" destId="{604D3981-C9C0-4B8D-A1BB-FB5CA88F1C2B}" srcOrd="0" destOrd="0" parTransId="{BF1B9C3F-4FB9-43B8-9B2D-A471C0334D56}" sibTransId="{FF97FC90-2FB6-4547-8892-49AF2A922750}"/>
    <dgm:cxn modelId="{878E4BE6-062B-4895-898E-CCA867FE86E0}" srcId="{809365A0-CFB2-43CF-A52D-340F684872CE}" destId="{E5DA79EC-E84A-4E76-8A9C-DBAACA6F2AAD}" srcOrd="0" destOrd="0" parTransId="{F978EA77-E8F6-46BC-B73F-060C25288B4D}" sibTransId="{44F74D0C-70B4-470D-A33B-AD84DE003FAB}"/>
    <dgm:cxn modelId="{DC3E1AFA-1B5F-4ABA-ACA6-B2963619E403}" srcId="{809365A0-CFB2-43CF-A52D-340F684872CE}" destId="{FD813041-5A15-40EE-B509-06DE5A530238}" srcOrd="1" destOrd="0" parTransId="{17C5B2C1-2879-4D17-B6AF-16372E009D2C}" sibTransId="{45603D83-FDD2-4AB7-8700-599800EDD914}"/>
    <dgm:cxn modelId="{66E22CFA-DC31-4D8E-9C88-08BC2D31B7B9}" type="presOf" srcId="{E5DA79EC-E84A-4E76-8A9C-DBAACA6F2AAD}" destId="{46998DC9-921C-4A2B-848A-914179449666}" srcOrd="0" destOrd="0" presId="urn:microsoft.com/office/officeart/2016/7/layout/BasicProcessNew"/>
    <dgm:cxn modelId="{E2D49AC7-D81E-408E-815B-F0591D197B9F}" type="presParOf" srcId="{3E565543-7E06-449F-8C63-34BB90AD3C25}" destId="{46998DC9-921C-4A2B-848A-914179449666}" srcOrd="0" destOrd="0" presId="urn:microsoft.com/office/officeart/2016/7/layout/BasicProcessNew"/>
    <dgm:cxn modelId="{2D930C2B-D358-43AF-871E-6D4F736E19E6}" type="presParOf" srcId="{3E565543-7E06-449F-8C63-34BB90AD3C25}" destId="{9FE033E1-7433-480B-BA01-4E4E1F0515EE}" srcOrd="1" destOrd="0" presId="urn:microsoft.com/office/officeart/2016/7/layout/BasicProcessNew"/>
    <dgm:cxn modelId="{11483A8E-4850-456C-BC4C-336668150FF6}" type="presParOf" srcId="{3E565543-7E06-449F-8C63-34BB90AD3C25}" destId="{0DBFC650-D713-43BD-8FBD-0E41185C6CC7}" srcOrd="2" destOrd="0" presId="urn:microsoft.com/office/officeart/2016/7/layout/BasicProcessNew"/>
    <dgm:cxn modelId="{9E7D428E-6F80-45DD-BE77-57061ECA075A}" type="presParOf" srcId="{3E565543-7E06-449F-8C63-34BB90AD3C25}" destId="{DF4BED6A-92D1-465F-B944-22E4DE8648B8}" srcOrd="3" destOrd="0" presId="urn:microsoft.com/office/officeart/2016/7/layout/BasicProcessNew"/>
    <dgm:cxn modelId="{BF1E6D0C-901D-47BB-B243-10A578B1DA70}" type="presParOf" srcId="{3E565543-7E06-449F-8C63-34BB90AD3C25}" destId="{11CC6C5B-4900-4402-965B-792CE0B17A5D}" srcOrd="4" destOrd="0" presId="urn:microsoft.com/office/officeart/2016/7/layout/BasicProcessNew"/>
    <dgm:cxn modelId="{86396EF5-8C9F-4A7E-BA57-4F779CC5EE16}" type="presParOf" srcId="{3E565543-7E06-449F-8C63-34BB90AD3C25}" destId="{1170558F-BC2B-463B-A977-822C19A76177}" srcOrd="5" destOrd="0" presId="urn:microsoft.com/office/officeart/2016/7/layout/BasicProcessNew"/>
    <dgm:cxn modelId="{CA14CB66-02FC-46C7-8ACE-2274473808EE}" type="presParOf" srcId="{3E565543-7E06-449F-8C63-34BB90AD3C25}" destId="{619C5F2A-61F5-4DEE-9287-870527B4E669}" srcOrd="6" destOrd="0" presId="urn:microsoft.com/office/officeart/2016/7/layout/BasicProcessNew"/>
    <dgm:cxn modelId="{4F737BD0-3781-4FBF-903A-F6CFDD16DC07}" type="presParOf" srcId="{3E565543-7E06-449F-8C63-34BB90AD3C25}" destId="{7D8902C0-E0BF-4550-BC63-DAA56F100DB6}" srcOrd="7" destOrd="0" presId="urn:microsoft.com/office/officeart/2016/7/layout/BasicProcessNew"/>
    <dgm:cxn modelId="{91B16785-F641-498E-924E-1D363D38AA02}" type="presParOf" srcId="{3E565543-7E06-449F-8C63-34BB90AD3C25}" destId="{5AE04877-7D9A-414D-8629-022BCC328049}" srcOrd="8" destOrd="0" presId="urn:microsoft.com/office/officeart/2016/7/layout/BasicProcessNew"/>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9CA9DC-7EDD-488A-9CB4-78229A5ED237}">
      <dsp:nvSpPr>
        <dsp:cNvPr id="0" name=""/>
        <dsp:cNvSpPr/>
      </dsp:nvSpPr>
      <dsp:spPr>
        <a:xfrm>
          <a:off x="14464648" y="1754865"/>
          <a:ext cx="2666410" cy="2665903"/>
        </a:xfrm>
        <a:prstGeom prst="ellipse">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B43D7B40-5383-41D6-8E25-7E89CC136B4A}">
      <dsp:nvSpPr>
        <dsp:cNvPr id="0" name=""/>
        <dsp:cNvSpPr/>
      </dsp:nvSpPr>
      <dsp:spPr>
        <a:xfrm>
          <a:off x="14554431" y="1843744"/>
          <a:ext cx="2488537" cy="2488145"/>
        </a:xfrm>
        <a:prstGeom prst="ellipse">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a:t>Die Bedeutung von formativen Bewertungsansätzen für die Entwicklung von Reflexions- und Verbesserungsfähigkeiten.</a:t>
          </a:r>
          <a:endParaRPr lang="en-US" sz="1600" kern="1200"/>
        </a:p>
      </dsp:txBody>
      <dsp:txXfrm>
        <a:off x="14910179" y="2199260"/>
        <a:ext cx="1777042" cy="1777113"/>
      </dsp:txXfrm>
    </dsp:sp>
    <dsp:sp modelId="{1503F728-3082-4937-A7ED-26B0EBF1C10A}">
      <dsp:nvSpPr>
        <dsp:cNvPr id="0" name=""/>
        <dsp:cNvSpPr/>
      </dsp:nvSpPr>
      <dsp:spPr>
        <a:xfrm rot="2700000">
          <a:off x="11710335" y="1754565"/>
          <a:ext cx="2666035" cy="2666035"/>
        </a:xfrm>
        <a:prstGeom prst="teardrop">
          <a:avLst>
            <a:gd name="adj" fmla="val 10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E045DC81-FEB7-4869-B495-CB41E8570612}">
      <dsp:nvSpPr>
        <dsp:cNvPr id="0" name=""/>
        <dsp:cNvSpPr/>
      </dsp:nvSpPr>
      <dsp:spPr>
        <a:xfrm>
          <a:off x="11799931" y="1843744"/>
          <a:ext cx="2488537" cy="2488145"/>
        </a:xfrm>
        <a:prstGeom prst="ellipse">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a:t>Betonung eines bewussten und systematischen Ansatzes zur Bewertung, um die Leistungen der Lernenden zu verbessern.</a:t>
          </a:r>
          <a:endParaRPr lang="en-US" sz="1600" kern="1200"/>
        </a:p>
      </dsp:txBody>
      <dsp:txXfrm>
        <a:off x="12155678" y="2199260"/>
        <a:ext cx="1777042" cy="1777113"/>
      </dsp:txXfrm>
    </dsp:sp>
    <dsp:sp modelId="{446CDA5D-7291-4C66-85EF-8895F543290D}">
      <dsp:nvSpPr>
        <dsp:cNvPr id="0" name=""/>
        <dsp:cNvSpPr/>
      </dsp:nvSpPr>
      <dsp:spPr>
        <a:xfrm rot="2700000">
          <a:off x="8955834" y="1754565"/>
          <a:ext cx="2666035" cy="2666035"/>
        </a:xfrm>
        <a:prstGeom prst="teardrop">
          <a:avLst>
            <a:gd name="adj" fmla="val 10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A31C0FEC-DC0E-4870-A9DA-43685CF5556F}">
      <dsp:nvSpPr>
        <dsp:cNvPr id="0" name=""/>
        <dsp:cNvSpPr/>
      </dsp:nvSpPr>
      <dsp:spPr>
        <a:xfrm>
          <a:off x="9045430" y="1843744"/>
          <a:ext cx="2488537" cy="2488145"/>
        </a:xfrm>
        <a:prstGeom prst="ellipse">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a:t>Anerkennung der Notwendigkeit, die Bewertung des Lernens in der beruflichen Bildung unabhängig vom Lernumfeld zu verbessern.</a:t>
          </a:r>
          <a:endParaRPr lang="en-US" sz="1600" kern="1200"/>
        </a:p>
      </dsp:txBody>
      <dsp:txXfrm>
        <a:off x="9401178" y="2199260"/>
        <a:ext cx="1777042" cy="1777113"/>
      </dsp:txXfrm>
    </dsp:sp>
    <dsp:sp modelId="{D92D0E06-F0AD-4900-AEE3-FAD85032F994}">
      <dsp:nvSpPr>
        <dsp:cNvPr id="0" name=""/>
        <dsp:cNvSpPr/>
      </dsp:nvSpPr>
      <dsp:spPr>
        <a:xfrm rot="2700000">
          <a:off x="6201334" y="1754565"/>
          <a:ext cx="2666035" cy="2666035"/>
        </a:xfrm>
        <a:prstGeom prst="teardrop">
          <a:avLst>
            <a:gd name="adj" fmla="val 10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043FFE83-1DF2-443C-A605-F1A71C298C8C}">
      <dsp:nvSpPr>
        <dsp:cNvPr id="0" name=""/>
        <dsp:cNvSpPr/>
      </dsp:nvSpPr>
      <dsp:spPr>
        <a:xfrm>
          <a:off x="6290930" y="1843744"/>
          <a:ext cx="2488537" cy="2488145"/>
        </a:xfrm>
        <a:prstGeom prst="ellipse">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a:t>Schwierigkeit für die Lernenden, ihre Fortschritte während der Pandemie zu messen.</a:t>
          </a:r>
          <a:endParaRPr lang="en-US" sz="1600" kern="1200"/>
        </a:p>
      </dsp:txBody>
      <dsp:txXfrm>
        <a:off x="6644983" y="2199260"/>
        <a:ext cx="1777042" cy="1777113"/>
      </dsp:txXfrm>
    </dsp:sp>
    <dsp:sp modelId="{90B93325-C1CB-452F-87F9-AF22B4A2513E}">
      <dsp:nvSpPr>
        <dsp:cNvPr id="0" name=""/>
        <dsp:cNvSpPr/>
      </dsp:nvSpPr>
      <dsp:spPr>
        <a:xfrm rot="2700000">
          <a:off x="3446833" y="1754565"/>
          <a:ext cx="2666035" cy="2666035"/>
        </a:xfrm>
        <a:prstGeom prst="teardrop">
          <a:avLst>
            <a:gd name="adj" fmla="val 10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9AD5E06B-E3CD-422C-8BAF-9BC97C0855EA}">
      <dsp:nvSpPr>
        <dsp:cNvPr id="0" name=""/>
        <dsp:cNvSpPr/>
      </dsp:nvSpPr>
      <dsp:spPr>
        <a:xfrm>
          <a:off x="3536429" y="1843744"/>
          <a:ext cx="2488537" cy="2488145"/>
        </a:xfrm>
        <a:prstGeom prst="ellipse">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a:t>Auswirkungen der begrenzten Zeit, die Pädagogen für die Anpassung von Lehr- und Bewertungsmethoden im neuen Kontext der Covid-19-Pandemie zur Verfügung steht.</a:t>
          </a:r>
          <a:endParaRPr lang="en-US" sz="1600" kern="1200"/>
        </a:p>
      </dsp:txBody>
      <dsp:txXfrm>
        <a:off x="3890483" y="2199260"/>
        <a:ext cx="1777042" cy="1777113"/>
      </dsp:txXfrm>
    </dsp:sp>
    <dsp:sp modelId="{FE7DF030-9F40-43CC-A954-411D6F06C6A3}">
      <dsp:nvSpPr>
        <dsp:cNvPr id="0" name=""/>
        <dsp:cNvSpPr/>
      </dsp:nvSpPr>
      <dsp:spPr>
        <a:xfrm rot="2700000">
          <a:off x="692333" y="1754565"/>
          <a:ext cx="2666035" cy="2666035"/>
        </a:xfrm>
        <a:prstGeom prst="teardrop">
          <a:avLst>
            <a:gd name="adj" fmla="val 10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0F3A4068-0D66-419B-A2DE-B07E5ADEA622}">
      <dsp:nvSpPr>
        <dsp:cNvPr id="0" name=""/>
        <dsp:cNvSpPr/>
      </dsp:nvSpPr>
      <dsp:spPr>
        <a:xfrm>
          <a:off x="780235" y="1843744"/>
          <a:ext cx="2488537" cy="2488145"/>
        </a:xfrm>
        <a:prstGeom prst="ellipse">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a:t>Berufsbildungsprogramme stehen weltweit vor der Herausforderung, sich auf Fernunterricht und Blended Learning einzustellen.</a:t>
          </a:r>
          <a:endParaRPr lang="en-US" sz="1600" kern="1200"/>
        </a:p>
      </dsp:txBody>
      <dsp:txXfrm>
        <a:off x="1135982" y="2199260"/>
        <a:ext cx="1777042" cy="177711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C50A75-8EAD-472D-BF1C-44FF0FF7C1E6}">
      <dsp:nvSpPr>
        <dsp:cNvPr id="0" name=""/>
        <dsp:cNvSpPr/>
      </dsp:nvSpPr>
      <dsp:spPr>
        <a:xfrm>
          <a:off x="7121006" y="1432822"/>
          <a:ext cx="1098811" cy="91440"/>
        </a:xfrm>
        <a:custGeom>
          <a:avLst/>
          <a:gdLst/>
          <a:ahLst/>
          <a:cxnLst/>
          <a:rect l="0" t="0" r="0" b="0"/>
          <a:pathLst>
            <a:path>
              <a:moveTo>
                <a:pt x="0" y="45720"/>
              </a:moveTo>
              <a:lnTo>
                <a:pt x="1098811" y="45720"/>
              </a:lnTo>
            </a:path>
          </a:pathLst>
        </a:custGeom>
        <a:noFill/>
        <a:ln w="9525" cap="flat" cmpd="sng" algn="ctr">
          <a:solidFill>
            <a:schemeClr val="accent6">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7642176" y="1472890"/>
        <a:ext cx="56470" cy="11305"/>
      </dsp:txXfrm>
    </dsp:sp>
    <dsp:sp modelId="{9E27D121-947D-468F-9570-21991E37D2AA}">
      <dsp:nvSpPr>
        <dsp:cNvPr id="0" name=""/>
        <dsp:cNvSpPr/>
      </dsp:nvSpPr>
      <dsp:spPr>
        <a:xfrm>
          <a:off x="2212322" y="5397"/>
          <a:ext cx="4910484" cy="2946290"/>
        </a:xfrm>
        <a:prstGeom prst="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40618" tIns="252571" rIns="240618" bIns="252571" numCol="1" spcCol="1270" anchor="t" anchorCtr="0">
          <a:noAutofit/>
        </a:bodyPr>
        <a:lstStyle/>
        <a:p>
          <a:pPr marL="0" lvl="0" indent="0" algn="l" defTabSz="1244600">
            <a:lnSpc>
              <a:spcPct val="90000"/>
            </a:lnSpc>
            <a:spcBef>
              <a:spcPct val="0"/>
            </a:spcBef>
            <a:spcAft>
              <a:spcPct val="35000"/>
            </a:spcAft>
            <a:buNone/>
          </a:pPr>
          <a:r>
            <a:rPr lang="en-GB" sz="2800" b="1" kern="1200"/>
            <a:t>Die Schlüsselrolle von Bewertung und Zertifizierung:</a:t>
          </a:r>
          <a:endParaRPr lang="en-US" sz="2800" kern="1200"/>
        </a:p>
        <a:p>
          <a:pPr marL="228600" lvl="1" indent="-228600" algn="l" defTabSz="889000">
            <a:lnSpc>
              <a:spcPct val="90000"/>
            </a:lnSpc>
            <a:spcBef>
              <a:spcPct val="0"/>
            </a:spcBef>
            <a:spcAft>
              <a:spcPct val="15000"/>
            </a:spcAft>
            <a:buChar char="•"/>
          </a:pPr>
          <a:r>
            <a:rPr lang="en-GB" sz="2000" kern="1200"/>
            <a:t>Validiert die für bestimmte Tätigkeiten erforderlichen Kompetenzen.</a:t>
          </a:r>
          <a:endParaRPr lang="en-US" sz="2000" kern="1200"/>
        </a:p>
        <a:p>
          <a:pPr marL="228600" lvl="1" indent="-228600" algn="l" defTabSz="889000">
            <a:lnSpc>
              <a:spcPct val="90000"/>
            </a:lnSpc>
            <a:spcBef>
              <a:spcPct val="0"/>
            </a:spcBef>
            <a:spcAft>
              <a:spcPct val="15000"/>
            </a:spcAft>
            <a:buChar char="•"/>
          </a:pPr>
          <a:r>
            <a:rPr lang="en-GB" sz="2000" kern="1200"/>
            <a:t>Arbeitgeber und Interessengruppen haben Vertrauen in die Fähigkeiten der Absolventen.</a:t>
          </a:r>
          <a:endParaRPr lang="en-US" sz="2000" kern="1200"/>
        </a:p>
      </dsp:txBody>
      <dsp:txXfrm>
        <a:off x="2212322" y="5397"/>
        <a:ext cx="4910484" cy="2946290"/>
      </dsp:txXfrm>
    </dsp:sp>
    <dsp:sp modelId="{EE221514-7852-4754-B14E-EAB4E3A91439}">
      <dsp:nvSpPr>
        <dsp:cNvPr id="0" name=""/>
        <dsp:cNvSpPr/>
      </dsp:nvSpPr>
      <dsp:spPr>
        <a:xfrm>
          <a:off x="7876762" y="2949887"/>
          <a:ext cx="2830697" cy="1098811"/>
        </a:xfrm>
        <a:custGeom>
          <a:avLst/>
          <a:gdLst/>
          <a:ahLst/>
          <a:cxnLst/>
          <a:rect l="0" t="0" r="0" b="0"/>
          <a:pathLst>
            <a:path>
              <a:moveTo>
                <a:pt x="2830697" y="0"/>
              </a:moveTo>
              <a:lnTo>
                <a:pt x="2830697" y="566505"/>
              </a:lnTo>
              <a:lnTo>
                <a:pt x="0" y="566505"/>
              </a:lnTo>
              <a:lnTo>
                <a:pt x="0" y="1098811"/>
              </a:lnTo>
            </a:path>
          </a:pathLst>
        </a:custGeom>
        <a:noFill/>
        <a:ln w="9525" cap="flat" cmpd="sng" algn="ctr">
          <a:solidFill>
            <a:schemeClr val="accent6">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9215918" y="3493640"/>
        <a:ext cx="152384" cy="11305"/>
      </dsp:txXfrm>
    </dsp:sp>
    <dsp:sp modelId="{892F0796-6168-49D6-A260-A0C7FA11A98F}">
      <dsp:nvSpPr>
        <dsp:cNvPr id="0" name=""/>
        <dsp:cNvSpPr/>
      </dsp:nvSpPr>
      <dsp:spPr>
        <a:xfrm>
          <a:off x="8252217" y="5397"/>
          <a:ext cx="4910484" cy="2946290"/>
        </a:xfrm>
        <a:prstGeom prst="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40618" tIns="252571" rIns="240618" bIns="252571" numCol="1" spcCol="1270" anchor="t" anchorCtr="0">
          <a:noAutofit/>
        </a:bodyPr>
        <a:lstStyle/>
        <a:p>
          <a:pPr marL="0" lvl="0" indent="0" algn="l" defTabSz="1244600">
            <a:lnSpc>
              <a:spcPct val="90000"/>
            </a:lnSpc>
            <a:spcBef>
              <a:spcPct val="0"/>
            </a:spcBef>
            <a:spcAft>
              <a:spcPct val="35000"/>
            </a:spcAft>
            <a:buNone/>
          </a:pPr>
          <a:r>
            <a:rPr lang="en-GB" sz="2800" b="1" kern="1200"/>
            <a:t>Summative Bewertung:</a:t>
          </a:r>
          <a:endParaRPr lang="en-US" sz="2800" kern="1200"/>
        </a:p>
        <a:p>
          <a:pPr marL="228600" lvl="1" indent="-228600" algn="l" defTabSz="889000">
            <a:lnSpc>
              <a:spcPct val="90000"/>
            </a:lnSpc>
            <a:spcBef>
              <a:spcPct val="0"/>
            </a:spcBef>
            <a:spcAft>
              <a:spcPct val="15000"/>
            </a:spcAft>
            <a:buChar char="•"/>
          </a:pPr>
          <a:r>
            <a:rPr lang="en-GB" sz="2000" kern="1200"/>
            <a:t>Ein wesentliches Element von Berufsbildungsprogrammen zur Bescheinigung des Erwerbs von beruflichen Kompetenzen.</a:t>
          </a:r>
          <a:endParaRPr lang="en-US" sz="2000" kern="1200"/>
        </a:p>
        <a:p>
          <a:pPr marL="228600" lvl="1" indent="-228600" algn="l" defTabSz="889000">
            <a:lnSpc>
              <a:spcPct val="90000"/>
            </a:lnSpc>
            <a:spcBef>
              <a:spcPct val="0"/>
            </a:spcBef>
            <a:spcAft>
              <a:spcPct val="15000"/>
            </a:spcAft>
            <a:buChar char="•"/>
          </a:pPr>
          <a:r>
            <a:rPr lang="en-GB" sz="2000" kern="1200"/>
            <a:t>Er fungiert als Brücke zwischen Qualifikation, Lehrplan und Berufsvorbereitung.</a:t>
          </a:r>
          <a:endParaRPr lang="en-US" sz="2000" kern="1200"/>
        </a:p>
      </dsp:txBody>
      <dsp:txXfrm>
        <a:off x="8252217" y="5397"/>
        <a:ext cx="4910484" cy="2946290"/>
      </dsp:txXfrm>
    </dsp:sp>
    <dsp:sp modelId="{E5AA654B-9E21-4DC9-ABBB-4C891EC61191}">
      <dsp:nvSpPr>
        <dsp:cNvPr id="0" name=""/>
        <dsp:cNvSpPr/>
      </dsp:nvSpPr>
      <dsp:spPr>
        <a:xfrm>
          <a:off x="2212322" y="4081099"/>
          <a:ext cx="11328879" cy="2946290"/>
        </a:xfrm>
        <a:prstGeom prst="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40618" tIns="252571" rIns="240618" bIns="252571" numCol="1" spcCol="1270" anchor="t" anchorCtr="0">
          <a:noAutofit/>
        </a:bodyPr>
        <a:lstStyle/>
        <a:p>
          <a:pPr marL="0" lvl="0" indent="0" algn="l" defTabSz="1244600">
            <a:lnSpc>
              <a:spcPct val="90000"/>
            </a:lnSpc>
            <a:spcBef>
              <a:spcPct val="0"/>
            </a:spcBef>
            <a:spcAft>
              <a:spcPct val="35000"/>
            </a:spcAft>
            <a:buNone/>
          </a:pPr>
          <a:r>
            <a:rPr lang="en-GB" sz="2800" b="1" kern="1200"/>
            <a:t>Jenseits beruflicher Kompetenz:</a:t>
          </a:r>
          <a:endParaRPr lang="en-US" sz="2800" kern="1200"/>
        </a:p>
        <a:p>
          <a:pPr marL="228600" lvl="1" indent="-228600" algn="l" defTabSz="889000">
            <a:lnSpc>
              <a:spcPct val="90000"/>
            </a:lnSpc>
            <a:spcBef>
              <a:spcPct val="0"/>
            </a:spcBef>
            <a:spcAft>
              <a:spcPct val="15000"/>
            </a:spcAft>
            <a:buChar char="•"/>
          </a:pPr>
          <a:r>
            <a:rPr lang="en-GB" sz="2000" kern="1200"/>
            <a:t>Unterstützt den Lernprozess durch formatives Bewertungsfeedback für Lernende und Lehrende.</a:t>
          </a:r>
          <a:endParaRPr lang="en-US" sz="2000" kern="1200"/>
        </a:p>
        <a:p>
          <a:pPr marL="228600" lvl="1" indent="-228600" algn="l" defTabSz="889000">
            <a:lnSpc>
              <a:spcPct val="90000"/>
            </a:lnSpc>
            <a:spcBef>
              <a:spcPct val="0"/>
            </a:spcBef>
            <a:spcAft>
              <a:spcPct val="15000"/>
            </a:spcAft>
            <a:buChar char="•"/>
          </a:pPr>
          <a:r>
            <a:rPr lang="en-GB" sz="2000" kern="1200"/>
            <a:t>Motiviert die Schüler durch die Anerkennung von Lernleistungen und das Signalisieren von erforderlichen Kompetenzen.</a:t>
          </a:r>
          <a:endParaRPr lang="en-US" sz="2000" kern="1200"/>
        </a:p>
        <a:p>
          <a:pPr marL="228600" lvl="1" indent="-228600" algn="l" defTabSz="889000">
            <a:lnSpc>
              <a:spcPct val="90000"/>
            </a:lnSpc>
            <a:spcBef>
              <a:spcPct val="0"/>
            </a:spcBef>
            <a:spcAft>
              <a:spcPct val="15000"/>
            </a:spcAft>
            <a:buChar char="•"/>
          </a:pPr>
          <a:r>
            <a:rPr lang="en-GB" sz="2000" kern="1200"/>
            <a:t>Demonstration umfassenderer Kompetenzen, die über die unmittelbaren beruflichen Fähigkeiten hinausgehen und die berufliche Entwicklung fördern.</a:t>
          </a:r>
          <a:endParaRPr lang="en-US" sz="2000" kern="1200"/>
        </a:p>
        <a:p>
          <a:pPr marL="228600" lvl="1" indent="-228600" algn="l" defTabSz="889000">
            <a:lnSpc>
              <a:spcPct val="90000"/>
            </a:lnSpc>
            <a:spcBef>
              <a:spcPct val="0"/>
            </a:spcBef>
            <a:spcAft>
              <a:spcPct val="15000"/>
            </a:spcAft>
            <a:buChar char="•"/>
          </a:pPr>
          <a:r>
            <a:rPr lang="en-GB" sz="2000" kern="1200"/>
            <a:t>Bietet Einblicke in die Leistung von Bildungsanbietern und in die Auswirkungen von politischen Veränderungen durch aggregierte Daten.</a:t>
          </a:r>
          <a:endParaRPr lang="en-US" sz="2000" kern="1200"/>
        </a:p>
      </dsp:txBody>
      <dsp:txXfrm>
        <a:off x="2212322" y="4081099"/>
        <a:ext cx="11328879" cy="294629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97B79F-A523-48BA-BA43-1EA600CE1B6A}">
      <dsp:nvSpPr>
        <dsp:cNvPr id="0" name=""/>
        <dsp:cNvSpPr/>
      </dsp:nvSpPr>
      <dsp:spPr>
        <a:xfrm>
          <a:off x="0" y="3159"/>
          <a:ext cx="16628634" cy="0"/>
        </a:xfrm>
        <a:prstGeom prst="line">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573E12E-A338-4380-8993-A89CCF594E81}">
      <dsp:nvSpPr>
        <dsp:cNvPr id="0" name=""/>
        <dsp:cNvSpPr/>
      </dsp:nvSpPr>
      <dsp:spPr>
        <a:xfrm>
          <a:off x="0" y="3159"/>
          <a:ext cx="3325726" cy="21548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GB" sz="3600" b="1" kern="1200" dirty="0"/>
            <a:t>Berufliche Standards und Zertifizierungen:</a:t>
          </a:r>
          <a:endParaRPr lang="en-US" sz="3600" kern="1200" dirty="0"/>
        </a:p>
      </dsp:txBody>
      <dsp:txXfrm>
        <a:off x="0" y="3159"/>
        <a:ext cx="3325726" cy="2154873"/>
      </dsp:txXfrm>
    </dsp:sp>
    <dsp:sp modelId="{658B04F1-1AA6-433E-B496-7EC8C08CB627}">
      <dsp:nvSpPr>
        <dsp:cNvPr id="0" name=""/>
        <dsp:cNvSpPr/>
      </dsp:nvSpPr>
      <dsp:spPr>
        <a:xfrm>
          <a:off x="3575156" y="36829"/>
          <a:ext cx="13053477" cy="6733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kern="1200"/>
            <a:t>Aufbau eines Verständnisses der Berufe und der erforderlichen Kompetenzen.</a:t>
          </a:r>
          <a:endParaRPr lang="en-US" sz="2000" kern="1200"/>
        </a:p>
      </dsp:txBody>
      <dsp:txXfrm>
        <a:off x="3575156" y="36829"/>
        <a:ext cx="13053477" cy="673397"/>
      </dsp:txXfrm>
    </dsp:sp>
    <dsp:sp modelId="{757E03F0-40A3-4382-9326-0A967910FFA1}">
      <dsp:nvSpPr>
        <dsp:cNvPr id="0" name=""/>
        <dsp:cNvSpPr/>
      </dsp:nvSpPr>
      <dsp:spPr>
        <a:xfrm>
          <a:off x="3325726" y="710227"/>
          <a:ext cx="13302907" cy="0"/>
        </a:xfrm>
        <a:prstGeom prst="line">
          <a:avLst/>
        </a:prstGeom>
        <a:solidFill>
          <a:schemeClr val="accent6">
            <a:hueOff val="0"/>
            <a:satOff val="0"/>
            <a:lumOff val="0"/>
            <a:alphaOff val="0"/>
          </a:schemeClr>
        </a:solidFill>
        <a:ln w="25400" cap="flat" cmpd="sng" algn="ctr">
          <a:solidFill>
            <a:schemeClr val="accent6">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F99B4D2-5A93-4091-BC11-D72C6848F1EE}">
      <dsp:nvSpPr>
        <dsp:cNvPr id="0" name=""/>
        <dsp:cNvSpPr/>
      </dsp:nvSpPr>
      <dsp:spPr>
        <a:xfrm>
          <a:off x="3575156" y="743897"/>
          <a:ext cx="13053477" cy="6733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kern="1200"/>
            <a:t>Die Einbindung von Arbeitgebern und Gewerkschaften erhöht die Glaubwürdigkeit des Programms.</a:t>
          </a:r>
          <a:endParaRPr lang="en-US" sz="2000" kern="1200"/>
        </a:p>
      </dsp:txBody>
      <dsp:txXfrm>
        <a:off x="3575156" y="743897"/>
        <a:ext cx="13053477" cy="673397"/>
      </dsp:txXfrm>
    </dsp:sp>
    <dsp:sp modelId="{834AE484-2FA8-4FA4-AA23-BD457D067E93}">
      <dsp:nvSpPr>
        <dsp:cNvPr id="0" name=""/>
        <dsp:cNvSpPr/>
      </dsp:nvSpPr>
      <dsp:spPr>
        <a:xfrm>
          <a:off x="3325726" y="1417295"/>
          <a:ext cx="13302907" cy="0"/>
        </a:xfrm>
        <a:prstGeom prst="line">
          <a:avLst/>
        </a:prstGeom>
        <a:solidFill>
          <a:schemeClr val="accent6">
            <a:hueOff val="0"/>
            <a:satOff val="0"/>
            <a:lumOff val="0"/>
            <a:alphaOff val="0"/>
          </a:schemeClr>
        </a:solidFill>
        <a:ln w="25400" cap="flat" cmpd="sng" algn="ctr">
          <a:solidFill>
            <a:schemeClr val="accent6">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96F8246-07AA-4016-BF5E-13A02CEA2CA6}">
      <dsp:nvSpPr>
        <dsp:cNvPr id="0" name=""/>
        <dsp:cNvSpPr/>
      </dsp:nvSpPr>
      <dsp:spPr>
        <a:xfrm>
          <a:off x="3575156" y="1450965"/>
          <a:ext cx="13053477" cy="6733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kern="1200"/>
            <a:t>Die Zertifizierung bestätigt die berufliche Kompetenz und kann zusätzliche Qualifikationen beinhalten, die umfassende Fähigkeiten widerspiegeln.</a:t>
          </a:r>
          <a:endParaRPr lang="en-US" sz="2000" kern="1200"/>
        </a:p>
      </dsp:txBody>
      <dsp:txXfrm>
        <a:off x="3575156" y="1450965"/>
        <a:ext cx="13053477" cy="673397"/>
      </dsp:txXfrm>
    </dsp:sp>
    <dsp:sp modelId="{B69CDFB2-3B69-4DFD-9EF0-505F7F7F48D3}">
      <dsp:nvSpPr>
        <dsp:cNvPr id="0" name=""/>
        <dsp:cNvSpPr/>
      </dsp:nvSpPr>
      <dsp:spPr>
        <a:xfrm>
          <a:off x="3325726" y="2124362"/>
          <a:ext cx="13302907" cy="0"/>
        </a:xfrm>
        <a:prstGeom prst="line">
          <a:avLst/>
        </a:prstGeom>
        <a:solidFill>
          <a:schemeClr val="accent6">
            <a:hueOff val="0"/>
            <a:satOff val="0"/>
            <a:lumOff val="0"/>
            <a:alphaOff val="0"/>
          </a:schemeClr>
        </a:solidFill>
        <a:ln w="25400" cap="flat" cmpd="sng" algn="ctr">
          <a:solidFill>
            <a:schemeClr val="accent6">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89F528D-B1AF-4961-B2E5-D1655E8AF169}">
      <dsp:nvSpPr>
        <dsp:cNvPr id="0" name=""/>
        <dsp:cNvSpPr/>
      </dsp:nvSpPr>
      <dsp:spPr>
        <a:xfrm>
          <a:off x="0" y="2158032"/>
          <a:ext cx="16628634" cy="0"/>
        </a:xfrm>
        <a:prstGeom prst="line">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4F4C8FB-C204-4591-B4BA-E1E56C0A50EB}">
      <dsp:nvSpPr>
        <dsp:cNvPr id="0" name=""/>
        <dsp:cNvSpPr/>
      </dsp:nvSpPr>
      <dsp:spPr>
        <a:xfrm>
          <a:off x="0" y="2158032"/>
          <a:ext cx="3325726" cy="21548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GB" sz="3600" b="1" kern="1200"/>
            <a:t>Herausforderungen und Überlegungen:</a:t>
          </a:r>
          <a:endParaRPr lang="en-US" sz="3600" kern="1200"/>
        </a:p>
      </dsp:txBody>
      <dsp:txXfrm>
        <a:off x="0" y="2158032"/>
        <a:ext cx="3325726" cy="2154873"/>
      </dsp:txXfrm>
    </dsp:sp>
    <dsp:sp modelId="{21AA2617-CB59-4D92-907F-DD742A67C456}">
      <dsp:nvSpPr>
        <dsp:cNvPr id="0" name=""/>
        <dsp:cNvSpPr/>
      </dsp:nvSpPr>
      <dsp:spPr>
        <a:xfrm>
          <a:off x="3575156" y="2208116"/>
          <a:ext cx="13053477" cy="10016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kern="1200"/>
            <a:t>Ausgleich zwischen standardisierten Beurteilungen und dem Bedarf an authentischen, in die Arbeit eingebetteten Aufgaben.</a:t>
          </a:r>
          <a:endParaRPr lang="en-US" sz="2000" kern="1200"/>
        </a:p>
      </dsp:txBody>
      <dsp:txXfrm>
        <a:off x="3575156" y="2208116"/>
        <a:ext cx="13053477" cy="1001679"/>
      </dsp:txXfrm>
    </dsp:sp>
    <dsp:sp modelId="{76CBD43E-659B-48A9-91D4-51948A33565A}">
      <dsp:nvSpPr>
        <dsp:cNvPr id="0" name=""/>
        <dsp:cNvSpPr/>
      </dsp:nvSpPr>
      <dsp:spPr>
        <a:xfrm>
          <a:off x="3325726" y="3209796"/>
          <a:ext cx="13302907" cy="0"/>
        </a:xfrm>
        <a:prstGeom prst="line">
          <a:avLst/>
        </a:prstGeom>
        <a:solidFill>
          <a:schemeClr val="accent6">
            <a:hueOff val="0"/>
            <a:satOff val="0"/>
            <a:lumOff val="0"/>
            <a:alphaOff val="0"/>
          </a:schemeClr>
        </a:solidFill>
        <a:ln w="25400" cap="flat" cmpd="sng" algn="ctr">
          <a:solidFill>
            <a:schemeClr val="accent6">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E8B1AD2-9851-44FC-B462-A02C039D3D8A}">
      <dsp:nvSpPr>
        <dsp:cNvPr id="0" name=""/>
        <dsp:cNvSpPr/>
      </dsp:nvSpPr>
      <dsp:spPr>
        <a:xfrm>
          <a:off x="3575156" y="3259880"/>
          <a:ext cx="13053477" cy="10016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kern="1200"/>
            <a:t>Sicherstellen, dass die Bewertungen sowohl zuverlässig (einheitliche Standards) als auch valide (Messung der richtigen Kompetenzen) sind.</a:t>
          </a:r>
          <a:endParaRPr lang="en-US" sz="2000" kern="1200"/>
        </a:p>
      </dsp:txBody>
      <dsp:txXfrm>
        <a:off x="3575156" y="3259880"/>
        <a:ext cx="13053477" cy="1001679"/>
      </dsp:txXfrm>
    </dsp:sp>
    <dsp:sp modelId="{98CF43C0-1514-4A80-9CC4-03CE8CFA44E8}">
      <dsp:nvSpPr>
        <dsp:cNvPr id="0" name=""/>
        <dsp:cNvSpPr/>
      </dsp:nvSpPr>
      <dsp:spPr>
        <a:xfrm>
          <a:off x="3325726" y="4261559"/>
          <a:ext cx="13302907" cy="0"/>
        </a:xfrm>
        <a:prstGeom prst="line">
          <a:avLst/>
        </a:prstGeom>
        <a:solidFill>
          <a:schemeClr val="accent6">
            <a:hueOff val="0"/>
            <a:satOff val="0"/>
            <a:lumOff val="0"/>
            <a:alphaOff val="0"/>
          </a:schemeClr>
        </a:solidFill>
        <a:ln w="25400" cap="flat" cmpd="sng" algn="ctr">
          <a:solidFill>
            <a:schemeClr val="accent6">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31EDCCE-9F79-4E1E-89A7-B3B634149275}">
      <dsp:nvSpPr>
        <dsp:cNvPr id="0" name=""/>
        <dsp:cNvSpPr/>
      </dsp:nvSpPr>
      <dsp:spPr>
        <a:xfrm>
          <a:off x="0" y="4312906"/>
          <a:ext cx="16628634" cy="0"/>
        </a:xfrm>
        <a:prstGeom prst="line">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4A9B0CE-DA30-40F7-AF42-0AACC7DF556C}">
      <dsp:nvSpPr>
        <dsp:cNvPr id="0" name=""/>
        <dsp:cNvSpPr/>
      </dsp:nvSpPr>
      <dsp:spPr>
        <a:xfrm>
          <a:off x="0" y="4312906"/>
          <a:ext cx="3325726" cy="21548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GB" sz="3600" b="1" kern="1200"/>
            <a:t>Der Weg zur Zertifizierung:</a:t>
          </a:r>
          <a:endParaRPr lang="en-US" sz="3600" kern="1200"/>
        </a:p>
      </dsp:txBody>
      <dsp:txXfrm>
        <a:off x="0" y="4312906"/>
        <a:ext cx="3325726" cy="2154873"/>
      </dsp:txXfrm>
    </dsp:sp>
    <dsp:sp modelId="{40161E78-39AA-4524-8AD3-C2897C6A4D43}">
      <dsp:nvSpPr>
        <dsp:cNvPr id="0" name=""/>
        <dsp:cNvSpPr/>
      </dsp:nvSpPr>
      <dsp:spPr>
        <a:xfrm>
          <a:off x="3575156" y="4410759"/>
          <a:ext cx="13053477" cy="19570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kern="1200"/>
            <a:t>Oft ist mehr als nur das Bestehen einer Prüfung erforderlich; es kann auch die Absolvierung einer anerkannten Ausbildung, die Erfüllung von Anforderungen an die Berufserfahrung oder die Teilnahme an Praktika am Arbeitsplatz erforderlich sein.</a:t>
          </a:r>
          <a:endParaRPr lang="en-US" sz="2000" kern="1200"/>
        </a:p>
      </dsp:txBody>
      <dsp:txXfrm>
        <a:off x="3575156" y="4410759"/>
        <a:ext cx="13053477" cy="1957062"/>
      </dsp:txXfrm>
    </dsp:sp>
    <dsp:sp modelId="{B089267F-C65E-46E3-8127-E2449C235694}">
      <dsp:nvSpPr>
        <dsp:cNvPr id="0" name=""/>
        <dsp:cNvSpPr/>
      </dsp:nvSpPr>
      <dsp:spPr>
        <a:xfrm>
          <a:off x="3325726" y="6367821"/>
          <a:ext cx="13302907" cy="0"/>
        </a:xfrm>
        <a:prstGeom prst="line">
          <a:avLst/>
        </a:prstGeom>
        <a:solidFill>
          <a:schemeClr val="accent6">
            <a:hueOff val="0"/>
            <a:satOff val="0"/>
            <a:lumOff val="0"/>
            <a:alphaOff val="0"/>
          </a:schemeClr>
        </a:solidFill>
        <a:ln w="25400" cap="flat" cmpd="sng" algn="ctr">
          <a:solidFill>
            <a:schemeClr val="accent6">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CE8B28-34C2-4E83-A481-59EAFF427D7F}">
      <dsp:nvSpPr>
        <dsp:cNvPr id="0" name=""/>
        <dsp:cNvSpPr/>
      </dsp:nvSpPr>
      <dsp:spPr>
        <a:xfrm>
          <a:off x="7791217" y="705"/>
          <a:ext cx="3200865" cy="3200865"/>
        </a:xfrm>
        <a:prstGeom prst="ellipse">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l" defTabSz="1066800">
            <a:lnSpc>
              <a:spcPct val="90000"/>
            </a:lnSpc>
            <a:spcBef>
              <a:spcPct val="0"/>
            </a:spcBef>
            <a:spcAft>
              <a:spcPct val="35000"/>
            </a:spcAft>
            <a:buNone/>
          </a:pPr>
          <a:r>
            <a:rPr lang="en-GB" sz="2400" b="1" kern="1200" dirty="0" err="1"/>
            <a:t>Gültigkeit</a:t>
          </a:r>
          <a:r>
            <a:rPr lang="en-GB" sz="2400" b="1" kern="1200" dirty="0"/>
            <a:t> und </a:t>
          </a:r>
          <a:r>
            <a:rPr lang="en-GB" sz="2400" b="1" kern="1200" dirty="0" err="1"/>
            <a:t>Reliabilität</a:t>
          </a:r>
          <a:r>
            <a:rPr lang="en-GB" sz="2400" b="1" kern="1200" dirty="0"/>
            <a:t>:</a:t>
          </a:r>
          <a:endParaRPr lang="en-US" sz="2400" kern="1200" dirty="0"/>
        </a:p>
        <a:p>
          <a:pPr marL="114300" lvl="1" indent="-114300" algn="l" defTabSz="622300">
            <a:lnSpc>
              <a:spcPct val="90000"/>
            </a:lnSpc>
            <a:spcBef>
              <a:spcPct val="0"/>
            </a:spcBef>
            <a:spcAft>
              <a:spcPct val="15000"/>
            </a:spcAft>
            <a:buChar char="•"/>
          </a:pPr>
          <a:r>
            <a:rPr lang="en-GB" sz="1400" kern="1200"/>
            <a:t>Sicherstellen, dass die Bewertungen genau das messen, was sie sollen, und dass in verschiedenen Kontexten und zu verschiedenen Zeiten einheitliche Standards angewendet werden.</a:t>
          </a:r>
          <a:endParaRPr lang="en-US" sz="1400" kern="1200"/>
        </a:p>
      </dsp:txBody>
      <dsp:txXfrm>
        <a:off x="8259973" y="469461"/>
        <a:ext cx="2263353" cy="2263353"/>
      </dsp:txXfrm>
    </dsp:sp>
    <dsp:sp modelId="{E664059C-CF16-4FF7-8CCB-EF9C5ABB6E11}">
      <dsp:nvSpPr>
        <dsp:cNvPr id="0" name=""/>
        <dsp:cNvSpPr/>
      </dsp:nvSpPr>
      <dsp:spPr>
        <a:xfrm rot="3600000">
          <a:off x="10155808" y="3120116"/>
          <a:ext cx="849354" cy="1080291"/>
        </a:xfrm>
        <a:prstGeom prst="rightArrow">
          <a:avLst>
            <a:gd name="adj1" fmla="val 60000"/>
            <a:gd name="adj2" fmla="val 50000"/>
          </a:avLst>
        </a:prstGeom>
        <a:solidFill>
          <a:schemeClr val="accent6">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10219510" y="3225840"/>
        <a:ext cx="594548" cy="648175"/>
      </dsp:txXfrm>
    </dsp:sp>
    <dsp:sp modelId="{9E9D5B35-DE38-4E69-AFA5-6D4E5BD2B94B}">
      <dsp:nvSpPr>
        <dsp:cNvPr id="0" name=""/>
        <dsp:cNvSpPr/>
      </dsp:nvSpPr>
      <dsp:spPr>
        <a:xfrm>
          <a:off x="10192927" y="4160589"/>
          <a:ext cx="3200865" cy="3200865"/>
        </a:xfrm>
        <a:prstGeom prst="ellipse">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l" defTabSz="1066800">
            <a:lnSpc>
              <a:spcPct val="90000"/>
            </a:lnSpc>
            <a:spcBef>
              <a:spcPct val="0"/>
            </a:spcBef>
            <a:spcAft>
              <a:spcPct val="35000"/>
            </a:spcAft>
            <a:buNone/>
          </a:pPr>
          <a:r>
            <a:rPr lang="en-GB" sz="2400" b="1" kern="1200"/>
            <a:t>Angleichung an die Berufsstandards:</a:t>
          </a:r>
          <a:endParaRPr lang="en-US" sz="2400" kern="1200"/>
        </a:p>
        <a:p>
          <a:pPr marL="114300" lvl="1" indent="-114300" algn="l" defTabSz="622300">
            <a:lnSpc>
              <a:spcPct val="90000"/>
            </a:lnSpc>
            <a:spcBef>
              <a:spcPct val="0"/>
            </a:spcBef>
            <a:spcAft>
              <a:spcPct val="15000"/>
            </a:spcAft>
            <a:buChar char="•"/>
          </a:pPr>
          <a:r>
            <a:rPr lang="en-GB" sz="1400" kern="1200"/>
            <a:t>Die Bewertungen sollten auf einem gründlichen Verständnis der Berufe und der erforderlichen Kompetenzen beruhen, um die Relevanz für die Bedürfnisse der Industrie sicherzustellen.</a:t>
          </a:r>
          <a:endParaRPr lang="en-US" sz="1400" kern="1200"/>
        </a:p>
      </dsp:txBody>
      <dsp:txXfrm>
        <a:off x="10661683" y="4629345"/>
        <a:ext cx="2263353" cy="2263353"/>
      </dsp:txXfrm>
    </dsp:sp>
    <dsp:sp modelId="{7BFD0EF0-3B2D-4965-AEEE-BD0856CFF845}">
      <dsp:nvSpPr>
        <dsp:cNvPr id="0" name=""/>
        <dsp:cNvSpPr/>
      </dsp:nvSpPr>
      <dsp:spPr>
        <a:xfrm rot="10800000">
          <a:off x="8991011" y="5220875"/>
          <a:ext cx="849354" cy="1080291"/>
        </a:xfrm>
        <a:prstGeom prst="rightArrow">
          <a:avLst>
            <a:gd name="adj1" fmla="val 60000"/>
            <a:gd name="adj2" fmla="val 50000"/>
          </a:avLst>
        </a:prstGeom>
        <a:solidFill>
          <a:schemeClr val="accent6">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10800000">
        <a:off x="9245817" y="5436933"/>
        <a:ext cx="594548" cy="648175"/>
      </dsp:txXfrm>
    </dsp:sp>
    <dsp:sp modelId="{3D2F1283-7492-43EF-837A-3AE8C0172B70}">
      <dsp:nvSpPr>
        <dsp:cNvPr id="0" name=""/>
        <dsp:cNvSpPr/>
      </dsp:nvSpPr>
      <dsp:spPr>
        <a:xfrm>
          <a:off x="5389507" y="4160589"/>
          <a:ext cx="3200865" cy="3200865"/>
        </a:xfrm>
        <a:prstGeom prst="ellipse">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l" defTabSz="1066800">
            <a:lnSpc>
              <a:spcPct val="90000"/>
            </a:lnSpc>
            <a:spcBef>
              <a:spcPct val="0"/>
            </a:spcBef>
            <a:spcAft>
              <a:spcPct val="35000"/>
            </a:spcAft>
            <a:buNone/>
          </a:pPr>
          <a:r>
            <a:rPr lang="en-GB" sz="2400" b="1" kern="1200"/>
            <a:t>Engagement mit Stakeholdern:</a:t>
          </a:r>
          <a:endParaRPr lang="en-US" sz="2400" kern="1200"/>
        </a:p>
        <a:p>
          <a:pPr marL="114300" lvl="1" indent="-114300" algn="l" defTabSz="622300">
            <a:lnSpc>
              <a:spcPct val="90000"/>
            </a:lnSpc>
            <a:spcBef>
              <a:spcPct val="0"/>
            </a:spcBef>
            <a:spcAft>
              <a:spcPct val="15000"/>
            </a:spcAft>
            <a:buChar char="•"/>
          </a:pPr>
          <a:r>
            <a:rPr lang="en-GB" sz="1400" kern="1200"/>
            <a:t>Einbindung von Arbeitgebern, Gewerkschaften und anderen Branchenvertretern in die Gestaltung und Durchführung von Bewertungen, um die Glaubwürdigkeit und das Vertrauen zu erhöhen.</a:t>
          </a:r>
          <a:endParaRPr lang="en-US" sz="1400" kern="1200"/>
        </a:p>
      </dsp:txBody>
      <dsp:txXfrm>
        <a:off x="5858263" y="4629345"/>
        <a:ext cx="2263353" cy="2263353"/>
      </dsp:txXfrm>
    </dsp:sp>
    <dsp:sp modelId="{78A05DE2-450D-4EA5-B4DD-437128F78DC4}">
      <dsp:nvSpPr>
        <dsp:cNvPr id="0" name=""/>
        <dsp:cNvSpPr/>
      </dsp:nvSpPr>
      <dsp:spPr>
        <a:xfrm rot="18000000">
          <a:off x="7754098" y="3161751"/>
          <a:ext cx="849354" cy="1080291"/>
        </a:xfrm>
        <a:prstGeom prst="rightArrow">
          <a:avLst>
            <a:gd name="adj1" fmla="val 60000"/>
            <a:gd name="adj2" fmla="val 50000"/>
          </a:avLst>
        </a:prstGeom>
        <a:solidFill>
          <a:schemeClr val="accent6">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7817800" y="3488143"/>
        <a:ext cx="594548" cy="64817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7ADCB9-1D78-48FE-AC82-3C3B84B2A18B}">
      <dsp:nvSpPr>
        <dsp:cNvPr id="0" name=""/>
        <dsp:cNvSpPr/>
      </dsp:nvSpPr>
      <dsp:spPr>
        <a:xfrm>
          <a:off x="0" y="6659"/>
          <a:ext cx="11828379" cy="1238054"/>
        </a:xfrm>
        <a:prstGeom prst="roundRect">
          <a:avLst>
            <a:gd name="adj" fmla="val 1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b="1" kern="1200" dirty="0" err="1">
              <a:solidFill>
                <a:schemeClr val="tx1"/>
              </a:solidFill>
            </a:rPr>
            <a:t>Lernfördernd</a:t>
          </a:r>
          <a:r>
            <a:rPr lang="en-GB" sz="2400" b="1" kern="1200" dirty="0">
              <a:solidFill>
                <a:schemeClr val="tx1"/>
              </a:solidFill>
            </a:rPr>
            <a:t>:</a:t>
          </a:r>
          <a:endParaRPr lang="en-US" sz="2400" kern="1200" dirty="0">
            <a:solidFill>
              <a:schemeClr val="tx1"/>
            </a:solidFill>
          </a:endParaRPr>
        </a:p>
        <a:p>
          <a:pPr marL="171450" lvl="1" indent="-171450" algn="l" defTabSz="800100">
            <a:lnSpc>
              <a:spcPct val="90000"/>
            </a:lnSpc>
            <a:spcBef>
              <a:spcPct val="0"/>
            </a:spcBef>
            <a:spcAft>
              <a:spcPct val="15000"/>
            </a:spcAft>
            <a:buChar char="•"/>
          </a:pPr>
          <a:r>
            <a:rPr lang="en-GB" sz="1800" kern="1200" dirty="0">
              <a:solidFill>
                <a:schemeClr val="tx1"/>
              </a:solidFill>
            </a:rPr>
            <a:t>Nutzen Sie sowohl formative als auch summative Bewertungen, um nicht nur Kompetenzen zu zertifizieren, sondern auch den Lernprozess durch konstruktives Feedback zu unterstützen und zu informieren.</a:t>
          </a:r>
          <a:endParaRPr lang="en-US" sz="1800" kern="1200" dirty="0">
            <a:solidFill>
              <a:schemeClr val="tx1"/>
            </a:solidFill>
          </a:endParaRPr>
        </a:p>
      </dsp:txBody>
      <dsp:txXfrm>
        <a:off x="36261" y="42920"/>
        <a:ext cx="11755857" cy="1165532"/>
      </dsp:txXfrm>
    </dsp:sp>
    <dsp:sp modelId="{CFCF7F70-464E-4121-86AC-6298CBD35992}">
      <dsp:nvSpPr>
        <dsp:cNvPr id="0" name=""/>
        <dsp:cNvSpPr/>
      </dsp:nvSpPr>
      <dsp:spPr>
        <a:xfrm rot="5400000">
          <a:off x="5682054" y="1275665"/>
          <a:ext cx="464270" cy="557124"/>
        </a:xfrm>
        <a:prstGeom prst="rightArrow">
          <a:avLst>
            <a:gd name="adj1" fmla="val 60000"/>
            <a:gd name="adj2" fmla="val 50000"/>
          </a:avLst>
        </a:prstGeom>
        <a:gradFill rotWithShape="0">
          <a:gsLst>
            <a:gs pos="0">
              <a:schemeClr val="accent6">
                <a:tint val="60000"/>
                <a:hueOff val="0"/>
                <a:satOff val="0"/>
                <a:lumOff val="0"/>
                <a:alphaOff val="0"/>
                <a:shade val="51000"/>
                <a:satMod val="130000"/>
              </a:schemeClr>
            </a:gs>
            <a:gs pos="80000">
              <a:schemeClr val="accent6">
                <a:tint val="60000"/>
                <a:hueOff val="0"/>
                <a:satOff val="0"/>
                <a:lumOff val="0"/>
                <a:alphaOff val="0"/>
                <a:shade val="93000"/>
                <a:satMod val="130000"/>
              </a:schemeClr>
            </a:gs>
            <a:gs pos="100000">
              <a:schemeClr val="accent6">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solidFill>
              <a:schemeClr val="tx1"/>
            </a:solidFill>
          </a:endParaRPr>
        </a:p>
      </dsp:txBody>
      <dsp:txXfrm rot="-5400000">
        <a:off x="5747053" y="1322092"/>
        <a:ext cx="334274" cy="324989"/>
      </dsp:txXfrm>
    </dsp:sp>
    <dsp:sp modelId="{1AFF0F27-1DB8-405C-9091-22D8CE9FAB46}">
      <dsp:nvSpPr>
        <dsp:cNvPr id="0" name=""/>
        <dsp:cNvSpPr/>
      </dsp:nvSpPr>
      <dsp:spPr>
        <a:xfrm>
          <a:off x="0" y="1863740"/>
          <a:ext cx="11828379" cy="1238054"/>
        </a:xfrm>
        <a:prstGeom prst="roundRect">
          <a:avLst>
            <a:gd name="adj" fmla="val 1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b="1" kern="1200">
              <a:solidFill>
                <a:schemeClr val="tx1"/>
              </a:solidFill>
            </a:rPr>
            <a:t>Ganzheitliche und atomistische Ansätze</a:t>
          </a:r>
          <a:r>
            <a:rPr lang="en-GB" sz="2400" kern="1200">
              <a:solidFill>
                <a:schemeClr val="tx1"/>
              </a:solidFill>
            </a:rPr>
            <a:t>:</a:t>
          </a:r>
          <a:endParaRPr lang="en-US" sz="2400" kern="1200">
            <a:solidFill>
              <a:schemeClr val="tx1"/>
            </a:solidFill>
          </a:endParaRPr>
        </a:p>
        <a:p>
          <a:pPr marL="171450" lvl="1" indent="-171450" algn="l" defTabSz="800100">
            <a:lnSpc>
              <a:spcPct val="90000"/>
            </a:lnSpc>
            <a:spcBef>
              <a:spcPct val="0"/>
            </a:spcBef>
            <a:spcAft>
              <a:spcPct val="15000"/>
            </a:spcAft>
            <a:buChar char="•"/>
          </a:pPr>
          <a:r>
            <a:rPr lang="en-GB" sz="1800" kern="1200">
              <a:solidFill>
                <a:schemeClr val="tx1"/>
              </a:solidFill>
            </a:rPr>
            <a:t>Berücksichtigen Sie die Vorteile einer Bewertung sowohl der individuellen Kompetenzen (atomistisch) als auch der Fähigkeit, in realen Arbeitssituationen zu arbeiten (ganzheitlich), um eine umfassende Bewertung zu erhalten.</a:t>
          </a:r>
          <a:endParaRPr lang="en-US" sz="1800" kern="1200">
            <a:solidFill>
              <a:schemeClr val="tx1"/>
            </a:solidFill>
          </a:endParaRPr>
        </a:p>
      </dsp:txBody>
      <dsp:txXfrm>
        <a:off x="36261" y="1900001"/>
        <a:ext cx="11755857" cy="1165532"/>
      </dsp:txXfrm>
    </dsp:sp>
    <dsp:sp modelId="{B87A4D3E-3D85-4140-8BFD-EC4466251F03}">
      <dsp:nvSpPr>
        <dsp:cNvPr id="0" name=""/>
        <dsp:cNvSpPr/>
      </dsp:nvSpPr>
      <dsp:spPr>
        <a:xfrm rot="5400000">
          <a:off x="5682054" y="3132746"/>
          <a:ext cx="464270" cy="557124"/>
        </a:xfrm>
        <a:prstGeom prst="rightArrow">
          <a:avLst>
            <a:gd name="adj1" fmla="val 60000"/>
            <a:gd name="adj2" fmla="val 50000"/>
          </a:avLst>
        </a:prstGeom>
        <a:gradFill rotWithShape="0">
          <a:gsLst>
            <a:gs pos="0">
              <a:schemeClr val="accent6">
                <a:tint val="60000"/>
                <a:hueOff val="0"/>
                <a:satOff val="0"/>
                <a:lumOff val="0"/>
                <a:alphaOff val="0"/>
                <a:shade val="51000"/>
                <a:satMod val="130000"/>
              </a:schemeClr>
            </a:gs>
            <a:gs pos="80000">
              <a:schemeClr val="accent6">
                <a:tint val="60000"/>
                <a:hueOff val="0"/>
                <a:satOff val="0"/>
                <a:lumOff val="0"/>
                <a:alphaOff val="0"/>
                <a:shade val="93000"/>
                <a:satMod val="130000"/>
              </a:schemeClr>
            </a:gs>
            <a:gs pos="100000">
              <a:schemeClr val="accent6">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solidFill>
              <a:schemeClr val="tx1"/>
            </a:solidFill>
          </a:endParaRPr>
        </a:p>
      </dsp:txBody>
      <dsp:txXfrm rot="-5400000">
        <a:off x="5747053" y="3179173"/>
        <a:ext cx="334274" cy="324989"/>
      </dsp:txXfrm>
    </dsp:sp>
    <dsp:sp modelId="{CC610C3B-DD67-495E-A1ED-72C4D46205E6}">
      <dsp:nvSpPr>
        <dsp:cNvPr id="0" name=""/>
        <dsp:cNvSpPr/>
      </dsp:nvSpPr>
      <dsp:spPr>
        <a:xfrm>
          <a:off x="0" y="3720822"/>
          <a:ext cx="11828379" cy="1238054"/>
        </a:xfrm>
        <a:prstGeom prst="roundRect">
          <a:avLst>
            <a:gd name="adj" fmla="val 1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b="1" kern="1200">
              <a:solidFill>
                <a:schemeClr val="tx1"/>
              </a:solidFill>
            </a:rPr>
            <a:t>Standardisierung vs. Authentizität:</a:t>
          </a:r>
          <a:endParaRPr lang="en-US" sz="2400" kern="1200">
            <a:solidFill>
              <a:schemeClr val="tx1"/>
            </a:solidFill>
          </a:endParaRPr>
        </a:p>
        <a:p>
          <a:pPr marL="171450" lvl="1" indent="-171450" algn="l" defTabSz="800100">
            <a:lnSpc>
              <a:spcPct val="90000"/>
            </a:lnSpc>
            <a:spcBef>
              <a:spcPct val="0"/>
            </a:spcBef>
            <a:spcAft>
              <a:spcPct val="15000"/>
            </a:spcAft>
            <a:buChar char="•"/>
          </a:pPr>
          <a:r>
            <a:rPr lang="en-GB" sz="1800" kern="1200">
              <a:solidFill>
                <a:schemeClr val="tx1"/>
              </a:solidFill>
            </a:rPr>
            <a:t>Bemühen Sie sich um ein Gleichgewicht zwischen standardisierten Bewertungen für Fairness und Zuverlässigkeit und arbeitsintegrierten Aufgaben für Validität und Engagement.</a:t>
          </a:r>
          <a:endParaRPr lang="en-US" sz="1800" kern="1200">
            <a:solidFill>
              <a:schemeClr val="tx1"/>
            </a:solidFill>
          </a:endParaRPr>
        </a:p>
      </dsp:txBody>
      <dsp:txXfrm>
        <a:off x="36261" y="3757083"/>
        <a:ext cx="11755857" cy="1165532"/>
      </dsp:txXfrm>
    </dsp:sp>
    <dsp:sp modelId="{3A278E60-9060-4A82-8801-3CC17DD64225}">
      <dsp:nvSpPr>
        <dsp:cNvPr id="0" name=""/>
        <dsp:cNvSpPr/>
      </dsp:nvSpPr>
      <dsp:spPr>
        <a:xfrm rot="5400000">
          <a:off x="5682054" y="4989827"/>
          <a:ext cx="464270" cy="557124"/>
        </a:xfrm>
        <a:prstGeom prst="rightArrow">
          <a:avLst>
            <a:gd name="adj1" fmla="val 60000"/>
            <a:gd name="adj2" fmla="val 50000"/>
          </a:avLst>
        </a:prstGeom>
        <a:gradFill rotWithShape="0">
          <a:gsLst>
            <a:gs pos="0">
              <a:schemeClr val="accent6">
                <a:tint val="60000"/>
                <a:hueOff val="0"/>
                <a:satOff val="0"/>
                <a:lumOff val="0"/>
                <a:alphaOff val="0"/>
                <a:shade val="51000"/>
                <a:satMod val="130000"/>
              </a:schemeClr>
            </a:gs>
            <a:gs pos="80000">
              <a:schemeClr val="accent6">
                <a:tint val="60000"/>
                <a:hueOff val="0"/>
                <a:satOff val="0"/>
                <a:lumOff val="0"/>
                <a:alphaOff val="0"/>
                <a:shade val="93000"/>
                <a:satMod val="130000"/>
              </a:schemeClr>
            </a:gs>
            <a:gs pos="100000">
              <a:schemeClr val="accent6">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solidFill>
              <a:schemeClr val="tx1"/>
            </a:solidFill>
          </a:endParaRPr>
        </a:p>
      </dsp:txBody>
      <dsp:txXfrm rot="-5400000">
        <a:off x="5747053" y="5036254"/>
        <a:ext cx="334274" cy="324989"/>
      </dsp:txXfrm>
    </dsp:sp>
    <dsp:sp modelId="{7C8D07D5-EE71-4D07-B757-55FB8B7725D5}">
      <dsp:nvSpPr>
        <dsp:cNvPr id="0" name=""/>
        <dsp:cNvSpPr/>
      </dsp:nvSpPr>
      <dsp:spPr>
        <a:xfrm>
          <a:off x="0" y="5577903"/>
          <a:ext cx="11828379" cy="1238054"/>
        </a:xfrm>
        <a:prstGeom prst="roundRect">
          <a:avLst>
            <a:gd name="adj" fmla="val 1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b="1" kern="1200">
              <a:solidFill>
                <a:schemeClr val="tx1"/>
              </a:solidFill>
            </a:rPr>
            <a:t>Anerkennung früher erworbener Kenntnisse (RPL):</a:t>
          </a:r>
          <a:endParaRPr lang="en-US" sz="2400" kern="1200">
            <a:solidFill>
              <a:schemeClr val="tx1"/>
            </a:solidFill>
          </a:endParaRPr>
        </a:p>
        <a:p>
          <a:pPr marL="171450" lvl="1" indent="-171450" algn="l" defTabSz="800100">
            <a:lnSpc>
              <a:spcPct val="90000"/>
            </a:lnSpc>
            <a:spcBef>
              <a:spcPct val="0"/>
            </a:spcBef>
            <a:spcAft>
              <a:spcPct val="15000"/>
            </a:spcAft>
            <a:buChar char="•"/>
          </a:pPr>
          <a:r>
            <a:rPr lang="en-GB" sz="1800" kern="1200">
              <a:solidFill>
                <a:schemeClr val="tx1"/>
              </a:solidFill>
            </a:rPr>
            <a:t>Anerkennung und Bescheinigung von Kompetenzen, die durch Arbeitserfahrung oder informelles Lernen erworben wurden, um Lücken in der formalen Bildung zu schließen.</a:t>
          </a:r>
          <a:endParaRPr lang="en-US" sz="1800" kern="1200">
            <a:solidFill>
              <a:schemeClr val="tx1"/>
            </a:solidFill>
          </a:endParaRPr>
        </a:p>
      </dsp:txBody>
      <dsp:txXfrm>
        <a:off x="36261" y="5614164"/>
        <a:ext cx="11755857" cy="116553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D60A98-B16E-40F5-941A-1FB72291E3EC}">
      <dsp:nvSpPr>
        <dsp:cNvPr id="0" name=""/>
        <dsp:cNvSpPr/>
      </dsp:nvSpPr>
      <dsp:spPr>
        <a:xfrm>
          <a:off x="3447798" y="614395"/>
          <a:ext cx="475225" cy="91440"/>
        </a:xfrm>
        <a:custGeom>
          <a:avLst/>
          <a:gdLst/>
          <a:ahLst/>
          <a:cxnLst/>
          <a:rect l="0" t="0" r="0" b="0"/>
          <a:pathLst>
            <a:path>
              <a:moveTo>
                <a:pt x="0" y="45720"/>
              </a:moveTo>
              <a:lnTo>
                <a:pt x="475225" y="45720"/>
              </a:lnTo>
            </a:path>
          </a:pathLst>
        </a:custGeom>
        <a:noFill/>
        <a:ln w="9525" cap="flat" cmpd="sng" algn="ctr">
          <a:solidFill>
            <a:schemeClr val="accent6">
              <a:shade val="90000"/>
              <a:hueOff val="0"/>
              <a:satOff val="0"/>
              <a:lumOff val="0"/>
              <a:alphaOff val="0"/>
            </a:schemeClr>
          </a:solidFill>
          <a:prstDash val="solid"/>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672765" y="657585"/>
        <a:ext cx="25291" cy="5058"/>
      </dsp:txXfrm>
    </dsp:sp>
    <dsp:sp modelId="{2EB44E5D-D2E9-492E-B81D-E218AA4B4344}">
      <dsp:nvSpPr>
        <dsp:cNvPr id="0" name=""/>
        <dsp:cNvSpPr/>
      </dsp:nvSpPr>
      <dsp:spPr>
        <a:xfrm>
          <a:off x="1250358" y="342"/>
          <a:ext cx="2199240" cy="1319544"/>
        </a:xfrm>
        <a:prstGeom prst="rect">
          <a:avLst/>
        </a:prstGeom>
        <a:gradFill rotWithShape="0">
          <a:gsLst>
            <a:gs pos="0">
              <a:schemeClr val="accent6">
                <a:alpha val="90000"/>
                <a:hueOff val="0"/>
                <a:satOff val="0"/>
                <a:lumOff val="0"/>
                <a:alphaOff val="0"/>
                <a:shade val="51000"/>
                <a:satMod val="130000"/>
              </a:schemeClr>
            </a:gs>
            <a:gs pos="80000">
              <a:schemeClr val="accent6">
                <a:alpha val="90000"/>
                <a:hueOff val="0"/>
                <a:satOff val="0"/>
                <a:lumOff val="0"/>
                <a:alphaOff val="0"/>
                <a:shade val="93000"/>
                <a:satMod val="130000"/>
              </a:schemeClr>
            </a:gs>
            <a:gs pos="100000">
              <a:schemeClr val="accent6">
                <a:alpha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7765" tIns="113118" rIns="107765" bIns="113118" numCol="1" spcCol="1270" anchor="ctr" anchorCtr="0">
          <a:noAutofit/>
        </a:bodyPr>
        <a:lstStyle/>
        <a:p>
          <a:pPr marL="0" lvl="0" indent="0" algn="ctr" defTabSz="889000">
            <a:lnSpc>
              <a:spcPct val="90000"/>
            </a:lnSpc>
            <a:spcBef>
              <a:spcPct val="0"/>
            </a:spcBef>
            <a:spcAft>
              <a:spcPct val="35000"/>
            </a:spcAft>
            <a:buNone/>
          </a:pPr>
          <a:r>
            <a:rPr lang="en-GB" sz="2000" b="1" kern="1200" dirty="0"/>
            <a:t>1. Feedback sammeln</a:t>
          </a:r>
          <a:endParaRPr lang="en-US" sz="2000" kern="1200" dirty="0"/>
        </a:p>
      </dsp:txBody>
      <dsp:txXfrm>
        <a:off x="1250358" y="342"/>
        <a:ext cx="2199240" cy="1319544"/>
      </dsp:txXfrm>
    </dsp:sp>
    <dsp:sp modelId="{5CBDFACC-4215-4C31-AC26-2B9475EC7FF5}">
      <dsp:nvSpPr>
        <dsp:cNvPr id="0" name=""/>
        <dsp:cNvSpPr/>
      </dsp:nvSpPr>
      <dsp:spPr>
        <a:xfrm>
          <a:off x="6152864" y="614395"/>
          <a:ext cx="475225" cy="91440"/>
        </a:xfrm>
        <a:custGeom>
          <a:avLst/>
          <a:gdLst/>
          <a:ahLst/>
          <a:cxnLst/>
          <a:rect l="0" t="0" r="0" b="0"/>
          <a:pathLst>
            <a:path>
              <a:moveTo>
                <a:pt x="0" y="45720"/>
              </a:moveTo>
              <a:lnTo>
                <a:pt x="475225" y="45720"/>
              </a:lnTo>
            </a:path>
          </a:pathLst>
        </a:custGeom>
        <a:noFill/>
        <a:ln w="9525" cap="flat" cmpd="sng" algn="ctr">
          <a:solidFill>
            <a:schemeClr val="accent6">
              <a:shade val="90000"/>
              <a:hueOff val="-48272"/>
              <a:satOff val="656"/>
              <a:lumOff val="2773"/>
              <a:alphaOff val="0"/>
            </a:schemeClr>
          </a:solidFill>
          <a:prstDash val="solid"/>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377831" y="657585"/>
        <a:ext cx="25291" cy="5058"/>
      </dsp:txXfrm>
    </dsp:sp>
    <dsp:sp modelId="{A689802A-9A97-4B1E-91E8-5AC36B14C6ED}">
      <dsp:nvSpPr>
        <dsp:cNvPr id="0" name=""/>
        <dsp:cNvSpPr/>
      </dsp:nvSpPr>
      <dsp:spPr>
        <a:xfrm>
          <a:off x="3955424" y="342"/>
          <a:ext cx="2199240" cy="1319544"/>
        </a:xfrm>
        <a:prstGeom prst="rect">
          <a:avLst/>
        </a:prstGeom>
        <a:gradFill rotWithShape="0">
          <a:gsLst>
            <a:gs pos="0">
              <a:schemeClr val="accent6">
                <a:alpha val="90000"/>
                <a:hueOff val="0"/>
                <a:satOff val="0"/>
                <a:lumOff val="0"/>
                <a:alphaOff val="-3636"/>
                <a:shade val="51000"/>
                <a:satMod val="130000"/>
              </a:schemeClr>
            </a:gs>
            <a:gs pos="80000">
              <a:schemeClr val="accent6">
                <a:alpha val="90000"/>
                <a:hueOff val="0"/>
                <a:satOff val="0"/>
                <a:lumOff val="0"/>
                <a:alphaOff val="-3636"/>
                <a:shade val="93000"/>
                <a:satMod val="130000"/>
              </a:schemeClr>
            </a:gs>
            <a:gs pos="100000">
              <a:schemeClr val="accent6">
                <a:alpha val="90000"/>
                <a:hueOff val="0"/>
                <a:satOff val="0"/>
                <a:lumOff val="0"/>
                <a:alphaOff val="-363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7765" tIns="113118" rIns="107765" bIns="113118" numCol="1" spcCol="1270" anchor="ctr" anchorCtr="0">
          <a:noAutofit/>
        </a:bodyPr>
        <a:lstStyle/>
        <a:p>
          <a:pPr marL="0" lvl="0" indent="0" algn="ctr" defTabSz="577850">
            <a:lnSpc>
              <a:spcPct val="90000"/>
            </a:lnSpc>
            <a:spcBef>
              <a:spcPct val="0"/>
            </a:spcBef>
            <a:spcAft>
              <a:spcPct val="35000"/>
            </a:spcAft>
            <a:buNone/>
          </a:pPr>
          <a:r>
            <a:rPr lang="en-GB" sz="1300" kern="1200"/>
            <a:t>Von </a:t>
          </a:r>
          <a:r>
            <a:rPr lang="en-GB" sz="1300" b="1" kern="1200"/>
            <a:t>Studenten</a:t>
          </a:r>
          <a:r>
            <a:rPr lang="en-GB" sz="1300" kern="1200"/>
            <a:t>, </a:t>
          </a:r>
          <a:r>
            <a:rPr lang="en-GB" sz="1300" b="1" kern="1200"/>
            <a:t>Ihnen selbst </a:t>
          </a:r>
          <a:r>
            <a:rPr lang="en-GB" sz="1300" kern="1200"/>
            <a:t>und </a:t>
          </a:r>
          <a:r>
            <a:rPr lang="en-GB" sz="1300" b="1" kern="1200"/>
            <a:t>Ihren Kollegen</a:t>
          </a:r>
          <a:r>
            <a:rPr lang="en-GB" sz="1300" kern="1200"/>
            <a:t>.</a:t>
          </a:r>
          <a:endParaRPr lang="en-US" sz="1300" kern="1200"/>
        </a:p>
      </dsp:txBody>
      <dsp:txXfrm>
        <a:off x="3955424" y="342"/>
        <a:ext cx="2199240" cy="1319544"/>
      </dsp:txXfrm>
    </dsp:sp>
    <dsp:sp modelId="{9A8D1022-1640-4AA3-9AAB-17F058DDC376}">
      <dsp:nvSpPr>
        <dsp:cNvPr id="0" name=""/>
        <dsp:cNvSpPr/>
      </dsp:nvSpPr>
      <dsp:spPr>
        <a:xfrm>
          <a:off x="2349978" y="1318087"/>
          <a:ext cx="5410131" cy="475225"/>
        </a:xfrm>
        <a:custGeom>
          <a:avLst/>
          <a:gdLst/>
          <a:ahLst/>
          <a:cxnLst/>
          <a:rect l="0" t="0" r="0" b="0"/>
          <a:pathLst>
            <a:path>
              <a:moveTo>
                <a:pt x="5410131" y="0"/>
              </a:moveTo>
              <a:lnTo>
                <a:pt x="5410131" y="254712"/>
              </a:lnTo>
              <a:lnTo>
                <a:pt x="0" y="254712"/>
              </a:lnTo>
              <a:lnTo>
                <a:pt x="0" y="475225"/>
              </a:lnTo>
            </a:path>
          </a:pathLst>
        </a:custGeom>
        <a:noFill/>
        <a:ln w="9525" cap="flat" cmpd="sng" algn="ctr">
          <a:solidFill>
            <a:schemeClr val="accent6">
              <a:shade val="90000"/>
              <a:hueOff val="-96545"/>
              <a:satOff val="1313"/>
              <a:lumOff val="5546"/>
              <a:alphaOff val="0"/>
            </a:schemeClr>
          </a:solidFill>
          <a:prstDash val="solid"/>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919201" y="1553170"/>
        <a:ext cx="271686" cy="5058"/>
      </dsp:txXfrm>
    </dsp:sp>
    <dsp:sp modelId="{B660B29D-D688-45D2-976F-754C5D802FD9}">
      <dsp:nvSpPr>
        <dsp:cNvPr id="0" name=""/>
        <dsp:cNvSpPr/>
      </dsp:nvSpPr>
      <dsp:spPr>
        <a:xfrm>
          <a:off x="6660490" y="342"/>
          <a:ext cx="2199240" cy="1319544"/>
        </a:xfrm>
        <a:prstGeom prst="rect">
          <a:avLst/>
        </a:prstGeom>
        <a:gradFill rotWithShape="0">
          <a:gsLst>
            <a:gs pos="0">
              <a:schemeClr val="accent6">
                <a:alpha val="90000"/>
                <a:hueOff val="0"/>
                <a:satOff val="0"/>
                <a:lumOff val="0"/>
                <a:alphaOff val="-7273"/>
                <a:shade val="51000"/>
                <a:satMod val="130000"/>
              </a:schemeClr>
            </a:gs>
            <a:gs pos="80000">
              <a:schemeClr val="accent6">
                <a:alpha val="90000"/>
                <a:hueOff val="0"/>
                <a:satOff val="0"/>
                <a:lumOff val="0"/>
                <a:alphaOff val="-7273"/>
                <a:shade val="93000"/>
                <a:satMod val="130000"/>
              </a:schemeClr>
            </a:gs>
            <a:gs pos="100000">
              <a:schemeClr val="accent6">
                <a:alpha val="90000"/>
                <a:hueOff val="0"/>
                <a:satOff val="0"/>
                <a:lumOff val="0"/>
                <a:alphaOff val="-727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7765" tIns="113118" rIns="107765" bIns="113118" numCol="1" spcCol="1270" anchor="ctr" anchorCtr="0">
          <a:noAutofit/>
        </a:bodyPr>
        <a:lstStyle/>
        <a:p>
          <a:pPr marL="0" lvl="0" indent="0" algn="ctr" defTabSz="577850">
            <a:lnSpc>
              <a:spcPct val="90000"/>
            </a:lnSpc>
            <a:spcBef>
              <a:spcPct val="0"/>
            </a:spcBef>
            <a:spcAft>
              <a:spcPct val="35000"/>
            </a:spcAft>
            <a:buNone/>
          </a:pPr>
          <a:r>
            <a:rPr lang="en-GB" sz="1300" kern="1200"/>
            <a:t>Verwenden Sie </a:t>
          </a:r>
          <a:r>
            <a:rPr lang="en-GB" sz="1300" b="1" kern="1200"/>
            <a:t>Umfragen</a:t>
          </a:r>
          <a:r>
            <a:rPr lang="en-GB" sz="1300" kern="1200"/>
            <a:t>, </a:t>
          </a:r>
          <a:r>
            <a:rPr lang="en-GB" sz="1300" b="1" kern="1200"/>
            <a:t>Quizze</a:t>
          </a:r>
          <a:r>
            <a:rPr lang="en-GB" sz="1300" kern="1200"/>
            <a:t>, </a:t>
          </a:r>
          <a:r>
            <a:rPr lang="en-GB" sz="1300" b="1" kern="1200"/>
            <a:t>Interviews </a:t>
          </a:r>
          <a:r>
            <a:rPr lang="en-GB" sz="1300" kern="1200"/>
            <a:t>und </a:t>
          </a:r>
          <a:r>
            <a:rPr lang="en-GB" sz="1300" b="1" kern="1200"/>
            <a:t>Beobachtungen</a:t>
          </a:r>
          <a:r>
            <a:rPr lang="en-GB" sz="1300" kern="1200"/>
            <a:t>.</a:t>
          </a:r>
          <a:endParaRPr lang="en-US" sz="1300" kern="1200"/>
        </a:p>
      </dsp:txBody>
      <dsp:txXfrm>
        <a:off x="6660490" y="342"/>
        <a:ext cx="2199240" cy="1319544"/>
      </dsp:txXfrm>
    </dsp:sp>
    <dsp:sp modelId="{111D75B7-C572-4430-B7A0-49919B82FDB6}">
      <dsp:nvSpPr>
        <dsp:cNvPr id="0" name=""/>
        <dsp:cNvSpPr/>
      </dsp:nvSpPr>
      <dsp:spPr>
        <a:xfrm>
          <a:off x="3447798" y="2439764"/>
          <a:ext cx="475225" cy="91440"/>
        </a:xfrm>
        <a:custGeom>
          <a:avLst/>
          <a:gdLst/>
          <a:ahLst/>
          <a:cxnLst/>
          <a:rect l="0" t="0" r="0" b="0"/>
          <a:pathLst>
            <a:path>
              <a:moveTo>
                <a:pt x="0" y="45720"/>
              </a:moveTo>
              <a:lnTo>
                <a:pt x="475225" y="45720"/>
              </a:lnTo>
            </a:path>
          </a:pathLst>
        </a:custGeom>
        <a:noFill/>
        <a:ln w="9525" cap="flat" cmpd="sng" algn="ctr">
          <a:solidFill>
            <a:schemeClr val="accent6">
              <a:shade val="90000"/>
              <a:hueOff val="-144817"/>
              <a:satOff val="1969"/>
              <a:lumOff val="8320"/>
              <a:alphaOff val="0"/>
            </a:schemeClr>
          </a:solidFill>
          <a:prstDash val="solid"/>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672765" y="2482955"/>
        <a:ext cx="25291" cy="5058"/>
      </dsp:txXfrm>
    </dsp:sp>
    <dsp:sp modelId="{5565FF61-BE6F-415F-B4AB-7A94592241CA}">
      <dsp:nvSpPr>
        <dsp:cNvPr id="0" name=""/>
        <dsp:cNvSpPr/>
      </dsp:nvSpPr>
      <dsp:spPr>
        <a:xfrm>
          <a:off x="1250358" y="1825712"/>
          <a:ext cx="2199240" cy="1319544"/>
        </a:xfrm>
        <a:prstGeom prst="rect">
          <a:avLst/>
        </a:prstGeom>
        <a:gradFill rotWithShape="0">
          <a:gsLst>
            <a:gs pos="0">
              <a:schemeClr val="accent6">
                <a:alpha val="90000"/>
                <a:hueOff val="0"/>
                <a:satOff val="0"/>
                <a:lumOff val="0"/>
                <a:alphaOff val="-10909"/>
                <a:shade val="51000"/>
                <a:satMod val="130000"/>
              </a:schemeClr>
            </a:gs>
            <a:gs pos="80000">
              <a:schemeClr val="accent6">
                <a:alpha val="90000"/>
                <a:hueOff val="0"/>
                <a:satOff val="0"/>
                <a:lumOff val="0"/>
                <a:alphaOff val="-10909"/>
                <a:shade val="93000"/>
                <a:satMod val="130000"/>
              </a:schemeClr>
            </a:gs>
            <a:gs pos="100000">
              <a:schemeClr val="accent6">
                <a:alpha val="90000"/>
                <a:hueOff val="0"/>
                <a:satOff val="0"/>
                <a:lumOff val="0"/>
                <a:alphaOff val="-10909"/>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7765" tIns="113118" rIns="107765" bIns="113118" numCol="1" spcCol="1270" anchor="ctr" anchorCtr="0">
          <a:noAutofit/>
        </a:bodyPr>
        <a:lstStyle/>
        <a:p>
          <a:pPr marL="0" lvl="0" indent="0" algn="ctr" defTabSz="889000">
            <a:lnSpc>
              <a:spcPct val="90000"/>
            </a:lnSpc>
            <a:spcBef>
              <a:spcPct val="0"/>
            </a:spcBef>
            <a:spcAft>
              <a:spcPct val="35000"/>
            </a:spcAft>
            <a:buNone/>
          </a:pPr>
          <a:r>
            <a:rPr lang="en-GB" sz="2000" b="1" kern="1200" dirty="0"/>
            <a:t>2. </a:t>
          </a:r>
          <a:r>
            <a:rPr lang="en-GB" sz="2000" b="1" kern="1200" dirty="0" err="1"/>
            <a:t>Analysieren </a:t>
          </a:r>
          <a:r>
            <a:rPr lang="en-GB" sz="2000" b="1" kern="1200" dirty="0"/>
            <a:t>Sie die Daten</a:t>
          </a:r>
          <a:endParaRPr lang="en-US" sz="2000" kern="1200" dirty="0"/>
        </a:p>
      </dsp:txBody>
      <dsp:txXfrm>
        <a:off x="1250358" y="1825712"/>
        <a:ext cx="2199240" cy="1319544"/>
      </dsp:txXfrm>
    </dsp:sp>
    <dsp:sp modelId="{7905ACC6-B61A-4933-8A7B-BE2AA7782BD8}">
      <dsp:nvSpPr>
        <dsp:cNvPr id="0" name=""/>
        <dsp:cNvSpPr/>
      </dsp:nvSpPr>
      <dsp:spPr>
        <a:xfrm>
          <a:off x="6152864" y="2439764"/>
          <a:ext cx="475225" cy="91440"/>
        </a:xfrm>
        <a:custGeom>
          <a:avLst/>
          <a:gdLst/>
          <a:ahLst/>
          <a:cxnLst/>
          <a:rect l="0" t="0" r="0" b="0"/>
          <a:pathLst>
            <a:path>
              <a:moveTo>
                <a:pt x="0" y="45720"/>
              </a:moveTo>
              <a:lnTo>
                <a:pt x="475225" y="45720"/>
              </a:lnTo>
            </a:path>
          </a:pathLst>
        </a:custGeom>
        <a:noFill/>
        <a:ln w="9525" cap="flat" cmpd="sng" algn="ctr">
          <a:solidFill>
            <a:schemeClr val="accent6">
              <a:shade val="90000"/>
              <a:hueOff val="-193090"/>
              <a:satOff val="2625"/>
              <a:lumOff val="11093"/>
              <a:alphaOff val="0"/>
            </a:schemeClr>
          </a:solidFill>
          <a:prstDash val="solid"/>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377831" y="2482955"/>
        <a:ext cx="25291" cy="5058"/>
      </dsp:txXfrm>
    </dsp:sp>
    <dsp:sp modelId="{44408F23-6EE5-4CAF-84A3-3E2ABE12F7EF}">
      <dsp:nvSpPr>
        <dsp:cNvPr id="0" name=""/>
        <dsp:cNvSpPr/>
      </dsp:nvSpPr>
      <dsp:spPr>
        <a:xfrm>
          <a:off x="3955424" y="1825712"/>
          <a:ext cx="2199240" cy="1319544"/>
        </a:xfrm>
        <a:prstGeom prst="rect">
          <a:avLst/>
        </a:prstGeom>
        <a:gradFill rotWithShape="0">
          <a:gsLst>
            <a:gs pos="0">
              <a:schemeClr val="accent6">
                <a:alpha val="90000"/>
                <a:hueOff val="0"/>
                <a:satOff val="0"/>
                <a:lumOff val="0"/>
                <a:alphaOff val="-14545"/>
                <a:shade val="51000"/>
                <a:satMod val="130000"/>
              </a:schemeClr>
            </a:gs>
            <a:gs pos="80000">
              <a:schemeClr val="accent6">
                <a:alpha val="90000"/>
                <a:hueOff val="0"/>
                <a:satOff val="0"/>
                <a:lumOff val="0"/>
                <a:alphaOff val="-14545"/>
                <a:shade val="93000"/>
                <a:satMod val="130000"/>
              </a:schemeClr>
            </a:gs>
            <a:gs pos="100000">
              <a:schemeClr val="accent6">
                <a:alpha val="90000"/>
                <a:hueOff val="0"/>
                <a:satOff val="0"/>
                <a:lumOff val="0"/>
                <a:alphaOff val="-1454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7765" tIns="113118" rIns="107765" bIns="113118" numCol="1" spcCol="1270" anchor="ctr" anchorCtr="0">
          <a:noAutofit/>
        </a:bodyPr>
        <a:lstStyle/>
        <a:p>
          <a:pPr marL="0" lvl="0" indent="0" algn="ctr" defTabSz="577850">
            <a:lnSpc>
              <a:spcPct val="90000"/>
            </a:lnSpc>
            <a:spcBef>
              <a:spcPct val="0"/>
            </a:spcBef>
            <a:spcAft>
              <a:spcPct val="35000"/>
            </a:spcAft>
            <a:buNone/>
          </a:pPr>
          <a:r>
            <a:rPr lang="en-GB" sz="1300" kern="1200"/>
            <a:t>Verwenden Sie </a:t>
          </a:r>
          <a:r>
            <a:rPr lang="en-GB" sz="1300" b="1" kern="1200"/>
            <a:t>quantitative </a:t>
          </a:r>
          <a:r>
            <a:rPr lang="en-GB" sz="1300" kern="1200"/>
            <a:t>(Quiz-Ergebnisse, Umfrageergebnisse) und </a:t>
          </a:r>
          <a:r>
            <a:rPr lang="en-GB" sz="1300" b="1" kern="1200"/>
            <a:t>qualitative </a:t>
          </a:r>
          <a:r>
            <a:rPr lang="en-GB" sz="1300" kern="1200"/>
            <a:t>(Interviews, Beobachtungen) Methoden.</a:t>
          </a:r>
          <a:endParaRPr lang="en-US" sz="1300" kern="1200"/>
        </a:p>
      </dsp:txBody>
      <dsp:txXfrm>
        <a:off x="3955424" y="1825712"/>
        <a:ext cx="2199240" cy="1319544"/>
      </dsp:txXfrm>
    </dsp:sp>
    <dsp:sp modelId="{80BF17A0-2892-45D9-9663-08CA3C425C45}">
      <dsp:nvSpPr>
        <dsp:cNvPr id="0" name=""/>
        <dsp:cNvSpPr/>
      </dsp:nvSpPr>
      <dsp:spPr>
        <a:xfrm>
          <a:off x="2349978" y="3143456"/>
          <a:ext cx="5410131" cy="475225"/>
        </a:xfrm>
        <a:custGeom>
          <a:avLst/>
          <a:gdLst/>
          <a:ahLst/>
          <a:cxnLst/>
          <a:rect l="0" t="0" r="0" b="0"/>
          <a:pathLst>
            <a:path>
              <a:moveTo>
                <a:pt x="5410131" y="0"/>
              </a:moveTo>
              <a:lnTo>
                <a:pt x="5410131" y="254712"/>
              </a:lnTo>
              <a:lnTo>
                <a:pt x="0" y="254712"/>
              </a:lnTo>
              <a:lnTo>
                <a:pt x="0" y="475225"/>
              </a:lnTo>
            </a:path>
          </a:pathLst>
        </a:custGeom>
        <a:noFill/>
        <a:ln w="9525" cap="flat" cmpd="sng" algn="ctr">
          <a:solidFill>
            <a:schemeClr val="accent6">
              <a:shade val="90000"/>
              <a:hueOff val="-241362"/>
              <a:satOff val="3282"/>
              <a:lumOff val="13866"/>
              <a:alphaOff val="0"/>
            </a:schemeClr>
          </a:solidFill>
          <a:prstDash val="solid"/>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919201" y="3378540"/>
        <a:ext cx="271686" cy="5058"/>
      </dsp:txXfrm>
    </dsp:sp>
    <dsp:sp modelId="{2F683036-EAE7-4806-86D8-B3D55DC291E8}">
      <dsp:nvSpPr>
        <dsp:cNvPr id="0" name=""/>
        <dsp:cNvSpPr/>
      </dsp:nvSpPr>
      <dsp:spPr>
        <a:xfrm>
          <a:off x="6660490" y="1825712"/>
          <a:ext cx="2199240" cy="1319544"/>
        </a:xfrm>
        <a:prstGeom prst="rect">
          <a:avLst/>
        </a:prstGeom>
        <a:gradFill rotWithShape="0">
          <a:gsLst>
            <a:gs pos="0">
              <a:schemeClr val="accent6">
                <a:alpha val="90000"/>
                <a:hueOff val="0"/>
                <a:satOff val="0"/>
                <a:lumOff val="0"/>
                <a:alphaOff val="-18182"/>
                <a:shade val="51000"/>
                <a:satMod val="130000"/>
              </a:schemeClr>
            </a:gs>
            <a:gs pos="80000">
              <a:schemeClr val="accent6">
                <a:alpha val="90000"/>
                <a:hueOff val="0"/>
                <a:satOff val="0"/>
                <a:lumOff val="0"/>
                <a:alphaOff val="-18182"/>
                <a:shade val="93000"/>
                <a:satMod val="130000"/>
              </a:schemeClr>
            </a:gs>
            <a:gs pos="100000">
              <a:schemeClr val="accent6">
                <a:alpha val="90000"/>
                <a:hueOff val="0"/>
                <a:satOff val="0"/>
                <a:lumOff val="0"/>
                <a:alphaOff val="-1818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7765" tIns="113118" rIns="107765" bIns="113118" numCol="1" spcCol="1270" anchor="ctr" anchorCtr="0">
          <a:noAutofit/>
        </a:bodyPr>
        <a:lstStyle/>
        <a:p>
          <a:pPr marL="0" lvl="0" indent="0" algn="ctr" defTabSz="577850">
            <a:lnSpc>
              <a:spcPct val="90000"/>
            </a:lnSpc>
            <a:spcBef>
              <a:spcPct val="0"/>
            </a:spcBef>
            <a:spcAft>
              <a:spcPct val="35000"/>
            </a:spcAft>
            <a:buNone/>
          </a:pPr>
          <a:r>
            <a:rPr lang="en-GB" sz="1300" kern="1200"/>
            <a:t>Ermittlung von Stärken und verbesserungswürdigen Bereichen.</a:t>
          </a:r>
          <a:endParaRPr lang="en-US" sz="1300" kern="1200"/>
        </a:p>
      </dsp:txBody>
      <dsp:txXfrm>
        <a:off x="6660490" y="1825712"/>
        <a:ext cx="2199240" cy="1319544"/>
      </dsp:txXfrm>
    </dsp:sp>
    <dsp:sp modelId="{3EB6AD74-F806-49BD-8131-14F41E176A3E}">
      <dsp:nvSpPr>
        <dsp:cNvPr id="0" name=""/>
        <dsp:cNvSpPr/>
      </dsp:nvSpPr>
      <dsp:spPr>
        <a:xfrm>
          <a:off x="3447798" y="4265134"/>
          <a:ext cx="475225" cy="91440"/>
        </a:xfrm>
        <a:custGeom>
          <a:avLst/>
          <a:gdLst/>
          <a:ahLst/>
          <a:cxnLst/>
          <a:rect l="0" t="0" r="0" b="0"/>
          <a:pathLst>
            <a:path>
              <a:moveTo>
                <a:pt x="0" y="45720"/>
              </a:moveTo>
              <a:lnTo>
                <a:pt x="475225" y="45720"/>
              </a:lnTo>
            </a:path>
          </a:pathLst>
        </a:custGeom>
        <a:noFill/>
        <a:ln w="9525" cap="flat" cmpd="sng" algn="ctr">
          <a:solidFill>
            <a:schemeClr val="accent6">
              <a:shade val="90000"/>
              <a:hueOff val="-289634"/>
              <a:satOff val="3938"/>
              <a:lumOff val="16639"/>
              <a:alphaOff val="0"/>
            </a:schemeClr>
          </a:solidFill>
          <a:prstDash val="solid"/>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672765" y="4308325"/>
        <a:ext cx="25291" cy="5058"/>
      </dsp:txXfrm>
    </dsp:sp>
    <dsp:sp modelId="{0F110ED5-6C09-47BD-BA7B-77693556FAE2}">
      <dsp:nvSpPr>
        <dsp:cNvPr id="0" name=""/>
        <dsp:cNvSpPr/>
      </dsp:nvSpPr>
      <dsp:spPr>
        <a:xfrm>
          <a:off x="1250358" y="3651082"/>
          <a:ext cx="2199240" cy="1319544"/>
        </a:xfrm>
        <a:prstGeom prst="rect">
          <a:avLst/>
        </a:prstGeom>
        <a:gradFill rotWithShape="0">
          <a:gsLst>
            <a:gs pos="0">
              <a:schemeClr val="accent6">
                <a:alpha val="90000"/>
                <a:hueOff val="0"/>
                <a:satOff val="0"/>
                <a:lumOff val="0"/>
                <a:alphaOff val="-21818"/>
                <a:shade val="51000"/>
                <a:satMod val="130000"/>
              </a:schemeClr>
            </a:gs>
            <a:gs pos="80000">
              <a:schemeClr val="accent6">
                <a:alpha val="90000"/>
                <a:hueOff val="0"/>
                <a:satOff val="0"/>
                <a:lumOff val="0"/>
                <a:alphaOff val="-21818"/>
                <a:shade val="93000"/>
                <a:satMod val="130000"/>
              </a:schemeClr>
            </a:gs>
            <a:gs pos="100000">
              <a:schemeClr val="accent6">
                <a:alpha val="90000"/>
                <a:hueOff val="0"/>
                <a:satOff val="0"/>
                <a:lumOff val="0"/>
                <a:alphaOff val="-21818"/>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7765" tIns="113118" rIns="107765" bIns="113118" numCol="1" spcCol="1270" anchor="ctr" anchorCtr="0">
          <a:noAutofit/>
        </a:bodyPr>
        <a:lstStyle/>
        <a:p>
          <a:pPr marL="0" lvl="0" indent="0" algn="ctr" defTabSz="889000">
            <a:lnSpc>
              <a:spcPct val="90000"/>
            </a:lnSpc>
            <a:spcBef>
              <a:spcPct val="0"/>
            </a:spcBef>
            <a:spcAft>
              <a:spcPct val="35000"/>
            </a:spcAft>
            <a:buNone/>
          </a:pPr>
          <a:r>
            <a:rPr lang="en-GB" sz="2000" b="1" kern="1200" dirty="0"/>
            <a:t>3. Anpassen &amp; Verbessern</a:t>
          </a:r>
          <a:endParaRPr lang="en-US" sz="2000" kern="1200" dirty="0"/>
        </a:p>
      </dsp:txBody>
      <dsp:txXfrm>
        <a:off x="1250358" y="3651082"/>
        <a:ext cx="2199240" cy="1319544"/>
      </dsp:txXfrm>
    </dsp:sp>
    <dsp:sp modelId="{1C2DADCC-508B-4124-AFD4-834DF1263F1B}">
      <dsp:nvSpPr>
        <dsp:cNvPr id="0" name=""/>
        <dsp:cNvSpPr/>
      </dsp:nvSpPr>
      <dsp:spPr>
        <a:xfrm>
          <a:off x="6152864" y="4265134"/>
          <a:ext cx="475225" cy="91440"/>
        </a:xfrm>
        <a:custGeom>
          <a:avLst/>
          <a:gdLst/>
          <a:ahLst/>
          <a:cxnLst/>
          <a:rect l="0" t="0" r="0" b="0"/>
          <a:pathLst>
            <a:path>
              <a:moveTo>
                <a:pt x="0" y="45720"/>
              </a:moveTo>
              <a:lnTo>
                <a:pt x="475225" y="45720"/>
              </a:lnTo>
            </a:path>
          </a:pathLst>
        </a:custGeom>
        <a:noFill/>
        <a:ln w="9525" cap="flat" cmpd="sng" algn="ctr">
          <a:solidFill>
            <a:schemeClr val="accent6">
              <a:shade val="90000"/>
              <a:hueOff val="-337907"/>
              <a:satOff val="4594"/>
              <a:lumOff val="19412"/>
              <a:alphaOff val="0"/>
            </a:schemeClr>
          </a:solidFill>
          <a:prstDash val="solid"/>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377831" y="4308325"/>
        <a:ext cx="25291" cy="5058"/>
      </dsp:txXfrm>
    </dsp:sp>
    <dsp:sp modelId="{611142FC-B352-4BCB-ADAF-0F8AB150AB13}">
      <dsp:nvSpPr>
        <dsp:cNvPr id="0" name=""/>
        <dsp:cNvSpPr/>
      </dsp:nvSpPr>
      <dsp:spPr>
        <a:xfrm>
          <a:off x="3955424" y="3651082"/>
          <a:ext cx="2199240" cy="1319544"/>
        </a:xfrm>
        <a:prstGeom prst="rect">
          <a:avLst/>
        </a:prstGeom>
        <a:gradFill rotWithShape="0">
          <a:gsLst>
            <a:gs pos="0">
              <a:schemeClr val="accent6">
                <a:alpha val="90000"/>
                <a:hueOff val="0"/>
                <a:satOff val="0"/>
                <a:lumOff val="0"/>
                <a:alphaOff val="-25455"/>
                <a:shade val="51000"/>
                <a:satMod val="130000"/>
              </a:schemeClr>
            </a:gs>
            <a:gs pos="80000">
              <a:schemeClr val="accent6">
                <a:alpha val="90000"/>
                <a:hueOff val="0"/>
                <a:satOff val="0"/>
                <a:lumOff val="0"/>
                <a:alphaOff val="-25455"/>
                <a:shade val="93000"/>
                <a:satMod val="130000"/>
              </a:schemeClr>
            </a:gs>
            <a:gs pos="100000">
              <a:schemeClr val="accent6">
                <a:alpha val="90000"/>
                <a:hueOff val="0"/>
                <a:satOff val="0"/>
                <a:lumOff val="0"/>
                <a:alphaOff val="-2545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7765" tIns="113118" rIns="107765" bIns="113118" numCol="1" spcCol="1270" anchor="ctr" anchorCtr="0">
          <a:noAutofit/>
        </a:bodyPr>
        <a:lstStyle/>
        <a:p>
          <a:pPr marL="0" lvl="0" indent="0" algn="ctr" defTabSz="577850">
            <a:lnSpc>
              <a:spcPct val="90000"/>
            </a:lnSpc>
            <a:spcBef>
              <a:spcPct val="0"/>
            </a:spcBef>
            <a:spcAft>
              <a:spcPct val="35000"/>
            </a:spcAft>
            <a:buNone/>
          </a:pPr>
          <a:r>
            <a:rPr lang="en-GB" sz="1300" kern="1200"/>
            <a:t>Umsetzung von Änderungen auf der Grundlage der Ergebnisse.</a:t>
          </a:r>
          <a:endParaRPr lang="en-US" sz="1300" kern="1200"/>
        </a:p>
      </dsp:txBody>
      <dsp:txXfrm>
        <a:off x="3955424" y="3651082"/>
        <a:ext cx="2199240" cy="1319544"/>
      </dsp:txXfrm>
    </dsp:sp>
    <dsp:sp modelId="{0D822726-73CE-45FA-BD9E-AE89452CF9E7}">
      <dsp:nvSpPr>
        <dsp:cNvPr id="0" name=""/>
        <dsp:cNvSpPr/>
      </dsp:nvSpPr>
      <dsp:spPr>
        <a:xfrm>
          <a:off x="2349978" y="4968826"/>
          <a:ext cx="5410131" cy="475225"/>
        </a:xfrm>
        <a:custGeom>
          <a:avLst/>
          <a:gdLst/>
          <a:ahLst/>
          <a:cxnLst/>
          <a:rect l="0" t="0" r="0" b="0"/>
          <a:pathLst>
            <a:path>
              <a:moveTo>
                <a:pt x="5410131" y="0"/>
              </a:moveTo>
              <a:lnTo>
                <a:pt x="5410131" y="254712"/>
              </a:lnTo>
              <a:lnTo>
                <a:pt x="0" y="254712"/>
              </a:lnTo>
              <a:lnTo>
                <a:pt x="0" y="475225"/>
              </a:lnTo>
            </a:path>
          </a:pathLst>
        </a:custGeom>
        <a:noFill/>
        <a:ln w="9525" cap="flat" cmpd="sng" algn="ctr">
          <a:solidFill>
            <a:schemeClr val="accent6">
              <a:shade val="90000"/>
              <a:hueOff val="-386179"/>
              <a:satOff val="5250"/>
              <a:lumOff val="22186"/>
              <a:alphaOff val="0"/>
            </a:schemeClr>
          </a:solidFill>
          <a:prstDash val="solid"/>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919201" y="5203910"/>
        <a:ext cx="271686" cy="5058"/>
      </dsp:txXfrm>
    </dsp:sp>
    <dsp:sp modelId="{005A9F1F-DF92-4BC5-B474-9F4625DC6FD0}">
      <dsp:nvSpPr>
        <dsp:cNvPr id="0" name=""/>
        <dsp:cNvSpPr/>
      </dsp:nvSpPr>
      <dsp:spPr>
        <a:xfrm>
          <a:off x="6660490" y="3651082"/>
          <a:ext cx="2199240" cy="1319544"/>
        </a:xfrm>
        <a:prstGeom prst="rect">
          <a:avLst/>
        </a:prstGeom>
        <a:gradFill rotWithShape="0">
          <a:gsLst>
            <a:gs pos="0">
              <a:schemeClr val="accent6">
                <a:alpha val="90000"/>
                <a:hueOff val="0"/>
                <a:satOff val="0"/>
                <a:lumOff val="0"/>
                <a:alphaOff val="-29091"/>
                <a:shade val="51000"/>
                <a:satMod val="130000"/>
              </a:schemeClr>
            </a:gs>
            <a:gs pos="80000">
              <a:schemeClr val="accent6">
                <a:alpha val="90000"/>
                <a:hueOff val="0"/>
                <a:satOff val="0"/>
                <a:lumOff val="0"/>
                <a:alphaOff val="-29091"/>
                <a:shade val="93000"/>
                <a:satMod val="130000"/>
              </a:schemeClr>
            </a:gs>
            <a:gs pos="100000">
              <a:schemeClr val="accent6">
                <a:alpha val="90000"/>
                <a:hueOff val="0"/>
                <a:satOff val="0"/>
                <a:lumOff val="0"/>
                <a:alphaOff val="-2909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7765" tIns="113118" rIns="107765" bIns="113118" numCol="1" spcCol="1270" anchor="ctr" anchorCtr="0">
          <a:noAutofit/>
        </a:bodyPr>
        <a:lstStyle/>
        <a:p>
          <a:pPr marL="0" lvl="0" indent="0" algn="ctr" defTabSz="577850">
            <a:lnSpc>
              <a:spcPct val="90000"/>
            </a:lnSpc>
            <a:spcBef>
              <a:spcPct val="0"/>
            </a:spcBef>
            <a:spcAft>
              <a:spcPct val="35000"/>
            </a:spcAft>
            <a:buNone/>
          </a:pPr>
          <a:r>
            <a:rPr lang="en-GB" sz="1300" b="1" kern="1200"/>
            <a:t>Verbesserung </a:t>
          </a:r>
          <a:r>
            <a:rPr lang="en-GB" sz="1300" kern="1200"/>
            <a:t>wirksamer Strategien und </a:t>
          </a:r>
          <a:r>
            <a:rPr lang="en-GB" sz="1300" b="1" kern="1200"/>
            <a:t>Beseitigung von </a:t>
          </a:r>
          <a:r>
            <a:rPr lang="en-GB" sz="1300" kern="1200"/>
            <a:t>Schwachstellen.</a:t>
          </a:r>
          <a:endParaRPr lang="en-US" sz="1300" kern="1200"/>
        </a:p>
      </dsp:txBody>
      <dsp:txXfrm>
        <a:off x="6660490" y="3651082"/>
        <a:ext cx="2199240" cy="1319544"/>
      </dsp:txXfrm>
    </dsp:sp>
    <dsp:sp modelId="{A8369539-23A1-4A45-BEF0-C9B5D80FE97E}">
      <dsp:nvSpPr>
        <dsp:cNvPr id="0" name=""/>
        <dsp:cNvSpPr/>
      </dsp:nvSpPr>
      <dsp:spPr>
        <a:xfrm>
          <a:off x="3447798" y="6090503"/>
          <a:ext cx="475225" cy="91440"/>
        </a:xfrm>
        <a:custGeom>
          <a:avLst/>
          <a:gdLst/>
          <a:ahLst/>
          <a:cxnLst/>
          <a:rect l="0" t="0" r="0" b="0"/>
          <a:pathLst>
            <a:path>
              <a:moveTo>
                <a:pt x="0" y="45720"/>
              </a:moveTo>
              <a:lnTo>
                <a:pt x="475225" y="45720"/>
              </a:lnTo>
            </a:path>
          </a:pathLst>
        </a:custGeom>
        <a:noFill/>
        <a:ln w="9525" cap="flat" cmpd="sng" algn="ctr">
          <a:solidFill>
            <a:schemeClr val="accent6">
              <a:shade val="90000"/>
              <a:hueOff val="-434452"/>
              <a:satOff val="5907"/>
              <a:lumOff val="24959"/>
              <a:alphaOff val="0"/>
            </a:schemeClr>
          </a:solidFill>
          <a:prstDash val="solid"/>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672765" y="6133694"/>
        <a:ext cx="25291" cy="5058"/>
      </dsp:txXfrm>
    </dsp:sp>
    <dsp:sp modelId="{048B89A7-444B-4E95-9620-F6E306CD519B}">
      <dsp:nvSpPr>
        <dsp:cNvPr id="0" name=""/>
        <dsp:cNvSpPr/>
      </dsp:nvSpPr>
      <dsp:spPr>
        <a:xfrm>
          <a:off x="1250358" y="5476451"/>
          <a:ext cx="2199240" cy="1319544"/>
        </a:xfrm>
        <a:prstGeom prst="rect">
          <a:avLst/>
        </a:prstGeom>
        <a:gradFill rotWithShape="0">
          <a:gsLst>
            <a:gs pos="0">
              <a:schemeClr val="accent6">
                <a:alpha val="90000"/>
                <a:hueOff val="0"/>
                <a:satOff val="0"/>
                <a:lumOff val="0"/>
                <a:alphaOff val="-32727"/>
                <a:shade val="51000"/>
                <a:satMod val="130000"/>
              </a:schemeClr>
            </a:gs>
            <a:gs pos="80000">
              <a:schemeClr val="accent6">
                <a:alpha val="90000"/>
                <a:hueOff val="0"/>
                <a:satOff val="0"/>
                <a:lumOff val="0"/>
                <a:alphaOff val="-32727"/>
                <a:shade val="93000"/>
                <a:satMod val="130000"/>
              </a:schemeClr>
            </a:gs>
            <a:gs pos="100000">
              <a:schemeClr val="accent6">
                <a:alpha val="90000"/>
                <a:hueOff val="0"/>
                <a:satOff val="0"/>
                <a:lumOff val="0"/>
                <a:alphaOff val="-32727"/>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7765" tIns="113118" rIns="107765" bIns="113118" numCol="1" spcCol="1270" anchor="ctr" anchorCtr="0">
          <a:noAutofit/>
        </a:bodyPr>
        <a:lstStyle/>
        <a:p>
          <a:pPr marL="0" lvl="0" indent="0" algn="ctr" defTabSz="889000">
            <a:lnSpc>
              <a:spcPct val="90000"/>
            </a:lnSpc>
            <a:spcBef>
              <a:spcPct val="0"/>
            </a:spcBef>
            <a:spcAft>
              <a:spcPct val="35000"/>
            </a:spcAft>
            <a:buNone/>
          </a:pPr>
          <a:r>
            <a:rPr lang="en-GB" sz="2000" b="1" kern="1200" dirty="0"/>
            <a:t>4. Teilen &amp; Lernen</a:t>
          </a:r>
          <a:endParaRPr lang="en-US" sz="2000" kern="1200" dirty="0"/>
        </a:p>
      </dsp:txBody>
      <dsp:txXfrm>
        <a:off x="1250358" y="5476451"/>
        <a:ext cx="2199240" cy="1319544"/>
      </dsp:txXfrm>
    </dsp:sp>
    <dsp:sp modelId="{77CB8C4C-B441-479C-A8D8-A6F42DAF0070}">
      <dsp:nvSpPr>
        <dsp:cNvPr id="0" name=""/>
        <dsp:cNvSpPr/>
      </dsp:nvSpPr>
      <dsp:spPr>
        <a:xfrm>
          <a:off x="6152864" y="6090503"/>
          <a:ext cx="475225" cy="91440"/>
        </a:xfrm>
        <a:custGeom>
          <a:avLst/>
          <a:gdLst/>
          <a:ahLst/>
          <a:cxnLst/>
          <a:rect l="0" t="0" r="0" b="0"/>
          <a:pathLst>
            <a:path>
              <a:moveTo>
                <a:pt x="0" y="45720"/>
              </a:moveTo>
              <a:lnTo>
                <a:pt x="475225" y="45720"/>
              </a:lnTo>
            </a:path>
          </a:pathLst>
        </a:custGeom>
        <a:noFill/>
        <a:ln w="9525" cap="flat" cmpd="sng" algn="ctr">
          <a:solidFill>
            <a:schemeClr val="accent6">
              <a:shade val="90000"/>
              <a:hueOff val="-482724"/>
              <a:satOff val="6563"/>
              <a:lumOff val="27732"/>
              <a:alphaOff val="0"/>
            </a:schemeClr>
          </a:solidFill>
          <a:prstDash val="solid"/>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377831" y="6133694"/>
        <a:ext cx="25291" cy="5058"/>
      </dsp:txXfrm>
    </dsp:sp>
    <dsp:sp modelId="{DCD7473E-4A53-4F88-AFC9-6B1F519FD595}">
      <dsp:nvSpPr>
        <dsp:cNvPr id="0" name=""/>
        <dsp:cNvSpPr/>
      </dsp:nvSpPr>
      <dsp:spPr>
        <a:xfrm>
          <a:off x="3955424" y="5476451"/>
          <a:ext cx="2199240" cy="1319544"/>
        </a:xfrm>
        <a:prstGeom prst="rect">
          <a:avLst/>
        </a:prstGeom>
        <a:gradFill rotWithShape="0">
          <a:gsLst>
            <a:gs pos="0">
              <a:schemeClr val="accent6">
                <a:alpha val="90000"/>
                <a:hueOff val="0"/>
                <a:satOff val="0"/>
                <a:lumOff val="0"/>
                <a:alphaOff val="-36364"/>
                <a:shade val="51000"/>
                <a:satMod val="130000"/>
              </a:schemeClr>
            </a:gs>
            <a:gs pos="80000">
              <a:schemeClr val="accent6">
                <a:alpha val="90000"/>
                <a:hueOff val="0"/>
                <a:satOff val="0"/>
                <a:lumOff val="0"/>
                <a:alphaOff val="-36364"/>
                <a:shade val="93000"/>
                <a:satMod val="130000"/>
              </a:schemeClr>
            </a:gs>
            <a:gs pos="100000">
              <a:schemeClr val="accent6">
                <a:alpha val="90000"/>
                <a:hueOff val="0"/>
                <a:satOff val="0"/>
                <a:lumOff val="0"/>
                <a:alphaOff val="-3636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7765" tIns="113118" rIns="107765" bIns="113118" numCol="1" spcCol="1270" anchor="ctr" anchorCtr="0">
          <a:noAutofit/>
        </a:bodyPr>
        <a:lstStyle/>
        <a:p>
          <a:pPr marL="0" lvl="0" indent="0" algn="ctr" defTabSz="577850">
            <a:lnSpc>
              <a:spcPct val="90000"/>
            </a:lnSpc>
            <a:spcBef>
              <a:spcPct val="0"/>
            </a:spcBef>
            <a:spcAft>
              <a:spcPct val="35000"/>
            </a:spcAft>
            <a:buNone/>
          </a:pPr>
          <a:r>
            <a:rPr lang="en-GB" sz="1300" kern="1200"/>
            <a:t>Tauschen Sie die Ergebnisse mit Gleichgesinnten aus.</a:t>
          </a:r>
          <a:endParaRPr lang="en-US" sz="1300" kern="1200"/>
        </a:p>
      </dsp:txBody>
      <dsp:txXfrm>
        <a:off x="3955424" y="5476451"/>
        <a:ext cx="2199240" cy="1319544"/>
      </dsp:txXfrm>
    </dsp:sp>
    <dsp:sp modelId="{CA87F292-9157-457A-8A47-98FDB65DD9A6}">
      <dsp:nvSpPr>
        <dsp:cNvPr id="0" name=""/>
        <dsp:cNvSpPr/>
      </dsp:nvSpPr>
      <dsp:spPr>
        <a:xfrm>
          <a:off x="6660490" y="5476451"/>
          <a:ext cx="2199240" cy="1319544"/>
        </a:xfrm>
        <a:prstGeom prst="rect">
          <a:avLst/>
        </a:prstGeom>
        <a:gradFill rotWithShape="0">
          <a:gsLst>
            <a:gs pos="0">
              <a:schemeClr val="accent6">
                <a:alpha val="90000"/>
                <a:hueOff val="0"/>
                <a:satOff val="0"/>
                <a:lumOff val="0"/>
                <a:alphaOff val="-40000"/>
                <a:shade val="51000"/>
                <a:satMod val="130000"/>
              </a:schemeClr>
            </a:gs>
            <a:gs pos="80000">
              <a:schemeClr val="accent6">
                <a:alpha val="90000"/>
                <a:hueOff val="0"/>
                <a:satOff val="0"/>
                <a:lumOff val="0"/>
                <a:alphaOff val="-40000"/>
                <a:shade val="93000"/>
                <a:satMod val="130000"/>
              </a:schemeClr>
            </a:gs>
            <a:gs pos="100000">
              <a:schemeClr val="accent6">
                <a:alpha val="90000"/>
                <a:hueOff val="0"/>
                <a:satOff val="0"/>
                <a:lumOff val="0"/>
                <a:alphaOff val="-4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7765" tIns="113118" rIns="107765" bIns="113118" numCol="1" spcCol="1270" anchor="ctr" anchorCtr="0">
          <a:noAutofit/>
        </a:bodyPr>
        <a:lstStyle/>
        <a:p>
          <a:pPr marL="0" lvl="0" indent="0" algn="ctr" defTabSz="577850">
            <a:lnSpc>
              <a:spcPct val="90000"/>
            </a:lnSpc>
            <a:spcBef>
              <a:spcPct val="0"/>
            </a:spcBef>
            <a:spcAft>
              <a:spcPct val="35000"/>
            </a:spcAft>
            <a:buNone/>
          </a:pPr>
          <a:r>
            <a:rPr lang="en-GB" sz="1300" kern="1200"/>
            <a:t>Lernen Sie von bewährten Verfahren und Fallstudien.</a:t>
          </a:r>
          <a:endParaRPr lang="en-US" sz="1300" kern="1200"/>
        </a:p>
      </dsp:txBody>
      <dsp:txXfrm>
        <a:off x="6660490" y="5476451"/>
        <a:ext cx="2199240" cy="131954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83A170-94D7-4C68-B05C-A4150212F7C7}">
      <dsp:nvSpPr>
        <dsp:cNvPr id="0" name=""/>
        <dsp:cNvSpPr/>
      </dsp:nvSpPr>
      <dsp:spPr>
        <a:xfrm>
          <a:off x="10414" y="1625836"/>
          <a:ext cx="4621650" cy="2772990"/>
        </a:xfrm>
        <a:prstGeom prst="rect">
          <a:avLst/>
        </a:prstGeom>
        <a:solidFill>
          <a:schemeClr val="accent6">
            <a:lumMod val="40000"/>
            <a:lumOff val="60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t" anchorCtr="0">
          <a:noAutofit/>
        </a:bodyPr>
        <a:lstStyle/>
        <a:p>
          <a:pPr marL="0" lvl="0" indent="0" algn="l" defTabSz="1066800">
            <a:lnSpc>
              <a:spcPct val="90000"/>
            </a:lnSpc>
            <a:spcBef>
              <a:spcPct val="0"/>
            </a:spcBef>
            <a:spcAft>
              <a:spcPct val="35000"/>
            </a:spcAft>
            <a:buNone/>
          </a:pPr>
          <a:r>
            <a:rPr lang="en-GB" sz="2400" b="1" kern="1200" dirty="0" err="1">
              <a:solidFill>
                <a:schemeClr val="tx1"/>
              </a:solidFill>
            </a:rPr>
            <a:t>Einbindung</a:t>
          </a:r>
          <a:r>
            <a:rPr lang="en-GB" sz="2400" b="1" kern="1200" dirty="0">
              <a:solidFill>
                <a:schemeClr val="tx1"/>
              </a:solidFill>
            </a:rPr>
            <a:t> </a:t>
          </a:r>
          <a:r>
            <a:rPr lang="en-GB" sz="2400" b="1" kern="1200" dirty="0" err="1">
              <a:solidFill>
                <a:schemeClr val="tx1"/>
              </a:solidFill>
            </a:rPr>
            <a:t>mehrerer</a:t>
          </a:r>
          <a:r>
            <a:rPr lang="en-GB" sz="2400" b="1" kern="1200" dirty="0">
              <a:solidFill>
                <a:schemeClr val="tx1"/>
              </a:solidFill>
            </a:rPr>
            <a:t> </a:t>
          </a:r>
          <a:r>
            <a:rPr lang="en-GB" sz="2400" b="1" kern="1200" dirty="0" err="1">
              <a:solidFill>
                <a:schemeClr val="tx1"/>
              </a:solidFill>
            </a:rPr>
            <a:t>Interessengruppen</a:t>
          </a:r>
          <a:r>
            <a:rPr lang="en-GB" sz="2400" b="1" kern="1200" dirty="0">
              <a:solidFill>
                <a:schemeClr val="tx1"/>
              </a:solidFill>
            </a:rPr>
            <a:t>:</a:t>
          </a:r>
          <a:endParaRPr lang="en-US" sz="2400" kern="1200" dirty="0">
            <a:solidFill>
              <a:schemeClr val="tx1"/>
            </a:solidFill>
          </a:endParaRPr>
        </a:p>
        <a:p>
          <a:pPr marL="171450" lvl="1" indent="-171450" algn="l" defTabSz="844550">
            <a:lnSpc>
              <a:spcPct val="90000"/>
            </a:lnSpc>
            <a:spcBef>
              <a:spcPct val="0"/>
            </a:spcBef>
            <a:spcAft>
              <a:spcPct val="15000"/>
            </a:spcAft>
            <a:buChar char="•"/>
          </a:pPr>
          <a:r>
            <a:rPr lang="en-GB" sz="1900" kern="1200">
              <a:solidFill>
                <a:schemeClr val="tx1"/>
              </a:solidFill>
            </a:rPr>
            <a:t>hebt hervor, wie wichtig es ist, Ausbilder, Industriepartner und externe Prüfer in den Bewertungsprozess einzubeziehen, um Relevanz und Fairness zu gewährleisten.</a:t>
          </a:r>
          <a:endParaRPr lang="en-US" sz="1900" kern="1200">
            <a:solidFill>
              <a:schemeClr val="tx1"/>
            </a:solidFill>
          </a:endParaRPr>
        </a:p>
      </dsp:txBody>
      <dsp:txXfrm>
        <a:off x="10414" y="1625836"/>
        <a:ext cx="4621650" cy="2772990"/>
      </dsp:txXfrm>
    </dsp:sp>
    <dsp:sp modelId="{AD2563F4-F621-4FB7-B957-35E48EC210A8}">
      <dsp:nvSpPr>
        <dsp:cNvPr id="0" name=""/>
        <dsp:cNvSpPr/>
      </dsp:nvSpPr>
      <dsp:spPr>
        <a:xfrm>
          <a:off x="4680475" y="2890831"/>
          <a:ext cx="693247" cy="243000"/>
        </a:xfrm>
        <a:prstGeom prst="rightArrow">
          <a:avLst>
            <a:gd name="adj1" fmla="val 50000"/>
            <a:gd name="adj2" fmla="val 5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FFF148A9-086B-49E2-BAA0-EE2ABE488450}">
      <dsp:nvSpPr>
        <dsp:cNvPr id="0" name=""/>
        <dsp:cNvSpPr/>
      </dsp:nvSpPr>
      <dsp:spPr>
        <a:xfrm>
          <a:off x="5422133" y="1625836"/>
          <a:ext cx="4621650" cy="2772990"/>
        </a:xfrm>
        <a:prstGeom prst="rect">
          <a:avLst/>
        </a:prstGeom>
        <a:solidFill>
          <a:schemeClr val="accent6">
            <a:lumMod val="40000"/>
            <a:lumOff val="60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t" anchorCtr="0">
          <a:noAutofit/>
        </a:bodyPr>
        <a:lstStyle/>
        <a:p>
          <a:pPr marL="0" lvl="0" indent="0" algn="l" defTabSz="1066800">
            <a:lnSpc>
              <a:spcPct val="90000"/>
            </a:lnSpc>
            <a:spcBef>
              <a:spcPct val="0"/>
            </a:spcBef>
            <a:spcAft>
              <a:spcPct val="35000"/>
            </a:spcAft>
            <a:buNone/>
          </a:pPr>
          <a:r>
            <a:rPr lang="en-GB" sz="2400" b="1" kern="1200">
              <a:solidFill>
                <a:schemeClr val="tx1"/>
              </a:solidFill>
            </a:rPr>
            <a:t>Wert der Erfahrung von Lehrern und Ausbildern:</a:t>
          </a:r>
          <a:endParaRPr lang="en-US" sz="2400" kern="1200">
            <a:solidFill>
              <a:schemeClr val="tx1"/>
            </a:solidFill>
          </a:endParaRPr>
        </a:p>
        <a:p>
          <a:pPr marL="171450" lvl="1" indent="-171450" algn="l" defTabSz="844550">
            <a:lnSpc>
              <a:spcPct val="90000"/>
            </a:lnSpc>
            <a:spcBef>
              <a:spcPct val="0"/>
            </a:spcBef>
            <a:spcAft>
              <a:spcPct val="15000"/>
            </a:spcAft>
            <a:buChar char="•"/>
          </a:pPr>
          <a:r>
            <a:rPr lang="en-GB" sz="1900" kern="1200">
              <a:solidFill>
                <a:schemeClr val="tx1"/>
              </a:solidFill>
            </a:rPr>
            <a:t>erkennt die direkte Kenntnis der Lehrkräfte und Ausbilder über die Leistungen der Auszubildenden an und unterstreicht ihre Rolle bei formativen und summativen Bewertungen.</a:t>
          </a:r>
          <a:endParaRPr lang="en-US" sz="1900" kern="1200">
            <a:solidFill>
              <a:schemeClr val="tx1"/>
            </a:solidFill>
          </a:endParaRPr>
        </a:p>
      </dsp:txBody>
      <dsp:txXfrm>
        <a:off x="5422133" y="1625836"/>
        <a:ext cx="4621650" cy="2772990"/>
      </dsp:txXfrm>
    </dsp:sp>
    <dsp:sp modelId="{8B3FA798-2A1E-46E3-95B9-99110A92B20E}">
      <dsp:nvSpPr>
        <dsp:cNvPr id="0" name=""/>
        <dsp:cNvSpPr/>
      </dsp:nvSpPr>
      <dsp:spPr>
        <a:xfrm>
          <a:off x="10092194" y="2890831"/>
          <a:ext cx="693247" cy="243000"/>
        </a:xfrm>
        <a:prstGeom prst="rightArrow">
          <a:avLst>
            <a:gd name="adj1" fmla="val 50000"/>
            <a:gd name="adj2" fmla="val 5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240BDA0F-D2C9-4E34-99BD-CBEE67060E68}">
      <dsp:nvSpPr>
        <dsp:cNvPr id="0" name=""/>
        <dsp:cNvSpPr/>
      </dsp:nvSpPr>
      <dsp:spPr>
        <a:xfrm>
          <a:off x="10833851" y="1625836"/>
          <a:ext cx="4621650" cy="2772990"/>
        </a:xfrm>
        <a:prstGeom prst="rect">
          <a:avLst/>
        </a:prstGeom>
        <a:solidFill>
          <a:schemeClr val="accent6">
            <a:lumMod val="40000"/>
            <a:lumOff val="60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t" anchorCtr="0">
          <a:noAutofit/>
        </a:bodyPr>
        <a:lstStyle/>
        <a:p>
          <a:pPr marL="0" lvl="0" indent="0" algn="l" defTabSz="1066800">
            <a:lnSpc>
              <a:spcPct val="90000"/>
            </a:lnSpc>
            <a:spcBef>
              <a:spcPct val="0"/>
            </a:spcBef>
            <a:spcAft>
              <a:spcPct val="35000"/>
            </a:spcAft>
            <a:buNone/>
          </a:pPr>
          <a:r>
            <a:rPr lang="en-GB" sz="2400" b="1" kern="1200">
              <a:solidFill>
                <a:schemeClr val="tx1"/>
              </a:solidFill>
            </a:rPr>
            <a:t>Herausforderungen der internen Bewertung:</a:t>
          </a:r>
          <a:endParaRPr lang="en-US" sz="2400" kern="1200">
            <a:solidFill>
              <a:schemeClr val="tx1"/>
            </a:solidFill>
          </a:endParaRPr>
        </a:p>
        <a:p>
          <a:pPr marL="171450" lvl="1" indent="-171450" algn="l" defTabSz="844550">
            <a:lnSpc>
              <a:spcPct val="90000"/>
            </a:lnSpc>
            <a:spcBef>
              <a:spcPct val="0"/>
            </a:spcBef>
            <a:spcAft>
              <a:spcPct val="15000"/>
            </a:spcAft>
            <a:buChar char="•"/>
          </a:pPr>
          <a:r>
            <a:rPr lang="en-GB" sz="1900" kern="1200">
              <a:solidFill>
                <a:schemeClr val="tx1"/>
              </a:solidFill>
            </a:rPr>
            <a:t>geht auf mögliche Verzerrungen durch Lehrkräfte vor Ort und die Schwierigkeit ein, einheitliche Standards anzuwenden, und unterstreicht die Notwendigkeit einer unabhängigen Bewertung, um die Zuverlässigkeit zu erhöhen.</a:t>
          </a:r>
          <a:endParaRPr lang="en-US" sz="1900" kern="1200">
            <a:solidFill>
              <a:schemeClr val="tx1"/>
            </a:solidFill>
          </a:endParaRPr>
        </a:p>
      </dsp:txBody>
      <dsp:txXfrm>
        <a:off x="10833851" y="1625836"/>
        <a:ext cx="4621650" cy="277299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998DC9-921C-4A2B-848A-914179449666}">
      <dsp:nvSpPr>
        <dsp:cNvPr id="0" name=""/>
        <dsp:cNvSpPr/>
      </dsp:nvSpPr>
      <dsp:spPr>
        <a:xfrm>
          <a:off x="10414" y="1625836"/>
          <a:ext cx="4621650" cy="2772990"/>
        </a:xfrm>
        <a:prstGeom prst="rect">
          <a:avLst/>
        </a:prstGeom>
        <a:solidFill>
          <a:schemeClr val="accent6">
            <a:lumMod val="40000"/>
            <a:lumOff val="60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t" anchorCtr="0">
          <a:noAutofit/>
        </a:bodyPr>
        <a:lstStyle/>
        <a:p>
          <a:pPr marL="0" lvl="0" indent="0" algn="l" defTabSz="977900">
            <a:lnSpc>
              <a:spcPct val="90000"/>
            </a:lnSpc>
            <a:spcBef>
              <a:spcPct val="0"/>
            </a:spcBef>
            <a:spcAft>
              <a:spcPct val="35000"/>
            </a:spcAft>
            <a:buNone/>
          </a:pPr>
          <a:r>
            <a:rPr lang="en-GB" sz="2200" b="1" kern="1200">
              <a:solidFill>
                <a:schemeClr val="tx1"/>
              </a:solidFill>
            </a:rPr>
            <a:t>Ein Gleichgewicht zwischen Unabhängigkeit und realistischer Bewertung:</a:t>
          </a:r>
          <a:endParaRPr lang="en-US" sz="2200" kern="1200">
            <a:solidFill>
              <a:schemeClr val="tx1"/>
            </a:solidFill>
          </a:endParaRPr>
        </a:p>
        <a:p>
          <a:pPr marL="171450" lvl="1" indent="-171450" algn="l" defTabSz="755650">
            <a:lnSpc>
              <a:spcPct val="90000"/>
            </a:lnSpc>
            <a:spcBef>
              <a:spcPct val="0"/>
            </a:spcBef>
            <a:spcAft>
              <a:spcPct val="15000"/>
            </a:spcAft>
            <a:buChar char="•"/>
          </a:pPr>
          <a:r>
            <a:rPr lang="en-GB" sz="1700" kern="1200">
              <a:solidFill>
                <a:schemeClr val="tx1"/>
              </a:solidFill>
            </a:rPr>
            <a:t>Strategien zur Wahrung der Integrität von Beurteilungen, wie z. B. die Kombination externer unabhängiger Beurteilungen mit internen Bewertungen, um sicherzustellen, dass die Beurteilungen die berufliche Kompetenz genau wiedergeben.</a:t>
          </a:r>
          <a:endParaRPr lang="en-US" sz="1700" kern="1200">
            <a:solidFill>
              <a:schemeClr val="tx1"/>
            </a:solidFill>
          </a:endParaRPr>
        </a:p>
      </dsp:txBody>
      <dsp:txXfrm>
        <a:off x="10414" y="1625836"/>
        <a:ext cx="4621650" cy="2772990"/>
      </dsp:txXfrm>
    </dsp:sp>
    <dsp:sp modelId="{0DBFC650-D713-43BD-8FBD-0E41185C6CC7}">
      <dsp:nvSpPr>
        <dsp:cNvPr id="0" name=""/>
        <dsp:cNvSpPr/>
      </dsp:nvSpPr>
      <dsp:spPr>
        <a:xfrm>
          <a:off x="4680475" y="2890831"/>
          <a:ext cx="693247" cy="243000"/>
        </a:xfrm>
        <a:prstGeom prst="rightArrow">
          <a:avLst>
            <a:gd name="adj1" fmla="val 50000"/>
            <a:gd name="adj2" fmla="val 5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11CC6C5B-4900-4402-965B-792CE0B17A5D}">
      <dsp:nvSpPr>
        <dsp:cNvPr id="0" name=""/>
        <dsp:cNvSpPr/>
      </dsp:nvSpPr>
      <dsp:spPr>
        <a:xfrm>
          <a:off x="5422133" y="1625836"/>
          <a:ext cx="4621650" cy="2772990"/>
        </a:xfrm>
        <a:prstGeom prst="rect">
          <a:avLst/>
        </a:prstGeom>
        <a:solidFill>
          <a:schemeClr val="accent6">
            <a:lumMod val="40000"/>
            <a:lumOff val="60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t" anchorCtr="0">
          <a:noAutofit/>
        </a:bodyPr>
        <a:lstStyle/>
        <a:p>
          <a:pPr marL="0" lvl="0" indent="0" algn="l" defTabSz="977900">
            <a:lnSpc>
              <a:spcPct val="90000"/>
            </a:lnSpc>
            <a:spcBef>
              <a:spcPct val="0"/>
            </a:spcBef>
            <a:spcAft>
              <a:spcPct val="35000"/>
            </a:spcAft>
            <a:buNone/>
          </a:pPr>
          <a:r>
            <a:rPr lang="en-GB" sz="2200" b="1" kern="1200" dirty="0">
              <a:solidFill>
                <a:schemeClr val="tx1"/>
              </a:solidFill>
            </a:rPr>
            <a:t>Die Rolle der Sozialpartner:</a:t>
          </a:r>
          <a:endParaRPr lang="en-US" sz="2200" kern="1200" dirty="0">
            <a:solidFill>
              <a:schemeClr val="tx1"/>
            </a:solidFill>
          </a:endParaRPr>
        </a:p>
        <a:p>
          <a:pPr marL="171450" lvl="1" indent="-171450" algn="l" defTabSz="755650">
            <a:lnSpc>
              <a:spcPct val="90000"/>
            </a:lnSpc>
            <a:spcBef>
              <a:spcPct val="0"/>
            </a:spcBef>
            <a:spcAft>
              <a:spcPct val="15000"/>
            </a:spcAft>
            <a:buChar char="•"/>
          </a:pPr>
          <a:r>
            <a:rPr lang="en-GB" sz="1700" kern="1200">
              <a:solidFill>
                <a:schemeClr val="tx1"/>
              </a:solidFill>
            </a:rPr>
            <a:t>Die entscheidende Beteiligung von Arbeitgebern und Arbeitnehmervertretern an der Entwicklung von Bewertungen, die dem Zertifizierungsprozess mehr Glaubwürdigkeit verleihen und sicherstellen, dass die Bewertungen den aktuellen Industriestandards entsprechen.</a:t>
          </a:r>
          <a:endParaRPr lang="en-US" sz="1700" kern="1200">
            <a:solidFill>
              <a:schemeClr val="tx1"/>
            </a:solidFill>
          </a:endParaRPr>
        </a:p>
      </dsp:txBody>
      <dsp:txXfrm>
        <a:off x="5422133" y="1625836"/>
        <a:ext cx="4621650" cy="2772990"/>
      </dsp:txXfrm>
    </dsp:sp>
    <dsp:sp modelId="{619C5F2A-61F5-4DEE-9287-870527B4E669}">
      <dsp:nvSpPr>
        <dsp:cNvPr id="0" name=""/>
        <dsp:cNvSpPr/>
      </dsp:nvSpPr>
      <dsp:spPr>
        <a:xfrm>
          <a:off x="10092194" y="2890831"/>
          <a:ext cx="693247" cy="243000"/>
        </a:xfrm>
        <a:prstGeom prst="rightArrow">
          <a:avLst>
            <a:gd name="adj1" fmla="val 50000"/>
            <a:gd name="adj2" fmla="val 5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5AE04877-7D9A-414D-8629-022BCC328049}">
      <dsp:nvSpPr>
        <dsp:cNvPr id="0" name=""/>
        <dsp:cNvSpPr/>
      </dsp:nvSpPr>
      <dsp:spPr>
        <a:xfrm>
          <a:off x="10833851" y="1625836"/>
          <a:ext cx="4621650" cy="2772990"/>
        </a:xfrm>
        <a:prstGeom prst="rect">
          <a:avLst/>
        </a:prstGeom>
        <a:solidFill>
          <a:schemeClr val="accent6">
            <a:lumMod val="40000"/>
            <a:lumOff val="60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t" anchorCtr="0">
          <a:noAutofit/>
        </a:bodyPr>
        <a:lstStyle/>
        <a:p>
          <a:pPr marL="0" lvl="0" indent="0" algn="l" defTabSz="977900">
            <a:lnSpc>
              <a:spcPct val="90000"/>
            </a:lnSpc>
            <a:spcBef>
              <a:spcPct val="0"/>
            </a:spcBef>
            <a:spcAft>
              <a:spcPct val="35000"/>
            </a:spcAft>
            <a:buNone/>
          </a:pPr>
          <a:r>
            <a:rPr lang="en-GB" sz="2200" b="1" kern="1200">
              <a:solidFill>
                <a:schemeClr val="tx1"/>
              </a:solidFill>
            </a:rPr>
            <a:t>Arbeitgeberbeteiligung für Glaubwürdigkeit:</a:t>
          </a:r>
          <a:endParaRPr lang="en-US" sz="2200" kern="1200">
            <a:solidFill>
              <a:schemeClr val="tx1"/>
            </a:solidFill>
          </a:endParaRPr>
        </a:p>
        <a:p>
          <a:pPr marL="171450" lvl="1" indent="-171450" algn="l" defTabSz="755650">
            <a:lnSpc>
              <a:spcPct val="90000"/>
            </a:lnSpc>
            <a:spcBef>
              <a:spcPct val="0"/>
            </a:spcBef>
            <a:spcAft>
              <a:spcPct val="15000"/>
            </a:spcAft>
            <a:buChar char="•"/>
          </a:pPr>
          <a:r>
            <a:rPr lang="en-GB" sz="1700" kern="1200">
              <a:solidFill>
                <a:schemeClr val="tx1"/>
              </a:solidFill>
            </a:rPr>
            <a:t>Untersucht die doppelte Rolle der Arbeitgeber bei der Entwicklung von Bewertungen und die direkte Beteiligung als Bewerter, was zu anspruchsvolleren und damit glaubwürdigeren Zertifizierungen beiträgt.</a:t>
          </a:r>
          <a:endParaRPr lang="en-US" sz="1700" kern="1200">
            <a:solidFill>
              <a:schemeClr val="tx1"/>
            </a:solidFill>
          </a:endParaRPr>
        </a:p>
      </dsp:txBody>
      <dsp:txXfrm>
        <a:off x="10833851" y="1625836"/>
        <a:ext cx="4621650" cy="2772990"/>
      </dsp:txXfrm>
    </dsp:sp>
  </dsp:spTree>
</dsp:drawing>
</file>

<file path=ppt/diagrams/layout1.xml><?xml version="1.0" encoding="utf-8"?>
<dgm:layoutDef xmlns:dgm="http://schemas.openxmlformats.org/drawingml/2006/diagram" xmlns:a="http://schemas.openxmlformats.org/drawingml/2006/main" uniqueId="urn:microsoft.com/office/officeart/2018/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node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6/7/layout/BasicProcessNew">
  <dgm:title val="Basic Process New"/>
  <dgm:desc val=""/>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fact="0.15"/>
      <dgm:constr type="h" for="ch" forName="sibTrans" op="equ"/>
    </dgm:constrLst>
    <dgm:ruleLst>
      <dgm:rule type="h" for="ch" forName="sibTrans" val="6.75" fact="NaN" max="NaN"/>
      <dgm:rule type="w" for="ch" forName="sibTrans" val="8.75" fact="NaN" max="NaN"/>
    </dgm:ruleLst>
    <dgm:forEach name="nodesForEach" axis="ch" ptType="node">
      <dgm:layoutNode name="node">
        <dgm:varLst>
          <dgm:bulletEnabled val="1"/>
        </dgm:varLst>
        <dgm:alg type="tx"/>
        <dgm:shape xmlns:r="http://schemas.openxmlformats.org/officeDocument/2006/relationships" type="rect" r:blip="">
          <dgm:adjLst>
            <dgm:adj idx="1" val="0.1"/>
          </dgm:adjLst>
        </dgm:shape>
        <dgm:presOf axis="desOrSelf" ptType="node"/>
        <dgm:constrLst>
          <dgm:constr type="h" refType="w" fact="0.6"/>
          <dgm:constr type="lMarg" val="12"/>
          <dgm:constr type="rMarg" val="12"/>
          <dgm:constr type="tMarg" val="12"/>
          <dgm:constr type="bMarg" val="12"/>
        </dgm:constrLst>
        <dgm:ruleLst>
          <dgm:rule type="primFontSz" val="11" fact="NaN" max="NaN"/>
          <dgm:rule type="primFontSz" val="18" fact="NaN" max="NaN"/>
          <dgm:rule type="h" val="NaN" fact="1.5" max="NaN"/>
          <dgm:rule type="primFontSz" val="11" fact="NaN" max="NaN"/>
          <dgm:rule type="h" val="INF" fact="NaN" max="NaN"/>
        </dgm:ruleLst>
      </dgm:layoutNode>
      <dgm:forEach name="sibTransForEach" axis="followSib" ptType="sibTrans" cnt="1">
        <dgm:layoutNode name="sibTransSpacerBeforeConnector" styleLbl="node1">
          <dgm:alg type="sp"/>
          <dgm:shape xmlns:r="http://schemas.openxmlformats.org/officeDocument/2006/relationships" r:blip="">
            <dgm:adjLst/>
          </dgm:shape>
          <dgm:constrLst>
            <dgm:constr type="w" val="4.5"/>
          </dgm:constrLst>
          <dgm:presOf/>
          <dgm:ruleLst>
            <dgm:rule type="w" val="4.5" fact="NaN" max="NaN"/>
          </dgm:ruleLst>
        </dgm:layoutNode>
        <dgm:layoutNode name="sibTrans" styleLbl="node1">
          <dgm:alg type="sp"/>
          <dgm:shape xmlns:r="http://schemas.openxmlformats.org/officeDocument/2006/relationships" type="rightArrow" r:blip="">
            <dgm:adjLst>
              <dgm:adj idx="1" val="0.5"/>
            </dgm:adjLst>
          </dgm:shape>
          <dgm:presOf axis="self"/>
          <dgm:constrLst>
            <dgm:constr type="h" val="6.75"/>
          </dgm:constrLst>
          <dgm:ruleLst>
            <dgm:rule type="h" val="6.75" fact="NaN" max="NaN"/>
            <dgm:rule type="w" val="8.75" fact="NaN" max="NaN"/>
          </dgm:ruleLst>
        </dgm:layoutNode>
        <dgm:layoutNode name="sibTransSpacerAfterConnector">
          <dgm:alg type="sp"/>
          <dgm:shape xmlns:r="http://schemas.openxmlformats.org/officeDocument/2006/relationships" r:blip="">
            <dgm:adjLst/>
          </dgm:shape>
          <dgm:constrLst>
            <dgm:constr type="w" val="4.5"/>
          </dgm:constrLst>
          <dgm:presOf/>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16/7/layout/BasicProcessNew">
  <dgm:title val="Basic Process New"/>
  <dgm:desc val=""/>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fact="0.15"/>
      <dgm:constr type="h" for="ch" forName="sibTrans" op="equ"/>
    </dgm:constrLst>
    <dgm:ruleLst>
      <dgm:rule type="h" for="ch" forName="sibTrans" val="6.75" fact="NaN" max="NaN"/>
      <dgm:rule type="w" for="ch" forName="sibTrans" val="8.75" fact="NaN" max="NaN"/>
    </dgm:ruleLst>
    <dgm:forEach name="nodesForEach" axis="ch" ptType="node">
      <dgm:layoutNode name="node">
        <dgm:varLst>
          <dgm:bulletEnabled val="1"/>
        </dgm:varLst>
        <dgm:alg type="tx"/>
        <dgm:shape xmlns:r="http://schemas.openxmlformats.org/officeDocument/2006/relationships" type="rect" r:blip="">
          <dgm:adjLst>
            <dgm:adj idx="1" val="0.1"/>
          </dgm:adjLst>
        </dgm:shape>
        <dgm:presOf axis="desOrSelf" ptType="node"/>
        <dgm:constrLst>
          <dgm:constr type="h" refType="w" fact="0.6"/>
          <dgm:constr type="lMarg" val="12"/>
          <dgm:constr type="rMarg" val="12"/>
          <dgm:constr type="tMarg" val="12"/>
          <dgm:constr type="bMarg" val="12"/>
        </dgm:constrLst>
        <dgm:ruleLst>
          <dgm:rule type="primFontSz" val="11" fact="NaN" max="NaN"/>
          <dgm:rule type="primFontSz" val="18" fact="NaN" max="NaN"/>
          <dgm:rule type="h" val="NaN" fact="1.5" max="NaN"/>
          <dgm:rule type="primFontSz" val="11" fact="NaN" max="NaN"/>
          <dgm:rule type="h" val="INF" fact="NaN" max="NaN"/>
        </dgm:ruleLst>
      </dgm:layoutNode>
      <dgm:forEach name="sibTransForEach" axis="followSib" ptType="sibTrans" cnt="1">
        <dgm:layoutNode name="sibTransSpacerBeforeConnector" styleLbl="node1">
          <dgm:alg type="sp"/>
          <dgm:shape xmlns:r="http://schemas.openxmlformats.org/officeDocument/2006/relationships" r:blip="">
            <dgm:adjLst/>
          </dgm:shape>
          <dgm:constrLst>
            <dgm:constr type="w" val="4.5"/>
          </dgm:constrLst>
          <dgm:presOf/>
          <dgm:ruleLst>
            <dgm:rule type="w" val="4.5" fact="NaN" max="NaN"/>
          </dgm:ruleLst>
        </dgm:layoutNode>
        <dgm:layoutNode name="sibTrans" styleLbl="node1">
          <dgm:alg type="sp"/>
          <dgm:shape xmlns:r="http://schemas.openxmlformats.org/officeDocument/2006/relationships" type="rightArrow" r:blip="">
            <dgm:adjLst>
              <dgm:adj idx="1" val="0.5"/>
            </dgm:adjLst>
          </dgm:shape>
          <dgm:presOf axis="self"/>
          <dgm:constrLst>
            <dgm:constr type="h" val="6.75"/>
          </dgm:constrLst>
          <dgm:ruleLst>
            <dgm:rule type="h" val="6.75" fact="NaN" max="NaN"/>
            <dgm:rule type="w" val="8.75" fact="NaN" max="NaN"/>
          </dgm:ruleLst>
        </dgm:layoutNode>
        <dgm:layoutNode name="sibTransSpacerAfterConnector">
          <dgm:alg type="sp"/>
          <dgm:shape xmlns:r="http://schemas.openxmlformats.org/officeDocument/2006/relationships" r:blip="">
            <dgm:adjLst/>
          </dgm:shape>
          <dgm:constrLst>
            <dgm:constr type="w" val="4.5"/>
          </dgm:constrLst>
          <dgm:presOf/>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Klicken Sie hier, um den Master-Titelstil zu bearbeiten</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Klicken Sie auf , um Mastertextstile zu bearbeiten</a:t>
            </a:r>
          </a:p>
          <a:p>
            <a:pPr lvl="1"/>
            <a:r>
              <a:rPr lang="en-US"/>
              <a:t>Zweite Ebene</a:t>
            </a:r>
          </a:p>
          <a:p>
            <a:pPr lvl="2"/>
            <a:r>
              <a:rPr lang="en-US"/>
              <a:t>Dritte Ebene</a:t>
            </a:r>
          </a:p>
          <a:p>
            <a:pPr lvl="3"/>
            <a:r>
              <a:rPr lang="en-US"/>
              <a:t>Vierte Ebene</a:t>
            </a:r>
          </a:p>
          <a:p>
            <a:pPr lvl="4"/>
            <a:r>
              <a:rPr lang="en-US"/>
              <a:t>Fünfte Ebene</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t>11/8/2024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hyperlink" Target="https://cloudassess.com/blog/assessment-methods/" TargetMode="External"/><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2.png"/><Relationship Id="rId7" Type="http://schemas.openxmlformats.org/officeDocument/2006/relationships/diagramColors" Target="../diagrams/colors6.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 Id="rId9" Type="http://schemas.openxmlformats.org/officeDocument/2006/relationships/image" Target="../media/image4.png"/></Relationships>
</file>

<file path=ppt/slides/_rels/slide14.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2.png"/><Relationship Id="rId7" Type="http://schemas.openxmlformats.org/officeDocument/2006/relationships/diagramColors" Target="../diagrams/colors7.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 Id="rId9" Type="http://schemas.openxmlformats.org/officeDocument/2006/relationships/image" Target="../media/image4.png"/></Relationships>
</file>

<file path=ppt/slides/_rels/slide15.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2.png"/><Relationship Id="rId7" Type="http://schemas.openxmlformats.org/officeDocument/2006/relationships/diagramColors" Target="../diagrams/colors8.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 Id="rId9"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video" Target="https://www.youtube.com/embed/ifK7o-ao0nc?feature=oembed" TargetMode="Externa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hyperlink" Target="https://youtu.be/ifK7o-ao0nc?feature=shared"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www.sails-project.eu/index.html" TargetMode="Externa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teachup.eun.org/" TargetMode="Externa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8" Type="http://schemas.openxmlformats.org/officeDocument/2006/relationships/hyperlink" Target="https://www.google.com/forms/about/" TargetMode="External"/><Relationship Id="rId13" Type="http://schemas.openxmlformats.org/officeDocument/2006/relationships/hyperlink" Target="https://edpuzzle.com/" TargetMode="External"/><Relationship Id="rId18" Type="http://schemas.openxmlformats.org/officeDocument/2006/relationships/image" Target="../media/image1.png"/><Relationship Id="rId3" Type="http://schemas.openxmlformats.org/officeDocument/2006/relationships/image" Target="../media/image8.svg"/><Relationship Id="rId7" Type="http://schemas.openxmlformats.org/officeDocument/2006/relationships/hyperlink" Target="https://www.socrative.com/" TargetMode="External"/><Relationship Id="rId12" Type="http://schemas.openxmlformats.org/officeDocument/2006/relationships/hyperlink" Target="https://padlet.com/" TargetMode="External"/><Relationship Id="rId17" Type="http://schemas.openxmlformats.org/officeDocument/2006/relationships/image" Target="../media/image21.png"/><Relationship Id="rId2" Type="http://schemas.openxmlformats.org/officeDocument/2006/relationships/image" Target="../media/image7.png"/><Relationship Id="rId16" Type="http://schemas.openxmlformats.org/officeDocument/2006/relationships/image" Target="../media/image20.png"/><Relationship Id="rId20"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hyperlink" Target="https://www.turnitin.com/" TargetMode="External"/><Relationship Id="rId11" Type="http://schemas.openxmlformats.org/officeDocument/2006/relationships/image" Target="../media/image17.png"/><Relationship Id="rId5" Type="http://schemas.openxmlformats.org/officeDocument/2006/relationships/image" Target="../media/image15.svg"/><Relationship Id="rId15" Type="http://schemas.openxmlformats.org/officeDocument/2006/relationships/image" Target="../media/image19.png"/><Relationship Id="rId10" Type="http://schemas.openxmlformats.org/officeDocument/2006/relationships/image" Target="../media/image16.png"/><Relationship Id="rId19" Type="http://schemas.openxmlformats.org/officeDocument/2006/relationships/image" Target="../media/image2.png"/><Relationship Id="rId4" Type="http://schemas.openxmlformats.org/officeDocument/2006/relationships/image" Target="../media/image14.png"/><Relationship Id="rId9" Type="http://schemas.openxmlformats.org/officeDocument/2006/relationships/hyperlink" Target="https://kahoot.com/" TargetMode="External"/><Relationship Id="rId14" Type="http://schemas.openxmlformats.org/officeDocument/2006/relationships/image" Target="../media/image18.png"/></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6.svg"/><Relationship Id="rId7"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sv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3.svg"/><Relationship Id="rId7" Type="http://schemas.openxmlformats.org/officeDocument/2006/relationships/image" Target="../media/image27.sv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svg"/><Relationship Id="rId10" Type="http://schemas.openxmlformats.org/officeDocument/2006/relationships/image" Target="../media/image4.png"/><Relationship Id="rId4" Type="http://schemas.openxmlformats.org/officeDocument/2006/relationships/image" Target="../media/image24.png"/><Relationship Id="rId9"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hyperlink" Target="https://www.voced.edu.au/content/ngv%3A28141" TargetMode="External"/><Relationship Id="rId7" Type="http://schemas.openxmlformats.org/officeDocument/2006/relationships/image" Target="../media/image4.png"/><Relationship Id="rId2" Type="http://schemas.openxmlformats.org/officeDocument/2006/relationships/hyperlink" Target="https://www.linkedin.com/advice/0/how-can-vocational-education-teachers-use-technology-ish2c" TargetMode="Externa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hyperlink" Target="https://openspace.etf.europa.eu/sites/default/files/2021-02/Literature%20review%20Assessment.pdf" TargetMode="External"/></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png"/><Relationship Id="rId7" Type="http://schemas.openxmlformats.org/officeDocument/2006/relationships/diagramQuickStyle" Target="../diagrams/quickStyle1.xml"/><Relationship Id="rId2" Type="http://schemas.openxmlformats.org/officeDocument/2006/relationships/hyperlink" Target="https://openspace.etf.europa.eu/sites/default/files/2021-02/Literature%20review%20Assessment.pdf" TargetMode="External"/><Relationship Id="rId1" Type="http://schemas.openxmlformats.org/officeDocument/2006/relationships/slideLayout" Target="../slideLayouts/slideLayout7.xml"/><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4.png"/><Relationship Id="rId4" Type="http://schemas.openxmlformats.org/officeDocument/2006/relationships/image" Target="../media/image2.png"/><Relationship Id="rId9" Type="http://schemas.microsoft.com/office/2007/relationships/diagramDrawing" Target="../diagrams/drawing1.xml"/></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png"/><Relationship Id="rId7" Type="http://schemas.openxmlformats.org/officeDocument/2006/relationships/diagramColors" Target="../diagrams/colors2.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png"/><Relationship Id="rId7" Type="http://schemas.openxmlformats.org/officeDocument/2006/relationships/diagramColors" Target="../diagrams/colors3.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2.png"/><Relationship Id="rId7" Type="http://schemas.openxmlformats.org/officeDocument/2006/relationships/diagramColors" Target="../diagrams/colors4.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 Id="rId9" Type="http://schemas.openxmlformats.org/officeDocument/2006/relationships/image" Target="../media/image4.png"/></Relationships>
</file>

<file path=ppt/slides/_rels/slide7.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2.png"/><Relationship Id="rId7" Type="http://schemas.openxmlformats.org/officeDocument/2006/relationships/diagramColors" Target="../diagrams/colors5.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 Id="rId9"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2963573"/>
            <a:ext cx="10119734" cy="4154984"/>
          </a:xfrm>
          <a:prstGeom prst="rect">
            <a:avLst/>
          </a:prstGeom>
        </p:spPr>
        <p:txBody>
          <a:bodyPr wrap="square" lIns="0" tIns="0" rIns="0" bIns="0" rtlCol="0" anchor="t">
            <a:spAutoFit/>
          </a:bodyPr>
          <a:lstStyle/>
          <a:p>
            <a:r>
              <a:rPr lang="en-GB" sz="4000" spc="-102" dirty="0">
                <a:solidFill>
                  <a:srgbClr val="FB8709"/>
                </a:solidFill>
                <a:latin typeface="HK Grotesk Bold"/>
              </a:rPr>
              <a:t>Modul 7: Eine Lerngemeinschaft kultivieren: Kontextspezifische Umsetzung im Berufsbildungsbereich</a:t>
            </a:r>
          </a:p>
          <a:p>
            <a:r>
              <a:rPr lang="en-GB" sz="5000" spc="-87" dirty="0" err="1">
                <a:solidFill>
                  <a:srgbClr val="053249"/>
                </a:solidFill>
                <a:latin typeface="HK Grotesk Bold"/>
              </a:rPr>
              <a:t>Enheit</a:t>
            </a:r>
            <a:r>
              <a:rPr lang="en-GB" sz="5000" spc="-87" dirty="0">
                <a:solidFill>
                  <a:srgbClr val="053249"/>
                </a:solidFill>
                <a:latin typeface="HK Grotesk Bold"/>
              </a:rPr>
              <a:t> 4 - </a:t>
            </a:r>
            <a:r>
              <a:rPr lang="en-GB" sz="5000" spc="-87" dirty="0" err="1">
                <a:solidFill>
                  <a:srgbClr val="053249"/>
                </a:solidFill>
                <a:latin typeface="HK Grotesk Bold"/>
              </a:rPr>
              <a:t>Bewertung</a:t>
            </a:r>
            <a:r>
              <a:rPr lang="en-GB" sz="5000" spc="-87" dirty="0">
                <a:solidFill>
                  <a:srgbClr val="053249"/>
                </a:solidFill>
                <a:latin typeface="HK Grotesk Bold"/>
              </a:rPr>
              <a:t> und Zertifizierung in Lernumgebungen der beruflichen Bildung</a:t>
            </a:r>
            <a:endParaRPr lang="en-US" sz="5000" spc="-87" dirty="0">
              <a:solidFill>
                <a:srgbClr val="053249"/>
              </a:solidFill>
              <a:latin typeface="HK Grotesk Bold"/>
            </a:endParaRPr>
          </a:p>
        </p:txBody>
      </p:sp>
      <p:grpSp>
        <p:nvGrpSpPr>
          <p:cNvPr id="3" name="Group 3"/>
          <p:cNvGrpSpPr/>
          <p:nvPr/>
        </p:nvGrpSpPr>
        <p:grpSpPr>
          <a:xfrm rot="-10800000">
            <a:off x="9673884" y="-1920219"/>
            <a:ext cx="10305338" cy="10262060"/>
            <a:chOff x="0" y="0"/>
            <a:chExt cx="6350000" cy="6323333"/>
          </a:xfrm>
        </p:grpSpPr>
        <p:sp>
          <p:nvSpPr>
            <p:cNvPr id="4" name="Freeform 4"/>
            <p:cNvSpPr/>
            <p:nvPr/>
          </p:nvSpPr>
          <p:spPr>
            <a:xfrm>
              <a:off x="0" y="0"/>
              <a:ext cx="6350000" cy="6323333"/>
            </a:xfrm>
            <a:custGeom>
              <a:avLst/>
              <a:gdLst/>
              <a:ahLst/>
              <a:cxnLst/>
              <a:rect l="l" t="t" r="r" b="b"/>
              <a:pathLst>
                <a:path w="6350000" h="6323333">
                  <a:moveTo>
                    <a:pt x="6350000" y="6323333"/>
                  </a:moveTo>
                  <a:lnTo>
                    <a:pt x="0" y="6323333"/>
                  </a:lnTo>
                  <a:lnTo>
                    <a:pt x="0" y="0"/>
                  </a:lnTo>
                  <a:lnTo>
                    <a:pt x="6350000" y="6323333"/>
                  </a:lnTo>
                  <a:close/>
                </a:path>
              </a:pathLst>
            </a:custGeom>
            <a:solidFill>
              <a:srgbClr val="FB8709"/>
            </a:solidFill>
          </p:spPr>
          <p:txBody>
            <a:bodyPr/>
            <a:lstStyle/>
            <a:p>
              <a:endParaRPr lang="en-BE"/>
            </a:p>
          </p:txBody>
        </p:sp>
      </p:grpSp>
      <p:grpSp>
        <p:nvGrpSpPr>
          <p:cNvPr id="5" name="Group 5"/>
          <p:cNvGrpSpPr/>
          <p:nvPr/>
        </p:nvGrpSpPr>
        <p:grpSpPr>
          <a:xfrm rot="-5400000">
            <a:off x="13579297" y="5173799"/>
            <a:ext cx="5050689" cy="5175713"/>
            <a:chOff x="0" y="0"/>
            <a:chExt cx="6350000" cy="6507187"/>
          </a:xfrm>
        </p:grpSpPr>
        <p:sp>
          <p:nvSpPr>
            <p:cNvPr id="6" name="Freeform 6"/>
            <p:cNvSpPr/>
            <p:nvPr/>
          </p:nvSpPr>
          <p:spPr>
            <a:xfrm>
              <a:off x="0" y="0"/>
              <a:ext cx="6350000" cy="6507187"/>
            </a:xfrm>
            <a:custGeom>
              <a:avLst/>
              <a:gdLst/>
              <a:ahLst/>
              <a:cxnLst/>
              <a:rect l="l" t="t" r="r" b="b"/>
              <a:pathLst>
                <a:path w="6350000" h="6507187">
                  <a:moveTo>
                    <a:pt x="6350000" y="6507187"/>
                  </a:moveTo>
                  <a:lnTo>
                    <a:pt x="0" y="6507187"/>
                  </a:lnTo>
                  <a:lnTo>
                    <a:pt x="0" y="0"/>
                  </a:lnTo>
                  <a:lnTo>
                    <a:pt x="6350000" y="6507187"/>
                  </a:lnTo>
                  <a:close/>
                </a:path>
              </a:pathLst>
            </a:custGeom>
            <a:solidFill>
              <a:srgbClr val="053249"/>
            </a:solidFill>
          </p:spPr>
          <p:txBody>
            <a:bodyPr/>
            <a:lstStyle/>
            <a:p>
              <a:endParaRPr lang="en-BE"/>
            </a:p>
          </p:txBody>
        </p:sp>
      </p:grpSp>
      <p:sp>
        <p:nvSpPr>
          <p:cNvPr id="7" name="Freeform 7"/>
          <p:cNvSpPr/>
          <p:nvPr/>
        </p:nvSpPr>
        <p:spPr>
          <a:xfrm>
            <a:off x="685288" y="6503003"/>
            <a:ext cx="3367356" cy="3367356"/>
          </a:xfrm>
          <a:custGeom>
            <a:avLst/>
            <a:gdLst/>
            <a:ahLst/>
            <a:cxnLst/>
            <a:rect l="l" t="t" r="r" b="b"/>
            <a:pathLst>
              <a:path w="3367356" h="3367356">
                <a:moveTo>
                  <a:pt x="0" y="0"/>
                </a:moveTo>
                <a:lnTo>
                  <a:pt x="3367356" y="0"/>
                </a:lnTo>
                <a:lnTo>
                  <a:pt x="3367356" y="3367356"/>
                </a:lnTo>
                <a:lnTo>
                  <a:pt x="0" y="3367356"/>
                </a:lnTo>
                <a:lnTo>
                  <a:pt x="0" y="0"/>
                </a:lnTo>
                <a:close/>
              </a:path>
            </a:pathLst>
          </a:custGeom>
          <a:blipFill>
            <a:blip r:embed="rId2"/>
            <a:stretch>
              <a:fillRect/>
            </a:stretch>
          </a:blipFill>
        </p:spPr>
        <p:txBody>
          <a:bodyPr/>
          <a:lstStyle/>
          <a:p>
            <a:endParaRPr lang="en-BE"/>
          </a:p>
        </p:txBody>
      </p:sp>
      <p:sp>
        <p:nvSpPr>
          <p:cNvPr id="9" name="TextBox 9"/>
          <p:cNvSpPr txBox="1"/>
          <p:nvPr/>
        </p:nvSpPr>
        <p:spPr>
          <a:xfrm>
            <a:off x="1028700" y="1501381"/>
            <a:ext cx="11295250" cy="1071880"/>
          </a:xfrm>
          <a:prstGeom prst="rect">
            <a:avLst/>
          </a:prstGeom>
        </p:spPr>
        <p:txBody>
          <a:bodyPr lIns="0" tIns="0" rIns="0" bIns="0" rtlCol="0" anchor="t">
            <a:spAutoFit/>
          </a:bodyPr>
          <a:lstStyle/>
          <a:p>
            <a:pPr>
              <a:lnSpc>
                <a:spcPts val="4234"/>
              </a:lnSpc>
            </a:pPr>
            <a:r>
              <a:rPr lang="en-US" sz="3499" dirty="0" err="1">
                <a:solidFill>
                  <a:srgbClr val="053249"/>
                </a:solidFill>
                <a:latin typeface="HK Grotesk"/>
              </a:rPr>
              <a:t>CollaboratiVET-Lehrplan</a:t>
            </a:r>
            <a:r>
              <a:rPr lang="en-US" sz="3499" dirty="0">
                <a:solidFill>
                  <a:srgbClr val="053249"/>
                </a:solidFill>
                <a:latin typeface="HK Grotesk"/>
              </a:rPr>
              <a:t> für </a:t>
            </a:r>
            <a:r>
              <a:rPr lang="en-US" sz="3499" dirty="0" err="1">
                <a:solidFill>
                  <a:srgbClr val="053249"/>
                </a:solidFill>
                <a:latin typeface="HK Grotesk"/>
              </a:rPr>
              <a:t>Lehrkraft</a:t>
            </a:r>
            <a:r>
              <a:rPr lang="tr-TR" sz="3499" dirty="0">
                <a:solidFill>
                  <a:srgbClr val="053249"/>
                </a:solidFill>
                <a:latin typeface="HK Grotesk"/>
              </a:rPr>
              <a:t> </a:t>
            </a:r>
            <a:r>
              <a:rPr lang="en-US" sz="3499" dirty="0">
                <a:solidFill>
                  <a:srgbClr val="053249"/>
                </a:solidFill>
                <a:latin typeface="HK Grotesk"/>
              </a:rPr>
              <a:t>/</a:t>
            </a:r>
            <a:r>
              <a:rPr lang="en-US" sz="3499" dirty="0" err="1">
                <a:solidFill>
                  <a:srgbClr val="053249"/>
                </a:solidFill>
                <a:latin typeface="HK Grotesk"/>
              </a:rPr>
              <a:t>Ausbilder</a:t>
            </a:r>
            <a:r>
              <a:rPr lang="tr-TR" sz="3499" dirty="0">
                <a:solidFill>
                  <a:srgbClr val="053249"/>
                </a:solidFill>
                <a:latin typeface="HK Grotesk"/>
              </a:rPr>
              <a:t> </a:t>
            </a:r>
            <a:r>
              <a:rPr lang="en-US" sz="3499" dirty="0">
                <a:solidFill>
                  <a:srgbClr val="053249"/>
                </a:solidFill>
                <a:latin typeface="HK Grotesk"/>
              </a:rPr>
              <a:t>/</a:t>
            </a:r>
            <a:r>
              <a:rPr lang="en-US" sz="3499" dirty="0" err="1">
                <a:solidFill>
                  <a:srgbClr val="053249"/>
                </a:solidFill>
                <a:latin typeface="HK Grotesk"/>
              </a:rPr>
              <a:t>Erzieher</a:t>
            </a:r>
            <a:r>
              <a:rPr lang="en-US" sz="3499" dirty="0">
                <a:solidFill>
                  <a:srgbClr val="053249"/>
                </a:solidFill>
                <a:latin typeface="HK Grotesk"/>
              </a:rPr>
              <a:t> in der </a:t>
            </a:r>
            <a:r>
              <a:rPr lang="en-US" sz="3499" dirty="0" err="1">
                <a:solidFill>
                  <a:srgbClr val="053249"/>
                </a:solidFill>
                <a:latin typeface="HK Grotesk"/>
              </a:rPr>
              <a:t>beruflichen</a:t>
            </a:r>
            <a:r>
              <a:rPr lang="en-US" sz="3499" dirty="0">
                <a:solidFill>
                  <a:srgbClr val="053249"/>
                </a:solidFill>
                <a:latin typeface="HK Grotesk"/>
              </a:rPr>
              <a:t> </a:t>
            </a:r>
            <a:r>
              <a:rPr lang="en-US" sz="3499" dirty="0" err="1">
                <a:solidFill>
                  <a:srgbClr val="053249"/>
                </a:solidFill>
                <a:latin typeface="HK Grotesk"/>
              </a:rPr>
              <a:t>Bildung</a:t>
            </a:r>
            <a:r>
              <a:rPr lang="en-US" sz="3499" dirty="0">
                <a:solidFill>
                  <a:srgbClr val="053249"/>
                </a:solidFill>
                <a:latin typeface="HK Grotesk"/>
              </a:rPr>
              <a:t> </a:t>
            </a:r>
          </a:p>
        </p:txBody>
      </p:sp>
      <p:sp>
        <p:nvSpPr>
          <p:cNvPr id="12" name="TextBox 12"/>
          <p:cNvSpPr txBox="1"/>
          <p:nvPr/>
        </p:nvSpPr>
        <p:spPr>
          <a:xfrm>
            <a:off x="4325513" y="9144970"/>
            <a:ext cx="6720632" cy="836294"/>
          </a:xfrm>
          <a:prstGeom prst="rect">
            <a:avLst/>
          </a:prstGeom>
        </p:spPr>
        <p:txBody>
          <a:bodyPr lIns="0" tIns="0" rIns="0" bIns="0" rtlCol="0" anchor="t">
            <a:spAutoFit/>
          </a:bodyPr>
          <a:lstStyle/>
          <a:p>
            <a:pPr algn="just">
              <a:lnSpc>
                <a:spcPts val="1680"/>
              </a:lnSpc>
            </a:pPr>
            <a:r>
              <a:rPr lang="en-US" sz="1200" dirty="0">
                <a:solidFill>
                  <a:srgbClr val="121212"/>
                </a:solidFill>
                <a:latin typeface="HK Grotesk Light"/>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p>
          <a:p>
            <a:pPr algn="just">
              <a:lnSpc>
                <a:spcPts val="1680"/>
              </a:lnSpc>
              <a:spcBef>
                <a:spcPct val="0"/>
              </a:spcBef>
            </a:pPr>
            <a:endParaRPr lang="en-US" sz="1200" dirty="0">
              <a:solidFill>
                <a:srgbClr val="121212"/>
              </a:solidFill>
              <a:latin typeface="HK Grotesk Light"/>
            </a:endParaRPr>
          </a:p>
        </p:txBody>
      </p:sp>
      <p:pic>
        <p:nvPicPr>
          <p:cNvPr id="13" name="Picture 12">
            <a:extLst>
              <a:ext uri="{FF2B5EF4-FFF2-40B4-BE49-F238E27FC236}">
                <a16:creationId xmlns:a16="http://schemas.microsoft.com/office/drawing/2014/main" id="{B3EE31D0-6A0B-22DB-0A29-E1839BCE01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87800" y="9324754"/>
            <a:ext cx="1310997" cy="476726"/>
          </a:xfrm>
          <a:prstGeom prst="rect">
            <a:avLst/>
          </a:prstGeom>
        </p:spPr>
      </p:pic>
      <p:pic>
        <p:nvPicPr>
          <p:cNvPr id="14" name="Picture 13" descr="A group of people sitting at a table&#10;&#10;Description automatically generated">
            <a:extLst>
              <a:ext uri="{FF2B5EF4-FFF2-40B4-BE49-F238E27FC236}">
                <a16:creationId xmlns:a16="http://schemas.microsoft.com/office/drawing/2014/main" id="{9F41E529-38D1-9D92-4A98-4F196B2530BE}"/>
              </a:ext>
            </a:extLst>
          </p:cNvPr>
          <p:cNvPicPr>
            <a:picLocks noChangeAspect="1"/>
          </p:cNvPicPr>
          <p:nvPr/>
        </p:nvPicPr>
        <p:blipFill>
          <a:blip r:embed="rId4"/>
          <a:srcRect r="59736" b="14882"/>
          <a:stretch/>
        </p:blipFill>
        <p:spPr>
          <a:xfrm>
            <a:off x="10885866" y="1248169"/>
            <a:ext cx="6203938" cy="737715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5" name="Picture 14" descr="Blue text on a white background&#10;&#10;Description automatically generated">
            <a:extLst>
              <a:ext uri="{FF2B5EF4-FFF2-40B4-BE49-F238E27FC236}">
                <a16:creationId xmlns:a16="http://schemas.microsoft.com/office/drawing/2014/main" id="{C6AD922F-F7B2-DD7C-D3AD-0A45FBAEDFF8}"/>
              </a:ext>
            </a:extLst>
          </p:cNvPr>
          <p:cNvPicPr>
            <a:picLocks noChangeAspect="1"/>
          </p:cNvPicPr>
          <p:nvPr/>
        </p:nvPicPr>
        <p:blipFill>
          <a:blip r:embed="rId5"/>
          <a:stretch>
            <a:fillRect/>
          </a:stretch>
        </p:blipFill>
        <p:spPr>
          <a:xfrm>
            <a:off x="762525" y="9105802"/>
            <a:ext cx="3315985" cy="69567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7044742" y="-150232"/>
            <a:ext cx="1246758" cy="8963824"/>
          </a:xfrm>
          <a:prstGeom prst="rect">
            <a:avLst/>
          </a:prstGeom>
          <a:solidFill>
            <a:srgbClr val="FB8709"/>
          </a:solidFill>
        </p:spPr>
        <p:txBody>
          <a:bodyPr/>
          <a:lstStyle/>
          <a:p>
            <a:endParaRPr lang="en-BE"/>
          </a:p>
        </p:txBody>
      </p:sp>
      <p:grpSp>
        <p:nvGrpSpPr>
          <p:cNvPr id="3" name="Group 3"/>
          <p:cNvGrpSpPr/>
          <p:nvPr/>
        </p:nvGrpSpPr>
        <p:grpSpPr>
          <a:xfrm rot="-10800000">
            <a:off x="13961765" y="-1849"/>
            <a:ext cx="4329736" cy="4322808"/>
            <a:chOff x="0" y="0"/>
            <a:chExt cx="6350000" cy="6339840"/>
          </a:xfrm>
        </p:grpSpPr>
        <p:sp>
          <p:nvSpPr>
            <p:cNvPr id="4" name="Freeform 4"/>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BE"/>
            </a:p>
          </p:txBody>
        </p:sp>
      </p:grpSp>
      <p:sp>
        <p:nvSpPr>
          <p:cNvPr id="5" name="TextBox 5"/>
          <p:cNvSpPr txBox="1"/>
          <p:nvPr/>
        </p:nvSpPr>
        <p:spPr>
          <a:xfrm>
            <a:off x="793856" y="776393"/>
            <a:ext cx="15208144" cy="1009635"/>
          </a:xfrm>
          <a:prstGeom prst="rect">
            <a:avLst/>
          </a:prstGeom>
        </p:spPr>
        <p:txBody>
          <a:bodyPr wrap="square" lIns="0" tIns="0" rIns="0" bIns="0" rtlCol="0" anchor="t">
            <a:spAutoFit/>
          </a:bodyPr>
          <a:lstStyle/>
          <a:p>
            <a:pPr>
              <a:lnSpc>
                <a:spcPts val="7699"/>
              </a:lnSpc>
            </a:pPr>
            <a:r>
              <a:rPr lang="en-GB" sz="6999" spc="-69" dirty="0">
                <a:solidFill>
                  <a:srgbClr val="033C5B"/>
                </a:solidFill>
                <a:latin typeface="HK Grotesk Bold"/>
              </a:rPr>
              <a:t>Technologiegestützte Bewertung</a:t>
            </a:r>
          </a:p>
        </p:txBody>
      </p:sp>
      <p:sp>
        <p:nvSpPr>
          <p:cNvPr id="6" name="TextBox 6"/>
          <p:cNvSpPr txBox="1"/>
          <p:nvPr/>
        </p:nvSpPr>
        <p:spPr>
          <a:xfrm>
            <a:off x="793856" y="2329998"/>
            <a:ext cx="15465917" cy="4639668"/>
          </a:xfrm>
          <a:prstGeom prst="rect">
            <a:avLst/>
          </a:prstGeom>
        </p:spPr>
        <p:txBody>
          <a:bodyPr wrap="square" lIns="0" tIns="0" rIns="0" bIns="0" rtlCol="0" anchor="t">
            <a:spAutoFit/>
          </a:bodyPr>
          <a:lstStyle/>
          <a:p>
            <a:pPr>
              <a:lnSpc>
                <a:spcPts val="3639"/>
              </a:lnSpc>
              <a:spcBef>
                <a:spcPct val="0"/>
              </a:spcBef>
            </a:pPr>
            <a:r>
              <a:rPr lang="en-GB" sz="3600" b="1" dirty="0">
                <a:solidFill>
                  <a:srgbClr val="121212"/>
                </a:solidFill>
                <a:latin typeface="HK Grotesk Light"/>
              </a:rPr>
              <a:t>Umstellung auf Online-Bewertung:</a:t>
            </a:r>
          </a:p>
          <a:p>
            <a:pPr marL="571500" indent="-571500">
              <a:lnSpc>
                <a:spcPts val="3639"/>
              </a:lnSpc>
              <a:spcBef>
                <a:spcPct val="0"/>
              </a:spcBef>
              <a:buFont typeface="Arial" panose="020B0604020202020204" pitchFamily="34" charset="0"/>
              <a:buChar char="•"/>
            </a:pPr>
            <a:r>
              <a:rPr lang="en-GB" sz="3600" dirty="0">
                <a:solidFill>
                  <a:srgbClr val="121212"/>
                </a:solidFill>
                <a:latin typeface="HK Grotesk Light"/>
              </a:rPr>
              <a:t>Beschleunigt durch den Bedarf an Flexibilität und Kontinuität bei Störungen wie der COVID-19-Pandemie.</a:t>
            </a:r>
          </a:p>
          <a:p>
            <a:pPr marL="571500" indent="-571500">
              <a:lnSpc>
                <a:spcPts val="3639"/>
              </a:lnSpc>
              <a:spcBef>
                <a:spcPct val="0"/>
              </a:spcBef>
              <a:buFont typeface="Arial" panose="020B0604020202020204" pitchFamily="34" charset="0"/>
              <a:buChar char="•"/>
            </a:pPr>
            <a:r>
              <a:rPr lang="en-GB" sz="3600" dirty="0">
                <a:solidFill>
                  <a:srgbClr val="121212"/>
                </a:solidFill>
                <a:latin typeface="HK Grotesk Light"/>
              </a:rPr>
              <a:t>Es wird der wachsenden Nachfrage nach anpassungsfähigen Fernbewertungsoptionen gerecht.</a:t>
            </a:r>
          </a:p>
          <a:p>
            <a:pPr>
              <a:lnSpc>
                <a:spcPts val="3639"/>
              </a:lnSpc>
              <a:spcBef>
                <a:spcPct val="0"/>
              </a:spcBef>
            </a:pPr>
            <a:endParaRPr lang="en-GB" sz="3600" dirty="0">
              <a:solidFill>
                <a:srgbClr val="121212"/>
              </a:solidFill>
              <a:latin typeface="HK Grotesk Light"/>
            </a:endParaRPr>
          </a:p>
          <a:p>
            <a:pPr>
              <a:lnSpc>
                <a:spcPts val="3639"/>
              </a:lnSpc>
              <a:spcBef>
                <a:spcPct val="0"/>
              </a:spcBef>
            </a:pPr>
            <a:r>
              <a:rPr lang="en-GB" sz="3600" b="1" dirty="0">
                <a:solidFill>
                  <a:srgbClr val="121212"/>
                </a:solidFill>
                <a:latin typeface="HK Grotesk Light"/>
              </a:rPr>
              <a:t>Vorteile für Wirtschaft und Bildung:</a:t>
            </a:r>
          </a:p>
          <a:p>
            <a:pPr marL="571500" indent="-571500">
              <a:lnSpc>
                <a:spcPts val="3639"/>
              </a:lnSpc>
              <a:spcBef>
                <a:spcPct val="0"/>
              </a:spcBef>
              <a:buFont typeface="Arial" panose="020B0604020202020204" pitchFamily="34" charset="0"/>
              <a:buChar char="•"/>
            </a:pPr>
            <a:r>
              <a:rPr lang="en-GB" sz="3600" dirty="0">
                <a:solidFill>
                  <a:srgbClr val="121212"/>
                </a:solidFill>
                <a:latin typeface="HK Grotesk Light"/>
              </a:rPr>
              <a:t>Verbessert die Effizienz und Nachhaltigkeit von Bildungseinrichtungen.</a:t>
            </a:r>
          </a:p>
          <a:p>
            <a:pPr marL="571500" indent="-571500">
              <a:lnSpc>
                <a:spcPts val="3639"/>
              </a:lnSpc>
              <a:spcBef>
                <a:spcPct val="0"/>
              </a:spcBef>
              <a:buFont typeface="Arial" panose="020B0604020202020204" pitchFamily="34" charset="0"/>
              <a:buChar char="•"/>
            </a:pPr>
            <a:r>
              <a:rPr lang="en-GB" sz="3600" dirty="0">
                <a:solidFill>
                  <a:srgbClr val="121212"/>
                </a:solidFill>
                <a:latin typeface="HK Grotesk Light"/>
              </a:rPr>
              <a:t>Spricht technisch versierte Schüler an und bietet einen umfassenden Prüfpfad.</a:t>
            </a:r>
          </a:p>
          <a:p>
            <a:pPr marL="571500" indent="-571500">
              <a:lnSpc>
                <a:spcPts val="3639"/>
              </a:lnSpc>
              <a:spcBef>
                <a:spcPct val="0"/>
              </a:spcBef>
              <a:buFont typeface="Arial" panose="020B0604020202020204" pitchFamily="34" charset="0"/>
              <a:buChar char="•"/>
            </a:pPr>
            <a:r>
              <a:rPr lang="en-GB" sz="3600" dirty="0">
                <a:solidFill>
                  <a:srgbClr val="121212"/>
                </a:solidFill>
                <a:latin typeface="HK Grotesk Light"/>
              </a:rPr>
              <a:t>Nicht auf den Fernunterricht beschränkt; vorteilhaft für persönliche und gemischte Umgebungen.</a:t>
            </a:r>
          </a:p>
        </p:txBody>
      </p:sp>
      <p:grpSp>
        <p:nvGrpSpPr>
          <p:cNvPr id="9" name="Group 9"/>
          <p:cNvGrpSpPr>
            <a:grpSpLocks noChangeAspect="1"/>
          </p:cNvGrpSpPr>
          <p:nvPr/>
        </p:nvGrpSpPr>
        <p:grpSpPr>
          <a:xfrm>
            <a:off x="16826047" y="607663"/>
            <a:ext cx="842075" cy="842075"/>
            <a:chOff x="0" y="0"/>
            <a:chExt cx="6350000" cy="6350000"/>
          </a:xfrm>
        </p:grpSpPr>
        <p:sp>
          <p:nvSpPr>
            <p:cNvPr id="10" name="Freeform 10"/>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BE"/>
            </a:p>
          </p:txBody>
        </p:sp>
      </p:grpSp>
      <p:sp>
        <p:nvSpPr>
          <p:cNvPr id="14" name="AutoShape 14"/>
          <p:cNvSpPr/>
          <p:nvPr/>
        </p:nvSpPr>
        <p:spPr>
          <a:xfrm rot="5400000">
            <a:off x="9139238" y="173356"/>
            <a:ext cx="9525" cy="17270948"/>
          </a:xfrm>
          <a:prstGeom prst="rect">
            <a:avLst/>
          </a:prstGeom>
          <a:solidFill>
            <a:srgbClr val="FB8709"/>
          </a:solidFill>
        </p:spPr>
        <p:txBody>
          <a:bodyPr/>
          <a:lstStyle/>
          <a:p>
            <a:endParaRPr lang="en-BE"/>
          </a:p>
        </p:txBody>
      </p:sp>
      <p:sp>
        <p:nvSpPr>
          <p:cNvPr id="7" name="Freeform 11">
            <a:extLst>
              <a:ext uri="{FF2B5EF4-FFF2-40B4-BE49-F238E27FC236}">
                <a16:creationId xmlns:a16="http://schemas.microsoft.com/office/drawing/2014/main" id="{A635A40E-808F-91FA-873A-D1B15F624F75}"/>
              </a:ext>
            </a:extLst>
          </p:cNvPr>
          <p:cNvSpPr/>
          <p:nvPr/>
        </p:nvSpPr>
        <p:spPr>
          <a:xfrm>
            <a:off x="559140" y="8374275"/>
            <a:ext cx="2331172" cy="2331172"/>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2"/>
            <a:stretch>
              <a:fillRect/>
            </a:stretch>
          </a:blipFill>
        </p:spPr>
        <p:txBody>
          <a:bodyPr/>
          <a:lstStyle/>
          <a:p>
            <a:endParaRPr lang="en-BE"/>
          </a:p>
        </p:txBody>
      </p:sp>
      <p:sp>
        <p:nvSpPr>
          <p:cNvPr id="15" name="TextBox 13">
            <a:extLst>
              <a:ext uri="{FF2B5EF4-FFF2-40B4-BE49-F238E27FC236}">
                <a16:creationId xmlns:a16="http://schemas.microsoft.com/office/drawing/2014/main" id="{671AE5FC-6497-8EF8-3DDA-27EB1C8EBD42}"/>
              </a:ext>
            </a:extLst>
          </p:cNvPr>
          <p:cNvSpPr txBox="1"/>
          <p:nvPr/>
        </p:nvSpPr>
        <p:spPr>
          <a:xfrm>
            <a:off x="5150666" y="9207911"/>
            <a:ext cx="10227062" cy="759119"/>
          </a:xfrm>
          <a:prstGeom prst="rect">
            <a:avLst/>
          </a:prstGeom>
        </p:spPr>
        <p:txBody>
          <a:bodyPr wrap="square" lIns="0" tIns="0" rIns="0" bIns="0" rtlCol="0" anchor="t">
            <a:spAutoFit/>
          </a:bodyPr>
          <a:lstStyle/>
          <a:p>
            <a:pPr algn="just">
              <a:lnSpc>
                <a:spcPts val="1960"/>
              </a:lnSpc>
              <a:spcBef>
                <a:spcPct val="0"/>
              </a:spcBef>
            </a:pPr>
            <a:r>
              <a:rPr lang="en-US" sz="1400" dirty="0">
                <a:solidFill>
                  <a:srgbClr val="121212"/>
                </a:solidFill>
                <a:latin typeface="HK Grotesk Light"/>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p>
        </p:txBody>
      </p:sp>
      <p:pic>
        <p:nvPicPr>
          <p:cNvPr id="16" name="Picture 15">
            <a:extLst>
              <a:ext uri="{FF2B5EF4-FFF2-40B4-BE49-F238E27FC236}">
                <a16:creationId xmlns:a16="http://schemas.microsoft.com/office/drawing/2014/main" id="{97C60E8A-D71E-80B6-2A77-B91FFAE853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97200" y="9183021"/>
            <a:ext cx="1727565" cy="628205"/>
          </a:xfrm>
          <a:prstGeom prst="rect">
            <a:avLst/>
          </a:prstGeom>
        </p:spPr>
      </p:pic>
      <p:pic>
        <p:nvPicPr>
          <p:cNvPr id="11" name="Picture 10" descr="Blue text on a white background&#10;&#10;Description automatically generated">
            <a:extLst>
              <a:ext uri="{FF2B5EF4-FFF2-40B4-BE49-F238E27FC236}">
                <a16:creationId xmlns:a16="http://schemas.microsoft.com/office/drawing/2014/main" id="{DF019AF6-F5B2-6D0B-07FE-05E773432534}"/>
              </a:ext>
            </a:extLst>
          </p:cNvPr>
          <p:cNvPicPr>
            <a:picLocks noChangeAspect="1"/>
          </p:cNvPicPr>
          <p:nvPr/>
        </p:nvPicPr>
        <p:blipFill>
          <a:blip r:embed="rId4"/>
          <a:stretch>
            <a:fillRect/>
          </a:stretch>
        </p:blipFill>
        <p:spPr>
          <a:xfrm>
            <a:off x="2916877" y="9325174"/>
            <a:ext cx="2163604" cy="453914"/>
          </a:xfrm>
          <a:prstGeom prst="rect">
            <a:avLst/>
          </a:prstGeom>
        </p:spPr>
      </p:pic>
    </p:spTree>
    <p:extLst>
      <p:ext uri="{BB962C8B-B14F-4D97-AF65-F5344CB8AC3E}">
        <p14:creationId xmlns:p14="http://schemas.microsoft.com/office/powerpoint/2010/main" val="21174142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7044742" y="-150232"/>
            <a:ext cx="1246758" cy="8963824"/>
          </a:xfrm>
          <a:prstGeom prst="rect">
            <a:avLst/>
          </a:prstGeom>
          <a:solidFill>
            <a:srgbClr val="FB8709"/>
          </a:solidFill>
        </p:spPr>
        <p:txBody>
          <a:bodyPr/>
          <a:lstStyle/>
          <a:p>
            <a:endParaRPr lang="en-BE"/>
          </a:p>
        </p:txBody>
      </p:sp>
      <p:grpSp>
        <p:nvGrpSpPr>
          <p:cNvPr id="3" name="Group 3"/>
          <p:cNvGrpSpPr/>
          <p:nvPr/>
        </p:nvGrpSpPr>
        <p:grpSpPr>
          <a:xfrm rot="-10800000">
            <a:off x="13961765" y="-1849"/>
            <a:ext cx="4329736" cy="4322808"/>
            <a:chOff x="0" y="0"/>
            <a:chExt cx="6350000" cy="6339840"/>
          </a:xfrm>
        </p:grpSpPr>
        <p:sp>
          <p:nvSpPr>
            <p:cNvPr id="4" name="Freeform 4"/>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BE"/>
            </a:p>
          </p:txBody>
        </p:sp>
      </p:grpSp>
      <p:sp>
        <p:nvSpPr>
          <p:cNvPr id="5" name="TextBox 5"/>
          <p:cNvSpPr txBox="1"/>
          <p:nvPr/>
        </p:nvSpPr>
        <p:spPr>
          <a:xfrm>
            <a:off x="793856" y="776393"/>
            <a:ext cx="15208144" cy="1009635"/>
          </a:xfrm>
          <a:prstGeom prst="rect">
            <a:avLst/>
          </a:prstGeom>
        </p:spPr>
        <p:txBody>
          <a:bodyPr wrap="square" lIns="0" tIns="0" rIns="0" bIns="0" rtlCol="0" anchor="t">
            <a:spAutoFit/>
          </a:bodyPr>
          <a:lstStyle/>
          <a:p>
            <a:pPr>
              <a:lnSpc>
                <a:spcPts val="7699"/>
              </a:lnSpc>
            </a:pPr>
            <a:r>
              <a:rPr lang="en-GB" sz="6999" spc="-69" dirty="0">
                <a:solidFill>
                  <a:srgbClr val="033C5B"/>
                </a:solidFill>
                <a:latin typeface="HK Grotesk Bold"/>
              </a:rPr>
              <a:t>Technologiegestützte Bewertung</a:t>
            </a:r>
          </a:p>
        </p:txBody>
      </p:sp>
      <p:sp>
        <p:nvSpPr>
          <p:cNvPr id="6" name="TextBox 6"/>
          <p:cNvSpPr txBox="1"/>
          <p:nvPr/>
        </p:nvSpPr>
        <p:spPr>
          <a:xfrm>
            <a:off x="793856" y="2329998"/>
            <a:ext cx="15465917" cy="4178003"/>
          </a:xfrm>
          <a:prstGeom prst="rect">
            <a:avLst/>
          </a:prstGeom>
        </p:spPr>
        <p:txBody>
          <a:bodyPr wrap="square" lIns="0" tIns="0" rIns="0" bIns="0" rtlCol="0" anchor="t">
            <a:spAutoFit/>
          </a:bodyPr>
          <a:lstStyle/>
          <a:p>
            <a:pPr>
              <a:lnSpc>
                <a:spcPts val="3639"/>
              </a:lnSpc>
              <a:spcBef>
                <a:spcPct val="0"/>
              </a:spcBef>
            </a:pPr>
            <a:r>
              <a:rPr lang="en-GB" sz="3600" b="1" dirty="0">
                <a:solidFill>
                  <a:srgbClr val="121212"/>
                </a:solidFill>
                <a:latin typeface="HK Grotesk Light"/>
              </a:rPr>
              <a:t>Wichtige Überlegungen zur Online-Bewertung:</a:t>
            </a:r>
          </a:p>
          <a:p>
            <a:pPr marL="571500" indent="-571500">
              <a:lnSpc>
                <a:spcPts val="3639"/>
              </a:lnSpc>
              <a:spcBef>
                <a:spcPct val="0"/>
              </a:spcBef>
              <a:buFont typeface="Arial" panose="020B0604020202020204" pitchFamily="34" charset="0"/>
              <a:buChar char="•"/>
            </a:pPr>
            <a:r>
              <a:rPr lang="en-GB" sz="3600" dirty="0">
                <a:solidFill>
                  <a:srgbClr val="121212"/>
                </a:solidFill>
                <a:latin typeface="HK Grotesk Light"/>
              </a:rPr>
              <a:t>Die Wahl der richtigen Lösung: Maßgeschneidert auf die besonderen Anforderungen der Berufsbildung, mit Unterstützung verschiedener Bewertungsmethoden und -umgebungen.</a:t>
            </a:r>
          </a:p>
          <a:p>
            <a:pPr marL="571500" indent="-571500">
              <a:lnSpc>
                <a:spcPts val="3639"/>
              </a:lnSpc>
              <a:spcBef>
                <a:spcPct val="0"/>
              </a:spcBef>
              <a:buFont typeface="Arial" panose="020B0604020202020204" pitchFamily="34" charset="0"/>
              <a:buChar char="•"/>
            </a:pPr>
            <a:r>
              <a:rPr lang="en-GB" sz="3600" dirty="0">
                <a:solidFill>
                  <a:srgbClr val="121212"/>
                </a:solidFill>
                <a:latin typeface="HK Grotesk Light"/>
              </a:rPr>
              <a:t>Konformität und Authentizität: Sicherstellen, dass die Bewertungen mit den Grundsätzen der Bewertung und den Beweisregeln übereinstimmen, unabhängig von der Art der Durchführung.</a:t>
            </a:r>
          </a:p>
          <a:p>
            <a:pPr marL="571500" indent="-571500">
              <a:lnSpc>
                <a:spcPts val="3639"/>
              </a:lnSpc>
              <a:spcBef>
                <a:spcPct val="0"/>
              </a:spcBef>
              <a:buFont typeface="Arial" panose="020B0604020202020204" pitchFamily="34" charset="0"/>
              <a:buChar char="•"/>
            </a:pPr>
            <a:r>
              <a:rPr lang="en-GB" sz="3600" dirty="0">
                <a:solidFill>
                  <a:srgbClr val="121212"/>
                </a:solidFill>
                <a:latin typeface="HK Grotesk Light"/>
              </a:rPr>
              <a:t>Sammlung von Nachweisen: Nutzung von Tools wie Cloud Assess für sichere Logins, Zeitstempel und die Verfolgung von Bewertungsinteraktionen.</a:t>
            </a:r>
          </a:p>
          <a:p>
            <a:pPr>
              <a:lnSpc>
                <a:spcPts val="3639"/>
              </a:lnSpc>
              <a:spcBef>
                <a:spcPct val="0"/>
              </a:spcBef>
            </a:pPr>
            <a:endParaRPr lang="en-GB" sz="3600" dirty="0">
              <a:solidFill>
                <a:srgbClr val="121212"/>
              </a:solidFill>
              <a:latin typeface="HK Grotesk Light"/>
            </a:endParaRPr>
          </a:p>
        </p:txBody>
      </p:sp>
      <p:grpSp>
        <p:nvGrpSpPr>
          <p:cNvPr id="9" name="Group 9"/>
          <p:cNvGrpSpPr>
            <a:grpSpLocks noChangeAspect="1"/>
          </p:cNvGrpSpPr>
          <p:nvPr/>
        </p:nvGrpSpPr>
        <p:grpSpPr>
          <a:xfrm>
            <a:off x="16826047" y="607663"/>
            <a:ext cx="842075" cy="842075"/>
            <a:chOff x="0" y="0"/>
            <a:chExt cx="6350000" cy="6350000"/>
          </a:xfrm>
        </p:grpSpPr>
        <p:sp>
          <p:nvSpPr>
            <p:cNvPr id="10" name="Freeform 10"/>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BE"/>
            </a:p>
          </p:txBody>
        </p:sp>
      </p:grpSp>
      <p:sp>
        <p:nvSpPr>
          <p:cNvPr id="14" name="AutoShape 14"/>
          <p:cNvSpPr/>
          <p:nvPr/>
        </p:nvSpPr>
        <p:spPr>
          <a:xfrm rot="5400000">
            <a:off x="9139238" y="173356"/>
            <a:ext cx="9525" cy="17270948"/>
          </a:xfrm>
          <a:prstGeom prst="rect">
            <a:avLst/>
          </a:prstGeom>
          <a:solidFill>
            <a:srgbClr val="FB8709"/>
          </a:solidFill>
        </p:spPr>
        <p:txBody>
          <a:bodyPr/>
          <a:lstStyle/>
          <a:p>
            <a:endParaRPr lang="en-BE"/>
          </a:p>
        </p:txBody>
      </p:sp>
      <p:sp>
        <p:nvSpPr>
          <p:cNvPr id="7" name="Freeform 11">
            <a:extLst>
              <a:ext uri="{FF2B5EF4-FFF2-40B4-BE49-F238E27FC236}">
                <a16:creationId xmlns:a16="http://schemas.microsoft.com/office/drawing/2014/main" id="{9B9567DA-F51D-D01D-16AE-B1766DAF9768}"/>
              </a:ext>
            </a:extLst>
          </p:cNvPr>
          <p:cNvSpPr/>
          <p:nvPr/>
        </p:nvSpPr>
        <p:spPr>
          <a:xfrm>
            <a:off x="559140" y="8374275"/>
            <a:ext cx="2331172" cy="2331172"/>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2"/>
            <a:stretch>
              <a:fillRect/>
            </a:stretch>
          </a:blipFill>
        </p:spPr>
        <p:txBody>
          <a:bodyPr/>
          <a:lstStyle/>
          <a:p>
            <a:endParaRPr lang="en-BE"/>
          </a:p>
        </p:txBody>
      </p:sp>
      <p:sp>
        <p:nvSpPr>
          <p:cNvPr id="15" name="TextBox 13">
            <a:extLst>
              <a:ext uri="{FF2B5EF4-FFF2-40B4-BE49-F238E27FC236}">
                <a16:creationId xmlns:a16="http://schemas.microsoft.com/office/drawing/2014/main" id="{ECE196AF-895B-B932-CC0B-CEC388DA2687}"/>
              </a:ext>
            </a:extLst>
          </p:cNvPr>
          <p:cNvSpPr txBox="1"/>
          <p:nvPr/>
        </p:nvSpPr>
        <p:spPr>
          <a:xfrm>
            <a:off x="5150666" y="9207911"/>
            <a:ext cx="10227062" cy="759119"/>
          </a:xfrm>
          <a:prstGeom prst="rect">
            <a:avLst/>
          </a:prstGeom>
        </p:spPr>
        <p:txBody>
          <a:bodyPr wrap="square" lIns="0" tIns="0" rIns="0" bIns="0" rtlCol="0" anchor="t">
            <a:spAutoFit/>
          </a:bodyPr>
          <a:lstStyle/>
          <a:p>
            <a:pPr algn="just">
              <a:lnSpc>
                <a:spcPts val="1960"/>
              </a:lnSpc>
              <a:spcBef>
                <a:spcPct val="0"/>
              </a:spcBef>
            </a:pPr>
            <a:r>
              <a:rPr lang="en-US" sz="1400" dirty="0">
                <a:solidFill>
                  <a:srgbClr val="121212"/>
                </a:solidFill>
                <a:latin typeface="HK Grotesk Light"/>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p>
        </p:txBody>
      </p:sp>
      <p:pic>
        <p:nvPicPr>
          <p:cNvPr id="16" name="Picture 15">
            <a:extLst>
              <a:ext uri="{FF2B5EF4-FFF2-40B4-BE49-F238E27FC236}">
                <a16:creationId xmlns:a16="http://schemas.microsoft.com/office/drawing/2014/main" id="{0891EEC4-75A5-0971-BA4E-CE11F12AC0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97200" y="9183021"/>
            <a:ext cx="1727565" cy="628205"/>
          </a:xfrm>
          <a:prstGeom prst="rect">
            <a:avLst/>
          </a:prstGeom>
        </p:spPr>
      </p:pic>
      <p:pic>
        <p:nvPicPr>
          <p:cNvPr id="11" name="Picture 10" descr="Blue text on a white background&#10;&#10;Description automatically generated">
            <a:extLst>
              <a:ext uri="{FF2B5EF4-FFF2-40B4-BE49-F238E27FC236}">
                <a16:creationId xmlns:a16="http://schemas.microsoft.com/office/drawing/2014/main" id="{01E543EB-CF2F-DDD4-4B57-FBB57807D68D}"/>
              </a:ext>
            </a:extLst>
          </p:cNvPr>
          <p:cNvPicPr>
            <a:picLocks noChangeAspect="1"/>
          </p:cNvPicPr>
          <p:nvPr/>
        </p:nvPicPr>
        <p:blipFill>
          <a:blip r:embed="rId4"/>
          <a:stretch>
            <a:fillRect/>
          </a:stretch>
        </p:blipFill>
        <p:spPr>
          <a:xfrm>
            <a:off x="2916877" y="9325174"/>
            <a:ext cx="2163604" cy="453914"/>
          </a:xfrm>
          <a:prstGeom prst="rect">
            <a:avLst/>
          </a:prstGeom>
        </p:spPr>
      </p:pic>
    </p:spTree>
    <p:extLst>
      <p:ext uri="{BB962C8B-B14F-4D97-AF65-F5344CB8AC3E}">
        <p14:creationId xmlns:p14="http://schemas.microsoft.com/office/powerpoint/2010/main" val="2230928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7044742" y="-150232"/>
            <a:ext cx="1246758" cy="8963824"/>
          </a:xfrm>
          <a:prstGeom prst="rect">
            <a:avLst/>
          </a:prstGeom>
          <a:solidFill>
            <a:srgbClr val="FB8709"/>
          </a:solidFill>
        </p:spPr>
        <p:txBody>
          <a:bodyPr/>
          <a:lstStyle/>
          <a:p>
            <a:endParaRPr lang="en-BE"/>
          </a:p>
        </p:txBody>
      </p:sp>
      <p:grpSp>
        <p:nvGrpSpPr>
          <p:cNvPr id="3" name="Group 3"/>
          <p:cNvGrpSpPr/>
          <p:nvPr/>
        </p:nvGrpSpPr>
        <p:grpSpPr>
          <a:xfrm rot="-10800000">
            <a:off x="13961765" y="-1849"/>
            <a:ext cx="4329736" cy="4322808"/>
            <a:chOff x="0" y="0"/>
            <a:chExt cx="6350000" cy="6339840"/>
          </a:xfrm>
        </p:grpSpPr>
        <p:sp>
          <p:nvSpPr>
            <p:cNvPr id="4" name="Freeform 4"/>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BE"/>
            </a:p>
          </p:txBody>
        </p:sp>
      </p:grpSp>
      <p:sp>
        <p:nvSpPr>
          <p:cNvPr id="5" name="TextBox 5"/>
          <p:cNvSpPr txBox="1"/>
          <p:nvPr/>
        </p:nvSpPr>
        <p:spPr>
          <a:xfrm>
            <a:off x="793856" y="776393"/>
            <a:ext cx="15208144" cy="1009635"/>
          </a:xfrm>
          <a:prstGeom prst="rect">
            <a:avLst/>
          </a:prstGeom>
        </p:spPr>
        <p:txBody>
          <a:bodyPr wrap="square" lIns="0" tIns="0" rIns="0" bIns="0" rtlCol="0" anchor="t">
            <a:spAutoFit/>
          </a:bodyPr>
          <a:lstStyle/>
          <a:p>
            <a:pPr>
              <a:lnSpc>
                <a:spcPts val="7699"/>
              </a:lnSpc>
            </a:pPr>
            <a:r>
              <a:rPr lang="en-GB" sz="6999" spc="-69" dirty="0">
                <a:solidFill>
                  <a:srgbClr val="033C5B"/>
                </a:solidFill>
                <a:latin typeface="HK Grotesk Bold"/>
              </a:rPr>
              <a:t>Technologiegestützte Bewertung</a:t>
            </a:r>
          </a:p>
        </p:txBody>
      </p:sp>
      <p:grpSp>
        <p:nvGrpSpPr>
          <p:cNvPr id="9" name="Group 9"/>
          <p:cNvGrpSpPr>
            <a:grpSpLocks noChangeAspect="1"/>
          </p:cNvGrpSpPr>
          <p:nvPr/>
        </p:nvGrpSpPr>
        <p:grpSpPr>
          <a:xfrm>
            <a:off x="16826047" y="607663"/>
            <a:ext cx="842075" cy="842075"/>
            <a:chOff x="0" y="0"/>
            <a:chExt cx="6350000" cy="6350000"/>
          </a:xfrm>
        </p:grpSpPr>
        <p:sp>
          <p:nvSpPr>
            <p:cNvPr id="10" name="Freeform 10"/>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BE"/>
            </a:p>
          </p:txBody>
        </p:sp>
      </p:grpSp>
      <p:sp>
        <p:nvSpPr>
          <p:cNvPr id="14" name="AutoShape 14"/>
          <p:cNvSpPr/>
          <p:nvPr/>
        </p:nvSpPr>
        <p:spPr>
          <a:xfrm rot="5400000">
            <a:off x="9139238" y="173356"/>
            <a:ext cx="9525" cy="17270948"/>
          </a:xfrm>
          <a:prstGeom prst="rect">
            <a:avLst/>
          </a:prstGeom>
          <a:solidFill>
            <a:srgbClr val="FB8709"/>
          </a:solidFill>
        </p:spPr>
        <p:txBody>
          <a:bodyPr/>
          <a:lstStyle/>
          <a:p>
            <a:endParaRPr lang="en-BE"/>
          </a:p>
        </p:txBody>
      </p:sp>
      <p:pic>
        <p:nvPicPr>
          <p:cNvPr id="8" name="Picture 7">
            <a:extLst>
              <a:ext uri="{FF2B5EF4-FFF2-40B4-BE49-F238E27FC236}">
                <a16:creationId xmlns:a16="http://schemas.microsoft.com/office/drawing/2014/main" id="{07661F79-DC22-53B7-87A1-5ECED8316F01}"/>
              </a:ext>
            </a:extLst>
          </p:cNvPr>
          <p:cNvPicPr>
            <a:picLocks noChangeAspect="1"/>
          </p:cNvPicPr>
          <p:nvPr/>
        </p:nvPicPr>
        <p:blipFill>
          <a:blip r:embed="rId2"/>
          <a:stretch>
            <a:fillRect/>
          </a:stretch>
        </p:blipFill>
        <p:spPr>
          <a:xfrm>
            <a:off x="3124200" y="2151914"/>
            <a:ext cx="12169269" cy="5714396"/>
          </a:xfrm>
          <a:prstGeom prst="rect">
            <a:avLst/>
          </a:prstGeom>
        </p:spPr>
      </p:pic>
      <p:sp>
        <p:nvSpPr>
          <p:cNvPr id="16" name="TextBox 15">
            <a:extLst>
              <a:ext uri="{FF2B5EF4-FFF2-40B4-BE49-F238E27FC236}">
                <a16:creationId xmlns:a16="http://schemas.microsoft.com/office/drawing/2014/main" id="{D919AC23-3051-DAFC-02AC-CEC03A733AB4}"/>
              </a:ext>
            </a:extLst>
          </p:cNvPr>
          <p:cNvSpPr txBox="1"/>
          <p:nvPr/>
        </p:nvSpPr>
        <p:spPr>
          <a:xfrm>
            <a:off x="4419600" y="7893642"/>
            <a:ext cx="9144000" cy="338554"/>
          </a:xfrm>
          <a:prstGeom prst="rect">
            <a:avLst/>
          </a:prstGeom>
          <a:noFill/>
        </p:spPr>
        <p:txBody>
          <a:bodyPr wrap="square">
            <a:spAutoFit/>
          </a:bodyPr>
          <a:lstStyle/>
          <a:p>
            <a:pPr algn="ctr"/>
            <a:r>
              <a:rPr lang="en-GB" sz="1600" i="1" dirty="0"/>
              <a:t>Quelle: </a:t>
            </a:r>
            <a:r>
              <a:rPr lang="en-BE" sz="1600" i="1" dirty="0">
                <a:hlinkClick r:id="rId3"/>
              </a:rPr>
              <a:t>https:</a:t>
            </a:r>
            <a:r>
              <a:rPr lang="en-GB" sz="1600" i="1" dirty="0"/>
              <a:t>//cloudassess.com/blog/assessment-methods/ </a:t>
            </a:r>
            <a:endParaRPr lang="en-BE" sz="1600" i="1" dirty="0"/>
          </a:p>
        </p:txBody>
      </p:sp>
      <p:sp>
        <p:nvSpPr>
          <p:cNvPr id="6" name="Freeform 11">
            <a:extLst>
              <a:ext uri="{FF2B5EF4-FFF2-40B4-BE49-F238E27FC236}">
                <a16:creationId xmlns:a16="http://schemas.microsoft.com/office/drawing/2014/main" id="{0463B0BC-4854-9188-64BE-575B29F94819}"/>
              </a:ext>
            </a:extLst>
          </p:cNvPr>
          <p:cNvSpPr/>
          <p:nvPr/>
        </p:nvSpPr>
        <p:spPr>
          <a:xfrm>
            <a:off x="559140" y="8374275"/>
            <a:ext cx="2331172" cy="2331172"/>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4"/>
            <a:stretch>
              <a:fillRect/>
            </a:stretch>
          </a:blipFill>
        </p:spPr>
        <p:txBody>
          <a:bodyPr/>
          <a:lstStyle/>
          <a:p>
            <a:endParaRPr lang="en-BE"/>
          </a:p>
        </p:txBody>
      </p:sp>
      <p:sp>
        <p:nvSpPr>
          <p:cNvPr id="15" name="TextBox 13">
            <a:extLst>
              <a:ext uri="{FF2B5EF4-FFF2-40B4-BE49-F238E27FC236}">
                <a16:creationId xmlns:a16="http://schemas.microsoft.com/office/drawing/2014/main" id="{4F6252AA-13AC-28EE-5425-3DC151DB1DE0}"/>
              </a:ext>
            </a:extLst>
          </p:cNvPr>
          <p:cNvSpPr txBox="1"/>
          <p:nvPr/>
        </p:nvSpPr>
        <p:spPr>
          <a:xfrm>
            <a:off x="5150666" y="9207911"/>
            <a:ext cx="10227062" cy="759119"/>
          </a:xfrm>
          <a:prstGeom prst="rect">
            <a:avLst/>
          </a:prstGeom>
        </p:spPr>
        <p:txBody>
          <a:bodyPr wrap="square" lIns="0" tIns="0" rIns="0" bIns="0" rtlCol="0" anchor="t">
            <a:spAutoFit/>
          </a:bodyPr>
          <a:lstStyle/>
          <a:p>
            <a:pPr algn="just">
              <a:lnSpc>
                <a:spcPts val="1960"/>
              </a:lnSpc>
              <a:spcBef>
                <a:spcPct val="0"/>
              </a:spcBef>
            </a:pPr>
            <a:r>
              <a:rPr lang="en-US" sz="1400" dirty="0">
                <a:solidFill>
                  <a:srgbClr val="121212"/>
                </a:solidFill>
                <a:latin typeface="HK Grotesk Light"/>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p>
        </p:txBody>
      </p:sp>
      <p:pic>
        <p:nvPicPr>
          <p:cNvPr id="17" name="Picture 16">
            <a:extLst>
              <a:ext uri="{FF2B5EF4-FFF2-40B4-BE49-F238E27FC236}">
                <a16:creationId xmlns:a16="http://schemas.microsoft.com/office/drawing/2014/main" id="{6DB28A40-F808-7E24-B7CD-16D68CAC65C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697200" y="9183021"/>
            <a:ext cx="1727565" cy="628205"/>
          </a:xfrm>
          <a:prstGeom prst="rect">
            <a:avLst/>
          </a:prstGeom>
        </p:spPr>
      </p:pic>
      <p:pic>
        <p:nvPicPr>
          <p:cNvPr id="11" name="Picture 10" descr="Blue text on a white background&#10;&#10;Description automatically generated">
            <a:extLst>
              <a:ext uri="{FF2B5EF4-FFF2-40B4-BE49-F238E27FC236}">
                <a16:creationId xmlns:a16="http://schemas.microsoft.com/office/drawing/2014/main" id="{3475E8A0-DCDE-AA34-753F-31DCCF636C42}"/>
              </a:ext>
            </a:extLst>
          </p:cNvPr>
          <p:cNvPicPr>
            <a:picLocks noChangeAspect="1"/>
          </p:cNvPicPr>
          <p:nvPr/>
        </p:nvPicPr>
        <p:blipFill>
          <a:blip r:embed="rId6"/>
          <a:stretch>
            <a:fillRect/>
          </a:stretch>
        </p:blipFill>
        <p:spPr>
          <a:xfrm>
            <a:off x="2916877" y="9325174"/>
            <a:ext cx="2163604" cy="453914"/>
          </a:xfrm>
          <a:prstGeom prst="rect">
            <a:avLst/>
          </a:prstGeom>
        </p:spPr>
      </p:pic>
    </p:spTree>
    <p:extLst>
      <p:ext uri="{BB962C8B-B14F-4D97-AF65-F5344CB8AC3E}">
        <p14:creationId xmlns:p14="http://schemas.microsoft.com/office/powerpoint/2010/main" val="22314318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21BC6D-A2D7-338D-3720-0DBA8CB78DA0}"/>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2C220382-A302-163F-AA55-3335AB7EF019}"/>
              </a:ext>
            </a:extLst>
          </p:cNvPr>
          <p:cNvSpPr/>
          <p:nvPr/>
        </p:nvSpPr>
        <p:spPr>
          <a:xfrm>
            <a:off x="17044742" y="-150232"/>
            <a:ext cx="1246758" cy="8963824"/>
          </a:xfrm>
          <a:prstGeom prst="rect">
            <a:avLst/>
          </a:prstGeom>
          <a:solidFill>
            <a:srgbClr val="FB8709"/>
          </a:solidFill>
        </p:spPr>
        <p:txBody>
          <a:bodyPr/>
          <a:lstStyle/>
          <a:p>
            <a:endParaRPr lang="en-BE"/>
          </a:p>
        </p:txBody>
      </p:sp>
      <p:grpSp>
        <p:nvGrpSpPr>
          <p:cNvPr id="3" name="Group 3">
            <a:extLst>
              <a:ext uri="{FF2B5EF4-FFF2-40B4-BE49-F238E27FC236}">
                <a16:creationId xmlns:a16="http://schemas.microsoft.com/office/drawing/2014/main" id="{9A272FC3-364B-0B09-9C3E-F5BF2B112268}"/>
              </a:ext>
            </a:extLst>
          </p:cNvPr>
          <p:cNvGrpSpPr/>
          <p:nvPr/>
        </p:nvGrpSpPr>
        <p:grpSpPr>
          <a:xfrm rot="-10800000">
            <a:off x="13961765" y="-1849"/>
            <a:ext cx="4329736" cy="4322808"/>
            <a:chOff x="0" y="0"/>
            <a:chExt cx="6350000" cy="6339840"/>
          </a:xfrm>
        </p:grpSpPr>
        <p:sp>
          <p:nvSpPr>
            <p:cNvPr id="4" name="Freeform 4">
              <a:extLst>
                <a:ext uri="{FF2B5EF4-FFF2-40B4-BE49-F238E27FC236}">
                  <a16:creationId xmlns:a16="http://schemas.microsoft.com/office/drawing/2014/main" id="{8D9BE3AA-07BE-51B8-F102-1870CD26830F}"/>
                </a:ext>
              </a:extLst>
            </p:cNvPr>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BE"/>
            </a:p>
          </p:txBody>
        </p:sp>
      </p:grpSp>
      <p:sp>
        <p:nvSpPr>
          <p:cNvPr id="5" name="TextBox 5">
            <a:extLst>
              <a:ext uri="{FF2B5EF4-FFF2-40B4-BE49-F238E27FC236}">
                <a16:creationId xmlns:a16="http://schemas.microsoft.com/office/drawing/2014/main" id="{F4EFA253-2F39-B1A8-F666-740FFEBAD7CA}"/>
              </a:ext>
            </a:extLst>
          </p:cNvPr>
          <p:cNvSpPr txBox="1"/>
          <p:nvPr/>
        </p:nvSpPr>
        <p:spPr>
          <a:xfrm>
            <a:off x="793856" y="776393"/>
            <a:ext cx="15208144" cy="1009635"/>
          </a:xfrm>
          <a:prstGeom prst="rect">
            <a:avLst/>
          </a:prstGeom>
        </p:spPr>
        <p:txBody>
          <a:bodyPr wrap="square" lIns="0" tIns="0" rIns="0" bIns="0" rtlCol="0" anchor="t">
            <a:spAutoFit/>
          </a:bodyPr>
          <a:lstStyle/>
          <a:p>
            <a:pPr>
              <a:lnSpc>
                <a:spcPts val="7699"/>
              </a:lnSpc>
            </a:pPr>
            <a:r>
              <a:rPr lang="en-GB" sz="6999" spc="-69" dirty="0">
                <a:solidFill>
                  <a:srgbClr val="033C5B"/>
                </a:solidFill>
                <a:latin typeface="HK Grotesk Bold"/>
              </a:rPr>
              <a:t>Bewerten Sie Ihr "flipped classroom</a:t>
            </a:r>
          </a:p>
        </p:txBody>
      </p:sp>
      <p:grpSp>
        <p:nvGrpSpPr>
          <p:cNvPr id="9" name="Group 9">
            <a:extLst>
              <a:ext uri="{FF2B5EF4-FFF2-40B4-BE49-F238E27FC236}">
                <a16:creationId xmlns:a16="http://schemas.microsoft.com/office/drawing/2014/main" id="{77ACBDF8-0320-4B72-FBD9-EF290488D5AB}"/>
              </a:ext>
            </a:extLst>
          </p:cNvPr>
          <p:cNvGrpSpPr>
            <a:grpSpLocks noChangeAspect="1"/>
          </p:cNvGrpSpPr>
          <p:nvPr/>
        </p:nvGrpSpPr>
        <p:grpSpPr>
          <a:xfrm>
            <a:off x="16826047" y="607663"/>
            <a:ext cx="842075" cy="842075"/>
            <a:chOff x="0" y="0"/>
            <a:chExt cx="6350000" cy="6350000"/>
          </a:xfrm>
        </p:grpSpPr>
        <p:sp>
          <p:nvSpPr>
            <p:cNvPr id="10" name="Freeform 10">
              <a:extLst>
                <a:ext uri="{FF2B5EF4-FFF2-40B4-BE49-F238E27FC236}">
                  <a16:creationId xmlns:a16="http://schemas.microsoft.com/office/drawing/2014/main" id="{376D950A-124E-7A38-F06B-138E1A3B99B9}"/>
                </a:ext>
              </a:extLst>
            </p:cNvPr>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BE"/>
            </a:p>
          </p:txBody>
        </p:sp>
      </p:grpSp>
      <p:sp>
        <p:nvSpPr>
          <p:cNvPr id="14" name="AutoShape 14">
            <a:extLst>
              <a:ext uri="{FF2B5EF4-FFF2-40B4-BE49-F238E27FC236}">
                <a16:creationId xmlns:a16="http://schemas.microsoft.com/office/drawing/2014/main" id="{5142908F-ECC6-1F85-4A85-263BAD3B4325}"/>
              </a:ext>
            </a:extLst>
          </p:cNvPr>
          <p:cNvSpPr/>
          <p:nvPr/>
        </p:nvSpPr>
        <p:spPr>
          <a:xfrm rot="5400000">
            <a:off x="9139238" y="173356"/>
            <a:ext cx="9525" cy="17270948"/>
          </a:xfrm>
          <a:prstGeom prst="rect">
            <a:avLst/>
          </a:prstGeom>
          <a:solidFill>
            <a:srgbClr val="FB8709"/>
          </a:solidFill>
        </p:spPr>
        <p:txBody>
          <a:bodyPr/>
          <a:lstStyle/>
          <a:p>
            <a:endParaRPr lang="en-BE"/>
          </a:p>
        </p:txBody>
      </p:sp>
      <p:sp>
        <p:nvSpPr>
          <p:cNvPr id="6" name="Freeform 11">
            <a:extLst>
              <a:ext uri="{FF2B5EF4-FFF2-40B4-BE49-F238E27FC236}">
                <a16:creationId xmlns:a16="http://schemas.microsoft.com/office/drawing/2014/main" id="{815E6E3A-3192-DD48-29C0-FB8C281DA6EB}"/>
              </a:ext>
            </a:extLst>
          </p:cNvPr>
          <p:cNvSpPr/>
          <p:nvPr/>
        </p:nvSpPr>
        <p:spPr>
          <a:xfrm>
            <a:off x="559140" y="8374275"/>
            <a:ext cx="2331172" cy="2331172"/>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2"/>
            <a:stretch>
              <a:fillRect/>
            </a:stretch>
          </a:blipFill>
        </p:spPr>
        <p:txBody>
          <a:bodyPr/>
          <a:lstStyle/>
          <a:p>
            <a:endParaRPr lang="en-BE"/>
          </a:p>
        </p:txBody>
      </p:sp>
      <p:sp>
        <p:nvSpPr>
          <p:cNvPr id="15" name="TextBox 13">
            <a:extLst>
              <a:ext uri="{FF2B5EF4-FFF2-40B4-BE49-F238E27FC236}">
                <a16:creationId xmlns:a16="http://schemas.microsoft.com/office/drawing/2014/main" id="{D909A9C4-0D48-860C-9EEE-8DF5FC6649AE}"/>
              </a:ext>
            </a:extLst>
          </p:cNvPr>
          <p:cNvSpPr txBox="1"/>
          <p:nvPr/>
        </p:nvSpPr>
        <p:spPr>
          <a:xfrm>
            <a:off x="5150666" y="9207911"/>
            <a:ext cx="10227062" cy="759119"/>
          </a:xfrm>
          <a:prstGeom prst="rect">
            <a:avLst/>
          </a:prstGeom>
        </p:spPr>
        <p:txBody>
          <a:bodyPr wrap="square" lIns="0" tIns="0" rIns="0" bIns="0" rtlCol="0" anchor="t">
            <a:spAutoFit/>
          </a:bodyPr>
          <a:lstStyle/>
          <a:p>
            <a:pPr algn="just">
              <a:lnSpc>
                <a:spcPts val="1960"/>
              </a:lnSpc>
              <a:spcBef>
                <a:spcPct val="0"/>
              </a:spcBef>
            </a:pPr>
            <a:r>
              <a:rPr lang="en-US" sz="1400" dirty="0">
                <a:solidFill>
                  <a:srgbClr val="121212"/>
                </a:solidFill>
                <a:latin typeface="HK Grotesk Light"/>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p>
        </p:txBody>
      </p:sp>
      <p:pic>
        <p:nvPicPr>
          <p:cNvPr id="17" name="Picture 16">
            <a:extLst>
              <a:ext uri="{FF2B5EF4-FFF2-40B4-BE49-F238E27FC236}">
                <a16:creationId xmlns:a16="http://schemas.microsoft.com/office/drawing/2014/main" id="{086D4B90-8B62-C562-606B-8E4F2D5A9A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97200" y="9183021"/>
            <a:ext cx="1727565" cy="628205"/>
          </a:xfrm>
          <a:prstGeom prst="rect">
            <a:avLst/>
          </a:prstGeom>
        </p:spPr>
      </p:pic>
      <p:graphicFrame>
        <p:nvGraphicFramePr>
          <p:cNvPr id="19" name="TextBox 11">
            <a:extLst>
              <a:ext uri="{FF2B5EF4-FFF2-40B4-BE49-F238E27FC236}">
                <a16:creationId xmlns:a16="http://schemas.microsoft.com/office/drawing/2014/main" id="{105836D0-B73F-732C-A56D-A38BAE50518E}"/>
              </a:ext>
            </a:extLst>
          </p:cNvPr>
          <p:cNvGraphicFramePr/>
          <p:nvPr>
            <p:extLst>
              <p:ext uri="{D42A27DB-BD31-4B8C-83A1-F6EECF244321}">
                <p14:modId xmlns:p14="http://schemas.microsoft.com/office/powerpoint/2010/main" val="1126442724"/>
              </p:ext>
            </p:extLst>
          </p:nvPr>
        </p:nvGraphicFramePr>
        <p:xfrm>
          <a:off x="3647739" y="1786028"/>
          <a:ext cx="10110089" cy="679633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8" name="Picture 7" descr="Blue text on a white background&#10;&#10;Description automatically generated">
            <a:extLst>
              <a:ext uri="{FF2B5EF4-FFF2-40B4-BE49-F238E27FC236}">
                <a16:creationId xmlns:a16="http://schemas.microsoft.com/office/drawing/2014/main" id="{F50D827C-D21E-C02A-4A1A-10C3A02C9A78}"/>
              </a:ext>
            </a:extLst>
          </p:cNvPr>
          <p:cNvPicPr>
            <a:picLocks noChangeAspect="1"/>
          </p:cNvPicPr>
          <p:nvPr/>
        </p:nvPicPr>
        <p:blipFill>
          <a:blip r:embed="rId9"/>
          <a:stretch>
            <a:fillRect/>
          </a:stretch>
        </p:blipFill>
        <p:spPr>
          <a:xfrm>
            <a:off x="2916877" y="9325174"/>
            <a:ext cx="2163604" cy="453914"/>
          </a:xfrm>
          <a:prstGeom prst="rect">
            <a:avLst/>
          </a:prstGeom>
        </p:spPr>
      </p:pic>
    </p:spTree>
    <p:extLst>
      <p:ext uri="{BB962C8B-B14F-4D97-AF65-F5344CB8AC3E}">
        <p14:creationId xmlns:p14="http://schemas.microsoft.com/office/powerpoint/2010/main" val="7545759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7044742" y="-150232"/>
            <a:ext cx="1246758" cy="8963824"/>
          </a:xfrm>
          <a:prstGeom prst="rect">
            <a:avLst/>
          </a:prstGeom>
          <a:solidFill>
            <a:srgbClr val="FB8709"/>
          </a:solidFill>
        </p:spPr>
        <p:txBody>
          <a:bodyPr/>
          <a:lstStyle/>
          <a:p>
            <a:endParaRPr lang="en-BE"/>
          </a:p>
        </p:txBody>
      </p:sp>
      <p:grpSp>
        <p:nvGrpSpPr>
          <p:cNvPr id="3" name="Group 3"/>
          <p:cNvGrpSpPr/>
          <p:nvPr/>
        </p:nvGrpSpPr>
        <p:grpSpPr>
          <a:xfrm rot="-10800000">
            <a:off x="13961765" y="-1849"/>
            <a:ext cx="4329736" cy="4322808"/>
            <a:chOff x="0" y="0"/>
            <a:chExt cx="6350000" cy="6339840"/>
          </a:xfrm>
        </p:grpSpPr>
        <p:sp>
          <p:nvSpPr>
            <p:cNvPr id="4" name="Freeform 4"/>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BE"/>
            </a:p>
          </p:txBody>
        </p:sp>
      </p:grpSp>
      <p:sp>
        <p:nvSpPr>
          <p:cNvPr id="5" name="TextBox 5"/>
          <p:cNvSpPr txBox="1"/>
          <p:nvPr/>
        </p:nvSpPr>
        <p:spPr>
          <a:xfrm>
            <a:off x="793856" y="776393"/>
            <a:ext cx="15208144" cy="1997085"/>
          </a:xfrm>
          <a:prstGeom prst="rect">
            <a:avLst/>
          </a:prstGeom>
        </p:spPr>
        <p:txBody>
          <a:bodyPr wrap="square" lIns="0" tIns="0" rIns="0" bIns="0" rtlCol="0" anchor="t">
            <a:spAutoFit/>
          </a:bodyPr>
          <a:lstStyle/>
          <a:p>
            <a:pPr>
              <a:lnSpc>
                <a:spcPts val="7699"/>
              </a:lnSpc>
            </a:pPr>
            <a:r>
              <a:rPr lang="en-GB" sz="6999" spc="-69" dirty="0">
                <a:solidFill>
                  <a:srgbClr val="033C5B"/>
                </a:solidFill>
                <a:latin typeface="HK Grotesk Bold"/>
              </a:rPr>
              <a:t>Zusammenarbeit mit der Industrie bei der Bewertung und Zertifizierung der beruflichen Bildung</a:t>
            </a:r>
          </a:p>
        </p:txBody>
      </p:sp>
      <p:grpSp>
        <p:nvGrpSpPr>
          <p:cNvPr id="9" name="Group 9"/>
          <p:cNvGrpSpPr>
            <a:grpSpLocks noChangeAspect="1"/>
          </p:cNvGrpSpPr>
          <p:nvPr/>
        </p:nvGrpSpPr>
        <p:grpSpPr>
          <a:xfrm>
            <a:off x="16826047" y="607663"/>
            <a:ext cx="842075" cy="842075"/>
            <a:chOff x="0" y="0"/>
            <a:chExt cx="6350000" cy="6350000"/>
          </a:xfrm>
        </p:grpSpPr>
        <p:sp>
          <p:nvSpPr>
            <p:cNvPr id="10" name="Freeform 10"/>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BE"/>
            </a:p>
          </p:txBody>
        </p:sp>
      </p:grpSp>
      <p:sp>
        <p:nvSpPr>
          <p:cNvPr id="14" name="AutoShape 14"/>
          <p:cNvSpPr/>
          <p:nvPr/>
        </p:nvSpPr>
        <p:spPr>
          <a:xfrm rot="5400000">
            <a:off x="9139238" y="173356"/>
            <a:ext cx="9525" cy="17270948"/>
          </a:xfrm>
          <a:prstGeom prst="rect">
            <a:avLst/>
          </a:prstGeom>
          <a:solidFill>
            <a:srgbClr val="FB8709"/>
          </a:solidFill>
        </p:spPr>
        <p:txBody>
          <a:bodyPr/>
          <a:lstStyle/>
          <a:p>
            <a:endParaRPr lang="en-BE"/>
          </a:p>
        </p:txBody>
      </p:sp>
      <p:sp>
        <p:nvSpPr>
          <p:cNvPr id="7" name="Freeform 11">
            <a:extLst>
              <a:ext uri="{FF2B5EF4-FFF2-40B4-BE49-F238E27FC236}">
                <a16:creationId xmlns:a16="http://schemas.microsoft.com/office/drawing/2014/main" id="{23F07B4B-1244-C1D7-FF3A-3876FA89A7D7}"/>
              </a:ext>
            </a:extLst>
          </p:cNvPr>
          <p:cNvSpPr/>
          <p:nvPr/>
        </p:nvSpPr>
        <p:spPr>
          <a:xfrm>
            <a:off x="559140" y="8374275"/>
            <a:ext cx="2331172" cy="2331172"/>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2"/>
            <a:stretch>
              <a:fillRect/>
            </a:stretch>
          </a:blipFill>
        </p:spPr>
        <p:txBody>
          <a:bodyPr/>
          <a:lstStyle/>
          <a:p>
            <a:endParaRPr lang="en-BE"/>
          </a:p>
        </p:txBody>
      </p:sp>
      <p:sp>
        <p:nvSpPr>
          <p:cNvPr id="15" name="TextBox 13">
            <a:extLst>
              <a:ext uri="{FF2B5EF4-FFF2-40B4-BE49-F238E27FC236}">
                <a16:creationId xmlns:a16="http://schemas.microsoft.com/office/drawing/2014/main" id="{C28A596C-0907-F237-18B3-B1B24363C2A0}"/>
              </a:ext>
            </a:extLst>
          </p:cNvPr>
          <p:cNvSpPr txBox="1"/>
          <p:nvPr/>
        </p:nvSpPr>
        <p:spPr>
          <a:xfrm>
            <a:off x="5150666" y="9207911"/>
            <a:ext cx="10227062" cy="759119"/>
          </a:xfrm>
          <a:prstGeom prst="rect">
            <a:avLst/>
          </a:prstGeom>
        </p:spPr>
        <p:txBody>
          <a:bodyPr wrap="square" lIns="0" tIns="0" rIns="0" bIns="0" rtlCol="0" anchor="t">
            <a:spAutoFit/>
          </a:bodyPr>
          <a:lstStyle/>
          <a:p>
            <a:pPr algn="just">
              <a:lnSpc>
                <a:spcPts val="1960"/>
              </a:lnSpc>
              <a:spcBef>
                <a:spcPct val="0"/>
              </a:spcBef>
            </a:pPr>
            <a:r>
              <a:rPr lang="en-US" sz="1400" dirty="0">
                <a:solidFill>
                  <a:srgbClr val="121212"/>
                </a:solidFill>
                <a:latin typeface="HK Grotesk Light"/>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p>
        </p:txBody>
      </p:sp>
      <p:pic>
        <p:nvPicPr>
          <p:cNvPr id="16" name="Picture 15">
            <a:extLst>
              <a:ext uri="{FF2B5EF4-FFF2-40B4-BE49-F238E27FC236}">
                <a16:creationId xmlns:a16="http://schemas.microsoft.com/office/drawing/2014/main" id="{B045132A-2B4B-36B6-7E17-B9C7D6CCAF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97200" y="9183021"/>
            <a:ext cx="1727565" cy="628205"/>
          </a:xfrm>
          <a:prstGeom prst="rect">
            <a:avLst/>
          </a:prstGeom>
        </p:spPr>
      </p:pic>
      <p:graphicFrame>
        <p:nvGraphicFramePr>
          <p:cNvPr id="18" name="TextBox 6">
            <a:extLst>
              <a:ext uri="{FF2B5EF4-FFF2-40B4-BE49-F238E27FC236}">
                <a16:creationId xmlns:a16="http://schemas.microsoft.com/office/drawing/2014/main" id="{EFF1C5E0-67F3-D605-B0F7-4AC0B0E049C2}"/>
              </a:ext>
            </a:extLst>
          </p:cNvPr>
          <p:cNvGraphicFramePr/>
          <p:nvPr>
            <p:extLst>
              <p:ext uri="{D42A27DB-BD31-4B8C-83A1-F6EECF244321}">
                <p14:modId xmlns:p14="http://schemas.microsoft.com/office/powerpoint/2010/main" val="3937630858"/>
              </p:ext>
            </p:extLst>
          </p:nvPr>
        </p:nvGraphicFramePr>
        <p:xfrm>
          <a:off x="797268" y="2984254"/>
          <a:ext cx="15465917" cy="60246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Picture 5" descr="Blue text on a white background&#10;&#10;Description automatically generated">
            <a:extLst>
              <a:ext uri="{FF2B5EF4-FFF2-40B4-BE49-F238E27FC236}">
                <a16:creationId xmlns:a16="http://schemas.microsoft.com/office/drawing/2014/main" id="{D1588928-E8D7-1CB0-7BC4-791E1DF23B9D}"/>
              </a:ext>
            </a:extLst>
          </p:cNvPr>
          <p:cNvPicPr>
            <a:picLocks noChangeAspect="1"/>
          </p:cNvPicPr>
          <p:nvPr/>
        </p:nvPicPr>
        <p:blipFill>
          <a:blip r:embed="rId9"/>
          <a:stretch>
            <a:fillRect/>
          </a:stretch>
        </p:blipFill>
        <p:spPr>
          <a:xfrm>
            <a:off x="2916877" y="9325174"/>
            <a:ext cx="2163604" cy="453914"/>
          </a:xfrm>
          <a:prstGeom prst="rect">
            <a:avLst/>
          </a:prstGeom>
        </p:spPr>
      </p:pic>
    </p:spTree>
    <p:extLst>
      <p:ext uri="{BB962C8B-B14F-4D97-AF65-F5344CB8AC3E}">
        <p14:creationId xmlns:p14="http://schemas.microsoft.com/office/powerpoint/2010/main" val="2222414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7044742" y="-150232"/>
            <a:ext cx="1246758" cy="8963824"/>
          </a:xfrm>
          <a:prstGeom prst="rect">
            <a:avLst/>
          </a:prstGeom>
          <a:solidFill>
            <a:srgbClr val="FB8709"/>
          </a:solidFill>
        </p:spPr>
        <p:txBody>
          <a:bodyPr/>
          <a:lstStyle/>
          <a:p>
            <a:endParaRPr lang="en-BE"/>
          </a:p>
        </p:txBody>
      </p:sp>
      <p:grpSp>
        <p:nvGrpSpPr>
          <p:cNvPr id="3" name="Group 3"/>
          <p:cNvGrpSpPr/>
          <p:nvPr/>
        </p:nvGrpSpPr>
        <p:grpSpPr>
          <a:xfrm rot="-10800000">
            <a:off x="13961765" y="-1849"/>
            <a:ext cx="4329736" cy="4322808"/>
            <a:chOff x="0" y="0"/>
            <a:chExt cx="6350000" cy="6339840"/>
          </a:xfrm>
        </p:grpSpPr>
        <p:sp>
          <p:nvSpPr>
            <p:cNvPr id="4" name="Freeform 4"/>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BE"/>
            </a:p>
          </p:txBody>
        </p:sp>
      </p:grpSp>
      <p:sp>
        <p:nvSpPr>
          <p:cNvPr id="5" name="TextBox 5"/>
          <p:cNvSpPr txBox="1"/>
          <p:nvPr/>
        </p:nvSpPr>
        <p:spPr>
          <a:xfrm>
            <a:off x="793856" y="776393"/>
            <a:ext cx="15208144" cy="1912575"/>
          </a:xfrm>
          <a:prstGeom prst="rect">
            <a:avLst/>
          </a:prstGeom>
        </p:spPr>
        <p:txBody>
          <a:bodyPr wrap="square" lIns="0" tIns="0" rIns="0" bIns="0" rtlCol="0" anchor="t">
            <a:spAutoFit/>
          </a:bodyPr>
          <a:lstStyle/>
          <a:p>
            <a:pPr>
              <a:lnSpc>
                <a:spcPts val="7699"/>
              </a:lnSpc>
            </a:pPr>
            <a:r>
              <a:rPr lang="en-GB" sz="4800" spc="-69" dirty="0">
                <a:solidFill>
                  <a:srgbClr val="033C5B"/>
                </a:solidFill>
                <a:latin typeface="HK Grotesk Bold"/>
              </a:rPr>
              <a:t>Zusammenarbeit mit der Industrie bei der </a:t>
            </a:r>
            <a:r>
              <a:rPr lang="en-GB" sz="4800" spc="-69" dirty="0" err="1">
                <a:solidFill>
                  <a:srgbClr val="033C5B"/>
                </a:solidFill>
                <a:latin typeface="HK Grotesk Bold"/>
              </a:rPr>
              <a:t>Bewertung</a:t>
            </a:r>
            <a:r>
              <a:rPr lang="en-GB" sz="4800" spc="-69" dirty="0">
                <a:solidFill>
                  <a:srgbClr val="033C5B"/>
                </a:solidFill>
                <a:latin typeface="HK Grotesk Bold"/>
              </a:rPr>
              <a:t> </a:t>
            </a:r>
            <a:endParaRPr lang="tr-TR" sz="4800" spc="-69" dirty="0">
              <a:solidFill>
                <a:srgbClr val="033C5B"/>
              </a:solidFill>
              <a:latin typeface="HK Grotesk Bold"/>
            </a:endParaRPr>
          </a:p>
          <a:p>
            <a:pPr>
              <a:lnSpc>
                <a:spcPts val="7699"/>
              </a:lnSpc>
            </a:pPr>
            <a:r>
              <a:rPr lang="en-GB" sz="4800" spc="-69" dirty="0">
                <a:solidFill>
                  <a:srgbClr val="033C5B"/>
                </a:solidFill>
                <a:latin typeface="HK Grotesk Bold"/>
              </a:rPr>
              <a:t>und Zertifizierung der beruflichen Bildung</a:t>
            </a:r>
          </a:p>
        </p:txBody>
      </p:sp>
      <p:grpSp>
        <p:nvGrpSpPr>
          <p:cNvPr id="9" name="Group 9"/>
          <p:cNvGrpSpPr>
            <a:grpSpLocks noChangeAspect="1"/>
          </p:cNvGrpSpPr>
          <p:nvPr/>
        </p:nvGrpSpPr>
        <p:grpSpPr>
          <a:xfrm>
            <a:off x="16826047" y="607663"/>
            <a:ext cx="842075" cy="842075"/>
            <a:chOff x="0" y="0"/>
            <a:chExt cx="6350000" cy="6350000"/>
          </a:xfrm>
        </p:grpSpPr>
        <p:sp>
          <p:nvSpPr>
            <p:cNvPr id="10" name="Freeform 10"/>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BE"/>
            </a:p>
          </p:txBody>
        </p:sp>
      </p:grpSp>
      <p:sp>
        <p:nvSpPr>
          <p:cNvPr id="14" name="AutoShape 14"/>
          <p:cNvSpPr/>
          <p:nvPr/>
        </p:nvSpPr>
        <p:spPr>
          <a:xfrm rot="5400000">
            <a:off x="9139238" y="173356"/>
            <a:ext cx="9525" cy="17270948"/>
          </a:xfrm>
          <a:prstGeom prst="rect">
            <a:avLst/>
          </a:prstGeom>
          <a:solidFill>
            <a:srgbClr val="FB8709"/>
          </a:solidFill>
        </p:spPr>
        <p:txBody>
          <a:bodyPr/>
          <a:lstStyle/>
          <a:p>
            <a:endParaRPr lang="en-BE"/>
          </a:p>
        </p:txBody>
      </p:sp>
      <p:sp>
        <p:nvSpPr>
          <p:cNvPr id="7" name="Freeform 11">
            <a:extLst>
              <a:ext uri="{FF2B5EF4-FFF2-40B4-BE49-F238E27FC236}">
                <a16:creationId xmlns:a16="http://schemas.microsoft.com/office/drawing/2014/main" id="{2B85F263-C36A-96F1-9EFD-7863A99C3921}"/>
              </a:ext>
            </a:extLst>
          </p:cNvPr>
          <p:cNvSpPr/>
          <p:nvPr/>
        </p:nvSpPr>
        <p:spPr>
          <a:xfrm>
            <a:off x="559140" y="8374275"/>
            <a:ext cx="2331172" cy="2331172"/>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2"/>
            <a:stretch>
              <a:fillRect/>
            </a:stretch>
          </a:blipFill>
        </p:spPr>
        <p:txBody>
          <a:bodyPr/>
          <a:lstStyle/>
          <a:p>
            <a:endParaRPr lang="en-BE"/>
          </a:p>
        </p:txBody>
      </p:sp>
      <p:sp>
        <p:nvSpPr>
          <p:cNvPr id="15" name="TextBox 13">
            <a:extLst>
              <a:ext uri="{FF2B5EF4-FFF2-40B4-BE49-F238E27FC236}">
                <a16:creationId xmlns:a16="http://schemas.microsoft.com/office/drawing/2014/main" id="{FD648B0B-50FA-B065-2855-9FC7F9D94416}"/>
              </a:ext>
            </a:extLst>
          </p:cNvPr>
          <p:cNvSpPr txBox="1"/>
          <p:nvPr/>
        </p:nvSpPr>
        <p:spPr>
          <a:xfrm>
            <a:off x="5150666" y="9207911"/>
            <a:ext cx="10227062" cy="759119"/>
          </a:xfrm>
          <a:prstGeom prst="rect">
            <a:avLst/>
          </a:prstGeom>
        </p:spPr>
        <p:txBody>
          <a:bodyPr wrap="square" lIns="0" tIns="0" rIns="0" bIns="0" rtlCol="0" anchor="t">
            <a:spAutoFit/>
          </a:bodyPr>
          <a:lstStyle/>
          <a:p>
            <a:pPr algn="just">
              <a:lnSpc>
                <a:spcPts val="1960"/>
              </a:lnSpc>
              <a:spcBef>
                <a:spcPct val="0"/>
              </a:spcBef>
            </a:pPr>
            <a:r>
              <a:rPr lang="en-US" sz="1400" dirty="0">
                <a:solidFill>
                  <a:srgbClr val="121212"/>
                </a:solidFill>
                <a:latin typeface="HK Grotesk Light"/>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p>
        </p:txBody>
      </p:sp>
      <p:pic>
        <p:nvPicPr>
          <p:cNvPr id="16" name="Picture 15">
            <a:extLst>
              <a:ext uri="{FF2B5EF4-FFF2-40B4-BE49-F238E27FC236}">
                <a16:creationId xmlns:a16="http://schemas.microsoft.com/office/drawing/2014/main" id="{1262C475-D8E9-02B4-9B80-0F9A8D1AC4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97200" y="9183021"/>
            <a:ext cx="1727565" cy="628205"/>
          </a:xfrm>
          <a:prstGeom prst="rect">
            <a:avLst/>
          </a:prstGeom>
        </p:spPr>
      </p:pic>
      <p:graphicFrame>
        <p:nvGraphicFramePr>
          <p:cNvPr id="18" name="TextBox 6">
            <a:extLst>
              <a:ext uri="{FF2B5EF4-FFF2-40B4-BE49-F238E27FC236}">
                <a16:creationId xmlns:a16="http://schemas.microsoft.com/office/drawing/2014/main" id="{5839C1E7-649D-476B-A34C-5EA1AEFB6897}"/>
              </a:ext>
            </a:extLst>
          </p:cNvPr>
          <p:cNvGraphicFramePr/>
          <p:nvPr>
            <p:extLst>
              <p:ext uri="{D42A27DB-BD31-4B8C-83A1-F6EECF244321}">
                <p14:modId xmlns:p14="http://schemas.microsoft.com/office/powerpoint/2010/main" val="779250328"/>
              </p:ext>
            </p:extLst>
          </p:nvPr>
        </p:nvGraphicFramePr>
        <p:xfrm>
          <a:off x="948106" y="2409976"/>
          <a:ext cx="15465917" cy="60246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Picture 5" descr="Blue text on a white background&#10;&#10;Description automatically generated">
            <a:extLst>
              <a:ext uri="{FF2B5EF4-FFF2-40B4-BE49-F238E27FC236}">
                <a16:creationId xmlns:a16="http://schemas.microsoft.com/office/drawing/2014/main" id="{930395B9-C0C7-4BEF-218E-63CB24CED945}"/>
              </a:ext>
            </a:extLst>
          </p:cNvPr>
          <p:cNvPicPr>
            <a:picLocks noChangeAspect="1"/>
          </p:cNvPicPr>
          <p:nvPr/>
        </p:nvPicPr>
        <p:blipFill>
          <a:blip r:embed="rId9"/>
          <a:stretch>
            <a:fillRect/>
          </a:stretch>
        </p:blipFill>
        <p:spPr>
          <a:xfrm>
            <a:off x="2916877" y="9325174"/>
            <a:ext cx="2163604" cy="453914"/>
          </a:xfrm>
          <a:prstGeom prst="rect">
            <a:avLst/>
          </a:prstGeom>
        </p:spPr>
      </p:pic>
    </p:spTree>
    <p:extLst>
      <p:ext uri="{BB962C8B-B14F-4D97-AF65-F5344CB8AC3E}">
        <p14:creationId xmlns:p14="http://schemas.microsoft.com/office/powerpoint/2010/main" val="14603552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7044742" y="-150232"/>
            <a:ext cx="1246758" cy="8963824"/>
          </a:xfrm>
          <a:prstGeom prst="rect">
            <a:avLst/>
          </a:prstGeom>
          <a:solidFill>
            <a:srgbClr val="FB8709"/>
          </a:solidFill>
        </p:spPr>
        <p:txBody>
          <a:bodyPr/>
          <a:lstStyle/>
          <a:p>
            <a:endParaRPr lang="en-BE"/>
          </a:p>
        </p:txBody>
      </p:sp>
      <p:grpSp>
        <p:nvGrpSpPr>
          <p:cNvPr id="3" name="Group 3"/>
          <p:cNvGrpSpPr/>
          <p:nvPr/>
        </p:nvGrpSpPr>
        <p:grpSpPr>
          <a:xfrm rot="-10800000">
            <a:off x="13961765" y="-1849"/>
            <a:ext cx="4329736" cy="4322808"/>
            <a:chOff x="0" y="0"/>
            <a:chExt cx="6350000" cy="6339840"/>
          </a:xfrm>
        </p:grpSpPr>
        <p:sp>
          <p:nvSpPr>
            <p:cNvPr id="4" name="Freeform 4"/>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BE"/>
            </a:p>
          </p:txBody>
        </p:sp>
      </p:grpSp>
      <p:sp>
        <p:nvSpPr>
          <p:cNvPr id="5" name="TextBox 5"/>
          <p:cNvSpPr txBox="1"/>
          <p:nvPr/>
        </p:nvSpPr>
        <p:spPr>
          <a:xfrm>
            <a:off x="793856" y="776393"/>
            <a:ext cx="15208144" cy="1009635"/>
          </a:xfrm>
          <a:prstGeom prst="rect">
            <a:avLst/>
          </a:prstGeom>
        </p:spPr>
        <p:txBody>
          <a:bodyPr wrap="square" lIns="0" tIns="0" rIns="0" bIns="0" rtlCol="0" anchor="t">
            <a:spAutoFit/>
          </a:bodyPr>
          <a:lstStyle/>
          <a:p>
            <a:pPr>
              <a:lnSpc>
                <a:spcPts val="7699"/>
              </a:lnSpc>
            </a:pPr>
            <a:r>
              <a:rPr lang="en-GB" sz="6999" spc="-69" dirty="0">
                <a:solidFill>
                  <a:srgbClr val="033C5B"/>
                </a:solidFill>
                <a:latin typeface="HK Grotesk Bold"/>
              </a:rPr>
              <a:t>Fallstudien und bewährte Praktiken</a:t>
            </a:r>
          </a:p>
        </p:txBody>
      </p:sp>
      <p:sp>
        <p:nvSpPr>
          <p:cNvPr id="6" name="TextBox 6"/>
          <p:cNvSpPr txBox="1"/>
          <p:nvPr/>
        </p:nvSpPr>
        <p:spPr>
          <a:xfrm>
            <a:off x="914400" y="1917213"/>
            <a:ext cx="15465917" cy="484684"/>
          </a:xfrm>
          <a:prstGeom prst="rect">
            <a:avLst/>
          </a:prstGeom>
        </p:spPr>
        <p:txBody>
          <a:bodyPr wrap="square" lIns="0" tIns="0" rIns="0" bIns="0" rtlCol="0" anchor="t">
            <a:spAutoFit/>
          </a:bodyPr>
          <a:lstStyle/>
          <a:p>
            <a:pPr>
              <a:lnSpc>
                <a:spcPts val="3639"/>
              </a:lnSpc>
              <a:spcBef>
                <a:spcPct val="0"/>
              </a:spcBef>
            </a:pPr>
            <a:r>
              <a:rPr lang="en-GB" sz="3600" u="sng" dirty="0">
                <a:solidFill>
                  <a:srgbClr val="121212"/>
                </a:solidFill>
                <a:latin typeface="HK Grotesk Light"/>
              </a:rPr>
              <a:t>Schweiz</a:t>
            </a:r>
          </a:p>
        </p:txBody>
      </p:sp>
      <p:grpSp>
        <p:nvGrpSpPr>
          <p:cNvPr id="9" name="Group 9"/>
          <p:cNvGrpSpPr>
            <a:grpSpLocks noChangeAspect="1"/>
          </p:cNvGrpSpPr>
          <p:nvPr/>
        </p:nvGrpSpPr>
        <p:grpSpPr>
          <a:xfrm>
            <a:off x="16826047" y="607663"/>
            <a:ext cx="842075" cy="842075"/>
            <a:chOff x="0" y="0"/>
            <a:chExt cx="6350000" cy="6350000"/>
          </a:xfrm>
        </p:grpSpPr>
        <p:sp>
          <p:nvSpPr>
            <p:cNvPr id="10" name="Freeform 10"/>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BE"/>
            </a:p>
          </p:txBody>
        </p:sp>
      </p:grpSp>
      <p:sp>
        <p:nvSpPr>
          <p:cNvPr id="14" name="AutoShape 14"/>
          <p:cNvSpPr/>
          <p:nvPr/>
        </p:nvSpPr>
        <p:spPr>
          <a:xfrm rot="5400000">
            <a:off x="9139238" y="173356"/>
            <a:ext cx="9525" cy="17270948"/>
          </a:xfrm>
          <a:prstGeom prst="rect">
            <a:avLst/>
          </a:prstGeom>
          <a:solidFill>
            <a:srgbClr val="FB8709"/>
          </a:solidFill>
        </p:spPr>
        <p:txBody>
          <a:bodyPr/>
          <a:lstStyle/>
          <a:p>
            <a:endParaRPr lang="en-BE"/>
          </a:p>
        </p:txBody>
      </p:sp>
      <p:pic>
        <p:nvPicPr>
          <p:cNvPr id="7" name="Online Media 6" title="Earn While You Learn: Switzerland's Vocational Education and Training System (2016)">
            <a:hlinkClick r:id="" action="ppaction://media"/>
            <a:extLst>
              <a:ext uri="{FF2B5EF4-FFF2-40B4-BE49-F238E27FC236}">
                <a16:creationId xmlns:a16="http://schemas.microsoft.com/office/drawing/2014/main" id="{67986835-8B9B-01F9-475A-15AB68F4FCE3}"/>
              </a:ext>
            </a:extLst>
          </p:cNvPr>
          <p:cNvPicPr>
            <a:picLocks noRot="1" noChangeAspect="1"/>
          </p:cNvPicPr>
          <p:nvPr>
            <a:videoFile r:link="rId1"/>
          </p:nvPr>
        </p:nvPicPr>
        <p:blipFill>
          <a:blip r:embed="rId3"/>
          <a:stretch>
            <a:fillRect/>
          </a:stretch>
        </p:blipFill>
        <p:spPr>
          <a:xfrm>
            <a:off x="3640411" y="2450689"/>
            <a:ext cx="10013894" cy="5657850"/>
          </a:xfrm>
          <a:prstGeom prst="rect">
            <a:avLst/>
          </a:prstGeom>
        </p:spPr>
      </p:pic>
      <p:sp>
        <p:nvSpPr>
          <p:cNvPr id="15" name="TextBox 14">
            <a:extLst>
              <a:ext uri="{FF2B5EF4-FFF2-40B4-BE49-F238E27FC236}">
                <a16:creationId xmlns:a16="http://schemas.microsoft.com/office/drawing/2014/main" id="{581EF7A6-219F-39E6-E6EA-D50B78797C9C}"/>
              </a:ext>
            </a:extLst>
          </p:cNvPr>
          <p:cNvSpPr txBox="1"/>
          <p:nvPr/>
        </p:nvSpPr>
        <p:spPr>
          <a:xfrm>
            <a:off x="3717737" y="8404505"/>
            <a:ext cx="9144000" cy="369332"/>
          </a:xfrm>
          <a:prstGeom prst="rect">
            <a:avLst/>
          </a:prstGeom>
          <a:noFill/>
        </p:spPr>
        <p:txBody>
          <a:bodyPr wrap="square">
            <a:spAutoFit/>
          </a:bodyPr>
          <a:lstStyle/>
          <a:p>
            <a:r>
              <a:rPr lang="en-GB" i="1" dirty="0"/>
              <a:t>Quelle: </a:t>
            </a:r>
            <a:r>
              <a:rPr lang="en-BE" i="1" dirty="0">
                <a:hlinkClick r:id="rId4"/>
              </a:rPr>
              <a:t>https:</a:t>
            </a:r>
            <a:r>
              <a:rPr lang="en-GB" i="1" dirty="0"/>
              <a:t>//youtu.be/ifK7o-ao0nc?feature=shared </a:t>
            </a:r>
            <a:endParaRPr lang="en-BE" i="1" dirty="0"/>
          </a:p>
        </p:txBody>
      </p:sp>
      <p:sp>
        <p:nvSpPr>
          <p:cNvPr id="8" name="Freeform 11">
            <a:extLst>
              <a:ext uri="{FF2B5EF4-FFF2-40B4-BE49-F238E27FC236}">
                <a16:creationId xmlns:a16="http://schemas.microsoft.com/office/drawing/2014/main" id="{2DD5A7A8-2BEB-BFCA-DD93-A20AF021811D}"/>
              </a:ext>
            </a:extLst>
          </p:cNvPr>
          <p:cNvSpPr/>
          <p:nvPr/>
        </p:nvSpPr>
        <p:spPr>
          <a:xfrm>
            <a:off x="559140" y="8374275"/>
            <a:ext cx="2331172" cy="2331172"/>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5"/>
            <a:stretch>
              <a:fillRect/>
            </a:stretch>
          </a:blipFill>
        </p:spPr>
        <p:txBody>
          <a:bodyPr/>
          <a:lstStyle/>
          <a:p>
            <a:endParaRPr lang="en-BE"/>
          </a:p>
        </p:txBody>
      </p:sp>
      <p:sp>
        <p:nvSpPr>
          <p:cNvPr id="17" name="TextBox 13">
            <a:extLst>
              <a:ext uri="{FF2B5EF4-FFF2-40B4-BE49-F238E27FC236}">
                <a16:creationId xmlns:a16="http://schemas.microsoft.com/office/drawing/2014/main" id="{9FE911DA-D456-251F-53A3-A3AD11FD1747}"/>
              </a:ext>
            </a:extLst>
          </p:cNvPr>
          <p:cNvSpPr txBox="1"/>
          <p:nvPr/>
        </p:nvSpPr>
        <p:spPr>
          <a:xfrm>
            <a:off x="5150666" y="9207911"/>
            <a:ext cx="10227062" cy="759119"/>
          </a:xfrm>
          <a:prstGeom prst="rect">
            <a:avLst/>
          </a:prstGeom>
        </p:spPr>
        <p:txBody>
          <a:bodyPr wrap="square" lIns="0" tIns="0" rIns="0" bIns="0" rtlCol="0" anchor="t">
            <a:spAutoFit/>
          </a:bodyPr>
          <a:lstStyle/>
          <a:p>
            <a:pPr algn="just">
              <a:lnSpc>
                <a:spcPts val="1960"/>
              </a:lnSpc>
              <a:spcBef>
                <a:spcPct val="0"/>
              </a:spcBef>
            </a:pPr>
            <a:r>
              <a:rPr lang="en-US" sz="1400" dirty="0">
                <a:solidFill>
                  <a:srgbClr val="121212"/>
                </a:solidFill>
                <a:latin typeface="HK Grotesk Light"/>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p>
        </p:txBody>
      </p:sp>
      <p:pic>
        <p:nvPicPr>
          <p:cNvPr id="18" name="Picture 17">
            <a:extLst>
              <a:ext uri="{FF2B5EF4-FFF2-40B4-BE49-F238E27FC236}">
                <a16:creationId xmlns:a16="http://schemas.microsoft.com/office/drawing/2014/main" id="{AD37DBC0-E5EB-0B5A-52CB-B3B5C00BE3A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697200" y="9183021"/>
            <a:ext cx="1727565" cy="628205"/>
          </a:xfrm>
          <a:prstGeom prst="rect">
            <a:avLst/>
          </a:prstGeom>
        </p:spPr>
      </p:pic>
      <p:pic>
        <p:nvPicPr>
          <p:cNvPr id="11" name="Picture 10" descr="Blue text on a white background&#10;&#10;Description automatically generated">
            <a:extLst>
              <a:ext uri="{FF2B5EF4-FFF2-40B4-BE49-F238E27FC236}">
                <a16:creationId xmlns:a16="http://schemas.microsoft.com/office/drawing/2014/main" id="{2E6A45D3-3BB0-3A97-7BD2-8B28B653DB13}"/>
              </a:ext>
            </a:extLst>
          </p:cNvPr>
          <p:cNvPicPr>
            <a:picLocks noChangeAspect="1"/>
          </p:cNvPicPr>
          <p:nvPr/>
        </p:nvPicPr>
        <p:blipFill>
          <a:blip r:embed="rId7"/>
          <a:stretch>
            <a:fillRect/>
          </a:stretch>
        </p:blipFill>
        <p:spPr>
          <a:xfrm>
            <a:off x="2916877" y="9325174"/>
            <a:ext cx="2163604" cy="453914"/>
          </a:xfrm>
          <a:prstGeom prst="rect">
            <a:avLst/>
          </a:prstGeom>
        </p:spPr>
      </p:pic>
    </p:spTree>
    <p:extLst>
      <p:ext uri="{BB962C8B-B14F-4D97-AF65-F5344CB8AC3E}">
        <p14:creationId xmlns:p14="http://schemas.microsoft.com/office/powerpoint/2010/main" val="249463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7044742" y="-150232"/>
            <a:ext cx="1246758" cy="8963824"/>
          </a:xfrm>
          <a:prstGeom prst="rect">
            <a:avLst/>
          </a:prstGeom>
          <a:solidFill>
            <a:srgbClr val="FB8709"/>
          </a:solidFill>
        </p:spPr>
        <p:txBody>
          <a:bodyPr/>
          <a:lstStyle/>
          <a:p>
            <a:endParaRPr lang="en-BE"/>
          </a:p>
        </p:txBody>
      </p:sp>
      <p:grpSp>
        <p:nvGrpSpPr>
          <p:cNvPr id="3" name="Group 3"/>
          <p:cNvGrpSpPr/>
          <p:nvPr/>
        </p:nvGrpSpPr>
        <p:grpSpPr>
          <a:xfrm rot="-10800000">
            <a:off x="13961765" y="-1849"/>
            <a:ext cx="4329736" cy="4322808"/>
            <a:chOff x="0" y="0"/>
            <a:chExt cx="6350000" cy="6339840"/>
          </a:xfrm>
        </p:grpSpPr>
        <p:sp>
          <p:nvSpPr>
            <p:cNvPr id="4" name="Freeform 4"/>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BE"/>
            </a:p>
          </p:txBody>
        </p:sp>
      </p:grpSp>
      <p:sp>
        <p:nvSpPr>
          <p:cNvPr id="5" name="TextBox 5"/>
          <p:cNvSpPr txBox="1"/>
          <p:nvPr/>
        </p:nvSpPr>
        <p:spPr>
          <a:xfrm>
            <a:off x="793856" y="776393"/>
            <a:ext cx="15208144" cy="1009635"/>
          </a:xfrm>
          <a:prstGeom prst="rect">
            <a:avLst/>
          </a:prstGeom>
        </p:spPr>
        <p:txBody>
          <a:bodyPr wrap="square" lIns="0" tIns="0" rIns="0" bIns="0" rtlCol="0" anchor="t">
            <a:spAutoFit/>
          </a:bodyPr>
          <a:lstStyle/>
          <a:p>
            <a:pPr>
              <a:lnSpc>
                <a:spcPts val="7699"/>
              </a:lnSpc>
            </a:pPr>
            <a:r>
              <a:rPr lang="en-GB" sz="6999" spc="-69" dirty="0">
                <a:solidFill>
                  <a:srgbClr val="033C5B"/>
                </a:solidFill>
                <a:latin typeface="HK Grotesk Bold"/>
              </a:rPr>
              <a:t>Fallstudien und bewährte Praktiken</a:t>
            </a:r>
          </a:p>
        </p:txBody>
      </p:sp>
      <p:sp>
        <p:nvSpPr>
          <p:cNvPr id="6" name="TextBox 6"/>
          <p:cNvSpPr txBox="1"/>
          <p:nvPr/>
        </p:nvSpPr>
        <p:spPr>
          <a:xfrm>
            <a:off x="914400" y="1917213"/>
            <a:ext cx="15465917" cy="1408014"/>
          </a:xfrm>
          <a:prstGeom prst="rect">
            <a:avLst/>
          </a:prstGeom>
        </p:spPr>
        <p:txBody>
          <a:bodyPr wrap="square" lIns="0" tIns="0" rIns="0" bIns="0" rtlCol="0" anchor="t">
            <a:spAutoFit/>
          </a:bodyPr>
          <a:lstStyle/>
          <a:p>
            <a:pPr>
              <a:lnSpc>
                <a:spcPts val="3639"/>
              </a:lnSpc>
              <a:spcBef>
                <a:spcPct val="0"/>
              </a:spcBef>
            </a:pPr>
            <a:r>
              <a:rPr lang="en-GB" sz="3600" u="sng" dirty="0">
                <a:solidFill>
                  <a:srgbClr val="121212"/>
                </a:solidFill>
                <a:latin typeface="HK Grotesk Light"/>
              </a:rPr>
              <a:t>Bewertung des forschenden Lernens in den Naturwissenschaften im Klassenzimmer (Europa)</a:t>
            </a:r>
          </a:p>
          <a:p>
            <a:pPr>
              <a:lnSpc>
                <a:spcPts val="3639"/>
              </a:lnSpc>
              <a:spcBef>
                <a:spcPct val="0"/>
              </a:spcBef>
            </a:pPr>
            <a:endParaRPr lang="en-GB" sz="3600" u="sng" dirty="0">
              <a:solidFill>
                <a:srgbClr val="121212"/>
              </a:solidFill>
              <a:latin typeface="HK Grotesk Light"/>
            </a:endParaRPr>
          </a:p>
          <a:p>
            <a:pPr>
              <a:lnSpc>
                <a:spcPts val="3639"/>
              </a:lnSpc>
              <a:spcBef>
                <a:spcPct val="0"/>
              </a:spcBef>
            </a:pPr>
            <a:r>
              <a:rPr lang="en-GB" sz="3600" dirty="0">
                <a:solidFill>
                  <a:srgbClr val="121212"/>
                </a:solidFill>
                <a:latin typeface="HK Grotesk Light"/>
                <a:hlinkClick r:id="rId2"/>
              </a:rPr>
              <a:t>SAILS - Strategien zur Bewertung des forschenden Lernens in den Naturwissenschaften</a:t>
            </a:r>
            <a:endParaRPr lang="en-GB" sz="3600" dirty="0">
              <a:solidFill>
                <a:srgbClr val="121212"/>
              </a:solidFill>
              <a:latin typeface="HK Grotesk Light"/>
            </a:endParaRPr>
          </a:p>
        </p:txBody>
      </p:sp>
      <p:grpSp>
        <p:nvGrpSpPr>
          <p:cNvPr id="9" name="Group 9"/>
          <p:cNvGrpSpPr>
            <a:grpSpLocks noChangeAspect="1"/>
          </p:cNvGrpSpPr>
          <p:nvPr/>
        </p:nvGrpSpPr>
        <p:grpSpPr>
          <a:xfrm>
            <a:off x="16826047" y="607663"/>
            <a:ext cx="842075" cy="842075"/>
            <a:chOff x="0" y="0"/>
            <a:chExt cx="6350000" cy="6350000"/>
          </a:xfrm>
        </p:grpSpPr>
        <p:sp>
          <p:nvSpPr>
            <p:cNvPr id="10" name="Freeform 10"/>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BE"/>
            </a:p>
          </p:txBody>
        </p:sp>
      </p:grpSp>
      <p:sp>
        <p:nvSpPr>
          <p:cNvPr id="14" name="AutoShape 14"/>
          <p:cNvSpPr/>
          <p:nvPr/>
        </p:nvSpPr>
        <p:spPr>
          <a:xfrm rot="5400000">
            <a:off x="9139238" y="173356"/>
            <a:ext cx="9525" cy="17270948"/>
          </a:xfrm>
          <a:prstGeom prst="rect">
            <a:avLst/>
          </a:prstGeom>
          <a:solidFill>
            <a:srgbClr val="FB8709"/>
          </a:solidFill>
        </p:spPr>
        <p:txBody>
          <a:bodyPr/>
          <a:lstStyle/>
          <a:p>
            <a:endParaRPr lang="en-BE"/>
          </a:p>
        </p:txBody>
      </p:sp>
      <p:pic>
        <p:nvPicPr>
          <p:cNvPr id="16" name="Picture 15">
            <a:extLst>
              <a:ext uri="{FF2B5EF4-FFF2-40B4-BE49-F238E27FC236}">
                <a16:creationId xmlns:a16="http://schemas.microsoft.com/office/drawing/2014/main" id="{3C538DFD-FB4D-28CF-C1CC-3906A35F89F7}"/>
              </a:ext>
            </a:extLst>
          </p:cNvPr>
          <p:cNvPicPr>
            <a:picLocks noChangeAspect="1"/>
          </p:cNvPicPr>
          <p:nvPr/>
        </p:nvPicPr>
        <p:blipFill>
          <a:blip r:embed="rId3"/>
          <a:stretch>
            <a:fillRect/>
          </a:stretch>
        </p:blipFill>
        <p:spPr>
          <a:xfrm>
            <a:off x="4180734" y="3498452"/>
            <a:ext cx="8434387" cy="5190392"/>
          </a:xfrm>
          <a:prstGeom prst="rect">
            <a:avLst/>
          </a:prstGeom>
          <a:ln>
            <a:noFill/>
          </a:ln>
          <a:effectLst>
            <a:softEdge rad="112500"/>
          </a:effectLst>
        </p:spPr>
      </p:pic>
      <p:sp>
        <p:nvSpPr>
          <p:cNvPr id="7" name="Freeform 11">
            <a:extLst>
              <a:ext uri="{FF2B5EF4-FFF2-40B4-BE49-F238E27FC236}">
                <a16:creationId xmlns:a16="http://schemas.microsoft.com/office/drawing/2014/main" id="{CE80E3FF-5419-3E12-C31A-417CD0167558}"/>
              </a:ext>
            </a:extLst>
          </p:cNvPr>
          <p:cNvSpPr/>
          <p:nvPr/>
        </p:nvSpPr>
        <p:spPr>
          <a:xfrm>
            <a:off x="559140" y="8374275"/>
            <a:ext cx="2331172" cy="2331172"/>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4"/>
            <a:stretch>
              <a:fillRect/>
            </a:stretch>
          </a:blipFill>
        </p:spPr>
        <p:txBody>
          <a:bodyPr/>
          <a:lstStyle/>
          <a:p>
            <a:endParaRPr lang="en-BE"/>
          </a:p>
        </p:txBody>
      </p:sp>
      <p:sp>
        <p:nvSpPr>
          <p:cNvPr id="15" name="TextBox 13">
            <a:extLst>
              <a:ext uri="{FF2B5EF4-FFF2-40B4-BE49-F238E27FC236}">
                <a16:creationId xmlns:a16="http://schemas.microsoft.com/office/drawing/2014/main" id="{58FA6588-49EA-E9A6-AF5B-7AA273D911DE}"/>
              </a:ext>
            </a:extLst>
          </p:cNvPr>
          <p:cNvSpPr txBox="1"/>
          <p:nvPr/>
        </p:nvSpPr>
        <p:spPr>
          <a:xfrm>
            <a:off x="5150666" y="9207911"/>
            <a:ext cx="10227062" cy="759119"/>
          </a:xfrm>
          <a:prstGeom prst="rect">
            <a:avLst/>
          </a:prstGeom>
        </p:spPr>
        <p:txBody>
          <a:bodyPr wrap="square" lIns="0" tIns="0" rIns="0" bIns="0" rtlCol="0" anchor="t">
            <a:spAutoFit/>
          </a:bodyPr>
          <a:lstStyle/>
          <a:p>
            <a:pPr algn="just">
              <a:lnSpc>
                <a:spcPts val="1960"/>
              </a:lnSpc>
              <a:spcBef>
                <a:spcPct val="0"/>
              </a:spcBef>
            </a:pPr>
            <a:r>
              <a:rPr lang="en-US" sz="1400" dirty="0">
                <a:solidFill>
                  <a:srgbClr val="121212"/>
                </a:solidFill>
                <a:latin typeface="HK Grotesk Light"/>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p>
        </p:txBody>
      </p:sp>
      <p:pic>
        <p:nvPicPr>
          <p:cNvPr id="17" name="Picture 16">
            <a:extLst>
              <a:ext uri="{FF2B5EF4-FFF2-40B4-BE49-F238E27FC236}">
                <a16:creationId xmlns:a16="http://schemas.microsoft.com/office/drawing/2014/main" id="{1F4A44C5-84D3-51D5-B826-8E16D812BE2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697200" y="9183021"/>
            <a:ext cx="1727565" cy="628205"/>
          </a:xfrm>
          <a:prstGeom prst="rect">
            <a:avLst/>
          </a:prstGeom>
        </p:spPr>
      </p:pic>
      <p:pic>
        <p:nvPicPr>
          <p:cNvPr id="11" name="Picture 10" descr="Blue text on a white background&#10;&#10;Description automatically generated">
            <a:extLst>
              <a:ext uri="{FF2B5EF4-FFF2-40B4-BE49-F238E27FC236}">
                <a16:creationId xmlns:a16="http://schemas.microsoft.com/office/drawing/2014/main" id="{9A1ADCB2-9144-6130-6B94-B2391232A8E8}"/>
              </a:ext>
            </a:extLst>
          </p:cNvPr>
          <p:cNvPicPr>
            <a:picLocks noChangeAspect="1"/>
          </p:cNvPicPr>
          <p:nvPr/>
        </p:nvPicPr>
        <p:blipFill>
          <a:blip r:embed="rId6"/>
          <a:stretch>
            <a:fillRect/>
          </a:stretch>
        </p:blipFill>
        <p:spPr>
          <a:xfrm>
            <a:off x="2916877" y="9325174"/>
            <a:ext cx="2163604" cy="453914"/>
          </a:xfrm>
          <a:prstGeom prst="rect">
            <a:avLst/>
          </a:prstGeom>
        </p:spPr>
      </p:pic>
    </p:spTree>
    <p:extLst>
      <p:ext uri="{BB962C8B-B14F-4D97-AF65-F5344CB8AC3E}">
        <p14:creationId xmlns:p14="http://schemas.microsoft.com/office/powerpoint/2010/main" val="13614024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7044742" y="-150232"/>
            <a:ext cx="1246758" cy="8963824"/>
          </a:xfrm>
          <a:prstGeom prst="rect">
            <a:avLst/>
          </a:prstGeom>
          <a:solidFill>
            <a:srgbClr val="FB8709"/>
          </a:solidFill>
        </p:spPr>
        <p:txBody>
          <a:bodyPr/>
          <a:lstStyle/>
          <a:p>
            <a:endParaRPr lang="en-BE"/>
          </a:p>
        </p:txBody>
      </p:sp>
      <p:grpSp>
        <p:nvGrpSpPr>
          <p:cNvPr id="3" name="Group 3"/>
          <p:cNvGrpSpPr/>
          <p:nvPr/>
        </p:nvGrpSpPr>
        <p:grpSpPr>
          <a:xfrm rot="-10800000">
            <a:off x="13961765" y="-1849"/>
            <a:ext cx="4329736" cy="4322808"/>
            <a:chOff x="0" y="0"/>
            <a:chExt cx="6350000" cy="6339840"/>
          </a:xfrm>
        </p:grpSpPr>
        <p:sp>
          <p:nvSpPr>
            <p:cNvPr id="4" name="Freeform 4"/>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BE"/>
            </a:p>
          </p:txBody>
        </p:sp>
      </p:grpSp>
      <p:sp>
        <p:nvSpPr>
          <p:cNvPr id="5" name="TextBox 5"/>
          <p:cNvSpPr txBox="1"/>
          <p:nvPr/>
        </p:nvSpPr>
        <p:spPr>
          <a:xfrm>
            <a:off x="793856" y="776393"/>
            <a:ext cx="15208144" cy="1009635"/>
          </a:xfrm>
          <a:prstGeom prst="rect">
            <a:avLst/>
          </a:prstGeom>
        </p:spPr>
        <p:txBody>
          <a:bodyPr wrap="square" lIns="0" tIns="0" rIns="0" bIns="0" rtlCol="0" anchor="t">
            <a:spAutoFit/>
          </a:bodyPr>
          <a:lstStyle/>
          <a:p>
            <a:pPr>
              <a:lnSpc>
                <a:spcPts val="7699"/>
              </a:lnSpc>
            </a:pPr>
            <a:r>
              <a:rPr lang="en-GB" sz="6999" spc="-69" dirty="0">
                <a:solidFill>
                  <a:srgbClr val="033C5B"/>
                </a:solidFill>
                <a:latin typeface="HK Grotesk Bold"/>
              </a:rPr>
              <a:t>Fallstudien und bewährte Praktiken</a:t>
            </a:r>
          </a:p>
        </p:txBody>
      </p:sp>
      <p:sp>
        <p:nvSpPr>
          <p:cNvPr id="6" name="TextBox 6"/>
          <p:cNvSpPr txBox="1"/>
          <p:nvPr/>
        </p:nvSpPr>
        <p:spPr>
          <a:xfrm>
            <a:off x="914400" y="1917213"/>
            <a:ext cx="15465917" cy="1408014"/>
          </a:xfrm>
          <a:prstGeom prst="rect">
            <a:avLst/>
          </a:prstGeom>
        </p:spPr>
        <p:txBody>
          <a:bodyPr wrap="square" lIns="0" tIns="0" rIns="0" bIns="0" rtlCol="0" anchor="t">
            <a:spAutoFit/>
          </a:bodyPr>
          <a:lstStyle/>
          <a:p>
            <a:pPr>
              <a:lnSpc>
                <a:spcPts val="3639"/>
              </a:lnSpc>
              <a:spcBef>
                <a:spcPct val="0"/>
              </a:spcBef>
            </a:pPr>
            <a:r>
              <a:rPr lang="en-GB" sz="3600" u="sng" dirty="0">
                <a:solidFill>
                  <a:srgbClr val="121212"/>
                </a:solidFill>
                <a:latin typeface="HK Grotesk Light"/>
              </a:rPr>
              <a:t> PEER-BEWERTUNG IN EINEM MASSIVE OPEN ONLINE</a:t>
            </a:r>
          </a:p>
          <a:p>
            <a:pPr>
              <a:lnSpc>
                <a:spcPts val="3639"/>
              </a:lnSpc>
              <a:spcBef>
                <a:spcPct val="0"/>
              </a:spcBef>
            </a:pPr>
            <a:r>
              <a:rPr lang="en-GB" sz="3600" u="sng" dirty="0">
                <a:solidFill>
                  <a:srgbClr val="121212"/>
                </a:solidFill>
                <a:latin typeface="HK Grotesk Light"/>
              </a:rPr>
              <a:t>KURS ZUR UNTERSTÜTZUNG DER ERSTAUSBILDUNG UND WEITERBILDUNG VON LEHRERN</a:t>
            </a:r>
          </a:p>
          <a:p>
            <a:pPr>
              <a:lnSpc>
                <a:spcPts val="3639"/>
              </a:lnSpc>
              <a:spcBef>
                <a:spcPct val="0"/>
              </a:spcBef>
            </a:pPr>
            <a:r>
              <a:rPr lang="en-GB" sz="3600" dirty="0">
                <a:solidFill>
                  <a:srgbClr val="121212"/>
                </a:solidFill>
                <a:latin typeface="HK Grotesk Light"/>
              </a:rPr>
              <a:t>Weitere Informationen finden </a:t>
            </a:r>
            <a:r>
              <a:rPr lang="en-GB" sz="3600" dirty="0">
                <a:solidFill>
                  <a:srgbClr val="121212"/>
                </a:solidFill>
                <a:latin typeface="HK Grotesk Light"/>
                <a:hlinkClick r:id="rId2"/>
              </a:rPr>
              <a:t>Sie hier</a:t>
            </a:r>
            <a:r>
              <a:rPr lang="en-GB" sz="3600" dirty="0">
                <a:solidFill>
                  <a:srgbClr val="121212"/>
                </a:solidFill>
                <a:latin typeface="HK Grotesk Light"/>
              </a:rPr>
              <a:t>.</a:t>
            </a:r>
          </a:p>
        </p:txBody>
      </p:sp>
      <p:grpSp>
        <p:nvGrpSpPr>
          <p:cNvPr id="9" name="Group 9"/>
          <p:cNvGrpSpPr>
            <a:grpSpLocks noChangeAspect="1"/>
          </p:cNvGrpSpPr>
          <p:nvPr/>
        </p:nvGrpSpPr>
        <p:grpSpPr>
          <a:xfrm>
            <a:off x="16826047" y="607663"/>
            <a:ext cx="842075" cy="842075"/>
            <a:chOff x="0" y="0"/>
            <a:chExt cx="6350000" cy="6350000"/>
          </a:xfrm>
        </p:grpSpPr>
        <p:sp>
          <p:nvSpPr>
            <p:cNvPr id="10" name="Freeform 10"/>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BE"/>
            </a:p>
          </p:txBody>
        </p:sp>
      </p:grpSp>
      <p:sp>
        <p:nvSpPr>
          <p:cNvPr id="14" name="AutoShape 14"/>
          <p:cNvSpPr/>
          <p:nvPr/>
        </p:nvSpPr>
        <p:spPr>
          <a:xfrm rot="5400000">
            <a:off x="9139238" y="173356"/>
            <a:ext cx="9525" cy="17270948"/>
          </a:xfrm>
          <a:prstGeom prst="rect">
            <a:avLst/>
          </a:prstGeom>
          <a:solidFill>
            <a:srgbClr val="FB8709"/>
          </a:solidFill>
        </p:spPr>
        <p:txBody>
          <a:bodyPr/>
          <a:lstStyle/>
          <a:p>
            <a:endParaRPr lang="en-BE"/>
          </a:p>
        </p:txBody>
      </p:sp>
      <p:pic>
        <p:nvPicPr>
          <p:cNvPr id="8" name="Picture 7">
            <a:extLst>
              <a:ext uri="{FF2B5EF4-FFF2-40B4-BE49-F238E27FC236}">
                <a16:creationId xmlns:a16="http://schemas.microsoft.com/office/drawing/2014/main" id="{043350D1-B34B-97E2-FC57-266A621019BB}"/>
              </a:ext>
            </a:extLst>
          </p:cNvPr>
          <p:cNvPicPr>
            <a:picLocks noChangeAspect="1"/>
          </p:cNvPicPr>
          <p:nvPr/>
        </p:nvPicPr>
        <p:blipFill>
          <a:blip r:embed="rId3"/>
          <a:stretch>
            <a:fillRect/>
          </a:stretch>
        </p:blipFill>
        <p:spPr>
          <a:xfrm>
            <a:off x="3635428" y="3582419"/>
            <a:ext cx="9525000" cy="4964456"/>
          </a:xfrm>
          <a:prstGeom prst="rect">
            <a:avLst/>
          </a:prstGeom>
          <a:ln>
            <a:noFill/>
          </a:ln>
          <a:effectLst>
            <a:softEdge rad="112500"/>
          </a:effectLst>
        </p:spPr>
      </p:pic>
      <p:sp>
        <p:nvSpPr>
          <p:cNvPr id="7" name="Freeform 11">
            <a:extLst>
              <a:ext uri="{FF2B5EF4-FFF2-40B4-BE49-F238E27FC236}">
                <a16:creationId xmlns:a16="http://schemas.microsoft.com/office/drawing/2014/main" id="{6D32737E-F67C-A954-711F-0152DE9F6530}"/>
              </a:ext>
            </a:extLst>
          </p:cNvPr>
          <p:cNvSpPr/>
          <p:nvPr/>
        </p:nvSpPr>
        <p:spPr>
          <a:xfrm>
            <a:off x="559140" y="8374275"/>
            <a:ext cx="2331172" cy="2331172"/>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4"/>
            <a:stretch>
              <a:fillRect/>
            </a:stretch>
          </a:blipFill>
        </p:spPr>
        <p:txBody>
          <a:bodyPr/>
          <a:lstStyle/>
          <a:p>
            <a:endParaRPr lang="en-BE"/>
          </a:p>
        </p:txBody>
      </p:sp>
      <p:sp>
        <p:nvSpPr>
          <p:cNvPr id="16" name="TextBox 13">
            <a:extLst>
              <a:ext uri="{FF2B5EF4-FFF2-40B4-BE49-F238E27FC236}">
                <a16:creationId xmlns:a16="http://schemas.microsoft.com/office/drawing/2014/main" id="{711683CA-9F67-E139-0DC8-D6F879B70C19}"/>
              </a:ext>
            </a:extLst>
          </p:cNvPr>
          <p:cNvSpPr txBox="1"/>
          <p:nvPr/>
        </p:nvSpPr>
        <p:spPr>
          <a:xfrm>
            <a:off x="5150666" y="9207911"/>
            <a:ext cx="10227062" cy="759119"/>
          </a:xfrm>
          <a:prstGeom prst="rect">
            <a:avLst/>
          </a:prstGeom>
        </p:spPr>
        <p:txBody>
          <a:bodyPr wrap="square" lIns="0" tIns="0" rIns="0" bIns="0" rtlCol="0" anchor="t">
            <a:spAutoFit/>
          </a:bodyPr>
          <a:lstStyle/>
          <a:p>
            <a:pPr algn="just">
              <a:lnSpc>
                <a:spcPts val="1960"/>
              </a:lnSpc>
              <a:spcBef>
                <a:spcPct val="0"/>
              </a:spcBef>
            </a:pPr>
            <a:r>
              <a:rPr lang="en-US" sz="1400" dirty="0">
                <a:solidFill>
                  <a:srgbClr val="121212"/>
                </a:solidFill>
                <a:latin typeface="HK Grotesk Light"/>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p>
        </p:txBody>
      </p:sp>
      <p:pic>
        <p:nvPicPr>
          <p:cNvPr id="17" name="Picture 16">
            <a:extLst>
              <a:ext uri="{FF2B5EF4-FFF2-40B4-BE49-F238E27FC236}">
                <a16:creationId xmlns:a16="http://schemas.microsoft.com/office/drawing/2014/main" id="{F2D6AA87-8E83-A1E3-C416-1EECB1383A1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697200" y="9183021"/>
            <a:ext cx="1727565" cy="628205"/>
          </a:xfrm>
          <a:prstGeom prst="rect">
            <a:avLst/>
          </a:prstGeom>
        </p:spPr>
      </p:pic>
      <p:pic>
        <p:nvPicPr>
          <p:cNvPr id="11" name="Picture 10" descr="Blue text on a white background&#10;&#10;Description automatically generated">
            <a:extLst>
              <a:ext uri="{FF2B5EF4-FFF2-40B4-BE49-F238E27FC236}">
                <a16:creationId xmlns:a16="http://schemas.microsoft.com/office/drawing/2014/main" id="{7207E592-BB32-C4AD-3219-393911220792}"/>
              </a:ext>
            </a:extLst>
          </p:cNvPr>
          <p:cNvPicPr>
            <a:picLocks noChangeAspect="1"/>
          </p:cNvPicPr>
          <p:nvPr/>
        </p:nvPicPr>
        <p:blipFill>
          <a:blip r:embed="rId6"/>
          <a:stretch>
            <a:fillRect/>
          </a:stretch>
        </p:blipFill>
        <p:spPr>
          <a:xfrm>
            <a:off x="2916877" y="9325174"/>
            <a:ext cx="2163604" cy="453914"/>
          </a:xfrm>
          <a:prstGeom prst="rect">
            <a:avLst/>
          </a:prstGeom>
        </p:spPr>
      </p:pic>
    </p:spTree>
    <p:extLst>
      <p:ext uri="{BB962C8B-B14F-4D97-AF65-F5344CB8AC3E}">
        <p14:creationId xmlns:p14="http://schemas.microsoft.com/office/powerpoint/2010/main" val="23130785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p:cNvSpPr/>
          <p:nvPr/>
        </p:nvSpPr>
        <p:spPr>
          <a:xfrm>
            <a:off x="-213919" y="-2717471"/>
            <a:ext cx="623379" cy="14348459"/>
          </a:xfrm>
          <a:prstGeom prst="rect">
            <a:avLst/>
          </a:prstGeom>
          <a:solidFill>
            <a:srgbClr val="FB8709"/>
          </a:solidFill>
        </p:spPr>
        <p:txBody>
          <a:bodyPr/>
          <a:lstStyle/>
          <a:p>
            <a:endParaRPr lang="en-BE"/>
          </a:p>
        </p:txBody>
      </p:sp>
      <p:sp>
        <p:nvSpPr>
          <p:cNvPr id="4" name="AutoShape 4"/>
          <p:cNvSpPr/>
          <p:nvPr/>
        </p:nvSpPr>
        <p:spPr>
          <a:xfrm rot="-5400000">
            <a:off x="8522371" y="-8522371"/>
            <a:ext cx="1246758" cy="18291501"/>
          </a:xfrm>
          <a:prstGeom prst="rect">
            <a:avLst/>
          </a:prstGeom>
          <a:solidFill>
            <a:srgbClr val="053249"/>
          </a:solidFill>
        </p:spPr>
        <p:txBody>
          <a:bodyPr/>
          <a:lstStyle/>
          <a:p>
            <a:endParaRPr lang="en-BE"/>
          </a:p>
        </p:txBody>
      </p:sp>
      <p:sp>
        <p:nvSpPr>
          <p:cNvPr id="5" name="Freeform 5"/>
          <p:cNvSpPr/>
          <p:nvPr/>
        </p:nvSpPr>
        <p:spPr>
          <a:xfrm rot="-5400000">
            <a:off x="17469080" y="0"/>
            <a:ext cx="818920" cy="818920"/>
          </a:xfrm>
          <a:custGeom>
            <a:avLst/>
            <a:gdLst/>
            <a:ahLst/>
            <a:cxnLst/>
            <a:rect l="l" t="t" r="r" b="b"/>
            <a:pathLst>
              <a:path w="818920" h="818920">
                <a:moveTo>
                  <a:pt x="0" y="0"/>
                </a:moveTo>
                <a:lnTo>
                  <a:pt x="818920" y="0"/>
                </a:lnTo>
                <a:lnTo>
                  <a:pt x="818920" y="818920"/>
                </a:lnTo>
                <a:lnTo>
                  <a:pt x="0" y="81892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BE"/>
          </a:p>
        </p:txBody>
      </p:sp>
      <p:sp>
        <p:nvSpPr>
          <p:cNvPr id="6" name="Freeform 6"/>
          <p:cNvSpPr/>
          <p:nvPr/>
        </p:nvSpPr>
        <p:spPr>
          <a:xfrm rot="5400000">
            <a:off x="0" y="9464579"/>
            <a:ext cx="818920" cy="818920"/>
          </a:xfrm>
          <a:custGeom>
            <a:avLst/>
            <a:gdLst/>
            <a:ahLst/>
            <a:cxnLst/>
            <a:rect l="l" t="t" r="r" b="b"/>
            <a:pathLst>
              <a:path w="818920" h="818920">
                <a:moveTo>
                  <a:pt x="0" y="0"/>
                </a:moveTo>
                <a:lnTo>
                  <a:pt x="818920" y="0"/>
                </a:lnTo>
                <a:lnTo>
                  <a:pt x="818920" y="818920"/>
                </a:lnTo>
                <a:lnTo>
                  <a:pt x="0" y="81892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BE"/>
          </a:p>
        </p:txBody>
      </p:sp>
      <p:grpSp>
        <p:nvGrpSpPr>
          <p:cNvPr id="7" name="Group 7"/>
          <p:cNvGrpSpPr>
            <a:grpSpLocks noChangeAspect="1"/>
          </p:cNvGrpSpPr>
          <p:nvPr/>
        </p:nvGrpSpPr>
        <p:grpSpPr>
          <a:xfrm>
            <a:off x="385667" y="409460"/>
            <a:ext cx="433253" cy="433253"/>
            <a:chOff x="0" y="0"/>
            <a:chExt cx="6350000" cy="6350000"/>
          </a:xfrm>
        </p:grpSpPr>
        <p:sp>
          <p:nvSpPr>
            <p:cNvPr id="8" name="Freeform 8"/>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BE"/>
            </a:p>
          </p:txBody>
        </p:sp>
      </p:grpSp>
      <p:grpSp>
        <p:nvGrpSpPr>
          <p:cNvPr id="9" name="Group 9"/>
          <p:cNvGrpSpPr>
            <a:grpSpLocks noChangeAspect="1"/>
          </p:cNvGrpSpPr>
          <p:nvPr/>
        </p:nvGrpSpPr>
        <p:grpSpPr>
          <a:xfrm>
            <a:off x="17469080" y="9464579"/>
            <a:ext cx="433253" cy="433253"/>
            <a:chOff x="0" y="0"/>
            <a:chExt cx="6350000" cy="6350000"/>
          </a:xfrm>
        </p:grpSpPr>
        <p:sp>
          <p:nvSpPr>
            <p:cNvPr id="10" name="Freeform 10"/>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BE"/>
            </a:p>
          </p:txBody>
        </p:sp>
      </p:grpSp>
      <p:sp>
        <p:nvSpPr>
          <p:cNvPr id="11" name="TextBox 11"/>
          <p:cNvSpPr txBox="1"/>
          <p:nvPr/>
        </p:nvSpPr>
        <p:spPr>
          <a:xfrm>
            <a:off x="1100259" y="1179405"/>
            <a:ext cx="12181388" cy="1163588"/>
          </a:xfrm>
          <a:prstGeom prst="rect">
            <a:avLst/>
          </a:prstGeom>
        </p:spPr>
        <p:txBody>
          <a:bodyPr lIns="0" tIns="0" rIns="0" bIns="0" rtlCol="0" anchor="t">
            <a:spAutoFit/>
          </a:bodyPr>
          <a:lstStyle/>
          <a:p>
            <a:pPr>
              <a:lnSpc>
                <a:spcPts val="9679"/>
              </a:lnSpc>
            </a:pPr>
            <a:r>
              <a:rPr lang="en-GB" sz="6000" spc="-87" dirty="0">
                <a:solidFill>
                  <a:srgbClr val="033C5B"/>
                </a:solidFill>
                <a:latin typeface="HK Grotesk Bold"/>
              </a:rPr>
              <a:t>Werkzeuge und Plattformen</a:t>
            </a:r>
            <a:endParaRPr lang="en-US" sz="6000" spc="-87" dirty="0">
              <a:solidFill>
                <a:srgbClr val="033C5B"/>
              </a:solidFill>
              <a:latin typeface="HK Grotesk Bold"/>
            </a:endParaRPr>
          </a:p>
        </p:txBody>
      </p:sp>
      <p:sp>
        <p:nvSpPr>
          <p:cNvPr id="16" name="AutoShape 16"/>
          <p:cNvSpPr/>
          <p:nvPr/>
        </p:nvSpPr>
        <p:spPr>
          <a:xfrm rot="5400000">
            <a:off x="9139238" y="173356"/>
            <a:ext cx="9525" cy="17270948"/>
          </a:xfrm>
          <a:prstGeom prst="rect">
            <a:avLst/>
          </a:prstGeom>
          <a:solidFill>
            <a:srgbClr val="FB8709"/>
          </a:solidFill>
        </p:spPr>
        <p:txBody>
          <a:bodyPr/>
          <a:lstStyle/>
          <a:p>
            <a:endParaRPr lang="en-BE"/>
          </a:p>
        </p:txBody>
      </p:sp>
      <p:pic>
        <p:nvPicPr>
          <p:cNvPr id="18" name="Graphic 17" descr="Lights On with solid fill">
            <a:extLst>
              <a:ext uri="{FF2B5EF4-FFF2-40B4-BE49-F238E27FC236}">
                <a16:creationId xmlns:a16="http://schemas.microsoft.com/office/drawing/2014/main" id="{64703B46-5984-E1AA-55ED-AC949239327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439400" y="1342506"/>
            <a:ext cx="1246758" cy="1246758"/>
          </a:xfrm>
          <a:prstGeom prst="rect">
            <a:avLst/>
          </a:prstGeom>
        </p:spPr>
      </p:pic>
      <p:sp>
        <p:nvSpPr>
          <p:cNvPr id="19" name="TextBox 12">
            <a:extLst>
              <a:ext uri="{FF2B5EF4-FFF2-40B4-BE49-F238E27FC236}">
                <a16:creationId xmlns:a16="http://schemas.microsoft.com/office/drawing/2014/main" id="{8DF634D5-EC4E-EAF5-AC1D-24D2F58B6E20}"/>
              </a:ext>
            </a:extLst>
          </p:cNvPr>
          <p:cNvSpPr txBox="1"/>
          <p:nvPr/>
        </p:nvSpPr>
        <p:spPr>
          <a:xfrm>
            <a:off x="1138456" y="2608523"/>
            <a:ext cx="7348456" cy="5978496"/>
          </a:xfrm>
          <a:prstGeom prst="rect">
            <a:avLst/>
          </a:prstGeom>
        </p:spPr>
        <p:txBody>
          <a:bodyPr wrap="square" lIns="0" tIns="0" rIns="0" bIns="0" rtlCol="0" anchor="t">
            <a:spAutoFit/>
          </a:bodyPr>
          <a:lstStyle/>
          <a:p>
            <a:pPr>
              <a:lnSpc>
                <a:spcPts val="3640"/>
              </a:lnSpc>
              <a:spcBef>
                <a:spcPct val="0"/>
              </a:spcBef>
            </a:pPr>
            <a:r>
              <a:rPr lang="en-GB" sz="2400" b="1" dirty="0">
                <a:solidFill>
                  <a:srgbClr val="121212"/>
                </a:solidFill>
                <a:latin typeface="HK Grotesk Light"/>
              </a:rPr>
              <a:t>Bewertungs- und Feedback-Tools</a:t>
            </a:r>
          </a:p>
          <a:p>
            <a:pPr marL="457200" indent="-457200">
              <a:lnSpc>
                <a:spcPts val="3640"/>
              </a:lnSpc>
              <a:spcBef>
                <a:spcPct val="0"/>
              </a:spcBef>
              <a:buFont typeface="Arial" panose="020B0604020202020204" pitchFamily="34" charset="0"/>
              <a:buChar char="•"/>
            </a:pPr>
            <a:r>
              <a:rPr lang="en-GB" sz="2400" dirty="0">
                <a:solidFill>
                  <a:srgbClr val="121212"/>
                </a:solidFill>
                <a:latin typeface="HK Grotesk Light"/>
                <a:hlinkClick r:id="rId6"/>
              </a:rPr>
              <a:t>Turnitin</a:t>
            </a:r>
            <a:r>
              <a:rPr lang="en-GB" sz="2400" dirty="0">
                <a:solidFill>
                  <a:srgbClr val="121212"/>
                </a:solidFill>
                <a:latin typeface="HK Grotesk Light"/>
              </a:rPr>
              <a:t>: Bietet Dienste für akademisches Schreiben und Feedback, einschließlich Plagiatserkennung.</a:t>
            </a:r>
          </a:p>
          <a:p>
            <a:pPr marL="457200" indent="-457200">
              <a:lnSpc>
                <a:spcPts val="3640"/>
              </a:lnSpc>
              <a:spcBef>
                <a:spcPct val="0"/>
              </a:spcBef>
              <a:buFont typeface="Arial" panose="020B0604020202020204" pitchFamily="34" charset="0"/>
              <a:buChar char="•"/>
            </a:pPr>
            <a:r>
              <a:rPr lang="en-GB" sz="2400" dirty="0">
                <a:solidFill>
                  <a:srgbClr val="121212"/>
                </a:solidFill>
                <a:latin typeface="HK Grotesk Light"/>
                <a:hlinkClick r:id="rId7"/>
              </a:rPr>
              <a:t>Socrative</a:t>
            </a:r>
            <a:r>
              <a:rPr lang="en-GB" sz="2400" dirty="0">
                <a:solidFill>
                  <a:srgbClr val="121212"/>
                </a:solidFill>
                <a:latin typeface="HK Grotesk Light"/>
              </a:rPr>
              <a:t>: Ermöglicht Lehrkräften die Erstellung von Bewertungen, auf die Schüler von jedem Gerät aus zugreifen können.</a:t>
            </a:r>
          </a:p>
          <a:p>
            <a:pPr marL="457200" indent="-457200">
              <a:lnSpc>
                <a:spcPts val="3640"/>
              </a:lnSpc>
              <a:spcBef>
                <a:spcPct val="0"/>
              </a:spcBef>
              <a:buFont typeface="Arial" panose="020B0604020202020204" pitchFamily="34" charset="0"/>
              <a:buChar char="•"/>
            </a:pPr>
            <a:r>
              <a:rPr lang="en-GB" sz="2400" dirty="0">
                <a:solidFill>
                  <a:srgbClr val="121212"/>
                </a:solidFill>
                <a:latin typeface="HK Grotesk Light"/>
                <a:hlinkClick r:id="rId8"/>
              </a:rPr>
              <a:t>Google Formulare</a:t>
            </a:r>
            <a:r>
              <a:rPr lang="en-GB" sz="2400" dirty="0">
                <a:solidFill>
                  <a:srgbClr val="121212"/>
                </a:solidFill>
                <a:latin typeface="HK Grotesk Light"/>
              </a:rPr>
              <a:t>:  Erstellen Sie benutzerdefinierte Quiz, Umfragen und Fragebögen mit automatischer Bewertung und Echtzeit-Analyse der Antworten.</a:t>
            </a:r>
          </a:p>
          <a:p>
            <a:pPr marL="457200" indent="-457200">
              <a:lnSpc>
                <a:spcPts val="3640"/>
              </a:lnSpc>
              <a:spcBef>
                <a:spcPct val="0"/>
              </a:spcBef>
              <a:buFont typeface="Arial" panose="020B0604020202020204" pitchFamily="34" charset="0"/>
              <a:buChar char="•"/>
            </a:pPr>
            <a:r>
              <a:rPr lang="en-GB" sz="2400" dirty="0">
                <a:solidFill>
                  <a:srgbClr val="121212"/>
                </a:solidFill>
                <a:latin typeface="HK Grotesk Light"/>
                <a:hlinkClick r:id="rId9"/>
              </a:rPr>
              <a:t>Kahoot</a:t>
            </a:r>
            <a:r>
              <a:rPr lang="en-GB" sz="2400" dirty="0">
                <a:solidFill>
                  <a:srgbClr val="121212"/>
                </a:solidFill>
                <a:latin typeface="HK Grotesk Light"/>
              </a:rPr>
              <a:t>: Ermöglicht Pädagogen die Erstellung von spielbasierten Quizzen und interaktiven Herausforderungen, die in einer Gruppe oder individuell gespielt werden können</a:t>
            </a:r>
          </a:p>
        </p:txBody>
      </p:sp>
      <p:pic>
        <p:nvPicPr>
          <p:cNvPr id="12" name="Picture 11">
            <a:extLst>
              <a:ext uri="{FF2B5EF4-FFF2-40B4-BE49-F238E27FC236}">
                <a16:creationId xmlns:a16="http://schemas.microsoft.com/office/drawing/2014/main" id="{B15D52E8-2BD0-6B49-5BCF-BD6DF83A5A4F}"/>
              </a:ext>
            </a:extLst>
          </p:cNvPr>
          <p:cNvPicPr>
            <a:picLocks noChangeAspect="1"/>
          </p:cNvPicPr>
          <p:nvPr/>
        </p:nvPicPr>
        <p:blipFill>
          <a:blip r:embed="rId10"/>
          <a:stretch>
            <a:fillRect/>
          </a:stretch>
        </p:blipFill>
        <p:spPr>
          <a:xfrm>
            <a:off x="207136" y="3026523"/>
            <a:ext cx="1283325" cy="567237"/>
          </a:xfrm>
          <a:prstGeom prst="rect">
            <a:avLst/>
          </a:prstGeom>
        </p:spPr>
      </p:pic>
      <p:pic>
        <p:nvPicPr>
          <p:cNvPr id="20" name="Picture 19">
            <a:extLst>
              <a:ext uri="{FF2B5EF4-FFF2-40B4-BE49-F238E27FC236}">
                <a16:creationId xmlns:a16="http://schemas.microsoft.com/office/drawing/2014/main" id="{DC19AC3F-7D74-4374-B674-98E18FB4B23A}"/>
              </a:ext>
            </a:extLst>
          </p:cNvPr>
          <p:cNvPicPr>
            <a:picLocks noChangeAspect="1"/>
          </p:cNvPicPr>
          <p:nvPr/>
        </p:nvPicPr>
        <p:blipFill>
          <a:blip r:embed="rId11"/>
          <a:stretch>
            <a:fillRect/>
          </a:stretch>
        </p:blipFill>
        <p:spPr>
          <a:xfrm>
            <a:off x="206517" y="4088273"/>
            <a:ext cx="1224806" cy="419078"/>
          </a:xfrm>
          <a:prstGeom prst="rect">
            <a:avLst/>
          </a:prstGeom>
        </p:spPr>
      </p:pic>
      <p:sp>
        <p:nvSpPr>
          <p:cNvPr id="2" name="TextBox 12">
            <a:extLst>
              <a:ext uri="{FF2B5EF4-FFF2-40B4-BE49-F238E27FC236}">
                <a16:creationId xmlns:a16="http://schemas.microsoft.com/office/drawing/2014/main" id="{00C330BA-C4D5-6A3D-6492-48B2BBFB809E}"/>
              </a:ext>
            </a:extLst>
          </p:cNvPr>
          <p:cNvSpPr txBox="1"/>
          <p:nvPr/>
        </p:nvSpPr>
        <p:spPr>
          <a:xfrm>
            <a:off x="9863171" y="2742727"/>
            <a:ext cx="7348456" cy="3216201"/>
          </a:xfrm>
          <a:prstGeom prst="rect">
            <a:avLst/>
          </a:prstGeom>
        </p:spPr>
        <p:txBody>
          <a:bodyPr wrap="square" lIns="0" tIns="0" rIns="0" bIns="0" rtlCol="0" anchor="t">
            <a:spAutoFit/>
          </a:bodyPr>
          <a:lstStyle/>
          <a:p>
            <a:pPr marL="457200" indent="-457200">
              <a:lnSpc>
                <a:spcPts val="3640"/>
              </a:lnSpc>
              <a:spcBef>
                <a:spcPct val="0"/>
              </a:spcBef>
              <a:buFont typeface="Arial" panose="020B0604020202020204" pitchFamily="34" charset="0"/>
              <a:buChar char="•"/>
            </a:pPr>
            <a:endParaRPr lang="en-GB" sz="2600" dirty="0">
              <a:solidFill>
                <a:srgbClr val="121212"/>
              </a:solidFill>
              <a:latin typeface="HK Grotesk Light"/>
              <a:hlinkClick r:id="rId6"/>
            </a:endParaRPr>
          </a:p>
          <a:p>
            <a:pPr marL="457200" indent="-457200">
              <a:lnSpc>
                <a:spcPts val="3640"/>
              </a:lnSpc>
              <a:spcBef>
                <a:spcPct val="0"/>
              </a:spcBef>
              <a:buFont typeface="Arial" panose="020B0604020202020204" pitchFamily="34" charset="0"/>
              <a:buChar char="•"/>
            </a:pPr>
            <a:r>
              <a:rPr lang="en-GB" sz="2600" dirty="0">
                <a:solidFill>
                  <a:srgbClr val="121212"/>
                </a:solidFill>
                <a:latin typeface="HK Grotesk Light"/>
                <a:hlinkClick r:id="rId12"/>
              </a:rPr>
              <a:t>Padlet</a:t>
            </a:r>
            <a:r>
              <a:rPr lang="en-GB" sz="2600" dirty="0">
                <a:solidFill>
                  <a:srgbClr val="121212"/>
                </a:solidFill>
                <a:latin typeface="HK Grotesk Light"/>
              </a:rPr>
              <a:t>: Ein digitales Schwarzes Brett, an dem Schüler Texte, Links, Bilder und Videos veröffentlichen können. </a:t>
            </a:r>
          </a:p>
          <a:p>
            <a:pPr marL="457200" indent="-457200">
              <a:lnSpc>
                <a:spcPts val="3640"/>
              </a:lnSpc>
              <a:spcBef>
                <a:spcPct val="0"/>
              </a:spcBef>
              <a:buFont typeface="Arial" panose="020B0604020202020204" pitchFamily="34" charset="0"/>
              <a:buChar char="•"/>
            </a:pPr>
            <a:r>
              <a:rPr lang="en-GB" sz="2600" dirty="0">
                <a:solidFill>
                  <a:srgbClr val="121212"/>
                </a:solidFill>
                <a:latin typeface="HK Grotesk Light"/>
                <a:hlinkClick r:id="rId13"/>
              </a:rPr>
              <a:t>Edpuzzle</a:t>
            </a:r>
            <a:r>
              <a:rPr lang="en-GB" sz="2600" dirty="0">
                <a:solidFill>
                  <a:srgbClr val="121212"/>
                </a:solidFill>
                <a:latin typeface="HK Grotesk Light"/>
              </a:rPr>
              <a:t>: Ermöglicht Lehrkräften, interaktive Videolektionen zu erstellen und zu teilen. Sie können Fragen in Videos einbetten, um das Verständnis zu überprüfen. </a:t>
            </a:r>
          </a:p>
        </p:txBody>
      </p:sp>
      <p:pic>
        <p:nvPicPr>
          <p:cNvPr id="21" name="Picture 20">
            <a:extLst>
              <a:ext uri="{FF2B5EF4-FFF2-40B4-BE49-F238E27FC236}">
                <a16:creationId xmlns:a16="http://schemas.microsoft.com/office/drawing/2014/main" id="{FF36E171-14A9-76A6-1ADF-9AE7DDD077B3}"/>
              </a:ext>
            </a:extLst>
          </p:cNvPr>
          <p:cNvPicPr>
            <a:picLocks noChangeAspect="1"/>
          </p:cNvPicPr>
          <p:nvPr/>
        </p:nvPicPr>
        <p:blipFill>
          <a:blip r:embed="rId14"/>
          <a:stretch>
            <a:fillRect/>
          </a:stretch>
        </p:blipFill>
        <p:spPr>
          <a:xfrm>
            <a:off x="682369" y="5314113"/>
            <a:ext cx="748954" cy="871627"/>
          </a:xfrm>
          <a:prstGeom prst="rect">
            <a:avLst/>
          </a:prstGeom>
        </p:spPr>
      </p:pic>
      <p:pic>
        <p:nvPicPr>
          <p:cNvPr id="23" name="Picture 22">
            <a:extLst>
              <a:ext uri="{FF2B5EF4-FFF2-40B4-BE49-F238E27FC236}">
                <a16:creationId xmlns:a16="http://schemas.microsoft.com/office/drawing/2014/main" id="{49F7F0BC-C870-3BC6-59C3-466C37792E5B}"/>
              </a:ext>
            </a:extLst>
          </p:cNvPr>
          <p:cNvPicPr>
            <a:picLocks noChangeAspect="1"/>
          </p:cNvPicPr>
          <p:nvPr/>
        </p:nvPicPr>
        <p:blipFill>
          <a:blip r:embed="rId15"/>
          <a:stretch>
            <a:fillRect/>
          </a:stretch>
        </p:blipFill>
        <p:spPr>
          <a:xfrm>
            <a:off x="253144" y="6893223"/>
            <a:ext cx="1224806" cy="438908"/>
          </a:xfrm>
          <a:prstGeom prst="rect">
            <a:avLst/>
          </a:prstGeom>
        </p:spPr>
      </p:pic>
      <p:pic>
        <p:nvPicPr>
          <p:cNvPr id="25" name="Picture 24">
            <a:extLst>
              <a:ext uri="{FF2B5EF4-FFF2-40B4-BE49-F238E27FC236}">
                <a16:creationId xmlns:a16="http://schemas.microsoft.com/office/drawing/2014/main" id="{CBD58816-1A2C-C090-50FD-8FE62278E59C}"/>
              </a:ext>
            </a:extLst>
          </p:cNvPr>
          <p:cNvPicPr>
            <a:picLocks noChangeAspect="1"/>
          </p:cNvPicPr>
          <p:nvPr/>
        </p:nvPicPr>
        <p:blipFill>
          <a:blip r:embed="rId16"/>
          <a:stretch>
            <a:fillRect/>
          </a:stretch>
        </p:blipFill>
        <p:spPr>
          <a:xfrm>
            <a:off x="8961534" y="3285086"/>
            <a:ext cx="1241444" cy="371527"/>
          </a:xfrm>
          <a:prstGeom prst="rect">
            <a:avLst/>
          </a:prstGeom>
        </p:spPr>
      </p:pic>
      <p:pic>
        <p:nvPicPr>
          <p:cNvPr id="27" name="Picture 26">
            <a:extLst>
              <a:ext uri="{FF2B5EF4-FFF2-40B4-BE49-F238E27FC236}">
                <a16:creationId xmlns:a16="http://schemas.microsoft.com/office/drawing/2014/main" id="{D63A9267-F15F-AFB9-40AF-CA2F86AF533E}"/>
              </a:ext>
            </a:extLst>
          </p:cNvPr>
          <p:cNvPicPr>
            <a:picLocks noChangeAspect="1"/>
          </p:cNvPicPr>
          <p:nvPr/>
        </p:nvPicPr>
        <p:blipFill>
          <a:blip r:embed="rId17"/>
          <a:stretch>
            <a:fillRect/>
          </a:stretch>
        </p:blipFill>
        <p:spPr>
          <a:xfrm>
            <a:off x="8910935" y="4567230"/>
            <a:ext cx="1292043" cy="481080"/>
          </a:xfrm>
          <a:prstGeom prst="rect">
            <a:avLst/>
          </a:prstGeom>
        </p:spPr>
      </p:pic>
      <p:sp>
        <p:nvSpPr>
          <p:cNvPr id="17" name="Freeform 11">
            <a:extLst>
              <a:ext uri="{FF2B5EF4-FFF2-40B4-BE49-F238E27FC236}">
                <a16:creationId xmlns:a16="http://schemas.microsoft.com/office/drawing/2014/main" id="{EBDABD8C-B649-DA1D-B7D0-1B5D0658FB49}"/>
              </a:ext>
            </a:extLst>
          </p:cNvPr>
          <p:cNvSpPr/>
          <p:nvPr/>
        </p:nvSpPr>
        <p:spPr>
          <a:xfrm>
            <a:off x="559140" y="8374275"/>
            <a:ext cx="2331172" cy="2331172"/>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18"/>
            <a:stretch>
              <a:fillRect/>
            </a:stretch>
          </a:blipFill>
        </p:spPr>
        <p:txBody>
          <a:bodyPr/>
          <a:lstStyle/>
          <a:p>
            <a:endParaRPr lang="en-BE"/>
          </a:p>
        </p:txBody>
      </p:sp>
      <p:sp>
        <p:nvSpPr>
          <p:cNvPr id="24" name="TextBox 13">
            <a:extLst>
              <a:ext uri="{FF2B5EF4-FFF2-40B4-BE49-F238E27FC236}">
                <a16:creationId xmlns:a16="http://schemas.microsoft.com/office/drawing/2014/main" id="{59C9D9A3-B8BC-57D3-0F17-7B9129873ECB}"/>
              </a:ext>
            </a:extLst>
          </p:cNvPr>
          <p:cNvSpPr txBox="1"/>
          <p:nvPr/>
        </p:nvSpPr>
        <p:spPr>
          <a:xfrm>
            <a:off x="5150666" y="9207911"/>
            <a:ext cx="10227062" cy="759119"/>
          </a:xfrm>
          <a:prstGeom prst="rect">
            <a:avLst/>
          </a:prstGeom>
        </p:spPr>
        <p:txBody>
          <a:bodyPr wrap="square" lIns="0" tIns="0" rIns="0" bIns="0" rtlCol="0" anchor="t">
            <a:spAutoFit/>
          </a:bodyPr>
          <a:lstStyle/>
          <a:p>
            <a:pPr algn="just">
              <a:lnSpc>
                <a:spcPts val="1960"/>
              </a:lnSpc>
              <a:spcBef>
                <a:spcPct val="0"/>
              </a:spcBef>
            </a:pPr>
            <a:r>
              <a:rPr lang="en-US" sz="1400" dirty="0">
                <a:solidFill>
                  <a:srgbClr val="121212"/>
                </a:solidFill>
                <a:latin typeface="HK Grotesk Light"/>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p>
        </p:txBody>
      </p:sp>
      <p:pic>
        <p:nvPicPr>
          <p:cNvPr id="26" name="Picture 25">
            <a:extLst>
              <a:ext uri="{FF2B5EF4-FFF2-40B4-BE49-F238E27FC236}">
                <a16:creationId xmlns:a16="http://schemas.microsoft.com/office/drawing/2014/main" id="{2529B2D4-F04C-207E-7C22-86C2887C4DFA}"/>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5697200" y="9183021"/>
            <a:ext cx="1727565" cy="628205"/>
          </a:xfrm>
          <a:prstGeom prst="rect">
            <a:avLst/>
          </a:prstGeom>
        </p:spPr>
      </p:pic>
      <p:pic>
        <p:nvPicPr>
          <p:cNvPr id="13" name="Picture 12" descr="Blue text on a white background&#10;&#10;Description automatically generated">
            <a:extLst>
              <a:ext uri="{FF2B5EF4-FFF2-40B4-BE49-F238E27FC236}">
                <a16:creationId xmlns:a16="http://schemas.microsoft.com/office/drawing/2014/main" id="{D42F274F-19A9-92B1-5E45-89B8E394E091}"/>
              </a:ext>
            </a:extLst>
          </p:cNvPr>
          <p:cNvPicPr>
            <a:picLocks noChangeAspect="1"/>
          </p:cNvPicPr>
          <p:nvPr/>
        </p:nvPicPr>
        <p:blipFill>
          <a:blip r:embed="rId20"/>
          <a:stretch>
            <a:fillRect/>
          </a:stretch>
        </p:blipFill>
        <p:spPr>
          <a:xfrm>
            <a:off x="2916877" y="9325174"/>
            <a:ext cx="2163604" cy="453914"/>
          </a:xfrm>
          <a:prstGeom prst="rect">
            <a:avLst/>
          </a:prstGeom>
        </p:spPr>
      </p:pic>
    </p:spTree>
    <p:extLst>
      <p:ext uri="{BB962C8B-B14F-4D97-AF65-F5344CB8AC3E}">
        <p14:creationId xmlns:p14="http://schemas.microsoft.com/office/powerpoint/2010/main" val="6176731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TextBox 2"/>
          <p:cNvSpPr txBox="1"/>
          <p:nvPr/>
        </p:nvSpPr>
        <p:spPr>
          <a:xfrm>
            <a:off x="973097" y="362687"/>
            <a:ext cx="6990285" cy="1960191"/>
          </a:xfrm>
          <a:prstGeom prst="rect">
            <a:avLst/>
          </a:prstGeom>
        </p:spPr>
        <p:txBody>
          <a:bodyPr lIns="0" tIns="0" rIns="0" bIns="0" rtlCol="0" anchor="t">
            <a:spAutoFit/>
          </a:bodyPr>
          <a:lstStyle/>
          <a:p>
            <a:pPr algn="ctr">
              <a:lnSpc>
                <a:spcPts val="7699"/>
              </a:lnSpc>
            </a:pPr>
            <a:r>
              <a:rPr lang="en-US" sz="6999" spc="-69" dirty="0">
                <a:solidFill>
                  <a:srgbClr val="033C5B"/>
                </a:solidFill>
                <a:latin typeface="HK Grotesk Bold"/>
              </a:rPr>
              <a:t>Lernziele</a:t>
            </a:r>
          </a:p>
        </p:txBody>
      </p:sp>
      <p:sp>
        <p:nvSpPr>
          <p:cNvPr id="3" name="TextBox 3"/>
          <p:cNvSpPr txBox="1"/>
          <p:nvPr/>
        </p:nvSpPr>
        <p:spPr>
          <a:xfrm>
            <a:off x="357004" y="1411826"/>
            <a:ext cx="8529641" cy="6953763"/>
          </a:xfrm>
          <a:prstGeom prst="rect">
            <a:avLst/>
          </a:prstGeom>
        </p:spPr>
        <p:txBody>
          <a:bodyPr wrap="square" lIns="0" tIns="0" rIns="0" bIns="0" rtlCol="0" anchor="t">
            <a:spAutoFit/>
          </a:bodyPr>
          <a:lstStyle/>
          <a:p>
            <a:pPr marL="302259" lvl="1">
              <a:lnSpc>
                <a:spcPts val="3919"/>
              </a:lnSpc>
            </a:pPr>
            <a:r>
              <a:rPr lang="en-GB" sz="2000" dirty="0">
                <a:solidFill>
                  <a:srgbClr val="121212"/>
                </a:solidFill>
                <a:latin typeface="HK Grotesk Light"/>
              </a:rPr>
              <a:t>Am Ende dieser Einheit werden die Teilnehmer in der Lage sein:</a:t>
            </a:r>
            <a:endParaRPr lang="en-US" sz="2000" dirty="0">
              <a:solidFill>
                <a:srgbClr val="121212"/>
              </a:solidFill>
              <a:latin typeface="HK Grotesk Light"/>
            </a:endParaRPr>
          </a:p>
          <a:p>
            <a:pPr marL="604519" lvl="1" indent="-302260">
              <a:lnSpc>
                <a:spcPts val="3919"/>
              </a:lnSpc>
              <a:buFont typeface="Arial"/>
              <a:buChar char="•"/>
            </a:pPr>
            <a:r>
              <a:rPr lang="en-GB" sz="2000" dirty="0">
                <a:solidFill>
                  <a:srgbClr val="121212"/>
                </a:solidFill>
                <a:latin typeface="HK Grotesk Light"/>
              </a:rPr>
              <a:t>Erläutern Sie den Zweck und die Bedeutung der verschiedenen Arten von Bewertungen in der beruflichen Bildung, einschließlich formativer, summativer und kompetenzbasierter Bewertungen.</a:t>
            </a:r>
          </a:p>
          <a:p>
            <a:pPr marL="604519" lvl="1" indent="-302260">
              <a:lnSpc>
                <a:spcPts val="3919"/>
              </a:lnSpc>
              <a:buFont typeface="Arial"/>
              <a:buChar char="•"/>
            </a:pPr>
            <a:r>
              <a:rPr lang="en-GB" sz="2000" dirty="0">
                <a:solidFill>
                  <a:srgbClr val="121212"/>
                </a:solidFill>
                <a:latin typeface="HK Grotesk Light"/>
              </a:rPr>
              <a:t>Integrieren Sie Technologie in den Bewertungsprozess und nutzen Sie digitale Tools, um ansprechende und effektive Bewertungsmethoden zu entwickeln, die genaues und zeitnahes Feedback liefern.</a:t>
            </a:r>
          </a:p>
          <a:p>
            <a:pPr marL="604519" lvl="1" indent="-302260">
              <a:lnSpc>
                <a:spcPts val="3919"/>
              </a:lnSpc>
              <a:buFont typeface="Arial"/>
              <a:buChar char="•"/>
            </a:pPr>
            <a:r>
              <a:rPr lang="en-GB" sz="2000" dirty="0">
                <a:solidFill>
                  <a:srgbClr val="121212"/>
                </a:solidFill>
                <a:latin typeface="HK Grotesk Light"/>
              </a:rPr>
              <a:t>Entwicklung von Zertifizierungsprogrammen, die die Kompetenzen der Lernenden genau widerspiegeln und mit den Industriestandards übereinstimmen, um sicherzustellen, dass die Zertifizierungen aussagekräftig und von den Arbeitgebern anerkannt sind.</a:t>
            </a:r>
          </a:p>
          <a:p>
            <a:pPr marL="604519" lvl="1" indent="-302260">
              <a:lnSpc>
                <a:spcPts val="3919"/>
              </a:lnSpc>
              <a:buFont typeface="Arial"/>
              <a:buChar char="•"/>
            </a:pPr>
            <a:r>
              <a:rPr lang="en-GB" sz="2000" dirty="0">
                <a:solidFill>
                  <a:srgbClr val="121212"/>
                </a:solidFill>
                <a:latin typeface="HK Grotesk Light"/>
              </a:rPr>
              <a:t>Anwendung bewährter Verfahren und innovativer Ansätze aus Fallstudien erfolgreicher Beurteilungs- und Zertifizierungsmodelle mit dem Ziel, ihre eigenen Verfahren in berufsbildenden Lernumgebungen zu verbessern.</a:t>
            </a:r>
          </a:p>
          <a:p>
            <a:pPr marL="604519" lvl="1" indent="-302260">
              <a:lnSpc>
                <a:spcPts val="3919"/>
              </a:lnSpc>
              <a:buFont typeface="Arial"/>
              <a:buChar char="•"/>
            </a:pPr>
            <a:endParaRPr lang="en-US" sz="2000" dirty="0">
              <a:solidFill>
                <a:srgbClr val="121212"/>
              </a:solidFill>
              <a:latin typeface="HK Grotesk Light"/>
            </a:endParaRPr>
          </a:p>
        </p:txBody>
      </p:sp>
      <p:sp>
        <p:nvSpPr>
          <p:cNvPr id="4" name="AutoShape 4"/>
          <p:cNvSpPr/>
          <p:nvPr/>
        </p:nvSpPr>
        <p:spPr>
          <a:xfrm>
            <a:off x="9144000" y="3783991"/>
            <a:ext cx="9144000" cy="6503009"/>
          </a:xfrm>
          <a:prstGeom prst="rect">
            <a:avLst/>
          </a:prstGeom>
          <a:solidFill>
            <a:srgbClr val="FB8709"/>
          </a:solidFill>
        </p:spPr>
        <p:txBody>
          <a:bodyPr/>
          <a:lstStyle/>
          <a:p>
            <a:endParaRPr lang="en-BE"/>
          </a:p>
        </p:txBody>
      </p:sp>
      <p:sp>
        <p:nvSpPr>
          <p:cNvPr id="5" name="AutoShape 5"/>
          <p:cNvSpPr/>
          <p:nvPr/>
        </p:nvSpPr>
        <p:spPr>
          <a:xfrm>
            <a:off x="9144000" y="0"/>
            <a:ext cx="9144000" cy="5143500"/>
          </a:xfrm>
          <a:prstGeom prst="rect">
            <a:avLst/>
          </a:prstGeom>
          <a:solidFill>
            <a:srgbClr val="053249"/>
          </a:solidFill>
        </p:spPr>
        <p:txBody>
          <a:bodyPr/>
          <a:lstStyle/>
          <a:p>
            <a:endParaRPr lang="en-BE"/>
          </a:p>
        </p:txBody>
      </p:sp>
      <p:sp>
        <p:nvSpPr>
          <p:cNvPr id="6" name="Freeform 6"/>
          <p:cNvSpPr/>
          <p:nvPr/>
        </p:nvSpPr>
        <p:spPr>
          <a:xfrm rot="5400000">
            <a:off x="9144000" y="7702914"/>
            <a:ext cx="2584086" cy="2584086"/>
          </a:xfrm>
          <a:custGeom>
            <a:avLst/>
            <a:gdLst/>
            <a:ahLst/>
            <a:cxnLst/>
            <a:rect l="l" t="t" r="r" b="b"/>
            <a:pathLst>
              <a:path w="2584086" h="2584086">
                <a:moveTo>
                  <a:pt x="0" y="0"/>
                </a:moveTo>
                <a:lnTo>
                  <a:pt x="2584086" y="0"/>
                </a:lnTo>
                <a:lnTo>
                  <a:pt x="2584086" y="2584086"/>
                </a:lnTo>
                <a:lnTo>
                  <a:pt x="0" y="258408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BE"/>
          </a:p>
        </p:txBody>
      </p:sp>
      <p:sp>
        <p:nvSpPr>
          <p:cNvPr id="7" name="Freeform 7"/>
          <p:cNvSpPr/>
          <p:nvPr/>
        </p:nvSpPr>
        <p:spPr>
          <a:xfrm rot="-5400000">
            <a:off x="15703914" y="0"/>
            <a:ext cx="2584086" cy="2584086"/>
          </a:xfrm>
          <a:custGeom>
            <a:avLst/>
            <a:gdLst/>
            <a:ahLst/>
            <a:cxnLst/>
            <a:rect l="l" t="t" r="r" b="b"/>
            <a:pathLst>
              <a:path w="2584086" h="2584086">
                <a:moveTo>
                  <a:pt x="0" y="0"/>
                </a:moveTo>
                <a:lnTo>
                  <a:pt x="2584086" y="0"/>
                </a:lnTo>
                <a:lnTo>
                  <a:pt x="2584086" y="2584086"/>
                </a:lnTo>
                <a:lnTo>
                  <a:pt x="0" y="258408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BE"/>
          </a:p>
        </p:txBody>
      </p:sp>
      <p:sp>
        <p:nvSpPr>
          <p:cNvPr id="8" name="Freeform 8"/>
          <p:cNvSpPr/>
          <p:nvPr/>
        </p:nvSpPr>
        <p:spPr>
          <a:xfrm>
            <a:off x="11243339" y="2258982"/>
            <a:ext cx="4945322" cy="5769036"/>
          </a:xfrm>
          <a:custGeom>
            <a:avLst/>
            <a:gdLst/>
            <a:ahLst/>
            <a:cxnLst/>
            <a:rect l="l" t="t" r="r" b="b"/>
            <a:pathLst>
              <a:path w="4945322" h="5769036">
                <a:moveTo>
                  <a:pt x="0" y="0"/>
                </a:moveTo>
                <a:lnTo>
                  <a:pt x="4945322" y="0"/>
                </a:lnTo>
                <a:lnTo>
                  <a:pt x="4945322" y="5769036"/>
                </a:lnTo>
                <a:lnTo>
                  <a:pt x="0" y="5769036"/>
                </a:lnTo>
                <a:lnTo>
                  <a:pt x="0" y="0"/>
                </a:lnTo>
                <a:close/>
              </a:path>
            </a:pathLst>
          </a:custGeom>
          <a:blipFill>
            <a:blip r:embed="rId6"/>
            <a:stretch>
              <a:fillRect l="-37492" r="-37492"/>
            </a:stretch>
          </a:blipFill>
        </p:spPr>
        <p:txBody>
          <a:bodyPr/>
          <a:lstStyle/>
          <a:p>
            <a:endParaRPr lang="en-BE"/>
          </a:p>
        </p:txBody>
      </p:sp>
      <p:sp>
        <p:nvSpPr>
          <p:cNvPr id="9" name="Freeform 9"/>
          <p:cNvSpPr/>
          <p:nvPr/>
        </p:nvSpPr>
        <p:spPr>
          <a:xfrm>
            <a:off x="385759" y="8288550"/>
            <a:ext cx="2331172" cy="2331172"/>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7"/>
            <a:stretch>
              <a:fillRect/>
            </a:stretch>
          </a:blipFill>
        </p:spPr>
        <p:txBody>
          <a:bodyPr/>
          <a:lstStyle/>
          <a:p>
            <a:endParaRPr lang="en-BE"/>
          </a:p>
        </p:txBody>
      </p:sp>
      <p:pic>
        <p:nvPicPr>
          <p:cNvPr id="11" name="Picture 10" descr="Blue text on a white background&#10;&#10;Description automatically generated">
            <a:extLst>
              <a:ext uri="{FF2B5EF4-FFF2-40B4-BE49-F238E27FC236}">
                <a16:creationId xmlns:a16="http://schemas.microsoft.com/office/drawing/2014/main" id="{F2E05CD3-489B-A181-D939-BA8FDBC96635}"/>
              </a:ext>
            </a:extLst>
          </p:cNvPr>
          <p:cNvPicPr>
            <a:picLocks noChangeAspect="1"/>
          </p:cNvPicPr>
          <p:nvPr/>
        </p:nvPicPr>
        <p:blipFill>
          <a:blip r:embed="rId8"/>
          <a:stretch>
            <a:fillRect/>
          </a:stretch>
        </p:blipFill>
        <p:spPr>
          <a:xfrm>
            <a:off x="2745686" y="9135273"/>
            <a:ext cx="2868882" cy="601878"/>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AutoShape 2"/>
          <p:cNvSpPr/>
          <p:nvPr/>
        </p:nvSpPr>
        <p:spPr>
          <a:xfrm>
            <a:off x="-130877" y="-38241"/>
            <a:ext cx="2766824" cy="5218616"/>
          </a:xfrm>
          <a:prstGeom prst="rect">
            <a:avLst/>
          </a:prstGeom>
          <a:solidFill>
            <a:srgbClr val="FB8709"/>
          </a:solidFill>
        </p:spPr>
        <p:txBody>
          <a:bodyPr/>
          <a:lstStyle/>
          <a:p>
            <a:endParaRPr lang="en-BE"/>
          </a:p>
        </p:txBody>
      </p:sp>
      <p:sp>
        <p:nvSpPr>
          <p:cNvPr id="3" name="Freeform 3"/>
          <p:cNvSpPr/>
          <p:nvPr/>
        </p:nvSpPr>
        <p:spPr>
          <a:xfrm rot="5400000">
            <a:off x="0" y="2507553"/>
            <a:ext cx="2635947" cy="2635947"/>
          </a:xfrm>
          <a:custGeom>
            <a:avLst/>
            <a:gdLst/>
            <a:ahLst/>
            <a:cxnLst/>
            <a:rect l="l" t="t" r="r" b="b"/>
            <a:pathLst>
              <a:path w="2635947" h="2635947">
                <a:moveTo>
                  <a:pt x="0" y="0"/>
                </a:moveTo>
                <a:lnTo>
                  <a:pt x="2635947" y="0"/>
                </a:lnTo>
                <a:lnTo>
                  <a:pt x="2635947" y="2635947"/>
                </a:lnTo>
                <a:lnTo>
                  <a:pt x="0" y="263594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BE"/>
          </a:p>
        </p:txBody>
      </p:sp>
      <p:sp>
        <p:nvSpPr>
          <p:cNvPr id="4" name="AutoShape 4"/>
          <p:cNvSpPr/>
          <p:nvPr/>
        </p:nvSpPr>
        <p:spPr>
          <a:xfrm>
            <a:off x="-130877" y="5143500"/>
            <a:ext cx="2766824" cy="3665330"/>
          </a:xfrm>
          <a:prstGeom prst="rect">
            <a:avLst/>
          </a:prstGeom>
          <a:solidFill>
            <a:srgbClr val="053249"/>
          </a:solidFill>
        </p:spPr>
        <p:txBody>
          <a:bodyPr/>
          <a:lstStyle/>
          <a:p>
            <a:endParaRPr lang="en-BE"/>
          </a:p>
        </p:txBody>
      </p:sp>
      <p:sp>
        <p:nvSpPr>
          <p:cNvPr id="5" name="Freeform 5"/>
          <p:cNvSpPr/>
          <p:nvPr/>
        </p:nvSpPr>
        <p:spPr>
          <a:xfrm rot="5400000" flipH="1">
            <a:off x="0" y="5143500"/>
            <a:ext cx="2635947" cy="2635947"/>
          </a:xfrm>
          <a:custGeom>
            <a:avLst/>
            <a:gdLst/>
            <a:ahLst/>
            <a:cxnLst/>
            <a:rect l="l" t="t" r="r" b="b"/>
            <a:pathLst>
              <a:path w="2635947" h="2635947">
                <a:moveTo>
                  <a:pt x="2635947" y="0"/>
                </a:moveTo>
                <a:lnTo>
                  <a:pt x="0" y="0"/>
                </a:lnTo>
                <a:lnTo>
                  <a:pt x="0" y="2635947"/>
                </a:lnTo>
                <a:lnTo>
                  <a:pt x="2635947" y="2635947"/>
                </a:lnTo>
                <a:lnTo>
                  <a:pt x="2635947"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BE"/>
          </a:p>
        </p:txBody>
      </p:sp>
      <p:sp>
        <p:nvSpPr>
          <p:cNvPr id="8" name="AutoShape 8"/>
          <p:cNvSpPr/>
          <p:nvPr/>
        </p:nvSpPr>
        <p:spPr>
          <a:xfrm rot="5400000">
            <a:off x="9139238" y="173356"/>
            <a:ext cx="9525" cy="17270948"/>
          </a:xfrm>
          <a:prstGeom prst="rect">
            <a:avLst/>
          </a:prstGeom>
          <a:solidFill>
            <a:srgbClr val="FB8709"/>
          </a:solidFill>
        </p:spPr>
        <p:txBody>
          <a:bodyPr/>
          <a:lstStyle/>
          <a:p>
            <a:endParaRPr lang="en-BE"/>
          </a:p>
        </p:txBody>
      </p:sp>
      <p:sp>
        <p:nvSpPr>
          <p:cNvPr id="9" name="Freeform 9"/>
          <p:cNvSpPr/>
          <p:nvPr/>
        </p:nvSpPr>
        <p:spPr>
          <a:xfrm>
            <a:off x="14903577" y="4232068"/>
            <a:ext cx="2355723" cy="4114800"/>
          </a:xfrm>
          <a:custGeom>
            <a:avLst/>
            <a:gdLst/>
            <a:ahLst/>
            <a:cxnLst/>
            <a:rect l="l" t="t" r="r" b="b"/>
            <a:pathLst>
              <a:path w="2355723" h="4114800">
                <a:moveTo>
                  <a:pt x="0" y="0"/>
                </a:moveTo>
                <a:lnTo>
                  <a:pt x="2355723" y="0"/>
                </a:lnTo>
                <a:lnTo>
                  <a:pt x="2355723"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BE"/>
          </a:p>
        </p:txBody>
      </p:sp>
      <p:sp>
        <p:nvSpPr>
          <p:cNvPr id="10" name="TextBox 10"/>
          <p:cNvSpPr txBox="1"/>
          <p:nvPr/>
        </p:nvSpPr>
        <p:spPr>
          <a:xfrm>
            <a:off x="3058697" y="773904"/>
            <a:ext cx="13265244" cy="1009635"/>
          </a:xfrm>
          <a:prstGeom prst="rect">
            <a:avLst/>
          </a:prstGeom>
        </p:spPr>
        <p:txBody>
          <a:bodyPr lIns="0" tIns="0" rIns="0" bIns="0" rtlCol="0" anchor="t">
            <a:spAutoFit/>
          </a:bodyPr>
          <a:lstStyle/>
          <a:p>
            <a:pPr>
              <a:lnSpc>
                <a:spcPts val="7699"/>
              </a:lnSpc>
            </a:pPr>
            <a:r>
              <a:rPr lang="en-US" sz="6999" spc="-69" dirty="0" err="1">
                <a:solidFill>
                  <a:srgbClr val="033C5B"/>
                </a:solidFill>
                <a:latin typeface="HK Grotesk Bold"/>
              </a:rPr>
              <a:t>Reflexion</a:t>
            </a:r>
            <a:r>
              <a:rPr lang="tr-TR" sz="6999" spc="-69" dirty="0">
                <a:solidFill>
                  <a:srgbClr val="033C5B"/>
                </a:solidFill>
                <a:latin typeface="HK Grotesk Bold"/>
              </a:rPr>
              <a:t>sa</a:t>
            </a:r>
            <a:r>
              <a:rPr lang="en-US" sz="6999" spc="-69" dirty="0" err="1">
                <a:solidFill>
                  <a:srgbClr val="033C5B"/>
                </a:solidFill>
                <a:latin typeface="HK Grotesk Bold"/>
              </a:rPr>
              <a:t>ktivität</a:t>
            </a:r>
            <a:endParaRPr lang="en-US" sz="6999" spc="-69" dirty="0">
              <a:solidFill>
                <a:srgbClr val="033C5B"/>
              </a:solidFill>
              <a:latin typeface="HK Grotesk Bold"/>
            </a:endParaRPr>
          </a:p>
        </p:txBody>
      </p:sp>
      <p:sp>
        <p:nvSpPr>
          <p:cNvPr id="11" name="TextBox 11"/>
          <p:cNvSpPr txBox="1"/>
          <p:nvPr/>
        </p:nvSpPr>
        <p:spPr>
          <a:xfrm>
            <a:off x="3058697" y="2006533"/>
            <a:ext cx="11844880" cy="6432467"/>
          </a:xfrm>
          <a:prstGeom prst="rect">
            <a:avLst/>
          </a:prstGeom>
        </p:spPr>
        <p:txBody>
          <a:bodyPr wrap="square" lIns="0" tIns="0" rIns="0" bIns="0" rtlCol="0" anchor="t">
            <a:spAutoFit/>
          </a:bodyPr>
          <a:lstStyle/>
          <a:p>
            <a:pPr marL="457200" indent="-457200">
              <a:lnSpc>
                <a:spcPts val="3639"/>
              </a:lnSpc>
              <a:spcBef>
                <a:spcPct val="0"/>
              </a:spcBef>
              <a:buFont typeface="Arial" panose="020B0604020202020204" pitchFamily="34" charset="0"/>
              <a:buChar char="•"/>
            </a:pPr>
            <a:r>
              <a:rPr lang="en-GB" sz="2200" dirty="0">
                <a:solidFill>
                  <a:srgbClr val="121212"/>
                </a:solidFill>
                <a:latin typeface="HK Grotesk Light"/>
              </a:rPr>
              <a:t>Wie hat </a:t>
            </a:r>
            <a:r>
              <a:rPr lang="en-GB" sz="2200" dirty="0" err="1">
                <a:solidFill>
                  <a:srgbClr val="121212"/>
                </a:solidFill>
                <a:latin typeface="HK Grotesk Light"/>
              </a:rPr>
              <a:t>sich</a:t>
            </a:r>
            <a:r>
              <a:rPr lang="en-GB" sz="2200" dirty="0">
                <a:solidFill>
                  <a:srgbClr val="121212"/>
                </a:solidFill>
                <a:latin typeface="HK Grotesk Light"/>
              </a:rPr>
              <a:t> die Integration von Technologie in den </a:t>
            </a:r>
            <a:r>
              <a:rPr lang="en-GB" sz="2200" dirty="0" err="1">
                <a:solidFill>
                  <a:srgbClr val="121212"/>
                </a:solidFill>
                <a:latin typeface="HK Grotesk Light"/>
              </a:rPr>
              <a:t>Bewertungsprozess</a:t>
            </a:r>
            <a:r>
              <a:rPr lang="en-GB" sz="2200" dirty="0">
                <a:solidFill>
                  <a:srgbClr val="121212"/>
                </a:solidFill>
                <a:latin typeface="HK Grotesk Light"/>
              </a:rPr>
              <a:t> auf die </a:t>
            </a:r>
            <a:r>
              <a:rPr lang="en-GB" sz="2200" dirty="0" err="1">
                <a:solidFill>
                  <a:srgbClr val="121212"/>
                </a:solidFill>
                <a:latin typeface="HK Grotesk Light"/>
              </a:rPr>
              <a:t>Effizienz</a:t>
            </a:r>
            <a:r>
              <a:rPr lang="en-GB" sz="2200" dirty="0">
                <a:solidFill>
                  <a:srgbClr val="121212"/>
                </a:solidFill>
                <a:latin typeface="HK Grotesk Light"/>
              </a:rPr>
              <a:t> und </a:t>
            </a:r>
            <a:r>
              <a:rPr lang="en-GB" sz="2200" dirty="0" err="1">
                <a:solidFill>
                  <a:srgbClr val="121212"/>
                </a:solidFill>
                <a:latin typeface="HK Grotesk Light"/>
              </a:rPr>
              <a:t>Effektivität</a:t>
            </a:r>
            <a:r>
              <a:rPr lang="en-GB" sz="2200" dirty="0">
                <a:solidFill>
                  <a:srgbClr val="121212"/>
                </a:solidFill>
                <a:latin typeface="HK Grotesk Light"/>
              </a:rPr>
              <a:t> von </a:t>
            </a:r>
            <a:r>
              <a:rPr lang="en-GB" sz="2200" dirty="0" err="1">
                <a:solidFill>
                  <a:srgbClr val="121212"/>
                </a:solidFill>
                <a:latin typeface="HK Grotesk Light"/>
              </a:rPr>
              <a:t>Bewertungen</a:t>
            </a:r>
            <a:r>
              <a:rPr lang="en-GB" sz="2200" dirty="0">
                <a:solidFill>
                  <a:srgbClr val="121212"/>
                </a:solidFill>
                <a:latin typeface="HK Grotesk Light"/>
              </a:rPr>
              <a:t> in </a:t>
            </a:r>
            <a:r>
              <a:rPr lang="en-GB" sz="2200" dirty="0" err="1">
                <a:solidFill>
                  <a:srgbClr val="121212"/>
                </a:solidFill>
                <a:latin typeface="HK Grotesk Light"/>
              </a:rPr>
              <a:t>Ihren</a:t>
            </a:r>
            <a:r>
              <a:rPr lang="en-GB" sz="2200" dirty="0">
                <a:solidFill>
                  <a:srgbClr val="121212"/>
                </a:solidFill>
                <a:latin typeface="HK Grotesk Light"/>
              </a:rPr>
              <a:t> </a:t>
            </a:r>
            <a:r>
              <a:rPr lang="en-GB" sz="2200" dirty="0" err="1">
                <a:solidFill>
                  <a:srgbClr val="121212"/>
                </a:solidFill>
                <a:latin typeface="HK Grotesk Light"/>
              </a:rPr>
              <a:t>Berufsbildungsprogrammen</a:t>
            </a:r>
            <a:r>
              <a:rPr lang="en-GB" sz="2200" dirty="0">
                <a:solidFill>
                  <a:srgbClr val="121212"/>
                </a:solidFill>
                <a:latin typeface="HK Grotesk Light"/>
              </a:rPr>
              <a:t> </a:t>
            </a:r>
            <a:r>
              <a:rPr lang="en-GB" sz="2200" dirty="0" err="1">
                <a:solidFill>
                  <a:srgbClr val="121212"/>
                </a:solidFill>
                <a:latin typeface="HK Grotesk Light"/>
              </a:rPr>
              <a:t>ausgewirkt</a:t>
            </a:r>
            <a:r>
              <a:rPr lang="en-GB" sz="2200" dirty="0">
                <a:solidFill>
                  <a:srgbClr val="121212"/>
                </a:solidFill>
                <a:latin typeface="HK Grotesk Light"/>
              </a:rPr>
              <a:t>? </a:t>
            </a:r>
            <a:r>
              <a:rPr lang="en-GB" sz="2200" dirty="0" err="1">
                <a:solidFill>
                  <a:srgbClr val="121212"/>
                </a:solidFill>
                <a:latin typeface="HK Grotesk Light"/>
              </a:rPr>
              <a:t>Betrachten</a:t>
            </a:r>
            <a:r>
              <a:rPr lang="en-GB" sz="2200" dirty="0">
                <a:solidFill>
                  <a:srgbClr val="121212"/>
                </a:solidFill>
                <a:latin typeface="HK Grotesk Light"/>
              </a:rPr>
              <a:t> Sie </a:t>
            </a:r>
            <a:r>
              <a:rPr lang="en-GB" sz="2200" dirty="0" err="1">
                <a:solidFill>
                  <a:srgbClr val="121212"/>
                </a:solidFill>
                <a:latin typeface="HK Grotesk Light"/>
              </a:rPr>
              <a:t>sowohl</a:t>
            </a:r>
            <a:r>
              <a:rPr lang="en-GB" sz="2200" dirty="0">
                <a:solidFill>
                  <a:srgbClr val="121212"/>
                </a:solidFill>
                <a:latin typeface="HK Grotesk Light"/>
              </a:rPr>
              <a:t> die </a:t>
            </a:r>
            <a:r>
              <a:rPr lang="en-GB" sz="2200" dirty="0" err="1">
                <a:solidFill>
                  <a:srgbClr val="121212"/>
                </a:solidFill>
                <a:latin typeface="HK Grotesk Light"/>
              </a:rPr>
              <a:t>Vorteile</a:t>
            </a:r>
            <a:r>
              <a:rPr lang="en-GB" sz="2200" dirty="0">
                <a:solidFill>
                  <a:srgbClr val="121212"/>
                </a:solidFill>
                <a:latin typeface="HK Grotesk Light"/>
              </a:rPr>
              <a:t> </a:t>
            </a:r>
            <a:r>
              <a:rPr lang="en-GB" sz="2200" dirty="0" err="1">
                <a:solidFill>
                  <a:srgbClr val="121212"/>
                </a:solidFill>
                <a:latin typeface="HK Grotesk Light"/>
              </a:rPr>
              <a:t>als</a:t>
            </a:r>
            <a:r>
              <a:rPr lang="en-GB" sz="2200" dirty="0">
                <a:solidFill>
                  <a:srgbClr val="121212"/>
                </a:solidFill>
                <a:latin typeface="HK Grotesk Light"/>
              </a:rPr>
              <a:t> </a:t>
            </a:r>
            <a:r>
              <a:rPr lang="en-GB" sz="2200" dirty="0" err="1">
                <a:solidFill>
                  <a:srgbClr val="121212"/>
                </a:solidFill>
                <a:latin typeface="HK Grotesk Light"/>
              </a:rPr>
              <a:t>auch</a:t>
            </a:r>
            <a:r>
              <a:rPr lang="en-GB" sz="2200" dirty="0">
                <a:solidFill>
                  <a:srgbClr val="121212"/>
                </a:solidFill>
                <a:latin typeface="HK Grotesk Light"/>
              </a:rPr>
              <a:t> die </a:t>
            </a:r>
            <a:r>
              <a:rPr lang="en-GB" sz="2200" dirty="0" err="1">
                <a:solidFill>
                  <a:srgbClr val="121212"/>
                </a:solidFill>
                <a:latin typeface="HK Grotesk Light"/>
              </a:rPr>
              <a:t>Herausforderungen</a:t>
            </a:r>
            <a:r>
              <a:rPr lang="en-GB" sz="2200" dirty="0">
                <a:solidFill>
                  <a:srgbClr val="121212"/>
                </a:solidFill>
                <a:latin typeface="HK Grotesk Light"/>
              </a:rPr>
              <a:t>, auf die Sie </a:t>
            </a:r>
            <a:r>
              <a:rPr lang="en-GB" sz="2200" dirty="0" err="1">
                <a:solidFill>
                  <a:srgbClr val="121212"/>
                </a:solidFill>
                <a:latin typeface="HK Grotesk Light"/>
              </a:rPr>
              <a:t>gestoßen</a:t>
            </a:r>
            <a:r>
              <a:rPr lang="en-GB" sz="2200" dirty="0">
                <a:solidFill>
                  <a:srgbClr val="121212"/>
                </a:solidFill>
                <a:latin typeface="HK Grotesk Light"/>
              </a:rPr>
              <a:t> </a:t>
            </a:r>
            <a:r>
              <a:rPr lang="en-GB" sz="2200" dirty="0" err="1">
                <a:solidFill>
                  <a:srgbClr val="121212"/>
                </a:solidFill>
                <a:latin typeface="HK Grotesk Light"/>
              </a:rPr>
              <a:t>sind</a:t>
            </a:r>
            <a:r>
              <a:rPr lang="en-GB" sz="2200" dirty="0">
                <a:solidFill>
                  <a:srgbClr val="121212"/>
                </a:solidFill>
                <a:latin typeface="HK Grotesk Light"/>
              </a:rPr>
              <a:t>. </a:t>
            </a:r>
            <a:r>
              <a:rPr lang="en-GB" sz="2200" dirty="0" err="1">
                <a:solidFill>
                  <a:srgbClr val="121212"/>
                </a:solidFill>
                <a:latin typeface="HK Grotesk Light"/>
              </a:rPr>
              <a:t>Haben</a:t>
            </a:r>
            <a:r>
              <a:rPr lang="en-GB" sz="2200" dirty="0">
                <a:solidFill>
                  <a:srgbClr val="121212"/>
                </a:solidFill>
                <a:latin typeface="HK Grotesk Light"/>
              </a:rPr>
              <a:t> die </a:t>
            </a:r>
            <a:r>
              <a:rPr lang="en-GB" sz="2200" dirty="0" err="1">
                <a:solidFill>
                  <a:srgbClr val="121212"/>
                </a:solidFill>
                <a:latin typeface="HK Grotesk Light"/>
              </a:rPr>
              <a:t>technologischen</a:t>
            </a:r>
            <a:r>
              <a:rPr lang="en-GB" sz="2200" dirty="0">
                <a:solidFill>
                  <a:srgbClr val="121212"/>
                </a:solidFill>
                <a:latin typeface="HK Grotesk Light"/>
              </a:rPr>
              <a:t> </a:t>
            </a:r>
            <a:r>
              <a:rPr lang="en-GB" sz="2200" dirty="0" err="1">
                <a:solidFill>
                  <a:srgbClr val="121212"/>
                </a:solidFill>
                <a:latin typeface="HK Grotesk Light"/>
              </a:rPr>
              <a:t>Werkzeuge</a:t>
            </a:r>
            <a:r>
              <a:rPr lang="en-GB" sz="2200" dirty="0">
                <a:solidFill>
                  <a:srgbClr val="121212"/>
                </a:solidFill>
                <a:latin typeface="HK Grotesk Light"/>
              </a:rPr>
              <a:t> die </a:t>
            </a:r>
            <a:r>
              <a:rPr lang="en-GB" sz="2200" dirty="0" err="1">
                <a:solidFill>
                  <a:srgbClr val="121212"/>
                </a:solidFill>
                <a:latin typeface="HK Grotesk Light"/>
              </a:rPr>
              <a:t>besonderen</a:t>
            </a:r>
            <a:r>
              <a:rPr lang="en-GB" sz="2200" dirty="0">
                <a:solidFill>
                  <a:srgbClr val="121212"/>
                </a:solidFill>
                <a:latin typeface="HK Grotesk Light"/>
              </a:rPr>
              <a:t> </a:t>
            </a:r>
            <a:r>
              <a:rPr lang="en-GB" sz="2200" dirty="0" err="1">
                <a:solidFill>
                  <a:srgbClr val="121212"/>
                </a:solidFill>
                <a:latin typeface="HK Grotesk Light"/>
              </a:rPr>
              <a:t>Bedürfnisse</a:t>
            </a:r>
            <a:r>
              <a:rPr lang="en-GB" sz="2200" dirty="0">
                <a:solidFill>
                  <a:srgbClr val="121212"/>
                </a:solidFill>
                <a:latin typeface="HK Grotesk Light"/>
              </a:rPr>
              <a:t> </a:t>
            </a:r>
            <a:r>
              <a:rPr lang="en-GB" sz="2200" dirty="0" err="1">
                <a:solidFill>
                  <a:srgbClr val="121212"/>
                </a:solidFill>
                <a:latin typeface="HK Grotesk Light"/>
              </a:rPr>
              <a:t>Ihrer</a:t>
            </a:r>
            <a:r>
              <a:rPr lang="en-GB" sz="2200" dirty="0">
                <a:solidFill>
                  <a:srgbClr val="121212"/>
                </a:solidFill>
                <a:latin typeface="HK Grotesk Light"/>
              </a:rPr>
              <a:t> </a:t>
            </a:r>
            <a:r>
              <a:rPr lang="en-GB" sz="2200" dirty="0" err="1">
                <a:solidFill>
                  <a:srgbClr val="121212"/>
                </a:solidFill>
                <a:latin typeface="HK Grotesk Light"/>
              </a:rPr>
              <a:t>Lernenden</a:t>
            </a:r>
            <a:r>
              <a:rPr lang="en-GB" sz="2200" dirty="0">
                <a:solidFill>
                  <a:srgbClr val="121212"/>
                </a:solidFill>
                <a:latin typeface="HK Grotesk Light"/>
              </a:rPr>
              <a:t> und die </a:t>
            </a:r>
            <a:r>
              <a:rPr lang="en-GB" sz="2200" dirty="0" err="1">
                <a:solidFill>
                  <a:srgbClr val="121212"/>
                </a:solidFill>
                <a:latin typeface="HK Grotesk Light"/>
              </a:rPr>
              <a:t>spezifischen</a:t>
            </a:r>
            <a:r>
              <a:rPr lang="en-GB" sz="2200" dirty="0">
                <a:solidFill>
                  <a:srgbClr val="121212"/>
                </a:solidFill>
                <a:latin typeface="HK Grotesk Light"/>
              </a:rPr>
              <a:t> </a:t>
            </a:r>
            <a:r>
              <a:rPr lang="en-GB" sz="2200" dirty="0" err="1">
                <a:solidFill>
                  <a:srgbClr val="121212"/>
                </a:solidFill>
                <a:latin typeface="HK Grotesk Light"/>
              </a:rPr>
              <a:t>Anforderungen</a:t>
            </a:r>
            <a:r>
              <a:rPr lang="en-GB" sz="2200" dirty="0">
                <a:solidFill>
                  <a:srgbClr val="121212"/>
                </a:solidFill>
                <a:latin typeface="HK Grotesk Light"/>
              </a:rPr>
              <a:t> der </a:t>
            </a:r>
            <a:r>
              <a:rPr lang="en-GB" sz="2200" dirty="0" err="1">
                <a:solidFill>
                  <a:srgbClr val="121212"/>
                </a:solidFill>
                <a:latin typeface="HK Grotesk Light"/>
              </a:rPr>
              <a:t>beruflichen</a:t>
            </a:r>
            <a:r>
              <a:rPr lang="en-GB" sz="2200" dirty="0">
                <a:solidFill>
                  <a:srgbClr val="121212"/>
                </a:solidFill>
                <a:latin typeface="HK Grotesk Light"/>
              </a:rPr>
              <a:t> </a:t>
            </a:r>
            <a:r>
              <a:rPr lang="en-GB" sz="2200" dirty="0" err="1">
                <a:solidFill>
                  <a:srgbClr val="121212"/>
                </a:solidFill>
                <a:latin typeface="HK Grotesk Light"/>
              </a:rPr>
              <a:t>Bewertung</a:t>
            </a:r>
            <a:r>
              <a:rPr lang="en-GB" sz="2200" dirty="0">
                <a:solidFill>
                  <a:srgbClr val="121212"/>
                </a:solidFill>
                <a:latin typeface="HK Grotesk Light"/>
              </a:rPr>
              <a:t> </a:t>
            </a:r>
            <a:r>
              <a:rPr lang="en-GB" sz="2200" dirty="0" err="1">
                <a:solidFill>
                  <a:srgbClr val="121212"/>
                </a:solidFill>
                <a:latin typeface="HK Grotesk Light"/>
              </a:rPr>
              <a:t>erfüllt</a:t>
            </a:r>
            <a:r>
              <a:rPr lang="en-GB" sz="2200" dirty="0">
                <a:solidFill>
                  <a:srgbClr val="121212"/>
                </a:solidFill>
                <a:latin typeface="HK Grotesk Light"/>
              </a:rPr>
              <a:t>?</a:t>
            </a:r>
            <a:endParaRPr lang="tr-TR" sz="2200" dirty="0">
              <a:solidFill>
                <a:srgbClr val="121212"/>
              </a:solidFill>
              <a:latin typeface="HK Grotesk Light"/>
            </a:endParaRPr>
          </a:p>
          <a:p>
            <a:pPr marL="457200" indent="-457200">
              <a:lnSpc>
                <a:spcPts val="3639"/>
              </a:lnSpc>
              <a:spcBef>
                <a:spcPct val="0"/>
              </a:spcBef>
              <a:buFont typeface="Arial" panose="020B0604020202020204" pitchFamily="34" charset="0"/>
              <a:buChar char="•"/>
            </a:pPr>
            <a:r>
              <a:rPr lang="en-GB" sz="2200" dirty="0" err="1">
                <a:solidFill>
                  <a:srgbClr val="121212"/>
                </a:solidFill>
                <a:latin typeface="HK Grotesk Light"/>
              </a:rPr>
              <a:t>Überlegen</a:t>
            </a:r>
            <a:r>
              <a:rPr lang="en-GB" sz="2200" dirty="0">
                <a:solidFill>
                  <a:srgbClr val="121212"/>
                </a:solidFill>
                <a:latin typeface="HK Grotesk Light"/>
              </a:rPr>
              <a:t> Sie, </a:t>
            </a:r>
            <a:r>
              <a:rPr lang="en-GB" sz="2200" dirty="0" err="1">
                <a:solidFill>
                  <a:srgbClr val="121212"/>
                </a:solidFill>
                <a:latin typeface="HK Grotesk Light"/>
              </a:rPr>
              <a:t>welche</a:t>
            </a:r>
            <a:r>
              <a:rPr lang="en-GB" sz="2200" dirty="0">
                <a:solidFill>
                  <a:srgbClr val="121212"/>
                </a:solidFill>
                <a:latin typeface="HK Grotesk Light"/>
              </a:rPr>
              <a:t> </a:t>
            </a:r>
            <a:r>
              <a:rPr lang="en-GB" sz="2200" dirty="0" err="1">
                <a:solidFill>
                  <a:srgbClr val="121212"/>
                </a:solidFill>
                <a:latin typeface="HK Grotesk Light"/>
              </a:rPr>
              <a:t>Maßnahmen</a:t>
            </a:r>
            <a:r>
              <a:rPr lang="en-GB" sz="2200" dirty="0">
                <a:solidFill>
                  <a:srgbClr val="121212"/>
                </a:solidFill>
                <a:latin typeface="HK Grotesk Light"/>
              </a:rPr>
              <a:t> Sie </a:t>
            </a:r>
            <a:r>
              <a:rPr lang="en-GB" sz="2200" dirty="0" err="1">
                <a:solidFill>
                  <a:srgbClr val="121212"/>
                </a:solidFill>
                <a:latin typeface="HK Grotesk Light"/>
              </a:rPr>
              <a:t>ergriffen</a:t>
            </a:r>
            <a:r>
              <a:rPr lang="en-GB" sz="2200" dirty="0">
                <a:solidFill>
                  <a:srgbClr val="121212"/>
                </a:solidFill>
                <a:latin typeface="HK Grotesk Light"/>
              </a:rPr>
              <a:t> </a:t>
            </a:r>
            <a:r>
              <a:rPr lang="en-GB" sz="2200" dirty="0" err="1">
                <a:solidFill>
                  <a:srgbClr val="121212"/>
                </a:solidFill>
                <a:latin typeface="HK Grotesk Light"/>
              </a:rPr>
              <a:t>haben</a:t>
            </a:r>
            <a:r>
              <a:rPr lang="en-GB" sz="2200" dirty="0">
                <a:solidFill>
                  <a:srgbClr val="121212"/>
                </a:solidFill>
                <a:latin typeface="HK Grotesk Light"/>
              </a:rPr>
              <a:t>, um die </a:t>
            </a:r>
            <a:r>
              <a:rPr lang="en-GB" sz="2200" dirty="0" err="1">
                <a:solidFill>
                  <a:srgbClr val="121212"/>
                </a:solidFill>
                <a:latin typeface="HK Grotesk Light"/>
              </a:rPr>
              <a:t>Einhaltung</a:t>
            </a:r>
            <a:r>
              <a:rPr lang="en-GB" sz="2200" dirty="0">
                <a:solidFill>
                  <a:srgbClr val="121212"/>
                </a:solidFill>
                <a:latin typeface="HK Grotesk Light"/>
              </a:rPr>
              <a:t> der </a:t>
            </a:r>
            <a:r>
              <a:rPr lang="en-GB" sz="2200" dirty="0" err="1">
                <a:solidFill>
                  <a:srgbClr val="121212"/>
                </a:solidFill>
                <a:latin typeface="HK Grotesk Light"/>
              </a:rPr>
              <a:t>Bewertungsgrundsätze</a:t>
            </a:r>
            <a:r>
              <a:rPr lang="en-GB" sz="2200" dirty="0">
                <a:solidFill>
                  <a:srgbClr val="121212"/>
                </a:solidFill>
                <a:latin typeface="HK Grotesk Light"/>
              </a:rPr>
              <a:t> und der </a:t>
            </a:r>
            <a:r>
              <a:rPr lang="en-GB" sz="2200" dirty="0" err="1">
                <a:solidFill>
                  <a:srgbClr val="121212"/>
                </a:solidFill>
                <a:latin typeface="HK Grotesk Light"/>
              </a:rPr>
              <a:t>Beweisregeln</a:t>
            </a:r>
            <a:r>
              <a:rPr lang="en-GB" sz="2200" dirty="0">
                <a:solidFill>
                  <a:srgbClr val="121212"/>
                </a:solidFill>
                <a:latin typeface="HK Grotesk Light"/>
              </a:rPr>
              <a:t> in </a:t>
            </a:r>
            <a:r>
              <a:rPr lang="en-GB" sz="2200" dirty="0" err="1">
                <a:solidFill>
                  <a:srgbClr val="121212"/>
                </a:solidFill>
                <a:latin typeface="HK Grotesk Light"/>
              </a:rPr>
              <a:t>einer</a:t>
            </a:r>
            <a:r>
              <a:rPr lang="en-GB" sz="2200" dirty="0">
                <a:solidFill>
                  <a:srgbClr val="121212"/>
                </a:solidFill>
                <a:latin typeface="HK Grotesk Light"/>
              </a:rPr>
              <a:t> Online-</a:t>
            </a:r>
            <a:r>
              <a:rPr lang="en-GB" sz="2200" dirty="0" err="1">
                <a:solidFill>
                  <a:srgbClr val="121212"/>
                </a:solidFill>
                <a:latin typeface="HK Grotesk Light"/>
              </a:rPr>
              <a:t>Umgebung</a:t>
            </a:r>
            <a:r>
              <a:rPr lang="en-GB" sz="2200" dirty="0">
                <a:solidFill>
                  <a:srgbClr val="121212"/>
                </a:solidFill>
                <a:latin typeface="HK Grotesk Light"/>
              </a:rPr>
              <a:t> </a:t>
            </a:r>
            <a:r>
              <a:rPr lang="en-GB" sz="2200" dirty="0" err="1">
                <a:solidFill>
                  <a:srgbClr val="121212"/>
                </a:solidFill>
                <a:latin typeface="HK Grotesk Light"/>
              </a:rPr>
              <a:t>zu</a:t>
            </a:r>
            <a:r>
              <a:rPr lang="en-GB" sz="2200" dirty="0">
                <a:solidFill>
                  <a:srgbClr val="121212"/>
                </a:solidFill>
                <a:latin typeface="HK Grotesk Light"/>
              </a:rPr>
              <a:t> </a:t>
            </a:r>
            <a:r>
              <a:rPr lang="en-GB" sz="2200" dirty="0" err="1">
                <a:solidFill>
                  <a:srgbClr val="121212"/>
                </a:solidFill>
                <a:latin typeface="HK Grotesk Light"/>
              </a:rPr>
              <a:t>gewährleisten</a:t>
            </a:r>
            <a:r>
              <a:rPr lang="en-GB" sz="2200" dirty="0">
                <a:solidFill>
                  <a:srgbClr val="121212"/>
                </a:solidFill>
                <a:latin typeface="HK Grotesk Light"/>
              </a:rPr>
              <a:t>. Wie </a:t>
            </a:r>
            <a:r>
              <a:rPr lang="en-GB" sz="2200" dirty="0" err="1">
                <a:solidFill>
                  <a:srgbClr val="121212"/>
                </a:solidFill>
                <a:latin typeface="HK Grotesk Light"/>
              </a:rPr>
              <a:t>halten</a:t>
            </a:r>
            <a:r>
              <a:rPr lang="en-GB" sz="2200" dirty="0">
                <a:solidFill>
                  <a:srgbClr val="121212"/>
                </a:solidFill>
                <a:latin typeface="HK Grotesk Light"/>
              </a:rPr>
              <a:t> Sie die </a:t>
            </a:r>
            <a:r>
              <a:rPr lang="en-GB" sz="2200" dirty="0" err="1">
                <a:solidFill>
                  <a:srgbClr val="121212"/>
                </a:solidFill>
                <a:latin typeface="HK Grotesk Light"/>
              </a:rPr>
              <a:t>Authentizität</a:t>
            </a:r>
            <a:r>
              <a:rPr lang="en-GB" sz="2200" dirty="0">
                <a:solidFill>
                  <a:srgbClr val="121212"/>
                </a:solidFill>
                <a:latin typeface="HK Grotesk Light"/>
              </a:rPr>
              <a:t> der </a:t>
            </a:r>
            <a:r>
              <a:rPr lang="en-GB" sz="2200" dirty="0" err="1">
                <a:solidFill>
                  <a:srgbClr val="121212"/>
                </a:solidFill>
                <a:latin typeface="HK Grotesk Light"/>
              </a:rPr>
              <a:t>Bewertungen</a:t>
            </a:r>
            <a:r>
              <a:rPr lang="en-GB" sz="2200" dirty="0">
                <a:solidFill>
                  <a:srgbClr val="121212"/>
                </a:solidFill>
                <a:latin typeface="HK Grotesk Light"/>
              </a:rPr>
              <a:t> </a:t>
            </a:r>
            <a:r>
              <a:rPr lang="en-GB" sz="2200" dirty="0" err="1">
                <a:solidFill>
                  <a:srgbClr val="121212"/>
                </a:solidFill>
                <a:latin typeface="HK Grotesk Light"/>
              </a:rPr>
              <a:t>aufrecht</a:t>
            </a:r>
            <a:r>
              <a:rPr lang="en-GB" sz="2200" dirty="0">
                <a:solidFill>
                  <a:srgbClr val="121212"/>
                </a:solidFill>
                <a:latin typeface="HK Grotesk Light"/>
              </a:rPr>
              <a:t> und </a:t>
            </a:r>
            <a:r>
              <a:rPr lang="en-GB" sz="2200" dirty="0" err="1">
                <a:solidFill>
                  <a:srgbClr val="121212"/>
                </a:solidFill>
                <a:latin typeface="HK Grotesk Light"/>
              </a:rPr>
              <a:t>stellen</a:t>
            </a:r>
            <a:r>
              <a:rPr lang="en-GB" sz="2200" dirty="0">
                <a:solidFill>
                  <a:srgbClr val="121212"/>
                </a:solidFill>
                <a:latin typeface="HK Grotesk Light"/>
              </a:rPr>
              <a:t> </a:t>
            </a:r>
            <a:r>
              <a:rPr lang="en-GB" sz="2200" dirty="0" err="1">
                <a:solidFill>
                  <a:srgbClr val="121212"/>
                </a:solidFill>
                <a:latin typeface="HK Grotesk Light"/>
              </a:rPr>
              <a:t>sicher</a:t>
            </a:r>
            <a:r>
              <a:rPr lang="en-GB" sz="2200" dirty="0">
                <a:solidFill>
                  <a:srgbClr val="121212"/>
                </a:solidFill>
                <a:latin typeface="HK Grotesk Light"/>
              </a:rPr>
              <a:t>, </a:t>
            </a:r>
            <a:r>
              <a:rPr lang="en-GB" sz="2200" dirty="0" err="1">
                <a:solidFill>
                  <a:srgbClr val="121212"/>
                </a:solidFill>
                <a:latin typeface="HK Grotesk Light"/>
              </a:rPr>
              <a:t>dass</a:t>
            </a:r>
            <a:r>
              <a:rPr lang="en-GB" sz="2200" dirty="0">
                <a:solidFill>
                  <a:srgbClr val="121212"/>
                </a:solidFill>
                <a:latin typeface="HK Grotesk Light"/>
              </a:rPr>
              <a:t> die </a:t>
            </a:r>
            <a:r>
              <a:rPr lang="en-GB" sz="2200" dirty="0" err="1">
                <a:solidFill>
                  <a:srgbClr val="121212"/>
                </a:solidFill>
                <a:latin typeface="HK Grotesk Light"/>
              </a:rPr>
              <a:t>eingereichten</a:t>
            </a:r>
            <a:r>
              <a:rPr lang="en-GB" sz="2200" dirty="0">
                <a:solidFill>
                  <a:srgbClr val="121212"/>
                </a:solidFill>
                <a:latin typeface="HK Grotesk Light"/>
              </a:rPr>
              <a:t> </a:t>
            </a:r>
            <a:r>
              <a:rPr lang="en-GB" sz="2200" dirty="0" err="1">
                <a:solidFill>
                  <a:srgbClr val="121212"/>
                </a:solidFill>
                <a:latin typeface="HK Grotesk Light"/>
              </a:rPr>
              <a:t>Arbeiten</a:t>
            </a:r>
            <a:r>
              <a:rPr lang="en-GB" sz="2200" dirty="0">
                <a:solidFill>
                  <a:srgbClr val="121212"/>
                </a:solidFill>
                <a:latin typeface="HK Grotesk Light"/>
              </a:rPr>
              <a:t> </a:t>
            </a:r>
            <a:r>
              <a:rPr lang="en-GB" sz="2200" dirty="0" err="1">
                <a:solidFill>
                  <a:srgbClr val="121212"/>
                </a:solidFill>
                <a:latin typeface="HK Grotesk Light"/>
              </a:rPr>
              <a:t>wirklich</a:t>
            </a:r>
            <a:r>
              <a:rPr lang="en-GB" sz="2200" dirty="0">
                <a:solidFill>
                  <a:srgbClr val="121212"/>
                </a:solidFill>
                <a:latin typeface="HK Grotesk Light"/>
              </a:rPr>
              <a:t> das </a:t>
            </a:r>
            <a:r>
              <a:rPr lang="en-GB" sz="2200" dirty="0" err="1">
                <a:solidFill>
                  <a:srgbClr val="121212"/>
                </a:solidFill>
                <a:latin typeface="HK Grotesk Light"/>
              </a:rPr>
              <a:t>Verständnis</a:t>
            </a:r>
            <a:r>
              <a:rPr lang="en-GB" sz="2200" dirty="0">
                <a:solidFill>
                  <a:srgbClr val="121212"/>
                </a:solidFill>
                <a:latin typeface="HK Grotesk Light"/>
              </a:rPr>
              <a:t> und die </a:t>
            </a:r>
            <a:r>
              <a:rPr lang="en-GB" sz="2200" dirty="0" err="1">
                <a:solidFill>
                  <a:srgbClr val="121212"/>
                </a:solidFill>
                <a:latin typeface="HK Grotesk Light"/>
              </a:rPr>
              <a:t>Fähigkeiten</a:t>
            </a:r>
            <a:r>
              <a:rPr lang="en-GB" sz="2200" dirty="0">
                <a:solidFill>
                  <a:srgbClr val="121212"/>
                </a:solidFill>
                <a:latin typeface="HK Grotesk Light"/>
              </a:rPr>
              <a:t> der </a:t>
            </a:r>
            <a:r>
              <a:rPr lang="en-GB" sz="2200" dirty="0" err="1">
                <a:solidFill>
                  <a:srgbClr val="121212"/>
                </a:solidFill>
                <a:latin typeface="HK Grotesk Light"/>
              </a:rPr>
              <a:t>einzelnen</a:t>
            </a:r>
            <a:r>
              <a:rPr lang="en-GB" sz="2200" dirty="0">
                <a:solidFill>
                  <a:srgbClr val="121212"/>
                </a:solidFill>
                <a:latin typeface="HK Grotesk Light"/>
              </a:rPr>
              <a:t> </a:t>
            </a:r>
            <a:r>
              <a:rPr lang="en-GB" sz="2200" dirty="0" err="1">
                <a:solidFill>
                  <a:srgbClr val="121212"/>
                </a:solidFill>
                <a:latin typeface="HK Grotesk Light"/>
              </a:rPr>
              <a:t>Lernenden</a:t>
            </a:r>
            <a:r>
              <a:rPr lang="en-GB" sz="2200" dirty="0">
                <a:solidFill>
                  <a:srgbClr val="121212"/>
                </a:solidFill>
                <a:latin typeface="HK Grotesk Light"/>
              </a:rPr>
              <a:t> </a:t>
            </a:r>
            <a:r>
              <a:rPr lang="en-GB" sz="2200" dirty="0" err="1">
                <a:solidFill>
                  <a:srgbClr val="121212"/>
                </a:solidFill>
                <a:latin typeface="HK Grotesk Light"/>
              </a:rPr>
              <a:t>widerspiegeln</a:t>
            </a:r>
            <a:r>
              <a:rPr lang="en-GB" sz="2200" dirty="0">
                <a:solidFill>
                  <a:srgbClr val="121212"/>
                </a:solidFill>
                <a:latin typeface="HK Grotesk Light"/>
              </a:rPr>
              <a:t>?</a:t>
            </a:r>
            <a:endParaRPr lang="tr-TR" sz="2200" dirty="0">
              <a:solidFill>
                <a:srgbClr val="121212"/>
              </a:solidFill>
              <a:latin typeface="HK Grotesk Light"/>
            </a:endParaRPr>
          </a:p>
          <a:p>
            <a:pPr marL="457200" indent="-457200">
              <a:lnSpc>
                <a:spcPts val="3639"/>
              </a:lnSpc>
              <a:spcBef>
                <a:spcPct val="0"/>
              </a:spcBef>
              <a:buFont typeface="Arial" panose="020B0604020202020204" pitchFamily="34" charset="0"/>
              <a:buChar char="•"/>
            </a:pPr>
            <a:r>
              <a:rPr lang="en-GB" sz="2200" dirty="0">
                <a:solidFill>
                  <a:srgbClr val="121212"/>
                </a:solidFill>
                <a:latin typeface="HK Grotesk Light"/>
              </a:rPr>
              <a:t>Wie </a:t>
            </a:r>
            <a:r>
              <a:rPr lang="en-GB" sz="2200" dirty="0" err="1">
                <a:solidFill>
                  <a:srgbClr val="121212"/>
                </a:solidFill>
                <a:latin typeface="HK Grotesk Light"/>
              </a:rPr>
              <a:t>haben</a:t>
            </a:r>
            <a:r>
              <a:rPr lang="en-GB" sz="2200" dirty="0">
                <a:solidFill>
                  <a:srgbClr val="121212"/>
                </a:solidFill>
                <a:latin typeface="HK Grotesk Light"/>
              </a:rPr>
              <a:t> Sie </a:t>
            </a:r>
            <a:r>
              <a:rPr lang="en-GB" sz="2200" dirty="0" err="1">
                <a:solidFill>
                  <a:srgbClr val="121212"/>
                </a:solidFill>
                <a:latin typeface="HK Grotesk Light"/>
              </a:rPr>
              <a:t>mit</a:t>
            </a:r>
            <a:r>
              <a:rPr lang="en-GB" sz="2200" dirty="0">
                <a:solidFill>
                  <a:srgbClr val="121212"/>
                </a:solidFill>
                <a:latin typeface="HK Grotesk Light"/>
              </a:rPr>
              <a:t> </a:t>
            </a:r>
            <a:r>
              <a:rPr lang="en-GB" sz="2200" dirty="0" err="1">
                <a:solidFill>
                  <a:srgbClr val="121212"/>
                </a:solidFill>
                <a:latin typeface="HK Grotesk Light"/>
              </a:rPr>
              <a:t>Industriepartnern</a:t>
            </a:r>
            <a:r>
              <a:rPr lang="en-GB" sz="2200" dirty="0">
                <a:solidFill>
                  <a:srgbClr val="121212"/>
                </a:solidFill>
                <a:latin typeface="HK Grotesk Light"/>
              </a:rPr>
              <a:t>, </a:t>
            </a:r>
            <a:r>
              <a:rPr lang="en-GB" sz="2200" dirty="0" err="1">
                <a:solidFill>
                  <a:srgbClr val="121212"/>
                </a:solidFill>
                <a:latin typeface="HK Grotesk Light"/>
              </a:rPr>
              <a:t>Arbeitgebervertretern</a:t>
            </a:r>
            <a:r>
              <a:rPr lang="en-GB" sz="2200" dirty="0">
                <a:solidFill>
                  <a:srgbClr val="121212"/>
                </a:solidFill>
                <a:latin typeface="HK Grotesk Light"/>
              </a:rPr>
              <a:t> und </a:t>
            </a:r>
            <a:r>
              <a:rPr lang="en-GB" sz="2200" dirty="0" err="1">
                <a:solidFill>
                  <a:srgbClr val="121212"/>
                </a:solidFill>
                <a:latin typeface="HK Grotesk Light"/>
              </a:rPr>
              <a:t>anderen</a:t>
            </a:r>
            <a:r>
              <a:rPr lang="en-GB" sz="2200" dirty="0">
                <a:solidFill>
                  <a:srgbClr val="121212"/>
                </a:solidFill>
                <a:latin typeface="HK Grotesk Light"/>
              </a:rPr>
              <a:t> </a:t>
            </a:r>
            <a:r>
              <a:rPr lang="en-GB" sz="2200" dirty="0" err="1">
                <a:solidFill>
                  <a:srgbClr val="121212"/>
                </a:solidFill>
                <a:latin typeface="HK Grotesk Light"/>
              </a:rPr>
              <a:t>Interessengruppen</a:t>
            </a:r>
            <a:r>
              <a:rPr lang="en-GB" sz="2200" dirty="0">
                <a:solidFill>
                  <a:srgbClr val="121212"/>
                </a:solidFill>
                <a:latin typeface="HK Grotesk Light"/>
              </a:rPr>
              <a:t> </a:t>
            </a:r>
            <a:r>
              <a:rPr lang="en-GB" sz="2200" dirty="0" err="1">
                <a:solidFill>
                  <a:srgbClr val="121212"/>
                </a:solidFill>
                <a:latin typeface="HK Grotesk Light"/>
              </a:rPr>
              <a:t>bei</a:t>
            </a:r>
            <a:r>
              <a:rPr lang="en-GB" sz="2200" dirty="0">
                <a:solidFill>
                  <a:srgbClr val="121212"/>
                </a:solidFill>
                <a:latin typeface="HK Grotesk Light"/>
              </a:rPr>
              <a:t> der </a:t>
            </a:r>
            <a:r>
              <a:rPr lang="en-GB" sz="2200" dirty="0" err="1">
                <a:solidFill>
                  <a:srgbClr val="121212"/>
                </a:solidFill>
                <a:latin typeface="HK Grotesk Light"/>
              </a:rPr>
              <a:t>Entwicklung</a:t>
            </a:r>
            <a:r>
              <a:rPr lang="en-GB" sz="2200" dirty="0">
                <a:solidFill>
                  <a:srgbClr val="121212"/>
                </a:solidFill>
                <a:latin typeface="HK Grotesk Light"/>
              </a:rPr>
              <a:t> und </a:t>
            </a:r>
            <a:r>
              <a:rPr lang="en-GB" sz="2200" dirty="0" err="1">
                <a:solidFill>
                  <a:srgbClr val="121212"/>
                </a:solidFill>
                <a:latin typeface="HK Grotesk Light"/>
              </a:rPr>
              <a:t>Durchführung</a:t>
            </a:r>
            <a:r>
              <a:rPr lang="en-GB" sz="2200" dirty="0">
                <a:solidFill>
                  <a:srgbClr val="121212"/>
                </a:solidFill>
                <a:latin typeface="HK Grotesk Light"/>
              </a:rPr>
              <a:t> von </a:t>
            </a:r>
            <a:r>
              <a:rPr lang="en-GB" sz="2200" dirty="0" err="1">
                <a:solidFill>
                  <a:srgbClr val="121212"/>
                </a:solidFill>
                <a:latin typeface="HK Grotesk Light"/>
              </a:rPr>
              <a:t>Bewertungen</a:t>
            </a:r>
            <a:r>
              <a:rPr lang="en-GB" sz="2200" dirty="0">
                <a:solidFill>
                  <a:srgbClr val="121212"/>
                </a:solidFill>
                <a:latin typeface="HK Grotesk Light"/>
              </a:rPr>
              <a:t> </a:t>
            </a:r>
            <a:r>
              <a:rPr lang="en-GB" sz="2200" dirty="0" err="1">
                <a:solidFill>
                  <a:srgbClr val="121212"/>
                </a:solidFill>
                <a:latin typeface="HK Grotesk Light"/>
              </a:rPr>
              <a:t>zusammengearbeitet</a:t>
            </a:r>
            <a:r>
              <a:rPr lang="en-GB" sz="2200" dirty="0">
                <a:solidFill>
                  <a:srgbClr val="121212"/>
                </a:solidFill>
                <a:latin typeface="HK Grotesk Light"/>
              </a:rPr>
              <a:t>? </a:t>
            </a:r>
            <a:r>
              <a:rPr lang="en-GB" sz="2200" dirty="0" err="1">
                <a:solidFill>
                  <a:srgbClr val="121212"/>
                </a:solidFill>
                <a:latin typeface="HK Grotesk Light"/>
              </a:rPr>
              <a:t>Überlegen</a:t>
            </a:r>
            <a:r>
              <a:rPr lang="en-GB" sz="2200" dirty="0">
                <a:solidFill>
                  <a:srgbClr val="121212"/>
                </a:solidFill>
                <a:latin typeface="HK Grotesk Light"/>
              </a:rPr>
              <a:t> Sie, </a:t>
            </a:r>
            <a:r>
              <a:rPr lang="en-GB" sz="2200" dirty="0" err="1">
                <a:solidFill>
                  <a:srgbClr val="121212"/>
                </a:solidFill>
                <a:latin typeface="HK Grotesk Light"/>
              </a:rPr>
              <a:t>wie</a:t>
            </a:r>
            <a:r>
              <a:rPr lang="en-GB" sz="2200" dirty="0">
                <a:solidFill>
                  <a:srgbClr val="121212"/>
                </a:solidFill>
                <a:latin typeface="HK Grotesk Light"/>
              </a:rPr>
              <a:t> </a:t>
            </a:r>
            <a:r>
              <a:rPr lang="en-GB" sz="2200" dirty="0" err="1">
                <a:solidFill>
                  <a:srgbClr val="121212"/>
                </a:solidFill>
                <a:latin typeface="HK Grotesk Light"/>
              </a:rPr>
              <a:t>sich</a:t>
            </a:r>
            <a:r>
              <a:rPr lang="en-GB" sz="2200" dirty="0">
                <a:solidFill>
                  <a:srgbClr val="121212"/>
                </a:solidFill>
                <a:latin typeface="HK Grotesk Light"/>
              </a:rPr>
              <a:t> </a:t>
            </a:r>
            <a:r>
              <a:rPr lang="en-GB" sz="2200" dirty="0" err="1">
                <a:solidFill>
                  <a:srgbClr val="121212"/>
                </a:solidFill>
                <a:latin typeface="HK Grotesk Light"/>
              </a:rPr>
              <a:t>diese</a:t>
            </a:r>
            <a:r>
              <a:rPr lang="en-GB" sz="2200" dirty="0">
                <a:solidFill>
                  <a:srgbClr val="121212"/>
                </a:solidFill>
                <a:latin typeface="HK Grotesk Light"/>
              </a:rPr>
              <a:t> Zusammenarbeit auf die </a:t>
            </a:r>
            <a:r>
              <a:rPr lang="en-GB" sz="2200" dirty="0" err="1">
                <a:solidFill>
                  <a:srgbClr val="121212"/>
                </a:solidFill>
                <a:latin typeface="HK Grotesk Light"/>
              </a:rPr>
              <a:t>Relevanz</a:t>
            </a:r>
            <a:r>
              <a:rPr lang="en-GB" sz="2200" dirty="0">
                <a:solidFill>
                  <a:srgbClr val="121212"/>
                </a:solidFill>
                <a:latin typeface="HK Grotesk Light"/>
              </a:rPr>
              <a:t>, </a:t>
            </a:r>
            <a:r>
              <a:rPr lang="en-GB" sz="2200" dirty="0" err="1">
                <a:solidFill>
                  <a:srgbClr val="121212"/>
                </a:solidFill>
                <a:latin typeface="HK Grotesk Light"/>
              </a:rPr>
              <a:t>Glaubwürdigkeit</a:t>
            </a:r>
            <a:r>
              <a:rPr lang="en-GB" sz="2200" dirty="0">
                <a:solidFill>
                  <a:srgbClr val="121212"/>
                </a:solidFill>
                <a:latin typeface="HK Grotesk Light"/>
              </a:rPr>
              <a:t> und </a:t>
            </a:r>
            <a:r>
              <a:rPr lang="en-GB" sz="2200" dirty="0" err="1">
                <a:solidFill>
                  <a:srgbClr val="121212"/>
                </a:solidFill>
                <a:latin typeface="HK Grotesk Light"/>
              </a:rPr>
              <a:t>Akzeptanz</a:t>
            </a:r>
            <a:r>
              <a:rPr lang="en-GB" sz="2200" dirty="0">
                <a:solidFill>
                  <a:srgbClr val="121212"/>
                </a:solidFill>
                <a:latin typeface="HK Grotesk Light"/>
              </a:rPr>
              <a:t> der </a:t>
            </a:r>
            <a:r>
              <a:rPr lang="en-GB" sz="2200" dirty="0" err="1">
                <a:solidFill>
                  <a:srgbClr val="121212"/>
                </a:solidFill>
                <a:latin typeface="HK Grotesk Light"/>
              </a:rPr>
              <a:t>Zertifizierungen</a:t>
            </a:r>
            <a:r>
              <a:rPr lang="en-GB" sz="2200" dirty="0">
                <a:solidFill>
                  <a:srgbClr val="121212"/>
                </a:solidFill>
                <a:latin typeface="HK Grotesk Light"/>
              </a:rPr>
              <a:t> </a:t>
            </a:r>
            <a:r>
              <a:rPr lang="en-GB" sz="2200" dirty="0" err="1">
                <a:solidFill>
                  <a:srgbClr val="121212"/>
                </a:solidFill>
                <a:latin typeface="HK Grotesk Light"/>
              </a:rPr>
              <a:t>Ihres</a:t>
            </a:r>
            <a:r>
              <a:rPr lang="en-GB" sz="2200" dirty="0">
                <a:solidFill>
                  <a:srgbClr val="121212"/>
                </a:solidFill>
                <a:latin typeface="HK Grotesk Light"/>
              </a:rPr>
              <a:t> </a:t>
            </a:r>
            <a:r>
              <a:rPr lang="en-GB" sz="2200" dirty="0" err="1">
                <a:solidFill>
                  <a:srgbClr val="121212"/>
                </a:solidFill>
                <a:latin typeface="HK Grotesk Light"/>
              </a:rPr>
              <a:t>Berufsbildungsprogramms</a:t>
            </a:r>
            <a:r>
              <a:rPr lang="en-GB" sz="2200" dirty="0">
                <a:solidFill>
                  <a:srgbClr val="121212"/>
                </a:solidFill>
                <a:latin typeface="HK Grotesk Light"/>
              </a:rPr>
              <a:t> auf </a:t>
            </a:r>
            <a:r>
              <a:rPr lang="en-GB" sz="2200" dirty="0" err="1">
                <a:solidFill>
                  <a:srgbClr val="121212"/>
                </a:solidFill>
                <a:latin typeface="HK Grotesk Light"/>
              </a:rPr>
              <a:t>dem</a:t>
            </a:r>
            <a:r>
              <a:rPr lang="en-GB" sz="2200" dirty="0">
                <a:solidFill>
                  <a:srgbClr val="121212"/>
                </a:solidFill>
                <a:latin typeface="HK Grotesk Light"/>
              </a:rPr>
              <a:t> </a:t>
            </a:r>
            <a:r>
              <a:rPr lang="en-GB" sz="2200" dirty="0" err="1">
                <a:solidFill>
                  <a:srgbClr val="121212"/>
                </a:solidFill>
                <a:latin typeface="HK Grotesk Light"/>
              </a:rPr>
              <a:t>Arbeitsmarkt</a:t>
            </a:r>
            <a:r>
              <a:rPr lang="en-GB" sz="2200" dirty="0">
                <a:solidFill>
                  <a:srgbClr val="121212"/>
                </a:solidFill>
                <a:latin typeface="HK Grotesk Light"/>
              </a:rPr>
              <a:t> </a:t>
            </a:r>
            <a:r>
              <a:rPr lang="en-GB" sz="2200" dirty="0" err="1">
                <a:solidFill>
                  <a:srgbClr val="121212"/>
                </a:solidFill>
                <a:latin typeface="HK Grotesk Light"/>
              </a:rPr>
              <a:t>auswirkt</a:t>
            </a:r>
            <a:r>
              <a:rPr lang="en-GB" sz="2200" dirty="0">
                <a:solidFill>
                  <a:srgbClr val="121212"/>
                </a:solidFill>
                <a:latin typeface="HK Grotesk Light"/>
              </a:rPr>
              <a:t>.</a:t>
            </a:r>
          </a:p>
        </p:txBody>
      </p:sp>
      <p:sp>
        <p:nvSpPr>
          <p:cNvPr id="13" name="Freeform 11">
            <a:extLst>
              <a:ext uri="{FF2B5EF4-FFF2-40B4-BE49-F238E27FC236}">
                <a16:creationId xmlns:a16="http://schemas.microsoft.com/office/drawing/2014/main" id="{1DD7319E-2380-D64E-AB66-7C40DA9004BB}"/>
              </a:ext>
            </a:extLst>
          </p:cNvPr>
          <p:cNvSpPr/>
          <p:nvPr/>
        </p:nvSpPr>
        <p:spPr>
          <a:xfrm>
            <a:off x="559140" y="8374275"/>
            <a:ext cx="2331172" cy="2331172"/>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8"/>
            <a:stretch>
              <a:fillRect/>
            </a:stretch>
          </a:blipFill>
        </p:spPr>
        <p:txBody>
          <a:bodyPr/>
          <a:lstStyle/>
          <a:p>
            <a:endParaRPr lang="en-BE"/>
          </a:p>
        </p:txBody>
      </p:sp>
      <p:sp>
        <p:nvSpPr>
          <p:cNvPr id="15" name="TextBox 13">
            <a:extLst>
              <a:ext uri="{FF2B5EF4-FFF2-40B4-BE49-F238E27FC236}">
                <a16:creationId xmlns:a16="http://schemas.microsoft.com/office/drawing/2014/main" id="{65D1891F-F1B0-8A98-08D3-1D0F2E73127B}"/>
              </a:ext>
            </a:extLst>
          </p:cNvPr>
          <p:cNvSpPr txBox="1"/>
          <p:nvPr/>
        </p:nvSpPr>
        <p:spPr>
          <a:xfrm>
            <a:off x="5150666" y="9207911"/>
            <a:ext cx="10227062" cy="759119"/>
          </a:xfrm>
          <a:prstGeom prst="rect">
            <a:avLst/>
          </a:prstGeom>
        </p:spPr>
        <p:txBody>
          <a:bodyPr wrap="square" lIns="0" tIns="0" rIns="0" bIns="0" rtlCol="0" anchor="t">
            <a:spAutoFit/>
          </a:bodyPr>
          <a:lstStyle/>
          <a:p>
            <a:pPr algn="just">
              <a:lnSpc>
                <a:spcPts val="1960"/>
              </a:lnSpc>
              <a:spcBef>
                <a:spcPct val="0"/>
              </a:spcBef>
            </a:pPr>
            <a:r>
              <a:rPr lang="en-US" sz="1400" dirty="0">
                <a:solidFill>
                  <a:srgbClr val="121212"/>
                </a:solidFill>
                <a:latin typeface="HK Grotesk Light"/>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p>
        </p:txBody>
      </p:sp>
      <p:pic>
        <p:nvPicPr>
          <p:cNvPr id="16" name="Picture 15">
            <a:extLst>
              <a:ext uri="{FF2B5EF4-FFF2-40B4-BE49-F238E27FC236}">
                <a16:creationId xmlns:a16="http://schemas.microsoft.com/office/drawing/2014/main" id="{EC0A9A60-CF9B-F9D5-DA4E-6C2EC9A0F9B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5697200" y="9183021"/>
            <a:ext cx="1727565" cy="628205"/>
          </a:xfrm>
          <a:prstGeom prst="rect">
            <a:avLst/>
          </a:prstGeom>
        </p:spPr>
      </p:pic>
      <p:pic>
        <p:nvPicPr>
          <p:cNvPr id="6" name="Picture 5" descr="Blue text on a white background&#10;&#10;Description automatically generated">
            <a:extLst>
              <a:ext uri="{FF2B5EF4-FFF2-40B4-BE49-F238E27FC236}">
                <a16:creationId xmlns:a16="http://schemas.microsoft.com/office/drawing/2014/main" id="{4726CC6B-19CC-80F5-301C-10829EBBD23D}"/>
              </a:ext>
            </a:extLst>
          </p:cNvPr>
          <p:cNvPicPr>
            <a:picLocks noChangeAspect="1"/>
          </p:cNvPicPr>
          <p:nvPr/>
        </p:nvPicPr>
        <p:blipFill>
          <a:blip r:embed="rId10"/>
          <a:stretch>
            <a:fillRect/>
          </a:stretch>
        </p:blipFill>
        <p:spPr>
          <a:xfrm>
            <a:off x="2916877" y="9325174"/>
            <a:ext cx="2163604" cy="453914"/>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TextBox 2"/>
          <p:cNvSpPr txBox="1"/>
          <p:nvPr/>
        </p:nvSpPr>
        <p:spPr>
          <a:xfrm>
            <a:off x="1337656" y="966416"/>
            <a:ext cx="11834641" cy="1009635"/>
          </a:xfrm>
          <a:prstGeom prst="rect">
            <a:avLst/>
          </a:prstGeom>
        </p:spPr>
        <p:txBody>
          <a:bodyPr lIns="0" tIns="0" rIns="0" bIns="0" rtlCol="0" anchor="t">
            <a:spAutoFit/>
          </a:bodyPr>
          <a:lstStyle/>
          <a:p>
            <a:pPr>
              <a:lnSpc>
                <a:spcPts val="7699"/>
              </a:lnSpc>
            </a:pPr>
            <a:r>
              <a:rPr lang="en-US" sz="6999" spc="-69" dirty="0">
                <a:solidFill>
                  <a:srgbClr val="033C5B"/>
                </a:solidFill>
                <a:latin typeface="HK Grotesk Bold"/>
              </a:rPr>
              <a:t>Zusätzliche Ressourcen</a:t>
            </a:r>
          </a:p>
        </p:txBody>
      </p:sp>
      <p:sp>
        <p:nvSpPr>
          <p:cNvPr id="3" name="TextBox 3"/>
          <p:cNvSpPr txBox="1"/>
          <p:nvPr/>
        </p:nvSpPr>
        <p:spPr>
          <a:xfrm>
            <a:off x="1561782" y="2256647"/>
            <a:ext cx="14973618" cy="1369542"/>
          </a:xfrm>
          <a:prstGeom prst="rect">
            <a:avLst/>
          </a:prstGeom>
        </p:spPr>
        <p:txBody>
          <a:bodyPr wrap="square" lIns="0" tIns="0" rIns="0" bIns="0" rtlCol="0" anchor="t">
            <a:spAutoFit/>
          </a:bodyPr>
          <a:lstStyle/>
          <a:p>
            <a:pPr marL="457200" indent="-457200">
              <a:lnSpc>
                <a:spcPts val="3640"/>
              </a:lnSpc>
              <a:spcBef>
                <a:spcPct val="0"/>
              </a:spcBef>
              <a:buFont typeface="Arial" panose="020B0604020202020204" pitchFamily="34" charset="0"/>
              <a:buChar char="•"/>
            </a:pPr>
            <a:r>
              <a:rPr lang="en-GB" sz="2600" dirty="0">
                <a:solidFill>
                  <a:srgbClr val="121212"/>
                </a:solidFill>
                <a:latin typeface="HK Grotesk Light"/>
                <a:hlinkClick r:id="rId2"/>
              </a:rPr>
              <a:t>Wie können Berufsschullehrer die Technologie nutzen, um die Bewertung effektiver zu gestalten?</a:t>
            </a:r>
            <a:endParaRPr lang="en-GB" sz="2600" dirty="0">
              <a:solidFill>
                <a:srgbClr val="121212"/>
              </a:solidFill>
              <a:latin typeface="HK Grotesk Light"/>
            </a:endParaRPr>
          </a:p>
          <a:p>
            <a:pPr marL="457200" indent="-457200">
              <a:lnSpc>
                <a:spcPts val="3640"/>
              </a:lnSpc>
              <a:spcBef>
                <a:spcPct val="0"/>
              </a:spcBef>
              <a:buFont typeface="Arial" panose="020B0604020202020204" pitchFamily="34" charset="0"/>
              <a:buChar char="•"/>
            </a:pPr>
            <a:r>
              <a:rPr lang="en-GB" sz="2600" dirty="0">
                <a:solidFill>
                  <a:srgbClr val="121212"/>
                </a:solidFill>
                <a:latin typeface="HK Grotesk Light"/>
                <a:hlinkClick r:id="rId3"/>
              </a:rPr>
              <a:t>Fallstudien über herausragende Praktiken und Ideen im Bereich der beruflichen Aus- und Weiterbildung, des Lehrens und Lernens</a:t>
            </a:r>
            <a:endParaRPr lang="en-GB" sz="2600" dirty="0">
              <a:solidFill>
                <a:srgbClr val="121212"/>
              </a:solidFill>
              <a:latin typeface="HK Grotesk Light"/>
            </a:endParaRPr>
          </a:p>
          <a:p>
            <a:pPr marL="457200" indent="-457200">
              <a:lnSpc>
                <a:spcPts val="3640"/>
              </a:lnSpc>
              <a:spcBef>
                <a:spcPct val="0"/>
              </a:spcBef>
              <a:buFont typeface="Arial" panose="020B0604020202020204" pitchFamily="34" charset="0"/>
              <a:buChar char="•"/>
            </a:pPr>
            <a:r>
              <a:rPr lang="en-GB" sz="2600" dirty="0">
                <a:solidFill>
                  <a:srgbClr val="121212"/>
                </a:solidFill>
                <a:latin typeface="HK Grotesk Light"/>
                <a:hlinkClick r:id="rId4"/>
              </a:rPr>
              <a:t>Bewertung für das Lernen in der beruflichen Bildung (VET)</a:t>
            </a:r>
            <a:endParaRPr lang="en-US" sz="2600" dirty="0">
              <a:solidFill>
                <a:srgbClr val="121212"/>
              </a:solidFill>
              <a:latin typeface="HK Grotesk Light"/>
            </a:endParaRPr>
          </a:p>
        </p:txBody>
      </p:sp>
      <p:sp>
        <p:nvSpPr>
          <p:cNvPr id="4" name="AutoShape 4"/>
          <p:cNvSpPr/>
          <p:nvPr/>
        </p:nvSpPr>
        <p:spPr>
          <a:xfrm>
            <a:off x="17259300" y="-150232"/>
            <a:ext cx="1032201" cy="8963824"/>
          </a:xfrm>
          <a:prstGeom prst="rect">
            <a:avLst/>
          </a:prstGeom>
          <a:solidFill>
            <a:srgbClr val="FB8709"/>
          </a:solidFill>
        </p:spPr>
        <p:txBody>
          <a:bodyPr/>
          <a:lstStyle/>
          <a:p>
            <a:endParaRPr lang="en-BE"/>
          </a:p>
        </p:txBody>
      </p:sp>
      <p:sp>
        <p:nvSpPr>
          <p:cNvPr id="5" name="AutoShape 5"/>
          <p:cNvSpPr/>
          <p:nvPr/>
        </p:nvSpPr>
        <p:spPr>
          <a:xfrm>
            <a:off x="0" y="-75116"/>
            <a:ext cx="1028700" cy="8888709"/>
          </a:xfrm>
          <a:prstGeom prst="rect">
            <a:avLst/>
          </a:prstGeom>
          <a:solidFill>
            <a:srgbClr val="FB8709"/>
          </a:solidFill>
        </p:spPr>
        <p:txBody>
          <a:bodyPr/>
          <a:lstStyle/>
          <a:p>
            <a:endParaRPr lang="en-BE"/>
          </a:p>
        </p:txBody>
      </p:sp>
      <p:grpSp>
        <p:nvGrpSpPr>
          <p:cNvPr id="6" name="Group 6"/>
          <p:cNvGrpSpPr/>
          <p:nvPr/>
        </p:nvGrpSpPr>
        <p:grpSpPr>
          <a:xfrm rot="5400000">
            <a:off x="-824" y="824"/>
            <a:ext cx="1030349" cy="1028700"/>
            <a:chOff x="0" y="0"/>
            <a:chExt cx="6350000" cy="6339840"/>
          </a:xfrm>
        </p:grpSpPr>
        <p:sp>
          <p:nvSpPr>
            <p:cNvPr id="7" name="Freeform 7"/>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BE"/>
            </a:p>
          </p:txBody>
        </p:sp>
      </p:grpSp>
      <p:sp>
        <p:nvSpPr>
          <p:cNvPr id="8" name="AutoShape 8"/>
          <p:cNvSpPr/>
          <p:nvPr/>
        </p:nvSpPr>
        <p:spPr>
          <a:xfrm>
            <a:off x="0" y="5257590"/>
            <a:ext cx="1028700" cy="3556002"/>
          </a:xfrm>
          <a:prstGeom prst="rect">
            <a:avLst/>
          </a:prstGeom>
          <a:solidFill>
            <a:srgbClr val="053249"/>
          </a:solidFill>
        </p:spPr>
        <p:txBody>
          <a:bodyPr/>
          <a:lstStyle/>
          <a:p>
            <a:endParaRPr lang="en-BE"/>
          </a:p>
        </p:txBody>
      </p:sp>
      <p:sp>
        <p:nvSpPr>
          <p:cNvPr id="9" name="AutoShape 9"/>
          <p:cNvSpPr/>
          <p:nvPr/>
        </p:nvSpPr>
        <p:spPr>
          <a:xfrm>
            <a:off x="17259300" y="5257590"/>
            <a:ext cx="1028700" cy="3556002"/>
          </a:xfrm>
          <a:prstGeom prst="rect">
            <a:avLst/>
          </a:prstGeom>
          <a:solidFill>
            <a:srgbClr val="053249"/>
          </a:solidFill>
        </p:spPr>
        <p:txBody>
          <a:bodyPr/>
          <a:lstStyle/>
          <a:p>
            <a:endParaRPr lang="en-BE"/>
          </a:p>
        </p:txBody>
      </p:sp>
      <p:grpSp>
        <p:nvGrpSpPr>
          <p:cNvPr id="10" name="Group 10"/>
          <p:cNvGrpSpPr/>
          <p:nvPr/>
        </p:nvGrpSpPr>
        <p:grpSpPr>
          <a:xfrm rot="-10800000">
            <a:off x="17257651" y="1649"/>
            <a:ext cx="1030349" cy="1028700"/>
            <a:chOff x="0" y="0"/>
            <a:chExt cx="6350000" cy="6339840"/>
          </a:xfrm>
        </p:grpSpPr>
        <p:sp>
          <p:nvSpPr>
            <p:cNvPr id="11" name="Freeform 11"/>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BE"/>
            </a:p>
          </p:txBody>
        </p:sp>
      </p:grpSp>
      <p:grpSp>
        <p:nvGrpSpPr>
          <p:cNvPr id="12" name="Group 12"/>
          <p:cNvGrpSpPr>
            <a:grpSpLocks noChangeAspect="1"/>
          </p:cNvGrpSpPr>
          <p:nvPr/>
        </p:nvGrpSpPr>
        <p:grpSpPr>
          <a:xfrm>
            <a:off x="310962" y="9525000"/>
            <a:ext cx="406777" cy="406777"/>
            <a:chOff x="0" y="0"/>
            <a:chExt cx="6350000" cy="6350000"/>
          </a:xfrm>
        </p:grpSpPr>
        <p:sp>
          <p:nvSpPr>
            <p:cNvPr id="13" name="Freeform 13"/>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BE"/>
            </a:p>
          </p:txBody>
        </p:sp>
      </p:grpSp>
      <p:grpSp>
        <p:nvGrpSpPr>
          <p:cNvPr id="14" name="Group 14"/>
          <p:cNvGrpSpPr>
            <a:grpSpLocks noChangeAspect="1"/>
          </p:cNvGrpSpPr>
          <p:nvPr/>
        </p:nvGrpSpPr>
        <p:grpSpPr>
          <a:xfrm>
            <a:off x="17572012" y="9525000"/>
            <a:ext cx="406777" cy="406777"/>
            <a:chOff x="0" y="0"/>
            <a:chExt cx="6350000" cy="6350000"/>
          </a:xfrm>
        </p:grpSpPr>
        <p:sp>
          <p:nvSpPr>
            <p:cNvPr id="15" name="Freeform 15"/>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BE"/>
            </a:p>
          </p:txBody>
        </p:sp>
      </p:grpSp>
      <p:sp>
        <p:nvSpPr>
          <p:cNvPr id="20" name="AutoShape 20"/>
          <p:cNvSpPr/>
          <p:nvPr/>
        </p:nvSpPr>
        <p:spPr>
          <a:xfrm rot="5400000">
            <a:off x="9139238" y="173356"/>
            <a:ext cx="9525" cy="17270948"/>
          </a:xfrm>
          <a:prstGeom prst="rect">
            <a:avLst/>
          </a:prstGeom>
          <a:solidFill>
            <a:srgbClr val="FB8709"/>
          </a:solidFill>
        </p:spPr>
        <p:txBody>
          <a:bodyPr/>
          <a:lstStyle/>
          <a:p>
            <a:endParaRPr lang="en-BE"/>
          </a:p>
        </p:txBody>
      </p:sp>
      <p:sp>
        <p:nvSpPr>
          <p:cNvPr id="16" name="Freeform 11">
            <a:extLst>
              <a:ext uri="{FF2B5EF4-FFF2-40B4-BE49-F238E27FC236}">
                <a16:creationId xmlns:a16="http://schemas.microsoft.com/office/drawing/2014/main" id="{22C6E6F0-A04C-4948-8CFD-D6F5FE79AB4A}"/>
              </a:ext>
            </a:extLst>
          </p:cNvPr>
          <p:cNvSpPr/>
          <p:nvPr/>
        </p:nvSpPr>
        <p:spPr>
          <a:xfrm>
            <a:off x="559140" y="8374275"/>
            <a:ext cx="2331172" cy="2331172"/>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5"/>
            <a:stretch>
              <a:fillRect/>
            </a:stretch>
          </a:blipFill>
        </p:spPr>
        <p:txBody>
          <a:bodyPr/>
          <a:lstStyle/>
          <a:p>
            <a:endParaRPr lang="en-BE"/>
          </a:p>
        </p:txBody>
      </p:sp>
      <p:sp>
        <p:nvSpPr>
          <p:cNvPr id="22" name="TextBox 13">
            <a:extLst>
              <a:ext uri="{FF2B5EF4-FFF2-40B4-BE49-F238E27FC236}">
                <a16:creationId xmlns:a16="http://schemas.microsoft.com/office/drawing/2014/main" id="{8A6D0640-B215-669B-F564-847EBC10B7EB}"/>
              </a:ext>
            </a:extLst>
          </p:cNvPr>
          <p:cNvSpPr txBox="1"/>
          <p:nvPr/>
        </p:nvSpPr>
        <p:spPr>
          <a:xfrm>
            <a:off x="5150666" y="9207911"/>
            <a:ext cx="10227062" cy="759119"/>
          </a:xfrm>
          <a:prstGeom prst="rect">
            <a:avLst/>
          </a:prstGeom>
        </p:spPr>
        <p:txBody>
          <a:bodyPr wrap="square" lIns="0" tIns="0" rIns="0" bIns="0" rtlCol="0" anchor="t">
            <a:spAutoFit/>
          </a:bodyPr>
          <a:lstStyle/>
          <a:p>
            <a:pPr algn="just">
              <a:lnSpc>
                <a:spcPts val="1960"/>
              </a:lnSpc>
              <a:spcBef>
                <a:spcPct val="0"/>
              </a:spcBef>
            </a:pPr>
            <a:r>
              <a:rPr lang="en-US" sz="1400" dirty="0">
                <a:solidFill>
                  <a:srgbClr val="121212"/>
                </a:solidFill>
                <a:latin typeface="HK Grotesk Light"/>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p>
        </p:txBody>
      </p:sp>
      <p:pic>
        <p:nvPicPr>
          <p:cNvPr id="23" name="Picture 22">
            <a:extLst>
              <a:ext uri="{FF2B5EF4-FFF2-40B4-BE49-F238E27FC236}">
                <a16:creationId xmlns:a16="http://schemas.microsoft.com/office/drawing/2014/main" id="{8DB2B18F-4EF7-66B5-EFF3-204AD46A4C2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697200" y="9183021"/>
            <a:ext cx="1727565" cy="628205"/>
          </a:xfrm>
          <a:prstGeom prst="rect">
            <a:avLst/>
          </a:prstGeom>
        </p:spPr>
      </p:pic>
      <p:pic>
        <p:nvPicPr>
          <p:cNvPr id="17" name="Picture 16" descr="Blue text on a white background&#10;&#10;Description automatically generated">
            <a:extLst>
              <a:ext uri="{FF2B5EF4-FFF2-40B4-BE49-F238E27FC236}">
                <a16:creationId xmlns:a16="http://schemas.microsoft.com/office/drawing/2014/main" id="{B60505D9-1784-E769-C9DA-F7B9F54E934F}"/>
              </a:ext>
            </a:extLst>
          </p:cNvPr>
          <p:cNvPicPr>
            <a:picLocks noChangeAspect="1"/>
          </p:cNvPicPr>
          <p:nvPr/>
        </p:nvPicPr>
        <p:blipFill>
          <a:blip r:embed="rId7"/>
          <a:stretch>
            <a:fillRect/>
          </a:stretch>
        </p:blipFill>
        <p:spPr>
          <a:xfrm>
            <a:off x="2916877" y="9325174"/>
            <a:ext cx="2163604" cy="453914"/>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AutoShape 2"/>
          <p:cNvSpPr/>
          <p:nvPr/>
        </p:nvSpPr>
        <p:spPr>
          <a:xfrm>
            <a:off x="17044742" y="-150232"/>
            <a:ext cx="1246758" cy="8963824"/>
          </a:xfrm>
          <a:prstGeom prst="rect">
            <a:avLst/>
          </a:prstGeom>
          <a:solidFill>
            <a:srgbClr val="FB8709"/>
          </a:solidFill>
        </p:spPr>
        <p:txBody>
          <a:bodyPr/>
          <a:lstStyle/>
          <a:p>
            <a:endParaRPr lang="en-BE"/>
          </a:p>
        </p:txBody>
      </p:sp>
      <p:grpSp>
        <p:nvGrpSpPr>
          <p:cNvPr id="3" name="Group 3"/>
          <p:cNvGrpSpPr/>
          <p:nvPr/>
        </p:nvGrpSpPr>
        <p:grpSpPr>
          <a:xfrm rot="-10800000">
            <a:off x="13961765" y="-1849"/>
            <a:ext cx="4329736" cy="4322808"/>
            <a:chOff x="0" y="0"/>
            <a:chExt cx="6350000" cy="6339840"/>
          </a:xfrm>
        </p:grpSpPr>
        <p:sp>
          <p:nvSpPr>
            <p:cNvPr id="4" name="Freeform 4"/>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BE"/>
            </a:p>
          </p:txBody>
        </p:sp>
      </p:grpSp>
      <p:sp>
        <p:nvSpPr>
          <p:cNvPr id="5" name="TextBox 5"/>
          <p:cNvSpPr txBox="1"/>
          <p:nvPr/>
        </p:nvSpPr>
        <p:spPr>
          <a:xfrm>
            <a:off x="793856" y="776393"/>
            <a:ext cx="15208144" cy="1009635"/>
          </a:xfrm>
          <a:prstGeom prst="rect">
            <a:avLst/>
          </a:prstGeom>
        </p:spPr>
        <p:txBody>
          <a:bodyPr wrap="square" lIns="0" tIns="0" rIns="0" bIns="0" rtlCol="0" anchor="t">
            <a:spAutoFit/>
          </a:bodyPr>
          <a:lstStyle/>
          <a:p>
            <a:pPr>
              <a:lnSpc>
                <a:spcPts val="7699"/>
              </a:lnSpc>
            </a:pPr>
            <a:r>
              <a:rPr lang="en-GB" sz="6999" spc="-69" dirty="0">
                <a:solidFill>
                  <a:srgbClr val="033C5B"/>
                </a:solidFill>
                <a:latin typeface="HK Grotesk Bold"/>
              </a:rPr>
              <a:t>Einführung </a:t>
            </a:r>
          </a:p>
        </p:txBody>
      </p:sp>
      <p:grpSp>
        <p:nvGrpSpPr>
          <p:cNvPr id="9" name="Group 9"/>
          <p:cNvGrpSpPr>
            <a:grpSpLocks noChangeAspect="1"/>
          </p:cNvGrpSpPr>
          <p:nvPr/>
        </p:nvGrpSpPr>
        <p:grpSpPr>
          <a:xfrm>
            <a:off x="16826047" y="607663"/>
            <a:ext cx="842075" cy="842075"/>
            <a:chOff x="0" y="0"/>
            <a:chExt cx="6350000" cy="6350000"/>
          </a:xfrm>
        </p:grpSpPr>
        <p:sp>
          <p:nvSpPr>
            <p:cNvPr id="10" name="Freeform 10"/>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BE"/>
            </a:p>
          </p:txBody>
        </p:sp>
      </p:grpSp>
      <p:sp>
        <p:nvSpPr>
          <p:cNvPr id="14" name="AutoShape 14"/>
          <p:cNvSpPr/>
          <p:nvPr/>
        </p:nvSpPr>
        <p:spPr>
          <a:xfrm rot="5400000">
            <a:off x="9139238" y="173356"/>
            <a:ext cx="9525" cy="17270948"/>
          </a:xfrm>
          <a:prstGeom prst="rect">
            <a:avLst/>
          </a:prstGeom>
          <a:solidFill>
            <a:srgbClr val="FB8709"/>
          </a:solidFill>
        </p:spPr>
        <p:txBody>
          <a:bodyPr/>
          <a:lstStyle/>
          <a:p>
            <a:endParaRPr lang="en-BE"/>
          </a:p>
        </p:txBody>
      </p:sp>
      <p:sp>
        <p:nvSpPr>
          <p:cNvPr id="8" name="TextBox 7">
            <a:extLst>
              <a:ext uri="{FF2B5EF4-FFF2-40B4-BE49-F238E27FC236}">
                <a16:creationId xmlns:a16="http://schemas.microsoft.com/office/drawing/2014/main" id="{9C7FB196-7992-C3A9-A751-C4316CB35B45}"/>
              </a:ext>
            </a:extLst>
          </p:cNvPr>
          <p:cNvSpPr txBox="1"/>
          <p:nvPr/>
        </p:nvSpPr>
        <p:spPr>
          <a:xfrm>
            <a:off x="793856" y="8364276"/>
            <a:ext cx="13857016" cy="344069"/>
          </a:xfrm>
          <a:prstGeom prst="rect">
            <a:avLst/>
          </a:prstGeom>
          <a:noFill/>
        </p:spPr>
        <p:txBody>
          <a:bodyPr wrap="square">
            <a:spAutoFit/>
          </a:bodyPr>
          <a:lstStyle/>
          <a:p>
            <a:pPr marL="457200">
              <a:lnSpc>
                <a:spcPct val="107000"/>
              </a:lnSpc>
              <a:spcAft>
                <a:spcPts val="800"/>
              </a:spcAft>
            </a:pPr>
            <a:r>
              <a:rPr lang="en-GB" sz="1600" i="1" dirty="0">
                <a:effectLst/>
                <a:latin typeface="Calibri" panose="020F0502020204030204" pitchFamily="34" charset="0"/>
                <a:ea typeface="DengXian" panose="02010600030101010101" pitchFamily="2" charset="-122"/>
                <a:cs typeface="Times New Roman" panose="02020603050405020304" pitchFamily="18" charset="0"/>
              </a:rPr>
              <a:t>Quelle: </a:t>
            </a:r>
            <a:r>
              <a:rPr lang="en-GB" sz="1600" i="1" u="sng" dirty="0">
                <a:solidFill>
                  <a:srgbClr val="0000FF"/>
                </a:solidFill>
                <a:effectLst/>
                <a:latin typeface="Calibri" panose="020F0502020204030204" pitchFamily="34" charset="0"/>
                <a:ea typeface="DengXian" panose="02010600030101010101" pitchFamily="2" charset="-122"/>
                <a:cs typeface="Times New Roman" panose="02020603050405020304" pitchFamily="18" charset="0"/>
                <a:hlinkClick r:id="rId2">
                  <a:extLst>
                    <a:ext uri="{A12FA001-AC4F-418D-AE19-62706E023703}">
                      <ahyp:hlinkClr xmlns:ahyp="http://schemas.microsoft.com/office/drawing/2018/hyperlinkcolor" val="tx"/>
                    </a:ext>
                  </a:extLst>
                </a:hlinkClick>
              </a:rPr>
              <a:t>https://openspace.etf.europa.eu/sites/default/files/2021-02/Literature%20review%20Assessment.pdf</a:t>
            </a:r>
            <a:endParaRPr lang="en-BE" sz="1600" i="1" dirty="0">
              <a:effectLst/>
              <a:latin typeface="Calibri" panose="020F0502020204030204" pitchFamily="34" charset="0"/>
              <a:ea typeface="DengXian" panose="02010600030101010101" pitchFamily="2" charset="-122"/>
              <a:cs typeface="Times New Roman" panose="02020603050405020304" pitchFamily="18" charset="0"/>
            </a:endParaRPr>
          </a:p>
        </p:txBody>
      </p:sp>
      <p:sp>
        <p:nvSpPr>
          <p:cNvPr id="7" name="Freeform 11">
            <a:extLst>
              <a:ext uri="{FF2B5EF4-FFF2-40B4-BE49-F238E27FC236}">
                <a16:creationId xmlns:a16="http://schemas.microsoft.com/office/drawing/2014/main" id="{9D6B2ABD-4058-579B-F506-4B45A9A914CE}"/>
              </a:ext>
            </a:extLst>
          </p:cNvPr>
          <p:cNvSpPr/>
          <p:nvPr/>
        </p:nvSpPr>
        <p:spPr>
          <a:xfrm>
            <a:off x="559140" y="8374275"/>
            <a:ext cx="2331172" cy="2331172"/>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3"/>
            <a:stretch>
              <a:fillRect/>
            </a:stretch>
          </a:blipFill>
        </p:spPr>
        <p:txBody>
          <a:bodyPr/>
          <a:lstStyle/>
          <a:p>
            <a:endParaRPr lang="en-BE"/>
          </a:p>
        </p:txBody>
      </p:sp>
      <p:sp>
        <p:nvSpPr>
          <p:cNvPr id="16" name="TextBox 13">
            <a:extLst>
              <a:ext uri="{FF2B5EF4-FFF2-40B4-BE49-F238E27FC236}">
                <a16:creationId xmlns:a16="http://schemas.microsoft.com/office/drawing/2014/main" id="{A7FF3C39-532B-9BDC-22E6-724554D80468}"/>
              </a:ext>
            </a:extLst>
          </p:cNvPr>
          <p:cNvSpPr txBox="1"/>
          <p:nvPr/>
        </p:nvSpPr>
        <p:spPr>
          <a:xfrm>
            <a:off x="5150666" y="9207911"/>
            <a:ext cx="10227062" cy="759119"/>
          </a:xfrm>
          <a:prstGeom prst="rect">
            <a:avLst/>
          </a:prstGeom>
        </p:spPr>
        <p:txBody>
          <a:bodyPr wrap="square" lIns="0" tIns="0" rIns="0" bIns="0" rtlCol="0" anchor="t">
            <a:spAutoFit/>
          </a:bodyPr>
          <a:lstStyle/>
          <a:p>
            <a:pPr algn="just">
              <a:lnSpc>
                <a:spcPts val="1960"/>
              </a:lnSpc>
              <a:spcBef>
                <a:spcPct val="0"/>
              </a:spcBef>
            </a:pPr>
            <a:r>
              <a:rPr lang="en-US" sz="1400" dirty="0">
                <a:solidFill>
                  <a:srgbClr val="121212"/>
                </a:solidFill>
                <a:latin typeface="HK Grotesk Light"/>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p>
        </p:txBody>
      </p:sp>
      <p:pic>
        <p:nvPicPr>
          <p:cNvPr id="17" name="Picture 16">
            <a:extLst>
              <a:ext uri="{FF2B5EF4-FFF2-40B4-BE49-F238E27FC236}">
                <a16:creationId xmlns:a16="http://schemas.microsoft.com/office/drawing/2014/main" id="{53FBA61A-E72A-7A01-AF5E-1879BB1DBF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97200" y="9183021"/>
            <a:ext cx="1727565" cy="628205"/>
          </a:xfrm>
          <a:prstGeom prst="rect">
            <a:avLst/>
          </a:prstGeom>
        </p:spPr>
      </p:pic>
      <p:graphicFrame>
        <p:nvGraphicFramePr>
          <p:cNvPr id="19" name="TextBox 6">
            <a:extLst>
              <a:ext uri="{FF2B5EF4-FFF2-40B4-BE49-F238E27FC236}">
                <a16:creationId xmlns:a16="http://schemas.microsoft.com/office/drawing/2014/main" id="{6BF3FA31-5464-2140-3F56-784A164EC362}"/>
              </a:ext>
            </a:extLst>
          </p:cNvPr>
          <p:cNvGraphicFramePr/>
          <p:nvPr>
            <p:extLst>
              <p:ext uri="{D42A27DB-BD31-4B8C-83A1-F6EECF244321}">
                <p14:modId xmlns:p14="http://schemas.microsoft.com/office/powerpoint/2010/main" val="3672935634"/>
              </p:ext>
            </p:extLst>
          </p:nvPr>
        </p:nvGraphicFramePr>
        <p:xfrm>
          <a:off x="-335555" y="1660896"/>
          <a:ext cx="17270949" cy="617516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6" name="Picture 5" descr="Blue text on a white background&#10;&#10;Description automatically generated">
            <a:extLst>
              <a:ext uri="{FF2B5EF4-FFF2-40B4-BE49-F238E27FC236}">
                <a16:creationId xmlns:a16="http://schemas.microsoft.com/office/drawing/2014/main" id="{A6EF547C-9A5B-70A8-5A35-D421270ED3AC}"/>
              </a:ext>
            </a:extLst>
          </p:cNvPr>
          <p:cNvPicPr>
            <a:picLocks noChangeAspect="1"/>
          </p:cNvPicPr>
          <p:nvPr/>
        </p:nvPicPr>
        <p:blipFill>
          <a:blip r:embed="rId10"/>
          <a:stretch>
            <a:fillRect/>
          </a:stretch>
        </p:blipFill>
        <p:spPr>
          <a:xfrm>
            <a:off x="2916877" y="9325174"/>
            <a:ext cx="2163604" cy="453914"/>
          </a:xfrm>
          <a:prstGeom prst="rect">
            <a:avLst/>
          </a:prstGeom>
        </p:spPr>
      </p:pic>
    </p:spTree>
    <p:extLst>
      <p:ext uri="{BB962C8B-B14F-4D97-AF65-F5344CB8AC3E}">
        <p14:creationId xmlns:p14="http://schemas.microsoft.com/office/powerpoint/2010/main" val="41147317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7044742" y="-150232"/>
            <a:ext cx="1246758" cy="8963824"/>
          </a:xfrm>
          <a:prstGeom prst="rect">
            <a:avLst/>
          </a:prstGeom>
          <a:solidFill>
            <a:srgbClr val="FB8709"/>
          </a:solidFill>
        </p:spPr>
        <p:txBody>
          <a:bodyPr/>
          <a:lstStyle/>
          <a:p>
            <a:endParaRPr lang="en-BE"/>
          </a:p>
        </p:txBody>
      </p:sp>
      <p:grpSp>
        <p:nvGrpSpPr>
          <p:cNvPr id="3" name="Group 3"/>
          <p:cNvGrpSpPr/>
          <p:nvPr/>
        </p:nvGrpSpPr>
        <p:grpSpPr>
          <a:xfrm rot="-10800000">
            <a:off x="13961765" y="-1849"/>
            <a:ext cx="4329736" cy="4322808"/>
            <a:chOff x="0" y="0"/>
            <a:chExt cx="6350000" cy="6339840"/>
          </a:xfrm>
        </p:grpSpPr>
        <p:sp>
          <p:nvSpPr>
            <p:cNvPr id="4" name="Freeform 4"/>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BE"/>
            </a:p>
          </p:txBody>
        </p:sp>
      </p:grpSp>
      <p:sp>
        <p:nvSpPr>
          <p:cNvPr id="5" name="TextBox 5"/>
          <p:cNvSpPr txBox="1"/>
          <p:nvPr/>
        </p:nvSpPr>
        <p:spPr>
          <a:xfrm>
            <a:off x="793856" y="776393"/>
            <a:ext cx="15208144" cy="894347"/>
          </a:xfrm>
          <a:prstGeom prst="rect">
            <a:avLst/>
          </a:prstGeom>
        </p:spPr>
        <p:txBody>
          <a:bodyPr wrap="square" lIns="0" tIns="0" rIns="0" bIns="0" rtlCol="0" anchor="t">
            <a:spAutoFit/>
          </a:bodyPr>
          <a:lstStyle/>
          <a:p>
            <a:pPr>
              <a:lnSpc>
                <a:spcPts val="7699"/>
              </a:lnSpc>
            </a:pPr>
            <a:r>
              <a:rPr lang="en-GB" sz="4000" spc="-69" dirty="0">
                <a:solidFill>
                  <a:srgbClr val="033C5B"/>
                </a:solidFill>
                <a:latin typeface="HK Grotesk Bold"/>
              </a:rPr>
              <a:t>Bewertung im Kontext der beruflichen Bildung</a:t>
            </a:r>
          </a:p>
        </p:txBody>
      </p:sp>
      <p:grpSp>
        <p:nvGrpSpPr>
          <p:cNvPr id="9" name="Group 9"/>
          <p:cNvGrpSpPr>
            <a:grpSpLocks noChangeAspect="1"/>
          </p:cNvGrpSpPr>
          <p:nvPr/>
        </p:nvGrpSpPr>
        <p:grpSpPr>
          <a:xfrm>
            <a:off x="16826047" y="607663"/>
            <a:ext cx="842075" cy="842075"/>
            <a:chOff x="0" y="0"/>
            <a:chExt cx="6350000" cy="6350000"/>
          </a:xfrm>
        </p:grpSpPr>
        <p:sp>
          <p:nvSpPr>
            <p:cNvPr id="10" name="Freeform 10"/>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BE"/>
            </a:p>
          </p:txBody>
        </p:sp>
      </p:grpSp>
      <p:sp>
        <p:nvSpPr>
          <p:cNvPr id="14" name="AutoShape 14"/>
          <p:cNvSpPr/>
          <p:nvPr/>
        </p:nvSpPr>
        <p:spPr>
          <a:xfrm rot="5400000">
            <a:off x="9139238" y="173356"/>
            <a:ext cx="9525" cy="17270948"/>
          </a:xfrm>
          <a:prstGeom prst="rect">
            <a:avLst/>
          </a:prstGeom>
          <a:solidFill>
            <a:srgbClr val="FB8709"/>
          </a:solidFill>
        </p:spPr>
        <p:txBody>
          <a:bodyPr/>
          <a:lstStyle/>
          <a:p>
            <a:endParaRPr lang="en-BE"/>
          </a:p>
        </p:txBody>
      </p:sp>
      <p:sp>
        <p:nvSpPr>
          <p:cNvPr id="7" name="Freeform 11">
            <a:extLst>
              <a:ext uri="{FF2B5EF4-FFF2-40B4-BE49-F238E27FC236}">
                <a16:creationId xmlns:a16="http://schemas.microsoft.com/office/drawing/2014/main" id="{6D8E3BCB-C070-F0DE-9AC1-BBE69149CB0A}"/>
              </a:ext>
            </a:extLst>
          </p:cNvPr>
          <p:cNvSpPr/>
          <p:nvPr/>
        </p:nvSpPr>
        <p:spPr>
          <a:xfrm>
            <a:off x="559140" y="8374275"/>
            <a:ext cx="2331172" cy="2331172"/>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2"/>
            <a:stretch>
              <a:fillRect/>
            </a:stretch>
          </a:blipFill>
        </p:spPr>
        <p:txBody>
          <a:bodyPr/>
          <a:lstStyle/>
          <a:p>
            <a:endParaRPr lang="en-BE"/>
          </a:p>
        </p:txBody>
      </p:sp>
      <p:sp>
        <p:nvSpPr>
          <p:cNvPr id="15" name="TextBox 13">
            <a:extLst>
              <a:ext uri="{FF2B5EF4-FFF2-40B4-BE49-F238E27FC236}">
                <a16:creationId xmlns:a16="http://schemas.microsoft.com/office/drawing/2014/main" id="{DB4C73B1-BAEA-648F-AB92-95F4C9D91ED8}"/>
              </a:ext>
            </a:extLst>
          </p:cNvPr>
          <p:cNvSpPr txBox="1"/>
          <p:nvPr/>
        </p:nvSpPr>
        <p:spPr>
          <a:xfrm>
            <a:off x="5150666" y="9207911"/>
            <a:ext cx="10227062" cy="759119"/>
          </a:xfrm>
          <a:prstGeom prst="rect">
            <a:avLst/>
          </a:prstGeom>
        </p:spPr>
        <p:txBody>
          <a:bodyPr wrap="square" lIns="0" tIns="0" rIns="0" bIns="0" rtlCol="0" anchor="t">
            <a:spAutoFit/>
          </a:bodyPr>
          <a:lstStyle/>
          <a:p>
            <a:pPr algn="just">
              <a:lnSpc>
                <a:spcPts val="1960"/>
              </a:lnSpc>
              <a:spcBef>
                <a:spcPct val="0"/>
              </a:spcBef>
            </a:pPr>
            <a:r>
              <a:rPr lang="en-US" sz="1400" dirty="0">
                <a:solidFill>
                  <a:srgbClr val="121212"/>
                </a:solidFill>
                <a:latin typeface="HK Grotesk Light"/>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p>
        </p:txBody>
      </p:sp>
      <p:pic>
        <p:nvPicPr>
          <p:cNvPr id="16" name="Picture 15">
            <a:extLst>
              <a:ext uri="{FF2B5EF4-FFF2-40B4-BE49-F238E27FC236}">
                <a16:creationId xmlns:a16="http://schemas.microsoft.com/office/drawing/2014/main" id="{35DC816E-8805-3FDC-6AB6-21D2571D4A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97200" y="9183021"/>
            <a:ext cx="1727565" cy="628205"/>
          </a:xfrm>
          <a:prstGeom prst="rect">
            <a:avLst/>
          </a:prstGeom>
        </p:spPr>
      </p:pic>
      <p:graphicFrame>
        <p:nvGraphicFramePr>
          <p:cNvPr id="18" name="TextBox 6">
            <a:extLst>
              <a:ext uri="{FF2B5EF4-FFF2-40B4-BE49-F238E27FC236}">
                <a16:creationId xmlns:a16="http://schemas.microsoft.com/office/drawing/2014/main" id="{08141FCA-B959-14F6-CB92-F9875198E064}"/>
              </a:ext>
            </a:extLst>
          </p:cNvPr>
          <p:cNvGraphicFramePr/>
          <p:nvPr>
            <p:extLst>
              <p:ext uri="{D42A27DB-BD31-4B8C-83A1-F6EECF244321}">
                <p14:modId xmlns:p14="http://schemas.microsoft.com/office/powerpoint/2010/main" val="693163415"/>
              </p:ext>
            </p:extLst>
          </p:nvPr>
        </p:nvGraphicFramePr>
        <p:xfrm>
          <a:off x="216824" y="1786028"/>
          <a:ext cx="15753524" cy="703278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Picture 5" descr="Blue text on a white background&#10;&#10;Description automatically generated">
            <a:extLst>
              <a:ext uri="{FF2B5EF4-FFF2-40B4-BE49-F238E27FC236}">
                <a16:creationId xmlns:a16="http://schemas.microsoft.com/office/drawing/2014/main" id="{5A746961-C693-3015-36E0-77FDF7C25BCD}"/>
              </a:ext>
            </a:extLst>
          </p:cNvPr>
          <p:cNvPicPr>
            <a:picLocks noChangeAspect="1"/>
          </p:cNvPicPr>
          <p:nvPr/>
        </p:nvPicPr>
        <p:blipFill>
          <a:blip r:embed="rId9"/>
          <a:stretch>
            <a:fillRect/>
          </a:stretch>
        </p:blipFill>
        <p:spPr>
          <a:xfrm>
            <a:off x="2916877" y="9325174"/>
            <a:ext cx="2163604" cy="453914"/>
          </a:xfrm>
          <a:prstGeom prst="rect">
            <a:avLst/>
          </a:prstGeom>
        </p:spPr>
      </p:pic>
    </p:spTree>
    <p:extLst>
      <p:ext uri="{BB962C8B-B14F-4D97-AF65-F5344CB8AC3E}">
        <p14:creationId xmlns:p14="http://schemas.microsoft.com/office/powerpoint/2010/main" val="3176845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7044742" y="-150232"/>
            <a:ext cx="1246758" cy="8963824"/>
          </a:xfrm>
          <a:prstGeom prst="rect">
            <a:avLst/>
          </a:prstGeom>
          <a:solidFill>
            <a:srgbClr val="FB8709"/>
          </a:solidFill>
        </p:spPr>
        <p:txBody>
          <a:bodyPr/>
          <a:lstStyle/>
          <a:p>
            <a:endParaRPr lang="en-BE"/>
          </a:p>
        </p:txBody>
      </p:sp>
      <p:grpSp>
        <p:nvGrpSpPr>
          <p:cNvPr id="3" name="Group 3"/>
          <p:cNvGrpSpPr/>
          <p:nvPr/>
        </p:nvGrpSpPr>
        <p:grpSpPr>
          <a:xfrm rot="-10800000">
            <a:off x="13961765" y="-1849"/>
            <a:ext cx="4329736" cy="4322808"/>
            <a:chOff x="0" y="0"/>
            <a:chExt cx="6350000" cy="6339840"/>
          </a:xfrm>
        </p:grpSpPr>
        <p:sp>
          <p:nvSpPr>
            <p:cNvPr id="4" name="Freeform 4"/>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BE"/>
            </a:p>
          </p:txBody>
        </p:sp>
      </p:grpSp>
      <p:sp>
        <p:nvSpPr>
          <p:cNvPr id="5" name="TextBox 5"/>
          <p:cNvSpPr txBox="1"/>
          <p:nvPr/>
        </p:nvSpPr>
        <p:spPr>
          <a:xfrm>
            <a:off x="464588" y="758846"/>
            <a:ext cx="15208144" cy="894347"/>
          </a:xfrm>
          <a:prstGeom prst="rect">
            <a:avLst/>
          </a:prstGeom>
        </p:spPr>
        <p:txBody>
          <a:bodyPr wrap="square" lIns="0" tIns="0" rIns="0" bIns="0" rtlCol="0" anchor="t">
            <a:spAutoFit/>
          </a:bodyPr>
          <a:lstStyle/>
          <a:p>
            <a:pPr>
              <a:lnSpc>
                <a:spcPts val="7699"/>
              </a:lnSpc>
            </a:pPr>
            <a:r>
              <a:rPr lang="en-GB" sz="4000" b="1" spc="-69" dirty="0">
                <a:solidFill>
                  <a:srgbClr val="033C5B"/>
                </a:solidFill>
                <a:latin typeface="HK Grotesk Bold"/>
              </a:rPr>
              <a:t>Bewertung im Kontext der beruflichen Bildung</a:t>
            </a:r>
          </a:p>
        </p:txBody>
      </p:sp>
      <p:grpSp>
        <p:nvGrpSpPr>
          <p:cNvPr id="9" name="Group 9"/>
          <p:cNvGrpSpPr>
            <a:grpSpLocks noChangeAspect="1"/>
          </p:cNvGrpSpPr>
          <p:nvPr/>
        </p:nvGrpSpPr>
        <p:grpSpPr>
          <a:xfrm>
            <a:off x="16826047" y="607663"/>
            <a:ext cx="842075" cy="842075"/>
            <a:chOff x="0" y="0"/>
            <a:chExt cx="6350000" cy="6350000"/>
          </a:xfrm>
        </p:grpSpPr>
        <p:sp>
          <p:nvSpPr>
            <p:cNvPr id="10" name="Freeform 10"/>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BE"/>
            </a:p>
          </p:txBody>
        </p:sp>
      </p:grpSp>
      <p:sp>
        <p:nvSpPr>
          <p:cNvPr id="14" name="AutoShape 14"/>
          <p:cNvSpPr/>
          <p:nvPr/>
        </p:nvSpPr>
        <p:spPr>
          <a:xfrm rot="5400000">
            <a:off x="9139238" y="173356"/>
            <a:ext cx="9525" cy="17270948"/>
          </a:xfrm>
          <a:prstGeom prst="rect">
            <a:avLst/>
          </a:prstGeom>
          <a:solidFill>
            <a:srgbClr val="FB8709"/>
          </a:solidFill>
        </p:spPr>
        <p:txBody>
          <a:bodyPr/>
          <a:lstStyle/>
          <a:p>
            <a:endParaRPr lang="en-BE"/>
          </a:p>
        </p:txBody>
      </p:sp>
      <p:sp>
        <p:nvSpPr>
          <p:cNvPr id="7" name="Freeform 11">
            <a:extLst>
              <a:ext uri="{FF2B5EF4-FFF2-40B4-BE49-F238E27FC236}">
                <a16:creationId xmlns:a16="http://schemas.microsoft.com/office/drawing/2014/main" id="{1F604471-7754-1AAA-E4E8-5BBA8A9B255B}"/>
              </a:ext>
            </a:extLst>
          </p:cNvPr>
          <p:cNvSpPr/>
          <p:nvPr/>
        </p:nvSpPr>
        <p:spPr>
          <a:xfrm>
            <a:off x="559140" y="8374275"/>
            <a:ext cx="2331172" cy="2331172"/>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2"/>
            <a:stretch>
              <a:fillRect/>
            </a:stretch>
          </a:blipFill>
        </p:spPr>
        <p:txBody>
          <a:bodyPr/>
          <a:lstStyle/>
          <a:p>
            <a:endParaRPr lang="en-BE"/>
          </a:p>
        </p:txBody>
      </p:sp>
      <p:sp>
        <p:nvSpPr>
          <p:cNvPr id="15" name="TextBox 13">
            <a:extLst>
              <a:ext uri="{FF2B5EF4-FFF2-40B4-BE49-F238E27FC236}">
                <a16:creationId xmlns:a16="http://schemas.microsoft.com/office/drawing/2014/main" id="{969A32EB-1ADF-8C51-E085-B9DC0B0D7EA4}"/>
              </a:ext>
            </a:extLst>
          </p:cNvPr>
          <p:cNvSpPr txBox="1"/>
          <p:nvPr/>
        </p:nvSpPr>
        <p:spPr>
          <a:xfrm>
            <a:off x="5150666" y="9207911"/>
            <a:ext cx="10227062" cy="759119"/>
          </a:xfrm>
          <a:prstGeom prst="rect">
            <a:avLst/>
          </a:prstGeom>
        </p:spPr>
        <p:txBody>
          <a:bodyPr wrap="square" lIns="0" tIns="0" rIns="0" bIns="0" rtlCol="0" anchor="t">
            <a:spAutoFit/>
          </a:bodyPr>
          <a:lstStyle/>
          <a:p>
            <a:pPr algn="just">
              <a:lnSpc>
                <a:spcPts val="1960"/>
              </a:lnSpc>
              <a:spcBef>
                <a:spcPct val="0"/>
              </a:spcBef>
            </a:pPr>
            <a:r>
              <a:rPr lang="en-US" sz="1400" dirty="0">
                <a:solidFill>
                  <a:srgbClr val="121212"/>
                </a:solidFill>
                <a:latin typeface="HK Grotesk Light"/>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p>
        </p:txBody>
      </p:sp>
      <p:pic>
        <p:nvPicPr>
          <p:cNvPr id="16" name="Picture 15">
            <a:extLst>
              <a:ext uri="{FF2B5EF4-FFF2-40B4-BE49-F238E27FC236}">
                <a16:creationId xmlns:a16="http://schemas.microsoft.com/office/drawing/2014/main" id="{5D1B7542-01C9-0C06-4871-49B771CC3D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97200" y="9183021"/>
            <a:ext cx="1727565" cy="628205"/>
          </a:xfrm>
          <a:prstGeom prst="rect">
            <a:avLst/>
          </a:prstGeom>
        </p:spPr>
      </p:pic>
      <p:graphicFrame>
        <p:nvGraphicFramePr>
          <p:cNvPr id="18" name="TextBox 6">
            <a:extLst>
              <a:ext uri="{FF2B5EF4-FFF2-40B4-BE49-F238E27FC236}">
                <a16:creationId xmlns:a16="http://schemas.microsoft.com/office/drawing/2014/main" id="{48D8451D-5E8B-FEF9-C083-171ED229C2AA}"/>
              </a:ext>
            </a:extLst>
          </p:cNvPr>
          <p:cNvGraphicFramePr/>
          <p:nvPr>
            <p:extLst>
              <p:ext uri="{D42A27DB-BD31-4B8C-83A1-F6EECF244321}">
                <p14:modId xmlns:p14="http://schemas.microsoft.com/office/powerpoint/2010/main" val="1277425122"/>
              </p:ext>
            </p:extLst>
          </p:nvPr>
        </p:nvGraphicFramePr>
        <p:xfrm>
          <a:off x="237624" y="2047511"/>
          <a:ext cx="16628634" cy="647093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Picture 5" descr="Blue text on a white background&#10;&#10;Description automatically generated">
            <a:extLst>
              <a:ext uri="{FF2B5EF4-FFF2-40B4-BE49-F238E27FC236}">
                <a16:creationId xmlns:a16="http://schemas.microsoft.com/office/drawing/2014/main" id="{F2F18D52-2C3A-DC5F-5D1A-A6339BC94FCB}"/>
              </a:ext>
            </a:extLst>
          </p:cNvPr>
          <p:cNvPicPr>
            <a:picLocks noChangeAspect="1"/>
          </p:cNvPicPr>
          <p:nvPr/>
        </p:nvPicPr>
        <p:blipFill>
          <a:blip r:embed="rId9"/>
          <a:stretch>
            <a:fillRect/>
          </a:stretch>
        </p:blipFill>
        <p:spPr>
          <a:xfrm>
            <a:off x="2916877" y="9325174"/>
            <a:ext cx="2163604" cy="453914"/>
          </a:xfrm>
          <a:prstGeom prst="rect">
            <a:avLst/>
          </a:prstGeom>
        </p:spPr>
      </p:pic>
    </p:spTree>
    <p:extLst>
      <p:ext uri="{BB962C8B-B14F-4D97-AF65-F5344CB8AC3E}">
        <p14:creationId xmlns:p14="http://schemas.microsoft.com/office/powerpoint/2010/main" val="34028568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7044742" y="-150232"/>
            <a:ext cx="1246758" cy="8963824"/>
          </a:xfrm>
          <a:prstGeom prst="rect">
            <a:avLst/>
          </a:prstGeom>
          <a:solidFill>
            <a:srgbClr val="FB8709"/>
          </a:solidFill>
        </p:spPr>
        <p:txBody>
          <a:bodyPr/>
          <a:lstStyle/>
          <a:p>
            <a:endParaRPr lang="en-BE"/>
          </a:p>
        </p:txBody>
      </p:sp>
      <p:grpSp>
        <p:nvGrpSpPr>
          <p:cNvPr id="3" name="Group 3"/>
          <p:cNvGrpSpPr/>
          <p:nvPr/>
        </p:nvGrpSpPr>
        <p:grpSpPr>
          <a:xfrm rot="-10800000">
            <a:off x="13961765" y="-1849"/>
            <a:ext cx="4329736" cy="4322808"/>
            <a:chOff x="0" y="0"/>
            <a:chExt cx="6350000" cy="6339840"/>
          </a:xfrm>
        </p:grpSpPr>
        <p:sp>
          <p:nvSpPr>
            <p:cNvPr id="4" name="Freeform 4"/>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BE"/>
            </a:p>
          </p:txBody>
        </p:sp>
      </p:grpSp>
      <p:sp>
        <p:nvSpPr>
          <p:cNvPr id="5" name="TextBox 5"/>
          <p:cNvSpPr txBox="1"/>
          <p:nvPr/>
        </p:nvSpPr>
        <p:spPr>
          <a:xfrm>
            <a:off x="559140" y="487309"/>
            <a:ext cx="15208144" cy="1009635"/>
          </a:xfrm>
          <a:prstGeom prst="rect">
            <a:avLst/>
          </a:prstGeom>
        </p:spPr>
        <p:txBody>
          <a:bodyPr wrap="square" lIns="0" tIns="0" rIns="0" bIns="0" rtlCol="0" anchor="t">
            <a:spAutoFit/>
          </a:bodyPr>
          <a:lstStyle/>
          <a:p>
            <a:pPr>
              <a:lnSpc>
                <a:spcPts val="7699"/>
              </a:lnSpc>
            </a:pPr>
            <a:r>
              <a:rPr lang="en-GB" sz="6999" b="1" spc="-69" dirty="0">
                <a:solidFill>
                  <a:srgbClr val="033C5B"/>
                </a:solidFill>
                <a:latin typeface="HK Grotesk Bold"/>
              </a:rPr>
              <a:t>Wichtigste Grundsätze </a:t>
            </a:r>
          </a:p>
        </p:txBody>
      </p:sp>
      <p:grpSp>
        <p:nvGrpSpPr>
          <p:cNvPr id="9" name="Group 9"/>
          <p:cNvGrpSpPr>
            <a:grpSpLocks noChangeAspect="1"/>
          </p:cNvGrpSpPr>
          <p:nvPr/>
        </p:nvGrpSpPr>
        <p:grpSpPr>
          <a:xfrm>
            <a:off x="16826047" y="607663"/>
            <a:ext cx="842075" cy="842075"/>
            <a:chOff x="0" y="0"/>
            <a:chExt cx="6350000" cy="6350000"/>
          </a:xfrm>
        </p:grpSpPr>
        <p:sp>
          <p:nvSpPr>
            <p:cNvPr id="10" name="Freeform 10"/>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BE"/>
            </a:p>
          </p:txBody>
        </p:sp>
      </p:grpSp>
      <p:sp>
        <p:nvSpPr>
          <p:cNvPr id="14" name="AutoShape 14"/>
          <p:cNvSpPr/>
          <p:nvPr/>
        </p:nvSpPr>
        <p:spPr>
          <a:xfrm rot="5400000">
            <a:off x="9139238" y="173356"/>
            <a:ext cx="9525" cy="17270948"/>
          </a:xfrm>
          <a:prstGeom prst="rect">
            <a:avLst/>
          </a:prstGeom>
          <a:solidFill>
            <a:srgbClr val="FB8709"/>
          </a:solidFill>
        </p:spPr>
        <p:txBody>
          <a:bodyPr/>
          <a:lstStyle/>
          <a:p>
            <a:endParaRPr lang="en-BE"/>
          </a:p>
        </p:txBody>
      </p:sp>
      <p:sp>
        <p:nvSpPr>
          <p:cNvPr id="7" name="Freeform 11">
            <a:extLst>
              <a:ext uri="{FF2B5EF4-FFF2-40B4-BE49-F238E27FC236}">
                <a16:creationId xmlns:a16="http://schemas.microsoft.com/office/drawing/2014/main" id="{FDCDF129-6CAE-6836-3977-A5BB73B6E0C3}"/>
              </a:ext>
            </a:extLst>
          </p:cNvPr>
          <p:cNvSpPr/>
          <p:nvPr/>
        </p:nvSpPr>
        <p:spPr>
          <a:xfrm>
            <a:off x="559140" y="8374275"/>
            <a:ext cx="2331172" cy="2331172"/>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2"/>
            <a:stretch>
              <a:fillRect/>
            </a:stretch>
          </a:blipFill>
        </p:spPr>
        <p:txBody>
          <a:bodyPr/>
          <a:lstStyle/>
          <a:p>
            <a:endParaRPr lang="en-BE"/>
          </a:p>
        </p:txBody>
      </p:sp>
      <p:sp>
        <p:nvSpPr>
          <p:cNvPr id="15" name="TextBox 13">
            <a:extLst>
              <a:ext uri="{FF2B5EF4-FFF2-40B4-BE49-F238E27FC236}">
                <a16:creationId xmlns:a16="http://schemas.microsoft.com/office/drawing/2014/main" id="{CDC8B047-513A-6AD5-0710-2146F0F2E0A7}"/>
              </a:ext>
            </a:extLst>
          </p:cNvPr>
          <p:cNvSpPr txBox="1"/>
          <p:nvPr/>
        </p:nvSpPr>
        <p:spPr>
          <a:xfrm>
            <a:off x="5150666" y="9207911"/>
            <a:ext cx="10227062" cy="759119"/>
          </a:xfrm>
          <a:prstGeom prst="rect">
            <a:avLst/>
          </a:prstGeom>
        </p:spPr>
        <p:txBody>
          <a:bodyPr wrap="square" lIns="0" tIns="0" rIns="0" bIns="0" rtlCol="0" anchor="t">
            <a:spAutoFit/>
          </a:bodyPr>
          <a:lstStyle/>
          <a:p>
            <a:pPr algn="just">
              <a:lnSpc>
                <a:spcPts val="1960"/>
              </a:lnSpc>
              <a:spcBef>
                <a:spcPct val="0"/>
              </a:spcBef>
            </a:pPr>
            <a:r>
              <a:rPr lang="en-US" sz="1400" dirty="0">
                <a:solidFill>
                  <a:srgbClr val="121212"/>
                </a:solidFill>
                <a:latin typeface="HK Grotesk Light"/>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p>
        </p:txBody>
      </p:sp>
      <p:pic>
        <p:nvPicPr>
          <p:cNvPr id="16" name="Picture 15">
            <a:extLst>
              <a:ext uri="{FF2B5EF4-FFF2-40B4-BE49-F238E27FC236}">
                <a16:creationId xmlns:a16="http://schemas.microsoft.com/office/drawing/2014/main" id="{0BBB766F-3B68-9569-7AAC-BC0DC0BDD0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97200" y="9183021"/>
            <a:ext cx="1727565" cy="628205"/>
          </a:xfrm>
          <a:prstGeom prst="rect">
            <a:avLst/>
          </a:prstGeom>
        </p:spPr>
      </p:pic>
      <p:graphicFrame>
        <p:nvGraphicFramePr>
          <p:cNvPr id="18" name="TextBox 6">
            <a:extLst>
              <a:ext uri="{FF2B5EF4-FFF2-40B4-BE49-F238E27FC236}">
                <a16:creationId xmlns:a16="http://schemas.microsoft.com/office/drawing/2014/main" id="{97AD6648-39F6-F99E-1935-98086ADD5266}"/>
              </a:ext>
            </a:extLst>
          </p:cNvPr>
          <p:cNvGraphicFramePr/>
          <p:nvPr>
            <p:extLst>
              <p:ext uri="{D42A27DB-BD31-4B8C-83A1-F6EECF244321}">
                <p14:modId xmlns:p14="http://schemas.microsoft.com/office/powerpoint/2010/main" val="2966370804"/>
              </p:ext>
            </p:extLst>
          </p:nvPr>
        </p:nvGraphicFramePr>
        <p:xfrm>
          <a:off x="-838200" y="1417972"/>
          <a:ext cx="18783300" cy="736216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Picture 5" descr="Blue text on a white background&#10;&#10;Description automatically generated">
            <a:extLst>
              <a:ext uri="{FF2B5EF4-FFF2-40B4-BE49-F238E27FC236}">
                <a16:creationId xmlns:a16="http://schemas.microsoft.com/office/drawing/2014/main" id="{858F93F9-4C9B-E8CA-CB81-C382A55C53E1}"/>
              </a:ext>
            </a:extLst>
          </p:cNvPr>
          <p:cNvPicPr>
            <a:picLocks noChangeAspect="1"/>
          </p:cNvPicPr>
          <p:nvPr/>
        </p:nvPicPr>
        <p:blipFill>
          <a:blip r:embed="rId9"/>
          <a:stretch>
            <a:fillRect/>
          </a:stretch>
        </p:blipFill>
        <p:spPr>
          <a:xfrm>
            <a:off x="2916877" y="9325174"/>
            <a:ext cx="2163604" cy="453914"/>
          </a:xfrm>
          <a:prstGeom prst="rect">
            <a:avLst/>
          </a:prstGeom>
        </p:spPr>
      </p:pic>
    </p:spTree>
    <p:extLst>
      <p:ext uri="{BB962C8B-B14F-4D97-AF65-F5344CB8AC3E}">
        <p14:creationId xmlns:p14="http://schemas.microsoft.com/office/powerpoint/2010/main" val="28151039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7044742" y="-150232"/>
            <a:ext cx="1246758" cy="8963824"/>
          </a:xfrm>
          <a:prstGeom prst="rect">
            <a:avLst/>
          </a:prstGeom>
          <a:solidFill>
            <a:srgbClr val="FB8709"/>
          </a:solidFill>
        </p:spPr>
        <p:txBody>
          <a:bodyPr/>
          <a:lstStyle/>
          <a:p>
            <a:endParaRPr lang="en-BE"/>
          </a:p>
        </p:txBody>
      </p:sp>
      <p:grpSp>
        <p:nvGrpSpPr>
          <p:cNvPr id="3" name="Group 3"/>
          <p:cNvGrpSpPr/>
          <p:nvPr/>
        </p:nvGrpSpPr>
        <p:grpSpPr>
          <a:xfrm rot="-10800000">
            <a:off x="13961765" y="-1849"/>
            <a:ext cx="4329736" cy="4322808"/>
            <a:chOff x="0" y="0"/>
            <a:chExt cx="6350000" cy="6339840"/>
          </a:xfrm>
        </p:grpSpPr>
        <p:sp>
          <p:nvSpPr>
            <p:cNvPr id="4" name="Freeform 4"/>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BE"/>
            </a:p>
          </p:txBody>
        </p:sp>
      </p:grpSp>
      <p:sp>
        <p:nvSpPr>
          <p:cNvPr id="5" name="TextBox 5"/>
          <p:cNvSpPr txBox="1"/>
          <p:nvPr/>
        </p:nvSpPr>
        <p:spPr>
          <a:xfrm>
            <a:off x="793856" y="776393"/>
            <a:ext cx="15208144" cy="1009635"/>
          </a:xfrm>
          <a:prstGeom prst="rect">
            <a:avLst/>
          </a:prstGeom>
        </p:spPr>
        <p:txBody>
          <a:bodyPr wrap="square" lIns="0" tIns="0" rIns="0" bIns="0" rtlCol="0" anchor="t">
            <a:spAutoFit/>
          </a:bodyPr>
          <a:lstStyle/>
          <a:p>
            <a:pPr>
              <a:lnSpc>
                <a:spcPts val="7699"/>
              </a:lnSpc>
            </a:pPr>
            <a:r>
              <a:rPr lang="en-GB" sz="6999" spc="-69" dirty="0">
                <a:solidFill>
                  <a:srgbClr val="033C5B"/>
                </a:solidFill>
                <a:latin typeface="HK Grotesk Bold"/>
              </a:rPr>
              <a:t>Die wichtigsten Grundsätze </a:t>
            </a:r>
          </a:p>
        </p:txBody>
      </p:sp>
      <p:grpSp>
        <p:nvGrpSpPr>
          <p:cNvPr id="9" name="Group 9"/>
          <p:cNvGrpSpPr>
            <a:grpSpLocks noChangeAspect="1"/>
          </p:cNvGrpSpPr>
          <p:nvPr/>
        </p:nvGrpSpPr>
        <p:grpSpPr>
          <a:xfrm>
            <a:off x="16826047" y="607663"/>
            <a:ext cx="842075" cy="842075"/>
            <a:chOff x="0" y="0"/>
            <a:chExt cx="6350000" cy="6350000"/>
          </a:xfrm>
        </p:grpSpPr>
        <p:sp>
          <p:nvSpPr>
            <p:cNvPr id="10" name="Freeform 10"/>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BE"/>
            </a:p>
          </p:txBody>
        </p:sp>
      </p:grpSp>
      <p:sp>
        <p:nvSpPr>
          <p:cNvPr id="14" name="AutoShape 14"/>
          <p:cNvSpPr/>
          <p:nvPr/>
        </p:nvSpPr>
        <p:spPr>
          <a:xfrm rot="5400000">
            <a:off x="9139238" y="173356"/>
            <a:ext cx="9525" cy="17270948"/>
          </a:xfrm>
          <a:prstGeom prst="rect">
            <a:avLst/>
          </a:prstGeom>
          <a:solidFill>
            <a:srgbClr val="FB8709"/>
          </a:solidFill>
        </p:spPr>
        <p:txBody>
          <a:bodyPr/>
          <a:lstStyle/>
          <a:p>
            <a:endParaRPr lang="en-BE"/>
          </a:p>
        </p:txBody>
      </p:sp>
      <p:sp>
        <p:nvSpPr>
          <p:cNvPr id="7" name="Freeform 11">
            <a:extLst>
              <a:ext uri="{FF2B5EF4-FFF2-40B4-BE49-F238E27FC236}">
                <a16:creationId xmlns:a16="http://schemas.microsoft.com/office/drawing/2014/main" id="{87B63B8A-5E96-B23C-7992-9DFF12FDEEFA}"/>
              </a:ext>
            </a:extLst>
          </p:cNvPr>
          <p:cNvSpPr/>
          <p:nvPr/>
        </p:nvSpPr>
        <p:spPr>
          <a:xfrm>
            <a:off x="559140" y="8374275"/>
            <a:ext cx="2331172" cy="2331172"/>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2"/>
            <a:stretch>
              <a:fillRect/>
            </a:stretch>
          </a:blipFill>
        </p:spPr>
        <p:txBody>
          <a:bodyPr/>
          <a:lstStyle/>
          <a:p>
            <a:endParaRPr lang="en-BE"/>
          </a:p>
        </p:txBody>
      </p:sp>
      <p:sp>
        <p:nvSpPr>
          <p:cNvPr id="15" name="TextBox 13">
            <a:extLst>
              <a:ext uri="{FF2B5EF4-FFF2-40B4-BE49-F238E27FC236}">
                <a16:creationId xmlns:a16="http://schemas.microsoft.com/office/drawing/2014/main" id="{79E1FB1B-1390-B6D7-8712-3549070C8079}"/>
              </a:ext>
            </a:extLst>
          </p:cNvPr>
          <p:cNvSpPr txBox="1"/>
          <p:nvPr/>
        </p:nvSpPr>
        <p:spPr>
          <a:xfrm>
            <a:off x="5150666" y="9207911"/>
            <a:ext cx="10227062" cy="759119"/>
          </a:xfrm>
          <a:prstGeom prst="rect">
            <a:avLst/>
          </a:prstGeom>
        </p:spPr>
        <p:txBody>
          <a:bodyPr wrap="square" lIns="0" tIns="0" rIns="0" bIns="0" rtlCol="0" anchor="t">
            <a:spAutoFit/>
          </a:bodyPr>
          <a:lstStyle/>
          <a:p>
            <a:pPr algn="just">
              <a:lnSpc>
                <a:spcPts val="1960"/>
              </a:lnSpc>
              <a:spcBef>
                <a:spcPct val="0"/>
              </a:spcBef>
            </a:pPr>
            <a:r>
              <a:rPr lang="en-US" sz="1400" dirty="0">
                <a:solidFill>
                  <a:srgbClr val="121212"/>
                </a:solidFill>
                <a:latin typeface="HK Grotesk Light"/>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p>
        </p:txBody>
      </p:sp>
      <p:pic>
        <p:nvPicPr>
          <p:cNvPr id="16" name="Picture 15">
            <a:extLst>
              <a:ext uri="{FF2B5EF4-FFF2-40B4-BE49-F238E27FC236}">
                <a16:creationId xmlns:a16="http://schemas.microsoft.com/office/drawing/2014/main" id="{36119125-9B93-EE74-60D4-E3F6B144CF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97200" y="9183021"/>
            <a:ext cx="1727565" cy="628205"/>
          </a:xfrm>
          <a:prstGeom prst="rect">
            <a:avLst/>
          </a:prstGeom>
        </p:spPr>
      </p:pic>
      <p:graphicFrame>
        <p:nvGraphicFramePr>
          <p:cNvPr id="18" name="TextBox 6">
            <a:extLst>
              <a:ext uri="{FF2B5EF4-FFF2-40B4-BE49-F238E27FC236}">
                <a16:creationId xmlns:a16="http://schemas.microsoft.com/office/drawing/2014/main" id="{012D8D51-AFBE-30E7-3AE5-2255405FCAF7}"/>
              </a:ext>
            </a:extLst>
          </p:cNvPr>
          <p:cNvGraphicFramePr/>
          <p:nvPr>
            <p:extLst>
              <p:ext uri="{D42A27DB-BD31-4B8C-83A1-F6EECF244321}">
                <p14:modId xmlns:p14="http://schemas.microsoft.com/office/powerpoint/2010/main" val="3919170098"/>
              </p:ext>
            </p:extLst>
          </p:nvPr>
        </p:nvGraphicFramePr>
        <p:xfrm>
          <a:off x="3229810" y="1855578"/>
          <a:ext cx="11828379" cy="682261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Picture 5" descr="Blue text on a white background&#10;&#10;Description automatically generated">
            <a:extLst>
              <a:ext uri="{FF2B5EF4-FFF2-40B4-BE49-F238E27FC236}">
                <a16:creationId xmlns:a16="http://schemas.microsoft.com/office/drawing/2014/main" id="{03552959-607E-F32D-65F5-A7726BEF5B02}"/>
              </a:ext>
            </a:extLst>
          </p:cNvPr>
          <p:cNvPicPr>
            <a:picLocks noChangeAspect="1"/>
          </p:cNvPicPr>
          <p:nvPr/>
        </p:nvPicPr>
        <p:blipFill>
          <a:blip r:embed="rId9"/>
          <a:stretch>
            <a:fillRect/>
          </a:stretch>
        </p:blipFill>
        <p:spPr>
          <a:xfrm>
            <a:off x="2916877" y="9325174"/>
            <a:ext cx="2163604" cy="453914"/>
          </a:xfrm>
          <a:prstGeom prst="rect">
            <a:avLst/>
          </a:prstGeom>
        </p:spPr>
      </p:pic>
    </p:spTree>
    <p:extLst>
      <p:ext uri="{BB962C8B-B14F-4D97-AF65-F5344CB8AC3E}">
        <p14:creationId xmlns:p14="http://schemas.microsoft.com/office/powerpoint/2010/main" val="37081412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7044742" y="-150232"/>
            <a:ext cx="1246758" cy="8963824"/>
          </a:xfrm>
          <a:prstGeom prst="rect">
            <a:avLst/>
          </a:prstGeom>
          <a:solidFill>
            <a:srgbClr val="FB8709"/>
          </a:solidFill>
        </p:spPr>
        <p:txBody>
          <a:bodyPr/>
          <a:lstStyle/>
          <a:p>
            <a:endParaRPr lang="en-BE"/>
          </a:p>
        </p:txBody>
      </p:sp>
      <p:grpSp>
        <p:nvGrpSpPr>
          <p:cNvPr id="3" name="Group 3"/>
          <p:cNvGrpSpPr/>
          <p:nvPr/>
        </p:nvGrpSpPr>
        <p:grpSpPr>
          <a:xfrm rot="-10800000">
            <a:off x="13961765" y="-1849"/>
            <a:ext cx="4329736" cy="4322808"/>
            <a:chOff x="0" y="0"/>
            <a:chExt cx="6350000" cy="6339840"/>
          </a:xfrm>
        </p:grpSpPr>
        <p:sp>
          <p:nvSpPr>
            <p:cNvPr id="4" name="Freeform 4"/>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BE"/>
            </a:p>
          </p:txBody>
        </p:sp>
      </p:grpSp>
      <p:sp>
        <p:nvSpPr>
          <p:cNvPr id="5" name="TextBox 5"/>
          <p:cNvSpPr txBox="1"/>
          <p:nvPr/>
        </p:nvSpPr>
        <p:spPr>
          <a:xfrm>
            <a:off x="793856" y="776393"/>
            <a:ext cx="15208144" cy="1009635"/>
          </a:xfrm>
          <a:prstGeom prst="rect">
            <a:avLst/>
          </a:prstGeom>
        </p:spPr>
        <p:txBody>
          <a:bodyPr wrap="square" lIns="0" tIns="0" rIns="0" bIns="0" rtlCol="0" anchor="t">
            <a:spAutoFit/>
          </a:bodyPr>
          <a:lstStyle/>
          <a:p>
            <a:pPr>
              <a:lnSpc>
                <a:spcPts val="7699"/>
              </a:lnSpc>
            </a:pPr>
            <a:r>
              <a:rPr lang="en-GB" sz="6999" spc="-69" dirty="0">
                <a:solidFill>
                  <a:srgbClr val="033C5B"/>
                </a:solidFill>
                <a:latin typeface="HK Grotesk Bold"/>
              </a:rPr>
              <a:t>Art der Bewertungsmethoden</a:t>
            </a:r>
          </a:p>
        </p:txBody>
      </p:sp>
      <p:grpSp>
        <p:nvGrpSpPr>
          <p:cNvPr id="9" name="Group 9"/>
          <p:cNvGrpSpPr>
            <a:grpSpLocks noChangeAspect="1"/>
          </p:cNvGrpSpPr>
          <p:nvPr/>
        </p:nvGrpSpPr>
        <p:grpSpPr>
          <a:xfrm>
            <a:off x="16826047" y="607663"/>
            <a:ext cx="842075" cy="842075"/>
            <a:chOff x="0" y="0"/>
            <a:chExt cx="6350000" cy="6350000"/>
          </a:xfrm>
        </p:grpSpPr>
        <p:sp>
          <p:nvSpPr>
            <p:cNvPr id="10" name="Freeform 10"/>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BE"/>
            </a:p>
          </p:txBody>
        </p:sp>
      </p:grpSp>
      <p:sp>
        <p:nvSpPr>
          <p:cNvPr id="14" name="AutoShape 14"/>
          <p:cNvSpPr/>
          <p:nvPr/>
        </p:nvSpPr>
        <p:spPr>
          <a:xfrm rot="5400000">
            <a:off x="9139238" y="173356"/>
            <a:ext cx="9525" cy="17270948"/>
          </a:xfrm>
          <a:prstGeom prst="rect">
            <a:avLst/>
          </a:prstGeom>
          <a:solidFill>
            <a:srgbClr val="FB8709"/>
          </a:solidFill>
        </p:spPr>
        <p:txBody>
          <a:bodyPr/>
          <a:lstStyle/>
          <a:p>
            <a:endParaRPr lang="en-BE"/>
          </a:p>
        </p:txBody>
      </p:sp>
      <p:sp>
        <p:nvSpPr>
          <p:cNvPr id="15" name="Rectangle: Rounded Corners 14">
            <a:extLst>
              <a:ext uri="{FF2B5EF4-FFF2-40B4-BE49-F238E27FC236}">
                <a16:creationId xmlns:a16="http://schemas.microsoft.com/office/drawing/2014/main" id="{C739B188-3FAD-4E4D-7D3E-EA4E169D8D5B}"/>
              </a:ext>
            </a:extLst>
          </p:cNvPr>
          <p:cNvSpPr/>
          <p:nvPr/>
        </p:nvSpPr>
        <p:spPr>
          <a:xfrm>
            <a:off x="545551" y="1866900"/>
            <a:ext cx="8177862" cy="1869679"/>
          </a:xfrm>
          <a:prstGeom prst="roundRect">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400" b="1" dirty="0">
                <a:solidFill>
                  <a:schemeClr val="tx1"/>
                </a:solidFill>
              </a:rPr>
              <a:t>Formative Bewertung</a:t>
            </a:r>
          </a:p>
          <a:p>
            <a:r>
              <a:rPr lang="en-GB" u="sng" dirty="0">
                <a:solidFill>
                  <a:schemeClr val="tx1"/>
                </a:solidFill>
              </a:rPr>
              <a:t>Zweck</a:t>
            </a:r>
            <a:r>
              <a:rPr lang="en-GB" dirty="0">
                <a:solidFill>
                  <a:schemeClr val="tx1"/>
                </a:solidFill>
              </a:rPr>
              <a:t>: Überwachung des studentischen Lernens und Bereitstellung von laufendem Feedback, das von den Lehrkräften zur Verbesserung ihres Unterrichts und von den Studierenden zur Verbesserung ihres Lernens genutzt werden kann.</a:t>
            </a:r>
          </a:p>
          <a:p>
            <a:r>
              <a:rPr lang="en-GB" u="sng" dirty="0">
                <a:solidFill>
                  <a:schemeClr val="tx1"/>
                </a:solidFill>
              </a:rPr>
              <a:t>Beispiele</a:t>
            </a:r>
            <a:r>
              <a:rPr lang="en-GB" dirty="0">
                <a:solidFill>
                  <a:schemeClr val="tx1"/>
                </a:solidFill>
              </a:rPr>
              <a:t>: Quiz, Teilnahme am Unterricht, Einreichung von Entwürfen, gegenseitige Prüfung und persönliche Treffen mit den Lehrkräften</a:t>
            </a:r>
            <a:endParaRPr lang="en-BE" dirty="0">
              <a:solidFill>
                <a:schemeClr val="tx1"/>
              </a:solidFill>
            </a:endParaRPr>
          </a:p>
        </p:txBody>
      </p:sp>
      <p:sp>
        <p:nvSpPr>
          <p:cNvPr id="16" name="Rectangle: Rounded Corners 15">
            <a:extLst>
              <a:ext uri="{FF2B5EF4-FFF2-40B4-BE49-F238E27FC236}">
                <a16:creationId xmlns:a16="http://schemas.microsoft.com/office/drawing/2014/main" id="{B3E4B3D2-6966-0A51-162B-BD26727007F2}"/>
              </a:ext>
            </a:extLst>
          </p:cNvPr>
          <p:cNvSpPr/>
          <p:nvPr/>
        </p:nvSpPr>
        <p:spPr>
          <a:xfrm>
            <a:off x="8866879" y="1866899"/>
            <a:ext cx="8177862" cy="1869679"/>
          </a:xfrm>
          <a:prstGeom prst="roundRect">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400" b="1" dirty="0">
                <a:solidFill>
                  <a:schemeClr val="tx1"/>
                </a:solidFill>
              </a:rPr>
              <a:t>Summative Bewertung</a:t>
            </a:r>
          </a:p>
          <a:p>
            <a:r>
              <a:rPr lang="en-GB" u="sng" dirty="0">
                <a:solidFill>
                  <a:schemeClr val="tx1"/>
                </a:solidFill>
              </a:rPr>
              <a:t>Zweck: </a:t>
            </a:r>
            <a:r>
              <a:rPr lang="en-GB" dirty="0">
                <a:solidFill>
                  <a:schemeClr val="tx1"/>
                </a:solidFill>
              </a:rPr>
              <a:t>Bewertung des Lernerfolgs der Schüler am Ende einer Unterrichtseinheit durch Vergleich mit einem Standard oder einer Benchmark.</a:t>
            </a:r>
          </a:p>
          <a:p>
            <a:r>
              <a:rPr lang="en-GB" u="sng" dirty="0">
                <a:solidFill>
                  <a:schemeClr val="tx1"/>
                </a:solidFill>
              </a:rPr>
              <a:t>Beispiele: </a:t>
            </a:r>
            <a:r>
              <a:rPr lang="en-GB" dirty="0">
                <a:solidFill>
                  <a:schemeClr val="tx1"/>
                </a:solidFill>
              </a:rPr>
              <a:t>Abschlussprüfungen, Projekte am Ende des Semesters, Portfolios und praktische Demonstrationen.</a:t>
            </a:r>
            <a:endParaRPr lang="en-BE" dirty="0">
              <a:solidFill>
                <a:schemeClr val="tx1"/>
              </a:solidFill>
            </a:endParaRPr>
          </a:p>
        </p:txBody>
      </p:sp>
      <p:sp>
        <p:nvSpPr>
          <p:cNvPr id="17" name="Rectangle: Rounded Corners 16">
            <a:extLst>
              <a:ext uri="{FF2B5EF4-FFF2-40B4-BE49-F238E27FC236}">
                <a16:creationId xmlns:a16="http://schemas.microsoft.com/office/drawing/2014/main" id="{795230D5-18FF-4B6A-BF73-3E8088F7A079}"/>
              </a:ext>
            </a:extLst>
          </p:cNvPr>
          <p:cNvSpPr/>
          <p:nvPr/>
        </p:nvSpPr>
        <p:spPr>
          <a:xfrm>
            <a:off x="550100" y="3863189"/>
            <a:ext cx="8177862" cy="1869679"/>
          </a:xfrm>
          <a:prstGeom prst="roundRect">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000" b="1" dirty="0">
                <a:solidFill>
                  <a:schemeClr val="tx1"/>
                </a:solidFill>
              </a:rPr>
              <a:t>Kompetenzbasierte Bewertung</a:t>
            </a:r>
          </a:p>
          <a:p>
            <a:r>
              <a:rPr lang="en-GB" sz="1600" u="sng" dirty="0">
                <a:solidFill>
                  <a:schemeClr val="tx1"/>
                </a:solidFill>
              </a:rPr>
              <a:t>Zweck: Es </a:t>
            </a:r>
            <a:r>
              <a:rPr lang="en-GB" sz="1600" dirty="0">
                <a:solidFill>
                  <a:schemeClr val="tx1"/>
                </a:solidFill>
              </a:rPr>
              <a:t>soll beurteilt werden, ob die Lernenden bestimmte, in den Industriestandards definierte Kompetenzen oder Fertigkeiten erreicht haben. Der Schwerpunkt liegt darauf, was der Lernende tun kann und wie er sein Wissen in realen Szenarien anwendet.</a:t>
            </a:r>
          </a:p>
          <a:p>
            <a:r>
              <a:rPr lang="en-GB" sz="1600" u="sng" dirty="0">
                <a:solidFill>
                  <a:schemeClr val="tx1"/>
                </a:solidFill>
              </a:rPr>
              <a:t>Beispiele: </a:t>
            </a:r>
            <a:r>
              <a:rPr lang="en-GB" sz="1600" dirty="0">
                <a:solidFill>
                  <a:schemeClr val="tx1"/>
                </a:solidFill>
              </a:rPr>
              <a:t>Arbeitsplatzsimulationen, Rollenspiele, Produktentwicklung und Demonstration von Fähigkeiten.</a:t>
            </a:r>
            <a:endParaRPr lang="en-BE" sz="1600" dirty="0">
              <a:solidFill>
                <a:schemeClr val="tx1"/>
              </a:solidFill>
            </a:endParaRPr>
          </a:p>
        </p:txBody>
      </p:sp>
      <p:sp>
        <p:nvSpPr>
          <p:cNvPr id="18" name="Rectangle: Rounded Corners 17">
            <a:extLst>
              <a:ext uri="{FF2B5EF4-FFF2-40B4-BE49-F238E27FC236}">
                <a16:creationId xmlns:a16="http://schemas.microsoft.com/office/drawing/2014/main" id="{F8B95BF3-BB4C-4225-CA55-1415AE2AFD44}"/>
              </a:ext>
            </a:extLst>
          </p:cNvPr>
          <p:cNvSpPr/>
          <p:nvPr/>
        </p:nvSpPr>
        <p:spPr>
          <a:xfrm>
            <a:off x="8871428" y="3863188"/>
            <a:ext cx="8177862" cy="1869679"/>
          </a:xfrm>
          <a:prstGeom prst="roundRect">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400" b="1" dirty="0">
                <a:solidFill>
                  <a:schemeClr val="tx1"/>
                </a:solidFill>
              </a:rPr>
              <a:t>Leistungsbewertung</a:t>
            </a:r>
          </a:p>
          <a:p>
            <a:r>
              <a:rPr lang="en-GB" u="sng" dirty="0">
                <a:solidFill>
                  <a:schemeClr val="tx1"/>
                </a:solidFill>
              </a:rPr>
              <a:t>Zweck: </a:t>
            </a:r>
            <a:r>
              <a:rPr lang="en-GB" dirty="0">
                <a:solidFill>
                  <a:schemeClr val="tx1"/>
                </a:solidFill>
              </a:rPr>
              <a:t>Ähnlich wie bei kompetenzbasierten Beurteilungen wird bei Leistungsbeurteilungen die praktische Anwendung der Kenntnisse und Fähigkeiten eines Lernenden bewertet, häufig in realen oder simulierten Umgebungen.</a:t>
            </a:r>
          </a:p>
          <a:p>
            <a:r>
              <a:rPr lang="en-GB" u="sng" dirty="0">
                <a:solidFill>
                  <a:schemeClr val="tx1"/>
                </a:solidFill>
              </a:rPr>
              <a:t>Beispiele: </a:t>
            </a:r>
            <a:r>
              <a:rPr lang="en-GB" dirty="0">
                <a:solidFill>
                  <a:schemeClr val="tx1"/>
                </a:solidFill>
              </a:rPr>
              <a:t>Praktische Aufgaben, Workshops und Präsentationen.</a:t>
            </a:r>
            <a:endParaRPr lang="en-BE" dirty="0">
              <a:solidFill>
                <a:schemeClr val="tx1"/>
              </a:solidFill>
            </a:endParaRPr>
          </a:p>
        </p:txBody>
      </p:sp>
      <p:sp>
        <p:nvSpPr>
          <p:cNvPr id="19" name="Rectangle: Rounded Corners 18">
            <a:extLst>
              <a:ext uri="{FF2B5EF4-FFF2-40B4-BE49-F238E27FC236}">
                <a16:creationId xmlns:a16="http://schemas.microsoft.com/office/drawing/2014/main" id="{AB151DFE-311D-8AB2-73C4-46E4133A08AE}"/>
              </a:ext>
            </a:extLst>
          </p:cNvPr>
          <p:cNvSpPr/>
          <p:nvPr/>
        </p:nvSpPr>
        <p:spPr>
          <a:xfrm>
            <a:off x="545551" y="5872938"/>
            <a:ext cx="8177862" cy="1869679"/>
          </a:xfrm>
          <a:prstGeom prst="roundRect">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400" b="1" dirty="0">
                <a:solidFill>
                  <a:schemeClr val="tx1"/>
                </a:solidFill>
              </a:rPr>
              <a:t>Diagnostische Bewertung</a:t>
            </a:r>
          </a:p>
          <a:p>
            <a:r>
              <a:rPr lang="en-GB" u="sng" dirty="0">
                <a:solidFill>
                  <a:schemeClr val="tx1"/>
                </a:solidFill>
              </a:rPr>
              <a:t>Zweck: </a:t>
            </a:r>
            <a:r>
              <a:rPr lang="en-GB" dirty="0">
                <a:solidFill>
                  <a:schemeClr val="tx1"/>
                </a:solidFill>
              </a:rPr>
              <a:t>Ermittlung der Kenntnisse und Fähigkeiten der Schüler vor Beginn des Unterrichts, um den Lehrkräften zu helfen, die Ausgangssituation jedes Schülers zu verstehen und einen geeigneten Unterricht zu planen.</a:t>
            </a:r>
          </a:p>
          <a:p>
            <a:r>
              <a:rPr lang="en-GB" u="sng" dirty="0">
                <a:solidFill>
                  <a:schemeClr val="tx1"/>
                </a:solidFill>
              </a:rPr>
              <a:t>Beispiele: </a:t>
            </a:r>
            <a:r>
              <a:rPr lang="en-GB" dirty="0">
                <a:solidFill>
                  <a:schemeClr val="tx1"/>
                </a:solidFill>
              </a:rPr>
              <a:t>Pre-Tests, Kompetenzinventare und Erstgespräche.</a:t>
            </a:r>
            <a:endParaRPr lang="en-BE" dirty="0">
              <a:solidFill>
                <a:schemeClr val="tx1"/>
              </a:solidFill>
            </a:endParaRPr>
          </a:p>
        </p:txBody>
      </p:sp>
      <p:sp>
        <p:nvSpPr>
          <p:cNvPr id="20" name="Rectangle: Rounded Corners 19">
            <a:extLst>
              <a:ext uri="{FF2B5EF4-FFF2-40B4-BE49-F238E27FC236}">
                <a16:creationId xmlns:a16="http://schemas.microsoft.com/office/drawing/2014/main" id="{5ACAE44C-8BAA-3E47-B651-E2462F250AFF}"/>
              </a:ext>
            </a:extLst>
          </p:cNvPr>
          <p:cNvSpPr/>
          <p:nvPr/>
        </p:nvSpPr>
        <p:spPr>
          <a:xfrm>
            <a:off x="8866879" y="5872937"/>
            <a:ext cx="8177862" cy="1869679"/>
          </a:xfrm>
          <a:prstGeom prst="roundRect">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400" b="1" dirty="0">
                <a:solidFill>
                  <a:schemeClr val="tx1"/>
                </a:solidFill>
              </a:rPr>
              <a:t>Peer-Bewertung</a:t>
            </a:r>
          </a:p>
          <a:p>
            <a:r>
              <a:rPr lang="en-GB" u="sng" dirty="0">
                <a:solidFill>
                  <a:schemeClr val="tx1"/>
                </a:solidFill>
              </a:rPr>
              <a:t>Zweck: </a:t>
            </a:r>
            <a:r>
              <a:rPr lang="en-GB" dirty="0">
                <a:solidFill>
                  <a:schemeClr val="tx1"/>
                </a:solidFill>
              </a:rPr>
              <a:t>Die Schüler sollen die Beiträge oder Arbeiten der anderen bewerten. Dies kann das Lernen verbessern, da die SchülerInnen die Perspektive ihrer MitschülerInnen kennen lernen.</a:t>
            </a:r>
          </a:p>
          <a:p>
            <a:r>
              <a:rPr lang="en-GB" u="sng" dirty="0">
                <a:solidFill>
                  <a:schemeClr val="tx1"/>
                </a:solidFill>
              </a:rPr>
              <a:t>Beispiele: </a:t>
            </a:r>
            <a:r>
              <a:rPr lang="en-GB" dirty="0">
                <a:solidFill>
                  <a:schemeClr val="tx1"/>
                </a:solidFill>
              </a:rPr>
              <a:t>Peer Review von Aufgaben, Gruppenprojektbeiträge und Präsentationen.</a:t>
            </a:r>
            <a:endParaRPr lang="en-BE" dirty="0">
              <a:solidFill>
                <a:schemeClr val="tx1"/>
              </a:solidFill>
            </a:endParaRPr>
          </a:p>
        </p:txBody>
      </p:sp>
      <p:sp>
        <p:nvSpPr>
          <p:cNvPr id="6" name="Freeform 11">
            <a:extLst>
              <a:ext uri="{FF2B5EF4-FFF2-40B4-BE49-F238E27FC236}">
                <a16:creationId xmlns:a16="http://schemas.microsoft.com/office/drawing/2014/main" id="{9B8B3FAA-6EC9-AC97-6D9A-462D648EACC1}"/>
              </a:ext>
            </a:extLst>
          </p:cNvPr>
          <p:cNvSpPr/>
          <p:nvPr/>
        </p:nvSpPr>
        <p:spPr>
          <a:xfrm>
            <a:off x="559140" y="8374275"/>
            <a:ext cx="2331172" cy="2331172"/>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2"/>
            <a:stretch>
              <a:fillRect/>
            </a:stretch>
          </a:blipFill>
        </p:spPr>
        <p:txBody>
          <a:bodyPr/>
          <a:lstStyle/>
          <a:p>
            <a:endParaRPr lang="en-BE"/>
          </a:p>
        </p:txBody>
      </p:sp>
      <p:sp>
        <p:nvSpPr>
          <p:cNvPr id="8" name="TextBox 13">
            <a:extLst>
              <a:ext uri="{FF2B5EF4-FFF2-40B4-BE49-F238E27FC236}">
                <a16:creationId xmlns:a16="http://schemas.microsoft.com/office/drawing/2014/main" id="{966ABAC0-E5E5-754E-5EE0-F3DA563EACDA}"/>
              </a:ext>
            </a:extLst>
          </p:cNvPr>
          <p:cNvSpPr txBox="1"/>
          <p:nvPr/>
        </p:nvSpPr>
        <p:spPr>
          <a:xfrm>
            <a:off x="5150666" y="9207911"/>
            <a:ext cx="10227062" cy="759119"/>
          </a:xfrm>
          <a:prstGeom prst="rect">
            <a:avLst/>
          </a:prstGeom>
        </p:spPr>
        <p:txBody>
          <a:bodyPr wrap="square" lIns="0" tIns="0" rIns="0" bIns="0" rtlCol="0" anchor="t">
            <a:spAutoFit/>
          </a:bodyPr>
          <a:lstStyle/>
          <a:p>
            <a:pPr algn="just">
              <a:lnSpc>
                <a:spcPts val="1960"/>
              </a:lnSpc>
              <a:spcBef>
                <a:spcPct val="0"/>
              </a:spcBef>
            </a:pPr>
            <a:r>
              <a:rPr lang="en-US" sz="1400" dirty="0">
                <a:solidFill>
                  <a:srgbClr val="121212"/>
                </a:solidFill>
                <a:latin typeface="HK Grotesk Light"/>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p>
        </p:txBody>
      </p:sp>
      <p:pic>
        <p:nvPicPr>
          <p:cNvPr id="21" name="Picture 20">
            <a:extLst>
              <a:ext uri="{FF2B5EF4-FFF2-40B4-BE49-F238E27FC236}">
                <a16:creationId xmlns:a16="http://schemas.microsoft.com/office/drawing/2014/main" id="{27E1F86B-E7FE-9C72-D451-CF3367C195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97200" y="9183021"/>
            <a:ext cx="1727565" cy="628205"/>
          </a:xfrm>
          <a:prstGeom prst="rect">
            <a:avLst/>
          </a:prstGeom>
        </p:spPr>
      </p:pic>
      <p:pic>
        <p:nvPicPr>
          <p:cNvPr id="11" name="Picture 10" descr="Blue text on a white background&#10;&#10;Description automatically generated">
            <a:extLst>
              <a:ext uri="{FF2B5EF4-FFF2-40B4-BE49-F238E27FC236}">
                <a16:creationId xmlns:a16="http://schemas.microsoft.com/office/drawing/2014/main" id="{A448694D-502A-FCB2-12A2-0E19901D242B}"/>
              </a:ext>
            </a:extLst>
          </p:cNvPr>
          <p:cNvPicPr>
            <a:picLocks noChangeAspect="1"/>
          </p:cNvPicPr>
          <p:nvPr/>
        </p:nvPicPr>
        <p:blipFill>
          <a:blip r:embed="rId4"/>
          <a:stretch>
            <a:fillRect/>
          </a:stretch>
        </p:blipFill>
        <p:spPr>
          <a:xfrm>
            <a:off x="2916877" y="9325174"/>
            <a:ext cx="2163604" cy="453914"/>
          </a:xfrm>
          <a:prstGeom prst="rect">
            <a:avLst/>
          </a:prstGeom>
        </p:spPr>
      </p:pic>
    </p:spTree>
    <p:extLst>
      <p:ext uri="{BB962C8B-B14F-4D97-AF65-F5344CB8AC3E}">
        <p14:creationId xmlns:p14="http://schemas.microsoft.com/office/powerpoint/2010/main" val="25001103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7044742" y="-150232"/>
            <a:ext cx="1246758" cy="8963824"/>
          </a:xfrm>
          <a:prstGeom prst="rect">
            <a:avLst/>
          </a:prstGeom>
          <a:solidFill>
            <a:srgbClr val="FB8709"/>
          </a:solidFill>
        </p:spPr>
        <p:txBody>
          <a:bodyPr/>
          <a:lstStyle/>
          <a:p>
            <a:endParaRPr lang="en-BE"/>
          </a:p>
        </p:txBody>
      </p:sp>
      <p:grpSp>
        <p:nvGrpSpPr>
          <p:cNvPr id="3" name="Group 3"/>
          <p:cNvGrpSpPr/>
          <p:nvPr/>
        </p:nvGrpSpPr>
        <p:grpSpPr>
          <a:xfrm rot="-10800000">
            <a:off x="13961765" y="-1849"/>
            <a:ext cx="4329736" cy="4322808"/>
            <a:chOff x="0" y="0"/>
            <a:chExt cx="6350000" cy="6339840"/>
          </a:xfrm>
        </p:grpSpPr>
        <p:sp>
          <p:nvSpPr>
            <p:cNvPr id="4" name="Freeform 4"/>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BE"/>
            </a:p>
          </p:txBody>
        </p:sp>
      </p:grpSp>
      <p:sp>
        <p:nvSpPr>
          <p:cNvPr id="5" name="TextBox 5"/>
          <p:cNvSpPr txBox="1"/>
          <p:nvPr/>
        </p:nvSpPr>
        <p:spPr>
          <a:xfrm>
            <a:off x="793856" y="776393"/>
            <a:ext cx="15208144" cy="1009635"/>
          </a:xfrm>
          <a:prstGeom prst="rect">
            <a:avLst/>
          </a:prstGeom>
        </p:spPr>
        <p:txBody>
          <a:bodyPr wrap="square" lIns="0" tIns="0" rIns="0" bIns="0" rtlCol="0" anchor="t">
            <a:spAutoFit/>
          </a:bodyPr>
          <a:lstStyle/>
          <a:p>
            <a:pPr>
              <a:lnSpc>
                <a:spcPts val="7699"/>
              </a:lnSpc>
            </a:pPr>
            <a:r>
              <a:rPr lang="en-GB" sz="6999" spc="-69" dirty="0">
                <a:solidFill>
                  <a:srgbClr val="033C5B"/>
                </a:solidFill>
                <a:latin typeface="HK Grotesk Bold"/>
              </a:rPr>
              <a:t>Art der Bewertungsmethoden</a:t>
            </a:r>
          </a:p>
        </p:txBody>
      </p:sp>
      <p:grpSp>
        <p:nvGrpSpPr>
          <p:cNvPr id="9" name="Group 9"/>
          <p:cNvGrpSpPr>
            <a:grpSpLocks noChangeAspect="1"/>
          </p:cNvGrpSpPr>
          <p:nvPr/>
        </p:nvGrpSpPr>
        <p:grpSpPr>
          <a:xfrm>
            <a:off x="16826047" y="607663"/>
            <a:ext cx="842075" cy="842075"/>
            <a:chOff x="0" y="0"/>
            <a:chExt cx="6350000" cy="6350000"/>
          </a:xfrm>
        </p:grpSpPr>
        <p:sp>
          <p:nvSpPr>
            <p:cNvPr id="10" name="Freeform 10"/>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BE"/>
            </a:p>
          </p:txBody>
        </p:sp>
      </p:grpSp>
      <p:sp>
        <p:nvSpPr>
          <p:cNvPr id="14" name="AutoShape 14"/>
          <p:cNvSpPr/>
          <p:nvPr/>
        </p:nvSpPr>
        <p:spPr>
          <a:xfrm rot="5400000">
            <a:off x="9139238" y="173356"/>
            <a:ext cx="9525" cy="17270948"/>
          </a:xfrm>
          <a:prstGeom prst="rect">
            <a:avLst/>
          </a:prstGeom>
          <a:solidFill>
            <a:srgbClr val="FB8709"/>
          </a:solidFill>
        </p:spPr>
        <p:txBody>
          <a:bodyPr/>
          <a:lstStyle/>
          <a:p>
            <a:endParaRPr lang="en-BE"/>
          </a:p>
        </p:txBody>
      </p:sp>
      <p:sp>
        <p:nvSpPr>
          <p:cNvPr id="15" name="Rectangle: Rounded Corners 14">
            <a:extLst>
              <a:ext uri="{FF2B5EF4-FFF2-40B4-BE49-F238E27FC236}">
                <a16:creationId xmlns:a16="http://schemas.microsoft.com/office/drawing/2014/main" id="{C739B188-3FAD-4E4D-7D3E-EA4E169D8D5B}"/>
              </a:ext>
            </a:extLst>
          </p:cNvPr>
          <p:cNvSpPr/>
          <p:nvPr/>
        </p:nvSpPr>
        <p:spPr>
          <a:xfrm>
            <a:off x="545551" y="1866900"/>
            <a:ext cx="8177862" cy="1869679"/>
          </a:xfrm>
          <a:prstGeom prst="roundRect">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400" b="1" dirty="0">
                <a:solidFill>
                  <a:schemeClr val="tx1"/>
                </a:solidFill>
              </a:rPr>
              <a:t>Selbsteinschätzung</a:t>
            </a:r>
          </a:p>
          <a:p>
            <a:r>
              <a:rPr lang="en-GB" u="sng" dirty="0">
                <a:solidFill>
                  <a:schemeClr val="tx1"/>
                </a:solidFill>
              </a:rPr>
              <a:t>Ziel: </a:t>
            </a:r>
            <a:r>
              <a:rPr lang="en-GB" dirty="0">
                <a:solidFill>
                  <a:schemeClr val="tx1"/>
                </a:solidFill>
              </a:rPr>
              <a:t>Die Schülerinnen und Schüler sollen ermutigt werden, über ihr eigenes Lernen nachzudenken und ihre Stärken und Verbesserungsmöglichkeiten zu erkennen.</a:t>
            </a:r>
          </a:p>
          <a:p>
            <a:r>
              <a:rPr lang="en-GB" u="sng" dirty="0">
                <a:solidFill>
                  <a:schemeClr val="tx1"/>
                </a:solidFill>
              </a:rPr>
              <a:t>Beispiele: </a:t>
            </a:r>
            <a:r>
              <a:rPr lang="en-GB" dirty="0">
                <a:solidFill>
                  <a:schemeClr val="tx1"/>
                </a:solidFill>
              </a:rPr>
              <a:t>Reflexionsjournale, Selbsteinstufung und Fragebögen zur Selbsteinschätzung.</a:t>
            </a:r>
            <a:endParaRPr lang="en-BE" dirty="0">
              <a:solidFill>
                <a:schemeClr val="tx1"/>
              </a:solidFill>
            </a:endParaRPr>
          </a:p>
        </p:txBody>
      </p:sp>
      <p:sp>
        <p:nvSpPr>
          <p:cNvPr id="16" name="Rectangle: Rounded Corners 15">
            <a:extLst>
              <a:ext uri="{FF2B5EF4-FFF2-40B4-BE49-F238E27FC236}">
                <a16:creationId xmlns:a16="http://schemas.microsoft.com/office/drawing/2014/main" id="{B3E4B3D2-6966-0A51-162B-BD26727007F2}"/>
              </a:ext>
            </a:extLst>
          </p:cNvPr>
          <p:cNvSpPr/>
          <p:nvPr/>
        </p:nvSpPr>
        <p:spPr>
          <a:xfrm>
            <a:off x="8866879" y="1866899"/>
            <a:ext cx="8177862" cy="1869679"/>
          </a:xfrm>
          <a:prstGeom prst="roundRect">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400" b="1" dirty="0">
                <a:solidFill>
                  <a:schemeClr val="tx1"/>
                </a:solidFill>
              </a:rPr>
              <a:t>Authentische Bewertung</a:t>
            </a:r>
          </a:p>
          <a:p>
            <a:r>
              <a:rPr lang="en-GB" u="sng" dirty="0">
                <a:solidFill>
                  <a:schemeClr val="tx1"/>
                </a:solidFill>
              </a:rPr>
              <a:t>Zweck: </a:t>
            </a:r>
            <a:r>
              <a:rPr lang="en-GB" dirty="0">
                <a:solidFill>
                  <a:schemeClr val="tx1"/>
                </a:solidFill>
              </a:rPr>
              <a:t>Beurteilung der Schüler in einem "realen" Kontext, indem sie ihr Wissen und ihre Fähigkeiten auf authentische Aufgaben und Situationen anwenden.</a:t>
            </a:r>
          </a:p>
          <a:p>
            <a:r>
              <a:rPr lang="en-GB" u="sng" dirty="0">
                <a:solidFill>
                  <a:schemeClr val="tx1"/>
                </a:solidFill>
              </a:rPr>
              <a:t>Beispiele: </a:t>
            </a:r>
            <a:r>
              <a:rPr lang="en-GB" dirty="0">
                <a:solidFill>
                  <a:schemeClr val="tx1"/>
                </a:solidFill>
              </a:rPr>
              <a:t>Praktika, Lehrlingsprojekte und Projekte in der Gemeinde.</a:t>
            </a:r>
            <a:endParaRPr lang="en-BE" dirty="0">
              <a:solidFill>
                <a:schemeClr val="tx1"/>
              </a:solidFill>
            </a:endParaRPr>
          </a:p>
        </p:txBody>
      </p:sp>
      <p:sp>
        <p:nvSpPr>
          <p:cNvPr id="17" name="Rectangle: Rounded Corners 16">
            <a:extLst>
              <a:ext uri="{FF2B5EF4-FFF2-40B4-BE49-F238E27FC236}">
                <a16:creationId xmlns:a16="http://schemas.microsoft.com/office/drawing/2014/main" id="{795230D5-18FF-4B6A-BF73-3E8088F7A079}"/>
              </a:ext>
            </a:extLst>
          </p:cNvPr>
          <p:cNvSpPr/>
          <p:nvPr/>
        </p:nvSpPr>
        <p:spPr>
          <a:xfrm>
            <a:off x="4668602" y="3924300"/>
            <a:ext cx="8177862" cy="1869679"/>
          </a:xfrm>
          <a:prstGeom prst="roundRect">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400" b="1" dirty="0">
                <a:solidFill>
                  <a:schemeClr val="tx1"/>
                </a:solidFill>
              </a:rPr>
              <a:t>Portfolio-Bewertung</a:t>
            </a:r>
          </a:p>
          <a:p>
            <a:r>
              <a:rPr lang="en-GB" u="sng" dirty="0">
                <a:solidFill>
                  <a:schemeClr val="tx1"/>
                </a:solidFill>
              </a:rPr>
              <a:t>Zweck</a:t>
            </a:r>
            <a:r>
              <a:rPr lang="en-GB" dirty="0">
                <a:solidFill>
                  <a:schemeClr val="tx1"/>
                </a:solidFill>
              </a:rPr>
              <a:t>: Zusammenstellung und Bewertung einer strukturierten Sammlung von Schülerarbeiten im Laufe der Zeit, die ihre Bemühungen, Fortschritte und Leistungen in einem oder mehreren Bereichen widerspiegeln.</a:t>
            </a:r>
          </a:p>
          <a:p>
            <a:r>
              <a:rPr lang="en-GB" u="sng" dirty="0">
                <a:solidFill>
                  <a:schemeClr val="tx1"/>
                </a:solidFill>
              </a:rPr>
              <a:t>Beispiele: </a:t>
            </a:r>
            <a:r>
              <a:rPr lang="en-GB" dirty="0">
                <a:solidFill>
                  <a:schemeClr val="tx1"/>
                </a:solidFill>
              </a:rPr>
              <a:t>Digitale oder physische Sammlungen von Arbeiten, Forschungsprojekten und kreativen </a:t>
            </a:r>
            <a:r>
              <a:rPr lang="en-GB" dirty="0" err="1">
                <a:solidFill>
                  <a:schemeClr val="tx1"/>
                </a:solidFill>
              </a:rPr>
              <a:t>Unternehmungen</a:t>
            </a:r>
            <a:r>
              <a:rPr lang="en-GB" dirty="0">
                <a:solidFill>
                  <a:schemeClr val="tx1"/>
                </a:solidFill>
              </a:rPr>
              <a:t>.</a:t>
            </a:r>
            <a:endParaRPr lang="en-BE" dirty="0">
              <a:solidFill>
                <a:schemeClr val="tx1"/>
              </a:solidFill>
            </a:endParaRPr>
          </a:p>
        </p:txBody>
      </p:sp>
      <p:sp>
        <p:nvSpPr>
          <p:cNvPr id="6" name="Freeform 11">
            <a:extLst>
              <a:ext uri="{FF2B5EF4-FFF2-40B4-BE49-F238E27FC236}">
                <a16:creationId xmlns:a16="http://schemas.microsoft.com/office/drawing/2014/main" id="{BC242336-2969-1638-213B-405173E62CA2}"/>
              </a:ext>
            </a:extLst>
          </p:cNvPr>
          <p:cNvSpPr/>
          <p:nvPr/>
        </p:nvSpPr>
        <p:spPr>
          <a:xfrm>
            <a:off x="559140" y="8374275"/>
            <a:ext cx="2331172" cy="2331172"/>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2"/>
            <a:stretch>
              <a:fillRect/>
            </a:stretch>
          </a:blipFill>
        </p:spPr>
        <p:txBody>
          <a:bodyPr/>
          <a:lstStyle/>
          <a:p>
            <a:endParaRPr lang="en-BE"/>
          </a:p>
        </p:txBody>
      </p:sp>
      <p:sp>
        <p:nvSpPr>
          <p:cNvPr id="8" name="TextBox 13">
            <a:extLst>
              <a:ext uri="{FF2B5EF4-FFF2-40B4-BE49-F238E27FC236}">
                <a16:creationId xmlns:a16="http://schemas.microsoft.com/office/drawing/2014/main" id="{026FBBD4-2FCC-E0F8-F496-D4172A77A991}"/>
              </a:ext>
            </a:extLst>
          </p:cNvPr>
          <p:cNvSpPr txBox="1"/>
          <p:nvPr/>
        </p:nvSpPr>
        <p:spPr>
          <a:xfrm>
            <a:off x="5150666" y="9207911"/>
            <a:ext cx="10227062" cy="759119"/>
          </a:xfrm>
          <a:prstGeom prst="rect">
            <a:avLst/>
          </a:prstGeom>
        </p:spPr>
        <p:txBody>
          <a:bodyPr wrap="square" lIns="0" tIns="0" rIns="0" bIns="0" rtlCol="0" anchor="t">
            <a:spAutoFit/>
          </a:bodyPr>
          <a:lstStyle/>
          <a:p>
            <a:pPr algn="just">
              <a:lnSpc>
                <a:spcPts val="1960"/>
              </a:lnSpc>
              <a:spcBef>
                <a:spcPct val="0"/>
              </a:spcBef>
            </a:pPr>
            <a:r>
              <a:rPr lang="en-US" sz="1400" dirty="0">
                <a:solidFill>
                  <a:srgbClr val="121212"/>
                </a:solidFill>
                <a:latin typeface="HK Grotesk Light"/>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p>
        </p:txBody>
      </p:sp>
      <p:pic>
        <p:nvPicPr>
          <p:cNvPr id="18" name="Picture 17">
            <a:extLst>
              <a:ext uri="{FF2B5EF4-FFF2-40B4-BE49-F238E27FC236}">
                <a16:creationId xmlns:a16="http://schemas.microsoft.com/office/drawing/2014/main" id="{F1310DA4-BC81-ED55-788C-D23CB749E0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97200" y="9183021"/>
            <a:ext cx="1727565" cy="628205"/>
          </a:xfrm>
          <a:prstGeom prst="rect">
            <a:avLst/>
          </a:prstGeom>
        </p:spPr>
      </p:pic>
      <p:pic>
        <p:nvPicPr>
          <p:cNvPr id="11" name="Picture 10" descr="Blue text on a white background&#10;&#10;Description automatically generated">
            <a:extLst>
              <a:ext uri="{FF2B5EF4-FFF2-40B4-BE49-F238E27FC236}">
                <a16:creationId xmlns:a16="http://schemas.microsoft.com/office/drawing/2014/main" id="{F405B118-9347-BC12-0C52-3B233782957D}"/>
              </a:ext>
            </a:extLst>
          </p:cNvPr>
          <p:cNvPicPr>
            <a:picLocks noChangeAspect="1"/>
          </p:cNvPicPr>
          <p:nvPr/>
        </p:nvPicPr>
        <p:blipFill>
          <a:blip r:embed="rId4"/>
          <a:stretch>
            <a:fillRect/>
          </a:stretch>
        </p:blipFill>
        <p:spPr>
          <a:xfrm>
            <a:off x="2916877" y="9325174"/>
            <a:ext cx="2163604" cy="453914"/>
          </a:xfrm>
          <a:prstGeom prst="rect">
            <a:avLst/>
          </a:prstGeom>
        </p:spPr>
      </p:pic>
    </p:spTree>
    <p:extLst>
      <p:ext uri="{BB962C8B-B14F-4D97-AF65-F5344CB8AC3E}">
        <p14:creationId xmlns:p14="http://schemas.microsoft.com/office/powerpoint/2010/main" val="36196792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3136</Words>
  <Application>Microsoft Office PowerPoint</Application>
  <PresentationFormat>Custom</PresentationFormat>
  <Paragraphs>176</Paragraphs>
  <Slides>21</Slides>
  <Notes>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HK Grotesk</vt:lpstr>
      <vt:lpstr>HK Grotesk Bold</vt:lpstr>
      <vt:lpstr>Calibri</vt:lpstr>
      <vt:lpstr>Arial</vt:lpstr>
      <vt:lpstr>HK Grotesk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CollaboratiVET-Modules_Content Development Template</dc:title>
  <dc:creator>stsal</dc:creator>
  <cp:keywords>, docId:6217598C8867E2C46A6237B5F52ADB8D</cp:keywords>
  <cp:lastModifiedBy>Sotiria Tsalamani</cp:lastModifiedBy>
  <cp:revision>19</cp:revision>
  <dcterms:created xsi:type="dcterms:W3CDTF">2006-08-16T00:00:00Z</dcterms:created>
  <dcterms:modified xsi:type="dcterms:W3CDTF">2024-11-08T18:17:15Z</dcterms:modified>
  <dc:identifier>DAF3h6kuNAo</dc:identifier>
</cp:coreProperties>
</file>