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58" r:id="rId6"/>
    <p:sldId id="273" r:id="rId7"/>
    <p:sldId id="296" r:id="rId8"/>
    <p:sldId id="274" r:id="rId9"/>
    <p:sldId id="297" r:id="rId10"/>
    <p:sldId id="275" r:id="rId11"/>
    <p:sldId id="298" r:id="rId12"/>
    <p:sldId id="276" r:id="rId13"/>
    <p:sldId id="299" r:id="rId14"/>
    <p:sldId id="278" r:id="rId15"/>
    <p:sldId id="281" r:id="rId16"/>
    <p:sldId id="293" r:id="rId17"/>
    <p:sldId id="295" r:id="rId18"/>
    <p:sldId id="282" r:id="rId19"/>
    <p:sldId id="285" r:id="rId20"/>
    <p:sldId id="286" r:id="rId21"/>
    <p:sldId id="287" r:id="rId22"/>
    <p:sldId id="288" r:id="rId23"/>
    <p:sldId id="289" r:id="rId24"/>
    <p:sldId id="264" r:id="rId25"/>
    <p:sldId id="290" r:id="rId26"/>
    <p:sldId id="294"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63" y="5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zoom.us/signin" TargetMode="External"/><Relationship Id="rId1" Type="http://schemas.openxmlformats.org/officeDocument/2006/relationships/hyperlink" Target="https://classroom.google.com/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1F959-2C21-4A8A-A50F-4263F8A0A3B6}" type="doc">
      <dgm:prSet loTypeId="urn:microsoft.com/office/officeart/2016/7/layout/LinearArrowProcessNumbered" loCatId="process" qsTypeId="urn:microsoft.com/office/officeart/2005/8/quickstyle/simple1" qsCatId="simple" csTypeId="urn:microsoft.com/office/officeart/2005/8/colors/accent2_2" csCatId="accent2"/>
      <dgm:spPr/>
      <dgm:t>
        <a:bodyPr/>
        <a:lstStyle/>
        <a:p>
          <a:endParaRPr lang="en-US"/>
        </a:p>
      </dgm:t>
    </dgm:pt>
    <dgm:pt modelId="{B7F73DC6-5EC1-4854-A988-194647B8B9A0}">
      <dgm:prSet custT="1"/>
      <dgm:spPr/>
      <dgm:t>
        <a:bodyPr/>
        <a:lstStyle/>
        <a:p>
          <a:r>
            <a:rPr lang="en-US" sz="1400"/>
            <a:t>Ein Learning Management System (LMS) ist eine digitale Plattform, die die Verwaltung und Bereitstellung von Bildungsinhalten vereinfacht.</a:t>
          </a:r>
        </a:p>
      </dgm:t>
    </dgm:pt>
    <dgm:pt modelId="{EDF23470-4D5D-467F-AF4B-77628A78B8DC}" type="parTrans" cxnId="{821D3EA3-8C90-43B2-A32F-011CD5E819F0}">
      <dgm:prSet/>
      <dgm:spPr/>
      <dgm:t>
        <a:bodyPr/>
        <a:lstStyle/>
        <a:p>
          <a:endParaRPr lang="en-US" sz="2400"/>
        </a:p>
      </dgm:t>
    </dgm:pt>
    <dgm:pt modelId="{7C21B950-7770-4152-B069-40D3AAA6E01C}" type="sibTrans" cxnId="{821D3EA3-8C90-43B2-A32F-011CD5E819F0}">
      <dgm:prSet phldrT="1" phldr="0" custT="1"/>
      <dgm:spPr/>
      <dgm:t>
        <a:bodyPr/>
        <a:lstStyle/>
        <a:p>
          <a:r>
            <a:rPr lang="en-US" sz="3600"/>
            <a:t>1</a:t>
          </a:r>
        </a:p>
      </dgm:t>
    </dgm:pt>
    <dgm:pt modelId="{35346FA3-42AF-4E4A-A9DD-3288FB137E9F}">
      <dgm:prSet custT="1"/>
      <dgm:spPr/>
      <dgm:t>
        <a:bodyPr/>
        <a:lstStyle/>
        <a:p>
          <a:r>
            <a:rPr lang="en-US" sz="1400"/>
            <a:t>Es dient als zentraler Knotenpunkt, der die effiziente Verteilung von Kursmaterialien unterstützt.</a:t>
          </a:r>
        </a:p>
      </dgm:t>
    </dgm:pt>
    <dgm:pt modelId="{9F422BE1-BADE-4965-AF24-30DD9A8EDBAE}" type="parTrans" cxnId="{CC8B133F-B229-4129-8F9D-96B4004CF56D}">
      <dgm:prSet/>
      <dgm:spPr/>
      <dgm:t>
        <a:bodyPr/>
        <a:lstStyle/>
        <a:p>
          <a:endParaRPr lang="en-US" sz="2400"/>
        </a:p>
      </dgm:t>
    </dgm:pt>
    <dgm:pt modelId="{4CC03FBC-74BF-4042-AE1F-64376D665BDC}" type="sibTrans" cxnId="{CC8B133F-B229-4129-8F9D-96B4004CF56D}">
      <dgm:prSet phldrT="2" phldr="0" custT="1"/>
      <dgm:spPr/>
      <dgm:t>
        <a:bodyPr/>
        <a:lstStyle/>
        <a:p>
          <a:r>
            <a:rPr lang="en-US" sz="3600"/>
            <a:t>2</a:t>
          </a:r>
        </a:p>
      </dgm:t>
    </dgm:pt>
    <dgm:pt modelId="{497D0131-1432-4560-BC03-D8943CB668C1}">
      <dgm:prSet custT="1"/>
      <dgm:spPr/>
      <dgm:t>
        <a:bodyPr/>
        <a:lstStyle/>
        <a:p>
          <a:r>
            <a:rPr lang="en-US" sz="1400"/>
            <a:t>Ein LMS vereinfacht die Kommunikation zwischen Lehrenden und Lernenden.</a:t>
          </a:r>
        </a:p>
      </dgm:t>
    </dgm:pt>
    <dgm:pt modelId="{D520AD6F-17A7-4C71-A742-391001821855}" type="parTrans" cxnId="{BA33D53C-C93D-4550-961D-CFD8264A1E2E}">
      <dgm:prSet/>
      <dgm:spPr/>
      <dgm:t>
        <a:bodyPr/>
        <a:lstStyle/>
        <a:p>
          <a:endParaRPr lang="en-US" sz="2400"/>
        </a:p>
      </dgm:t>
    </dgm:pt>
    <dgm:pt modelId="{CFD8EB33-C127-47A5-91D2-25CE8050B3DE}" type="sibTrans" cxnId="{BA33D53C-C93D-4550-961D-CFD8264A1E2E}">
      <dgm:prSet phldrT="3" phldr="0" custT="1"/>
      <dgm:spPr/>
      <dgm:t>
        <a:bodyPr/>
        <a:lstStyle/>
        <a:p>
          <a:r>
            <a:rPr lang="en-US" sz="3600"/>
            <a:t>3</a:t>
          </a:r>
        </a:p>
      </dgm:t>
    </dgm:pt>
    <dgm:pt modelId="{363F20C8-230B-43DA-AA8C-0A18BAD12E64}">
      <dgm:prSet custT="1"/>
      <dgm:spPr/>
      <dgm:t>
        <a:bodyPr/>
        <a:lstStyle/>
        <a:p>
          <a:r>
            <a:rPr lang="en-US" sz="1400"/>
            <a:t>Es erleichtert die Organisation von Lernressourcen und macht die Kursverwaltung effizienter.</a:t>
          </a:r>
        </a:p>
      </dgm:t>
    </dgm:pt>
    <dgm:pt modelId="{FFE94ECA-1877-4C9B-B5AD-8BC20BE685DA}" type="parTrans" cxnId="{CFE929B0-F48A-468D-B048-7CB4994A3FE6}">
      <dgm:prSet/>
      <dgm:spPr/>
      <dgm:t>
        <a:bodyPr/>
        <a:lstStyle/>
        <a:p>
          <a:endParaRPr lang="en-US" sz="2400"/>
        </a:p>
      </dgm:t>
    </dgm:pt>
    <dgm:pt modelId="{F495D1B1-21CD-4CD3-A48C-6B1B39CC3C89}" type="sibTrans" cxnId="{CFE929B0-F48A-468D-B048-7CB4994A3FE6}">
      <dgm:prSet phldrT="4" phldr="0" custT="1"/>
      <dgm:spPr/>
      <dgm:t>
        <a:bodyPr/>
        <a:lstStyle/>
        <a:p>
          <a:r>
            <a:rPr lang="en-US" sz="3600"/>
            <a:t>4</a:t>
          </a:r>
        </a:p>
      </dgm:t>
    </dgm:pt>
    <dgm:pt modelId="{E6AF74C5-DFA6-4530-A82D-A57A1378C735}">
      <dgm:prSet custT="1"/>
      <dgm:spPr/>
      <dgm:t>
        <a:bodyPr/>
        <a:lstStyle/>
        <a:p>
          <a:r>
            <a:rPr lang="en-US" sz="1400"/>
            <a:t>Die Schüler haben die Möglichkeit, jederzeit und von jedem Ort aus auf die Materialien zuzugreifen.</a:t>
          </a:r>
        </a:p>
      </dgm:t>
    </dgm:pt>
    <dgm:pt modelId="{AE2D2D56-BE73-4A59-95A4-4047E6137582}" type="parTrans" cxnId="{B9801B25-0CA0-4644-A312-56D4878CAAD9}">
      <dgm:prSet/>
      <dgm:spPr/>
      <dgm:t>
        <a:bodyPr/>
        <a:lstStyle/>
        <a:p>
          <a:endParaRPr lang="en-US" sz="2400"/>
        </a:p>
      </dgm:t>
    </dgm:pt>
    <dgm:pt modelId="{D1CBC3BD-3E2B-4847-8F72-1F2F77E5581F}" type="sibTrans" cxnId="{B9801B25-0CA0-4644-A312-56D4878CAAD9}">
      <dgm:prSet phldrT="5" phldr="0" custT="1"/>
      <dgm:spPr/>
      <dgm:t>
        <a:bodyPr/>
        <a:lstStyle/>
        <a:p>
          <a:r>
            <a:rPr lang="en-US" sz="3600"/>
            <a:t>5</a:t>
          </a:r>
        </a:p>
      </dgm:t>
    </dgm:pt>
    <dgm:pt modelId="{B1768678-52BA-4258-B470-D4D3ECC6C3A7}">
      <dgm:prSet custT="1"/>
      <dgm:spPr/>
      <dgm:t>
        <a:bodyPr/>
        <a:lstStyle/>
        <a:p>
          <a:r>
            <a:rPr lang="en-US" sz="1400"/>
            <a:t>Dieses System unterstützt einen integrativeren und zugänglicheren Bildungsansatz, der den unterschiedlichen Lernbedürfnissen gerecht wird.</a:t>
          </a:r>
        </a:p>
      </dgm:t>
    </dgm:pt>
    <dgm:pt modelId="{85A2EE7D-0550-4F62-A89F-F78E4AAEB133}" type="parTrans" cxnId="{B50EC2FB-3F78-4B2B-B373-6881E6192FFB}">
      <dgm:prSet/>
      <dgm:spPr/>
      <dgm:t>
        <a:bodyPr/>
        <a:lstStyle/>
        <a:p>
          <a:endParaRPr lang="en-US" sz="2400"/>
        </a:p>
      </dgm:t>
    </dgm:pt>
    <dgm:pt modelId="{083890D8-0AE4-49E1-80AE-171C6398AF62}" type="sibTrans" cxnId="{B50EC2FB-3F78-4B2B-B373-6881E6192FFB}">
      <dgm:prSet phldrT="6" phldr="0" custT="1"/>
      <dgm:spPr/>
      <dgm:t>
        <a:bodyPr/>
        <a:lstStyle/>
        <a:p>
          <a:r>
            <a:rPr lang="en-US" sz="3600"/>
            <a:t>6</a:t>
          </a:r>
        </a:p>
      </dgm:t>
    </dgm:pt>
    <dgm:pt modelId="{E4E2BB24-2074-4BA1-99C3-659341DF8C5D}" type="pres">
      <dgm:prSet presAssocID="{F7A1F959-2C21-4A8A-A50F-4263F8A0A3B6}" presName="linearFlow" presStyleCnt="0">
        <dgm:presLayoutVars>
          <dgm:dir/>
          <dgm:animLvl val="lvl"/>
          <dgm:resizeHandles val="exact"/>
        </dgm:presLayoutVars>
      </dgm:prSet>
      <dgm:spPr/>
    </dgm:pt>
    <dgm:pt modelId="{65C3FA14-5EBA-435F-B08C-BAC47743A365}" type="pres">
      <dgm:prSet presAssocID="{B7F73DC6-5EC1-4854-A988-194647B8B9A0}" presName="compositeNode" presStyleCnt="0"/>
      <dgm:spPr/>
    </dgm:pt>
    <dgm:pt modelId="{8CC64269-FF67-456B-ABC4-3B13B3BECA3F}" type="pres">
      <dgm:prSet presAssocID="{B7F73DC6-5EC1-4854-A988-194647B8B9A0}" presName="parTx" presStyleLbl="node1" presStyleIdx="0" presStyleCnt="0">
        <dgm:presLayoutVars>
          <dgm:chMax val="0"/>
          <dgm:chPref val="0"/>
          <dgm:bulletEnabled val="1"/>
        </dgm:presLayoutVars>
      </dgm:prSet>
      <dgm:spPr/>
    </dgm:pt>
    <dgm:pt modelId="{F67F56FE-3446-4353-A5E9-8B8FC0C82A4E}" type="pres">
      <dgm:prSet presAssocID="{B7F73DC6-5EC1-4854-A988-194647B8B9A0}" presName="parSh" presStyleCnt="0"/>
      <dgm:spPr/>
    </dgm:pt>
    <dgm:pt modelId="{225CADEA-07A4-48DB-9F3F-FCA2CE50D9CD}" type="pres">
      <dgm:prSet presAssocID="{B7F73DC6-5EC1-4854-A988-194647B8B9A0}" presName="lineNode" presStyleLbl="alignAccFollowNode1" presStyleIdx="0" presStyleCnt="18"/>
      <dgm:spPr/>
    </dgm:pt>
    <dgm:pt modelId="{A9821608-8113-45C0-A0A7-35F5EA0975C1}" type="pres">
      <dgm:prSet presAssocID="{B7F73DC6-5EC1-4854-A988-194647B8B9A0}" presName="lineArrowNode" presStyleLbl="alignAccFollowNode1" presStyleIdx="1" presStyleCnt="18"/>
      <dgm:spPr/>
    </dgm:pt>
    <dgm:pt modelId="{21D0ACF2-A339-4F4D-A2D9-D0D64F7E0365}" type="pres">
      <dgm:prSet presAssocID="{7C21B950-7770-4152-B069-40D3AAA6E01C}" presName="sibTransNodeCircle" presStyleLbl="alignNode1" presStyleIdx="0" presStyleCnt="6">
        <dgm:presLayoutVars>
          <dgm:chMax val="0"/>
          <dgm:bulletEnabled/>
        </dgm:presLayoutVars>
      </dgm:prSet>
      <dgm:spPr/>
    </dgm:pt>
    <dgm:pt modelId="{7A15D919-CCC0-4BDD-AB0E-32FDAE32D5D7}" type="pres">
      <dgm:prSet presAssocID="{7C21B950-7770-4152-B069-40D3AAA6E01C}" presName="spacerBetweenCircleAndCallout" presStyleCnt="0">
        <dgm:presLayoutVars/>
      </dgm:prSet>
      <dgm:spPr/>
    </dgm:pt>
    <dgm:pt modelId="{62E76245-05A4-465A-A16E-B9072263FFE4}" type="pres">
      <dgm:prSet presAssocID="{B7F73DC6-5EC1-4854-A988-194647B8B9A0}" presName="nodeText" presStyleLbl="alignAccFollowNode1" presStyleIdx="2" presStyleCnt="18">
        <dgm:presLayoutVars>
          <dgm:bulletEnabled val="1"/>
        </dgm:presLayoutVars>
      </dgm:prSet>
      <dgm:spPr/>
    </dgm:pt>
    <dgm:pt modelId="{277AA318-F718-455F-80CC-C488BD0E902C}" type="pres">
      <dgm:prSet presAssocID="{7C21B950-7770-4152-B069-40D3AAA6E01C}" presName="sibTransComposite" presStyleCnt="0"/>
      <dgm:spPr/>
    </dgm:pt>
    <dgm:pt modelId="{CB9540B7-8EF8-413A-AFE3-3D2150AE2615}" type="pres">
      <dgm:prSet presAssocID="{35346FA3-42AF-4E4A-A9DD-3288FB137E9F}" presName="compositeNode" presStyleCnt="0"/>
      <dgm:spPr/>
    </dgm:pt>
    <dgm:pt modelId="{5DAE8D34-72DD-45B0-A10C-632AE3B81E4C}" type="pres">
      <dgm:prSet presAssocID="{35346FA3-42AF-4E4A-A9DD-3288FB137E9F}" presName="parTx" presStyleLbl="node1" presStyleIdx="0" presStyleCnt="0">
        <dgm:presLayoutVars>
          <dgm:chMax val="0"/>
          <dgm:chPref val="0"/>
          <dgm:bulletEnabled val="1"/>
        </dgm:presLayoutVars>
      </dgm:prSet>
      <dgm:spPr/>
    </dgm:pt>
    <dgm:pt modelId="{FCB195A4-56AC-44F8-A797-96950C5102C6}" type="pres">
      <dgm:prSet presAssocID="{35346FA3-42AF-4E4A-A9DD-3288FB137E9F}" presName="parSh" presStyleCnt="0"/>
      <dgm:spPr/>
    </dgm:pt>
    <dgm:pt modelId="{E5770906-6633-4F36-93A4-56518E826072}" type="pres">
      <dgm:prSet presAssocID="{35346FA3-42AF-4E4A-A9DD-3288FB137E9F}" presName="lineNode" presStyleLbl="alignAccFollowNode1" presStyleIdx="3" presStyleCnt="18"/>
      <dgm:spPr/>
    </dgm:pt>
    <dgm:pt modelId="{9392DB99-860C-4DE0-9D7A-F8EE7EDDF1D4}" type="pres">
      <dgm:prSet presAssocID="{35346FA3-42AF-4E4A-A9DD-3288FB137E9F}" presName="lineArrowNode" presStyleLbl="alignAccFollowNode1" presStyleIdx="4" presStyleCnt="18"/>
      <dgm:spPr/>
    </dgm:pt>
    <dgm:pt modelId="{DB267F72-72CF-48A9-9154-A9925F7E8396}" type="pres">
      <dgm:prSet presAssocID="{4CC03FBC-74BF-4042-AE1F-64376D665BDC}" presName="sibTransNodeCircle" presStyleLbl="alignNode1" presStyleIdx="1" presStyleCnt="6">
        <dgm:presLayoutVars>
          <dgm:chMax val="0"/>
          <dgm:bulletEnabled/>
        </dgm:presLayoutVars>
      </dgm:prSet>
      <dgm:spPr/>
    </dgm:pt>
    <dgm:pt modelId="{86B77585-4B7B-49AE-956E-14F4B40054C8}" type="pres">
      <dgm:prSet presAssocID="{4CC03FBC-74BF-4042-AE1F-64376D665BDC}" presName="spacerBetweenCircleAndCallout" presStyleCnt="0">
        <dgm:presLayoutVars/>
      </dgm:prSet>
      <dgm:spPr/>
    </dgm:pt>
    <dgm:pt modelId="{D203B299-0036-4D97-890C-1C9BA1E9F249}" type="pres">
      <dgm:prSet presAssocID="{35346FA3-42AF-4E4A-A9DD-3288FB137E9F}" presName="nodeText" presStyleLbl="alignAccFollowNode1" presStyleIdx="5" presStyleCnt="18">
        <dgm:presLayoutVars>
          <dgm:bulletEnabled val="1"/>
        </dgm:presLayoutVars>
      </dgm:prSet>
      <dgm:spPr/>
    </dgm:pt>
    <dgm:pt modelId="{060532B2-D9AB-4390-9DD1-CE9559640C44}" type="pres">
      <dgm:prSet presAssocID="{4CC03FBC-74BF-4042-AE1F-64376D665BDC}" presName="sibTransComposite" presStyleCnt="0"/>
      <dgm:spPr/>
    </dgm:pt>
    <dgm:pt modelId="{D16BD884-85ED-4A56-85AF-0B8CE8A0348B}" type="pres">
      <dgm:prSet presAssocID="{497D0131-1432-4560-BC03-D8943CB668C1}" presName="compositeNode" presStyleCnt="0"/>
      <dgm:spPr/>
    </dgm:pt>
    <dgm:pt modelId="{F1279653-6559-4FD7-B08D-48A83344602D}" type="pres">
      <dgm:prSet presAssocID="{497D0131-1432-4560-BC03-D8943CB668C1}" presName="parTx" presStyleLbl="node1" presStyleIdx="0" presStyleCnt="0">
        <dgm:presLayoutVars>
          <dgm:chMax val="0"/>
          <dgm:chPref val="0"/>
          <dgm:bulletEnabled val="1"/>
        </dgm:presLayoutVars>
      </dgm:prSet>
      <dgm:spPr/>
    </dgm:pt>
    <dgm:pt modelId="{DBB74231-9C5D-4773-B10E-18CCA103EBBC}" type="pres">
      <dgm:prSet presAssocID="{497D0131-1432-4560-BC03-D8943CB668C1}" presName="parSh" presStyleCnt="0"/>
      <dgm:spPr/>
    </dgm:pt>
    <dgm:pt modelId="{98767695-133A-4CA1-948A-F7032E9C9249}" type="pres">
      <dgm:prSet presAssocID="{497D0131-1432-4560-BC03-D8943CB668C1}" presName="lineNode" presStyleLbl="alignAccFollowNode1" presStyleIdx="6" presStyleCnt="18"/>
      <dgm:spPr/>
    </dgm:pt>
    <dgm:pt modelId="{B73F13A3-A1D7-459B-8F81-9409DF09506F}" type="pres">
      <dgm:prSet presAssocID="{497D0131-1432-4560-BC03-D8943CB668C1}" presName="lineArrowNode" presStyleLbl="alignAccFollowNode1" presStyleIdx="7" presStyleCnt="18"/>
      <dgm:spPr/>
    </dgm:pt>
    <dgm:pt modelId="{634E7D95-77B5-4FDB-BF30-57C3EE0C0651}" type="pres">
      <dgm:prSet presAssocID="{CFD8EB33-C127-47A5-91D2-25CE8050B3DE}" presName="sibTransNodeCircle" presStyleLbl="alignNode1" presStyleIdx="2" presStyleCnt="6">
        <dgm:presLayoutVars>
          <dgm:chMax val="0"/>
          <dgm:bulletEnabled/>
        </dgm:presLayoutVars>
      </dgm:prSet>
      <dgm:spPr/>
    </dgm:pt>
    <dgm:pt modelId="{FCC948EB-FF18-4462-A95D-16910718D2FE}" type="pres">
      <dgm:prSet presAssocID="{CFD8EB33-C127-47A5-91D2-25CE8050B3DE}" presName="spacerBetweenCircleAndCallout" presStyleCnt="0">
        <dgm:presLayoutVars/>
      </dgm:prSet>
      <dgm:spPr/>
    </dgm:pt>
    <dgm:pt modelId="{6F9AF000-0119-4EAE-9BD0-027BF98A134A}" type="pres">
      <dgm:prSet presAssocID="{497D0131-1432-4560-BC03-D8943CB668C1}" presName="nodeText" presStyleLbl="alignAccFollowNode1" presStyleIdx="8" presStyleCnt="18">
        <dgm:presLayoutVars>
          <dgm:bulletEnabled val="1"/>
        </dgm:presLayoutVars>
      </dgm:prSet>
      <dgm:spPr/>
    </dgm:pt>
    <dgm:pt modelId="{1F6C258C-5255-461F-BBCC-61539FE74750}" type="pres">
      <dgm:prSet presAssocID="{CFD8EB33-C127-47A5-91D2-25CE8050B3DE}" presName="sibTransComposite" presStyleCnt="0"/>
      <dgm:spPr/>
    </dgm:pt>
    <dgm:pt modelId="{F956E0BA-D194-459F-9B1D-B227E801A216}" type="pres">
      <dgm:prSet presAssocID="{363F20C8-230B-43DA-AA8C-0A18BAD12E64}" presName="compositeNode" presStyleCnt="0"/>
      <dgm:spPr/>
    </dgm:pt>
    <dgm:pt modelId="{C79A66E4-CBEA-4DE3-BFDE-313C812154DF}" type="pres">
      <dgm:prSet presAssocID="{363F20C8-230B-43DA-AA8C-0A18BAD12E64}" presName="parTx" presStyleLbl="node1" presStyleIdx="0" presStyleCnt="0">
        <dgm:presLayoutVars>
          <dgm:chMax val="0"/>
          <dgm:chPref val="0"/>
          <dgm:bulletEnabled val="1"/>
        </dgm:presLayoutVars>
      </dgm:prSet>
      <dgm:spPr/>
    </dgm:pt>
    <dgm:pt modelId="{08F8ED65-12EF-4FD9-85F5-5A6BE8078DAC}" type="pres">
      <dgm:prSet presAssocID="{363F20C8-230B-43DA-AA8C-0A18BAD12E64}" presName="parSh" presStyleCnt="0"/>
      <dgm:spPr/>
    </dgm:pt>
    <dgm:pt modelId="{4C2A5384-C362-4E25-9C25-EA2267B93FE7}" type="pres">
      <dgm:prSet presAssocID="{363F20C8-230B-43DA-AA8C-0A18BAD12E64}" presName="lineNode" presStyleLbl="alignAccFollowNode1" presStyleIdx="9" presStyleCnt="18"/>
      <dgm:spPr/>
    </dgm:pt>
    <dgm:pt modelId="{5D910BAC-9270-4ACC-BAD3-13E0A11BF3C6}" type="pres">
      <dgm:prSet presAssocID="{363F20C8-230B-43DA-AA8C-0A18BAD12E64}" presName="lineArrowNode" presStyleLbl="alignAccFollowNode1" presStyleIdx="10" presStyleCnt="18"/>
      <dgm:spPr/>
    </dgm:pt>
    <dgm:pt modelId="{931C38A4-33F5-4609-B8DA-CD1F37878C14}" type="pres">
      <dgm:prSet presAssocID="{F495D1B1-21CD-4CD3-A48C-6B1B39CC3C89}" presName="sibTransNodeCircle" presStyleLbl="alignNode1" presStyleIdx="3" presStyleCnt="6">
        <dgm:presLayoutVars>
          <dgm:chMax val="0"/>
          <dgm:bulletEnabled/>
        </dgm:presLayoutVars>
      </dgm:prSet>
      <dgm:spPr/>
    </dgm:pt>
    <dgm:pt modelId="{854BEED0-AEF9-41A6-9777-9DB7AFBB3F06}" type="pres">
      <dgm:prSet presAssocID="{F495D1B1-21CD-4CD3-A48C-6B1B39CC3C89}" presName="spacerBetweenCircleAndCallout" presStyleCnt="0">
        <dgm:presLayoutVars/>
      </dgm:prSet>
      <dgm:spPr/>
    </dgm:pt>
    <dgm:pt modelId="{3A0A2EA6-F606-47F1-B2DF-7B26E27D53E8}" type="pres">
      <dgm:prSet presAssocID="{363F20C8-230B-43DA-AA8C-0A18BAD12E64}" presName="nodeText" presStyleLbl="alignAccFollowNode1" presStyleIdx="11" presStyleCnt="18">
        <dgm:presLayoutVars>
          <dgm:bulletEnabled val="1"/>
        </dgm:presLayoutVars>
      </dgm:prSet>
      <dgm:spPr/>
    </dgm:pt>
    <dgm:pt modelId="{6C9CD690-1EEC-44C3-9F11-9E80709ACF0F}" type="pres">
      <dgm:prSet presAssocID="{F495D1B1-21CD-4CD3-A48C-6B1B39CC3C89}" presName="sibTransComposite" presStyleCnt="0"/>
      <dgm:spPr/>
    </dgm:pt>
    <dgm:pt modelId="{A47DA31B-2166-4E3E-8B8B-DAC6A2668A50}" type="pres">
      <dgm:prSet presAssocID="{E6AF74C5-DFA6-4530-A82D-A57A1378C735}" presName="compositeNode" presStyleCnt="0"/>
      <dgm:spPr/>
    </dgm:pt>
    <dgm:pt modelId="{EFCEB2E4-77BB-4068-BE46-F822C0779800}" type="pres">
      <dgm:prSet presAssocID="{E6AF74C5-DFA6-4530-A82D-A57A1378C735}" presName="parTx" presStyleLbl="node1" presStyleIdx="0" presStyleCnt="0">
        <dgm:presLayoutVars>
          <dgm:chMax val="0"/>
          <dgm:chPref val="0"/>
          <dgm:bulletEnabled val="1"/>
        </dgm:presLayoutVars>
      </dgm:prSet>
      <dgm:spPr/>
    </dgm:pt>
    <dgm:pt modelId="{4A9DBBE8-EDDB-4E56-84BB-50B3C77F34DE}" type="pres">
      <dgm:prSet presAssocID="{E6AF74C5-DFA6-4530-A82D-A57A1378C735}" presName="parSh" presStyleCnt="0"/>
      <dgm:spPr/>
    </dgm:pt>
    <dgm:pt modelId="{9B9D55D9-CE53-40A3-A9B5-46103E5EB6F7}" type="pres">
      <dgm:prSet presAssocID="{E6AF74C5-DFA6-4530-A82D-A57A1378C735}" presName="lineNode" presStyleLbl="alignAccFollowNode1" presStyleIdx="12" presStyleCnt="18"/>
      <dgm:spPr/>
    </dgm:pt>
    <dgm:pt modelId="{40C8E7B5-51E9-48E9-B0B6-6D37E6C32B4C}" type="pres">
      <dgm:prSet presAssocID="{E6AF74C5-DFA6-4530-A82D-A57A1378C735}" presName="lineArrowNode" presStyleLbl="alignAccFollowNode1" presStyleIdx="13" presStyleCnt="18"/>
      <dgm:spPr/>
    </dgm:pt>
    <dgm:pt modelId="{D50D89CB-BF64-42FC-BC54-1A901F93DE2A}" type="pres">
      <dgm:prSet presAssocID="{D1CBC3BD-3E2B-4847-8F72-1F2F77E5581F}" presName="sibTransNodeCircle" presStyleLbl="alignNode1" presStyleIdx="4" presStyleCnt="6">
        <dgm:presLayoutVars>
          <dgm:chMax val="0"/>
          <dgm:bulletEnabled/>
        </dgm:presLayoutVars>
      </dgm:prSet>
      <dgm:spPr/>
    </dgm:pt>
    <dgm:pt modelId="{5AD632E9-0C5A-440E-9B66-DCAD9F79C65E}" type="pres">
      <dgm:prSet presAssocID="{D1CBC3BD-3E2B-4847-8F72-1F2F77E5581F}" presName="spacerBetweenCircleAndCallout" presStyleCnt="0">
        <dgm:presLayoutVars/>
      </dgm:prSet>
      <dgm:spPr/>
    </dgm:pt>
    <dgm:pt modelId="{AFC5ED02-6A92-4697-8719-10DDF13CB2B5}" type="pres">
      <dgm:prSet presAssocID="{E6AF74C5-DFA6-4530-A82D-A57A1378C735}" presName="nodeText" presStyleLbl="alignAccFollowNode1" presStyleIdx="14" presStyleCnt="18">
        <dgm:presLayoutVars>
          <dgm:bulletEnabled val="1"/>
        </dgm:presLayoutVars>
      </dgm:prSet>
      <dgm:spPr/>
    </dgm:pt>
    <dgm:pt modelId="{63497889-C6D2-4641-8A09-9F87DB3FF6DC}" type="pres">
      <dgm:prSet presAssocID="{D1CBC3BD-3E2B-4847-8F72-1F2F77E5581F}" presName="sibTransComposite" presStyleCnt="0"/>
      <dgm:spPr/>
    </dgm:pt>
    <dgm:pt modelId="{2606115A-0470-4586-9E85-C79C83BD5780}" type="pres">
      <dgm:prSet presAssocID="{B1768678-52BA-4258-B470-D4D3ECC6C3A7}" presName="compositeNode" presStyleCnt="0"/>
      <dgm:spPr/>
    </dgm:pt>
    <dgm:pt modelId="{EEE65E0C-A312-4F6A-AA9E-707D29DAE971}" type="pres">
      <dgm:prSet presAssocID="{B1768678-52BA-4258-B470-D4D3ECC6C3A7}" presName="parTx" presStyleLbl="node1" presStyleIdx="0" presStyleCnt="0">
        <dgm:presLayoutVars>
          <dgm:chMax val="0"/>
          <dgm:chPref val="0"/>
          <dgm:bulletEnabled val="1"/>
        </dgm:presLayoutVars>
      </dgm:prSet>
      <dgm:spPr/>
    </dgm:pt>
    <dgm:pt modelId="{7C9D260D-EB65-4867-B052-CE7E8C20B1E7}" type="pres">
      <dgm:prSet presAssocID="{B1768678-52BA-4258-B470-D4D3ECC6C3A7}" presName="parSh" presStyleCnt="0"/>
      <dgm:spPr/>
    </dgm:pt>
    <dgm:pt modelId="{8352B5A7-7BDD-4390-9E4A-6D8FD327D852}" type="pres">
      <dgm:prSet presAssocID="{B1768678-52BA-4258-B470-D4D3ECC6C3A7}" presName="lineNode" presStyleLbl="alignAccFollowNode1" presStyleIdx="15" presStyleCnt="18"/>
      <dgm:spPr/>
    </dgm:pt>
    <dgm:pt modelId="{CCB0ADAF-CBA6-46FF-9362-C9B9C30447CD}" type="pres">
      <dgm:prSet presAssocID="{B1768678-52BA-4258-B470-D4D3ECC6C3A7}" presName="lineArrowNode" presStyleLbl="alignAccFollowNode1" presStyleIdx="16" presStyleCnt="18"/>
      <dgm:spPr/>
    </dgm:pt>
    <dgm:pt modelId="{D116C64B-E559-4F80-ACCD-21294100A045}" type="pres">
      <dgm:prSet presAssocID="{083890D8-0AE4-49E1-80AE-171C6398AF62}" presName="sibTransNodeCircle" presStyleLbl="alignNode1" presStyleIdx="5" presStyleCnt="6">
        <dgm:presLayoutVars>
          <dgm:chMax val="0"/>
          <dgm:bulletEnabled/>
        </dgm:presLayoutVars>
      </dgm:prSet>
      <dgm:spPr/>
    </dgm:pt>
    <dgm:pt modelId="{AE7E8EE6-E13F-4BDE-A4B5-D17078385191}" type="pres">
      <dgm:prSet presAssocID="{083890D8-0AE4-49E1-80AE-171C6398AF62}" presName="spacerBetweenCircleAndCallout" presStyleCnt="0">
        <dgm:presLayoutVars/>
      </dgm:prSet>
      <dgm:spPr/>
    </dgm:pt>
    <dgm:pt modelId="{9F110AE6-0566-4F05-8EA7-56126922183F}" type="pres">
      <dgm:prSet presAssocID="{B1768678-52BA-4258-B470-D4D3ECC6C3A7}" presName="nodeText" presStyleLbl="alignAccFollowNode1" presStyleIdx="17" presStyleCnt="18">
        <dgm:presLayoutVars>
          <dgm:bulletEnabled val="1"/>
        </dgm:presLayoutVars>
      </dgm:prSet>
      <dgm:spPr/>
    </dgm:pt>
  </dgm:ptLst>
  <dgm:cxnLst>
    <dgm:cxn modelId="{EA6CFC1D-6199-4E4B-A496-08BCFEEB5BBC}" type="presOf" srcId="{CFD8EB33-C127-47A5-91D2-25CE8050B3DE}" destId="{634E7D95-77B5-4FDB-BF30-57C3EE0C0651}" srcOrd="0" destOrd="0" presId="urn:microsoft.com/office/officeart/2016/7/layout/LinearArrowProcessNumbered"/>
    <dgm:cxn modelId="{B9801B25-0CA0-4644-A312-56D4878CAAD9}" srcId="{F7A1F959-2C21-4A8A-A50F-4263F8A0A3B6}" destId="{E6AF74C5-DFA6-4530-A82D-A57A1378C735}" srcOrd="4" destOrd="0" parTransId="{AE2D2D56-BE73-4A59-95A4-4047E6137582}" sibTransId="{D1CBC3BD-3E2B-4847-8F72-1F2F77E5581F}"/>
    <dgm:cxn modelId="{7223032A-B9CA-48F8-AEE4-FAF7BF663F1F}" type="presOf" srcId="{497D0131-1432-4560-BC03-D8943CB668C1}" destId="{6F9AF000-0119-4EAE-9BD0-027BF98A134A}" srcOrd="0" destOrd="0" presId="urn:microsoft.com/office/officeart/2016/7/layout/LinearArrowProcessNumbered"/>
    <dgm:cxn modelId="{4384962C-7425-4A7A-9577-31737B398990}" type="presOf" srcId="{363F20C8-230B-43DA-AA8C-0A18BAD12E64}" destId="{3A0A2EA6-F606-47F1-B2DF-7B26E27D53E8}" srcOrd="0" destOrd="0" presId="urn:microsoft.com/office/officeart/2016/7/layout/LinearArrowProcessNumbered"/>
    <dgm:cxn modelId="{326C7438-47CD-4744-AFB8-7CAF820E94ED}" type="presOf" srcId="{4CC03FBC-74BF-4042-AE1F-64376D665BDC}" destId="{DB267F72-72CF-48A9-9154-A9925F7E8396}" srcOrd="0" destOrd="0" presId="urn:microsoft.com/office/officeart/2016/7/layout/LinearArrowProcessNumbered"/>
    <dgm:cxn modelId="{BA33D53C-C93D-4550-961D-CFD8264A1E2E}" srcId="{F7A1F959-2C21-4A8A-A50F-4263F8A0A3B6}" destId="{497D0131-1432-4560-BC03-D8943CB668C1}" srcOrd="2" destOrd="0" parTransId="{D520AD6F-17A7-4C71-A742-391001821855}" sibTransId="{CFD8EB33-C127-47A5-91D2-25CE8050B3DE}"/>
    <dgm:cxn modelId="{CC8B133F-B229-4129-8F9D-96B4004CF56D}" srcId="{F7A1F959-2C21-4A8A-A50F-4263F8A0A3B6}" destId="{35346FA3-42AF-4E4A-A9DD-3288FB137E9F}" srcOrd="1" destOrd="0" parTransId="{9F422BE1-BADE-4965-AF24-30DD9A8EDBAE}" sibTransId="{4CC03FBC-74BF-4042-AE1F-64376D665BDC}"/>
    <dgm:cxn modelId="{87472A50-32EE-4915-9D48-2D189747CEA6}" type="presOf" srcId="{F7A1F959-2C21-4A8A-A50F-4263F8A0A3B6}" destId="{E4E2BB24-2074-4BA1-99C3-659341DF8C5D}" srcOrd="0" destOrd="0" presId="urn:microsoft.com/office/officeart/2016/7/layout/LinearArrowProcessNumbered"/>
    <dgm:cxn modelId="{DEEA159C-5C87-4980-A06C-ACF9B45266DF}" type="presOf" srcId="{E6AF74C5-DFA6-4530-A82D-A57A1378C735}" destId="{AFC5ED02-6A92-4697-8719-10DDF13CB2B5}" srcOrd="0" destOrd="0" presId="urn:microsoft.com/office/officeart/2016/7/layout/LinearArrowProcessNumbered"/>
    <dgm:cxn modelId="{C517689E-61C9-45C7-9B35-1F64773069AC}" type="presOf" srcId="{F495D1B1-21CD-4CD3-A48C-6B1B39CC3C89}" destId="{931C38A4-33F5-4609-B8DA-CD1F37878C14}" srcOrd="0" destOrd="0" presId="urn:microsoft.com/office/officeart/2016/7/layout/LinearArrowProcessNumbered"/>
    <dgm:cxn modelId="{821D3EA3-8C90-43B2-A32F-011CD5E819F0}" srcId="{F7A1F959-2C21-4A8A-A50F-4263F8A0A3B6}" destId="{B7F73DC6-5EC1-4854-A988-194647B8B9A0}" srcOrd="0" destOrd="0" parTransId="{EDF23470-4D5D-467F-AF4B-77628A78B8DC}" sibTransId="{7C21B950-7770-4152-B069-40D3AAA6E01C}"/>
    <dgm:cxn modelId="{CFE929B0-F48A-468D-B048-7CB4994A3FE6}" srcId="{F7A1F959-2C21-4A8A-A50F-4263F8A0A3B6}" destId="{363F20C8-230B-43DA-AA8C-0A18BAD12E64}" srcOrd="3" destOrd="0" parTransId="{FFE94ECA-1877-4C9B-B5AD-8BC20BE685DA}" sibTransId="{F495D1B1-21CD-4CD3-A48C-6B1B39CC3C89}"/>
    <dgm:cxn modelId="{BCF9CCBB-BC15-4451-AD34-B41C8E79CF0F}" type="presOf" srcId="{D1CBC3BD-3E2B-4847-8F72-1F2F77E5581F}" destId="{D50D89CB-BF64-42FC-BC54-1A901F93DE2A}" srcOrd="0" destOrd="0" presId="urn:microsoft.com/office/officeart/2016/7/layout/LinearArrowProcessNumbered"/>
    <dgm:cxn modelId="{6642F8BF-199D-4EE4-971A-C8835F1DC005}" type="presOf" srcId="{083890D8-0AE4-49E1-80AE-171C6398AF62}" destId="{D116C64B-E559-4F80-ACCD-21294100A045}" srcOrd="0" destOrd="0" presId="urn:microsoft.com/office/officeart/2016/7/layout/LinearArrowProcessNumbered"/>
    <dgm:cxn modelId="{A18FE0D1-9F71-4EFD-89A3-6B6C3D154883}" type="presOf" srcId="{B7F73DC6-5EC1-4854-A988-194647B8B9A0}" destId="{62E76245-05A4-465A-A16E-B9072263FFE4}" srcOrd="0" destOrd="0" presId="urn:microsoft.com/office/officeart/2016/7/layout/LinearArrowProcessNumbered"/>
    <dgm:cxn modelId="{3F0B09E1-2D30-4A1C-B065-6B526BFC47B0}" type="presOf" srcId="{B1768678-52BA-4258-B470-D4D3ECC6C3A7}" destId="{9F110AE6-0566-4F05-8EA7-56126922183F}" srcOrd="0" destOrd="0" presId="urn:microsoft.com/office/officeart/2016/7/layout/LinearArrowProcessNumbered"/>
    <dgm:cxn modelId="{D9B65BE5-0047-4B6B-BEBC-E62CBFC68A6F}" type="presOf" srcId="{7C21B950-7770-4152-B069-40D3AAA6E01C}" destId="{21D0ACF2-A339-4F4D-A2D9-D0D64F7E0365}" srcOrd="0" destOrd="0" presId="urn:microsoft.com/office/officeart/2016/7/layout/LinearArrowProcessNumbered"/>
    <dgm:cxn modelId="{46F200F0-DA8B-4686-9A6B-3F0223B9CAB6}" type="presOf" srcId="{35346FA3-42AF-4E4A-A9DD-3288FB137E9F}" destId="{D203B299-0036-4D97-890C-1C9BA1E9F249}" srcOrd="0" destOrd="0" presId="urn:microsoft.com/office/officeart/2016/7/layout/LinearArrowProcessNumbered"/>
    <dgm:cxn modelId="{B50EC2FB-3F78-4B2B-B373-6881E6192FFB}" srcId="{F7A1F959-2C21-4A8A-A50F-4263F8A0A3B6}" destId="{B1768678-52BA-4258-B470-D4D3ECC6C3A7}" srcOrd="5" destOrd="0" parTransId="{85A2EE7D-0550-4F62-A89F-F78E4AAEB133}" sibTransId="{083890D8-0AE4-49E1-80AE-171C6398AF62}"/>
    <dgm:cxn modelId="{AF5986BB-3211-4EA8-8670-C5BC3EA7BCAE}" type="presParOf" srcId="{E4E2BB24-2074-4BA1-99C3-659341DF8C5D}" destId="{65C3FA14-5EBA-435F-B08C-BAC47743A365}" srcOrd="0" destOrd="0" presId="urn:microsoft.com/office/officeart/2016/7/layout/LinearArrowProcessNumbered"/>
    <dgm:cxn modelId="{859E4BBC-C248-4FED-931D-B9945299E411}" type="presParOf" srcId="{65C3FA14-5EBA-435F-B08C-BAC47743A365}" destId="{8CC64269-FF67-456B-ABC4-3B13B3BECA3F}" srcOrd="0" destOrd="0" presId="urn:microsoft.com/office/officeart/2016/7/layout/LinearArrowProcessNumbered"/>
    <dgm:cxn modelId="{FDED821E-9A1A-4ECC-A3BC-823CDB9AAE9E}" type="presParOf" srcId="{65C3FA14-5EBA-435F-B08C-BAC47743A365}" destId="{F67F56FE-3446-4353-A5E9-8B8FC0C82A4E}" srcOrd="1" destOrd="0" presId="urn:microsoft.com/office/officeart/2016/7/layout/LinearArrowProcessNumbered"/>
    <dgm:cxn modelId="{2EFE70FA-7E23-4A2F-9E57-20110FFAEA72}" type="presParOf" srcId="{F67F56FE-3446-4353-A5E9-8B8FC0C82A4E}" destId="{225CADEA-07A4-48DB-9F3F-FCA2CE50D9CD}" srcOrd="0" destOrd="0" presId="urn:microsoft.com/office/officeart/2016/7/layout/LinearArrowProcessNumbered"/>
    <dgm:cxn modelId="{A4B0DB10-A74A-4333-9D80-F0B0DC0617B0}" type="presParOf" srcId="{F67F56FE-3446-4353-A5E9-8B8FC0C82A4E}" destId="{A9821608-8113-45C0-A0A7-35F5EA0975C1}" srcOrd="1" destOrd="0" presId="urn:microsoft.com/office/officeart/2016/7/layout/LinearArrowProcessNumbered"/>
    <dgm:cxn modelId="{95857094-8774-4226-A8AE-9D82DA84D247}" type="presParOf" srcId="{F67F56FE-3446-4353-A5E9-8B8FC0C82A4E}" destId="{21D0ACF2-A339-4F4D-A2D9-D0D64F7E0365}" srcOrd="2" destOrd="0" presId="urn:microsoft.com/office/officeart/2016/7/layout/LinearArrowProcessNumbered"/>
    <dgm:cxn modelId="{909DC9F4-B37E-4FFF-A0BB-A514A0EE3CF9}" type="presParOf" srcId="{F67F56FE-3446-4353-A5E9-8B8FC0C82A4E}" destId="{7A15D919-CCC0-4BDD-AB0E-32FDAE32D5D7}" srcOrd="3" destOrd="0" presId="urn:microsoft.com/office/officeart/2016/7/layout/LinearArrowProcessNumbered"/>
    <dgm:cxn modelId="{E27B5478-C01E-4F11-97BB-A0BC26165186}" type="presParOf" srcId="{65C3FA14-5EBA-435F-B08C-BAC47743A365}" destId="{62E76245-05A4-465A-A16E-B9072263FFE4}" srcOrd="2" destOrd="0" presId="urn:microsoft.com/office/officeart/2016/7/layout/LinearArrowProcessNumbered"/>
    <dgm:cxn modelId="{D1769FD5-C651-40E1-842F-DD72C3C2174F}" type="presParOf" srcId="{E4E2BB24-2074-4BA1-99C3-659341DF8C5D}" destId="{277AA318-F718-455F-80CC-C488BD0E902C}" srcOrd="1" destOrd="0" presId="urn:microsoft.com/office/officeart/2016/7/layout/LinearArrowProcessNumbered"/>
    <dgm:cxn modelId="{23D29531-F07D-43B4-AE5F-658BC7865EE4}" type="presParOf" srcId="{E4E2BB24-2074-4BA1-99C3-659341DF8C5D}" destId="{CB9540B7-8EF8-413A-AFE3-3D2150AE2615}" srcOrd="2" destOrd="0" presId="urn:microsoft.com/office/officeart/2016/7/layout/LinearArrowProcessNumbered"/>
    <dgm:cxn modelId="{246DCD32-1BB2-4A0C-BA44-05EC2DF1CA0D}" type="presParOf" srcId="{CB9540B7-8EF8-413A-AFE3-3D2150AE2615}" destId="{5DAE8D34-72DD-45B0-A10C-632AE3B81E4C}" srcOrd="0" destOrd="0" presId="urn:microsoft.com/office/officeart/2016/7/layout/LinearArrowProcessNumbered"/>
    <dgm:cxn modelId="{FA4BEEA5-22B3-4FC2-9375-5A935AFEB028}" type="presParOf" srcId="{CB9540B7-8EF8-413A-AFE3-3D2150AE2615}" destId="{FCB195A4-56AC-44F8-A797-96950C5102C6}" srcOrd="1" destOrd="0" presId="urn:microsoft.com/office/officeart/2016/7/layout/LinearArrowProcessNumbered"/>
    <dgm:cxn modelId="{DEC19951-83FE-47A3-88C8-24E28DA8A4D8}" type="presParOf" srcId="{FCB195A4-56AC-44F8-A797-96950C5102C6}" destId="{E5770906-6633-4F36-93A4-56518E826072}" srcOrd="0" destOrd="0" presId="urn:microsoft.com/office/officeart/2016/7/layout/LinearArrowProcessNumbered"/>
    <dgm:cxn modelId="{D9DFEE92-F4B5-40EB-8F2F-9E9B5497E867}" type="presParOf" srcId="{FCB195A4-56AC-44F8-A797-96950C5102C6}" destId="{9392DB99-860C-4DE0-9D7A-F8EE7EDDF1D4}" srcOrd="1" destOrd="0" presId="urn:microsoft.com/office/officeart/2016/7/layout/LinearArrowProcessNumbered"/>
    <dgm:cxn modelId="{8C061B6D-94D1-473B-A6AC-0811E4D9CDD3}" type="presParOf" srcId="{FCB195A4-56AC-44F8-A797-96950C5102C6}" destId="{DB267F72-72CF-48A9-9154-A9925F7E8396}" srcOrd="2" destOrd="0" presId="urn:microsoft.com/office/officeart/2016/7/layout/LinearArrowProcessNumbered"/>
    <dgm:cxn modelId="{5E412FE0-8F19-49E2-9D25-0FD6DAA47860}" type="presParOf" srcId="{FCB195A4-56AC-44F8-A797-96950C5102C6}" destId="{86B77585-4B7B-49AE-956E-14F4B40054C8}" srcOrd="3" destOrd="0" presId="urn:microsoft.com/office/officeart/2016/7/layout/LinearArrowProcessNumbered"/>
    <dgm:cxn modelId="{2CA530B9-7B20-4CA7-925A-64DCB9F7B778}" type="presParOf" srcId="{CB9540B7-8EF8-413A-AFE3-3D2150AE2615}" destId="{D203B299-0036-4D97-890C-1C9BA1E9F249}" srcOrd="2" destOrd="0" presId="urn:microsoft.com/office/officeart/2016/7/layout/LinearArrowProcessNumbered"/>
    <dgm:cxn modelId="{48698ED7-4B7A-4827-8B90-75287E03DAC9}" type="presParOf" srcId="{E4E2BB24-2074-4BA1-99C3-659341DF8C5D}" destId="{060532B2-D9AB-4390-9DD1-CE9559640C44}" srcOrd="3" destOrd="0" presId="urn:microsoft.com/office/officeart/2016/7/layout/LinearArrowProcessNumbered"/>
    <dgm:cxn modelId="{A7BA8934-3CAA-47D3-8DBF-2D46FBD9742D}" type="presParOf" srcId="{E4E2BB24-2074-4BA1-99C3-659341DF8C5D}" destId="{D16BD884-85ED-4A56-85AF-0B8CE8A0348B}" srcOrd="4" destOrd="0" presId="urn:microsoft.com/office/officeart/2016/7/layout/LinearArrowProcessNumbered"/>
    <dgm:cxn modelId="{7158AC0C-3509-48DD-9ECE-513B50828A7F}" type="presParOf" srcId="{D16BD884-85ED-4A56-85AF-0B8CE8A0348B}" destId="{F1279653-6559-4FD7-B08D-48A83344602D}" srcOrd="0" destOrd="0" presId="urn:microsoft.com/office/officeart/2016/7/layout/LinearArrowProcessNumbered"/>
    <dgm:cxn modelId="{F67A86E5-59A5-485C-94E3-23E990232E08}" type="presParOf" srcId="{D16BD884-85ED-4A56-85AF-0B8CE8A0348B}" destId="{DBB74231-9C5D-4773-B10E-18CCA103EBBC}" srcOrd="1" destOrd="0" presId="urn:microsoft.com/office/officeart/2016/7/layout/LinearArrowProcessNumbered"/>
    <dgm:cxn modelId="{60CD45E4-F2F8-4C34-BD17-D6A110FAAE86}" type="presParOf" srcId="{DBB74231-9C5D-4773-B10E-18CCA103EBBC}" destId="{98767695-133A-4CA1-948A-F7032E9C9249}" srcOrd="0" destOrd="0" presId="urn:microsoft.com/office/officeart/2016/7/layout/LinearArrowProcessNumbered"/>
    <dgm:cxn modelId="{109642D8-DB84-4295-A6B2-6CEBD3C8117F}" type="presParOf" srcId="{DBB74231-9C5D-4773-B10E-18CCA103EBBC}" destId="{B73F13A3-A1D7-459B-8F81-9409DF09506F}" srcOrd="1" destOrd="0" presId="urn:microsoft.com/office/officeart/2016/7/layout/LinearArrowProcessNumbered"/>
    <dgm:cxn modelId="{0DE5F072-DC4A-4ACE-9009-0E470994F0AC}" type="presParOf" srcId="{DBB74231-9C5D-4773-B10E-18CCA103EBBC}" destId="{634E7D95-77B5-4FDB-BF30-57C3EE0C0651}" srcOrd="2" destOrd="0" presId="urn:microsoft.com/office/officeart/2016/7/layout/LinearArrowProcessNumbered"/>
    <dgm:cxn modelId="{0BFD15DA-7C46-4366-BA2A-35BB1A338739}" type="presParOf" srcId="{DBB74231-9C5D-4773-B10E-18CCA103EBBC}" destId="{FCC948EB-FF18-4462-A95D-16910718D2FE}" srcOrd="3" destOrd="0" presId="urn:microsoft.com/office/officeart/2016/7/layout/LinearArrowProcessNumbered"/>
    <dgm:cxn modelId="{645417A1-46C2-4AB2-AFB0-F18BE924BD9A}" type="presParOf" srcId="{D16BD884-85ED-4A56-85AF-0B8CE8A0348B}" destId="{6F9AF000-0119-4EAE-9BD0-027BF98A134A}" srcOrd="2" destOrd="0" presId="urn:microsoft.com/office/officeart/2016/7/layout/LinearArrowProcessNumbered"/>
    <dgm:cxn modelId="{4C5E2C32-1D58-4718-B31D-4786768A445D}" type="presParOf" srcId="{E4E2BB24-2074-4BA1-99C3-659341DF8C5D}" destId="{1F6C258C-5255-461F-BBCC-61539FE74750}" srcOrd="5" destOrd="0" presId="urn:microsoft.com/office/officeart/2016/7/layout/LinearArrowProcessNumbered"/>
    <dgm:cxn modelId="{82EB679E-BAAD-4EBC-A3D5-F30CABACF570}" type="presParOf" srcId="{E4E2BB24-2074-4BA1-99C3-659341DF8C5D}" destId="{F956E0BA-D194-459F-9B1D-B227E801A216}" srcOrd="6" destOrd="0" presId="urn:microsoft.com/office/officeart/2016/7/layout/LinearArrowProcessNumbered"/>
    <dgm:cxn modelId="{A90D9F1A-8440-4B3C-B9EC-D0C82DEB4DB5}" type="presParOf" srcId="{F956E0BA-D194-459F-9B1D-B227E801A216}" destId="{C79A66E4-CBEA-4DE3-BFDE-313C812154DF}" srcOrd="0" destOrd="0" presId="urn:microsoft.com/office/officeart/2016/7/layout/LinearArrowProcessNumbered"/>
    <dgm:cxn modelId="{BC9E7BCE-3113-40B4-90F3-826918226863}" type="presParOf" srcId="{F956E0BA-D194-459F-9B1D-B227E801A216}" destId="{08F8ED65-12EF-4FD9-85F5-5A6BE8078DAC}" srcOrd="1" destOrd="0" presId="urn:microsoft.com/office/officeart/2016/7/layout/LinearArrowProcessNumbered"/>
    <dgm:cxn modelId="{35D588C7-FEA7-4D66-A2F4-D7883BA8DD7B}" type="presParOf" srcId="{08F8ED65-12EF-4FD9-85F5-5A6BE8078DAC}" destId="{4C2A5384-C362-4E25-9C25-EA2267B93FE7}" srcOrd="0" destOrd="0" presId="urn:microsoft.com/office/officeart/2016/7/layout/LinearArrowProcessNumbered"/>
    <dgm:cxn modelId="{CED223E3-2C99-4D7F-950D-CD787872C8FB}" type="presParOf" srcId="{08F8ED65-12EF-4FD9-85F5-5A6BE8078DAC}" destId="{5D910BAC-9270-4ACC-BAD3-13E0A11BF3C6}" srcOrd="1" destOrd="0" presId="urn:microsoft.com/office/officeart/2016/7/layout/LinearArrowProcessNumbered"/>
    <dgm:cxn modelId="{6FB2AF67-A9BB-48A2-B5F2-F446A4D336CF}" type="presParOf" srcId="{08F8ED65-12EF-4FD9-85F5-5A6BE8078DAC}" destId="{931C38A4-33F5-4609-B8DA-CD1F37878C14}" srcOrd="2" destOrd="0" presId="urn:microsoft.com/office/officeart/2016/7/layout/LinearArrowProcessNumbered"/>
    <dgm:cxn modelId="{00E8408A-19D7-4583-B60D-192E3A4A8F83}" type="presParOf" srcId="{08F8ED65-12EF-4FD9-85F5-5A6BE8078DAC}" destId="{854BEED0-AEF9-41A6-9777-9DB7AFBB3F06}" srcOrd="3" destOrd="0" presId="urn:microsoft.com/office/officeart/2016/7/layout/LinearArrowProcessNumbered"/>
    <dgm:cxn modelId="{493FFAF3-6498-425E-A774-71B278873805}" type="presParOf" srcId="{F956E0BA-D194-459F-9B1D-B227E801A216}" destId="{3A0A2EA6-F606-47F1-B2DF-7B26E27D53E8}" srcOrd="2" destOrd="0" presId="urn:microsoft.com/office/officeart/2016/7/layout/LinearArrowProcessNumbered"/>
    <dgm:cxn modelId="{82927D69-E14D-4A8F-8024-906AF31655AA}" type="presParOf" srcId="{E4E2BB24-2074-4BA1-99C3-659341DF8C5D}" destId="{6C9CD690-1EEC-44C3-9F11-9E80709ACF0F}" srcOrd="7" destOrd="0" presId="urn:microsoft.com/office/officeart/2016/7/layout/LinearArrowProcessNumbered"/>
    <dgm:cxn modelId="{10849A1B-83A5-47DB-96C5-9EAB49DA022F}" type="presParOf" srcId="{E4E2BB24-2074-4BA1-99C3-659341DF8C5D}" destId="{A47DA31B-2166-4E3E-8B8B-DAC6A2668A50}" srcOrd="8" destOrd="0" presId="urn:microsoft.com/office/officeart/2016/7/layout/LinearArrowProcessNumbered"/>
    <dgm:cxn modelId="{BC528D35-E5AF-4BDC-B30E-D3DA605283CA}" type="presParOf" srcId="{A47DA31B-2166-4E3E-8B8B-DAC6A2668A50}" destId="{EFCEB2E4-77BB-4068-BE46-F822C0779800}" srcOrd="0" destOrd="0" presId="urn:microsoft.com/office/officeart/2016/7/layout/LinearArrowProcessNumbered"/>
    <dgm:cxn modelId="{5FC28AC2-0981-4F09-8F30-67E00BC74425}" type="presParOf" srcId="{A47DA31B-2166-4E3E-8B8B-DAC6A2668A50}" destId="{4A9DBBE8-EDDB-4E56-84BB-50B3C77F34DE}" srcOrd="1" destOrd="0" presId="urn:microsoft.com/office/officeart/2016/7/layout/LinearArrowProcessNumbered"/>
    <dgm:cxn modelId="{9BDB802D-786E-4FA7-9E85-A26FCD2EA272}" type="presParOf" srcId="{4A9DBBE8-EDDB-4E56-84BB-50B3C77F34DE}" destId="{9B9D55D9-CE53-40A3-A9B5-46103E5EB6F7}" srcOrd="0" destOrd="0" presId="urn:microsoft.com/office/officeart/2016/7/layout/LinearArrowProcessNumbered"/>
    <dgm:cxn modelId="{F6E7F612-5ED5-4EFC-AE5B-5081812F2A56}" type="presParOf" srcId="{4A9DBBE8-EDDB-4E56-84BB-50B3C77F34DE}" destId="{40C8E7B5-51E9-48E9-B0B6-6D37E6C32B4C}" srcOrd="1" destOrd="0" presId="urn:microsoft.com/office/officeart/2016/7/layout/LinearArrowProcessNumbered"/>
    <dgm:cxn modelId="{B5BEA032-7960-479E-AB10-CFCA3AD2FD4C}" type="presParOf" srcId="{4A9DBBE8-EDDB-4E56-84BB-50B3C77F34DE}" destId="{D50D89CB-BF64-42FC-BC54-1A901F93DE2A}" srcOrd="2" destOrd="0" presId="urn:microsoft.com/office/officeart/2016/7/layout/LinearArrowProcessNumbered"/>
    <dgm:cxn modelId="{FC96712A-7D30-4ABD-AADE-7C555A1AD9E4}" type="presParOf" srcId="{4A9DBBE8-EDDB-4E56-84BB-50B3C77F34DE}" destId="{5AD632E9-0C5A-440E-9B66-DCAD9F79C65E}" srcOrd="3" destOrd="0" presId="urn:microsoft.com/office/officeart/2016/7/layout/LinearArrowProcessNumbered"/>
    <dgm:cxn modelId="{AEB0A251-1307-44BD-8F3B-60E79A817CD0}" type="presParOf" srcId="{A47DA31B-2166-4E3E-8B8B-DAC6A2668A50}" destId="{AFC5ED02-6A92-4697-8719-10DDF13CB2B5}" srcOrd="2" destOrd="0" presId="urn:microsoft.com/office/officeart/2016/7/layout/LinearArrowProcessNumbered"/>
    <dgm:cxn modelId="{8B23AB73-B61B-4C9D-A3D0-AD1CD1868C03}" type="presParOf" srcId="{E4E2BB24-2074-4BA1-99C3-659341DF8C5D}" destId="{63497889-C6D2-4641-8A09-9F87DB3FF6DC}" srcOrd="9" destOrd="0" presId="urn:microsoft.com/office/officeart/2016/7/layout/LinearArrowProcessNumbered"/>
    <dgm:cxn modelId="{90AAACC1-8719-47CD-A6C0-F060D2DC0809}" type="presParOf" srcId="{E4E2BB24-2074-4BA1-99C3-659341DF8C5D}" destId="{2606115A-0470-4586-9E85-C79C83BD5780}" srcOrd="10" destOrd="0" presId="urn:microsoft.com/office/officeart/2016/7/layout/LinearArrowProcessNumbered"/>
    <dgm:cxn modelId="{EB5A906A-E832-4360-8E8A-2F6D641A0506}" type="presParOf" srcId="{2606115A-0470-4586-9E85-C79C83BD5780}" destId="{EEE65E0C-A312-4F6A-AA9E-707D29DAE971}" srcOrd="0" destOrd="0" presId="urn:microsoft.com/office/officeart/2016/7/layout/LinearArrowProcessNumbered"/>
    <dgm:cxn modelId="{8AF5C9D1-7C79-4811-A8AA-0F1FD69B138D}" type="presParOf" srcId="{2606115A-0470-4586-9E85-C79C83BD5780}" destId="{7C9D260D-EB65-4867-B052-CE7E8C20B1E7}" srcOrd="1" destOrd="0" presId="urn:microsoft.com/office/officeart/2016/7/layout/LinearArrowProcessNumbered"/>
    <dgm:cxn modelId="{A29A590F-3B0B-4235-8A2C-4FE59FDF4B94}" type="presParOf" srcId="{7C9D260D-EB65-4867-B052-CE7E8C20B1E7}" destId="{8352B5A7-7BDD-4390-9E4A-6D8FD327D852}" srcOrd="0" destOrd="0" presId="urn:microsoft.com/office/officeart/2016/7/layout/LinearArrowProcessNumbered"/>
    <dgm:cxn modelId="{36FCF86B-7802-4EE8-A387-E8095B76673A}" type="presParOf" srcId="{7C9D260D-EB65-4867-B052-CE7E8C20B1E7}" destId="{CCB0ADAF-CBA6-46FF-9362-C9B9C30447CD}" srcOrd="1" destOrd="0" presId="urn:microsoft.com/office/officeart/2016/7/layout/LinearArrowProcessNumbered"/>
    <dgm:cxn modelId="{99BCFCC9-604E-4DAE-A9C7-F0ACDA506E41}" type="presParOf" srcId="{7C9D260D-EB65-4867-B052-CE7E8C20B1E7}" destId="{D116C64B-E559-4F80-ACCD-21294100A045}" srcOrd="2" destOrd="0" presId="urn:microsoft.com/office/officeart/2016/7/layout/LinearArrowProcessNumbered"/>
    <dgm:cxn modelId="{E0095B59-25BF-4DE6-AA26-15E219603AC1}" type="presParOf" srcId="{7C9D260D-EB65-4867-B052-CE7E8C20B1E7}" destId="{AE7E8EE6-E13F-4BDE-A4B5-D17078385191}" srcOrd="3" destOrd="0" presId="urn:microsoft.com/office/officeart/2016/7/layout/LinearArrowProcessNumbered"/>
    <dgm:cxn modelId="{E21F4553-5906-4B6A-BDAE-79D0E298FED6}" type="presParOf" srcId="{2606115A-0470-4586-9E85-C79C83BD5780}" destId="{9F110AE6-0566-4F05-8EA7-56126922183F}"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E6E9D8-67F8-4A73-BDB1-9C6A7EAE99B8}" type="doc">
      <dgm:prSet loTypeId="urn:microsoft.com/office/officeart/2005/8/layout/process5" loCatId="process" qsTypeId="urn:microsoft.com/office/officeart/2005/8/quickstyle/simple2" qsCatId="simple" csTypeId="urn:microsoft.com/office/officeart/2005/8/colors/accent2_2" csCatId="accent2"/>
      <dgm:spPr/>
      <dgm:t>
        <a:bodyPr/>
        <a:lstStyle/>
        <a:p>
          <a:endParaRPr lang="en-US"/>
        </a:p>
      </dgm:t>
    </dgm:pt>
    <dgm:pt modelId="{86D10B1C-0D38-4D44-9E41-23330DE32175}">
      <dgm:prSet custT="1"/>
      <dgm:spPr/>
      <dgm:t>
        <a:bodyPr/>
        <a:lstStyle/>
        <a:p>
          <a:r>
            <a:rPr lang="en-US" sz="1600"/>
            <a:t>Nutzen Sie die LMS-Tools, um interaktive und kollaborative Lernerfahrungen für Studierende zu schaffen.</a:t>
          </a:r>
        </a:p>
      </dgm:t>
    </dgm:pt>
    <dgm:pt modelId="{0ABA7DDB-09EF-4893-BD7A-718074670F41}" type="parTrans" cxnId="{165ADDE8-BFFE-4EA3-B91F-6D70756D0732}">
      <dgm:prSet/>
      <dgm:spPr/>
      <dgm:t>
        <a:bodyPr/>
        <a:lstStyle/>
        <a:p>
          <a:endParaRPr lang="en-US" sz="3600"/>
        </a:p>
      </dgm:t>
    </dgm:pt>
    <dgm:pt modelId="{02D12D6E-029B-4678-A010-E6229EFDDDB6}" type="sibTrans" cxnId="{165ADDE8-BFFE-4EA3-B91F-6D70756D0732}">
      <dgm:prSet custT="1"/>
      <dgm:spPr/>
      <dgm:t>
        <a:bodyPr/>
        <a:lstStyle/>
        <a:p>
          <a:endParaRPr lang="en-US" sz="1200"/>
        </a:p>
      </dgm:t>
    </dgm:pt>
    <dgm:pt modelId="{10C7C242-2334-4FFD-91E2-0D6B36EC3E94}">
      <dgm:prSet custT="1"/>
      <dgm:spPr/>
      <dgm:t>
        <a:bodyPr/>
        <a:lstStyle/>
        <a:p>
          <a:r>
            <a:rPr lang="en-US" sz="1400" dirty="0" err="1"/>
            <a:t>Ermutigen</a:t>
          </a:r>
          <a:r>
            <a:rPr lang="en-US" sz="1400" dirty="0"/>
            <a:t> Sie die </a:t>
          </a:r>
          <a:r>
            <a:rPr lang="en-US" sz="1400" dirty="0" err="1"/>
            <a:t>Schüler</a:t>
          </a:r>
          <a:r>
            <a:rPr lang="en-US" sz="1400" dirty="0"/>
            <a:t> </a:t>
          </a:r>
          <a:r>
            <a:rPr lang="en-US" sz="1400" dirty="0" err="1"/>
            <a:t>zur</a:t>
          </a:r>
          <a:r>
            <a:rPr lang="en-US" sz="1400" dirty="0"/>
            <a:t> </a:t>
          </a:r>
          <a:r>
            <a:rPr lang="en-US" sz="1400" dirty="0" err="1"/>
            <a:t>Teilnahme</a:t>
          </a:r>
          <a:r>
            <a:rPr lang="en-US" sz="1400" dirty="0"/>
            <a:t> an </a:t>
          </a:r>
          <a:r>
            <a:rPr lang="en-US" sz="1400" dirty="0" err="1"/>
            <a:t>Diskussionen</a:t>
          </a:r>
          <a:r>
            <a:rPr lang="en-US" sz="1400" dirty="0"/>
            <a:t>, </a:t>
          </a:r>
          <a:r>
            <a:rPr lang="en-US" sz="1400" dirty="0" err="1"/>
            <a:t>Gruppenprojekten</a:t>
          </a:r>
          <a:r>
            <a:rPr lang="en-US" sz="1400" dirty="0"/>
            <a:t> und </a:t>
          </a:r>
          <a:r>
            <a:rPr lang="en-US" sz="1400" dirty="0" err="1"/>
            <a:t>anderen</a:t>
          </a:r>
          <a:r>
            <a:rPr lang="en-US" sz="1400" dirty="0"/>
            <a:t> </a:t>
          </a:r>
          <a:r>
            <a:rPr lang="en-US" sz="1400" dirty="0" err="1"/>
            <a:t>gemeinschaftsbildenden</a:t>
          </a:r>
          <a:r>
            <a:rPr lang="en-US" sz="1400" dirty="0"/>
            <a:t> </a:t>
          </a:r>
          <a:r>
            <a:rPr lang="en-US" sz="1400" dirty="0" err="1"/>
            <a:t>Aktivitäten</a:t>
          </a:r>
          <a:r>
            <a:rPr lang="en-US" sz="1400" dirty="0"/>
            <a:t> </a:t>
          </a:r>
          <a:r>
            <a:rPr lang="en-US" sz="1400" dirty="0" err="1"/>
            <a:t>innerhalb</a:t>
          </a:r>
          <a:r>
            <a:rPr lang="en-US" sz="1400" dirty="0"/>
            <a:t> des LMS.</a:t>
          </a:r>
        </a:p>
      </dgm:t>
    </dgm:pt>
    <dgm:pt modelId="{B75C3250-4D0B-4A5F-AE44-C78D733BF09C}" type="parTrans" cxnId="{9EE3E678-4274-410B-8330-58840097DAE6}">
      <dgm:prSet/>
      <dgm:spPr/>
      <dgm:t>
        <a:bodyPr/>
        <a:lstStyle/>
        <a:p>
          <a:endParaRPr lang="en-US" sz="3600"/>
        </a:p>
      </dgm:t>
    </dgm:pt>
    <dgm:pt modelId="{8A419DBD-F60C-465F-B2A5-A0841AA6D2CE}" type="sibTrans" cxnId="{9EE3E678-4274-410B-8330-58840097DAE6}">
      <dgm:prSet custT="1"/>
      <dgm:spPr/>
      <dgm:t>
        <a:bodyPr/>
        <a:lstStyle/>
        <a:p>
          <a:endParaRPr lang="en-US" sz="1200"/>
        </a:p>
      </dgm:t>
    </dgm:pt>
    <dgm:pt modelId="{4653B866-D862-4C9B-971E-8DFF1FD38AD2}">
      <dgm:prSet custT="1"/>
      <dgm:spPr/>
      <dgm:t>
        <a:bodyPr/>
        <a:lstStyle/>
        <a:p>
          <a:r>
            <a:rPr lang="en-US" sz="1400" dirty="0"/>
            <a:t>Dieser Ansatz </a:t>
          </a:r>
          <a:r>
            <a:rPr lang="en-US" sz="1400" dirty="0" err="1"/>
            <a:t>trägt</a:t>
          </a:r>
          <a:r>
            <a:rPr lang="en-US" sz="1400" dirty="0"/>
            <a:t> </a:t>
          </a:r>
          <a:r>
            <a:rPr lang="en-US" sz="1400" dirty="0" err="1"/>
            <a:t>dazu</a:t>
          </a:r>
          <a:r>
            <a:rPr lang="en-US" sz="1400" dirty="0"/>
            <a:t> </a:t>
          </a:r>
          <a:r>
            <a:rPr lang="en-US" sz="1400" dirty="0" err="1"/>
            <a:t>bei</a:t>
          </a:r>
          <a:r>
            <a:rPr lang="en-US" sz="1400" dirty="0"/>
            <a:t>, </a:t>
          </a:r>
          <a:r>
            <a:rPr lang="en-US" sz="1400" dirty="0" err="1"/>
            <a:t>eine</a:t>
          </a:r>
          <a:r>
            <a:rPr lang="en-US" sz="1400" dirty="0"/>
            <a:t> </a:t>
          </a:r>
          <a:r>
            <a:rPr lang="en-US" sz="1400" dirty="0" err="1"/>
            <a:t>lebendige</a:t>
          </a:r>
          <a:r>
            <a:rPr lang="en-US" sz="1400" dirty="0"/>
            <a:t> </a:t>
          </a:r>
          <a:r>
            <a:rPr lang="en-US" sz="1400" dirty="0" err="1"/>
            <a:t>Lerngemeinschaft</a:t>
          </a:r>
          <a:r>
            <a:rPr lang="en-US" sz="1400" dirty="0"/>
            <a:t> </a:t>
          </a:r>
          <a:r>
            <a:rPr lang="en-US" sz="1400" dirty="0" err="1"/>
            <a:t>zu</a:t>
          </a:r>
          <a:r>
            <a:rPr lang="en-US" sz="1400" dirty="0"/>
            <a:t> </a:t>
          </a:r>
          <a:r>
            <a:rPr lang="en-US" sz="1400" dirty="0" err="1"/>
            <a:t>kultivieren</a:t>
          </a:r>
          <a:r>
            <a:rPr lang="en-US" sz="1400" dirty="0"/>
            <a:t>, die das </a:t>
          </a:r>
          <a:r>
            <a:rPr lang="en-US" sz="1400" dirty="0" err="1"/>
            <a:t>Lernen</a:t>
          </a:r>
          <a:r>
            <a:rPr lang="en-US" sz="1400" dirty="0"/>
            <a:t> </a:t>
          </a:r>
          <a:r>
            <a:rPr lang="en-US" sz="1400" dirty="0" err="1"/>
            <a:t>unter</a:t>
          </a:r>
          <a:r>
            <a:rPr lang="en-US" sz="1400" dirty="0"/>
            <a:t> </a:t>
          </a:r>
          <a:r>
            <a:rPr lang="en-US" sz="1400" dirty="0" err="1"/>
            <a:t>Gleichaltrigen</a:t>
          </a:r>
          <a:r>
            <a:rPr lang="en-US" sz="1400" dirty="0"/>
            <a:t> und das Engagement </a:t>
          </a:r>
          <a:r>
            <a:rPr lang="en-US" sz="1400" dirty="0" err="1"/>
            <a:t>fördert</a:t>
          </a:r>
          <a:r>
            <a:rPr lang="en-US" sz="1400" dirty="0"/>
            <a:t>.</a:t>
          </a:r>
        </a:p>
      </dgm:t>
    </dgm:pt>
    <dgm:pt modelId="{52D3EF2A-67E4-4FFD-97C5-104E9179EEFC}" type="parTrans" cxnId="{318E2F45-6D75-4BAB-86DA-71A4B86A5ED9}">
      <dgm:prSet/>
      <dgm:spPr/>
      <dgm:t>
        <a:bodyPr/>
        <a:lstStyle/>
        <a:p>
          <a:endParaRPr lang="en-US" sz="3600"/>
        </a:p>
      </dgm:t>
    </dgm:pt>
    <dgm:pt modelId="{32711768-8D13-4CA1-ADDF-A5262ADB56D0}" type="sibTrans" cxnId="{318E2F45-6D75-4BAB-86DA-71A4B86A5ED9}">
      <dgm:prSet custT="1"/>
      <dgm:spPr/>
      <dgm:t>
        <a:bodyPr/>
        <a:lstStyle/>
        <a:p>
          <a:endParaRPr lang="en-US" sz="1200"/>
        </a:p>
      </dgm:t>
    </dgm:pt>
    <dgm:pt modelId="{5A00EE4A-9F88-4C27-AA21-A12AE7D7F6AA}">
      <dgm:prSet custT="1"/>
      <dgm:spPr/>
      <dgm:t>
        <a:bodyPr/>
        <a:lstStyle/>
        <a:p>
          <a:r>
            <a:rPr lang="en-US" sz="1400" dirty="0"/>
            <a:t>Durch die </a:t>
          </a:r>
          <a:r>
            <a:rPr lang="en-US" sz="1400" dirty="0" err="1"/>
            <a:t>Förderung</a:t>
          </a:r>
          <a:r>
            <a:rPr lang="en-US" sz="1400" dirty="0"/>
            <a:t> der Zusammenarbeit </a:t>
          </a:r>
          <a:r>
            <a:rPr lang="en-US" sz="1400" dirty="0" err="1"/>
            <a:t>fühlen</a:t>
          </a:r>
          <a:r>
            <a:rPr lang="en-US" sz="1400" dirty="0"/>
            <a:t> </a:t>
          </a:r>
          <a:r>
            <a:rPr lang="en-US" sz="1400" dirty="0" err="1"/>
            <a:t>sich</a:t>
          </a:r>
          <a:r>
            <a:rPr lang="en-US" sz="1400" dirty="0"/>
            <a:t> die </a:t>
          </a:r>
          <a:r>
            <a:rPr lang="en-US" sz="1400" dirty="0" err="1"/>
            <a:t>Schülerinnen</a:t>
          </a:r>
          <a:r>
            <a:rPr lang="en-US" sz="1400" dirty="0"/>
            <a:t> und </a:t>
          </a:r>
          <a:r>
            <a:rPr lang="en-US" sz="1400" dirty="0" err="1"/>
            <a:t>Schüler</a:t>
          </a:r>
          <a:r>
            <a:rPr lang="en-US" sz="1400" dirty="0"/>
            <a:t> </a:t>
          </a:r>
          <a:r>
            <a:rPr lang="en-US" sz="1400" dirty="0" err="1"/>
            <a:t>eher</a:t>
          </a:r>
          <a:r>
            <a:rPr lang="en-US" sz="1400" dirty="0"/>
            <a:t> </a:t>
          </a:r>
          <a:r>
            <a:rPr lang="en-US" sz="1400" dirty="0" err="1"/>
            <a:t>mit</a:t>
          </a:r>
          <a:r>
            <a:rPr lang="en-US" sz="1400" dirty="0"/>
            <a:t> </a:t>
          </a:r>
          <a:r>
            <a:rPr lang="en-US" sz="1400" dirty="0" err="1"/>
            <a:t>ihrer</a:t>
          </a:r>
          <a:r>
            <a:rPr lang="en-US" sz="1400" dirty="0"/>
            <a:t> </a:t>
          </a:r>
          <a:r>
            <a:rPr lang="en-US" sz="1400" dirty="0" err="1"/>
            <a:t>Lernumgebung</a:t>
          </a:r>
          <a:r>
            <a:rPr lang="en-US" sz="1400" dirty="0"/>
            <a:t> </a:t>
          </a:r>
          <a:r>
            <a:rPr lang="en-US" sz="1400" dirty="0" err="1"/>
            <a:t>verbunden</a:t>
          </a:r>
          <a:r>
            <a:rPr lang="en-US" sz="1400" dirty="0"/>
            <a:t> und </a:t>
          </a:r>
          <a:r>
            <a:rPr lang="en-US" sz="1400" dirty="0" err="1"/>
            <a:t>investieren</a:t>
          </a:r>
          <a:r>
            <a:rPr lang="en-US" sz="1400" dirty="0"/>
            <a:t> in </a:t>
          </a:r>
          <a:r>
            <a:rPr lang="en-US" sz="1400" dirty="0" err="1"/>
            <a:t>sie</a:t>
          </a:r>
          <a:r>
            <a:rPr lang="en-US" sz="1400" dirty="0"/>
            <a:t>.</a:t>
          </a:r>
        </a:p>
      </dgm:t>
    </dgm:pt>
    <dgm:pt modelId="{FBB005D9-1C48-4E9A-A404-7BE6B552936E}" type="parTrans" cxnId="{56757895-9ADE-4627-B746-9540A9B0859D}">
      <dgm:prSet/>
      <dgm:spPr/>
      <dgm:t>
        <a:bodyPr/>
        <a:lstStyle/>
        <a:p>
          <a:endParaRPr lang="en-US" sz="3600"/>
        </a:p>
      </dgm:t>
    </dgm:pt>
    <dgm:pt modelId="{22873AE8-08B5-41E9-B423-5C2E2D0ED680}" type="sibTrans" cxnId="{56757895-9ADE-4627-B746-9540A9B0859D}">
      <dgm:prSet/>
      <dgm:spPr/>
      <dgm:t>
        <a:bodyPr/>
        <a:lstStyle/>
        <a:p>
          <a:endParaRPr lang="en-US" sz="3600"/>
        </a:p>
      </dgm:t>
    </dgm:pt>
    <dgm:pt modelId="{BAD64A84-8B01-4F76-B244-BA1F0F3F35EE}" type="pres">
      <dgm:prSet presAssocID="{F5E6E9D8-67F8-4A73-BDB1-9C6A7EAE99B8}" presName="diagram" presStyleCnt="0">
        <dgm:presLayoutVars>
          <dgm:dir/>
          <dgm:resizeHandles val="exact"/>
        </dgm:presLayoutVars>
      </dgm:prSet>
      <dgm:spPr/>
    </dgm:pt>
    <dgm:pt modelId="{EE920898-00C1-4D04-98A7-03A8CFC7EF40}" type="pres">
      <dgm:prSet presAssocID="{86D10B1C-0D38-4D44-9E41-23330DE32175}" presName="node" presStyleLbl="node1" presStyleIdx="0" presStyleCnt="4">
        <dgm:presLayoutVars>
          <dgm:bulletEnabled val="1"/>
        </dgm:presLayoutVars>
      </dgm:prSet>
      <dgm:spPr/>
    </dgm:pt>
    <dgm:pt modelId="{7392D33D-44E9-4908-853A-C3E1D5184E11}" type="pres">
      <dgm:prSet presAssocID="{02D12D6E-029B-4678-A010-E6229EFDDDB6}" presName="sibTrans" presStyleLbl="sibTrans2D1" presStyleIdx="0" presStyleCnt="3"/>
      <dgm:spPr/>
    </dgm:pt>
    <dgm:pt modelId="{FE76607E-89FD-4D17-8AFD-5BB448A24974}" type="pres">
      <dgm:prSet presAssocID="{02D12D6E-029B-4678-A010-E6229EFDDDB6}" presName="connectorText" presStyleLbl="sibTrans2D1" presStyleIdx="0" presStyleCnt="3"/>
      <dgm:spPr/>
    </dgm:pt>
    <dgm:pt modelId="{66EFE221-1C01-4BB6-8722-82D89AEC094C}" type="pres">
      <dgm:prSet presAssocID="{10C7C242-2334-4FFD-91E2-0D6B36EC3E94}" presName="node" presStyleLbl="node1" presStyleIdx="1" presStyleCnt="4">
        <dgm:presLayoutVars>
          <dgm:bulletEnabled val="1"/>
        </dgm:presLayoutVars>
      </dgm:prSet>
      <dgm:spPr/>
    </dgm:pt>
    <dgm:pt modelId="{EE39A678-6664-4A75-A9C6-550EC2D5123C}" type="pres">
      <dgm:prSet presAssocID="{8A419DBD-F60C-465F-B2A5-A0841AA6D2CE}" presName="sibTrans" presStyleLbl="sibTrans2D1" presStyleIdx="1" presStyleCnt="3"/>
      <dgm:spPr/>
    </dgm:pt>
    <dgm:pt modelId="{AFFA6BD4-A0BC-466E-A585-45D63956948A}" type="pres">
      <dgm:prSet presAssocID="{8A419DBD-F60C-465F-B2A5-A0841AA6D2CE}" presName="connectorText" presStyleLbl="sibTrans2D1" presStyleIdx="1" presStyleCnt="3"/>
      <dgm:spPr/>
    </dgm:pt>
    <dgm:pt modelId="{EFA0B957-4A68-4BEC-AE9C-6D3A6A5B51EE}" type="pres">
      <dgm:prSet presAssocID="{4653B866-D862-4C9B-971E-8DFF1FD38AD2}" presName="node" presStyleLbl="node1" presStyleIdx="2" presStyleCnt="4">
        <dgm:presLayoutVars>
          <dgm:bulletEnabled val="1"/>
        </dgm:presLayoutVars>
      </dgm:prSet>
      <dgm:spPr/>
    </dgm:pt>
    <dgm:pt modelId="{A8521730-4F91-45E4-BBD6-8A7FED17C406}" type="pres">
      <dgm:prSet presAssocID="{32711768-8D13-4CA1-ADDF-A5262ADB56D0}" presName="sibTrans" presStyleLbl="sibTrans2D1" presStyleIdx="2" presStyleCnt="3"/>
      <dgm:spPr/>
    </dgm:pt>
    <dgm:pt modelId="{A3F8AED7-D9F3-42B1-8DD5-0F496A776655}" type="pres">
      <dgm:prSet presAssocID="{32711768-8D13-4CA1-ADDF-A5262ADB56D0}" presName="connectorText" presStyleLbl="sibTrans2D1" presStyleIdx="2" presStyleCnt="3"/>
      <dgm:spPr/>
    </dgm:pt>
    <dgm:pt modelId="{4879D484-3EE1-4F27-95ED-3544F68C0051}" type="pres">
      <dgm:prSet presAssocID="{5A00EE4A-9F88-4C27-AA21-A12AE7D7F6AA}" presName="node" presStyleLbl="node1" presStyleIdx="3" presStyleCnt="4">
        <dgm:presLayoutVars>
          <dgm:bulletEnabled val="1"/>
        </dgm:presLayoutVars>
      </dgm:prSet>
      <dgm:spPr/>
    </dgm:pt>
  </dgm:ptLst>
  <dgm:cxnLst>
    <dgm:cxn modelId="{A4B78401-1D24-4EA9-8ACF-E419D8E6EB82}" type="presOf" srcId="{5A00EE4A-9F88-4C27-AA21-A12AE7D7F6AA}" destId="{4879D484-3EE1-4F27-95ED-3544F68C0051}" srcOrd="0" destOrd="0" presId="urn:microsoft.com/office/officeart/2005/8/layout/process5"/>
    <dgm:cxn modelId="{DBE19017-B7E3-48E1-9F55-B9017222B9BB}" type="presOf" srcId="{10C7C242-2334-4FFD-91E2-0D6B36EC3E94}" destId="{66EFE221-1C01-4BB6-8722-82D89AEC094C}" srcOrd="0" destOrd="0" presId="urn:microsoft.com/office/officeart/2005/8/layout/process5"/>
    <dgm:cxn modelId="{626CB52E-C05D-45DB-A8D0-4717096154BA}" type="presOf" srcId="{02D12D6E-029B-4678-A010-E6229EFDDDB6}" destId="{FE76607E-89FD-4D17-8AFD-5BB448A24974}" srcOrd="1" destOrd="0" presId="urn:microsoft.com/office/officeart/2005/8/layout/process5"/>
    <dgm:cxn modelId="{07C6492F-27FE-473E-8876-1DDB27BA545C}" type="presOf" srcId="{32711768-8D13-4CA1-ADDF-A5262ADB56D0}" destId="{A3F8AED7-D9F3-42B1-8DD5-0F496A776655}" srcOrd="1" destOrd="0" presId="urn:microsoft.com/office/officeart/2005/8/layout/process5"/>
    <dgm:cxn modelId="{318E2F45-6D75-4BAB-86DA-71A4B86A5ED9}" srcId="{F5E6E9D8-67F8-4A73-BDB1-9C6A7EAE99B8}" destId="{4653B866-D862-4C9B-971E-8DFF1FD38AD2}" srcOrd="2" destOrd="0" parTransId="{52D3EF2A-67E4-4FFD-97C5-104E9179EEFC}" sibTransId="{32711768-8D13-4CA1-ADDF-A5262ADB56D0}"/>
    <dgm:cxn modelId="{A51C7555-FF7C-49A7-B435-6D519C11B001}" type="presOf" srcId="{4653B866-D862-4C9B-971E-8DFF1FD38AD2}" destId="{EFA0B957-4A68-4BEC-AE9C-6D3A6A5B51EE}" srcOrd="0" destOrd="0" presId="urn:microsoft.com/office/officeart/2005/8/layout/process5"/>
    <dgm:cxn modelId="{9EE3E678-4274-410B-8330-58840097DAE6}" srcId="{F5E6E9D8-67F8-4A73-BDB1-9C6A7EAE99B8}" destId="{10C7C242-2334-4FFD-91E2-0D6B36EC3E94}" srcOrd="1" destOrd="0" parTransId="{B75C3250-4D0B-4A5F-AE44-C78D733BF09C}" sibTransId="{8A419DBD-F60C-465F-B2A5-A0841AA6D2CE}"/>
    <dgm:cxn modelId="{56757895-9ADE-4627-B746-9540A9B0859D}" srcId="{F5E6E9D8-67F8-4A73-BDB1-9C6A7EAE99B8}" destId="{5A00EE4A-9F88-4C27-AA21-A12AE7D7F6AA}" srcOrd="3" destOrd="0" parTransId="{FBB005D9-1C48-4E9A-A404-7BE6B552936E}" sibTransId="{22873AE8-08B5-41E9-B423-5C2E2D0ED680}"/>
    <dgm:cxn modelId="{6556A299-F5CB-4AE0-A893-0F6DE92C418A}" type="presOf" srcId="{02D12D6E-029B-4678-A010-E6229EFDDDB6}" destId="{7392D33D-44E9-4908-853A-C3E1D5184E11}" srcOrd="0" destOrd="0" presId="urn:microsoft.com/office/officeart/2005/8/layout/process5"/>
    <dgm:cxn modelId="{00C727A6-658A-4CE9-817B-68561F4680EE}" type="presOf" srcId="{32711768-8D13-4CA1-ADDF-A5262ADB56D0}" destId="{A8521730-4F91-45E4-BBD6-8A7FED17C406}" srcOrd="0" destOrd="0" presId="urn:microsoft.com/office/officeart/2005/8/layout/process5"/>
    <dgm:cxn modelId="{72C968AB-6517-4DE2-9869-CE47AAD9F0C4}" type="presOf" srcId="{F5E6E9D8-67F8-4A73-BDB1-9C6A7EAE99B8}" destId="{BAD64A84-8B01-4F76-B244-BA1F0F3F35EE}" srcOrd="0" destOrd="0" presId="urn:microsoft.com/office/officeart/2005/8/layout/process5"/>
    <dgm:cxn modelId="{04E9FCCE-B567-48F0-9EBB-AC6602286608}" type="presOf" srcId="{8A419DBD-F60C-465F-B2A5-A0841AA6D2CE}" destId="{AFFA6BD4-A0BC-466E-A585-45D63956948A}" srcOrd="1" destOrd="0" presId="urn:microsoft.com/office/officeart/2005/8/layout/process5"/>
    <dgm:cxn modelId="{1D4072D8-3655-4B96-8E1F-2BE991A90A4E}" type="presOf" srcId="{8A419DBD-F60C-465F-B2A5-A0841AA6D2CE}" destId="{EE39A678-6664-4A75-A9C6-550EC2D5123C}" srcOrd="0" destOrd="0" presId="urn:microsoft.com/office/officeart/2005/8/layout/process5"/>
    <dgm:cxn modelId="{165ADDE8-BFFE-4EA3-B91F-6D70756D0732}" srcId="{F5E6E9D8-67F8-4A73-BDB1-9C6A7EAE99B8}" destId="{86D10B1C-0D38-4D44-9E41-23330DE32175}" srcOrd="0" destOrd="0" parTransId="{0ABA7DDB-09EF-4893-BD7A-718074670F41}" sibTransId="{02D12D6E-029B-4678-A010-E6229EFDDDB6}"/>
    <dgm:cxn modelId="{88FA08F4-EFEF-47F1-A166-44388590AE6B}" type="presOf" srcId="{86D10B1C-0D38-4D44-9E41-23330DE32175}" destId="{EE920898-00C1-4D04-98A7-03A8CFC7EF40}" srcOrd="0" destOrd="0" presId="urn:microsoft.com/office/officeart/2005/8/layout/process5"/>
    <dgm:cxn modelId="{2952F1C9-38C1-4C0E-BF50-29417F03C2E5}" type="presParOf" srcId="{BAD64A84-8B01-4F76-B244-BA1F0F3F35EE}" destId="{EE920898-00C1-4D04-98A7-03A8CFC7EF40}" srcOrd="0" destOrd="0" presId="urn:microsoft.com/office/officeart/2005/8/layout/process5"/>
    <dgm:cxn modelId="{7818402C-F4BF-443D-8512-CEF0AC0B2946}" type="presParOf" srcId="{BAD64A84-8B01-4F76-B244-BA1F0F3F35EE}" destId="{7392D33D-44E9-4908-853A-C3E1D5184E11}" srcOrd="1" destOrd="0" presId="urn:microsoft.com/office/officeart/2005/8/layout/process5"/>
    <dgm:cxn modelId="{F98FFEEE-BCC7-4BA9-B93C-3A2A0AF00E5C}" type="presParOf" srcId="{7392D33D-44E9-4908-853A-C3E1D5184E11}" destId="{FE76607E-89FD-4D17-8AFD-5BB448A24974}" srcOrd="0" destOrd="0" presId="urn:microsoft.com/office/officeart/2005/8/layout/process5"/>
    <dgm:cxn modelId="{34A7F12B-4D48-468E-8259-923ED73D697B}" type="presParOf" srcId="{BAD64A84-8B01-4F76-B244-BA1F0F3F35EE}" destId="{66EFE221-1C01-4BB6-8722-82D89AEC094C}" srcOrd="2" destOrd="0" presId="urn:microsoft.com/office/officeart/2005/8/layout/process5"/>
    <dgm:cxn modelId="{D1B884B2-FDCC-4EDD-AD1B-304121A8BE6E}" type="presParOf" srcId="{BAD64A84-8B01-4F76-B244-BA1F0F3F35EE}" destId="{EE39A678-6664-4A75-A9C6-550EC2D5123C}" srcOrd="3" destOrd="0" presId="urn:microsoft.com/office/officeart/2005/8/layout/process5"/>
    <dgm:cxn modelId="{1ADF411B-FE50-429D-8190-E08BC2AF5A3B}" type="presParOf" srcId="{EE39A678-6664-4A75-A9C6-550EC2D5123C}" destId="{AFFA6BD4-A0BC-466E-A585-45D63956948A}" srcOrd="0" destOrd="0" presId="urn:microsoft.com/office/officeart/2005/8/layout/process5"/>
    <dgm:cxn modelId="{159FDACF-0D73-480F-9F31-33BF46B9FE4A}" type="presParOf" srcId="{BAD64A84-8B01-4F76-B244-BA1F0F3F35EE}" destId="{EFA0B957-4A68-4BEC-AE9C-6D3A6A5B51EE}" srcOrd="4" destOrd="0" presId="urn:microsoft.com/office/officeart/2005/8/layout/process5"/>
    <dgm:cxn modelId="{BAF6E0C8-3C45-4224-B85A-565FC70EB21C}" type="presParOf" srcId="{BAD64A84-8B01-4F76-B244-BA1F0F3F35EE}" destId="{A8521730-4F91-45E4-BBD6-8A7FED17C406}" srcOrd="5" destOrd="0" presId="urn:microsoft.com/office/officeart/2005/8/layout/process5"/>
    <dgm:cxn modelId="{A3DEC327-7DCE-4A7E-871D-4D662729FAD0}" type="presParOf" srcId="{A8521730-4F91-45E4-BBD6-8A7FED17C406}" destId="{A3F8AED7-D9F3-42B1-8DD5-0F496A776655}" srcOrd="0" destOrd="0" presId="urn:microsoft.com/office/officeart/2005/8/layout/process5"/>
    <dgm:cxn modelId="{BA80F81B-4EBA-474A-A694-FB5C961D44E5}" type="presParOf" srcId="{BAD64A84-8B01-4F76-B244-BA1F0F3F35EE}" destId="{4879D484-3EE1-4F27-95ED-3544F68C0051}"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17209E-B920-497E-8EB2-377E91BB0A6F}"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A1F5644A-6D66-477A-8FC5-A8EEE06D7A05}">
      <dgm:prSet custT="1"/>
      <dgm:spPr/>
      <dgm:t>
        <a:bodyPr/>
        <a:lstStyle/>
        <a:p>
          <a:r>
            <a:rPr lang="en-US" sz="1400"/>
            <a:t>Nutzen Sie die Diskussionsforen in Ihrem LMS, um sinnvolle Gespräche zu initiieren und das Verständnis der Schüler für die Themen zu vertiefen.</a:t>
          </a:r>
        </a:p>
      </dgm:t>
    </dgm:pt>
    <dgm:pt modelId="{951E8F7D-18AA-44F1-98B7-9CB9D29E73F3}" type="parTrans" cxnId="{4283D4ED-1B53-46FC-98CB-E68CCE893184}">
      <dgm:prSet/>
      <dgm:spPr/>
      <dgm:t>
        <a:bodyPr/>
        <a:lstStyle/>
        <a:p>
          <a:endParaRPr lang="en-US" sz="4000"/>
        </a:p>
      </dgm:t>
    </dgm:pt>
    <dgm:pt modelId="{505F1A34-3B8B-4635-89A6-AACF971A9E27}" type="sibTrans" cxnId="{4283D4ED-1B53-46FC-98CB-E68CCE893184}">
      <dgm:prSet custT="1"/>
      <dgm:spPr/>
      <dgm:t>
        <a:bodyPr/>
        <a:lstStyle/>
        <a:p>
          <a:endParaRPr lang="en-US" sz="1100"/>
        </a:p>
      </dgm:t>
    </dgm:pt>
    <dgm:pt modelId="{03602455-5F9B-48A6-89F3-339786038515}">
      <dgm:prSet custT="1"/>
      <dgm:spPr/>
      <dgm:t>
        <a:bodyPr/>
        <a:lstStyle/>
        <a:p>
          <a:r>
            <a:rPr lang="en-US" sz="1400"/>
            <a:t>Förderung des Austauschs unterschiedlicher Standpunkte über diese Plattformen, um kritisches Denken und gemeinschaftliches Lernen zu fördern.</a:t>
          </a:r>
        </a:p>
      </dgm:t>
    </dgm:pt>
    <dgm:pt modelId="{62F08275-D36A-4F66-8487-396F51DB2538}" type="parTrans" cxnId="{3E64FCFF-DF6F-4D32-A733-5D4FEFD60251}">
      <dgm:prSet/>
      <dgm:spPr/>
      <dgm:t>
        <a:bodyPr/>
        <a:lstStyle/>
        <a:p>
          <a:endParaRPr lang="en-US" sz="4000"/>
        </a:p>
      </dgm:t>
    </dgm:pt>
    <dgm:pt modelId="{7D603D01-1928-4CA6-BF6C-0006841BAD73}" type="sibTrans" cxnId="{3E64FCFF-DF6F-4D32-A733-5D4FEFD60251}">
      <dgm:prSet custT="1"/>
      <dgm:spPr/>
      <dgm:t>
        <a:bodyPr/>
        <a:lstStyle/>
        <a:p>
          <a:endParaRPr lang="en-US" sz="1100"/>
        </a:p>
      </dgm:t>
    </dgm:pt>
    <dgm:pt modelId="{6E356317-6344-470A-BD25-F76655350D43}">
      <dgm:prSet custT="1"/>
      <dgm:spPr/>
      <dgm:t>
        <a:bodyPr/>
        <a:lstStyle/>
        <a:p>
          <a:r>
            <a:rPr lang="en-US" sz="1400"/>
            <a:t>Diese Funktion ist unerlässlich, um Schüler zu höherem Denken anzuregen und eine Gemeinschaft zu fördern, in der Ideen gedeihen und das Verständnis vertieft wird.</a:t>
          </a:r>
        </a:p>
      </dgm:t>
    </dgm:pt>
    <dgm:pt modelId="{5D25061B-2DDF-4BC8-A257-57F9E3CF328B}" type="parTrans" cxnId="{1F3B6A9D-34A5-499B-97E4-D9B5749DEEBC}">
      <dgm:prSet/>
      <dgm:spPr/>
      <dgm:t>
        <a:bodyPr/>
        <a:lstStyle/>
        <a:p>
          <a:endParaRPr lang="en-US" sz="4000"/>
        </a:p>
      </dgm:t>
    </dgm:pt>
    <dgm:pt modelId="{8BE2FD19-1662-4A78-ACB6-9321D87C0AA6}" type="sibTrans" cxnId="{1F3B6A9D-34A5-499B-97E4-D9B5749DEEBC}">
      <dgm:prSet custT="1"/>
      <dgm:spPr/>
      <dgm:t>
        <a:bodyPr/>
        <a:lstStyle/>
        <a:p>
          <a:endParaRPr lang="en-US" sz="1100"/>
        </a:p>
      </dgm:t>
    </dgm:pt>
    <dgm:pt modelId="{4B5EED9A-23DA-4AED-8788-302D1672B323}">
      <dgm:prSet custT="1"/>
      <dgm:spPr/>
      <dgm:t>
        <a:bodyPr/>
        <a:lstStyle/>
        <a:p>
          <a:r>
            <a:rPr lang="en-US" sz="1400"/>
            <a:t>Durch die Schaffung eines Raums für den Dialog können die Studierenden voneinander lernen und ein differenzierteres Verständnis des Lehrstoffs entwickeln.</a:t>
          </a:r>
        </a:p>
      </dgm:t>
    </dgm:pt>
    <dgm:pt modelId="{4A38AD63-DACA-4A43-BB7F-E6CAF19F487F}" type="parTrans" cxnId="{C1CBF29E-8BE9-4A08-942B-482C407B29E6}">
      <dgm:prSet/>
      <dgm:spPr/>
      <dgm:t>
        <a:bodyPr/>
        <a:lstStyle/>
        <a:p>
          <a:endParaRPr lang="en-US" sz="4000"/>
        </a:p>
      </dgm:t>
    </dgm:pt>
    <dgm:pt modelId="{D2C48E75-166B-4CA1-8BE1-3C6BBEE5C397}" type="sibTrans" cxnId="{C1CBF29E-8BE9-4A08-942B-482C407B29E6}">
      <dgm:prSet/>
      <dgm:spPr/>
      <dgm:t>
        <a:bodyPr/>
        <a:lstStyle/>
        <a:p>
          <a:endParaRPr lang="en-US" sz="4000"/>
        </a:p>
      </dgm:t>
    </dgm:pt>
    <dgm:pt modelId="{2229B68E-DAE1-4D2B-B4E3-47C105D790A7}" type="pres">
      <dgm:prSet presAssocID="{6017209E-B920-497E-8EB2-377E91BB0A6F}" presName="diagram" presStyleCnt="0">
        <dgm:presLayoutVars>
          <dgm:dir/>
          <dgm:resizeHandles val="exact"/>
        </dgm:presLayoutVars>
      </dgm:prSet>
      <dgm:spPr/>
    </dgm:pt>
    <dgm:pt modelId="{DB38420A-9307-4E56-8336-64FD6B9DE5E5}" type="pres">
      <dgm:prSet presAssocID="{A1F5644A-6D66-477A-8FC5-A8EEE06D7A05}" presName="node" presStyleLbl="node1" presStyleIdx="0" presStyleCnt="4">
        <dgm:presLayoutVars>
          <dgm:bulletEnabled val="1"/>
        </dgm:presLayoutVars>
      </dgm:prSet>
      <dgm:spPr/>
    </dgm:pt>
    <dgm:pt modelId="{A0F49C33-393A-47FA-A530-F493742B3681}" type="pres">
      <dgm:prSet presAssocID="{505F1A34-3B8B-4635-89A6-AACF971A9E27}" presName="sibTrans" presStyleLbl="sibTrans2D1" presStyleIdx="0" presStyleCnt="3"/>
      <dgm:spPr/>
    </dgm:pt>
    <dgm:pt modelId="{009BB4CB-3890-4EC8-A5E5-9828C2FAD143}" type="pres">
      <dgm:prSet presAssocID="{505F1A34-3B8B-4635-89A6-AACF971A9E27}" presName="connectorText" presStyleLbl="sibTrans2D1" presStyleIdx="0" presStyleCnt="3"/>
      <dgm:spPr/>
    </dgm:pt>
    <dgm:pt modelId="{C0E215DC-54B3-48CB-A656-47D9EE179BC5}" type="pres">
      <dgm:prSet presAssocID="{03602455-5F9B-48A6-89F3-339786038515}" presName="node" presStyleLbl="node1" presStyleIdx="1" presStyleCnt="4">
        <dgm:presLayoutVars>
          <dgm:bulletEnabled val="1"/>
        </dgm:presLayoutVars>
      </dgm:prSet>
      <dgm:spPr/>
    </dgm:pt>
    <dgm:pt modelId="{2804E36F-DEF6-44A0-BE32-1A4678EAF741}" type="pres">
      <dgm:prSet presAssocID="{7D603D01-1928-4CA6-BF6C-0006841BAD73}" presName="sibTrans" presStyleLbl="sibTrans2D1" presStyleIdx="1" presStyleCnt="3"/>
      <dgm:spPr/>
    </dgm:pt>
    <dgm:pt modelId="{E6E4D826-4048-4820-8B91-B4A61AA79208}" type="pres">
      <dgm:prSet presAssocID="{7D603D01-1928-4CA6-BF6C-0006841BAD73}" presName="connectorText" presStyleLbl="sibTrans2D1" presStyleIdx="1" presStyleCnt="3"/>
      <dgm:spPr/>
    </dgm:pt>
    <dgm:pt modelId="{43E81907-629E-4D4F-BDC5-C3E7407BB544}" type="pres">
      <dgm:prSet presAssocID="{6E356317-6344-470A-BD25-F76655350D43}" presName="node" presStyleLbl="node1" presStyleIdx="2" presStyleCnt="4">
        <dgm:presLayoutVars>
          <dgm:bulletEnabled val="1"/>
        </dgm:presLayoutVars>
      </dgm:prSet>
      <dgm:spPr/>
    </dgm:pt>
    <dgm:pt modelId="{5E718543-7A03-4C84-AB02-05C55D783C9D}" type="pres">
      <dgm:prSet presAssocID="{8BE2FD19-1662-4A78-ACB6-9321D87C0AA6}" presName="sibTrans" presStyleLbl="sibTrans2D1" presStyleIdx="2" presStyleCnt="3"/>
      <dgm:spPr/>
    </dgm:pt>
    <dgm:pt modelId="{46A129B1-9D41-48C2-B06D-90E365A734E2}" type="pres">
      <dgm:prSet presAssocID="{8BE2FD19-1662-4A78-ACB6-9321D87C0AA6}" presName="connectorText" presStyleLbl="sibTrans2D1" presStyleIdx="2" presStyleCnt="3"/>
      <dgm:spPr/>
    </dgm:pt>
    <dgm:pt modelId="{76EE136B-1896-4741-9F39-6DEF03C8FAE0}" type="pres">
      <dgm:prSet presAssocID="{4B5EED9A-23DA-4AED-8788-302D1672B323}" presName="node" presStyleLbl="node1" presStyleIdx="3" presStyleCnt="4">
        <dgm:presLayoutVars>
          <dgm:bulletEnabled val="1"/>
        </dgm:presLayoutVars>
      </dgm:prSet>
      <dgm:spPr/>
    </dgm:pt>
  </dgm:ptLst>
  <dgm:cxnLst>
    <dgm:cxn modelId="{9F5D2500-BF65-4C8F-901C-DBAD21B938E9}" type="presOf" srcId="{03602455-5F9B-48A6-89F3-339786038515}" destId="{C0E215DC-54B3-48CB-A656-47D9EE179BC5}" srcOrd="0" destOrd="0" presId="urn:microsoft.com/office/officeart/2005/8/layout/process5"/>
    <dgm:cxn modelId="{D5B5EE16-A072-44DE-9491-D83C6B44A770}" type="presOf" srcId="{8BE2FD19-1662-4A78-ACB6-9321D87C0AA6}" destId="{46A129B1-9D41-48C2-B06D-90E365A734E2}" srcOrd="1" destOrd="0" presId="urn:microsoft.com/office/officeart/2005/8/layout/process5"/>
    <dgm:cxn modelId="{4A018317-7B3C-4FE7-A731-A770486CFC06}" type="presOf" srcId="{7D603D01-1928-4CA6-BF6C-0006841BAD73}" destId="{2804E36F-DEF6-44A0-BE32-1A4678EAF741}" srcOrd="0" destOrd="0" presId="urn:microsoft.com/office/officeart/2005/8/layout/process5"/>
    <dgm:cxn modelId="{76F4301C-0E86-4225-9838-B9095B950A71}" type="presOf" srcId="{505F1A34-3B8B-4635-89A6-AACF971A9E27}" destId="{009BB4CB-3890-4EC8-A5E5-9828C2FAD143}" srcOrd="1" destOrd="0" presId="urn:microsoft.com/office/officeart/2005/8/layout/process5"/>
    <dgm:cxn modelId="{F90BBD26-78F4-42B7-8812-D65CBEBBC7FA}" type="presOf" srcId="{6E356317-6344-470A-BD25-F76655350D43}" destId="{43E81907-629E-4D4F-BDC5-C3E7407BB544}" srcOrd="0" destOrd="0" presId="urn:microsoft.com/office/officeart/2005/8/layout/process5"/>
    <dgm:cxn modelId="{B6E8A06D-DD85-4A15-9F41-7F57246A767A}" type="presOf" srcId="{505F1A34-3B8B-4635-89A6-AACF971A9E27}" destId="{A0F49C33-393A-47FA-A530-F493742B3681}" srcOrd="0" destOrd="0" presId="urn:microsoft.com/office/officeart/2005/8/layout/process5"/>
    <dgm:cxn modelId="{5B464656-9717-40C4-9E4A-6086A1FB3294}" type="presOf" srcId="{4B5EED9A-23DA-4AED-8788-302D1672B323}" destId="{76EE136B-1896-4741-9F39-6DEF03C8FAE0}" srcOrd="0" destOrd="0" presId="urn:microsoft.com/office/officeart/2005/8/layout/process5"/>
    <dgm:cxn modelId="{74CC8078-967B-4099-BC1A-7AE92BDC8513}" type="presOf" srcId="{A1F5644A-6D66-477A-8FC5-A8EEE06D7A05}" destId="{DB38420A-9307-4E56-8336-64FD6B9DE5E5}" srcOrd="0" destOrd="0" presId="urn:microsoft.com/office/officeart/2005/8/layout/process5"/>
    <dgm:cxn modelId="{315B4F83-F376-4F32-B1CD-47A14634B804}" type="presOf" srcId="{8BE2FD19-1662-4A78-ACB6-9321D87C0AA6}" destId="{5E718543-7A03-4C84-AB02-05C55D783C9D}" srcOrd="0" destOrd="0" presId="urn:microsoft.com/office/officeart/2005/8/layout/process5"/>
    <dgm:cxn modelId="{1F3B6A9D-34A5-499B-97E4-D9B5749DEEBC}" srcId="{6017209E-B920-497E-8EB2-377E91BB0A6F}" destId="{6E356317-6344-470A-BD25-F76655350D43}" srcOrd="2" destOrd="0" parTransId="{5D25061B-2DDF-4BC8-A257-57F9E3CF328B}" sibTransId="{8BE2FD19-1662-4A78-ACB6-9321D87C0AA6}"/>
    <dgm:cxn modelId="{C1CBF29E-8BE9-4A08-942B-482C407B29E6}" srcId="{6017209E-B920-497E-8EB2-377E91BB0A6F}" destId="{4B5EED9A-23DA-4AED-8788-302D1672B323}" srcOrd="3" destOrd="0" parTransId="{4A38AD63-DACA-4A43-BB7F-E6CAF19F487F}" sibTransId="{D2C48E75-166B-4CA1-8BE1-3C6BBEE5C397}"/>
    <dgm:cxn modelId="{ADEF45A9-1C29-41CB-8351-69BF4BD40783}" type="presOf" srcId="{6017209E-B920-497E-8EB2-377E91BB0A6F}" destId="{2229B68E-DAE1-4D2B-B4E3-47C105D790A7}" srcOrd="0" destOrd="0" presId="urn:microsoft.com/office/officeart/2005/8/layout/process5"/>
    <dgm:cxn modelId="{B69F0ADD-CC09-420F-AB31-4A3100128C4A}" type="presOf" srcId="{7D603D01-1928-4CA6-BF6C-0006841BAD73}" destId="{E6E4D826-4048-4820-8B91-B4A61AA79208}" srcOrd="1" destOrd="0" presId="urn:microsoft.com/office/officeart/2005/8/layout/process5"/>
    <dgm:cxn modelId="{4283D4ED-1B53-46FC-98CB-E68CCE893184}" srcId="{6017209E-B920-497E-8EB2-377E91BB0A6F}" destId="{A1F5644A-6D66-477A-8FC5-A8EEE06D7A05}" srcOrd="0" destOrd="0" parTransId="{951E8F7D-18AA-44F1-98B7-9CB9D29E73F3}" sibTransId="{505F1A34-3B8B-4635-89A6-AACF971A9E27}"/>
    <dgm:cxn modelId="{3E64FCFF-DF6F-4D32-A733-5D4FEFD60251}" srcId="{6017209E-B920-497E-8EB2-377E91BB0A6F}" destId="{03602455-5F9B-48A6-89F3-339786038515}" srcOrd="1" destOrd="0" parTransId="{62F08275-D36A-4F66-8487-396F51DB2538}" sibTransId="{7D603D01-1928-4CA6-BF6C-0006841BAD73}"/>
    <dgm:cxn modelId="{1C61AAA6-66EE-42AB-8FA1-E60796E1E7E5}" type="presParOf" srcId="{2229B68E-DAE1-4D2B-B4E3-47C105D790A7}" destId="{DB38420A-9307-4E56-8336-64FD6B9DE5E5}" srcOrd="0" destOrd="0" presId="urn:microsoft.com/office/officeart/2005/8/layout/process5"/>
    <dgm:cxn modelId="{D2AAA8BE-51FE-4F32-BB59-ECB97FED3839}" type="presParOf" srcId="{2229B68E-DAE1-4D2B-B4E3-47C105D790A7}" destId="{A0F49C33-393A-47FA-A530-F493742B3681}" srcOrd="1" destOrd="0" presId="urn:microsoft.com/office/officeart/2005/8/layout/process5"/>
    <dgm:cxn modelId="{C310210B-A6FC-4AF4-B84F-2005F5B61721}" type="presParOf" srcId="{A0F49C33-393A-47FA-A530-F493742B3681}" destId="{009BB4CB-3890-4EC8-A5E5-9828C2FAD143}" srcOrd="0" destOrd="0" presId="urn:microsoft.com/office/officeart/2005/8/layout/process5"/>
    <dgm:cxn modelId="{E823EB2A-56DC-425A-BE5B-DA18E4562079}" type="presParOf" srcId="{2229B68E-DAE1-4D2B-B4E3-47C105D790A7}" destId="{C0E215DC-54B3-48CB-A656-47D9EE179BC5}" srcOrd="2" destOrd="0" presId="urn:microsoft.com/office/officeart/2005/8/layout/process5"/>
    <dgm:cxn modelId="{2202BCD7-FA59-4A87-AF3A-52B6BC5E1229}" type="presParOf" srcId="{2229B68E-DAE1-4D2B-B4E3-47C105D790A7}" destId="{2804E36F-DEF6-44A0-BE32-1A4678EAF741}" srcOrd="3" destOrd="0" presId="urn:microsoft.com/office/officeart/2005/8/layout/process5"/>
    <dgm:cxn modelId="{8E6D49FA-9E34-49D2-964E-FA15AD361347}" type="presParOf" srcId="{2804E36F-DEF6-44A0-BE32-1A4678EAF741}" destId="{E6E4D826-4048-4820-8B91-B4A61AA79208}" srcOrd="0" destOrd="0" presId="urn:microsoft.com/office/officeart/2005/8/layout/process5"/>
    <dgm:cxn modelId="{AAA200A8-18A5-4847-9A9E-E7EC55E75F13}" type="presParOf" srcId="{2229B68E-DAE1-4D2B-B4E3-47C105D790A7}" destId="{43E81907-629E-4D4F-BDC5-C3E7407BB544}" srcOrd="4" destOrd="0" presId="urn:microsoft.com/office/officeart/2005/8/layout/process5"/>
    <dgm:cxn modelId="{6E833541-B7BB-474D-8209-1CD4F24ADA7C}" type="presParOf" srcId="{2229B68E-DAE1-4D2B-B4E3-47C105D790A7}" destId="{5E718543-7A03-4C84-AB02-05C55D783C9D}" srcOrd="5" destOrd="0" presId="urn:microsoft.com/office/officeart/2005/8/layout/process5"/>
    <dgm:cxn modelId="{C71E2646-FAEB-4562-AD27-571EA3A43276}" type="presParOf" srcId="{5E718543-7A03-4C84-AB02-05C55D783C9D}" destId="{46A129B1-9D41-48C2-B06D-90E365A734E2}" srcOrd="0" destOrd="0" presId="urn:microsoft.com/office/officeart/2005/8/layout/process5"/>
    <dgm:cxn modelId="{4DC1B916-A799-4723-8924-1038682CF617}" type="presParOf" srcId="{2229B68E-DAE1-4D2B-B4E3-47C105D790A7}" destId="{76EE136B-1896-4741-9F39-6DEF03C8FAE0}"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8325B0-469C-42B3-B75F-6FD18D09055A}"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27EC8AA9-0721-4E89-B7BB-C5DC211887B5}">
      <dgm:prSet custT="1"/>
      <dgm:spPr/>
      <dgm:t>
        <a:bodyPr/>
        <a:lstStyle/>
        <a:p>
          <a:r>
            <a:rPr lang="en-US" sz="1400"/>
            <a:t>Integrieren Sie Quizfragen in das LMS, um sofortiges Feedback über das Verständnis und den Fortschritt der Schüler zu erhalten.</a:t>
          </a:r>
        </a:p>
      </dgm:t>
    </dgm:pt>
    <dgm:pt modelId="{AE194DF2-E336-45D1-93A1-70561981E0EB}" type="parTrans" cxnId="{69EBBB27-36CB-47AD-BF3A-42EAD8C99353}">
      <dgm:prSet/>
      <dgm:spPr/>
      <dgm:t>
        <a:bodyPr/>
        <a:lstStyle/>
        <a:p>
          <a:endParaRPr lang="en-US" sz="2000"/>
        </a:p>
      </dgm:t>
    </dgm:pt>
    <dgm:pt modelId="{C9C855E0-25F2-4B5E-AADB-20B40B396186}" type="sibTrans" cxnId="{69EBBB27-36CB-47AD-BF3A-42EAD8C99353}">
      <dgm:prSet custT="1"/>
      <dgm:spPr/>
      <dgm:t>
        <a:bodyPr/>
        <a:lstStyle/>
        <a:p>
          <a:endParaRPr lang="en-US" sz="1050"/>
        </a:p>
      </dgm:t>
    </dgm:pt>
    <dgm:pt modelId="{332743E3-E767-4A0D-8050-483F19A51EF1}">
      <dgm:prSet custT="1"/>
      <dgm:spPr/>
      <dgm:t>
        <a:bodyPr/>
        <a:lstStyle/>
        <a:p>
          <a:r>
            <a:rPr lang="en-US" sz="1400"/>
            <a:t>Verwenden Sie Tests, um das Verständnis der Schüler für den Stoff zu bewerten, so dass die Lehrkräfte ihre Unterrichtsstrategien auf der Grundlage der individuellen Leistungen anpassen können.</a:t>
          </a:r>
        </a:p>
      </dgm:t>
    </dgm:pt>
    <dgm:pt modelId="{88B02D5A-B440-4E47-9A74-09D63304264B}" type="parTrans" cxnId="{21141FBD-995C-417C-957B-6AA39C15F071}">
      <dgm:prSet/>
      <dgm:spPr/>
      <dgm:t>
        <a:bodyPr/>
        <a:lstStyle/>
        <a:p>
          <a:endParaRPr lang="en-US" sz="2000"/>
        </a:p>
      </dgm:t>
    </dgm:pt>
    <dgm:pt modelId="{7406D18E-007B-4BB7-8182-299E8B0DCDF7}" type="sibTrans" cxnId="{21141FBD-995C-417C-957B-6AA39C15F071}">
      <dgm:prSet custT="1"/>
      <dgm:spPr/>
      <dgm:t>
        <a:bodyPr/>
        <a:lstStyle/>
        <a:p>
          <a:endParaRPr lang="en-US" sz="1050"/>
        </a:p>
      </dgm:t>
    </dgm:pt>
    <dgm:pt modelId="{A898E58F-E57A-48DE-BD9F-8865A2F09BE1}">
      <dgm:prSet custT="1"/>
      <dgm:spPr/>
      <dgm:t>
        <a:bodyPr/>
        <a:lstStyle/>
        <a:p>
          <a:r>
            <a:rPr lang="en-US" sz="1400"/>
            <a:t>Quiz dienen als unschätzbare Hilfsmittel, um die Fortschritte der Schüler zu messen und Bereiche zu ermitteln, die zusätzliche Unterstützung benötigen.</a:t>
          </a:r>
        </a:p>
      </dgm:t>
    </dgm:pt>
    <dgm:pt modelId="{42E6ECB9-D71E-46FE-8F2A-B251A05DE086}" type="parTrans" cxnId="{C92BB93B-E7A1-4F83-AF90-883D82AFB504}">
      <dgm:prSet/>
      <dgm:spPr/>
      <dgm:t>
        <a:bodyPr/>
        <a:lstStyle/>
        <a:p>
          <a:endParaRPr lang="en-US" sz="2000"/>
        </a:p>
      </dgm:t>
    </dgm:pt>
    <dgm:pt modelId="{AC9C209F-6AFE-4E50-90C5-AA0815028CE2}" type="sibTrans" cxnId="{C92BB93B-E7A1-4F83-AF90-883D82AFB504}">
      <dgm:prSet custT="1"/>
      <dgm:spPr/>
      <dgm:t>
        <a:bodyPr/>
        <a:lstStyle/>
        <a:p>
          <a:endParaRPr lang="en-US" sz="1050"/>
        </a:p>
      </dgm:t>
    </dgm:pt>
    <dgm:pt modelId="{3DD361A1-3AFF-4158-BC80-A8F2DFD91E0B}">
      <dgm:prSet custT="1"/>
      <dgm:spPr/>
      <dgm:t>
        <a:bodyPr/>
        <a:lstStyle/>
        <a:p>
          <a:r>
            <a:rPr lang="en-US" sz="1400"/>
            <a:t>Dieser Ansatz ermöglicht ein rechtzeitiges Eingreifen und einen maßgeschneiderten Unterricht, was zu einem reaktionsfähigeren Lernumfeld beiträgt.</a:t>
          </a:r>
        </a:p>
      </dgm:t>
    </dgm:pt>
    <dgm:pt modelId="{E46E0CB5-EC34-4E26-AEC1-F86E8CA9688D}" type="parTrans" cxnId="{A9CB5A62-BF3D-4F2E-BA0F-3CFB0DAB474B}">
      <dgm:prSet/>
      <dgm:spPr/>
      <dgm:t>
        <a:bodyPr/>
        <a:lstStyle/>
        <a:p>
          <a:endParaRPr lang="en-US" sz="2000"/>
        </a:p>
      </dgm:t>
    </dgm:pt>
    <dgm:pt modelId="{2E4199DA-4710-4108-81DB-7F94E2DD5D85}" type="sibTrans" cxnId="{A9CB5A62-BF3D-4F2E-BA0F-3CFB0DAB474B}">
      <dgm:prSet/>
      <dgm:spPr/>
      <dgm:t>
        <a:bodyPr/>
        <a:lstStyle/>
        <a:p>
          <a:endParaRPr lang="en-US" sz="2000"/>
        </a:p>
      </dgm:t>
    </dgm:pt>
    <dgm:pt modelId="{66F8B0AC-746A-443B-86C4-5E7E59CECA7E}" type="pres">
      <dgm:prSet presAssocID="{3D8325B0-469C-42B3-B75F-6FD18D09055A}" presName="diagram" presStyleCnt="0">
        <dgm:presLayoutVars>
          <dgm:dir/>
          <dgm:resizeHandles val="exact"/>
        </dgm:presLayoutVars>
      </dgm:prSet>
      <dgm:spPr/>
    </dgm:pt>
    <dgm:pt modelId="{F0946332-40BE-4E38-B4DA-7D29A4F565F0}" type="pres">
      <dgm:prSet presAssocID="{27EC8AA9-0721-4E89-B7BB-C5DC211887B5}" presName="node" presStyleLbl="node1" presStyleIdx="0" presStyleCnt="4">
        <dgm:presLayoutVars>
          <dgm:bulletEnabled val="1"/>
        </dgm:presLayoutVars>
      </dgm:prSet>
      <dgm:spPr/>
    </dgm:pt>
    <dgm:pt modelId="{C6375C52-8F62-414C-A99C-5C45937020F6}" type="pres">
      <dgm:prSet presAssocID="{C9C855E0-25F2-4B5E-AADB-20B40B396186}" presName="sibTrans" presStyleLbl="sibTrans2D1" presStyleIdx="0" presStyleCnt="3"/>
      <dgm:spPr/>
    </dgm:pt>
    <dgm:pt modelId="{4B805C7F-A115-4999-94F7-3A3B5B39C3F7}" type="pres">
      <dgm:prSet presAssocID="{C9C855E0-25F2-4B5E-AADB-20B40B396186}" presName="connectorText" presStyleLbl="sibTrans2D1" presStyleIdx="0" presStyleCnt="3"/>
      <dgm:spPr/>
    </dgm:pt>
    <dgm:pt modelId="{16FDCE78-C52F-4780-89CD-E5D9ECB89E80}" type="pres">
      <dgm:prSet presAssocID="{332743E3-E767-4A0D-8050-483F19A51EF1}" presName="node" presStyleLbl="node1" presStyleIdx="1" presStyleCnt="4">
        <dgm:presLayoutVars>
          <dgm:bulletEnabled val="1"/>
        </dgm:presLayoutVars>
      </dgm:prSet>
      <dgm:spPr/>
    </dgm:pt>
    <dgm:pt modelId="{F3FA5F10-224F-41CF-9006-30A5D7DB4398}" type="pres">
      <dgm:prSet presAssocID="{7406D18E-007B-4BB7-8182-299E8B0DCDF7}" presName="sibTrans" presStyleLbl="sibTrans2D1" presStyleIdx="1" presStyleCnt="3"/>
      <dgm:spPr/>
    </dgm:pt>
    <dgm:pt modelId="{BA3874CE-AAA4-481A-A433-9655AEB2BD9B}" type="pres">
      <dgm:prSet presAssocID="{7406D18E-007B-4BB7-8182-299E8B0DCDF7}" presName="connectorText" presStyleLbl="sibTrans2D1" presStyleIdx="1" presStyleCnt="3"/>
      <dgm:spPr/>
    </dgm:pt>
    <dgm:pt modelId="{9311D946-88A7-4707-AFE8-C107DEF3DD02}" type="pres">
      <dgm:prSet presAssocID="{A898E58F-E57A-48DE-BD9F-8865A2F09BE1}" presName="node" presStyleLbl="node1" presStyleIdx="2" presStyleCnt="4">
        <dgm:presLayoutVars>
          <dgm:bulletEnabled val="1"/>
        </dgm:presLayoutVars>
      </dgm:prSet>
      <dgm:spPr/>
    </dgm:pt>
    <dgm:pt modelId="{E1C99413-6370-4AB6-BDA5-2FA6C21F688E}" type="pres">
      <dgm:prSet presAssocID="{AC9C209F-6AFE-4E50-90C5-AA0815028CE2}" presName="sibTrans" presStyleLbl="sibTrans2D1" presStyleIdx="2" presStyleCnt="3"/>
      <dgm:spPr/>
    </dgm:pt>
    <dgm:pt modelId="{098D5956-41DC-4280-B690-6D777A031A0F}" type="pres">
      <dgm:prSet presAssocID="{AC9C209F-6AFE-4E50-90C5-AA0815028CE2}" presName="connectorText" presStyleLbl="sibTrans2D1" presStyleIdx="2" presStyleCnt="3"/>
      <dgm:spPr/>
    </dgm:pt>
    <dgm:pt modelId="{5D401857-8062-41BA-9ECC-BDE06BDF99A6}" type="pres">
      <dgm:prSet presAssocID="{3DD361A1-3AFF-4158-BC80-A8F2DFD91E0B}" presName="node" presStyleLbl="node1" presStyleIdx="3" presStyleCnt="4">
        <dgm:presLayoutVars>
          <dgm:bulletEnabled val="1"/>
        </dgm:presLayoutVars>
      </dgm:prSet>
      <dgm:spPr/>
    </dgm:pt>
  </dgm:ptLst>
  <dgm:cxnLst>
    <dgm:cxn modelId="{58CFF715-E597-490A-B7EF-9C4B3B184779}" type="presOf" srcId="{7406D18E-007B-4BB7-8182-299E8B0DCDF7}" destId="{F3FA5F10-224F-41CF-9006-30A5D7DB4398}" srcOrd="0" destOrd="0" presId="urn:microsoft.com/office/officeart/2005/8/layout/process5"/>
    <dgm:cxn modelId="{69EBBB27-36CB-47AD-BF3A-42EAD8C99353}" srcId="{3D8325B0-469C-42B3-B75F-6FD18D09055A}" destId="{27EC8AA9-0721-4E89-B7BB-C5DC211887B5}" srcOrd="0" destOrd="0" parTransId="{AE194DF2-E336-45D1-93A1-70561981E0EB}" sibTransId="{C9C855E0-25F2-4B5E-AADB-20B40B396186}"/>
    <dgm:cxn modelId="{C92BB93B-E7A1-4F83-AF90-883D82AFB504}" srcId="{3D8325B0-469C-42B3-B75F-6FD18D09055A}" destId="{A898E58F-E57A-48DE-BD9F-8865A2F09BE1}" srcOrd="2" destOrd="0" parTransId="{42E6ECB9-D71E-46FE-8F2A-B251A05DE086}" sibTransId="{AC9C209F-6AFE-4E50-90C5-AA0815028CE2}"/>
    <dgm:cxn modelId="{48817B3E-6F27-4B4A-B5D3-00018E370645}" type="presOf" srcId="{332743E3-E767-4A0D-8050-483F19A51EF1}" destId="{16FDCE78-C52F-4780-89CD-E5D9ECB89E80}" srcOrd="0" destOrd="0" presId="urn:microsoft.com/office/officeart/2005/8/layout/process5"/>
    <dgm:cxn modelId="{D4011062-C2CA-4E4B-8AEF-15E0D947BACB}" type="presOf" srcId="{27EC8AA9-0721-4E89-B7BB-C5DC211887B5}" destId="{F0946332-40BE-4E38-B4DA-7D29A4F565F0}" srcOrd="0" destOrd="0" presId="urn:microsoft.com/office/officeart/2005/8/layout/process5"/>
    <dgm:cxn modelId="{A9CB5A62-BF3D-4F2E-BA0F-3CFB0DAB474B}" srcId="{3D8325B0-469C-42B3-B75F-6FD18D09055A}" destId="{3DD361A1-3AFF-4158-BC80-A8F2DFD91E0B}" srcOrd="3" destOrd="0" parTransId="{E46E0CB5-EC34-4E26-AEC1-F86E8CA9688D}" sibTransId="{2E4199DA-4710-4108-81DB-7F94E2DD5D85}"/>
    <dgm:cxn modelId="{FD41444B-4F32-42C8-95A1-3BFFE81ADF3A}" type="presOf" srcId="{C9C855E0-25F2-4B5E-AADB-20B40B396186}" destId="{4B805C7F-A115-4999-94F7-3A3B5B39C3F7}" srcOrd="1" destOrd="0" presId="urn:microsoft.com/office/officeart/2005/8/layout/process5"/>
    <dgm:cxn modelId="{30F83E7E-BF11-4B91-9000-1C559546AB49}" type="presOf" srcId="{7406D18E-007B-4BB7-8182-299E8B0DCDF7}" destId="{BA3874CE-AAA4-481A-A433-9655AEB2BD9B}" srcOrd="1" destOrd="0" presId="urn:microsoft.com/office/officeart/2005/8/layout/process5"/>
    <dgm:cxn modelId="{27EE0690-C373-467E-9929-7B8941881E70}" type="presOf" srcId="{A898E58F-E57A-48DE-BD9F-8865A2F09BE1}" destId="{9311D946-88A7-4707-AFE8-C107DEF3DD02}" srcOrd="0" destOrd="0" presId="urn:microsoft.com/office/officeart/2005/8/layout/process5"/>
    <dgm:cxn modelId="{AB4B32B8-8096-43AE-B18A-74BB1ABAA6F9}" type="presOf" srcId="{AC9C209F-6AFE-4E50-90C5-AA0815028CE2}" destId="{098D5956-41DC-4280-B690-6D777A031A0F}" srcOrd="1" destOrd="0" presId="urn:microsoft.com/office/officeart/2005/8/layout/process5"/>
    <dgm:cxn modelId="{21141FBD-995C-417C-957B-6AA39C15F071}" srcId="{3D8325B0-469C-42B3-B75F-6FD18D09055A}" destId="{332743E3-E767-4A0D-8050-483F19A51EF1}" srcOrd="1" destOrd="0" parTransId="{88B02D5A-B440-4E47-9A74-09D63304264B}" sibTransId="{7406D18E-007B-4BB7-8182-299E8B0DCDF7}"/>
    <dgm:cxn modelId="{FE8CF7CF-88C4-404A-A325-E280B0B3CD12}" type="presOf" srcId="{AC9C209F-6AFE-4E50-90C5-AA0815028CE2}" destId="{E1C99413-6370-4AB6-BDA5-2FA6C21F688E}" srcOrd="0" destOrd="0" presId="urn:microsoft.com/office/officeart/2005/8/layout/process5"/>
    <dgm:cxn modelId="{049BD0D1-5935-4C3D-BBAC-22968F5B0417}" type="presOf" srcId="{C9C855E0-25F2-4B5E-AADB-20B40B396186}" destId="{C6375C52-8F62-414C-A99C-5C45937020F6}" srcOrd="0" destOrd="0" presId="urn:microsoft.com/office/officeart/2005/8/layout/process5"/>
    <dgm:cxn modelId="{11EA94DC-8884-4A77-8A6D-92BEA4B314B1}" type="presOf" srcId="{3DD361A1-3AFF-4158-BC80-A8F2DFD91E0B}" destId="{5D401857-8062-41BA-9ECC-BDE06BDF99A6}" srcOrd="0" destOrd="0" presId="urn:microsoft.com/office/officeart/2005/8/layout/process5"/>
    <dgm:cxn modelId="{58E995E1-2021-49DC-A32C-9FEBB3BA7ECD}" type="presOf" srcId="{3D8325B0-469C-42B3-B75F-6FD18D09055A}" destId="{66F8B0AC-746A-443B-86C4-5E7E59CECA7E}" srcOrd="0" destOrd="0" presId="urn:microsoft.com/office/officeart/2005/8/layout/process5"/>
    <dgm:cxn modelId="{F991D6EF-34A8-447B-A84F-E4C23EB59E4D}" type="presParOf" srcId="{66F8B0AC-746A-443B-86C4-5E7E59CECA7E}" destId="{F0946332-40BE-4E38-B4DA-7D29A4F565F0}" srcOrd="0" destOrd="0" presId="urn:microsoft.com/office/officeart/2005/8/layout/process5"/>
    <dgm:cxn modelId="{E1D16FC4-F1A9-4FEA-B061-BC8CCAD0443B}" type="presParOf" srcId="{66F8B0AC-746A-443B-86C4-5E7E59CECA7E}" destId="{C6375C52-8F62-414C-A99C-5C45937020F6}" srcOrd="1" destOrd="0" presId="urn:microsoft.com/office/officeart/2005/8/layout/process5"/>
    <dgm:cxn modelId="{1196AFB0-3BEA-44F1-9DA6-2EB6B8D6D75B}" type="presParOf" srcId="{C6375C52-8F62-414C-A99C-5C45937020F6}" destId="{4B805C7F-A115-4999-94F7-3A3B5B39C3F7}" srcOrd="0" destOrd="0" presId="urn:microsoft.com/office/officeart/2005/8/layout/process5"/>
    <dgm:cxn modelId="{F04EB215-678A-45E6-AA6E-4FCD35A99D54}" type="presParOf" srcId="{66F8B0AC-746A-443B-86C4-5E7E59CECA7E}" destId="{16FDCE78-C52F-4780-89CD-E5D9ECB89E80}" srcOrd="2" destOrd="0" presId="urn:microsoft.com/office/officeart/2005/8/layout/process5"/>
    <dgm:cxn modelId="{513BB6A4-AD70-4962-ADCC-EC2BF0742A29}" type="presParOf" srcId="{66F8B0AC-746A-443B-86C4-5E7E59CECA7E}" destId="{F3FA5F10-224F-41CF-9006-30A5D7DB4398}" srcOrd="3" destOrd="0" presId="urn:microsoft.com/office/officeart/2005/8/layout/process5"/>
    <dgm:cxn modelId="{0E40C803-E80C-4498-927B-ACAC310780CC}" type="presParOf" srcId="{F3FA5F10-224F-41CF-9006-30A5D7DB4398}" destId="{BA3874CE-AAA4-481A-A433-9655AEB2BD9B}" srcOrd="0" destOrd="0" presId="urn:microsoft.com/office/officeart/2005/8/layout/process5"/>
    <dgm:cxn modelId="{678059CE-C437-4012-8417-D5054F7BCB4D}" type="presParOf" srcId="{66F8B0AC-746A-443B-86C4-5E7E59CECA7E}" destId="{9311D946-88A7-4707-AFE8-C107DEF3DD02}" srcOrd="4" destOrd="0" presId="urn:microsoft.com/office/officeart/2005/8/layout/process5"/>
    <dgm:cxn modelId="{8625164B-42FB-4BAA-AAA2-8F16B91F03D0}" type="presParOf" srcId="{66F8B0AC-746A-443B-86C4-5E7E59CECA7E}" destId="{E1C99413-6370-4AB6-BDA5-2FA6C21F688E}" srcOrd="5" destOrd="0" presId="urn:microsoft.com/office/officeart/2005/8/layout/process5"/>
    <dgm:cxn modelId="{FF422F0A-E425-4F5C-8163-B3F3AF459636}" type="presParOf" srcId="{E1C99413-6370-4AB6-BDA5-2FA6C21F688E}" destId="{098D5956-41DC-4280-B690-6D777A031A0F}" srcOrd="0" destOrd="0" presId="urn:microsoft.com/office/officeart/2005/8/layout/process5"/>
    <dgm:cxn modelId="{093E1D53-A664-4A61-BB35-70CD5E74BF22}" type="presParOf" srcId="{66F8B0AC-746A-443B-86C4-5E7E59CECA7E}" destId="{5D401857-8062-41BA-9ECC-BDE06BDF99A6}"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3221C83-D14E-4DFB-9D9E-98E3AC4B76D5}" type="doc">
      <dgm:prSet loTypeId="urn:microsoft.com/office/officeart/2005/8/layout/process5" loCatId="process" qsTypeId="urn:microsoft.com/office/officeart/2005/8/quickstyle/simple1" qsCatId="simple" csTypeId="urn:microsoft.com/office/officeart/2005/8/colors/accent2_2" csCatId="accent2"/>
      <dgm:spPr/>
      <dgm:t>
        <a:bodyPr/>
        <a:lstStyle/>
        <a:p>
          <a:endParaRPr lang="en-US"/>
        </a:p>
      </dgm:t>
    </dgm:pt>
    <dgm:pt modelId="{568B99E1-4061-45E1-AD6B-93720AA1AD26}">
      <dgm:prSet/>
      <dgm:spPr/>
      <dgm:t>
        <a:bodyPr/>
        <a:lstStyle/>
        <a:p>
          <a:r>
            <a:rPr lang="en-US"/>
            <a:t>Nutzen Sie Notenbücher und Analysen innerhalb des LMS, um den Fortschritt, das Engagement und die Leistungen der Schüler zu überwachen.</a:t>
          </a:r>
        </a:p>
      </dgm:t>
    </dgm:pt>
    <dgm:pt modelId="{A0667755-3CC8-446F-8A80-B53F17585C29}" type="parTrans" cxnId="{D2825F61-2AE1-42D2-9FAC-BE0E17B90884}">
      <dgm:prSet/>
      <dgm:spPr/>
      <dgm:t>
        <a:bodyPr/>
        <a:lstStyle/>
        <a:p>
          <a:endParaRPr lang="en-US"/>
        </a:p>
      </dgm:t>
    </dgm:pt>
    <dgm:pt modelId="{F3E254D2-5AC1-4276-8003-27C719448C44}" type="sibTrans" cxnId="{D2825F61-2AE1-42D2-9FAC-BE0E17B90884}">
      <dgm:prSet/>
      <dgm:spPr/>
      <dgm:t>
        <a:bodyPr/>
        <a:lstStyle/>
        <a:p>
          <a:endParaRPr lang="en-US"/>
        </a:p>
      </dgm:t>
    </dgm:pt>
    <dgm:pt modelId="{5FA0727D-ECB8-45B8-91C9-9168FC81AFEB}">
      <dgm:prSet/>
      <dgm:spPr/>
      <dgm:t>
        <a:bodyPr/>
        <a:lstStyle/>
        <a:p>
          <a:r>
            <a:rPr lang="en-US"/>
            <a:t>Diese Tools liefern wichtige Erkenntnisse, die Pädagogen dabei helfen, gezielte Unterrichtsinterventionen durchzuführen und personalisierte Lernpläne zu erstellen.</a:t>
          </a:r>
        </a:p>
      </dgm:t>
    </dgm:pt>
    <dgm:pt modelId="{C2012649-9EA9-4593-A79B-704F74E7CA5F}" type="parTrans" cxnId="{321AFA8B-ABA3-48C6-B20B-42719ACF605F}">
      <dgm:prSet/>
      <dgm:spPr/>
      <dgm:t>
        <a:bodyPr/>
        <a:lstStyle/>
        <a:p>
          <a:endParaRPr lang="en-US"/>
        </a:p>
      </dgm:t>
    </dgm:pt>
    <dgm:pt modelId="{C1853144-4936-4F9B-97D5-37B01232F37E}" type="sibTrans" cxnId="{321AFA8B-ABA3-48C6-B20B-42719ACF605F}">
      <dgm:prSet/>
      <dgm:spPr/>
      <dgm:t>
        <a:bodyPr/>
        <a:lstStyle/>
        <a:p>
          <a:endParaRPr lang="en-US"/>
        </a:p>
      </dgm:t>
    </dgm:pt>
    <dgm:pt modelId="{F194BE66-F8A7-4A59-BA8E-5E214BFFC8C5}">
      <dgm:prSet/>
      <dgm:spPr/>
      <dgm:t>
        <a:bodyPr/>
        <a:lstStyle/>
        <a:p>
          <a:r>
            <a:rPr lang="en-US"/>
            <a:t>Durch die Analyse der Daten aus den Notenbüchern können Lehrkräfte fundierte Entscheidungen treffen, um das Engagement der Schüler zu verbessern und den akademischen Erfolg zu fördern.</a:t>
          </a:r>
        </a:p>
      </dgm:t>
    </dgm:pt>
    <dgm:pt modelId="{C0FAC977-6BBF-4D55-8894-10F30F9F0824}" type="parTrans" cxnId="{A2D12453-39F7-4724-AAC6-6D280F3ACA06}">
      <dgm:prSet/>
      <dgm:spPr/>
      <dgm:t>
        <a:bodyPr/>
        <a:lstStyle/>
        <a:p>
          <a:endParaRPr lang="en-US"/>
        </a:p>
      </dgm:t>
    </dgm:pt>
    <dgm:pt modelId="{B75A44C1-C983-4F0F-B4DD-D45A01E87B73}" type="sibTrans" cxnId="{A2D12453-39F7-4724-AAC6-6D280F3ACA06}">
      <dgm:prSet/>
      <dgm:spPr/>
      <dgm:t>
        <a:bodyPr/>
        <a:lstStyle/>
        <a:p>
          <a:endParaRPr lang="en-US"/>
        </a:p>
      </dgm:t>
    </dgm:pt>
    <dgm:pt modelId="{69AAEB03-3DD7-40BF-ABB3-E09C8F143E60}">
      <dgm:prSet/>
      <dgm:spPr/>
      <dgm:t>
        <a:bodyPr/>
        <a:lstStyle/>
        <a:p>
          <a:r>
            <a:rPr lang="en-US"/>
            <a:t>Durch diesen proaktiven Ansatz wird sichergestellt, dass die Unterrichtsstrategien auf die individuellen Bedürfnisse der Schüler zugeschnitten sind, wodurch ein effektiveres Lernumfeld geschaffen wird.</a:t>
          </a:r>
        </a:p>
      </dgm:t>
    </dgm:pt>
    <dgm:pt modelId="{1B261C01-3525-4065-AFAB-A76B69FB9737}" type="parTrans" cxnId="{8A520EE7-C8D6-43D6-9757-799371075E83}">
      <dgm:prSet/>
      <dgm:spPr/>
      <dgm:t>
        <a:bodyPr/>
        <a:lstStyle/>
        <a:p>
          <a:endParaRPr lang="en-US"/>
        </a:p>
      </dgm:t>
    </dgm:pt>
    <dgm:pt modelId="{38A9AF0F-AB4B-4FF3-A70D-8ED91982E409}" type="sibTrans" cxnId="{8A520EE7-C8D6-43D6-9757-799371075E83}">
      <dgm:prSet/>
      <dgm:spPr/>
      <dgm:t>
        <a:bodyPr/>
        <a:lstStyle/>
        <a:p>
          <a:endParaRPr lang="en-US"/>
        </a:p>
      </dgm:t>
    </dgm:pt>
    <dgm:pt modelId="{B77670DE-1D56-428B-B2C2-33DEC1DC6446}" type="pres">
      <dgm:prSet presAssocID="{A3221C83-D14E-4DFB-9D9E-98E3AC4B76D5}" presName="diagram" presStyleCnt="0">
        <dgm:presLayoutVars>
          <dgm:dir/>
          <dgm:resizeHandles val="exact"/>
        </dgm:presLayoutVars>
      </dgm:prSet>
      <dgm:spPr/>
    </dgm:pt>
    <dgm:pt modelId="{30E84C8A-510D-4AB0-90F1-F6EAE23D0248}" type="pres">
      <dgm:prSet presAssocID="{568B99E1-4061-45E1-AD6B-93720AA1AD26}" presName="node" presStyleLbl="node1" presStyleIdx="0" presStyleCnt="4">
        <dgm:presLayoutVars>
          <dgm:bulletEnabled val="1"/>
        </dgm:presLayoutVars>
      </dgm:prSet>
      <dgm:spPr/>
    </dgm:pt>
    <dgm:pt modelId="{46624FC7-8105-4006-B411-045AA56DBD7B}" type="pres">
      <dgm:prSet presAssocID="{F3E254D2-5AC1-4276-8003-27C719448C44}" presName="sibTrans" presStyleLbl="sibTrans2D1" presStyleIdx="0" presStyleCnt="3"/>
      <dgm:spPr/>
    </dgm:pt>
    <dgm:pt modelId="{D286F823-9616-44D3-9EFF-D7261BE3DFA8}" type="pres">
      <dgm:prSet presAssocID="{F3E254D2-5AC1-4276-8003-27C719448C44}" presName="connectorText" presStyleLbl="sibTrans2D1" presStyleIdx="0" presStyleCnt="3"/>
      <dgm:spPr/>
    </dgm:pt>
    <dgm:pt modelId="{06917830-D548-4EB9-A0FA-AC9A0A87CD20}" type="pres">
      <dgm:prSet presAssocID="{5FA0727D-ECB8-45B8-91C9-9168FC81AFEB}" presName="node" presStyleLbl="node1" presStyleIdx="1" presStyleCnt="4">
        <dgm:presLayoutVars>
          <dgm:bulletEnabled val="1"/>
        </dgm:presLayoutVars>
      </dgm:prSet>
      <dgm:spPr/>
    </dgm:pt>
    <dgm:pt modelId="{285564CB-A030-4532-908A-4CA0F04ADE1C}" type="pres">
      <dgm:prSet presAssocID="{C1853144-4936-4F9B-97D5-37B01232F37E}" presName="sibTrans" presStyleLbl="sibTrans2D1" presStyleIdx="1" presStyleCnt="3"/>
      <dgm:spPr/>
    </dgm:pt>
    <dgm:pt modelId="{0C338D5B-29E5-47BA-948E-EF6A23F4938D}" type="pres">
      <dgm:prSet presAssocID="{C1853144-4936-4F9B-97D5-37B01232F37E}" presName="connectorText" presStyleLbl="sibTrans2D1" presStyleIdx="1" presStyleCnt="3"/>
      <dgm:spPr/>
    </dgm:pt>
    <dgm:pt modelId="{57F643A0-DF78-4D41-9165-E9EF1483C3F4}" type="pres">
      <dgm:prSet presAssocID="{F194BE66-F8A7-4A59-BA8E-5E214BFFC8C5}" presName="node" presStyleLbl="node1" presStyleIdx="2" presStyleCnt="4">
        <dgm:presLayoutVars>
          <dgm:bulletEnabled val="1"/>
        </dgm:presLayoutVars>
      </dgm:prSet>
      <dgm:spPr/>
    </dgm:pt>
    <dgm:pt modelId="{87CED80D-3EA0-4765-8C52-C4AB4EA1E2B4}" type="pres">
      <dgm:prSet presAssocID="{B75A44C1-C983-4F0F-B4DD-D45A01E87B73}" presName="sibTrans" presStyleLbl="sibTrans2D1" presStyleIdx="2" presStyleCnt="3"/>
      <dgm:spPr/>
    </dgm:pt>
    <dgm:pt modelId="{B103F183-1D87-406A-AD82-F10826B502E4}" type="pres">
      <dgm:prSet presAssocID="{B75A44C1-C983-4F0F-B4DD-D45A01E87B73}" presName="connectorText" presStyleLbl="sibTrans2D1" presStyleIdx="2" presStyleCnt="3"/>
      <dgm:spPr/>
    </dgm:pt>
    <dgm:pt modelId="{11DD731C-D2B4-4D63-8653-A7FD48BFF58E}" type="pres">
      <dgm:prSet presAssocID="{69AAEB03-3DD7-40BF-ABB3-E09C8F143E60}" presName="node" presStyleLbl="node1" presStyleIdx="3" presStyleCnt="4">
        <dgm:presLayoutVars>
          <dgm:bulletEnabled val="1"/>
        </dgm:presLayoutVars>
      </dgm:prSet>
      <dgm:spPr/>
    </dgm:pt>
  </dgm:ptLst>
  <dgm:cxnLst>
    <dgm:cxn modelId="{4DB06108-7326-433A-8B10-45CE3D87EF00}" type="presOf" srcId="{F3E254D2-5AC1-4276-8003-27C719448C44}" destId="{46624FC7-8105-4006-B411-045AA56DBD7B}" srcOrd="0" destOrd="0" presId="urn:microsoft.com/office/officeart/2005/8/layout/process5"/>
    <dgm:cxn modelId="{99719628-3759-4A05-A795-6585A354FD30}" type="presOf" srcId="{5FA0727D-ECB8-45B8-91C9-9168FC81AFEB}" destId="{06917830-D548-4EB9-A0FA-AC9A0A87CD20}" srcOrd="0" destOrd="0" presId="urn:microsoft.com/office/officeart/2005/8/layout/process5"/>
    <dgm:cxn modelId="{85A0083D-EC50-4DD1-9348-F88E52D890B3}" type="presOf" srcId="{568B99E1-4061-45E1-AD6B-93720AA1AD26}" destId="{30E84C8A-510D-4AB0-90F1-F6EAE23D0248}" srcOrd="0" destOrd="0" presId="urn:microsoft.com/office/officeart/2005/8/layout/process5"/>
    <dgm:cxn modelId="{D2825F61-2AE1-42D2-9FAC-BE0E17B90884}" srcId="{A3221C83-D14E-4DFB-9D9E-98E3AC4B76D5}" destId="{568B99E1-4061-45E1-AD6B-93720AA1AD26}" srcOrd="0" destOrd="0" parTransId="{A0667755-3CC8-446F-8A80-B53F17585C29}" sibTransId="{F3E254D2-5AC1-4276-8003-27C719448C44}"/>
    <dgm:cxn modelId="{A2D12453-39F7-4724-AAC6-6D280F3ACA06}" srcId="{A3221C83-D14E-4DFB-9D9E-98E3AC4B76D5}" destId="{F194BE66-F8A7-4A59-BA8E-5E214BFFC8C5}" srcOrd="2" destOrd="0" parTransId="{C0FAC977-6BBF-4D55-8894-10F30F9F0824}" sibTransId="{B75A44C1-C983-4F0F-B4DD-D45A01E87B73}"/>
    <dgm:cxn modelId="{A2B12677-C974-4129-861C-75A1FC5258E5}" type="presOf" srcId="{C1853144-4936-4F9B-97D5-37B01232F37E}" destId="{0C338D5B-29E5-47BA-948E-EF6A23F4938D}" srcOrd="1" destOrd="0" presId="urn:microsoft.com/office/officeart/2005/8/layout/process5"/>
    <dgm:cxn modelId="{156AD078-43B4-496F-A36B-2C7D98DBF941}" type="presOf" srcId="{C1853144-4936-4F9B-97D5-37B01232F37E}" destId="{285564CB-A030-4532-908A-4CA0F04ADE1C}" srcOrd="0" destOrd="0" presId="urn:microsoft.com/office/officeart/2005/8/layout/process5"/>
    <dgm:cxn modelId="{321AFA8B-ABA3-48C6-B20B-42719ACF605F}" srcId="{A3221C83-D14E-4DFB-9D9E-98E3AC4B76D5}" destId="{5FA0727D-ECB8-45B8-91C9-9168FC81AFEB}" srcOrd="1" destOrd="0" parTransId="{C2012649-9EA9-4593-A79B-704F74E7CA5F}" sibTransId="{C1853144-4936-4F9B-97D5-37B01232F37E}"/>
    <dgm:cxn modelId="{74E84FAF-B718-43D3-A59B-4FE16EDE55B5}" type="presOf" srcId="{B75A44C1-C983-4F0F-B4DD-D45A01E87B73}" destId="{87CED80D-3EA0-4765-8C52-C4AB4EA1E2B4}" srcOrd="0" destOrd="0" presId="urn:microsoft.com/office/officeart/2005/8/layout/process5"/>
    <dgm:cxn modelId="{330471B4-2605-4D54-9B6D-4F702A2FC4ED}" type="presOf" srcId="{A3221C83-D14E-4DFB-9D9E-98E3AC4B76D5}" destId="{B77670DE-1D56-428B-B2C2-33DEC1DC6446}" srcOrd="0" destOrd="0" presId="urn:microsoft.com/office/officeart/2005/8/layout/process5"/>
    <dgm:cxn modelId="{2F4EBDBA-6312-434F-8FCF-0A03219010F7}" type="presOf" srcId="{F194BE66-F8A7-4A59-BA8E-5E214BFFC8C5}" destId="{57F643A0-DF78-4D41-9165-E9EF1483C3F4}" srcOrd="0" destOrd="0" presId="urn:microsoft.com/office/officeart/2005/8/layout/process5"/>
    <dgm:cxn modelId="{34FF94C2-221F-415F-8A58-47FB0CC2DA39}" type="presOf" srcId="{F3E254D2-5AC1-4276-8003-27C719448C44}" destId="{D286F823-9616-44D3-9EFF-D7261BE3DFA8}" srcOrd="1" destOrd="0" presId="urn:microsoft.com/office/officeart/2005/8/layout/process5"/>
    <dgm:cxn modelId="{4BB69BE6-1596-45F7-B0BA-B02C8AF06DEB}" type="presOf" srcId="{69AAEB03-3DD7-40BF-ABB3-E09C8F143E60}" destId="{11DD731C-D2B4-4D63-8653-A7FD48BFF58E}" srcOrd="0" destOrd="0" presId="urn:microsoft.com/office/officeart/2005/8/layout/process5"/>
    <dgm:cxn modelId="{8A520EE7-C8D6-43D6-9757-799371075E83}" srcId="{A3221C83-D14E-4DFB-9D9E-98E3AC4B76D5}" destId="{69AAEB03-3DD7-40BF-ABB3-E09C8F143E60}" srcOrd="3" destOrd="0" parTransId="{1B261C01-3525-4065-AFAB-A76B69FB9737}" sibTransId="{38A9AF0F-AB4B-4FF3-A70D-8ED91982E409}"/>
    <dgm:cxn modelId="{C62FBDE9-F74A-4BD3-8EB5-34E3C3DB971B}" type="presOf" srcId="{B75A44C1-C983-4F0F-B4DD-D45A01E87B73}" destId="{B103F183-1D87-406A-AD82-F10826B502E4}" srcOrd="1" destOrd="0" presId="urn:microsoft.com/office/officeart/2005/8/layout/process5"/>
    <dgm:cxn modelId="{E0443660-1944-4F37-8228-6E106E470C73}" type="presParOf" srcId="{B77670DE-1D56-428B-B2C2-33DEC1DC6446}" destId="{30E84C8A-510D-4AB0-90F1-F6EAE23D0248}" srcOrd="0" destOrd="0" presId="urn:microsoft.com/office/officeart/2005/8/layout/process5"/>
    <dgm:cxn modelId="{FE058934-7FB3-4318-BC63-414536363196}" type="presParOf" srcId="{B77670DE-1D56-428B-B2C2-33DEC1DC6446}" destId="{46624FC7-8105-4006-B411-045AA56DBD7B}" srcOrd="1" destOrd="0" presId="urn:microsoft.com/office/officeart/2005/8/layout/process5"/>
    <dgm:cxn modelId="{ACDB0788-6823-4B75-946B-922B8A8A7CCC}" type="presParOf" srcId="{46624FC7-8105-4006-B411-045AA56DBD7B}" destId="{D286F823-9616-44D3-9EFF-D7261BE3DFA8}" srcOrd="0" destOrd="0" presId="urn:microsoft.com/office/officeart/2005/8/layout/process5"/>
    <dgm:cxn modelId="{700AB153-DAEC-48C5-9B6E-DDD7991A41E1}" type="presParOf" srcId="{B77670DE-1D56-428B-B2C2-33DEC1DC6446}" destId="{06917830-D548-4EB9-A0FA-AC9A0A87CD20}" srcOrd="2" destOrd="0" presId="urn:microsoft.com/office/officeart/2005/8/layout/process5"/>
    <dgm:cxn modelId="{216E0416-D28F-4AB5-BDF7-95D6E9680B03}" type="presParOf" srcId="{B77670DE-1D56-428B-B2C2-33DEC1DC6446}" destId="{285564CB-A030-4532-908A-4CA0F04ADE1C}" srcOrd="3" destOrd="0" presId="urn:microsoft.com/office/officeart/2005/8/layout/process5"/>
    <dgm:cxn modelId="{1F26FF44-5581-4816-906E-4B73CA9F9113}" type="presParOf" srcId="{285564CB-A030-4532-908A-4CA0F04ADE1C}" destId="{0C338D5B-29E5-47BA-948E-EF6A23F4938D}" srcOrd="0" destOrd="0" presId="urn:microsoft.com/office/officeart/2005/8/layout/process5"/>
    <dgm:cxn modelId="{DAE65939-49AB-44F6-96F9-B510737AB31E}" type="presParOf" srcId="{B77670DE-1D56-428B-B2C2-33DEC1DC6446}" destId="{57F643A0-DF78-4D41-9165-E9EF1483C3F4}" srcOrd="4" destOrd="0" presId="urn:microsoft.com/office/officeart/2005/8/layout/process5"/>
    <dgm:cxn modelId="{5FBFE125-6C89-4F26-A8DC-F4AA356E6D3F}" type="presParOf" srcId="{B77670DE-1D56-428B-B2C2-33DEC1DC6446}" destId="{87CED80D-3EA0-4765-8C52-C4AB4EA1E2B4}" srcOrd="5" destOrd="0" presId="urn:microsoft.com/office/officeart/2005/8/layout/process5"/>
    <dgm:cxn modelId="{6586E3F4-1EC6-4030-AAE0-5E432B15B006}" type="presParOf" srcId="{87CED80D-3EA0-4765-8C52-C4AB4EA1E2B4}" destId="{B103F183-1D87-406A-AD82-F10826B502E4}" srcOrd="0" destOrd="0" presId="urn:microsoft.com/office/officeart/2005/8/layout/process5"/>
    <dgm:cxn modelId="{14A66259-0220-4C0F-8BA4-0DAC55AC5878}" type="presParOf" srcId="{B77670DE-1D56-428B-B2C2-33DEC1DC6446}" destId="{11DD731C-D2B4-4D63-8653-A7FD48BFF58E}" srcOrd="6"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C9E491-5331-4DDE-B468-484FE5CF0A96}"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4346C03C-DFE6-4F0A-A08F-E0FFB8E5EEBA}">
      <dgm:prSet custT="1"/>
      <dgm:spPr/>
      <dgm:t>
        <a:bodyPr/>
        <a:lstStyle/>
        <a:p>
          <a:r>
            <a:rPr lang="en-US" sz="1100"/>
            <a:t>Implementierung von Peer-Review-Übungen innerhalb des LMS, um kritisches Denken, Selbstreflexion und gegenseitiges Feedback unter den Studierenden zu fördern.</a:t>
          </a:r>
        </a:p>
      </dgm:t>
    </dgm:pt>
    <dgm:pt modelId="{56CC0FC4-0708-4165-8A94-C53F7576AE3A}" type="parTrans" cxnId="{641F2B45-EC1D-4974-A180-2A5D47D4213B}">
      <dgm:prSet/>
      <dgm:spPr/>
      <dgm:t>
        <a:bodyPr/>
        <a:lstStyle/>
        <a:p>
          <a:endParaRPr lang="en-US" sz="2800"/>
        </a:p>
      </dgm:t>
    </dgm:pt>
    <dgm:pt modelId="{CDC65195-D062-40F5-8901-C198BE370295}" type="sibTrans" cxnId="{641F2B45-EC1D-4974-A180-2A5D47D4213B}">
      <dgm:prSet/>
      <dgm:spPr/>
      <dgm:t>
        <a:bodyPr/>
        <a:lstStyle/>
        <a:p>
          <a:endParaRPr lang="en-US" sz="2800"/>
        </a:p>
      </dgm:t>
    </dgm:pt>
    <dgm:pt modelId="{E584F673-DBDC-4AF6-A84C-BA42B47C842D}">
      <dgm:prSet custT="1"/>
      <dgm:spPr/>
      <dgm:t>
        <a:bodyPr/>
        <a:lstStyle/>
        <a:p>
          <a:r>
            <a:rPr lang="en-US" sz="1100"/>
            <a:t>Diese Strategie verbessert die Lernergebnisse, indem sie die Studierenden zu konstruktiver Kritik und Zusammenarbeit ermutigt.</a:t>
          </a:r>
        </a:p>
      </dgm:t>
    </dgm:pt>
    <dgm:pt modelId="{9D0B65E8-302D-402C-831D-DCF2452F72C0}" type="parTrans" cxnId="{1586CEFB-A134-4CA3-AF1D-ED811A1700CE}">
      <dgm:prSet/>
      <dgm:spPr/>
      <dgm:t>
        <a:bodyPr/>
        <a:lstStyle/>
        <a:p>
          <a:endParaRPr lang="en-US" sz="2800"/>
        </a:p>
      </dgm:t>
    </dgm:pt>
    <dgm:pt modelId="{79DCDB10-44FC-4078-AC6A-DAEFCBCA12ED}" type="sibTrans" cxnId="{1586CEFB-A134-4CA3-AF1D-ED811A1700CE}">
      <dgm:prSet/>
      <dgm:spPr/>
      <dgm:t>
        <a:bodyPr/>
        <a:lstStyle/>
        <a:p>
          <a:endParaRPr lang="en-US" sz="2800"/>
        </a:p>
      </dgm:t>
    </dgm:pt>
    <dgm:pt modelId="{D2CABE4A-649E-40DB-948D-F4D602188980}">
      <dgm:prSet custT="1"/>
      <dgm:spPr/>
      <dgm:t>
        <a:bodyPr/>
        <a:lstStyle/>
        <a:p>
          <a:r>
            <a:rPr lang="en-US" sz="1100"/>
            <a:t>Durch die Teilnahme an Peer-Reviews stärken die Studierenden eine unterstützende Lerngemeinschaft, die Wert auf unterschiedliche Perspektiven und kontinuierliche Verbesserung legt.</a:t>
          </a:r>
        </a:p>
      </dgm:t>
    </dgm:pt>
    <dgm:pt modelId="{3CBF6603-FC07-4F6F-80F8-9BA589F1F6FB}" type="parTrans" cxnId="{F4BCAA79-F079-40E7-900E-AEF6EB06F773}">
      <dgm:prSet/>
      <dgm:spPr/>
      <dgm:t>
        <a:bodyPr/>
        <a:lstStyle/>
        <a:p>
          <a:endParaRPr lang="en-US" sz="2800"/>
        </a:p>
      </dgm:t>
    </dgm:pt>
    <dgm:pt modelId="{F88800B3-48B7-48D5-B55E-92DA34EC87CF}" type="sibTrans" cxnId="{F4BCAA79-F079-40E7-900E-AEF6EB06F773}">
      <dgm:prSet/>
      <dgm:spPr/>
      <dgm:t>
        <a:bodyPr/>
        <a:lstStyle/>
        <a:p>
          <a:endParaRPr lang="en-US" sz="2800"/>
        </a:p>
      </dgm:t>
    </dgm:pt>
    <dgm:pt modelId="{E48A68BC-946A-4648-8105-0E0443F252F6}">
      <dgm:prSet custT="1"/>
      <dgm:spPr/>
      <dgm:t>
        <a:bodyPr/>
        <a:lstStyle/>
        <a:p>
          <a:r>
            <a:rPr lang="en-US" sz="1100"/>
            <a:t>Dieser kollaborative Feedback-Prozess hilft nicht nur beim Verstehen der Inhalte, sondern fördert auch wichtige Fähigkeiten wie analytisches Denken und effektive Kommunikation.</a:t>
          </a:r>
        </a:p>
      </dgm:t>
    </dgm:pt>
    <dgm:pt modelId="{77DF5AFC-744D-443E-8D75-3D83C7BA2F18}" type="parTrans" cxnId="{87A31EFD-F303-412D-A735-7C591FA85F6C}">
      <dgm:prSet/>
      <dgm:spPr/>
      <dgm:t>
        <a:bodyPr/>
        <a:lstStyle/>
        <a:p>
          <a:endParaRPr lang="en-US" sz="2800"/>
        </a:p>
      </dgm:t>
    </dgm:pt>
    <dgm:pt modelId="{98136A04-B3CB-483C-AAE8-D2DC20D97DD7}" type="sibTrans" cxnId="{87A31EFD-F303-412D-A735-7C591FA85F6C}">
      <dgm:prSet/>
      <dgm:spPr/>
      <dgm:t>
        <a:bodyPr/>
        <a:lstStyle/>
        <a:p>
          <a:endParaRPr lang="en-US" sz="2800"/>
        </a:p>
      </dgm:t>
    </dgm:pt>
    <dgm:pt modelId="{A47032C5-A7DF-4C8C-9917-182693E54261}" type="pres">
      <dgm:prSet presAssocID="{88C9E491-5331-4DDE-B468-484FE5CF0A96}" presName="hierChild1" presStyleCnt="0">
        <dgm:presLayoutVars>
          <dgm:chPref val="1"/>
          <dgm:dir/>
          <dgm:animOne val="branch"/>
          <dgm:animLvl val="lvl"/>
          <dgm:resizeHandles/>
        </dgm:presLayoutVars>
      </dgm:prSet>
      <dgm:spPr/>
    </dgm:pt>
    <dgm:pt modelId="{D92EB886-3FB1-4A59-8ADF-5E96355D0939}" type="pres">
      <dgm:prSet presAssocID="{4346C03C-DFE6-4F0A-A08F-E0FFB8E5EEBA}" presName="hierRoot1" presStyleCnt="0"/>
      <dgm:spPr/>
    </dgm:pt>
    <dgm:pt modelId="{6B127929-8D1D-4B41-9A49-6D3D901722C7}" type="pres">
      <dgm:prSet presAssocID="{4346C03C-DFE6-4F0A-A08F-E0FFB8E5EEBA}" presName="composite" presStyleCnt="0"/>
      <dgm:spPr/>
    </dgm:pt>
    <dgm:pt modelId="{B9281D86-0CB8-4B2C-B41D-367A3784DF8D}" type="pres">
      <dgm:prSet presAssocID="{4346C03C-DFE6-4F0A-A08F-E0FFB8E5EEBA}" presName="background" presStyleLbl="node0" presStyleIdx="0" presStyleCnt="4"/>
      <dgm:spPr/>
    </dgm:pt>
    <dgm:pt modelId="{D92BB64C-5637-480C-9245-97CDAC9BB5DC}" type="pres">
      <dgm:prSet presAssocID="{4346C03C-DFE6-4F0A-A08F-E0FFB8E5EEBA}" presName="text" presStyleLbl="fgAcc0" presStyleIdx="0" presStyleCnt="4">
        <dgm:presLayoutVars>
          <dgm:chPref val="3"/>
        </dgm:presLayoutVars>
      </dgm:prSet>
      <dgm:spPr/>
    </dgm:pt>
    <dgm:pt modelId="{3D12B8BD-CB80-4239-9D28-4F76A792F887}" type="pres">
      <dgm:prSet presAssocID="{4346C03C-DFE6-4F0A-A08F-E0FFB8E5EEBA}" presName="hierChild2" presStyleCnt="0"/>
      <dgm:spPr/>
    </dgm:pt>
    <dgm:pt modelId="{582032C5-27C6-4AAD-B2A8-0A0E3DCBA1D4}" type="pres">
      <dgm:prSet presAssocID="{E584F673-DBDC-4AF6-A84C-BA42B47C842D}" presName="hierRoot1" presStyleCnt="0"/>
      <dgm:spPr/>
    </dgm:pt>
    <dgm:pt modelId="{4DBD5CC6-167F-4E1A-A916-AE9F80BDD6B6}" type="pres">
      <dgm:prSet presAssocID="{E584F673-DBDC-4AF6-A84C-BA42B47C842D}" presName="composite" presStyleCnt="0"/>
      <dgm:spPr/>
    </dgm:pt>
    <dgm:pt modelId="{C1876561-C18C-4CCE-8903-EE4EAF9FA25E}" type="pres">
      <dgm:prSet presAssocID="{E584F673-DBDC-4AF6-A84C-BA42B47C842D}" presName="background" presStyleLbl="node0" presStyleIdx="1" presStyleCnt="4"/>
      <dgm:spPr/>
    </dgm:pt>
    <dgm:pt modelId="{65824954-89AD-4A8F-9BA9-25F607F993C5}" type="pres">
      <dgm:prSet presAssocID="{E584F673-DBDC-4AF6-A84C-BA42B47C842D}" presName="text" presStyleLbl="fgAcc0" presStyleIdx="1" presStyleCnt="4">
        <dgm:presLayoutVars>
          <dgm:chPref val="3"/>
        </dgm:presLayoutVars>
      </dgm:prSet>
      <dgm:spPr/>
    </dgm:pt>
    <dgm:pt modelId="{B12BCB3D-533D-4051-846A-3889036DF32E}" type="pres">
      <dgm:prSet presAssocID="{E584F673-DBDC-4AF6-A84C-BA42B47C842D}" presName="hierChild2" presStyleCnt="0"/>
      <dgm:spPr/>
    </dgm:pt>
    <dgm:pt modelId="{564F4BBB-826B-405A-908A-7FE0C54A4073}" type="pres">
      <dgm:prSet presAssocID="{D2CABE4A-649E-40DB-948D-F4D602188980}" presName="hierRoot1" presStyleCnt="0"/>
      <dgm:spPr/>
    </dgm:pt>
    <dgm:pt modelId="{6A76A401-7167-44C4-A942-8181B311E58F}" type="pres">
      <dgm:prSet presAssocID="{D2CABE4A-649E-40DB-948D-F4D602188980}" presName="composite" presStyleCnt="0"/>
      <dgm:spPr/>
    </dgm:pt>
    <dgm:pt modelId="{290305AD-6FF0-4A4B-903F-FB9B79FA1C58}" type="pres">
      <dgm:prSet presAssocID="{D2CABE4A-649E-40DB-948D-F4D602188980}" presName="background" presStyleLbl="node0" presStyleIdx="2" presStyleCnt="4"/>
      <dgm:spPr/>
    </dgm:pt>
    <dgm:pt modelId="{852A3B70-E7B1-465A-8E09-253006478E64}" type="pres">
      <dgm:prSet presAssocID="{D2CABE4A-649E-40DB-948D-F4D602188980}" presName="text" presStyleLbl="fgAcc0" presStyleIdx="2" presStyleCnt="4">
        <dgm:presLayoutVars>
          <dgm:chPref val="3"/>
        </dgm:presLayoutVars>
      </dgm:prSet>
      <dgm:spPr/>
    </dgm:pt>
    <dgm:pt modelId="{53715CAD-BB42-40DD-88E8-DE603191A8F1}" type="pres">
      <dgm:prSet presAssocID="{D2CABE4A-649E-40DB-948D-F4D602188980}" presName="hierChild2" presStyleCnt="0"/>
      <dgm:spPr/>
    </dgm:pt>
    <dgm:pt modelId="{5012AD24-BBB6-4EE7-8866-D934BADFAB7A}" type="pres">
      <dgm:prSet presAssocID="{E48A68BC-946A-4648-8105-0E0443F252F6}" presName="hierRoot1" presStyleCnt="0"/>
      <dgm:spPr/>
    </dgm:pt>
    <dgm:pt modelId="{BBBC5464-53E9-4B09-A509-511D5423BACD}" type="pres">
      <dgm:prSet presAssocID="{E48A68BC-946A-4648-8105-0E0443F252F6}" presName="composite" presStyleCnt="0"/>
      <dgm:spPr/>
    </dgm:pt>
    <dgm:pt modelId="{466A1D40-743B-43D2-BBFF-3ADCA141A102}" type="pres">
      <dgm:prSet presAssocID="{E48A68BC-946A-4648-8105-0E0443F252F6}" presName="background" presStyleLbl="node0" presStyleIdx="3" presStyleCnt="4"/>
      <dgm:spPr/>
    </dgm:pt>
    <dgm:pt modelId="{A80C6376-92E7-412D-A329-822C7F74BC16}" type="pres">
      <dgm:prSet presAssocID="{E48A68BC-946A-4648-8105-0E0443F252F6}" presName="text" presStyleLbl="fgAcc0" presStyleIdx="3" presStyleCnt="4">
        <dgm:presLayoutVars>
          <dgm:chPref val="3"/>
        </dgm:presLayoutVars>
      </dgm:prSet>
      <dgm:spPr/>
    </dgm:pt>
    <dgm:pt modelId="{4B9EBEE6-FEC8-40AC-ACC2-20C87B922BE4}" type="pres">
      <dgm:prSet presAssocID="{E48A68BC-946A-4648-8105-0E0443F252F6}" presName="hierChild2" presStyleCnt="0"/>
      <dgm:spPr/>
    </dgm:pt>
  </dgm:ptLst>
  <dgm:cxnLst>
    <dgm:cxn modelId="{0F58B70C-10B6-44E7-B620-E3BE6613DB1A}" type="presOf" srcId="{E584F673-DBDC-4AF6-A84C-BA42B47C842D}" destId="{65824954-89AD-4A8F-9BA9-25F607F993C5}" srcOrd="0" destOrd="0" presId="urn:microsoft.com/office/officeart/2005/8/layout/hierarchy1"/>
    <dgm:cxn modelId="{641F2B45-EC1D-4974-A180-2A5D47D4213B}" srcId="{88C9E491-5331-4DDE-B468-484FE5CF0A96}" destId="{4346C03C-DFE6-4F0A-A08F-E0FFB8E5EEBA}" srcOrd="0" destOrd="0" parTransId="{56CC0FC4-0708-4165-8A94-C53F7576AE3A}" sibTransId="{CDC65195-D062-40F5-8901-C198BE370295}"/>
    <dgm:cxn modelId="{EB216D57-2F1A-48AE-AAD0-59EBB4D13A52}" type="presOf" srcId="{E48A68BC-946A-4648-8105-0E0443F252F6}" destId="{A80C6376-92E7-412D-A329-822C7F74BC16}" srcOrd="0" destOrd="0" presId="urn:microsoft.com/office/officeart/2005/8/layout/hierarchy1"/>
    <dgm:cxn modelId="{F4BCAA79-F079-40E7-900E-AEF6EB06F773}" srcId="{88C9E491-5331-4DDE-B468-484FE5CF0A96}" destId="{D2CABE4A-649E-40DB-948D-F4D602188980}" srcOrd="2" destOrd="0" parTransId="{3CBF6603-FC07-4F6F-80F8-9BA589F1F6FB}" sibTransId="{F88800B3-48B7-48D5-B55E-92DA34EC87CF}"/>
    <dgm:cxn modelId="{628E788B-7E29-4DD9-A6CF-6825658B1633}" type="presOf" srcId="{4346C03C-DFE6-4F0A-A08F-E0FFB8E5EEBA}" destId="{D92BB64C-5637-480C-9245-97CDAC9BB5DC}" srcOrd="0" destOrd="0" presId="urn:microsoft.com/office/officeart/2005/8/layout/hierarchy1"/>
    <dgm:cxn modelId="{31378193-DFA3-4FA6-95D0-A64BD42449FF}" type="presOf" srcId="{88C9E491-5331-4DDE-B468-484FE5CF0A96}" destId="{A47032C5-A7DF-4C8C-9917-182693E54261}" srcOrd="0" destOrd="0" presId="urn:microsoft.com/office/officeart/2005/8/layout/hierarchy1"/>
    <dgm:cxn modelId="{FF0291FA-412F-4027-B9C1-2BBF42B09C59}" type="presOf" srcId="{D2CABE4A-649E-40DB-948D-F4D602188980}" destId="{852A3B70-E7B1-465A-8E09-253006478E64}" srcOrd="0" destOrd="0" presId="urn:microsoft.com/office/officeart/2005/8/layout/hierarchy1"/>
    <dgm:cxn modelId="{1586CEFB-A134-4CA3-AF1D-ED811A1700CE}" srcId="{88C9E491-5331-4DDE-B468-484FE5CF0A96}" destId="{E584F673-DBDC-4AF6-A84C-BA42B47C842D}" srcOrd="1" destOrd="0" parTransId="{9D0B65E8-302D-402C-831D-DCF2452F72C0}" sibTransId="{79DCDB10-44FC-4078-AC6A-DAEFCBCA12ED}"/>
    <dgm:cxn modelId="{87A31EFD-F303-412D-A735-7C591FA85F6C}" srcId="{88C9E491-5331-4DDE-B468-484FE5CF0A96}" destId="{E48A68BC-946A-4648-8105-0E0443F252F6}" srcOrd="3" destOrd="0" parTransId="{77DF5AFC-744D-443E-8D75-3D83C7BA2F18}" sibTransId="{98136A04-B3CB-483C-AAE8-D2DC20D97DD7}"/>
    <dgm:cxn modelId="{FDBCFD6F-0A43-4AAA-A1FC-6E217C9999FF}" type="presParOf" srcId="{A47032C5-A7DF-4C8C-9917-182693E54261}" destId="{D92EB886-3FB1-4A59-8ADF-5E96355D0939}" srcOrd="0" destOrd="0" presId="urn:microsoft.com/office/officeart/2005/8/layout/hierarchy1"/>
    <dgm:cxn modelId="{B2690303-334A-4089-A4E9-C1298B6C754A}" type="presParOf" srcId="{D92EB886-3FB1-4A59-8ADF-5E96355D0939}" destId="{6B127929-8D1D-4B41-9A49-6D3D901722C7}" srcOrd="0" destOrd="0" presId="urn:microsoft.com/office/officeart/2005/8/layout/hierarchy1"/>
    <dgm:cxn modelId="{2AE96B67-A61B-463A-8856-4A02FA684BAD}" type="presParOf" srcId="{6B127929-8D1D-4B41-9A49-6D3D901722C7}" destId="{B9281D86-0CB8-4B2C-B41D-367A3784DF8D}" srcOrd="0" destOrd="0" presId="urn:microsoft.com/office/officeart/2005/8/layout/hierarchy1"/>
    <dgm:cxn modelId="{468D682A-66E5-489E-9360-9277A4C189E4}" type="presParOf" srcId="{6B127929-8D1D-4B41-9A49-6D3D901722C7}" destId="{D92BB64C-5637-480C-9245-97CDAC9BB5DC}" srcOrd="1" destOrd="0" presId="urn:microsoft.com/office/officeart/2005/8/layout/hierarchy1"/>
    <dgm:cxn modelId="{C5D3C071-AEF5-427D-9255-9BAB1E219DDA}" type="presParOf" srcId="{D92EB886-3FB1-4A59-8ADF-5E96355D0939}" destId="{3D12B8BD-CB80-4239-9D28-4F76A792F887}" srcOrd="1" destOrd="0" presId="urn:microsoft.com/office/officeart/2005/8/layout/hierarchy1"/>
    <dgm:cxn modelId="{0F165457-F7F9-4210-9560-379003B603B3}" type="presParOf" srcId="{A47032C5-A7DF-4C8C-9917-182693E54261}" destId="{582032C5-27C6-4AAD-B2A8-0A0E3DCBA1D4}" srcOrd="1" destOrd="0" presId="urn:microsoft.com/office/officeart/2005/8/layout/hierarchy1"/>
    <dgm:cxn modelId="{4FC0FDCF-824F-40FB-9EEE-59F91B952BF7}" type="presParOf" srcId="{582032C5-27C6-4AAD-B2A8-0A0E3DCBA1D4}" destId="{4DBD5CC6-167F-4E1A-A916-AE9F80BDD6B6}" srcOrd="0" destOrd="0" presId="urn:microsoft.com/office/officeart/2005/8/layout/hierarchy1"/>
    <dgm:cxn modelId="{AC21F1B8-E7D4-479E-A663-BD874AC970EF}" type="presParOf" srcId="{4DBD5CC6-167F-4E1A-A916-AE9F80BDD6B6}" destId="{C1876561-C18C-4CCE-8903-EE4EAF9FA25E}" srcOrd="0" destOrd="0" presId="urn:microsoft.com/office/officeart/2005/8/layout/hierarchy1"/>
    <dgm:cxn modelId="{1D9E77C2-EE5C-43EE-A2F9-573748E85D7A}" type="presParOf" srcId="{4DBD5CC6-167F-4E1A-A916-AE9F80BDD6B6}" destId="{65824954-89AD-4A8F-9BA9-25F607F993C5}" srcOrd="1" destOrd="0" presId="urn:microsoft.com/office/officeart/2005/8/layout/hierarchy1"/>
    <dgm:cxn modelId="{2F09BFDF-A14D-432C-9EE9-5A4DE12ED0FB}" type="presParOf" srcId="{582032C5-27C6-4AAD-B2A8-0A0E3DCBA1D4}" destId="{B12BCB3D-533D-4051-846A-3889036DF32E}" srcOrd="1" destOrd="0" presId="urn:microsoft.com/office/officeart/2005/8/layout/hierarchy1"/>
    <dgm:cxn modelId="{C1D32091-A800-422F-BB8C-D138AA36EBD1}" type="presParOf" srcId="{A47032C5-A7DF-4C8C-9917-182693E54261}" destId="{564F4BBB-826B-405A-908A-7FE0C54A4073}" srcOrd="2" destOrd="0" presId="urn:microsoft.com/office/officeart/2005/8/layout/hierarchy1"/>
    <dgm:cxn modelId="{A9162FD9-B569-403E-B919-7F2D0A942D6A}" type="presParOf" srcId="{564F4BBB-826B-405A-908A-7FE0C54A4073}" destId="{6A76A401-7167-44C4-A942-8181B311E58F}" srcOrd="0" destOrd="0" presId="urn:microsoft.com/office/officeart/2005/8/layout/hierarchy1"/>
    <dgm:cxn modelId="{9A2E87E1-5F0E-4706-8627-B72C1EA1099D}" type="presParOf" srcId="{6A76A401-7167-44C4-A942-8181B311E58F}" destId="{290305AD-6FF0-4A4B-903F-FB9B79FA1C58}" srcOrd="0" destOrd="0" presId="urn:microsoft.com/office/officeart/2005/8/layout/hierarchy1"/>
    <dgm:cxn modelId="{8CAC0B2B-6295-49D4-9ECA-98E70536C1B8}" type="presParOf" srcId="{6A76A401-7167-44C4-A942-8181B311E58F}" destId="{852A3B70-E7B1-465A-8E09-253006478E64}" srcOrd="1" destOrd="0" presId="urn:microsoft.com/office/officeart/2005/8/layout/hierarchy1"/>
    <dgm:cxn modelId="{1216F8F8-6849-4BFC-8469-776FEF9FE6EC}" type="presParOf" srcId="{564F4BBB-826B-405A-908A-7FE0C54A4073}" destId="{53715CAD-BB42-40DD-88E8-DE603191A8F1}" srcOrd="1" destOrd="0" presId="urn:microsoft.com/office/officeart/2005/8/layout/hierarchy1"/>
    <dgm:cxn modelId="{04C7AFD8-602B-486D-A551-1619F1AD6BED}" type="presParOf" srcId="{A47032C5-A7DF-4C8C-9917-182693E54261}" destId="{5012AD24-BBB6-4EE7-8866-D934BADFAB7A}" srcOrd="3" destOrd="0" presId="urn:microsoft.com/office/officeart/2005/8/layout/hierarchy1"/>
    <dgm:cxn modelId="{5EF65293-8D49-4A67-868F-7772D4DD005E}" type="presParOf" srcId="{5012AD24-BBB6-4EE7-8866-D934BADFAB7A}" destId="{BBBC5464-53E9-4B09-A509-511D5423BACD}" srcOrd="0" destOrd="0" presId="urn:microsoft.com/office/officeart/2005/8/layout/hierarchy1"/>
    <dgm:cxn modelId="{86568B2B-79BD-4D5D-8FCE-18C5C96EDBDB}" type="presParOf" srcId="{BBBC5464-53E9-4B09-A509-511D5423BACD}" destId="{466A1D40-743B-43D2-BBFF-3ADCA141A102}" srcOrd="0" destOrd="0" presId="urn:microsoft.com/office/officeart/2005/8/layout/hierarchy1"/>
    <dgm:cxn modelId="{6EB24759-8F52-4C70-BE7D-ECB06538D28A}" type="presParOf" srcId="{BBBC5464-53E9-4B09-A509-511D5423BACD}" destId="{A80C6376-92E7-412D-A329-822C7F74BC16}" srcOrd="1" destOrd="0" presId="urn:microsoft.com/office/officeart/2005/8/layout/hierarchy1"/>
    <dgm:cxn modelId="{013A5E3A-CEF7-406A-A53C-BCC6CD1E8430}" type="presParOf" srcId="{5012AD24-BBB6-4EE7-8866-D934BADFAB7A}" destId="{4B9EBEE6-FEC8-40AC-ACC2-20C87B922BE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3AA35A1-4164-4266-8494-439AE212B23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7B90EF0D-EC68-4250-9AA3-6446AF6359DA}">
      <dgm:prSet/>
      <dgm:spPr/>
      <dgm:t>
        <a:bodyPr/>
        <a:lstStyle/>
        <a:p>
          <a:r>
            <a:rPr lang="en-US" dirty="0"/>
            <a:t>Nutzen Sie das LMS, um gemeinsame Projekte zu verwalten, und stellen Sie den Studierenden die Werkzeuge und die Unterstützung zur Verfügung, die für eine effiziente Teamarbeit erforderlich sind.</a:t>
          </a:r>
        </a:p>
      </dgm:t>
    </dgm:pt>
    <dgm:pt modelId="{6F71D2D2-5254-445F-9A32-05124610E745}" type="parTrans" cxnId="{EC56B42B-1A11-4249-8CC9-264C71657A8B}">
      <dgm:prSet/>
      <dgm:spPr/>
      <dgm:t>
        <a:bodyPr/>
        <a:lstStyle/>
        <a:p>
          <a:endParaRPr lang="en-US"/>
        </a:p>
      </dgm:t>
    </dgm:pt>
    <dgm:pt modelId="{7262E543-C3E9-4EDF-B9EB-3184BB77F5AE}" type="sibTrans" cxnId="{EC56B42B-1A11-4249-8CC9-264C71657A8B}">
      <dgm:prSet/>
      <dgm:spPr/>
      <dgm:t>
        <a:bodyPr/>
        <a:lstStyle/>
        <a:p>
          <a:endParaRPr lang="en-US"/>
        </a:p>
      </dgm:t>
    </dgm:pt>
    <dgm:pt modelId="{54BCA703-99DC-493A-AFDA-89C50DC44603}">
      <dgm:prSet/>
      <dgm:spPr/>
      <dgm:t>
        <a:bodyPr/>
        <a:lstStyle/>
        <a:p>
          <a:r>
            <a:rPr lang="en-US" dirty="0"/>
            <a:t>Gemeinsame Projekte spielen eine wichtige Rolle beim aktiven Lernen und helfen den Schülern, wichtige Fähigkeiten des 21. Jahrhunderts zu entwickeln, darunter Kommunikation, Problemlösung und Teamarbeit.</a:t>
          </a:r>
        </a:p>
      </dgm:t>
    </dgm:pt>
    <dgm:pt modelId="{45B1F12D-9376-42C1-A63A-988C3781D982}" type="parTrans" cxnId="{DECAFF67-B199-4154-835E-9D1FAD3CE751}">
      <dgm:prSet/>
      <dgm:spPr/>
      <dgm:t>
        <a:bodyPr/>
        <a:lstStyle/>
        <a:p>
          <a:endParaRPr lang="en-US"/>
        </a:p>
      </dgm:t>
    </dgm:pt>
    <dgm:pt modelId="{8F11E138-4CDE-4BEC-A9A9-AF6CDF77C9CD}" type="sibTrans" cxnId="{DECAFF67-B199-4154-835E-9D1FAD3CE751}">
      <dgm:prSet/>
      <dgm:spPr/>
      <dgm:t>
        <a:bodyPr/>
        <a:lstStyle/>
        <a:p>
          <a:endParaRPr lang="en-US"/>
        </a:p>
      </dgm:t>
    </dgm:pt>
    <dgm:pt modelId="{2FD00E8B-5400-4486-A662-F4803AF87BE8}">
      <dgm:prSet/>
      <dgm:spPr/>
      <dgm:t>
        <a:bodyPr/>
        <a:lstStyle/>
        <a:p>
          <a:r>
            <a:rPr lang="en-US" dirty="0"/>
            <a:t> Durch diese Zusammenarbeit lernen die Schüler, mit komplexen Ideen und unterschiedlicher Teamdynamik umzugehen.</a:t>
          </a:r>
        </a:p>
      </dgm:t>
    </dgm:pt>
    <dgm:pt modelId="{16DC560D-4016-4A43-A0DB-F9CA17818A02}" type="parTrans" cxnId="{75762795-2DE4-4BD2-A85F-30E8A95ABB8F}">
      <dgm:prSet/>
      <dgm:spPr/>
      <dgm:t>
        <a:bodyPr/>
        <a:lstStyle/>
        <a:p>
          <a:endParaRPr lang="en-US"/>
        </a:p>
      </dgm:t>
    </dgm:pt>
    <dgm:pt modelId="{ED2FA940-4641-432C-9A8C-5D119F36AE3F}" type="sibTrans" cxnId="{75762795-2DE4-4BD2-A85F-30E8A95ABB8F}">
      <dgm:prSet/>
      <dgm:spPr/>
      <dgm:t>
        <a:bodyPr/>
        <a:lstStyle/>
        <a:p>
          <a:endParaRPr lang="en-US"/>
        </a:p>
      </dgm:t>
    </dgm:pt>
    <dgm:pt modelId="{BF97357B-ABB7-4FA2-8553-11319E034E41}">
      <dgm:prSet/>
      <dgm:spPr/>
      <dgm:t>
        <a:bodyPr/>
        <a:lstStyle/>
        <a:p>
          <a:r>
            <a:rPr lang="en-US" dirty="0"/>
            <a:t>Diese Vorbereitung ist entscheidend für die Bewältigung künftiger Herausforderungen in einer vernetzten Welt, in der Zusammenarbeit und Anpassungsfähigkeit von entscheidender Bedeutung sind.</a:t>
          </a:r>
        </a:p>
      </dgm:t>
    </dgm:pt>
    <dgm:pt modelId="{55856A69-A30E-40A9-B547-AE8F9786717E}" type="parTrans" cxnId="{E75FBDE2-6765-445C-8759-61F07ED069F4}">
      <dgm:prSet/>
      <dgm:spPr/>
      <dgm:t>
        <a:bodyPr/>
        <a:lstStyle/>
        <a:p>
          <a:endParaRPr lang="en-US"/>
        </a:p>
      </dgm:t>
    </dgm:pt>
    <dgm:pt modelId="{2B36852B-6D73-4514-A4F2-367E95E24024}" type="sibTrans" cxnId="{E75FBDE2-6765-445C-8759-61F07ED069F4}">
      <dgm:prSet/>
      <dgm:spPr/>
      <dgm:t>
        <a:bodyPr/>
        <a:lstStyle/>
        <a:p>
          <a:endParaRPr lang="en-US"/>
        </a:p>
      </dgm:t>
    </dgm:pt>
    <dgm:pt modelId="{33375BCA-469C-4177-B071-3690C7C6236A}" type="pres">
      <dgm:prSet presAssocID="{B3AA35A1-4164-4266-8494-439AE212B23F}" presName="linear" presStyleCnt="0">
        <dgm:presLayoutVars>
          <dgm:animLvl val="lvl"/>
          <dgm:resizeHandles val="exact"/>
        </dgm:presLayoutVars>
      </dgm:prSet>
      <dgm:spPr/>
    </dgm:pt>
    <dgm:pt modelId="{407C8210-3DD9-4AEA-BCC5-F48A4B866543}" type="pres">
      <dgm:prSet presAssocID="{7B90EF0D-EC68-4250-9AA3-6446AF6359DA}" presName="parentText" presStyleLbl="node1" presStyleIdx="0" presStyleCnt="4">
        <dgm:presLayoutVars>
          <dgm:chMax val="0"/>
          <dgm:bulletEnabled val="1"/>
        </dgm:presLayoutVars>
      </dgm:prSet>
      <dgm:spPr/>
    </dgm:pt>
    <dgm:pt modelId="{9D169FD2-1A77-4051-A1D3-FDA16C31D795}" type="pres">
      <dgm:prSet presAssocID="{7262E543-C3E9-4EDF-B9EB-3184BB77F5AE}" presName="spacer" presStyleCnt="0"/>
      <dgm:spPr/>
    </dgm:pt>
    <dgm:pt modelId="{892FFDC3-9901-4094-A867-328BF05DAE27}" type="pres">
      <dgm:prSet presAssocID="{54BCA703-99DC-493A-AFDA-89C50DC44603}" presName="parentText" presStyleLbl="node1" presStyleIdx="1" presStyleCnt="4">
        <dgm:presLayoutVars>
          <dgm:chMax val="0"/>
          <dgm:bulletEnabled val="1"/>
        </dgm:presLayoutVars>
      </dgm:prSet>
      <dgm:spPr/>
    </dgm:pt>
    <dgm:pt modelId="{8D021F7A-42EB-405D-A65B-7D69D3281AF2}" type="pres">
      <dgm:prSet presAssocID="{8F11E138-4CDE-4BEC-A9A9-AF6CDF77C9CD}" presName="spacer" presStyleCnt="0"/>
      <dgm:spPr/>
    </dgm:pt>
    <dgm:pt modelId="{1B226C38-B9AB-4D49-80F7-25FB2335E593}" type="pres">
      <dgm:prSet presAssocID="{2FD00E8B-5400-4486-A662-F4803AF87BE8}" presName="parentText" presStyleLbl="node1" presStyleIdx="2" presStyleCnt="4">
        <dgm:presLayoutVars>
          <dgm:chMax val="0"/>
          <dgm:bulletEnabled val="1"/>
        </dgm:presLayoutVars>
      </dgm:prSet>
      <dgm:spPr/>
    </dgm:pt>
    <dgm:pt modelId="{EBE6A08A-8B8E-4BE0-8EC0-5DFFD33C9A2D}" type="pres">
      <dgm:prSet presAssocID="{ED2FA940-4641-432C-9A8C-5D119F36AE3F}" presName="spacer" presStyleCnt="0"/>
      <dgm:spPr/>
    </dgm:pt>
    <dgm:pt modelId="{0817C2F6-AA35-4AB4-892B-1A95EC0C0251}" type="pres">
      <dgm:prSet presAssocID="{BF97357B-ABB7-4FA2-8553-11319E034E41}" presName="parentText" presStyleLbl="node1" presStyleIdx="3" presStyleCnt="4">
        <dgm:presLayoutVars>
          <dgm:chMax val="0"/>
          <dgm:bulletEnabled val="1"/>
        </dgm:presLayoutVars>
      </dgm:prSet>
      <dgm:spPr/>
    </dgm:pt>
  </dgm:ptLst>
  <dgm:cxnLst>
    <dgm:cxn modelId="{8013B902-D9F4-4425-8939-8AAC62B8F5C2}" type="presOf" srcId="{BF97357B-ABB7-4FA2-8553-11319E034E41}" destId="{0817C2F6-AA35-4AB4-892B-1A95EC0C0251}" srcOrd="0" destOrd="0" presId="urn:microsoft.com/office/officeart/2005/8/layout/vList2"/>
    <dgm:cxn modelId="{5C50910B-DC70-4B20-877B-52BACB9D22BF}" type="presOf" srcId="{54BCA703-99DC-493A-AFDA-89C50DC44603}" destId="{892FFDC3-9901-4094-A867-328BF05DAE27}" srcOrd="0" destOrd="0" presId="urn:microsoft.com/office/officeart/2005/8/layout/vList2"/>
    <dgm:cxn modelId="{EC56B42B-1A11-4249-8CC9-264C71657A8B}" srcId="{B3AA35A1-4164-4266-8494-439AE212B23F}" destId="{7B90EF0D-EC68-4250-9AA3-6446AF6359DA}" srcOrd="0" destOrd="0" parTransId="{6F71D2D2-5254-445F-9A32-05124610E745}" sibTransId="{7262E543-C3E9-4EDF-B9EB-3184BB77F5AE}"/>
    <dgm:cxn modelId="{DECAFF67-B199-4154-835E-9D1FAD3CE751}" srcId="{B3AA35A1-4164-4266-8494-439AE212B23F}" destId="{54BCA703-99DC-493A-AFDA-89C50DC44603}" srcOrd="1" destOrd="0" parTransId="{45B1F12D-9376-42C1-A63A-988C3781D982}" sibTransId="{8F11E138-4CDE-4BEC-A9A9-AF6CDF77C9CD}"/>
    <dgm:cxn modelId="{F485F983-C12C-449E-90C4-DFC8E754531F}" type="presOf" srcId="{B3AA35A1-4164-4266-8494-439AE212B23F}" destId="{33375BCA-469C-4177-B071-3690C7C6236A}" srcOrd="0" destOrd="0" presId="urn:microsoft.com/office/officeart/2005/8/layout/vList2"/>
    <dgm:cxn modelId="{75762795-2DE4-4BD2-A85F-30E8A95ABB8F}" srcId="{B3AA35A1-4164-4266-8494-439AE212B23F}" destId="{2FD00E8B-5400-4486-A662-F4803AF87BE8}" srcOrd="2" destOrd="0" parTransId="{16DC560D-4016-4A43-A0DB-F9CA17818A02}" sibTransId="{ED2FA940-4641-432C-9A8C-5D119F36AE3F}"/>
    <dgm:cxn modelId="{132A3FA8-8DC0-4C16-8259-68F4B586AA45}" type="presOf" srcId="{7B90EF0D-EC68-4250-9AA3-6446AF6359DA}" destId="{407C8210-3DD9-4AEA-BCC5-F48A4B866543}" srcOrd="0" destOrd="0" presId="urn:microsoft.com/office/officeart/2005/8/layout/vList2"/>
    <dgm:cxn modelId="{F82005DB-2397-44E9-80E2-BEF7103053D4}" type="presOf" srcId="{2FD00E8B-5400-4486-A662-F4803AF87BE8}" destId="{1B226C38-B9AB-4D49-80F7-25FB2335E593}" srcOrd="0" destOrd="0" presId="urn:microsoft.com/office/officeart/2005/8/layout/vList2"/>
    <dgm:cxn modelId="{E75FBDE2-6765-445C-8759-61F07ED069F4}" srcId="{B3AA35A1-4164-4266-8494-439AE212B23F}" destId="{BF97357B-ABB7-4FA2-8553-11319E034E41}" srcOrd="3" destOrd="0" parTransId="{55856A69-A30E-40A9-B547-AE8F9786717E}" sibTransId="{2B36852B-6D73-4514-A4F2-367E95E24024}"/>
    <dgm:cxn modelId="{0C2F30B5-6CD9-4EB6-A180-7D12A0DCBFCB}" type="presParOf" srcId="{33375BCA-469C-4177-B071-3690C7C6236A}" destId="{407C8210-3DD9-4AEA-BCC5-F48A4B866543}" srcOrd="0" destOrd="0" presId="urn:microsoft.com/office/officeart/2005/8/layout/vList2"/>
    <dgm:cxn modelId="{CCAF5F74-F247-49C2-8D36-B26D07F7A906}" type="presParOf" srcId="{33375BCA-469C-4177-B071-3690C7C6236A}" destId="{9D169FD2-1A77-4051-A1D3-FDA16C31D795}" srcOrd="1" destOrd="0" presId="urn:microsoft.com/office/officeart/2005/8/layout/vList2"/>
    <dgm:cxn modelId="{D7784386-611A-49FC-91F0-DBBDD7AEE41B}" type="presParOf" srcId="{33375BCA-469C-4177-B071-3690C7C6236A}" destId="{892FFDC3-9901-4094-A867-328BF05DAE27}" srcOrd="2" destOrd="0" presId="urn:microsoft.com/office/officeart/2005/8/layout/vList2"/>
    <dgm:cxn modelId="{8F4258AF-2FAE-4107-80A4-4F222BEADD3E}" type="presParOf" srcId="{33375BCA-469C-4177-B071-3690C7C6236A}" destId="{8D021F7A-42EB-405D-A65B-7D69D3281AF2}" srcOrd="3" destOrd="0" presId="urn:microsoft.com/office/officeart/2005/8/layout/vList2"/>
    <dgm:cxn modelId="{E2C2B827-FB18-4523-92BF-11F5A8282092}" type="presParOf" srcId="{33375BCA-469C-4177-B071-3690C7C6236A}" destId="{1B226C38-B9AB-4D49-80F7-25FB2335E593}" srcOrd="4" destOrd="0" presId="urn:microsoft.com/office/officeart/2005/8/layout/vList2"/>
    <dgm:cxn modelId="{2F737472-59D9-497C-B4CC-1951BD7D1F0A}" type="presParOf" srcId="{33375BCA-469C-4177-B071-3690C7C6236A}" destId="{EBE6A08A-8B8E-4BE0-8EC0-5DFFD33C9A2D}" srcOrd="5" destOrd="0" presId="urn:microsoft.com/office/officeart/2005/8/layout/vList2"/>
    <dgm:cxn modelId="{157F20E4-C61C-4D8E-B11F-E61CBA6AF439}" type="presParOf" srcId="{33375BCA-469C-4177-B071-3690C7C6236A}" destId="{0817C2F6-AA35-4AB4-892B-1A95EC0C025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79FFB-3582-4FDD-8365-6AE12797219A}"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9327E23E-6D2F-4191-82C7-258356252223}">
      <dgm:prSet custT="1"/>
      <dgm:spPr/>
      <dgm:t>
        <a:bodyPr/>
        <a:lstStyle/>
        <a:p>
          <a:r>
            <a:rPr lang="en-US" sz="1400" dirty="0"/>
            <a:t>Im Rahmen des umgedrehten Lernens ist das LMS von wesentlicher Bedeutung für die Bereitstellung von Lehrinhalten vor dem Unterricht, z. B. Videos.</a:t>
          </a:r>
        </a:p>
      </dgm:t>
    </dgm:pt>
    <dgm:pt modelId="{B2D15F0F-FC72-4C6A-BD0E-909EC563FBCA}" type="parTrans" cxnId="{60EAE34D-7AEA-469E-BE3F-FCDA23E070C7}">
      <dgm:prSet/>
      <dgm:spPr/>
      <dgm:t>
        <a:bodyPr/>
        <a:lstStyle/>
        <a:p>
          <a:endParaRPr lang="en-US" sz="1400">
            <a:solidFill>
              <a:schemeClr val="tx1"/>
            </a:solidFill>
          </a:endParaRPr>
        </a:p>
      </dgm:t>
    </dgm:pt>
    <dgm:pt modelId="{C173D3BA-8A2D-4481-96A4-814326ED4B4D}" type="sibTrans" cxnId="{60EAE34D-7AEA-469E-BE3F-FCDA23E070C7}">
      <dgm:prSet custT="1"/>
      <dgm:spPr/>
      <dgm:t>
        <a:bodyPr/>
        <a:lstStyle/>
        <a:p>
          <a:endParaRPr lang="en-US" sz="1400">
            <a:solidFill>
              <a:schemeClr val="tx1"/>
            </a:solidFill>
          </a:endParaRPr>
        </a:p>
      </dgm:t>
    </dgm:pt>
    <dgm:pt modelId="{2E5BF016-E827-4656-8441-DC4F564E93C4}">
      <dgm:prSet custT="1"/>
      <dgm:spPr/>
      <dgm:t>
        <a:bodyPr/>
        <a:lstStyle/>
        <a:p>
          <a:r>
            <a:rPr lang="en-US" sz="1400" dirty="0"/>
            <a:t>Es erleichtert Online-Diskussionen und ermöglicht eine kontinuierliche Verfolgung der Fortschritte der Schüler.</a:t>
          </a:r>
        </a:p>
      </dgm:t>
    </dgm:pt>
    <dgm:pt modelId="{9CE9EA81-FAEF-4D50-933B-01DC4A250542}" type="parTrans" cxnId="{00BF4D90-DC8E-46C4-ACC2-3D1DBD84C139}">
      <dgm:prSet/>
      <dgm:spPr/>
      <dgm:t>
        <a:bodyPr/>
        <a:lstStyle/>
        <a:p>
          <a:endParaRPr lang="en-US" sz="1400">
            <a:solidFill>
              <a:schemeClr val="tx1"/>
            </a:solidFill>
          </a:endParaRPr>
        </a:p>
      </dgm:t>
    </dgm:pt>
    <dgm:pt modelId="{1011E6E4-99BC-40C7-A6A0-0A4E8060420E}" type="sibTrans" cxnId="{00BF4D90-DC8E-46C4-ACC2-3D1DBD84C139}">
      <dgm:prSet custT="1"/>
      <dgm:spPr/>
      <dgm:t>
        <a:bodyPr/>
        <a:lstStyle/>
        <a:p>
          <a:endParaRPr lang="en-US" sz="1400">
            <a:solidFill>
              <a:schemeClr val="tx1"/>
            </a:solidFill>
          </a:endParaRPr>
        </a:p>
      </dgm:t>
    </dgm:pt>
    <dgm:pt modelId="{F58AC5EC-D1CD-4172-A816-91DBC0D90C15}">
      <dgm:prSet custT="1"/>
      <dgm:spPr/>
      <dgm:t>
        <a:bodyPr/>
        <a:lstStyle/>
        <a:p>
          <a:r>
            <a:rPr lang="en-US" sz="1400" dirty="0"/>
            <a:t>Durch den strategischen Einsatz des LMS können Lehrkräfte die Unterrichtszeit auf interaktive, schülerorientierte Aktivitäten wie Problemlösung und Projektarbeit umverteilen.</a:t>
          </a:r>
        </a:p>
      </dgm:t>
    </dgm:pt>
    <dgm:pt modelId="{8AD6D321-F744-409B-9F85-EC5A035A97DF}" type="parTrans" cxnId="{0FB0AEDC-61DC-494D-8271-2D49CB70CC46}">
      <dgm:prSet/>
      <dgm:spPr/>
      <dgm:t>
        <a:bodyPr/>
        <a:lstStyle/>
        <a:p>
          <a:endParaRPr lang="en-US" sz="1400">
            <a:solidFill>
              <a:schemeClr val="tx1"/>
            </a:solidFill>
          </a:endParaRPr>
        </a:p>
      </dgm:t>
    </dgm:pt>
    <dgm:pt modelId="{7905E7EF-4153-473B-9C98-0F6C7FDA282C}" type="sibTrans" cxnId="{0FB0AEDC-61DC-494D-8271-2D49CB70CC46}">
      <dgm:prSet custT="1"/>
      <dgm:spPr/>
      <dgm:t>
        <a:bodyPr/>
        <a:lstStyle/>
        <a:p>
          <a:endParaRPr lang="en-US" sz="1400">
            <a:solidFill>
              <a:schemeClr val="tx1"/>
            </a:solidFill>
          </a:endParaRPr>
        </a:p>
      </dgm:t>
    </dgm:pt>
    <dgm:pt modelId="{DF8CA9C9-34C1-4152-93EE-2F9491C9D6F6}">
      <dgm:prSet custT="1"/>
      <dgm:spPr/>
      <dgm:t>
        <a:bodyPr/>
        <a:lstStyle/>
        <a:p>
          <a:r>
            <a:rPr lang="en-US" sz="1400" dirty="0"/>
            <a:t>Dadurch wird das Engagement der Schüler erheblich gesteigert und der Lernerfolg verbessert.</a:t>
          </a:r>
        </a:p>
      </dgm:t>
    </dgm:pt>
    <dgm:pt modelId="{C8FA9236-7D4E-491D-8897-2D1C1D1A0615}" type="parTrans" cxnId="{4ED725D0-68C5-4283-A201-8BE0C60F0F1C}">
      <dgm:prSet/>
      <dgm:spPr/>
      <dgm:t>
        <a:bodyPr/>
        <a:lstStyle/>
        <a:p>
          <a:endParaRPr lang="en-US" sz="1400">
            <a:solidFill>
              <a:schemeClr val="tx1"/>
            </a:solidFill>
          </a:endParaRPr>
        </a:p>
      </dgm:t>
    </dgm:pt>
    <dgm:pt modelId="{46791F64-182D-407F-A8A8-5C5FC70F0F3A}" type="sibTrans" cxnId="{4ED725D0-68C5-4283-A201-8BE0C60F0F1C}">
      <dgm:prSet/>
      <dgm:spPr/>
      <dgm:t>
        <a:bodyPr/>
        <a:lstStyle/>
        <a:p>
          <a:endParaRPr lang="en-US" sz="1400">
            <a:solidFill>
              <a:schemeClr val="tx1"/>
            </a:solidFill>
          </a:endParaRPr>
        </a:p>
      </dgm:t>
    </dgm:pt>
    <dgm:pt modelId="{E0E22DA1-2F66-4B1E-ABAC-4F320E66B741}" type="pres">
      <dgm:prSet presAssocID="{93379FFB-3582-4FDD-8365-6AE12797219A}" presName="outerComposite" presStyleCnt="0">
        <dgm:presLayoutVars>
          <dgm:chMax val="5"/>
          <dgm:dir/>
          <dgm:resizeHandles val="exact"/>
        </dgm:presLayoutVars>
      </dgm:prSet>
      <dgm:spPr/>
    </dgm:pt>
    <dgm:pt modelId="{0BB62A59-F2B3-4DEB-AB08-82CE47C10F3B}" type="pres">
      <dgm:prSet presAssocID="{93379FFB-3582-4FDD-8365-6AE12797219A}" presName="dummyMaxCanvas" presStyleCnt="0">
        <dgm:presLayoutVars/>
      </dgm:prSet>
      <dgm:spPr/>
    </dgm:pt>
    <dgm:pt modelId="{315FF307-DF99-4F1B-A6DA-36DC81245584}" type="pres">
      <dgm:prSet presAssocID="{93379FFB-3582-4FDD-8365-6AE12797219A}" presName="FourNodes_1" presStyleLbl="node1" presStyleIdx="0" presStyleCnt="4">
        <dgm:presLayoutVars>
          <dgm:bulletEnabled val="1"/>
        </dgm:presLayoutVars>
      </dgm:prSet>
      <dgm:spPr/>
    </dgm:pt>
    <dgm:pt modelId="{B17B7B05-1DA0-4F9E-96C5-211BBA763F13}" type="pres">
      <dgm:prSet presAssocID="{93379FFB-3582-4FDD-8365-6AE12797219A}" presName="FourNodes_2" presStyleLbl="node1" presStyleIdx="1" presStyleCnt="4">
        <dgm:presLayoutVars>
          <dgm:bulletEnabled val="1"/>
        </dgm:presLayoutVars>
      </dgm:prSet>
      <dgm:spPr/>
    </dgm:pt>
    <dgm:pt modelId="{954BDB27-8B80-4303-935C-720657F535D3}" type="pres">
      <dgm:prSet presAssocID="{93379FFB-3582-4FDD-8365-6AE12797219A}" presName="FourNodes_3" presStyleLbl="node1" presStyleIdx="2" presStyleCnt="4">
        <dgm:presLayoutVars>
          <dgm:bulletEnabled val="1"/>
        </dgm:presLayoutVars>
      </dgm:prSet>
      <dgm:spPr/>
    </dgm:pt>
    <dgm:pt modelId="{311C525E-50BD-4D5F-9F74-73C9C45CB25D}" type="pres">
      <dgm:prSet presAssocID="{93379FFB-3582-4FDD-8365-6AE12797219A}" presName="FourNodes_4" presStyleLbl="node1" presStyleIdx="3" presStyleCnt="4">
        <dgm:presLayoutVars>
          <dgm:bulletEnabled val="1"/>
        </dgm:presLayoutVars>
      </dgm:prSet>
      <dgm:spPr/>
    </dgm:pt>
    <dgm:pt modelId="{0DADB4EA-666C-427D-9F76-C989F52B616D}" type="pres">
      <dgm:prSet presAssocID="{93379FFB-3582-4FDD-8365-6AE12797219A}" presName="FourConn_1-2" presStyleLbl="fgAccFollowNode1" presStyleIdx="0" presStyleCnt="3">
        <dgm:presLayoutVars>
          <dgm:bulletEnabled val="1"/>
        </dgm:presLayoutVars>
      </dgm:prSet>
      <dgm:spPr/>
    </dgm:pt>
    <dgm:pt modelId="{2D5CACC5-FB2C-40F8-BF25-ECFB88BF3A05}" type="pres">
      <dgm:prSet presAssocID="{93379FFB-3582-4FDD-8365-6AE12797219A}" presName="FourConn_2-3" presStyleLbl="fgAccFollowNode1" presStyleIdx="1" presStyleCnt="3">
        <dgm:presLayoutVars>
          <dgm:bulletEnabled val="1"/>
        </dgm:presLayoutVars>
      </dgm:prSet>
      <dgm:spPr/>
    </dgm:pt>
    <dgm:pt modelId="{75634DB3-5193-40DC-AF6D-9B69228A329C}" type="pres">
      <dgm:prSet presAssocID="{93379FFB-3582-4FDD-8365-6AE12797219A}" presName="FourConn_3-4" presStyleLbl="fgAccFollowNode1" presStyleIdx="2" presStyleCnt="3">
        <dgm:presLayoutVars>
          <dgm:bulletEnabled val="1"/>
        </dgm:presLayoutVars>
      </dgm:prSet>
      <dgm:spPr/>
    </dgm:pt>
    <dgm:pt modelId="{2E5B9E67-8C28-43CC-B342-0F9E35D08CBA}" type="pres">
      <dgm:prSet presAssocID="{93379FFB-3582-4FDD-8365-6AE12797219A}" presName="FourNodes_1_text" presStyleLbl="node1" presStyleIdx="3" presStyleCnt="4">
        <dgm:presLayoutVars>
          <dgm:bulletEnabled val="1"/>
        </dgm:presLayoutVars>
      </dgm:prSet>
      <dgm:spPr/>
    </dgm:pt>
    <dgm:pt modelId="{68FA728C-7527-4B3E-AA99-678FF335BB34}" type="pres">
      <dgm:prSet presAssocID="{93379FFB-3582-4FDD-8365-6AE12797219A}" presName="FourNodes_2_text" presStyleLbl="node1" presStyleIdx="3" presStyleCnt="4">
        <dgm:presLayoutVars>
          <dgm:bulletEnabled val="1"/>
        </dgm:presLayoutVars>
      </dgm:prSet>
      <dgm:spPr/>
    </dgm:pt>
    <dgm:pt modelId="{3A3C363F-FE83-4CB1-9BAC-116DC972D1C5}" type="pres">
      <dgm:prSet presAssocID="{93379FFB-3582-4FDD-8365-6AE12797219A}" presName="FourNodes_3_text" presStyleLbl="node1" presStyleIdx="3" presStyleCnt="4">
        <dgm:presLayoutVars>
          <dgm:bulletEnabled val="1"/>
        </dgm:presLayoutVars>
      </dgm:prSet>
      <dgm:spPr/>
    </dgm:pt>
    <dgm:pt modelId="{43B264F6-B462-4FBC-98A6-EAD59475CCC4}" type="pres">
      <dgm:prSet presAssocID="{93379FFB-3582-4FDD-8365-6AE12797219A}" presName="FourNodes_4_text" presStyleLbl="node1" presStyleIdx="3" presStyleCnt="4">
        <dgm:presLayoutVars>
          <dgm:bulletEnabled val="1"/>
        </dgm:presLayoutVars>
      </dgm:prSet>
      <dgm:spPr/>
    </dgm:pt>
  </dgm:ptLst>
  <dgm:cxnLst>
    <dgm:cxn modelId="{11967817-19C0-4A86-BBF1-1EA18ABA9656}" type="presOf" srcId="{F58AC5EC-D1CD-4172-A816-91DBC0D90C15}" destId="{3A3C363F-FE83-4CB1-9BAC-116DC972D1C5}" srcOrd="1" destOrd="0" presId="urn:microsoft.com/office/officeart/2005/8/layout/vProcess5"/>
    <dgm:cxn modelId="{67BF8017-D31C-4204-810A-71AB00648A21}" type="presOf" srcId="{2E5BF016-E827-4656-8441-DC4F564E93C4}" destId="{B17B7B05-1DA0-4F9E-96C5-211BBA763F13}" srcOrd="0" destOrd="0" presId="urn:microsoft.com/office/officeart/2005/8/layout/vProcess5"/>
    <dgm:cxn modelId="{571B001A-ECD5-4FC6-A405-240C9B800833}" type="presOf" srcId="{F58AC5EC-D1CD-4172-A816-91DBC0D90C15}" destId="{954BDB27-8B80-4303-935C-720657F535D3}" srcOrd="0" destOrd="0" presId="urn:microsoft.com/office/officeart/2005/8/layout/vProcess5"/>
    <dgm:cxn modelId="{09770447-EDE2-4FA7-9ABC-74C5A71AD7FE}" type="presOf" srcId="{93379FFB-3582-4FDD-8365-6AE12797219A}" destId="{E0E22DA1-2F66-4B1E-ABAC-4F320E66B741}" srcOrd="0" destOrd="0" presId="urn:microsoft.com/office/officeart/2005/8/layout/vProcess5"/>
    <dgm:cxn modelId="{60EAE34D-7AEA-469E-BE3F-FCDA23E070C7}" srcId="{93379FFB-3582-4FDD-8365-6AE12797219A}" destId="{9327E23E-6D2F-4191-82C7-258356252223}" srcOrd="0" destOrd="0" parTransId="{B2D15F0F-FC72-4C6A-BD0E-909EC563FBCA}" sibTransId="{C173D3BA-8A2D-4481-96A4-814326ED4B4D}"/>
    <dgm:cxn modelId="{65612377-3BFA-4884-857B-D9896DF27E40}" type="presOf" srcId="{C173D3BA-8A2D-4481-96A4-814326ED4B4D}" destId="{0DADB4EA-666C-427D-9F76-C989F52B616D}" srcOrd="0" destOrd="0" presId="urn:microsoft.com/office/officeart/2005/8/layout/vProcess5"/>
    <dgm:cxn modelId="{5039CF81-C070-4EBE-922D-FF4A16648A86}" type="presOf" srcId="{DF8CA9C9-34C1-4152-93EE-2F9491C9D6F6}" destId="{43B264F6-B462-4FBC-98A6-EAD59475CCC4}" srcOrd="1" destOrd="0" presId="urn:microsoft.com/office/officeart/2005/8/layout/vProcess5"/>
    <dgm:cxn modelId="{00BF4D90-DC8E-46C4-ACC2-3D1DBD84C139}" srcId="{93379FFB-3582-4FDD-8365-6AE12797219A}" destId="{2E5BF016-E827-4656-8441-DC4F564E93C4}" srcOrd="1" destOrd="0" parTransId="{9CE9EA81-FAEF-4D50-933B-01DC4A250542}" sibTransId="{1011E6E4-99BC-40C7-A6A0-0A4E8060420E}"/>
    <dgm:cxn modelId="{D9C3BFB6-D1F1-41A8-9B36-D2B141CE4BAD}" type="presOf" srcId="{1011E6E4-99BC-40C7-A6A0-0A4E8060420E}" destId="{2D5CACC5-FB2C-40F8-BF25-ECFB88BF3A05}" srcOrd="0" destOrd="0" presId="urn:microsoft.com/office/officeart/2005/8/layout/vProcess5"/>
    <dgm:cxn modelId="{4ED725D0-68C5-4283-A201-8BE0C60F0F1C}" srcId="{93379FFB-3582-4FDD-8365-6AE12797219A}" destId="{DF8CA9C9-34C1-4152-93EE-2F9491C9D6F6}" srcOrd="3" destOrd="0" parTransId="{C8FA9236-7D4E-491D-8897-2D1C1D1A0615}" sibTransId="{46791F64-182D-407F-A8A8-5C5FC70F0F3A}"/>
    <dgm:cxn modelId="{591E52D8-DBB7-4E9B-BA28-8D4065B54DA6}" type="presOf" srcId="{DF8CA9C9-34C1-4152-93EE-2F9491C9D6F6}" destId="{311C525E-50BD-4D5F-9F74-73C9C45CB25D}" srcOrd="0" destOrd="0" presId="urn:microsoft.com/office/officeart/2005/8/layout/vProcess5"/>
    <dgm:cxn modelId="{0FB0AEDC-61DC-494D-8271-2D49CB70CC46}" srcId="{93379FFB-3582-4FDD-8365-6AE12797219A}" destId="{F58AC5EC-D1CD-4172-A816-91DBC0D90C15}" srcOrd="2" destOrd="0" parTransId="{8AD6D321-F744-409B-9F85-EC5A035A97DF}" sibTransId="{7905E7EF-4153-473B-9C98-0F6C7FDA282C}"/>
    <dgm:cxn modelId="{227770E5-44CA-4ACE-837B-C624EFCD7049}" type="presOf" srcId="{9327E23E-6D2F-4191-82C7-258356252223}" destId="{2E5B9E67-8C28-43CC-B342-0F9E35D08CBA}" srcOrd="1" destOrd="0" presId="urn:microsoft.com/office/officeart/2005/8/layout/vProcess5"/>
    <dgm:cxn modelId="{09F515E6-D00B-48CA-BB53-C95D0717C893}" type="presOf" srcId="{2E5BF016-E827-4656-8441-DC4F564E93C4}" destId="{68FA728C-7527-4B3E-AA99-678FF335BB34}" srcOrd="1" destOrd="0" presId="urn:microsoft.com/office/officeart/2005/8/layout/vProcess5"/>
    <dgm:cxn modelId="{B6B329FA-0D74-4494-9B40-BFA6AECED554}" type="presOf" srcId="{7905E7EF-4153-473B-9C98-0F6C7FDA282C}" destId="{75634DB3-5193-40DC-AF6D-9B69228A329C}" srcOrd="0" destOrd="0" presId="urn:microsoft.com/office/officeart/2005/8/layout/vProcess5"/>
    <dgm:cxn modelId="{6F260FFF-304B-4849-94F6-193AF19AC23F}" type="presOf" srcId="{9327E23E-6D2F-4191-82C7-258356252223}" destId="{315FF307-DF99-4F1B-A6DA-36DC81245584}" srcOrd="0" destOrd="0" presId="urn:microsoft.com/office/officeart/2005/8/layout/vProcess5"/>
    <dgm:cxn modelId="{DDA1C1F0-764D-469F-BE99-82050F90E3E1}" type="presParOf" srcId="{E0E22DA1-2F66-4B1E-ABAC-4F320E66B741}" destId="{0BB62A59-F2B3-4DEB-AB08-82CE47C10F3B}" srcOrd="0" destOrd="0" presId="urn:microsoft.com/office/officeart/2005/8/layout/vProcess5"/>
    <dgm:cxn modelId="{9704A4B3-C855-407B-AA8B-0BDE22B0C4B7}" type="presParOf" srcId="{E0E22DA1-2F66-4B1E-ABAC-4F320E66B741}" destId="{315FF307-DF99-4F1B-A6DA-36DC81245584}" srcOrd="1" destOrd="0" presId="urn:microsoft.com/office/officeart/2005/8/layout/vProcess5"/>
    <dgm:cxn modelId="{F2060A99-6EC6-4F79-A9D1-22122E0A4651}" type="presParOf" srcId="{E0E22DA1-2F66-4B1E-ABAC-4F320E66B741}" destId="{B17B7B05-1DA0-4F9E-96C5-211BBA763F13}" srcOrd="2" destOrd="0" presId="urn:microsoft.com/office/officeart/2005/8/layout/vProcess5"/>
    <dgm:cxn modelId="{D5E8DA28-399B-4545-B60A-DA1B7D3E3D60}" type="presParOf" srcId="{E0E22DA1-2F66-4B1E-ABAC-4F320E66B741}" destId="{954BDB27-8B80-4303-935C-720657F535D3}" srcOrd="3" destOrd="0" presId="urn:microsoft.com/office/officeart/2005/8/layout/vProcess5"/>
    <dgm:cxn modelId="{230BB4BC-A23F-4F06-9927-E4A45E2F4715}" type="presParOf" srcId="{E0E22DA1-2F66-4B1E-ABAC-4F320E66B741}" destId="{311C525E-50BD-4D5F-9F74-73C9C45CB25D}" srcOrd="4" destOrd="0" presId="urn:microsoft.com/office/officeart/2005/8/layout/vProcess5"/>
    <dgm:cxn modelId="{A46D2487-A9AC-49DF-83CB-46E1128D3B64}" type="presParOf" srcId="{E0E22DA1-2F66-4B1E-ABAC-4F320E66B741}" destId="{0DADB4EA-666C-427D-9F76-C989F52B616D}" srcOrd="5" destOrd="0" presId="urn:microsoft.com/office/officeart/2005/8/layout/vProcess5"/>
    <dgm:cxn modelId="{7331CA48-97C1-4E53-93A9-CE9C3AD8B48B}" type="presParOf" srcId="{E0E22DA1-2F66-4B1E-ABAC-4F320E66B741}" destId="{2D5CACC5-FB2C-40F8-BF25-ECFB88BF3A05}" srcOrd="6" destOrd="0" presId="urn:microsoft.com/office/officeart/2005/8/layout/vProcess5"/>
    <dgm:cxn modelId="{422E488C-9692-4F8E-A018-29986861BFE8}" type="presParOf" srcId="{E0E22DA1-2F66-4B1E-ABAC-4F320E66B741}" destId="{75634DB3-5193-40DC-AF6D-9B69228A329C}" srcOrd="7" destOrd="0" presId="urn:microsoft.com/office/officeart/2005/8/layout/vProcess5"/>
    <dgm:cxn modelId="{B21380AC-2E57-4821-990A-93AEC0368AC8}" type="presParOf" srcId="{E0E22DA1-2F66-4B1E-ABAC-4F320E66B741}" destId="{2E5B9E67-8C28-43CC-B342-0F9E35D08CBA}" srcOrd="8" destOrd="0" presId="urn:microsoft.com/office/officeart/2005/8/layout/vProcess5"/>
    <dgm:cxn modelId="{8AB5E347-D208-49D6-A8D6-121114855674}" type="presParOf" srcId="{E0E22DA1-2F66-4B1E-ABAC-4F320E66B741}" destId="{68FA728C-7527-4B3E-AA99-678FF335BB34}" srcOrd="9" destOrd="0" presId="urn:microsoft.com/office/officeart/2005/8/layout/vProcess5"/>
    <dgm:cxn modelId="{A54811E2-F039-4ED1-8A80-89175516AFF6}" type="presParOf" srcId="{E0E22DA1-2F66-4B1E-ABAC-4F320E66B741}" destId="{3A3C363F-FE83-4CB1-9BAC-116DC972D1C5}" srcOrd="10" destOrd="0" presId="urn:microsoft.com/office/officeart/2005/8/layout/vProcess5"/>
    <dgm:cxn modelId="{76A54678-8146-422E-AC83-39EAC3D9CE52}" type="presParOf" srcId="{E0E22DA1-2F66-4B1E-ABAC-4F320E66B741}" destId="{43B264F6-B462-4FBC-98A6-EAD59475CCC4}"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AA333A-BE7B-4BBC-B42F-C9102E0FC39D}"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en-BE"/>
        </a:p>
      </dgm:t>
    </dgm:pt>
    <dgm:pt modelId="{D14666BB-4628-431C-B287-4B719B2D9B91}">
      <dgm:prSet/>
      <dgm:spPr/>
      <dgm:t>
        <a:bodyPr/>
        <a:lstStyle/>
        <a:p>
          <a:r>
            <a:rPr lang="en-GB"/>
            <a:t>Bietet strukturierte, leicht zugängliche Ressourcen, die die Lernenden der beruflichen Bildung vor dem Unterricht in ihrem eigenen Tempo studieren können, um die Zeit für die praktische Anwendung zu maximieren.</a:t>
          </a:r>
          <a:endParaRPr lang="en-BE"/>
        </a:p>
      </dgm:t>
    </dgm:pt>
    <dgm:pt modelId="{0F858D77-AFE7-491F-A277-8E29E16624EF}" type="parTrans" cxnId="{3E60920E-5DF0-4A89-A3E1-FDAF915CF642}">
      <dgm:prSet/>
      <dgm:spPr/>
      <dgm:t>
        <a:bodyPr/>
        <a:lstStyle/>
        <a:p>
          <a:endParaRPr lang="en-BE"/>
        </a:p>
      </dgm:t>
    </dgm:pt>
    <dgm:pt modelId="{685D5508-56FA-42A9-8647-7BFB0B70E0EC}" type="sibTrans" cxnId="{3E60920E-5DF0-4A89-A3E1-FDAF915CF642}">
      <dgm:prSet/>
      <dgm:spPr/>
      <dgm:t>
        <a:bodyPr/>
        <a:lstStyle/>
        <a:p>
          <a:endParaRPr lang="en-BE"/>
        </a:p>
      </dgm:t>
    </dgm:pt>
    <dgm:pt modelId="{E9350BFC-CDE0-4903-BE7D-9ADEB9975127}">
      <dgm:prSet/>
      <dgm:spPr/>
      <dgm:t>
        <a:bodyPr/>
        <a:lstStyle/>
        <a:p>
          <a:r>
            <a:rPr lang="en-GB"/>
            <a:t>Erleichtert interaktives, schülerzentriertes Lernen durch die Bereitstellung von Tools für Engagement und Zusammenarbeit.</a:t>
          </a:r>
          <a:endParaRPr lang="en-BE"/>
        </a:p>
      </dgm:t>
    </dgm:pt>
    <dgm:pt modelId="{8580267D-9D5F-40F1-B0AE-276DDAC211B4}" type="parTrans" cxnId="{42210ABC-9BC0-4465-B200-23DE0CC88BF1}">
      <dgm:prSet/>
      <dgm:spPr/>
      <dgm:t>
        <a:bodyPr/>
        <a:lstStyle/>
        <a:p>
          <a:endParaRPr lang="en-BE"/>
        </a:p>
      </dgm:t>
    </dgm:pt>
    <dgm:pt modelId="{86075602-F8FF-47D3-AD98-C26F152D3676}" type="sibTrans" cxnId="{42210ABC-9BC0-4465-B200-23DE0CC88BF1}">
      <dgm:prSet/>
      <dgm:spPr/>
      <dgm:t>
        <a:bodyPr/>
        <a:lstStyle/>
        <a:p>
          <a:endParaRPr lang="en-BE"/>
        </a:p>
      </dgm:t>
    </dgm:pt>
    <dgm:pt modelId="{B7C4A9ED-2687-4AEA-8B02-6323B150CE65}">
      <dgm:prSet/>
      <dgm:spPr/>
      <dgm:t>
        <a:bodyPr/>
        <a:lstStyle/>
        <a:p>
          <a:r>
            <a:rPr lang="en-GB"/>
            <a:t>Verbessert die Fähigkeit des Ausbilders, den Fortschritt zu überwachen und individuelle Unterstützung zu leisten, was für verschiedene berufliche Fähigkeiten unerlässlich ist</a:t>
          </a:r>
          <a:endParaRPr lang="en-BE"/>
        </a:p>
      </dgm:t>
    </dgm:pt>
    <dgm:pt modelId="{0F983C3F-83ED-4E6B-82AC-45FACD085FE4}" type="parTrans" cxnId="{181D9941-677E-46D2-9B64-E62254FFA103}">
      <dgm:prSet/>
      <dgm:spPr/>
      <dgm:t>
        <a:bodyPr/>
        <a:lstStyle/>
        <a:p>
          <a:endParaRPr lang="en-BE"/>
        </a:p>
      </dgm:t>
    </dgm:pt>
    <dgm:pt modelId="{4BC077C4-FBB3-4550-97DF-E1B799952ED5}" type="sibTrans" cxnId="{181D9941-677E-46D2-9B64-E62254FFA103}">
      <dgm:prSet/>
      <dgm:spPr/>
      <dgm:t>
        <a:bodyPr/>
        <a:lstStyle/>
        <a:p>
          <a:endParaRPr lang="en-BE"/>
        </a:p>
      </dgm:t>
    </dgm:pt>
    <dgm:pt modelId="{22A27F16-C6C6-407C-9BA8-2F11538EEFBA}" type="pres">
      <dgm:prSet presAssocID="{90AA333A-BE7B-4BBC-B42F-C9102E0FC39D}" presName="CompostProcess" presStyleCnt="0">
        <dgm:presLayoutVars>
          <dgm:dir/>
          <dgm:resizeHandles val="exact"/>
        </dgm:presLayoutVars>
      </dgm:prSet>
      <dgm:spPr/>
    </dgm:pt>
    <dgm:pt modelId="{3CBA8024-D0F7-4615-BDD5-A1BC8CC51B46}" type="pres">
      <dgm:prSet presAssocID="{90AA333A-BE7B-4BBC-B42F-C9102E0FC39D}" presName="arrow" presStyleLbl="bgShp" presStyleIdx="0" presStyleCnt="1"/>
      <dgm:spPr/>
    </dgm:pt>
    <dgm:pt modelId="{C3E1B2B9-5D38-4374-A43D-73E0957411FB}" type="pres">
      <dgm:prSet presAssocID="{90AA333A-BE7B-4BBC-B42F-C9102E0FC39D}" presName="linearProcess" presStyleCnt="0"/>
      <dgm:spPr/>
    </dgm:pt>
    <dgm:pt modelId="{5D3CECF1-EBB6-4CB3-B870-CB11BC89BDF5}" type="pres">
      <dgm:prSet presAssocID="{D14666BB-4628-431C-B287-4B719B2D9B91}" presName="textNode" presStyleLbl="node1" presStyleIdx="0" presStyleCnt="3">
        <dgm:presLayoutVars>
          <dgm:bulletEnabled val="1"/>
        </dgm:presLayoutVars>
      </dgm:prSet>
      <dgm:spPr/>
    </dgm:pt>
    <dgm:pt modelId="{7A0A4DDD-9EE8-4323-BF4E-99B6DC61BAF3}" type="pres">
      <dgm:prSet presAssocID="{685D5508-56FA-42A9-8647-7BFB0B70E0EC}" presName="sibTrans" presStyleCnt="0"/>
      <dgm:spPr/>
    </dgm:pt>
    <dgm:pt modelId="{68FC50E9-EEAC-4497-A087-B4DFB22BA052}" type="pres">
      <dgm:prSet presAssocID="{E9350BFC-CDE0-4903-BE7D-9ADEB9975127}" presName="textNode" presStyleLbl="node1" presStyleIdx="1" presStyleCnt="3">
        <dgm:presLayoutVars>
          <dgm:bulletEnabled val="1"/>
        </dgm:presLayoutVars>
      </dgm:prSet>
      <dgm:spPr/>
    </dgm:pt>
    <dgm:pt modelId="{B99EC3E5-F1DC-468F-95DC-059C23BE337B}" type="pres">
      <dgm:prSet presAssocID="{86075602-F8FF-47D3-AD98-C26F152D3676}" presName="sibTrans" presStyleCnt="0"/>
      <dgm:spPr/>
    </dgm:pt>
    <dgm:pt modelId="{72FC196D-937F-4FB2-BFAA-6C4C3497FC4A}" type="pres">
      <dgm:prSet presAssocID="{B7C4A9ED-2687-4AEA-8B02-6323B150CE65}" presName="textNode" presStyleLbl="node1" presStyleIdx="2" presStyleCnt="3">
        <dgm:presLayoutVars>
          <dgm:bulletEnabled val="1"/>
        </dgm:presLayoutVars>
      </dgm:prSet>
      <dgm:spPr/>
    </dgm:pt>
  </dgm:ptLst>
  <dgm:cxnLst>
    <dgm:cxn modelId="{3E60920E-5DF0-4A89-A3E1-FDAF915CF642}" srcId="{90AA333A-BE7B-4BBC-B42F-C9102E0FC39D}" destId="{D14666BB-4628-431C-B287-4B719B2D9B91}" srcOrd="0" destOrd="0" parTransId="{0F858D77-AFE7-491F-A277-8E29E16624EF}" sibTransId="{685D5508-56FA-42A9-8647-7BFB0B70E0EC}"/>
    <dgm:cxn modelId="{181D9941-677E-46D2-9B64-E62254FFA103}" srcId="{90AA333A-BE7B-4BBC-B42F-C9102E0FC39D}" destId="{B7C4A9ED-2687-4AEA-8B02-6323B150CE65}" srcOrd="2" destOrd="0" parTransId="{0F983C3F-83ED-4E6B-82AC-45FACD085FE4}" sibTransId="{4BC077C4-FBB3-4550-97DF-E1B799952ED5}"/>
    <dgm:cxn modelId="{02657C4E-CE0D-49F1-96EF-A5A9863B5746}" type="presOf" srcId="{B7C4A9ED-2687-4AEA-8B02-6323B150CE65}" destId="{72FC196D-937F-4FB2-BFAA-6C4C3497FC4A}" srcOrd="0" destOrd="0" presId="urn:microsoft.com/office/officeart/2005/8/layout/hProcess9"/>
    <dgm:cxn modelId="{F53AB258-B0DD-45A1-B6AF-6D4A7934DE91}" type="presOf" srcId="{E9350BFC-CDE0-4903-BE7D-9ADEB9975127}" destId="{68FC50E9-EEAC-4497-A087-B4DFB22BA052}" srcOrd="0" destOrd="0" presId="urn:microsoft.com/office/officeart/2005/8/layout/hProcess9"/>
    <dgm:cxn modelId="{42210ABC-9BC0-4465-B200-23DE0CC88BF1}" srcId="{90AA333A-BE7B-4BBC-B42F-C9102E0FC39D}" destId="{E9350BFC-CDE0-4903-BE7D-9ADEB9975127}" srcOrd="1" destOrd="0" parTransId="{8580267D-9D5F-40F1-B0AE-276DDAC211B4}" sibTransId="{86075602-F8FF-47D3-AD98-C26F152D3676}"/>
    <dgm:cxn modelId="{0DA4B5DF-E89B-4029-9407-27079CA5252C}" type="presOf" srcId="{D14666BB-4628-431C-B287-4B719B2D9B91}" destId="{5D3CECF1-EBB6-4CB3-B870-CB11BC89BDF5}" srcOrd="0" destOrd="0" presId="urn:microsoft.com/office/officeart/2005/8/layout/hProcess9"/>
    <dgm:cxn modelId="{19E20FFC-D637-4D7D-8BEB-A50D1617F141}" type="presOf" srcId="{90AA333A-BE7B-4BBC-B42F-C9102E0FC39D}" destId="{22A27F16-C6C6-407C-9BA8-2F11538EEFBA}" srcOrd="0" destOrd="0" presId="urn:microsoft.com/office/officeart/2005/8/layout/hProcess9"/>
    <dgm:cxn modelId="{A6F2EFE7-57AE-4131-A39F-14E867C40E7C}" type="presParOf" srcId="{22A27F16-C6C6-407C-9BA8-2F11538EEFBA}" destId="{3CBA8024-D0F7-4615-BDD5-A1BC8CC51B46}" srcOrd="0" destOrd="0" presId="urn:microsoft.com/office/officeart/2005/8/layout/hProcess9"/>
    <dgm:cxn modelId="{1A439489-A318-4658-A648-E8A8765CCC07}" type="presParOf" srcId="{22A27F16-C6C6-407C-9BA8-2F11538EEFBA}" destId="{C3E1B2B9-5D38-4374-A43D-73E0957411FB}" srcOrd="1" destOrd="0" presId="urn:microsoft.com/office/officeart/2005/8/layout/hProcess9"/>
    <dgm:cxn modelId="{803516D0-2EFF-44CE-A9F5-4EADB80C4BD4}" type="presParOf" srcId="{C3E1B2B9-5D38-4374-A43D-73E0957411FB}" destId="{5D3CECF1-EBB6-4CB3-B870-CB11BC89BDF5}" srcOrd="0" destOrd="0" presId="urn:microsoft.com/office/officeart/2005/8/layout/hProcess9"/>
    <dgm:cxn modelId="{22C854B5-AA88-44FE-941A-69C63F15088B}" type="presParOf" srcId="{C3E1B2B9-5D38-4374-A43D-73E0957411FB}" destId="{7A0A4DDD-9EE8-4323-BF4E-99B6DC61BAF3}" srcOrd="1" destOrd="0" presId="urn:microsoft.com/office/officeart/2005/8/layout/hProcess9"/>
    <dgm:cxn modelId="{25587AC1-7E9C-4592-9D88-C897EEBB263F}" type="presParOf" srcId="{C3E1B2B9-5D38-4374-A43D-73E0957411FB}" destId="{68FC50E9-EEAC-4497-A087-B4DFB22BA052}" srcOrd="2" destOrd="0" presId="urn:microsoft.com/office/officeart/2005/8/layout/hProcess9"/>
    <dgm:cxn modelId="{72145F34-216E-4C91-AAEA-CE724D7F7368}" type="presParOf" srcId="{C3E1B2B9-5D38-4374-A43D-73E0957411FB}" destId="{B99EC3E5-F1DC-468F-95DC-059C23BE337B}" srcOrd="3" destOrd="0" presId="urn:microsoft.com/office/officeart/2005/8/layout/hProcess9"/>
    <dgm:cxn modelId="{4CD5A4E5-CC21-4BF4-8E9C-7569630F89E2}" type="presParOf" srcId="{C3E1B2B9-5D38-4374-A43D-73E0957411FB}" destId="{72FC196D-937F-4FB2-BFAA-6C4C3497FC4A}"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282DB-DD4C-4EAB-A659-F9BA9094D6DC}" type="doc">
      <dgm:prSet loTypeId="urn:microsoft.com/office/officeart/2009/3/layout/StepUpProcess" loCatId="process" qsTypeId="urn:microsoft.com/office/officeart/2005/8/quickstyle/simple1" qsCatId="simple" csTypeId="urn:microsoft.com/office/officeart/2005/8/colors/accent2_2" csCatId="accent2"/>
      <dgm:spPr/>
      <dgm:t>
        <a:bodyPr/>
        <a:lstStyle/>
        <a:p>
          <a:endParaRPr lang="en-US"/>
        </a:p>
      </dgm:t>
    </dgm:pt>
    <dgm:pt modelId="{9D26DCBB-9D5F-4697-9A0C-8FF7B8C56FC7}">
      <dgm:prSet custT="1"/>
      <dgm:spPr/>
      <dgm:t>
        <a:bodyPr/>
        <a:lstStyle/>
        <a:p>
          <a:r>
            <a:rPr lang="en-US" sz="1100"/>
            <a:t>Die Implementierung eines LMS in Flipped Classrooms trägt den unterschiedlichen Lernstilen Rechnung und stellt sicher, dass sich jeder Schüler auf die Art und Weise mit den Inhalten auseinandersetzen kann, die ihm am besten liegt.</a:t>
          </a:r>
        </a:p>
      </dgm:t>
    </dgm:pt>
    <dgm:pt modelId="{19264698-E51F-458E-8FC8-A6C1A1E9D4E5}" type="parTrans" cxnId="{D43BAD74-63BB-4AB2-A910-B37F3AFB1436}">
      <dgm:prSet/>
      <dgm:spPr/>
      <dgm:t>
        <a:bodyPr/>
        <a:lstStyle/>
        <a:p>
          <a:endParaRPr lang="en-US" sz="2800"/>
        </a:p>
      </dgm:t>
    </dgm:pt>
    <dgm:pt modelId="{DF660922-8AC6-42BF-9476-9277339A17D5}" type="sibTrans" cxnId="{D43BAD74-63BB-4AB2-A910-B37F3AFB1436}">
      <dgm:prSet phldrT="1" phldr="0"/>
      <dgm:spPr/>
    </dgm:pt>
    <dgm:pt modelId="{42CD0A80-767C-4A41-B531-DE7D56F8FAEE}">
      <dgm:prSet custT="1"/>
      <dgm:spPr/>
      <dgm:t>
        <a:bodyPr/>
        <a:lstStyle/>
        <a:p>
          <a:r>
            <a:rPr lang="en-US" sz="1100"/>
            <a:t>Die Plattform fördert die Zusammenarbeit der Studierenden, indem sie Werkzeuge für Gruppendiskussionen und gemeinsame Ressourcen anbietet.</a:t>
          </a:r>
        </a:p>
      </dgm:t>
    </dgm:pt>
    <dgm:pt modelId="{0481750B-C8B5-4431-BF0A-FEC45804D44B}" type="parTrans" cxnId="{58AE8642-3118-4695-8C5A-3C6C09AE36EC}">
      <dgm:prSet/>
      <dgm:spPr/>
      <dgm:t>
        <a:bodyPr/>
        <a:lstStyle/>
        <a:p>
          <a:endParaRPr lang="en-US" sz="2800"/>
        </a:p>
      </dgm:t>
    </dgm:pt>
    <dgm:pt modelId="{21C08C63-FFDA-4D80-87E6-2AD1415911BA}" type="sibTrans" cxnId="{58AE8642-3118-4695-8C5A-3C6C09AE36EC}">
      <dgm:prSet phldrT="2" phldr="0"/>
      <dgm:spPr/>
    </dgm:pt>
    <dgm:pt modelId="{0B04EFF1-F281-462E-8F34-CE343D57C1F0}">
      <dgm:prSet custT="1"/>
      <dgm:spPr/>
      <dgm:t>
        <a:bodyPr/>
        <a:lstStyle/>
        <a:p>
          <a:r>
            <a:rPr lang="en-US" sz="1100"/>
            <a:t>Es bietet skalierbare Lösungen für die Verwaltung von Inhalten, die die Organisation und Verteilung von Bildungsmaterialien erleichtern.</a:t>
          </a:r>
        </a:p>
      </dgm:t>
    </dgm:pt>
    <dgm:pt modelId="{7D546FB0-B04E-4AC9-A760-FF9553D1E92D}" type="parTrans" cxnId="{A436DA3A-680D-4B91-8843-FBADC32A8166}">
      <dgm:prSet/>
      <dgm:spPr/>
      <dgm:t>
        <a:bodyPr/>
        <a:lstStyle/>
        <a:p>
          <a:endParaRPr lang="en-US" sz="2800"/>
        </a:p>
      </dgm:t>
    </dgm:pt>
    <dgm:pt modelId="{B47ECA0B-65E5-44A4-8027-19537F7526AB}" type="sibTrans" cxnId="{A436DA3A-680D-4B91-8843-FBADC32A8166}">
      <dgm:prSet phldrT="3" phldr="0"/>
      <dgm:spPr/>
    </dgm:pt>
    <dgm:pt modelId="{FE0B08EC-83FC-41F2-9C64-A3A0F8800F9F}">
      <dgm:prSet custT="1"/>
      <dgm:spPr/>
      <dgm:t>
        <a:bodyPr/>
        <a:lstStyle/>
        <a:p>
          <a:r>
            <a:rPr lang="en-US" sz="1100" dirty="0"/>
            <a:t>Detaillierte Analysen, die das LMS bietet, verfolgen das Engagement und die Leistung der Schüler und geben den Lehrkräften Aufschluss darüber, wie sie ihre Unterrichtsstrategien anpassen können.</a:t>
          </a:r>
        </a:p>
      </dgm:t>
    </dgm:pt>
    <dgm:pt modelId="{71F371A5-672A-44BE-ACB6-DC968C0D7D90}" type="parTrans" cxnId="{0B266510-67FD-422B-A9AB-A09C4C69CFA3}">
      <dgm:prSet/>
      <dgm:spPr/>
      <dgm:t>
        <a:bodyPr/>
        <a:lstStyle/>
        <a:p>
          <a:endParaRPr lang="en-US" sz="2800"/>
        </a:p>
      </dgm:t>
    </dgm:pt>
    <dgm:pt modelId="{0F06A810-9E6C-4885-AEB0-04C9F6E19BFC}" type="sibTrans" cxnId="{0B266510-67FD-422B-A9AB-A09C4C69CFA3}">
      <dgm:prSet phldrT="4" phldr="0"/>
      <dgm:spPr/>
    </dgm:pt>
    <dgm:pt modelId="{BBAA0C16-71E6-4928-B0B5-A8D85A4CCBD5}">
      <dgm:prSet custT="1"/>
      <dgm:spPr/>
      <dgm:t>
        <a:bodyPr/>
        <a:lstStyle/>
        <a:p>
          <a:r>
            <a:rPr lang="en-US" sz="1100" dirty="0"/>
            <a:t>Auf diese Weise lässt sich der Unterricht besser auf die Lernbedürfnisse der einzelnen Schüler abstimmen.</a:t>
          </a:r>
        </a:p>
      </dgm:t>
    </dgm:pt>
    <dgm:pt modelId="{A02A428B-9B0F-418D-B750-71B2BF1A3144}" type="parTrans" cxnId="{A9ACBCD3-4F37-4AA5-B9C3-5845C221BEF2}">
      <dgm:prSet/>
      <dgm:spPr/>
      <dgm:t>
        <a:bodyPr/>
        <a:lstStyle/>
        <a:p>
          <a:endParaRPr lang="en-US" sz="2800"/>
        </a:p>
      </dgm:t>
    </dgm:pt>
    <dgm:pt modelId="{6665E592-6D1F-46BF-AE2E-FF8EA2CBEDA7}" type="sibTrans" cxnId="{A9ACBCD3-4F37-4AA5-B9C3-5845C221BEF2}">
      <dgm:prSet phldrT="5" phldr="0"/>
      <dgm:spPr/>
    </dgm:pt>
    <dgm:pt modelId="{4DAB5CC2-43B1-4BB0-A2EA-73AEA40F4A50}" type="pres">
      <dgm:prSet presAssocID="{315282DB-DD4C-4EAB-A659-F9BA9094D6DC}" presName="rootnode" presStyleCnt="0">
        <dgm:presLayoutVars>
          <dgm:chMax/>
          <dgm:chPref/>
          <dgm:dir/>
          <dgm:animLvl val="lvl"/>
        </dgm:presLayoutVars>
      </dgm:prSet>
      <dgm:spPr/>
    </dgm:pt>
    <dgm:pt modelId="{4120727B-EE97-4FC7-818D-AF0FDF06ABF0}" type="pres">
      <dgm:prSet presAssocID="{9D26DCBB-9D5F-4697-9A0C-8FF7B8C56FC7}" presName="composite" presStyleCnt="0"/>
      <dgm:spPr/>
    </dgm:pt>
    <dgm:pt modelId="{21ADEEF1-F2AF-4E5B-AC29-007705C6CA1F}" type="pres">
      <dgm:prSet presAssocID="{9D26DCBB-9D5F-4697-9A0C-8FF7B8C56FC7}" presName="LShape" presStyleLbl="alignNode1" presStyleIdx="0" presStyleCnt="9"/>
      <dgm:spPr/>
    </dgm:pt>
    <dgm:pt modelId="{3A5337D7-B7E1-42A5-B1E8-9E9C8B5AA36D}" type="pres">
      <dgm:prSet presAssocID="{9D26DCBB-9D5F-4697-9A0C-8FF7B8C56FC7}" presName="ParentText" presStyleLbl="revTx" presStyleIdx="0" presStyleCnt="5">
        <dgm:presLayoutVars>
          <dgm:chMax val="0"/>
          <dgm:chPref val="0"/>
          <dgm:bulletEnabled val="1"/>
        </dgm:presLayoutVars>
      </dgm:prSet>
      <dgm:spPr/>
    </dgm:pt>
    <dgm:pt modelId="{EBD0ACDC-4908-4129-B420-A4343E1F247C}" type="pres">
      <dgm:prSet presAssocID="{9D26DCBB-9D5F-4697-9A0C-8FF7B8C56FC7}" presName="Triangle" presStyleLbl="alignNode1" presStyleIdx="1" presStyleCnt="9"/>
      <dgm:spPr/>
    </dgm:pt>
    <dgm:pt modelId="{149E46AC-117D-41C9-83E4-552BACFEFFDA}" type="pres">
      <dgm:prSet presAssocID="{DF660922-8AC6-42BF-9476-9277339A17D5}" presName="sibTrans" presStyleCnt="0"/>
      <dgm:spPr/>
    </dgm:pt>
    <dgm:pt modelId="{23415028-7B4E-4BEE-9A17-DB7E5C6C09F3}" type="pres">
      <dgm:prSet presAssocID="{DF660922-8AC6-42BF-9476-9277339A17D5}" presName="space" presStyleCnt="0"/>
      <dgm:spPr/>
    </dgm:pt>
    <dgm:pt modelId="{83882203-26A2-483D-91C3-EF7334A21343}" type="pres">
      <dgm:prSet presAssocID="{42CD0A80-767C-4A41-B531-DE7D56F8FAEE}" presName="composite" presStyleCnt="0"/>
      <dgm:spPr/>
    </dgm:pt>
    <dgm:pt modelId="{C7579027-9FB3-4F16-B842-8CB6B16A90A9}" type="pres">
      <dgm:prSet presAssocID="{42CD0A80-767C-4A41-B531-DE7D56F8FAEE}" presName="LShape" presStyleLbl="alignNode1" presStyleIdx="2" presStyleCnt="9"/>
      <dgm:spPr/>
    </dgm:pt>
    <dgm:pt modelId="{61BBCF6C-96D0-43A6-B184-A0D9E4D4E65F}" type="pres">
      <dgm:prSet presAssocID="{42CD0A80-767C-4A41-B531-DE7D56F8FAEE}" presName="ParentText" presStyleLbl="revTx" presStyleIdx="1" presStyleCnt="5">
        <dgm:presLayoutVars>
          <dgm:chMax val="0"/>
          <dgm:chPref val="0"/>
          <dgm:bulletEnabled val="1"/>
        </dgm:presLayoutVars>
      </dgm:prSet>
      <dgm:spPr/>
    </dgm:pt>
    <dgm:pt modelId="{AB458B74-1200-46EF-9438-230075E0F716}" type="pres">
      <dgm:prSet presAssocID="{42CD0A80-767C-4A41-B531-DE7D56F8FAEE}" presName="Triangle" presStyleLbl="alignNode1" presStyleIdx="3" presStyleCnt="9"/>
      <dgm:spPr/>
    </dgm:pt>
    <dgm:pt modelId="{943B510C-FA73-4A81-AFBB-3A46E8CA719A}" type="pres">
      <dgm:prSet presAssocID="{21C08C63-FFDA-4D80-87E6-2AD1415911BA}" presName="sibTrans" presStyleCnt="0"/>
      <dgm:spPr/>
    </dgm:pt>
    <dgm:pt modelId="{79DE3397-69F5-4176-A510-981BA88C31A1}" type="pres">
      <dgm:prSet presAssocID="{21C08C63-FFDA-4D80-87E6-2AD1415911BA}" presName="space" presStyleCnt="0"/>
      <dgm:spPr/>
    </dgm:pt>
    <dgm:pt modelId="{F9076302-6973-4990-9FD4-C869B98CE22A}" type="pres">
      <dgm:prSet presAssocID="{0B04EFF1-F281-462E-8F34-CE343D57C1F0}" presName="composite" presStyleCnt="0"/>
      <dgm:spPr/>
    </dgm:pt>
    <dgm:pt modelId="{B4AB1A01-F93A-4013-B717-49E60EB5C4AC}" type="pres">
      <dgm:prSet presAssocID="{0B04EFF1-F281-462E-8F34-CE343D57C1F0}" presName="LShape" presStyleLbl="alignNode1" presStyleIdx="4" presStyleCnt="9"/>
      <dgm:spPr/>
    </dgm:pt>
    <dgm:pt modelId="{F9CA55BA-AE9C-49F6-A850-90050BAA12C2}" type="pres">
      <dgm:prSet presAssocID="{0B04EFF1-F281-462E-8F34-CE343D57C1F0}" presName="ParentText" presStyleLbl="revTx" presStyleIdx="2" presStyleCnt="5">
        <dgm:presLayoutVars>
          <dgm:chMax val="0"/>
          <dgm:chPref val="0"/>
          <dgm:bulletEnabled val="1"/>
        </dgm:presLayoutVars>
      </dgm:prSet>
      <dgm:spPr/>
    </dgm:pt>
    <dgm:pt modelId="{EBBFFDDA-593E-4728-87E5-D5EB1F26C880}" type="pres">
      <dgm:prSet presAssocID="{0B04EFF1-F281-462E-8F34-CE343D57C1F0}" presName="Triangle" presStyleLbl="alignNode1" presStyleIdx="5" presStyleCnt="9"/>
      <dgm:spPr/>
    </dgm:pt>
    <dgm:pt modelId="{2088A840-9A94-4F97-8EA3-94C6FD761F16}" type="pres">
      <dgm:prSet presAssocID="{B47ECA0B-65E5-44A4-8027-19537F7526AB}" presName="sibTrans" presStyleCnt="0"/>
      <dgm:spPr/>
    </dgm:pt>
    <dgm:pt modelId="{D35D1FAD-BECB-48CF-BFF1-EFE22A165260}" type="pres">
      <dgm:prSet presAssocID="{B47ECA0B-65E5-44A4-8027-19537F7526AB}" presName="space" presStyleCnt="0"/>
      <dgm:spPr/>
    </dgm:pt>
    <dgm:pt modelId="{0645C0DD-E28D-4ACF-8498-5F586FA200C9}" type="pres">
      <dgm:prSet presAssocID="{FE0B08EC-83FC-41F2-9C64-A3A0F8800F9F}" presName="composite" presStyleCnt="0"/>
      <dgm:spPr/>
    </dgm:pt>
    <dgm:pt modelId="{342D5495-9B45-4995-AEF3-B137B8261078}" type="pres">
      <dgm:prSet presAssocID="{FE0B08EC-83FC-41F2-9C64-A3A0F8800F9F}" presName="LShape" presStyleLbl="alignNode1" presStyleIdx="6" presStyleCnt="9"/>
      <dgm:spPr/>
    </dgm:pt>
    <dgm:pt modelId="{F6B0E312-9CC5-4492-8674-3418733B91D8}" type="pres">
      <dgm:prSet presAssocID="{FE0B08EC-83FC-41F2-9C64-A3A0F8800F9F}" presName="ParentText" presStyleLbl="revTx" presStyleIdx="3" presStyleCnt="5">
        <dgm:presLayoutVars>
          <dgm:chMax val="0"/>
          <dgm:chPref val="0"/>
          <dgm:bulletEnabled val="1"/>
        </dgm:presLayoutVars>
      </dgm:prSet>
      <dgm:spPr/>
    </dgm:pt>
    <dgm:pt modelId="{2C676269-722D-449E-9278-7D84C5D3C5F5}" type="pres">
      <dgm:prSet presAssocID="{FE0B08EC-83FC-41F2-9C64-A3A0F8800F9F}" presName="Triangle" presStyleLbl="alignNode1" presStyleIdx="7" presStyleCnt="9"/>
      <dgm:spPr/>
    </dgm:pt>
    <dgm:pt modelId="{94FE7223-7881-4A05-B4B2-DCF5B6A3FEB8}" type="pres">
      <dgm:prSet presAssocID="{0F06A810-9E6C-4885-AEB0-04C9F6E19BFC}" presName="sibTrans" presStyleCnt="0"/>
      <dgm:spPr/>
    </dgm:pt>
    <dgm:pt modelId="{E170EDE0-8112-419C-87CD-6A79A97846EC}" type="pres">
      <dgm:prSet presAssocID="{0F06A810-9E6C-4885-AEB0-04C9F6E19BFC}" presName="space" presStyleCnt="0"/>
      <dgm:spPr/>
    </dgm:pt>
    <dgm:pt modelId="{590C152A-EEF0-44A4-B973-17BBCD1F8AD8}" type="pres">
      <dgm:prSet presAssocID="{BBAA0C16-71E6-4928-B0B5-A8D85A4CCBD5}" presName="composite" presStyleCnt="0"/>
      <dgm:spPr/>
    </dgm:pt>
    <dgm:pt modelId="{5E754CE1-81FD-4DE1-B254-BD259C7289DC}" type="pres">
      <dgm:prSet presAssocID="{BBAA0C16-71E6-4928-B0B5-A8D85A4CCBD5}" presName="LShape" presStyleLbl="alignNode1" presStyleIdx="8" presStyleCnt="9"/>
      <dgm:spPr/>
    </dgm:pt>
    <dgm:pt modelId="{5C5A88D8-7025-4A77-ACBE-28F7D0A99AD2}" type="pres">
      <dgm:prSet presAssocID="{BBAA0C16-71E6-4928-B0B5-A8D85A4CCBD5}" presName="ParentText" presStyleLbl="revTx" presStyleIdx="4" presStyleCnt="5">
        <dgm:presLayoutVars>
          <dgm:chMax val="0"/>
          <dgm:chPref val="0"/>
          <dgm:bulletEnabled val="1"/>
        </dgm:presLayoutVars>
      </dgm:prSet>
      <dgm:spPr/>
    </dgm:pt>
  </dgm:ptLst>
  <dgm:cxnLst>
    <dgm:cxn modelId="{222ACB04-E8A7-459D-A155-5ACF63F737C1}" type="presOf" srcId="{42CD0A80-767C-4A41-B531-DE7D56F8FAEE}" destId="{61BBCF6C-96D0-43A6-B184-A0D9E4D4E65F}" srcOrd="0" destOrd="0" presId="urn:microsoft.com/office/officeart/2009/3/layout/StepUpProcess"/>
    <dgm:cxn modelId="{0B266510-67FD-422B-A9AB-A09C4C69CFA3}" srcId="{315282DB-DD4C-4EAB-A659-F9BA9094D6DC}" destId="{FE0B08EC-83FC-41F2-9C64-A3A0F8800F9F}" srcOrd="3" destOrd="0" parTransId="{71F371A5-672A-44BE-ACB6-DC968C0D7D90}" sibTransId="{0F06A810-9E6C-4885-AEB0-04C9F6E19BFC}"/>
    <dgm:cxn modelId="{A436DA3A-680D-4B91-8843-FBADC32A8166}" srcId="{315282DB-DD4C-4EAB-A659-F9BA9094D6DC}" destId="{0B04EFF1-F281-462E-8F34-CE343D57C1F0}" srcOrd="2" destOrd="0" parTransId="{7D546FB0-B04E-4AC9-A760-FF9553D1E92D}" sibTransId="{B47ECA0B-65E5-44A4-8027-19537F7526AB}"/>
    <dgm:cxn modelId="{58AE8642-3118-4695-8C5A-3C6C09AE36EC}" srcId="{315282DB-DD4C-4EAB-A659-F9BA9094D6DC}" destId="{42CD0A80-767C-4A41-B531-DE7D56F8FAEE}" srcOrd="1" destOrd="0" parTransId="{0481750B-C8B5-4431-BF0A-FEC45804D44B}" sibTransId="{21C08C63-FFDA-4D80-87E6-2AD1415911BA}"/>
    <dgm:cxn modelId="{D43BAD74-63BB-4AB2-A910-B37F3AFB1436}" srcId="{315282DB-DD4C-4EAB-A659-F9BA9094D6DC}" destId="{9D26DCBB-9D5F-4697-9A0C-8FF7B8C56FC7}" srcOrd="0" destOrd="0" parTransId="{19264698-E51F-458E-8FC8-A6C1A1E9D4E5}" sibTransId="{DF660922-8AC6-42BF-9476-9277339A17D5}"/>
    <dgm:cxn modelId="{8F517C8F-9169-4EE6-8846-75086AAB8F75}" type="presOf" srcId="{FE0B08EC-83FC-41F2-9C64-A3A0F8800F9F}" destId="{F6B0E312-9CC5-4492-8674-3418733B91D8}" srcOrd="0" destOrd="0" presId="urn:microsoft.com/office/officeart/2009/3/layout/StepUpProcess"/>
    <dgm:cxn modelId="{7BA6E5A7-6CEC-44CD-9DF4-24619F73B0EF}" type="presOf" srcId="{9D26DCBB-9D5F-4697-9A0C-8FF7B8C56FC7}" destId="{3A5337D7-B7E1-42A5-B1E8-9E9C8B5AA36D}" srcOrd="0" destOrd="0" presId="urn:microsoft.com/office/officeart/2009/3/layout/StepUpProcess"/>
    <dgm:cxn modelId="{06D128B7-5D5A-4069-BEC0-36AE87A94532}" type="presOf" srcId="{0B04EFF1-F281-462E-8F34-CE343D57C1F0}" destId="{F9CA55BA-AE9C-49F6-A850-90050BAA12C2}" srcOrd="0" destOrd="0" presId="urn:microsoft.com/office/officeart/2009/3/layout/StepUpProcess"/>
    <dgm:cxn modelId="{092557B9-A327-4BA4-AE41-6CEC932AE175}" type="presOf" srcId="{BBAA0C16-71E6-4928-B0B5-A8D85A4CCBD5}" destId="{5C5A88D8-7025-4A77-ACBE-28F7D0A99AD2}" srcOrd="0" destOrd="0" presId="urn:microsoft.com/office/officeart/2009/3/layout/StepUpProcess"/>
    <dgm:cxn modelId="{A9ACBCD3-4F37-4AA5-B9C3-5845C221BEF2}" srcId="{315282DB-DD4C-4EAB-A659-F9BA9094D6DC}" destId="{BBAA0C16-71E6-4928-B0B5-A8D85A4CCBD5}" srcOrd="4" destOrd="0" parTransId="{A02A428B-9B0F-418D-B750-71B2BF1A3144}" sibTransId="{6665E592-6D1F-46BF-AE2E-FF8EA2CBEDA7}"/>
    <dgm:cxn modelId="{A24C4FFE-BD12-472C-BDE3-50D3F49B28D6}" type="presOf" srcId="{315282DB-DD4C-4EAB-A659-F9BA9094D6DC}" destId="{4DAB5CC2-43B1-4BB0-A2EA-73AEA40F4A50}" srcOrd="0" destOrd="0" presId="urn:microsoft.com/office/officeart/2009/3/layout/StepUpProcess"/>
    <dgm:cxn modelId="{8ABCFF34-91CE-4758-BDF5-2800FFF36B6B}" type="presParOf" srcId="{4DAB5CC2-43B1-4BB0-A2EA-73AEA40F4A50}" destId="{4120727B-EE97-4FC7-818D-AF0FDF06ABF0}" srcOrd="0" destOrd="0" presId="urn:microsoft.com/office/officeart/2009/3/layout/StepUpProcess"/>
    <dgm:cxn modelId="{885D9307-3CA4-4436-BE47-CBFB654C7292}" type="presParOf" srcId="{4120727B-EE97-4FC7-818D-AF0FDF06ABF0}" destId="{21ADEEF1-F2AF-4E5B-AC29-007705C6CA1F}" srcOrd="0" destOrd="0" presId="urn:microsoft.com/office/officeart/2009/3/layout/StepUpProcess"/>
    <dgm:cxn modelId="{BC48222C-5E0B-44DF-96F9-15A49BAAB0B8}" type="presParOf" srcId="{4120727B-EE97-4FC7-818D-AF0FDF06ABF0}" destId="{3A5337D7-B7E1-42A5-B1E8-9E9C8B5AA36D}" srcOrd="1" destOrd="0" presId="urn:microsoft.com/office/officeart/2009/3/layout/StepUpProcess"/>
    <dgm:cxn modelId="{AF00610B-454D-41A0-9A62-552090C9B1BB}" type="presParOf" srcId="{4120727B-EE97-4FC7-818D-AF0FDF06ABF0}" destId="{EBD0ACDC-4908-4129-B420-A4343E1F247C}" srcOrd="2" destOrd="0" presId="urn:microsoft.com/office/officeart/2009/3/layout/StepUpProcess"/>
    <dgm:cxn modelId="{88ED01A0-E036-4093-A49B-31D318B6574E}" type="presParOf" srcId="{4DAB5CC2-43B1-4BB0-A2EA-73AEA40F4A50}" destId="{149E46AC-117D-41C9-83E4-552BACFEFFDA}" srcOrd="1" destOrd="0" presId="urn:microsoft.com/office/officeart/2009/3/layout/StepUpProcess"/>
    <dgm:cxn modelId="{DDFD1E36-4103-44BF-BA3A-339EFBCF683E}" type="presParOf" srcId="{149E46AC-117D-41C9-83E4-552BACFEFFDA}" destId="{23415028-7B4E-4BEE-9A17-DB7E5C6C09F3}" srcOrd="0" destOrd="0" presId="urn:microsoft.com/office/officeart/2009/3/layout/StepUpProcess"/>
    <dgm:cxn modelId="{51CB828A-10B1-4A0B-955E-E5D351CD5589}" type="presParOf" srcId="{4DAB5CC2-43B1-4BB0-A2EA-73AEA40F4A50}" destId="{83882203-26A2-483D-91C3-EF7334A21343}" srcOrd="2" destOrd="0" presId="urn:microsoft.com/office/officeart/2009/3/layout/StepUpProcess"/>
    <dgm:cxn modelId="{AD44399B-CDF3-4857-835D-28057CB59C01}" type="presParOf" srcId="{83882203-26A2-483D-91C3-EF7334A21343}" destId="{C7579027-9FB3-4F16-B842-8CB6B16A90A9}" srcOrd="0" destOrd="0" presId="urn:microsoft.com/office/officeart/2009/3/layout/StepUpProcess"/>
    <dgm:cxn modelId="{881E47C4-AF40-4DDD-AD46-321FD33561AF}" type="presParOf" srcId="{83882203-26A2-483D-91C3-EF7334A21343}" destId="{61BBCF6C-96D0-43A6-B184-A0D9E4D4E65F}" srcOrd="1" destOrd="0" presId="urn:microsoft.com/office/officeart/2009/3/layout/StepUpProcess"/>
    <dgm:cxn modelId="{1ACF2C5C-86D7-4CA3-9B69-070DE6A057A2}" type="presParOf" srcId="{83882203-26A2-483D-91C3-EF7334A21343}" destId="{AB458B74-1200-46EF-9438-230075E0F716}" srcOrd="2" destOrd="0" presId="urn:microsoft.com/office/officeart/2009/3/layout/StepUpProcess"/>
    <dgm:cxn modelId="{8D4C5AD4-8203-49C9-89A8-AEA909AC97D4}" type="presParOf" srcId="{4DAB5CC2-43B1-4BB0-A2EA-73AEA40F4A50}" destId="{943B510C-FA73-4A81-AFBB-3A46E8CA719A}" srcOrd="3" destOrd="0" presId="urn:microsoft.com/office/officeart/2009/3/layout/StepUpProcess"/>
    <dgm:cxn modelId="{90C50C88-B176-4FFF-BEF8-F5828E6C0E4E}" type="presParOf" srcId="{943B510C-FA73-4A81-AFBB-3A46E8CA719A}" destId="{79DE3397-69F5-4176-A510-981BA88C31A1}" srcOrd="0" destOrd="0" presId="urn:microsoft.com/office/officeart/2009/3/layout/StepUpProcess"/>
    <dgm:cxn modelId="{C78FA30C-32AC-4607-8C05-6E1D8808A1C1}" type="presParOf" srcId="{4DAB5CC2-43B1-4BB0-A2EA-73AEA40F4A50}" destId="{F9076302-6973-4990-9FD4-C869B98CE22A}" srcOrd="4" destOrd="0" presId="urn:microsoft.com/office/officeart/2009/3/layout/StepUpProcess"/>
    <dgm:cxn modelId="{49521B93-73DF-418B-A1D5-29C64250D3F8}" type="presParOf" srcId="{F9076302-6973-4990-9FD4-C869B98CE22A}" destId="{B4AB1A01-F93A-4013-B717-49E60EB5C4AC}" srcOrd="0" destOrd="0" presId="urn:microsoft.com/office/officeart/2009/3/layout/StepUpProcess"/>
    <dgm:cxn modelId="{BBB542E8-E059-49E1-9973-972EA724AF59}" type="presParOf" srcId="{F9076302-6973-4990-9FD4-C869B98CE22A}" destId="{F9CA55BA-AE9C-49F6-A850-90050BAA12C2}" srcOrd="1" destOrd="0" presId="urn:microsoft.com/office/officeart/2009/3/layout/StepUpProcess"/>
    <dgm:cxn modelId="{9A09A4C9-C0B7-444E-A887-F84FB071E8AC}" type="presParOf" srcId="{F9076302-6973-4990-9FD4-C869B98CE22A}" destId="{EBBFFDDA-593E-4728-87E5-D5EB1F26C880}" srcOrd="2" destOrd="0" presId="urn:microsoft.com/office/officeart/2009/3/layout/StepUpProcess"/>
    <dgm:cxn modelId="{D7AED7B6-68B5-44A4-97D3-1D385471F8C3}" type="presParOf" srcId="{4DAB5CC2-43B1-4BB0-A2EA-73AEA40F4A50}" destId="{2088A840-9A94-4F97-8EA3-94C6FD761F16}" srcOrd="5" destOrd="0" presId="urn:microsoft.com/office/officeart/2009/3/layout/StepUpProcess"/>
    <dgm:cxn modelId="{FABD05E9-FD9C-42F1-8858-277F87F9CB7E}" type="presParOf" srcId="{2088A840-9A94-4F97-8EA3-94C6FD761F16}" destId="{D35D1FAD-BECB-48CF-BFF1-EFE22A165260}" srcOrd="0" destOrd="0" presId="urn:microsoft.com/office/officeart/2009/3/layout/StepUpProcess"/>
    <dgm:cxn modelId="{8DFC2EA3-7CA1-4B7F-B5E7-4B24C830BC79}" type="presParOf" srcId="{4DAB5CC2-43B1-4BB0-A2EA-73AEA40F4A50}" destId="{0645C0DD-E28D-4ACF-8498-5F586FA200C9}" srcOrd="6" destOrd="0" presId="urn:microsoft.com/office/officeart/2009/3/layout/StepUpProcess"/>
    <dgm:cxn modelId="{4FD6A591-08CE-4943-8F76-91342881585C}" type="presParOf" srcId="{0645C0DD-E28D-4ACF-8498-5F586FA200C9}" destId="{342D5495-9B45-4995-AEF3-B137B8261078}" srcOrd="0" destOrd="0" presId="urn:microsoft.com/office/officeart/2009/3/layout/StepUpProcess"/>
    <dgm:cxn modelId="{0C96548E-E9CA-4F28-845B-D0F82921487F}" type="presParOf" srcId="{0645C0DD-E28D-4ACF-8498-5F586FA200C9}" destId="{F6B0E312-9CC5-4492-8674-3418733B91D8}" srcOrd="1" destOrd="0" presId="urn:microsoft.com/office/officeart/2009/3/layout/StepUpProcess"/>
    <dgm:cxn modelId="{20A0A931-3966-40D6-82CC-28F0F6E700FD}" type="presParOf" srcId="{0645C0DD-E28D-4ACF-8498-5F586FA200C9}" destId="{2C676269-722D-449E-9278-7D84C5D3C5F5}" srcOrd="2" destOrd="0" presId="urn:microsoft.com/office/officeart/2009/3/layout/StepUpProcess"/>
    <dgm:cxn modelId="{1C6AE99C-49A3-43B9-AF2B-1836E9305904}" type="presParOf" srcId="{4DAB5CC2-43B1-4BB0-A2EA-73AEA40F4A50}" destId="{94FE7223-7881-4A05-B4B2-DCF5B6A3FEB8}" srcOrd="7" destOrd="0" presId="urn:microsoft.com/office/officeart/2009/3/layout/StepUpProcess"/>
    <dgm:cxn modelId="{F3D30833-E91B-4FF6-97B2-057573AA6C99}" type="presParOf" srcId="{94FE7223-7881-4A05-B4B2-DCF5B6A3FEB8}" destId="{E170EDE0-8112-419C-87CD-6A79A97846EC}" srcOrd="0" destOrd="0" presId="urn:microsoft.com/office/officeart/2009/3/layout/StepUpProcess"/>
    <dgm:cxn modelId="{C027B32C-5B4A-4D79-BE0A-03C34CB4C5FC}" type="presParOf" srcId="{4DAB5CC2-43B1-4BB0-A2EA-73AEA40F4A50}" destId="{590C152A-EEF0-44A4-B973-17BBCD1F8AD8}" srcOrd="8" destOrd="0" presId="urn:microsoft.com/office/officeart/2009/3/layout/StepUpProcess"/>
    <dgm:cxn modelId="{75359FF7-4422-4DD4-AFD2-BCCE7816EFD1}" type="presParOf" srcId="{590C152A-EEF0-44A4-B973-17BBCD1F8AD8}" destId="{5E754CE1-81FD-4DE1-B254-BD259C7289DC}" srcOrd="0" destOrd="0" presId="urn:microsoft.com/office/officeart/2009/3/layout/StepUpProcess"/>
    <dgm:cxn modelId="{72ABAA58-4F3A-49BD-8A61-86D005FFF165}" type="presParOf" srcId="{590C152A-EEF0-44A4-B973-17BBCD1F8AD8}" destId="{5C5A88D8-7025-4A77-ACBE-28F7D0A99AD2}"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01185-B6B3-4AC1-8083-B50E6353105C}" type="doc">
      <dgm:prSet loTypeId="urn:microsoft.com/office/officeart/2005/8/layout/vList5" loCatId="list" qsTypeId="urn:microsoft.com/office/officeart/2005/8/quickstyle/simple1" qsCatId="simple" csTypeId="urn:microsoft.com/office/officeart/2005/8/colors/accent2_2" csCatId="accent2"/>
      <dgm:spPr/>
      <dgm:t>
        <a:bodyPr/>
        <a:lstStyle/>
        <a:p>
          <a:endParaRPr lang="en-BE"/>
        </a:p>
      </dgm:t>
    </dgm:pt>
    <dgm:pt modelId="{212A8567-D973-46DE-9708-469F77D49AF4}">
      <dgm:prSet/>
      <dgm:spPr/>
      <dgm:t>
        <a:bodyPr/>
        <a:lstStyle/>
        <a:p>
          <a:r>
            <a:rPr lang="en-GB" b="1"/>
            <a:t>Verwaltung von Inhalten vor dem Unterricht</a:t>
          </a:r>
          <a:r>
            <a:rPr lang="en-GB"/>
            <a:t>: Lehrkräfte können Videos, Anleitungen und Sicherheitsprotokolle organisieren und planen, die die Schüler im Vorfeld durchsehen können.</a:t>
          </a:r>
          <a:endParaRPr lang="en-BE"/>
        </a:p>
      </dgm:t>
    </dgm:pt>
    <dgm:pt modelId="{403A107D-40CB-462D-8800-739D48127466}" type="parTrans" cxnId="{C72C78F9-EB58-45EA-8CEE-6C2890378557}">
      <dgm:prSet/>
      <dgm:spPr/>
      <dgm:t>
        <a:bodyPr/>
        <a:lstStyle/>
        <a:p>
          <a:endParaRPr lang="en-BE"/>
        </a:p>
      </dgm:t>
    </dgm:pt>
    <dgm:pt modelId="{65AF72FA-19BD-4F24-91CD-D270AB041524}" type="sibTrans" cxnId="{C72C78F9-EB58-45EA-8CEE-6C2890378557}">
      <dgm:prSet/>
      <dgm:spPr/>
      <dgm:t>
        <a:bodyPr/>
        <a:lstStyle/>
        <a:p>
          <a:endParaRPr lang="en-BE"/>
        </a:p>
      </dgm:t>
    </dgm:pt>
    <dgm:pt modelId="{C5B40D34-8169-4BE2-81B0-C49E54641A1E}">
      <dgm:prSet/>
      <dgm:spPr/>
      <dgm:t>
        <a:bodyPr/>
        <a:lstStyle/>
        <a:p>
          <a:r>
            <a:rPr lang="en-GB"/>
            <a:t>Beispiel: Ein Kfz-Lehrer lädt ein Video über die Verwendung von Diagnosegeräten hoch, um die Schüler auf die praktische Diagnosepraxis im Unterricht vorzubereiten.</a:t>
          </a:r>
          <a:endParaRPr lang="en-BE"/>
        </a:p>
      </dgm:t>
    </dgm:pt>
    <dgm:pt modelId="{64ECEDFB-28D6-4753-98A7-104D88C95B09}" type="parTrans" cxnId="{500A16C9-CDE8-4831-9B3E-543618B8F9C4}">
      <dgm:prSet/>
      <dgm:spPr/>
      <dgm:t>
        <a:bodyPr/>
        <a:lstStyle/>
        <a:p>
          <a:endParaRPr lang="en-BE"/>
        </a:p>
      </dgm:t>
    </dgm:pt>
    <dgm:pt modelId="{96111068-F047-4B90-9347-D20A49C4873E}" type="sibTrans" cxnId="{500A16C9-CDE8-4831-9B3E-543618B8F9C4}">
      <dgm:prSet/>
      <dgm:spPr/>
      <dgm:t>
        <a:bodyPr/>
        <a:lstStyle/>
        <a:p>
          <a:endParaRPr lang="en-BE"/>
        </a:p>
      </dgm:t>
    </dgm:pt>
    <dgm:pt modelId="{7215A395-78EB-4A5A-854D-3D5A2B9E50E7}">
      <dgm:prSet/>
      <dgm:spPr/>
      <dgm:t>
        <a:bodyPr/>
        <a:lstStyle/>
        <a:p>
          <a:r>
            <a:rPr lang="en-GB" b="1"/>
            <a:t>Selbsteinschätzung und Kompetenzquiz</a:t>
          </a:r>
          <a:r>
            <a:rPr lang="en-GB"/>
            <a:t>: Lehrkräfte können LMS-Quizze verwenden, um das Verständnis der Schüler für die grundlegenden Kenntnisse vor dem Unterricht zu testen und sicherzustellen, dass sie für die praktische Ausbildung bereit sind.</a:t>
          </a:r>
          <a:endParaRPr lang="en-BE"/>
        </a:p>
      </dgm:t>
    </dgm:pt>
    <dgm:pt modelId="{FDD0DF24-1A7E-40D3-BCB4-7C7D4C2498F8}" type="parTrans" cxnId="{8B2A2BC5-4709-4F12-B956-E55B082BAB07}">
      <dgm:prSet/>
      <dgm:spPr/>
      <dgm:t>
        <a:bodyPr/>
        <a:lstStyle/>
        <a:p>
          <a:endParaRPr lang="en-BE"/>
        </a:p>
      </dgm:t>
    </dgm:pt>
    <dgm:pt modelId="{C12B1F19-DE20-48D4-98BC-85AE4F130040}" type="sibTrans" cxnId="{8B2A2BC5-4709-4F12-B956-E55B082BAB07}">
      <dgm:prSet/>
      <dgm:spPr/>
      <dgm:t>
        <a:bodyPr/>
        <a:lstStyle/>
        <a:p>
          <a:endParaRPr lang="en-BE"/>
        </a:p>
      </dgm:t>
    </dgm:pt>
    <dgm:pt modelId="{CE5278A2-746D-4BC8-B281-F5590502FF9C}">
      <dgm:prSet/>
      <dgm:spPr/>
      <dgm:t>
        <a:bodyPr/>
        <a:lstStyle/>
        <a:p>
          <a:r>
            <a:rPr lang="en-GB"/>
            <a:t>Beispiel: Ein Quiz über Hygienestandards vor dem Unterricht in einem Kochkurs, das die Schüler auf eine praktische Kochsitzung vorbereitet.</a:t>
          </a:r>
          <a:endParaRPr lang="en-BE"/>
        </a:p>
      </dgm:t>
    </dgm:pt>
    <dgm:pt modelId="{6468D293-530F-4751-A34C-F6B07F8154A8}" type="parTrans" cxnId="{305AE529-BEA8-4979-89D5-5544F1F9C74E}">
      <dgm:prSet/>
      <dgm:spPr/>
      <dgm:t>
        <a:bodyPr/>
        <a:lstStyle/>
        <a:p>
          <a:endParaRPr lang="en-BE"/>
        </a:p>
      </dgm:t>
    </dgm:pt>
    <dgm:pt modelId="{F661D954-1898-4E39-8124-07253372A6A3}" type="sibTrans" cxnId="{305AE529-BEA8-4979-89D5-5544F1F9C74E}">
      <dgm:prSet/>
      <dgm:spPr/>
      <dgm:t>
        <a:bodyPr/>
        <a:lstStyle/>
        <a:p>
          <a:endParaRPr lang="en-BE"/>
        </a:p>
      </dgm:t>
    </dgm:pt>
    <dgm:pt modelId="{8BB42441-61F4-40C0-85BF-21E0F5A4D599}">
      <dgm:prSet/>
      <dgm:spPr/>
      <dgm:t>
        <a:bodyPr/>
        <a:lstStyle/>
        <a:p>
          <a:r>
            <a:rPr lang="en-GB" b="1"/>
            <a:t>Diskussionsforen und Peer Collaboration</a:t>
          </a:r>
          <a:r>
            <a:rPr lang="en-GB"/>
            <a:t>: Die Lehrer können den Schülern die Möglichkeit geben, Herausforderungen zu besprechen, Ressourcen auszutauschen oder Fragen zum Unterrichtsmaterial zu stellen.</a:t>
          </a:r>
          <a:endParaRPr lang="en-BE"/>
        </a:p>
      </dgm:t>
    </dgm:pt>
    <dgm:pt modelId="{DB55AD21-E028-4A10-AEAB-F10B5FA7F095}" type="parTrans" cxnId="{802CCE0E-4757-41B1-8FD0-5D05F108C106}">
      <dgm:prSet/>
      <dgm:spPr/>
      <dgm:t>
        <a:bodyPr/>
        <a:lstStyle/>
        <a:p>
          <a:endParaRPr lang="en-BE"/>
        </a:p>
      </dgm:t>
    </dgm:pt>
    <dgm:pt modelId="{C07DBEC7-9C15-4D77-8062-1DCE85171990}" type="sibTrans" cxnId="{802CCE0E-4757-41B1-8FD0-5D05F108C106}">
      <dgm:prSet/>
      <dgm:spPr/>
      <dgm:t>
        <a:bodyPr/>
        <a:lstStyle/>
        <a:p>
          <a:endParaRPr lang="en-BE"/>
        </a:p>
      </dgm:t>
    </dgm:pt>
    <dgm:pt modelId="{C025924A-E32E-4D9A-B656-FE85890A92B0}">
      <dgm:prSet/>
      <dgm:spPr/>
      <dgm:t>
        <a:bodyPr/>
        <a:lstStyle/>
        <a:p>
          <a:r>
            <a:rPr lang="en-GB"/>
            <a:t>Beispiel: Klempnerschüler diskutieren im LMS-Forum über die Behebung häufiger Probleme, nachdem sie ein Video über die Installation von Rohrleitungen gesehen haben.</a:t>
          </a:r>
          <a:endParaRPr lang="en-BE"/>
        </a:p>
      </dgm:t>
    </dgm:pt>
    <dgm:pt modelId="{7D843DE5-A7DC-4570-8E83-A6A0EFACEDAA}" type="parTrans" cxnId="{0C59EB0C-C670-4511-9AAC-AA1E4DC3B124}">
      <dgm:prSet/>
      <dgm:spPr/>
      <dgm:t>
        <a:bodyPr/>
        <a:lstStyle/>
        <a:p>
          <a:endParaRPr lang="en-BE"/>
        </a:p>
      </dgm:t>
    </dgm:pt>
    <dgm:pt modelId="{C51189F7-16AB-4F83-90C4-8E3F2E49E470}" type="sibTrans" cxnId="{0C59EB0C-C670-4511-9AAC-AA1E4DC3B124}">
      <dgm:prSet/>
      <dgm:spPr/>
      <dgm:t>
        <a:bodyPr/>
        <a:lstStyle/>
        <a:p>
          <a:endParaRPr lang="en-BE"/>
        </a:p>
      </dgm:t>
    </dgm:pt>
    <dgm:pt modelId="{7626CBAC-66EB-4E39-A7BC-F3FECE8D6CFC}">
      <dgm:prSet/>
      <dgm:spPr/>
      <dgm:t>
        <a:bodyPr/>
        <a:lstStyle/>
        <a:p>
          <a:r>
            <a:rPr lang="en-GB" b="1"/>
            <a:t>Einreichung von Aufgaben und Feedback zu den Fähigkeiten</a:t>
          </a:r>
          <a:r>
            <a:rPr lang="en-GB"/>
            <a:t>: Die Schüler reichen Übungsvideos oder Fotos ihrer Arbeit zur Überprüfung durch den Ausbilder ein, um eine kontinuierliche Verbesserung zu fördern.</a:t>
          </a:r>
          <a:endParaRPr lang="en-BE"/>
        </a:p>
      </dgm:t>
    </dgm:pt>
    <dgm:pt modelId="{98303082-74D4-4C93-9253-E2C746D5FE0D}" type="parTrans" cxnId="{6C35CDBA-9F02-42F3-82A7-9BCBCB581AF5}">
      <dgm:prSet/>
      <dgm:spPr/>
      <dgm:t>
        <a:bodyPr/>
        <a:lstStyle/>
        <a:p>
          <a:endParaRPr lang="en-BE"/>
        </a:p>
      </dgm:t>
    </dgm:pt>
    <dgm:pt modelId="{98FE3291-0D3D-4375-A215-D77206541FB6}" type="sibTrans" cxnId="{6C35CDBA-9F02-42F3-82A7-9BCBCB581AF5}">
      <dgm:prSet/>
      <dgm:spPr/>
      <dgm:t>
        <a:bodyPr/>
        <a:lstStyle/>
        <a:p>
          <a:endParaRPr lang="en-BE"/>
        </a:p>
      </dgm:t>
    </dgm:pt>
    <dgm:pt modelId="{938D66FB-0A93-46DF-8C09-3D8DFB50F5B6}">
      <dgm:prSet/>
      <dgm:spPr/>
      <dgm:t>
        <a:bodyPr/>
        <a:lstStyle/>
        <a:p>
          <a:r>
            <a:rPr lang="en-GB"/>
            <a:t>Beispiel: Schreinerschüler übermitteln Bilder ihrer Fügeübungen und erhalten Feedback zu Genauigkeit und Technik.</a:t>
          </a:r>
          <a:endParaRPr lang="en-BE"/>
        </a:p>
      </dgm:t>
    </dgm:pt>
    <dgm:pt modelId="{CE14EAD0-E35B-47E3-ABD1-0CB028676128}" type="parTrans" cxnId="{421EBA78-DF28-4EBA-A9EA-78E4CA6935D1}">
      <dgm:prSet/>
      <dgm:spPr/>
      <dgm:t>
        <a:bodyPr/>
        <a:lstStyle/>
        <a:p>
          <a:endParaRPr lang="en-BE"/>
        </a:p>
      </dgm:t>
    </dgm:pt>
    <dgm:pt modelId="{9624791F-E713-4E51-A603-906F0807913F}" type="sibTrans" cxnId="{421EBA78-DF28-4EBA-A9EA-78E4CA6935D1}">
      <dgm:prSet/>
      <dgm:spPr/>
      <dgm:t>
        <a:bodyPr/>
        <a:lstStyle/>
        <a:p>
          <a:endParaRPr lang="en-BE"/>
        </a:p>
      </dgm:t>
    </dgm:pt>
    <dgm:pt modelId="{9498BEAD-E233-4482-BDAA-5BAA812FC7AA}">
      <dgm:prSet/>
      <dgm:spPr/>
      <dgm:t>
        <a:bodyPr/>
        <a:lstStyle/>
        <a:p>
          <a:r>
            <a:rPr lang="en-GB" b="1"/>
            <a:t>Fortschrittsverfolgung und Analyse</a:t>
          </a:r>
          <a:r>
            <a:rPr lang="en-GB"/>
            <a:t>: Lehrkräfte können mithilfe von LMS-Analysen verfolgen, auf welche Ressourcen die Schüler zugegriffen haben, welche sie abgeschlossen haben und womit sie Schwierigkeiten hatten, so dass eine gezielte Unterstützung möglich ist.</a:t>
          </a:r>
          <a:endParaRPr lang="en-BE"/>
        </a:p>
      </dgm:t>
    </dgm:pt>
    <dgm:pt modelId="{99333B82-7306-426A-80B1-A51EC5958C15}" type="parTrans" cxnId="{E493B619-FFD4-4679-8D8C-F4382BE5FFD1}">
      <dgm:prSet/>
      <dgm:spPr/>
      <dgm:t>
        <a:bodyPr/>
        <a:lstStyle/>
        <a:p>
          <a:endParaRPr lang="en-BE"/>
        </a:p>
      </dgm:t>
    </dgm:pt>
    <dgm:pt modelId="{27030E90-2CAF-44A0-8AAD-B85B303042A6}" type="sibTrans" cxnId="{E493B619-FFD4-4679-8D8C-F4382BE5FFD1}">
      <dgm:prSet/>
      <dgm:spPr/>
      <dgm:t>
        <a:bodyPr/>
        <a:lstStyle/>
        <a:p>
          <a:endParaRPr lang="en-BE"/>
        </a:p>
      </dgm:t>
    </dgm:pt>
    <dgm:pt modelId="{FABB5683-D3DE-4FC8-8BD1-7AB8BBE85427}">
      <dgm:prSet/>
      <dgm:spPr/>
      <dgm:t>
        <a:bodyPr/>
        <a:lstStyle/>
        <a:p>
          <a:r>
            <a:rPr lang="en-GB"/>
            <a:t>Beispiel: Ein Schweißausbilder überwacht, welche Schüler die Sicherheitsschulungsmodule absolviert haben, und bietet denjenigen, die dies nicht getan haben, zusätzliche Unterstützung.</a:t>
          </a:r>
          <a:endParaRPr lang="en-BE"/>
        </a:p>
      </dgm:t>
    </dgm:pt>
    <dgm:pt modelId="{F2E52E25-A800-4907-B3F6-352ED4EF6BA7}" type="parTrans" cxnId="{5E27F781-909A-4C3C-94CA-5DA01348AB73}">
      <dgm:prSet/>
      <dgm:spPr/>
      <dgm:t>
        <a:bodyPr/>
        <a:lstStyle/>
        <a:p>
          <a:endParaRPr lang="en-BE"/>
        </a:p>
      </dgm:t>
    </dgm:pt>
    <dgm:pt modelId="{FD63AC8E-019D-48C3-BA11-06B4913B2039}" type="sibTrans" cxnId="{5E27F781-909A-4C3C-94CA-5DA01348AB73}">
      <dgm:prSet/>
      <dgm:spPr/>
      <dgm:t>
        <a:bodyPr/>
        <a:lstStyle/>
        <a:p>
          <a:endParaRPr lang="en-BE"/>
        </a:p>
      </dgm:t>
    </dgm:pt>
    <dgm:pt modelId="{74DFE42A-CFCE-4EBE-B183-388AEAABE76D}" type="pres">
      <dgm:prSet presAssocID="{B9F01185-B6B3-4AC1-8083-B50E6353105C}" presName="Name0" presStyleCnt="0">
        <dgm:presLayoutVars>
          <dgm:dir/>
          <dgm:animLvl val="lvl"/>
          <dgm:resizeHandles val="exact"/>
        </dgm:presLayoutVars>
      </dgm:prSet>
      <dgm:spPr/>
    </dgm:pt>
    <dgm:pt modelId="{6C33C910-86B8-40E8-80A3-736643D4BA0F}" type="pres">
      <dgm:prSet presAssocID="{212A8567-D973-46DE-9708-469F77D49AF4}" presName="linNode" presStyleCnt="0"/>
      <dgm:spPr/>
    </dgm:pt>
    <dgm:pt modelId="{8BA40E08-A56D-4E4B-A410-C5EC38C8534E}" type="pres">
      <dgm:prSet presAssocID="{212A8567-D973-46DE-9708-469F77D49AF4}" presName="parentText" presStyleLbl="node1" presStyleIdx="0" presStyleCnt="5">
        <dgm:presLayoutVars>
          <dgm:chMax val="1"/>
          <dgm:bulletEnabled val="1"/>
        </dgm:presLayoutVars>
      </dgm:prSet>
      <dgm:spPr/>
    </dgm:pt>
    <dgm:pt modelId="{70A6CB03-5413-4E16-85E5-530D97C7603B}" type="pres">
      <dgm:prSet presAssocID="{212A8567-D973-46DE-9708-469F77D49AF4}" presName="descendantText" presStyleLbl="alignAccFollowNode1" presStyleIdx="0" presStyleCnt="5">
        <dgm:presLayoutVars>
          <dgm:bulletEnabled val="1"/>
        </dgm:presLayoutVars>
      </dgm:prSet>
      <dgm:spPr/>
    </dgm:pt>
    <dgm:pt modelId="{D3CAE7C2-9FCD-461A-BA43-6217EC28B46D}" type="pres">
      <dgm:prSet presAssocID="{65AF72FA-19BD-4F24-91CD-D270AB041524}" presName="sp" presStyleCnt="0"/>
      <dgm:spPr/>
    </dgm:pt>
    <dgm:pt modelId="{AC615E11-B4CF-422F-893E-565948EC43BC}" type="pres">
      <dgm:prSet presAssocID="{7215A395-78EB-4A5A-854D-3D5A2B9E50E7}" presName="linNode" presStyleCnt="0"/>
      <dgm:spPr/>
    </dgm:pt>
    <dgm:pt modelId="{1AED37B9-93C3-4CB3-A003-49C48D95F6BE}" type="pres">
      <dgm:prSet presAssocID="{7215A395-78EB-4A5A-854D-3D5A2B9E50E7}" presName="parentText" presStyleLbl="node1" presStyleIdx="1" presStyleCnt="5">
        <dgm:presLayoutVars>
          <dgm:chMax val="1"/>
          <dgm:bulletEnabled val="1"/>
        </dgm:presLayoutVars>
      </dgm:prSet>
      <dgm:spPr/>
    </dgm:pt>
    <dgm:pt modelId="{03291C57-7183-4082-9728-5BC2023A8416}" type="pres">
      <dgm:prSet presAssocID="{7215A395-78EB-4A5A-854D-3D5A2B9E50E7}" presName="descendantText" presStyleLbl="alignAccFollowNode1" presStyleIdx="1" presStyleCnt="5">
        <dgm:presLayoutVars>
          <dgm:bulletEnabled val="1"/>
        </dgm:presLayoutVars>
      </dgm:prSet>
      <dgm:spPr/>
    </dgm:pt>
    <dgm:pt modelId="{A0672B3D-06DA-4ACE-B8EB-4EACA4B5F853}" type="pres">
      <dgm:prSet presAssocID="{C12B1F19-DE20-48D4-98BC-85AE4F130040}" presName="sp" presStyleCnt="0"/>
      <dgm:spPr/>
    </dgm:pt>
    <dgm:pt modelId="{AA159078-24CC-417F-9BAF-2F055FF52AA3}" type="pres">
      <dgm:prSet presAssocID="{8BB42441-61F4-40C0-85BF-21E0F5A4D599}" presName="linNode" presStyleCnt="0"/>
      <dgm:spPr/>
    </dgm:pt>
    <dgm:pt modelId="{3DC8BA55-5FFC-491D-BCB5-8B118C0C9F4B}" type="pres">
      <dgm:prSet presAssocID="{8BB42441-61F4-40C0-85BF-21E0F5A4D599}" presName="parentText" presStyleLbl="node1" presStyleIdx="2" presStyleCnt="5">
        <dgm:presLayoutVars>
          <dgm:chMax val="1"/>
          <dgm:bulletEnabled val="1"/>
        </dgm:presLayoutVars>
      </dgm:prSet>
      <dgm:spPr/>
    </dgm:pt>
    <dgm:pt modelId="{EFF745D6-B832-4D2D-A519-506D784F269A}" type="pres">
      <dgm:prSet presAssocID="{8BB42441-61F4-40C0-85BF-21E0F5A4D599}" presName="descendantText" presStyleLbl="alignAccFollowNode1" presStyleIdx="2" presStyleCnt="5">
        <dgm:presLayoutVars>
          <dgm:bulletEnabled val="1"/>
        </dgm:presLayoutVars>
      </dgm:prSet>
      <dgm:spPr/>
    </dgm:pt>
    <dgm:pt modelId="{7BD1706A-A1D8-44EA-BD72-C99FB3078265}" type="pres">
      <dgm:prSet presAssocID="{C07DBEC7-9C15-4D77-8062-1DCE85171990}" presName="sp" presStyleCnt="0"/>
      <dgm:spPr/>
    </dgm:pt>
    <dgm:pt modelId="{02D3D5CA-CF9E-4FAD-A902-C213BBFB462E}" type="pres">
      <dgm:prSet presAssocID="{7626CBAC-66EB-4E39-A7BC-F3FECE8D6CFC}" presName="linNode" presStyleCnt="0"/>
      <dgm:spPr/>
    </dgm:pt>
    <dgm:pt modelId="{6581A08B-F5EF-4003-846E-ECB8EED817AC}" type="pres">
      <dgm:prSet presAssocID="{7626CBAC-66EB-4E39-A7BC-F3FECE8D6CFC}" presName="parentText" presStyleLbl="node1" presStyleIdx="3" presStyleCnt="5">
        <dgm:presLayoutVars>
          <dgm:chMax val="1"/>
          <dgm:bulletEnabled val="1"/>
        </dgm:presLayoutVars>
      </dgm:prSet>
      <dgm:spPr/>
    </dgm:pt>
    <dgm:pt modelId="{0C4C5B6E-50AE-4A9B-883D-4811ED74FF78}" type="pres">
      <dgm:prSet presAssocID="{7626CBAC-66EB-4E39-A7BC-F3FECE8D6CFC}" presName="descendantText" presStyleLbl="alignAccFollowNode1" presStyleIdx="3" presStyleCnt="5">
        <dgm:presLayoutVars>
          <dgm:bulletEnabled val="1"/>
        </dgm:presLayoutVars>
      </dgm:prSet>
      <dgm:spPr/>
    </dgm:pt>
    <dgm:pt modelId="{C1396CA2-7C92-4749-8190-0888A21A9DFC}" type="pres">
      <dgm:prSet presAssocID="{98FE3291-0D3D-4375-A215-D77206541FB6}" presName="sp" presStyleCnt="0"/>
      <dgm:spPr/>
    </dgm:pt>
    <dgm:pt modelId="{594D0090-1AB1-4216-94CF-089BD049B546}" type="pres">
      <dgm:prSet presAssocID="{9498BEAD-E233-4482-BDAA-5BAA812FC7AA}" presName="linNode" presStyleCnt="0"/>
      <dgm:spPr/>
    </dgm:pt>
    <dgm:pt modelId="{FE0D77F5-D8B5-4282-84CD-A4D6DBFE7A6B}" type="pres">
      <dgm:prSet presAssocID="{9498BEAD-E233-4482-BDAA-5BAA812FC7AA}" presName="parentText" presStyleLbl="node1" presStyleIdx="4" presStyleCnt="5">
        <dgm:presLayoutVars>
          <dgm:chMax val="1"/>
          <dgm:bulletEnabled val="1"/>
        </dgm:presLayoutVars>
      </dgm:prSet>
      <dgm:spPr/>
    </dgm:pt>
    <dgm:pt modelId="{6191C2E8-AA5A-4E2D-9124-4165627FC0FF}" type="pres">
      <dgm:prSet presAssocID="{9498BEAD-E233-4482-BDAA-5BAA812FC7AA}" presName="descendantText" presStyleLbl="alignAccFollowNode1" presStyleIdx="4" presStyleCnt="5">
        <dgm:presLayoutVars>
          <dgm:bulletEnabled val="1"/>
        </dgm:presLayoutVars>
      </dgm:prSet>
      <dgm:spPr/>
    </dgm:pt>
  </dgm:ptLst>
  <dgm:cxnLst>
    <dgm:cxn modelId="{0C59EB0C-C670-4511-9AAC-AA1E4DC3B124}" srcId="{8BB42441-61F4-40C0-85BF-21E0F5A4D599}" destId="{C025924A-E32E-4D9A-B656-FE85890A92B0}" srcOrd="0" destOrd="0" parTransId="{7D843DE5-A7DC-4570-8E83-A6A0EFACEDAA}" sibTransId="{C51189F7-16AB-4F83-90C4-8E3F2E49E470}"/>
    <dgm:cxn modelId="{802CCE0E-4757-41B1-8FD0-5D05F108C106}" srcId="{B9F01185-B6B3-4AC1-8083-B50E6353105C}" destId="{8BB42441-61F4-40C0-85BF-21E0F5A4D599}" srcOrd="2" destOrd="0" parTransId="{DB55AD21-E028-4A10-AEAB-F10B5FA7F095}" sibTransId="{C07DBEC7-9C15-4D77-8062-1DCE85171990}"/>
    <dgm:cxn modelId="{E493B619-FFD4-4679-8D8C-F4382BE5FFD1}" srcId="{B9F01185-B6B3-4AC1-8083-B50E6353105C}" destId="{9498BEAD-E233-4482-BDAA-5BAA812FC7AA}" srcOrd="4" destOrd="0" parTransId="{99333B82-7306-426A-80B1-A51EC5958C15}" sibTransId="{27030E90-2CAF-44A0-8AAD-B85B303042A6}"/>
    <dgm:cxn modelId="{9441401C-C0FC-4297-B23D-BC79574D4B3C}" type="presOf" srcId="{CE5278A2-746D-4BC8-B281-F5590502FF9C}" destId="{03291C57-7183-4082-9728-5BC2023A8416}" srcOrd="0" destOrd="0" presId="urn:microsoft.com/office/officeart/2005/8/layout/vList5"/>
    <dgm:cxn modelId="{680BD31E-D793-450A-ADA1-43E066D42BE6}" type="presOf" srcId="{8BB42441-61F4-40C0-85BF-21E0F5A4D599}" destId="{3DC8BA55-5FFC-491D-BCB5-8B118C0C9F4B}" srcOrd="0" destOrd="0" presId="urn:microsoft.com/office/officeart/2005/8/layout/vList5"/>
    <dgm:cxn modelId="{305AE529-BEA8-4979-89D5-5544F1F9C74E}" srcId="{7215A395-78EB-4A5A-854D-3D5A2B9E50E7}" destId="{CE5278A2-746D-4BC8-B281-F5590502FF9C}" srcOrd="0" destOrd="0" parTransId="{6468D293-530F-4751-A34C-F6B07F8154A8}" sibTransId="{F661D954-1898-4E39-8124-07253372A6A3}"/>
    <dgm:cxn modelId="{D8F78367-59AE-468A-9CC3-81DBA454281C}" type="presOf" srcId="{938D66FB-0A93-46DF-8C09-3D8DFB50F5B6}" destId="{0C4C5B6E-50AE-4A9B-883D-4811ED74FF78}" srcOrd="0" destOrd="0" presId="urn:microsoft.com/office/officeart/2005/8/layout/vList5"/>
    <dgm:cxn modelId="{3ABF3552-8771-4A56-A58F-15EC2F1DB792}" type="presOf" srcId="{C5B40D34-8169-4BE2-81B0-C49E54641A1E}" destId="{70A6CB03-5413-4E16-85E5-530D97C7603B}" srcOrd="0" destOrd="0" presId="urn:microsoft.com/office/officeart/2005/8/layout/vList5"/>
    <dgm:cxn modelId="{421EBA78-DF28-4EBA-A9EA-78E4CA6935D1}" srcId="{7626CBAC-66EB-4E39-A7BC-F3FECE8D6CFC}" destId="{938D66FB-0A93-46DF-8C09-3D8DFB50F5B6}" srcOrd="0" destOrd="0" parTransId="{CE14EAD0-E35B-47E3-ABD1-0CB028676128}" sibTransId="{9624791F-E713-4E51-A603-906F0807913F}"/>
    <dgm:cxn modelId="{C7F3A67D-37D6-42A0-8668-0FDD6C4A93C4}" type="presOf" srcId="{212A8567-D973-46DE-9708-469F77D49AF4}" destId="{8BA40E08-A56D-4E4B-A410-C5EC38C8534E}" srcOrd="0" destOrd="0" presId="urn:microsoft.com/office/officeart/2005/8/layout/vList5"/>
    <dgm:cxn modelId="{5E27F781-909A-4C3C-94CA-5DA01348AB73}" srcId="{9498BEAD-E233-4482-BDAA-5BAA812FC7AA}" destId="{FABB5683-D3DE-4FC8-8BD1-7AB8BBE85427}" srcOrd="0" destOrd="0" parTransId="{F2E52E25-A800-4907-B3F6-352ED4EF6BA7}" sibTransId="{FD63AC8E-019D-48C3-BA11-06B4913B2039}"/>
    <dgm:cxn modelId="{97EFDE84-78C1-48B7-B82C-36EDF704915B}" type="presOf" srcId="{7626CBAC-66EB-4E39-A7BC-F3FECE8D6CFC}" destId="{6581A08B-F5EF-4003-846E-ECB8EED817AC}" srcOrd="0" destOrd="0" presId="urn:microsoft.com/office/officeart/2005/8/layout/vList5"/>
    <dgm:cxn modelId="{2A260BA5-1CF7-414E-9A50-5188402E6ED4}" type="presOf" srcId="{9498BEAD-E233-4482-BDAA-5BAA812FC7AA}" destId="{FE0D77F5-D8B5-4282-84CD-A4D6DBFE7A6B}" srcOrd="0" destOrd="0" presId="urn:microsoft.com/office/officeart/2005/8/layout/vList5"/>
    <dgm:cxn modelId="{DADF0AA6-984B-4F6C-9D81-574FDE9C9B3C}" type="presOf" srcId="{7215A395-78EB-4A5A-854D-3D5A2B9E50E7}" destId="{1AED37B9-93C3-4CB3-A003-49C48D95F6BE}" srcOrd="0" destOrd="0" presId="urn:microsoft.com/office/officeart/2005/8/layout/vList5"/>
    <dgm:cxn modelId="{6C35CDBA-9F02-42F3-82A7-9BCBCB581AF5}" srcId="{B9F01185-B6B3-4AC1-8083-B50E6353105C}" destId="{7626CBAC-66EB-4E39-A7BC-F3FECE8D6CFC}" srcOrd="3" destOrd="0" parTransId="{98303082-74D4-4C93-9253-E2C746D5FE0D}" sibTransId="{98FE3291-0D3D-4375-A215-D77206541FB6}"/>
    <dgm:cxn modelId="{8B2A2BC5-4709-4F12-B956-E55B082BAB07}" srcId="{B9F01185-B6B3-4AC1-8083-B50E6353105C}" destId="{7215A395-78EB-4A5A-854D-3D5A2B9E50E7}" srcOrd="1" destOrd="0" parTransId="{FDD0DF24-1A7E-40D3-BCB4-7C7D4C2498F8}" sibTransId="{C12B1F19-DE20-48D4-98BC-85AE4F130040}"/>
    <dgm:cxn modelId="{500A16C9-CDE8-4831-9B3E-543618B8F9C4}" srcId="{212A8567-D973-46DE-9708-469F77D49AF4}" destId="{C5B40D34-8169-4BE2-81B0-C49E54641A1E}" srcOrd="0" destOrd="0" parTransId="{64ECEDFB-28D6-4753-98A7-104D88C95B09}" sibTransId="{96111068-F047-4B90-9347-D20A49C4873E}"/>
    <dgm:cxn modelId="{BD36DED3-88CA-4B79-88F8-AED91199D408}" type="presOf" srcId="{FABB5683-D3DE-4FC8-8BD1-7AB8BBE85427}" destId="{6191C2E8-AA5A-4E2D-9124-4165627FC0FF}" srcOrd="0" destOrd="0" presId="urn:microsoft.com/office/officeart/2005/8/layout/vList5"/>
    <dgm:cxn modelId="{E4BA20DF-EAFE-485B-8712-D2456E3E645C}" type="presOf" srcId="{B9F01185-B6B3-4AC1-8083-B50E6353105C}" destId="{74DFE42A-CFCE-4EBE-B183-388AEAABE76D}" srcOrd="0" destOrd="0" presId="urn:microsoft.com/office/officeart/2005/8/layout/vList5"/>
    <dgm:cxn modelId="{BF67DFDF-1089-469B-9157-88A8486123AB}" type="presOf" srcId="{C025924A-E32E-4D9A-B656-FE85890A92B0}" destId="{EFF745D6-B832-4D2D-A519-506D784F269A}" srcOrd="0" destOrd="0" presId="urn:microsoft.com/office/officeart/2005/8/layout/vList5"/>
    <dgm:cxn modelId="{C72C78F9-EB58-45EA-8CEE-6C2890378557}" srcId="{B9F01185-B6B3-4AC1-8083-B50E6353105C}" destId="{212A8567-D973-46DE-9708-469F77D49AF4}" srcOrd="0" destOrd="0" parTransId="{403A107D-40CB-462D-8800-739D48127466}" sibTransId="{65AF72FA-19BD-4F24-91CD-D270AB041524}"/>
    <dgm:cxn modelId="{C95F437A-DE6A-4469-9D5E-BD818DCADADF}" type="presParOf" srcId="{74DFE42A-CFCE-4EBE-B183-388AEAABE76D}" destId="{6C33C910-86B8-40E8-80A3-736643D4BA0F}" srcOrd="0" destOrd="0" presId="urn:microsoft.com/office/officeart/2005/8/layout/vList5"/>
    <dgm:cxn modelId="{D60DC622-E81C-47BE-8A92-BA14DB107E4C}" type="presParOf" srcId="{6C33C910-86B8-40E8-80A3-736643D4BA0F}" destId="{8BA40E08-A56D-4E4B-A410-C5EC38C8534E}" srcOrd="0" destOrd="0" presId="urn:microsoft.com/office/officeart/2005/8/layout/vList5"/>
    <dgm:cxn modelId="{71B03D92-4C4C-4043-A00C-2172CE3A1888}" type="presParOf" srcId="{6C33C910-86B8-40E8-80A3-736643D4BA0F}" destId="{70A6CB03-5413-4E16-85E5-530D97C7603B}" srcOrd="1" destOrd="0" presId="urn:microsoft.com/office/officeart/2005/8/layout/vList5"/>
    <dgm:cxn modelId="{2CC431CF-DF2B-458A-9019-542B424EB531}" type="presParOf" srcId="{74DFE42A-CFCE-4EBE-B183-388AEAABE76D}" destId="{D3CAE7C2-9FCD-461A-BA43-6217EC28B46D}" srcOrd="1" destOrd="0" presId="urn:microsoft.com/office/officeart/2005/8/layout/vList5"/>
    <dgm:cxn modelId="{E2B52CB7-5745-4C6E-8DF5-49D59CF2FC84}" type="presParOf" srcId="{74DFE42A-CFCE-4EBE-B183-388AEAABE76D}" destId="{AC615E11-B4CF-422F-893E-565948EC43BC}" srcOrd="2" destOrd="0" presId="urn:microsoft.com/office/officeart/2005/8/layout/vList5"/>
    <dgm:cxn modelId="{8707BF62-F2E0-4F0C-8982-58016BA8D8BF}" type="presParOf" srcId="{AC615E11-B4CF-422F-893E-565948EC43BC}" destId="{1AED37B9-93C3-4CB3-A003-49C48D95F6BE}" srcOrd="0" destOrd="0" presId="urn:microsoft.com/office/officeart/2005/8/layout/vList5"/>
    <dgm:cxn modelId="{6AD5D4C5-0F7A-4F89-99FF-E6EFF8DDDCE2}" type="presParOf" srcId="{AC615E11-B4CF-422F-893E-565948EC43BC}" destId="{03291C57-7183-4082-9728-5BC2023A8416}" srcOrd="1" destOrd="0" presId="urn:microsoft.com/office/officeart/2005/8/layout/vList5"/>
    <dgm:cxn modelId="{477FA15F-CA24-4F6B-87B1-5BE97277CEC4}" type="presParOf" srcId="{74DFE42A-CFCE-4EBE-B183-388AEAABE76D}" destId="{A0672B3D-06DA-4ACE-B8EB-4EACA4B5F853}" srcOrd="3" destOrd="0" presId="urn:microsoft.com/office/officeart/2005/8/layout/vList5"/>
    <dgm:cxn modelId="{FEFEA8DB-A32D-4EE1-92A2-1D0271F7A9B3}" type="presParOf" srcId="{74DFE42A-CFCE-4EBE-B183-388AEAABE76D}" destId="{AA159078-24CC-417F-9BAF-2F055FF52AA3}" srcOrd="4" destOrd="0" presId="urn:microsoft.com/office/officeart/2005/8/layout/vList5"/>
    <dgm:cxn modelId="{84B2EE93-34B2-445B-8E4B-9084F8F4CFF7}" type="presParOf" srcId="{AA159078-24CC-417F-9BAF-2F055FF52AA3}" destId="{3DC8BA55-5FFC-491D-BCB5-8B118C0C9F4B}" srcOrd="0" destOrd="0" presId="urn:microsoft.com/office/officeart/2005/8/layout/vList5"/>
    <dgm:cxn modelId="{5E00768C-4996-48F6-805A-6CEF14207CA9}" type="presParOf" srcId="{AA159078-24CC-417F-9BAF-2F055FF52AA3}" destId="{EFF745D6-B832-4D2D-A519-506D784F269A}" srcOrd="1" destOrd="0" presId="urn:microsoft.com/office/officeart/2005/8/layout/vList5"/>
    <dgm:cxn modelId="{FB94B4B7-FBB1-45E8-B39B-64171E83942B}" type="presParOf" srcId="{74DFE42A-CFCE-4EBE-B183-388AEAABE76D}" destId="{7BD1706A-A1D8-44EA-BD72-C99FB3078265}" srcOrd="5" destOrd="0" presId="urn:microsoft.com/office/officeart/2005/8/layout/vList5"/>
    <dgm:cxn modelId="{B8696371-8497-4852-8CEF-E250E19454A9}" type="presParOf" srcId="{74DFE42A-CFCE-4EBE-B183-388AEAABE76D}" destId="{02D3D5CA-CF9E-4FAD-A902-C213BBFB462E}" srcOrd="6" destOrd="0" presId="urn:microsoft.com/office/officeart/2005/8/layout/vList5"/>
    <dgm:cxn modelId="{1A46C93E-A52D-4619-9659-2A9C8D647334}" type="presParOf" srcId="{02D3D5CA-CF9E-4FAD-A902-C213BBFB462E}" destId="{6581A08B-F5EF-4003-846E-ECB8EED817AC}" srcOrd="0" destOrd="0" presId="urn:microsoft.com/office/officeart/2005/8/layout/vList5"/>
    <dgm:cxn modelId="{7E65047C-A5D8-4B2D-9A53-7B59FF5B3E9F}" type="presParOf" srcId="{02D3D5CA-CF9E-4FAD-A902-C213BBFB462E}" destId="{0C4C5B6E-50AE-4A9B-883D-4811ED74FF78}" srcOrd="1" destOrd="0" presId="urn:microsoft.com/office/officeart/2005/8/layout/vList5"/>
    <dgm:cxn modelId="{0BC441BB-F87B-4337-8DF8-4F3AD9A072CE}" type="presParOf" srcId="{74DFE42A-CFCE-4EBE-B183-388AEAABE76D}" destId="{C1396CA2-7C92-4749-8190-0888A21A9DFC}" srcOrd="7" destOrd="0" presId="urn:microsoft.com/office/officeart/2005/8/layout/vList5"/>
    <dgm:cxn modelId="{675AE83D-735B-46AE-8B19-84F327593D68}" type="presParOf" srcId="{74DFE42A-CFCE-4EBE-B183-388AEAABE76D}" destId="{594D0090-1AB1-4216-94CF-089BD049B546}" srcOrd="8" destOrd="0" presId="urn:microsoft.com/office/officeart/2005/8/layout/vList5"/>
    <dgm:cxn modelId="{53E63E16-0364-45B5-825A-0C75DE4DAEB0}" type="presParOf" srcId="{594D0090-1AB1-4216-94CF-089BD049B546}" destId="{FE0D77F5-D8B5-4282-84CD-A4D6DBFE7A6B}" srcOrd="0" destOrd="0" presId="urn:microsoft.com/office/officeart/2005/8/layout/vList5"/>
    <dgm:cxn modelId="{B76154B1-7DC7-46E0-9A60-7A1D4EF67EA3}" type="presParOf" srcId="{594D0090-1AB1-4216-94CF-089BD049B546}" destId="{6191C2E8-AA5A-4E2D-9124-4165627FC0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A7F6FB-C16E-4C61-8DCC-7AF5303DFF80}"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BE"/>
        </a:p>
      </dgm:t>
    </dgm:pt>
    <dgm:pt modelId="{4253A6C2-E4E0-4C33-9B1B-2B962B2A2003}">
      <dgm:prSet/>
      <dgm:spPr/>
      <dgm:t>
        <a:bodyPr/>
        <a:lstStyle/>
        <a:p>
          <a:r>
            <a:rPr lang="en-US"/>
            <a:t>Bewerten Sie die wichtigsten Funktionen bei der Auswahl eines LMS für flipped learning, wie z. B. robustes Videohosting, interaktive Quizze und dynamische Diskussionsforen.</a:t>
          </a:r>
          <a:endParaRPr lang="en-BE"/>
        </a:p>
      </dgm:t>
    </dgm:pt>
    <dgm:pt modelId="{F8F6C12B-FB39-43A2-8E27-21DC0FE310D2}" type="parTrans" cxnId="{FDDB1C67-B4C3-43C1-B238-3A8DF2E3EA55}">
      <dgm:prSet/>
      <dgm:spPr/>
      <dgm:t>
        <a:bodyPr/>
        <a:lstStyle/>
        <a:p>
          <a:endParaRPr lang="en-BE"/>
        </a:p>
      </dgm:t>
    </dgm:pt>
    <dgm:pt modelId="{523F5D9E-230F-4532-ADCD-02974553A1A2}" type="sibTrans" cxnId="{FDDB1C67-B4C3-43C1-B238-3A8DF2E3EA55}">
      <dgm:prSet/>
      <dgm:spPr/>
      <dgm:t>
        <a:bodyPr/>
        <a:lstStyle/>
        <a:p>
          <a:endParaRPr lang="en-BE"/>
        </a:p>
      </dgm:t>
    </dgm:pt>
    <dgm:pt modelId="{A3D834F9-ACD1-49CA-8416-C5342E66534B}">
      <dgm:prSet/>
      <dgm:spPr/>
      <dgm:t>
        <a:bodyPr/>
        <a:lstStyle/>
        <a:p>
          <a:r>
            <a:rPr lang="en-US"/>
            <a:t>Stellen Sie sicher, dass das System mit zusätzlichen Bildungswerkzeugen und -plattformen wie </a:t>
          </a:r>
          <a:r>
            <a:rPr lang="en-US">
              <a:hlinkClick xmlns:r="http://schemas.openxmlformats.org/officeDocument/2006/relationships" r:id="rId1"/>
            </a:rPr>
            <a:t>Google Classroom </a:t>
          </a:r>
          <a:r>
            <a:rPr lang="en-US"/>
            <a:t>und </a:t>
          </a:r>
          <a:r>
            <a:rPr lang="en-US">
              <a:hlinkClick xmlns:r="http://schemas.openxmlformats.org/officeDocument/2006/relationships" r:id="rId2"/>
            </a:rPr>
            <a:t>Zoom </a:t>
          </a:r>
          <a:r>
            <a:rPr lang="en-US"/>
            <a:t>integriert werden kann, um das "flipped learning" zu verbessern.</a:t>
          </a:r>
          <a:endParaRPr lang="en-BE"/>
        </a:p>
      </dgm:t>
    </dgm:pt>
    <dgm:pt modelId="{CE78A761-AFE0-4888-B688-20F739E4FB3F}" type="parTrans" cxnId="{F46AB552-C08D-4167-BFC6-0F461B2475C9}">
      <dgm:prSet/>
      <dgm:spPr/>
      <dgm:t>
        <a:bodyPr/>
        <a:lstStyle/>
        <a:p>
          <a:endParaRPr lang="en-BE"/>
        </a:p>
      </dgm:t>
    </dgm:pt>
    <dgm:pt modelId="{1CDDF087-2662-4226-AAE0-7C9F8DDF91A3}" type="sibTrans" cxnId="{F46AB552-C08D-4167-BFC6-0F461B2475C9}">
      <dgm:prSet/>
      <dgm:spPr/>
      <dgm:t>
        <a:bodyPr/>
        <a:lstStyle/>
        <a:p>
          <a:endParaRPr lang="en-BE"/>
        </a:p>
      </dgm:t>
    </dgm:pt>
    <dgm:pt modelId="{72622038-6995-48D2-A205-AEB38210D834}">
      <dgm:prSet/>
      <dgm:spPr/>
      <dgm:t>
        <a:bodyPr/>
        <a:lstStyle/>
        <a:p>
          <a:r>
            <a:rPr lang="en-US"/>
            <a:t>Eine wirksame Integration fördert ein kohärentes und interaktives Bildungsumfeld, das das Engagement der Schüler fördert und den Lernprozess insgesamt verbessert.</a:t>
          </a:r>
          <a:endParaRPr lang="en-BE"/>
        </a:p>
      </dgm:t>
    </dgm:pt>
    <dgm:pt modelId="{3F98811D-ADCB-493D-AC30-2985AF4540BB}" type="parTrans" cxnId="{6844A6BE-2660-46B5-919E-8EFA8BC28BE8}">
      <dgm:prSet/>
      <dgm:spPr/>
      <dgm:t>
        <a:bodyPr/>
        <a:lstStyle/>
        <a:p>
          <a:endParaRPr lang="en-BE"/>
        </a:p>
      </dgm:t>
    </dgm:pt>
    <dgm:pt modelId="{D67D440A-FC86-4CD0-B9C1-0D5D532853ED}" type="sibTrans" cxnId="{6844A6BE-2660-46B5-919E-8EFA8BC28BE8}">
      <dgm:prSet/>
      <dgm:spPr/>
      <dgm:t>
        <a:bodyPr/>
        <a:lstStyle/>
        <a:p>
          <a:endParaRPr lang="en-BE"/>
        </a:p>
      </dgm:t>
    </dgm:pt>
    <dgm:pt modelId="{F7C5E066-638B-426E-883A-554C0DEFBCDB}">
      <dgm:prSet/>
      <dgm:spPr/>
      <dgm:t>
        <a:bodyPr/>
        <a:lstStyle/>
        <a:p>
          <a:r>
            <a:rPr lang="en-US"/>
            <a:t>Die Wahl eines LMS mit diesen Funktionen unterstützt die Ziele des umgedrehten Lernens, indem es Inhalte leichter zugänglich macht und die Zusammenarbeit fördert.</a:t>
          </a:r>
          <a:endParaRPr lang="en-BE"/>
        </a:p>
      </dgm:t>
    </dgm:pt>
    <dgm:pt modelId="{23DDE332-92C0-44E6-BA47-42FE7E464C48}" type="parTrans" cxnId="{2D223C1D-F9F6-4F43-BD6D-D6EB9210ECA7}">
      <dgm:prSet/>
      <dgm:spPr/>
      <dgm:t>
        <a:bodyPr/>
        <a:lstStyle/>
        <a:p>
          <a:endParaRPr lang="en-BE"/>
        </a:p>
      </dgm:t>
    </dgm:pt>
    <dgm:pt modelId="{7B60A3DD-521B-4BB5-9F4C-6AA7A767B054}" type="sibTrans" cxnId="{2D223C1D-F9F6-4F43-BD6D-D6EB9210ECA7}">
      <dgm:prSet/>
      <dgm:spPr/>
      <dgm:t>
        <a:bodyPr/>
        <a:lstStyle/>
        <a:p>
          <a:endParaRPr lang="en-BE"/>
        </a:p>
      </dgm:t>
    </dgm:pt>
    <dgm:pt modelId="{67732574-6D76-4C0B-B291-63E9CDAA3CBF}" type="pres">
      <dgm:prSet presAssocID="{FDA7F6FB-C16E-4C61-8DCC-7AF5303DFF80}" presName="linear" presStyleCnt="0">
        <dgm:presLayoutVars>
          <dgm:animLvl val="lvl"/>
          <dgm:resizeHandles val="exact"/>
        </dgm:presLayoutVars>
      </dgm:prSet>
      <dgm:spPr/>
    </dgm:pt>
    <dgm:pt modelId="{DA3EAB29-4DDF-4AC9-ABF9-869988BBDEE0}" type="pres">
      <dgm:prSet presAssocID="{4253A6C2-E4E0-4C33-9B1B-2B962B2A2003}" presName="parentText" presStyleLbl="node1" presStyleIdx="0" presStyleCnt="4">
        <dgm:presLayoutVars>
          <dgm:chMax val="0"/>
          <dgm:bulletEnabled val="1"/>
        </dgm:presLayoutVars>
      </dgm:prSet>
      <dgm:spPr/>
    </dgm:pt>
    <dgm:pt modelId="{EB78859B-6AB3-4052-B68A-BF4D15DB74F5}" type="pres">
      <dgm:prSet presAssocID="{523F5D9E-230F-4532-ADCD-02974553A1A2}" presName="spacer" presStyleCnt="0"/>
      <dgm:spPr/>
    </dgm:pt>
    <dgm:pt modelId="{D79A5741-6273-40EE-993D-B7793D3218D8}" type="pres">
      <dgm:prSet presAssocID="{A3D834F9-ACD1-49CA-8416-C5342E66534B}" presName="parentText" presStyleLbl="node1" presStyleIdx="1" presStyleCnt="4">
        <dgm:presLayoutVars>
          <dgm:chMax val="0"/>
          <dgm:bulletEnabled val="1"/>
        </dgm:presLayoutVars>
      </dgm:prSet>
      <dgm:spPr/>
    </dgm:pt>
    <dgm:pt modelId="{DB0B98D5-65DC-4D97-8DFD-411DA85AAD4F}" type="pres">
      <dgm:prSet presAssocID="{1CDDF087-2662-4226-AAE0-7C9F8DDF91A3}" presName="spacer" presStyleCnt="0"/>
      <dgm:spPr/>
    </dgm:pt>
    <dgm:pt modelId="{D9BCE96B-8A08-49AE-B347-F48EEE45A826}" type="pres">
      <dgm:prSet presAssocID="{72622038-6995-48D2-A205-AEB38210D834}" presName="parentText" presStyleLbl="node1" presStyleIdx="2" presStyleCnt="4">
        <dgm:presLayoutVars>
          <dgm:chMax val="0"/>
          <dgm:bulletEnabled val="1"/>
        </dgm:presLayoutVars>
      </dgm:prSet>
      <dgm:spPr/>
    </dgm:pt>
    <dgm:pt modelId="{2D72DB42-5F5D-4EA2-A067-9C55CAA39C2D}" type="pres">
      <dgm:prSet presAssocID="{D67D440A-FC86-4CD0-B9C1-0D5D532853ED}" presName="spacer" presStyleCnt="0"/>
      <dgm:spPr/>
    </dgm:pt>
    <dgm:pt modelId="{FB76CB1E-DE05-4567-A411-A803288549F2}" type="pres">
      <dgm:prSet presAssocID="{F7C5E066-638B-426E-883A-554C0DEFBCDB}" presName="parentText" presStyleLbl="node1" presStyleIdx="3" presStyleCnt="4">
        <dgm:presLayoutVars>
          <dgm:chMax val="0"/>
          <dgm:bulletEnabled val="1"/>
        </dgm:presLayoutVars>
      </dgm:prSet>
      <dgm:spPr/>
    </dgm:pt>
  </dgm:ptLst>
  <dgm:cxnLst>
    <dgm:cxn modelId="{D57B191C-5376-4A65-8992-77D16BB30958}" type="presOf" srcId="{A3D834F9-ACD1-49CA-8416-C5342E66534B}" destId="{D79A5741-6273-40EE-993D-B7793D3218D8}" srcOrd="0" destOrd="0" presId="urn:microsoft.com/office/officeart/2005/8/layout/vList2"/>
    <dgm:cxn modelId="{2D223C1D-F9F6-4F43-BD6D-D6EB9210ECA7}" srcId="{FDA7F6FB-C16E-4C61-8DCC-7AF5303DFF80}" destId="{F7C5E066-638B-426E-883A-554C0DEFBCDB}" srcOrd="3" destOrd="0" parTransId="{23DDE332-92C0-44E6-BA47-42FE7E464C48}" sibTransId="{7B60A3DD-521B-4BB5-9F4C-6AA7A767B054}"/>
    <dgm:cxn modelId="{E379E65D-5BF3-425C-8E84-312B86834AAB}" type="presOf" srcId="{FDA7F6FB-C16E-4C61-8DCC-7AF5303DFF80}" destId="{67732574-6D76-4C0B-B291-63E9CDAA3CBF}" srcOrd="0" destOrd="0" presId="urn:microsoft.com/office/officeart/2005/8/layout/vList2"/>
    <dgm:cxn modelId="{FDDB1C67-B4C3-43C1-B238-3A8DF2E3EA55}" srcId="{FDA7F6FB-C16E-4C61-8DCC-7AF5303DFF80}" destId="{4253A6C2-E4E0-4C33-9B1B-2B962B2A2003}" srcOrd="0" destOrd="0" parTransId="{F8F6C12B-FB39-43A2-8E27-21DC0FE310D2}" sibTransId="{523F5D9E-230F-4532-ADCD-02974553A1A2}"/>
    <dgm:cxn modelId="{74B3EF67-EE08-4910-8555-4FBA6BDA1DCB}" type="presOf" srcId="{4253A6C2-E4E0-4C33-9B1B-2B962B2A2003}" destId="{DA3EAB29-4DDF-4AC9-ABF9-869988BBDEE0}" srcOrd="0" destOrd="0" presId="urn:microsoft.com/office/officeart/2005/8/layout/vList2"/>
    <dgm:cxn modelId="{F46AB552-C08D-4167-BFC6-0F461B2475C9}" srcId="{FDA7F6FB-C16E-4C61-8DCC-7AF5303DFF80}" destId="{A3D834F9-ACD1-49CA-8416-C5342E66534B}" srcOrd="1" destOrd="0" parTransId="{CE78A761-AFE0-4888-B688-20F739E4FB3F}" sibTransId="{1CDDF087-2662-4226-AAE0-7C9F8DDF91A3}"/>
    <dgm:cxn modelId="{2EFAF97B-B521-4A54-B779-0C1E33A14B19}" type="presOf" srcId="{72622038-6995-48D2-A205-AEB38210D834}" destId="{D9BCE96B-8A08-49AE-B347-F48EEE45A826}" srcOrd="0" destOrd="0" presId="urn:microsoft.com/office/officeart/2005/8/layout/vList2"/>
    <dgm:cxn modelId="{5204B09E-E0BB-410F-B1FB-56501B260493}" type="presOf" srcId="{F7C5E066-638B-426E-883A-554C0DEFBCDB}" destId="{FB76CB1E-DE05-4567-A411-A803288549F2}" srcOrd="0" destOrd="0" presId="urn:microsoft.com/office/officeart/2005/8/layout/vList2"/>
    <dgm:cxn modelId="{6844A6BE-2660-46B5-919E-8EFA8BC28BE8}" srcId="{FDA7F6FB-C16E-4C61-8DCC-7AF5303DFF80}" destId="{72622038-6995-48D2-A205-AEB38210D834}" srcOrd="2" destOrd="0" parTransId="{3F98811D-ADCB-493D-AC30-2985AF4540BB}" sibTransId="{D67D440A-FC86-4CD0-B9C1-0D5D532853ED}"/>
    <dgm:cxn modelId="{A93F9068-996C-4340-A9F0-2577EC60CD22}" type="presParOf" srcId="{67732574-6D76-4C0B-B291-63E9CDAA3CBF}" destId="{DA3EAB29-4DDF-4AC9-ABF9-869988BBDEE0}" srcOrd="0" destOrd="0" presId="urn:microsoft.com/office/officeart/2005/8/layout/vList2"/>
    <dgm:cxn modelId="{09416AE2-B591-40AA-92B2-0F8E259C26DF}" type="presParOf" srcId="{67732574-6D76-4C0B-B291-63E9CDAA3CBF}" destId="{EB78859B-6AB3-4052-B68A-BF4D15DB74F5}" srcOrd="1" destOrd="0" presId="urn:microsoft.com/office/officeart/2005/8/layout/vList2"/>
    <dgm:cxn modelId="{92DC4EA5-342E-4C05-B6E3-6E76215170D3}" type="presParOf" srcId="{67732574-6D76-4C0B-B291-63E9CDAA3CBF}" destId="{D79A5741-6273-40EE-993D-B7793D3218D8}" srcOrd="2" destOrd="0" presId="urn:microsoft.com/office/officeart/2005/8/layout/vList2"/>
    <dgm:cxn modelId="{EFD3E40F-97F7-4C00-8FAE-60332B099382}" type="presParOf" srcId="{67732574-6D76-4C0B-B291-63E9CDAA3CBF}" destId="{DB0B98D5-65DC-4D97-8DFD-411DA85AAD4F}" srcOrd="3" destOrd="0" presId="urn:microsoft.com/office/officeart/2005/8/layout/vList2"/>
    <dgm:cxn modelId="{97E1594E-EEA2-4ADE-BD7E-57005D785B1F}" type="presParOf" srcId="{67732574-6D76-4C0B-B291-63E9CDAA3CBF}" destId="{D9BCE96B-8A08-49AE-B347-F48EEE45A826}" srcOrd="4" destOrd="0" presId="urn:microsoft.com/office/officeart/2005/8/layout/vList2"/>
    <dgm:cxn modelId="{0B2BD627-842A-4968-97E7-3ECBE8A78068}" type="presParOf" srcId="{67732574-6D76-4C0B-B291-63E9CDAA3CBF}" destId="{2D72DB42-5F5D-4EA2-A067-9C55CAA39C2D}" srcOrd="5" destOrd="0" presId="urn:microsoft.com/office/officeart/2005/8/layout/vList2"/>
    <dgm:cxn modelId="{2BE9FE17-F1E1-4F38-BC7F-27EC445F4496}" type="presParOf" srcId="{67732574-6D76-4C0B-B291-63E9CDAA3CBF}" destId="{FB76CB1E-DE05-4567-A411-A803288549F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DBB78A-F650-47F7-8B9B-283941C1AC14}"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en-US"/>
        </a:p>
      </dgm:t>
    </dgm:pt>
    <dgm:pt modelId="{0664D99D-E693-4DE7-B8DE-ED4FD9286C93}">
      <dgm:prSet/>
      <dgm:spPr/>
      <dgm:t>
        <a:bodyPr/>
        <a:lstStyle/>
        <a:p>
          <a:r>
            <a:rPr lang="en-GB" i="0" baseline="0"/>
            <a:t>Inhaltliche Organisation: Strukturierte Module und klare Abfolge, um den Aufbau von Fähigkeiten zu unterstützen.</a:t>
          </a:r>
          <a:endParaRPr lang="en-US"/>
        </a:p>
      </dgm:t>
    </dgm:pt>
    <dgm:pt modelId="{E4340CD8-1DE1-4513-994C-F3FF0A36848C}" type="parTrans" cxnId="{E9DB0BB0-3264-4EE7-8048-09E504CA7655}">
      <dgm:prSet/>
      <dgm:spPr/>
      <dgm:t>
        <a:bodyPr/>
        <a:lstStyle/>
        <a:p>
          <a:endParaRPr lang="en-US"/>
        </a:p>
      </dgm:t>
    </dgm:pt>
    <dgm:pt modelId="{54C36592-6693-4D57-9C3E-291CF6A03158}" type="sibTrans" cxnId="{E9DB0BB0-3264-4EE7-8048-09E504CA7655}">
      <dgm:prSet/>
      <dgm:spPr/>
      <dgm:t>
        <a:bodyPr/>
        <a:lstStyle/>
        <a:p>
          <a:endParaRPr lang="en-US"/>
        </a:p>
      </dgm:t>
    </dgm:pt>
    <dgm:pt modelId="{7F9E55E3-6290-452C-B2D8-22124F3C2D7A}">
      <dgm:prSet/>
      <dgm:spPr/>
      <dgm:t>
        <a:bodyPr/>
        <a:lstStyle/>
        <a:p>
          <a:r>
            <a:rPr lang="en-GB" i="0" baseline="0"/>
            <a:t>Multimedia-Unterstützung: Möglichkeit zur Wiedergabe von Videos, interaktiven Inhalten und visuellen Hilfsmitteln.</a:t>
          </a:r>
          <a:endParaRPr lang="en-US"/>
        </a:p>
      </dgm:t>
    </dgm:pt>
    <dgm:pt modelId="{90AB9D10-6A84-4FF3-B300-B13BE1662F43}" type="parTrans" cxnId="{9DF25816-4F90-4506-A860-0C4FF53DD5DF}">
      <dgm:prSet/>
      <dgm:spPr/>
      <dgm:t>
        <a:bodyPr/>
        <a:lstStyle/>
        <a:p>
          <a:endParaRPr lang="en-US"/>
        </a:p>
      </dgm:t>
    </dgm:pt>
    <dgm:pt modelId="{96189E32-09BF-40B3-86CF-877259163FF9}" type="sibTrans" cxnId="{9DF25816-4F90-4506-A860-0C4FF53DD5DF}">
      <dgm:prSet/>
      <dgm:spPr/>
      <dgm:t>
        <a:bodyPr/>
        <a:lstStyle/>
        <a:p>
          <a:endParaRPr lang="en-US"/>
        </a:p>
      </dgm:t>
    </dgm:pt>
    <dgm:pt modelId="{5C683031-F086-4D22-837E-AB1EACC21E4E}">
      <dgm:prSet/>
      <dgm:spPr/>
      <dgm:t>
        <a:bodyPr/>
        <a:lstStyle/>
        <a:p>
          <a:r>
            <a:rPr lang="en-GB" i="0" baseline="0"/>
            <a:t>Tests und Beurteilungen: Eingebaute Tools für sofortiges Feedback zu grundlegenden Fähigkeiten.</a:t>
          </a:r>
          <a:endParaRPr lang="en-US"/>
        </a:p>
      </dgm:t>
    </dgm:pt>
    <dgm:pt modelId="{3AA21023-D7E2-4B63-BC17-DE5BC0A851D4}" type="parTrans" cxnId="{F07012FF-6D70-4266-8335-7D7401A62128}">
      <dgm:prSet/>
      <dgm:spPr/>
      <dgm:t>
        <a:bodyPr/>
        <a:lstStyle/>
        <a:p>
          <a:endParaRPr lang="en-US"/>
        </a:p>
      </dgm:t>
    </dgm:pt>
    <dgm:pt modelId="{DD566539-84A4-4B3C-8460-33D644837B78}" type="sibTrans" cxnId="{F07012FF-6D70-4266-8335-7D7401A62128}">
      <dgm:prSet/>
      <dgm:spPr/>
      <dgm:t>
        <a:bodyPr/>
        <a:lstStyle/>
        <a:p>
          <a:endParaRPr lang="en-US"/>
        </a:p>
      </dgm:t>
    </dgm:pt>
    <dgm:pt modelId="{62D54282-3921-4F76-8A70-BF5540F71485}">
      <dgm:prSet/>
      <dgm:spPr/>
      <dgm:t>
        <a:bodyPr/>
        <a:lstStyle/>
        <a:p>
          <a:r>
            <a:rPr lang="en-GB" i="0" baseline="0"/>
            <a:t>Einreichung &amp; Feedback: Einfache Übermittlung von Aufgaben und Optionen für praktisches Feedback.</a:t>
          </a:r>
          <a:endParaRPr lang="en-US"/>
        </a:p>
      </dgm:t>
    </dgm:pt>
    <dgm:pt modelId="{3BB06FEA-B17A-45F5-954F-654911457D7A}" type="parTrans" cxnId="{956BDE2E-7270-4641-9ED5-E5A6F322A179}">
      <dgm:prSet/>
      <dgm:spPr/>
      <dgm:t>
        <a:bodyPr/>
        <a:lstStyle/>
        <a:p>
          <a:endParaRPr lang="en-US"/>
        </a:p>
      </dgm:t>
    </dgm:pt>
    <dgm:pt modelId="{5A49971B-5926-415E-8031-4701F8BA3BBA}" type="sibTrans" cxnId="{956BDE2E-7270-4641-9ED5-E5A6F322A179}">
      <dgm:prSet/>
      <dgm:spPr/>
      <dgm:t>
        <a:bodyPr/>
        <a:lstStyle/>
        <a:p>
          <a:endParaRPr lang="en-US"/>
        </a:p>
      </dgm:t>
    </dgm:pt>
    <dgm:pt modelId="{7A632C9E-81C7-473F-9E1A-47BBE001821D}">
      <dgm:prSet/>
      <dgm:spPr/>
      <dgm:t>
        <a:bodyPr/>
        <a:lstStyle/>
        <a:p>
          <a:r>
            <a:rPr lang="en-GB" i="0" baseline="0"/>
            <a:t>Verfolgung und Analyse: Überwachen Sie den Fortschritt, um individuelle Lernbedürfnisse zu unterstützen.</a:t>
          </a:r>
          <a:endParaRPr lang="en-US"/>
        </a:p>
      </dgm:t>
    </dgm:pt>
    <dgm:pt modelId="{EED4F852-FE43-4250-969E-9810AAF88CC2}" type="parTrans" cxnId="{84989659-2CA7-4243-BB6B-3BCB2402AAAD}">
      <dgm:prSet/>
      <dgm:spPr/>
      <dgm:t>
        <a:bodyPr/>
        <a:lstStyle/>
        <a:p>
          <a:endParaRPr lang="en-US"/>
        </a:p>
      </dgm:t>
    </dgm:pt>
    <dgm:pt modelId="{BA68F224-B846-49A7-A7A9-F85E4FFC6993}" type="sibTrans" cxnId="{84989659-2CA7-4243-BB6B-3BCB2402AAAD}">
      <dgm:prSet/>
      <dgm:spPr/>
      <dgm:t>
        <a:bodyPr/>
        <a:lstStyle/>
        <a:p>
          <a:endParaRPr lang="en-US"/>
        </a:p>
      </dgm:t>
    </dgm:pt>
    <dgm:pt modelId="{1C5B3143-76B0-4F68-85F5-A0341DC81B76}">
      <dgm:prSet/>
      <dgm:spPr/>
      <dgm:t>
        <a:bodyPr/>
        <a:lstStyle/>
        <a:p>
          <a:r>
            <a:rPr lang="en-GB" i="0" baseline="0"/>
            <a:t>Mobile Zugänglichkeit: Stellen Sie sicher, dass Schüler von jedem Gerät aus auf die Materialien zugreifen können.</a:t>
          </a:r>
          <a:endParaRPr lang="en-US"/>
        </a:p>
      </dgm:t>
    </dgm:pt>
    <dgm:pt modelId="{727064A0-AF4C-4E24-9D08-6754AFB955E4}" type="parTrans" cxnId="{4D0B8714-3858-45E6-9756-45F7AC67488F}">
      <dgm:prSet/>
      <dgm:spPr/>
      <dgm:t>
        <a:bodyPr/>
        <a:lstStyle/>
        <a:p>
          <a:endParaRPr lang="en-US"/>
        </a:p>
      </dgm:t>
    </dgm:pt>
    <dgm:pt modelId="{E934BD85-6ACF-4855-926C-071EA7621E46}" type="sibTrans" cxnId="{4D0B8714-3858-45E6-9756-45F7AC67488F}">
      <dgm:prSet/>
      <dgm:spPr/>
      <dgm:t>
        <a:bodyPr/>
        <a:lstStyle/>
        <a:p>
          <a:endParaRPr lang="en-US"/>
        </a:p>
      </dgm:t>
    </dgm:pt>
    <dgm:pt modelId="{36085CA7-7EB2-4179-8C56-E34FF9E79B57}">
      <dgm:prSet/>
      <dgm:spPr/>
      <dgm:t>
        <a:bodyPr/>
        <a:lstStyle/>
        <a:p>
          <a:r>
            <a:rPr lang="en-GB" i="0" baseline="0"/>
            <a:t>Integration in die Industrie: Kompatibilität mit Industrietools und spezialisierter Software.</a:t>
          </a:r>
          <a:endParaRPr lang="en-US"/>
        </a:p>
      </dgm:t>
    </dgm:pt>
    <dgm:pt modelId="{58BD41D5-DFD5-407A-A18F-D46EA2852678}" type="parTrans" cxnId="{E24B1F01-ABB1-462E-881A-5DA2BE2E7C1A}">
      <dgm:prSet/>
      <dgm:spPr/>
      <dgm:t>
        <a:bodyPr/>
        <a:lstStyle/>
        <a:p>
          <a:endParaRPr lang="en-US"/>
        </a:p>
      </dgm:t>
    </dgm:pt>
    <dgm:pt modelId="{29F2ACD2-5752-48A1-92D3-0E41DA902F94}" type="sibTrans" cxnId="{E24B1F01-ABB1-462E-881A-5DA2BE2E7C1A}">
      <dgm:prSet/>
      <dgm:spPr/>
      <dgm:t>
        <a:bodyPr/>
        <a:lstStyle/>
        <a:p>
          <a:endParaRPr lang="en-US"/>
        </a:p>
      </dgm:t>
    </dgm:pt>
    <dgm:pt modelId="{56FAD86E-9881-4B1A-B8F2-15322C700522}" type="pres">
      <dgm:prSet presAssocID="{D8DBB78A-F650-47F7-8B9B-283941C1AC14}" presName="linear" presStyleCnt="0">
        <dgm:presLayoutVars>
          <dgm:animLvl val="lvl"/>
          <dgm:resizeHandles val="exact"/>
        </dgm:presLayoutVars>
      </dgm:prSet>
      <dgm:spPr/>
    </dgm:pt>
    <dgm:pt modelId="{A309A339-4948-4DDF-BE22-B62F86E66AE4}" type="pres">
      <dgm:prSet presAssocID="{0664D99D-E693-4DE7-B8DE-ED4FD9286C93}" presName="parentText" presStyleLbl="node1" presStyleIdx="0" presStyleCnt="7">
        <dgm:presLayoutVars>
          <dgm:chMax val="0"/>
          <dgm:bulletEnabled val="1"/>
        </dgm:presLayoutVars>
      </dgm:prSet>
      <dgm:spPr/>
    </dgm:pt>
    <dgm:pt modelId="{20FB62C8-7A26-4843-B76D-D69F2ADC4B6F}" type="pres">
      <dgm:prSet presAssocID="{54C36592-6693-4D57-9C3E-291CF6A03158}" presName="spacer" presStyleCnt="0"/>
      <dgm:spPr/>
    </dgm:pt>
    <dgm:pt modelId="{BF1109ED-3153-4099-9D69-E172FFE42AA6}" type="pres">
      <dgm:prSet presAssocID="{7F9E55E3-6290-452C-B2D8-22124F3C2D7A}" presName="parentText" presStyleLbl="node1" presStyleIdx="1" presStyleCnt="7">
        <dgm:presLayoutVars>
          <dgm:chMax val="0"/>
          <dgm:bulletEnabled val="1"/>
        </dgm:presLayoutVars>
      </dgm:prSet>
      <dgm:spPr/>
    </dgm:pt>
    <dgm:pt modelId="{62241ADD-AAA8-4972-888F-C6815B067831}" type="pres">
      <dgm:prSet presAssocID="{96189E32-09BF-40B3-86CF-877259163FF9}" presName="spacer" presStyleCnt="0"/>
      <dgm:spPr/>
    </dgm:pt>
    <dgm:pt modelId="{7180CC45-DAE0-4323-911A-686B43323BFB}" type="pres">
      <dgm:prSet presAssocID="{5C683031-F086-4D22-837E-AB1EACC21E4E}" presName="parentText" presStyleLbl="node1" presStyleIdx="2" presStyleCnt="7">
        <dgm:presLayoutVars>
          <dgm:chMax val="0"/>
          <dgm:bulletEnabled val="1"/>
        </dgm:presLayoutVars>
      </dgm:prSet>
      <dgm:spPr/>
    </dgm:pt>
    <dgm:pt modelId="{9F2CBF68-7A6C-4973-918B-D3BFBA800B78}" type="pres">
      <dgm:prSet presAssocID="{DD566539-84A4-4B3C-8460-33D644837B78}" presName="spacer" presStyleCnt="0"/>
      <dgm:spPr/>
    </dgm:pt>
    <dgm:pt modelId="{4538DE80-047B-49B4-809D-EF543554FE45}" type="pres">
      <dgm:prSet presAssocID="{62D54282-3921-4F76-8A70-BF5540F71485}" presName="parentText" presStyleLbl="node1" presStyleIdx="3" presStyleCnt="7">
        <dgm:presLayoutVars>
          <dgm:chMax val="0"/>
          <dgm:bulletEnabled val="1"/>
        </dgm:presLayoutVars>
      </dgm:prSet>
      <dgm:spPr/>
    </dgm:pt>
    <dgm:pt modelId="{0F82E7B4-3194-40F8-923C-9B37EFAFA109}" type="pres">
      <dgm:prSet presAssocID="{5A49971B-5926-415E-8031-4701F8BA3BBA}" presName="spacer" presStyleCnt="0"/>
      <dgm:spPr/>
    </dgm:pt>
    <dgm:pt modelId="{D452D46C-1EAD-40A0-9A25-D57E6ED7ACEA}" type="pres">
      <dgm:prSet presAssocID="{7A632C9E-81C7-473F-9E1A-47BBE001821D}" presName="parentText" presStyleLbl="node1" presStyleIdx="4" presStyleCnt="7">
        <dgm:presLayoutVars>
          <dgm:chMax val="0"/>
          <dgm:bulletEnabled val="1"/>
        </dgm:presLayoutVars>
      </dgm:prSet>
      <dgm:spPr/>
    </dgm:pt>
    <dgm:pt modelId="{B944025F-BEC4-4ECD-97F1-245F9EBD90F8}" type="pres">
      <dgm:prSet presAssocID="{BA68F224-B846-49A7-A7A9-F85E4FFC6993}" presName="spacer" presStyleCnt="0"/>
      <dgm:spPr/>
    </dgm:pt>
    <dgm:pt modelId="{9D39AFFB-D56E-4F77-83EE-AFDD42AC50A6}" type="pres">
      <dgm:prSet presAssocID="{1C5B3143-76B0-4F68-85F5-A0341DC81B76}" presName="parentText" presStyleLbl="node1" presStyleIdx="5" presStyleCnt="7">
        <dgm:presLayoutVars>
          <dgm:chMax val="0"/>
          <dgm:bulletEnabled val="1"/>
        </dgm:presLayoutVars>
      </dgm:prSet>
      <dgm:spPr/>
    </dgm:pt>
    <dgm:pt modelId="{57786D04-0C25-41FA-A20E-EBAC21BC3C76}" type="pres">
      <dgm:prSet presAssocID="{E934BD85-6ACF-4855-926C-071EA7621E46}" presName="spacer" presStyleCnt="0"/>
      <dgm:spPr/>
    </dgm:pt>
    <dgm:pt modelId="{9C4E08E4-A2E8-4995-87B6-1792729665FD}" type="pres">
      <dgm:prSet presAssocID="{36085CA7-7EB2-4179-8C56-E34FF9E79B57}" presName="parentText" presStyleLbl="node1" presStyleIdx="6" presStyleCnt="7">
        <dgm:presLayoutVars>
          <dgm:chMax val="0"/>
          <dgm:bulletEnabled val="1"/>
        </dgm:presLayoutVars>
      </dgm:prSet>
      <dgm:spPr/>
    </dgm:pt>
  </dgm:ptLst>
  <dgm:cxnLst>
    <dgm:cxn modelId="{E24B1F01-ABB1-462E-881A-5DA2BE2E7C1A}" srcId="{D8DBB78A-F650-47F7-8B9B-283941C1AC14}" destId="{36085CA7-7EB2-4179-8C56-E34FF9E79B57}" srcOrd="6" destOrd="0" parTransId="{58BD41D5-DFD5-407A-A18F-D46EA2852678}" sibTransId="{29F2ACD2-5752-48A1-92D3-0E41DA902F94}"/>
    <dgm:cxn modelId="{F301B903-E64F-4C82-A4B8-B56952186F0B}" type="presOf" srcId="{36085CA7-7EB2-4179-8C56-E34FF9E79B57}" destId="{9C4E08E4-A2E8-4995-87B6-1792729665FD}" srcOrd="0" destOrd="0" presId="urn:microsoft.com/office/officeart/2005/8/layout/vList2"/>
    <dgm:cxn modelId="{33AEBD04-9AD6-4F18-A3DD-82ECF0D631EE}" type="presOf" srcId="{0664D99D-E693-4DE7-B8DE-ED4FD9286C93}" destId="{A309A339-4948-4DDF-BE22-B62F86E66AE4}" srcOrd="0" destOrd="0" presId="urn:microsoft.com/office/officeart/2005/8/layout/vList2"/>
    <dgm:cxn modelId="{4D0B8714-3858-45E6-9756-45F7AC67488F}" srcId="{D8DBB78A-F650-47F7-8B9B-283941C1AC14}" destId="{1C5B3143-76B0-4F68-85F5-A0341DC81B76}" srcOrd="5" destOrd="0" parTransId="{727064A0-AF4C-4E24-9D08-6754AFB955E4}" sibTransId="{E934BD85-6ACF-4855-926C-071EA7621E46}"/>
    <dgm:cxn modelId="{B8FCBC15-D42E-43DC-AA63-C7BF920B36F4}" type="presOf" srcId="{1C5B3143-76B0-4F68-85F5-A0341DC81B76}" destId="{9D39AFFB-D56E-4F77-83EE-AFDD42AC50A6}" srcOrd="0" destOrd="0" presId="urn:microsoft.com/office/officeart/2005/8/layout/vList2"/>
    <dgm:cxn modelId="{9DF25816-4F90-4506-A860-0C4FF53DD5DF}" srcId="{D8DBB78A-F650-47F7-8B9B-283941C1AC14}" destId="{7F9E55E3-6290-452C-B2D8-22124F3C2D7A}" srcOrd="1" destOrd="0" parTransId="{90AB9D10-6A84-4FF3-B300-B13BE1662F43}" sibTransId="{96189E32-09BF-40B3-86CF-877259163FF9}"/>
    <dgm:cxn modelId="{40B0CF25-9392-4ACA-93CA-A6FB1446575C}" type="presOf" srcId="{D8DBB78A-F650-47F7-8B9B-283941C1AC14}" destId="{56FAD86E-9881-4B1A-B8F2-15322C700522}" srcOrd="0" destOrd="0" presId="urn:microsoft.com/office/officeart/2005/8/layout/vList2"/>
    <dgm:cxn modelId="{846D2826-0403-4E7B-8676-6B97EA10F860}" type="presOf" srcId="{5C683031-F086-4D22-837E-AB1EACC21E4E}" destId="{7180CC45-DAE0-4323-911A-686B43323BFB}" srcOrd="0" destOrd="0" presId="urn:microsoft.com/office/officeart/2005/8/layout/vList2"/>
    <dgm:cxn modelId="{956BDE2E-7270-4641-9ED5-E5A6F322A179}" srcId="{D8DBB78A-F650-47F7-8B9B-283941C1AC14}" destId="{62D54282-3921-4F76-8A70-BF5540F71485}" srcOrd="3" destOrd="0" parTransId="{3BB06FEA-B17A-45F5-954F-654911457D7A}" sibTransId="{5A49971B-5926-415E-8031-4701F8BA3BBA}"/>
    <dgm:cxn modelId="{91609974-AB87-4CA1-8BEE-9B9AE42251AF}" type="presOf" srcId="{7F9E55E3-6290-452C-B2D8-22124F3C2D7A}" destId="{BF1109ED-3153-4099-9D69-E172FFE42AA6}" srcOrd="0" destOrd="0" presId="urn:microsoft.com/office/officeart/2005/8/layout/vList2"/>
    <dgm:cxn modelId="{84989659-2CA7-4243-BB6B-3BCB2402AAAD}" srcId="{D8DBB78A-F650-47F7-8B9B-283941C1AC14}" destId="{7A632C9E-81C7-473F-9E1A-47BBE001821D}" srcOrd="4" destOrd="0" parTransId="{EED4F852-FE43-4250-969E-9810AAF88CC2}" sibTransId="{BA68F224-B846-49A7-A7A9-F85E4FFC6993}"/>
    <dgm:cxn modelId="{723D4E87-5A1C-46A8-B17C-CABF46B3A640}" type="presOf" srcId="{7A632C9E-81C7-473F-9E1A-47BBE001821D}" destId="{D452D46C-1EAD-40A0-9A25-D57E6ED7ACEA}" srcOrd="0" destOrd="0" presId="urn:microsoft.com/office/officeart/2005/8/layout/vList2"/>
    <dgm:cxn modelId="{E9DB0BB0-3264-4EE7-8048-09E504CA7655}" srcId="{D8DBB78A-F650-47F7-8B9B-283941C1AC14}" destId="{0664D99D-E693-4DE7-B8DE-ED4FD9286C93}" srcOrd="0" destOrd="0" parTransId="{E4340CD8-1DE1-4513-994C-F3FF0A36848C}" sibTransId="{54C36592-6693-4D57-9C3E-291CF6A03158}"/>
    <dgm:cxn modelId="{125799C5-7343-4A50-ACE8-27DD2FB5A84A}" type="presOf" srcId="{62D54282-3921-4F76-8A70-BF5540F71485}" destId="{4538DE80-047B-49B4-809D-EF543554FE45}" srcOrd="0" destOrd="0" presId="urn:microsoft.com/office/officeart/2005/8/layout/vList2"/>
    <dgm:cxn modelId="{F07012FF-6D70-4266-8335-7D7401A62128}" srcId="{D8DBB78A-F650-47F7-8B9B-283941C1AC14}" destId="{5C683031-F086-4D22-837E-AB1EACC21E4E}" srcOrd="2" destOrd="0" parTransId="{3AA21023-D7E2-4B63-BC17-DE5BC0A851D4}" sibTransId="{DD566539-84A4-4B3C-8460-33D644837B78}"/>
    <dgm:cxn modelId="{20362697-D400-48D2-AB0E-95D3FDDAC9AD}" type="presParOf" srcId="{56FAD86E-9881-4B1A-B8F2-15322C700522}" destId="{A309A339-4948-4DDF-BE22-B62F86E66AE4}" srcOrd="0" destOrd="0" presId="urn:microsoft.com/office/officeart/2005/8/layout/vList2"/>
    <dgm:cxn modelId="{F842B212-18F9-411B-A9E7-7901CB62D73A}" type="presParOf" srcId="{56FAD86E-9881-4B1A-B8F2-15322C700522}" destId="{20FB62C8-7A26-4843-B76D-D69F2ADC4B6F}" srcOrd="1" destOrd="0" presId="urn:microsoft.com/office/officeart/2005/8/layout/vList2"/>
    <dgm:cxn modelId="{FE934BED-644A-4742-8DA7-A6EDD0BC1E5E}" type="presParOf" srcId="{56FAD86E-9881-4B1A-B8F2-15322C700522}" destId="{BF1109ED-3153-4099-9D69-E172FFE42AA6}" srcOrd="2" destOrd="0" presId="urn:microsoft.com/office/officeart/2005/8/layout/vList2"/>
    <dgm:cxn modelId="{6D06F165-D958-4CFE-847D-73D60A2D475E}" type="presParOf" srcId="{56FAD86E-9881-4B1A-B8F2-15322C700522}" destId="{62241ADD-AAA8-4972-888F-C6815B067831}" srcOrd="3" destOrd="0" presId="urn:microsoft.com/office/officeart/2005/8/layout/vList2"/>
    <dgm:cxn modelId="{CF69367D-DFFD-45C8-B653-E879CD2D62E9}" type="presParOf" srcId="{56FAD86E-9881-4B1A-B8F2-15322C700522}" destId="{7180CC45-DAE0-4323-911A-686B43323BFB}" srcOrd="4" destOrd="0" presId="urn:microsoft.com/office/officeart/2005/8/layout/vList2"/>
    <dgm:cxn modelId="{C686A8CB-F684-426C-BC78-52873A9C8A1B}" type="presParOf" srcId="{56FAD86E-9881-4B1A-B8F2-15322C700522}" destId="{9F2CBF68-7A6C-4973-918B-D3BFBA800B78}" srcOrd="5" destOrd="0" presId="urn:microsoft.com/office/officeart/2005/8/layout/vList2"/>
    <dgm:cxn modelId="{C25594E1-621A-4F30-A36E-7EC2A6AAE817}" type="presParOf" srcId="{56FAD86E-9881-4B1A-B8F2-15322C700522}" destId="{4538DE80-047B-49B4-809D-EF543554FE45}" srcOrd="6" destOrd="0" presId="urn:microsoft.com/office/officeart/2005/8/layout/vList2"/>
    <dgm:cxn modelId="{1158CF83-5C53-47C8-A149-510063B9C358}" type="presParOf" srcId="{56FAD86E-9881-4B1A-B8F2-15322C700522}" destId="{0F82E7B4-3194-40F8-923C-9B37EFAFA109}" srcOrd="7" destOrd="0" presId="urn:microsoft.com/office/officeart/2005/8/layout/vList2"/>
    <dgm:cxn modelId="{E5F80033-E1F7-422D-BD5C-6E8B8AEBD3F1}" type="presParOf" srcId="{56FAD86E-9881-4B1A-B8F2-15322C700522}" destId="{D452D46C-1EAD-40A0-9A25-D57E6ED7ACEA}" srcOrd="8" destOrd="0" presId="urn:microsoft.com/office/officeart/2005/8/layout/vList2"/>
    <dgm:cxn modelId="{A37A90B7-7024-4CDB-AB98-9A93C39A33D9}" type="presParOf" srcId="{56FAD86E-9881-4B1A-B8F2-15322C700522}" destId="{B944025F-BEC4-4ECD-97F1-245F9EBD90F8}" srcOrd="9" destOrd="0" presId="urn:microsoft.com/office/officeart/2005/8/layout/vList2"/>
    <dgm:cxn modelId="{D60B14D3-EB4D-4525-AC58-B26F2F8CF89A}" type="presParOf" srcId="{56FAD86E-9881-4B1A-B8F2-15322C700522}" destId="{9D39AFFB-D56E-4F77-83EE-AFDD42AC50A6}" srcOrd="10" destOrd="0" presId="urn:microsoft.com/office/officeart/2005/8/layout/vList2"/>
    <dgm:cxn modelId="{5F684B9F-05F5-4DE9-A8AE-E6BA85E4010C}" type="presParOf" srcId="{56FAD86E-9881-4B1A-B8F2-15322C700522}" destId="{57786D04-0C25-41FA-A20E-EBAC21BC3C76}" srcOrd="11" destOrd="0" presId="urn:microsoft.com/office/officeart/2005/8/layout/vList2"/>
    <dgm:cxn modelId="{C853CCE9-6C34-43E0-89BA-ADB66A71C81D}" type="presParOf" srcId="{56FAD86E-9881-4B1A-B8F2-15322C700522}" destId="{9C4E08E4-A2E8-4995-87B6-1792729665FD}"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834E16-3402-4545-944A-9212946E991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2895FA74-9C11-47BD-A3BB-EF6F108DC171}">
      <dgm:prSet custT="1"/>
      <dgm:spPr/>
      <dgm:t>
        <a:bodyPr/>
        <a:lstStyle/>
        <a:p>
          <a:r>
            <a:rPr lang="en-US" sz="1050" dirty="0"/>
            <a:t>Die Auswahl eines LMS, das intuitiv navigierbar ist, ist sowohl für Lehrende als auch für Lernende wichtig, um die Benutzerfreundlichkeit zu gewährleisten.</a:t>
          </a:r>
        </a:p>
      </dgm:t>
    </dgm:pt>
    <dgm:pt modelId="{169DD930-D4C5-49E4-BE31-E2281C237A04}" type="parTrans" cxnId="{77693D2C-4927-4696-9A30-62690E9310E9}">
      <dgm:prSet/>
      <dgm:spPr/>
      <dgm:t>
        <a:bodyPr/>
        <a:lstStyle/>
        <a:p>
          <a:endParaRPr lang="en-US" sz="1050"/>
        </a:p>
      </dgm:t>
    </dgm:pt>
    <dgm:pt modelId="{0EA1EF48-C8E4-47E2-B8A3-157F7C9A4B4F}" type="sibTrans" cxnId="{77693D2C-4927-4696-9A30-62690E9310E9}">
      <dgm:prSet/>
      <dgm:spPr/>
      <dgm:t>
        <a:bodyPr/>
        <a:lstStyle/>
        <a:p>
          <a:endParaRPr lang="en-US" sz="1050"/>
        </a:p>
      </dgm:t>
    </dgm:pt>
    <dgm:pt modelId="{209AEFF7-20DC-4468-ABA0-85CF7559D0F3}">
      <dgm:prSet custT="1"/>
      <dgm:spPr/>
      <dgm:t>
        <a:bodyPr/>
        <a:lstStyle/>
        <a:p>
          <a:r>
            <a:rPr lang="en-US" sz="1050" dirty="0"/>
            <a:t>Ein inklusives und reaktionsfähiges Design ist wichtig, um ein breites Spektrum an Lernbedürfnissen zu berücksichtigen, einschließlich der Unterstützung für Schüler mit Behinderungen.</a:t>
          </a:r>
        </a:p>
      </dgm:t>
    </dgm:pt>
    <dgm:pt modelId="{9EF31724-D090-4CDE-AA35-9947AD52B4CD}" type="parTrans" cxnId="{DC922473-ED5D-446D-86DE-19FD6CD96010}">
      <dgm:prSet/>
      <dgm:spPr/>
      <dgm:t>
        <a:bodyPr/>
        <a:lstStyle/>
        <a:p>
          <a:endParaRPr lang="en-US" sz="1050"/>
        </a:p>
      </dgm:t>
    </dgm:pt>
    <dgm:pt modelId="{98A2B56E-B91E-4D67-8A21-ED7D9C52F856}" type="sibTrans" cxnId="{DC922473-ED5D-446D-86DE-19FD6CD96010}">
      <dgm:prSet/>
      <dgm:spPr/>
      <dgm:t>
        <a:bodyPr/>
        <a:lstStyle/>
        <a:p>
          <a:endParaRPr lang="en-US" sz="1050"/>
        </a:p>
      </dgm:t>
    </dgm:pt>
    <dgm:pt modelId="{C8045A95-5EC1-4175-8E6A-174FC0F535B8}">
      <dgm:prSet custT="1"/>
      <dgm:spPr/>
      <dgm:t>
        <a:bodyPr/>
        <a:lstStyle/>
        <a:p>
          <a:r>
            <a:rPr lang="en-US" sz="1050" dirty="0"/>
            <a:t>Dieser Fokus auf Inklusion schafft eine solide Grundlage für eine erfolgreiche Flipped Learning-Erfahrung.</a:t>
          </a:r>
        </a:p>
      </dgm:t>
    </dgm:pt>
    <dgm:pt modelId="{16A175B8-9323-43C2-B0D2-78893D92F383}" type="parTrans" cxnId="{FD441837-DAB4-4E82-B962-0D5B23782C96}">
      <dgm:prSet/>
      <dgm:spPr/>
      <dgm:t>
        <a:bodyPr/>
        <a:lstStyle/>
        <a:p>
          <a:endParaRPr lang="en-US" sz="1050"/>
        </a:p>
      </dgm:t>
    </dgm:pt>
    <dgm:pt modelId="{4CF81034-4C64-4CF1-A27C-0FB7590ACAAE}" type="sibTrans" cxnId="{FD441837-DAB4-4E82-B962-0D5B23782C96}">
      <dgm:prSet/>
      <dgm:spPr/>
      <dgm:t>
        <a:bodyPr/>
        <a:lstStyle/>
        <a:p>
          <a:endParaRPr lang="en-US" sz="1050"/>
        </a:p>
      </dgm:t>
    </dgm:pt>
    <dgm:pt modelId="{CE717B2E-7BAB-4D27-ABFC-DFB4267DDF95}">
      <dgm:prSet custT="1"/>
      <dgm:spPr/>
      <dgm:t>
        <a:bodyPr/>
        <a:lstStyle/>
        <a:p>
          <a:r>
            <a:rPr lang="en-US" sz="1050" dirty="0"/>
            <a:t>Das LMS steigert die Effektivität des Flipped-Classroom-Ansatzes und fördert den gleichberechtigten Zugang zu Bildungsressourcen.</a:t>
          </a:r>
        </a:p>
      </dgm:t>
    </dgm:pt>
    <dgm:pt modelId="{73D5E56C-F97B-4FC9-BB7F-5582E3539A5F}" type="parTrans" cxnId="{AB2EA270-A8E0-4DED-AFE0-B1C89A6E1D04}">
      <dgm:prSet/>
      <dgm:spPr/>
      <dgm:t>
        <a:bodyPr/>
        <a:lstStyle/>
        <a:p>
          <a:endParaRPr lang="en-US" sz="1050"/>
        </a:p>
      </dgm:t>
    </dgm:pt>
    <dgm:pt modelId="{A1CD1EC4-8AC4-44BE-B4AB-9FA02BA06AE3}" type="sibTrans" cxnId="{AB2EA270-A8E0-4DED-AFE0-B1C89A6E1D04}">
      <dgm:prSet/>
      <dgm:spPr/>
      <dgm:t>
        <a:bodyPr/>
        <a:lstStyle/>
        <a:p>
          <a:endParaRPr lang="en-US" sz="1050"/>
        </a:p>
      </dgm:t>
    </dgm:pt>
    <dgm:pt modelId="{69B7613E-314C-41D0-AFF7-5F9D93179623}" type="pres">
      <dgm:prSet presAssocID="{4F834E16-3402-4545-944A-9212946E9910}" presName="hierChild1" presStyleCnt="0">
        <dgm:presLayoutVars>
          <dgm:chPref val="1"/>
          <dgm:dir/>
          <dgm:animOne val="branch"/>
          <dgm:animLvl val="lvl"/>
          <dgm:resizeHandles/>
        </dgm:presLayoutVars>
      </dgm:prSet>
      <dgm:spPr/>
    </dgm:pt>
    <dgm:pt modelId="{12AAD754-8A10-4142-816E-77B3DABC99E7}" type="pres">
      <dgm:prSet presAssocID="{2895FA74-9C11-47BD-A3BB-EF6F108DC171}" presName="hierRoot1" presStyleCnt="0"/>
      <dgm:spPr/>
    </dgm:pt>
    <dgm:pt modelId="{B1CCD42D-779C-48F3-A4DA-13764B7D66A9}" type="pres">
      <dgm:prSet presAssocID="{2895FA74-9C11-47BD-A3BB-EF6F108DC171}" presName="composite" presStyleCnt="0"/>
      <dgm:spPr/>
    </dgm:pt>
    <dgm:pt modelId="{29F6B313-4AE3-48BA-A7AE-6FF9BEBD13BA}" type="pres">
      <dgm:prSet presAssocID="{2895FA74-9C11-47BD-A3BB-EF6F108DC171}" presName="background" presStyleLbl="node0" presStyleIdx="0" presStyleCnt="4"/>
      <dgm:spPr/>
    </dgm:pt>
    <dgm:pt modelId="{D861EC57-7F82-4B71-9E1C-4686F2E60E62}" type="pres">
      <dgm:prSet presAssocID="{2895FA74-9C11-47BD-A3BB-EF6F108DC171}" presName="text" presStyleLbl="fgAcc0" presStyleIdx="0" presStyleCnt="4" custScaleX="111485" custScaleY="144691">
        <dgm:presLayoutVars>
          <dgm:chPref val="3"/>
        </dgm:presLayoutVars>
      </dgm:prSet>
      <dgm:spPr/>
    </dgm:pt>
    <dgm:pt modelId="{3EE89077-A178-4F27-A17E-B46820C4B1C8}" type="pres">
      <dgm:prSet presAssocID="{2895FA74-9C11-47BD-A3BB-EF6F108DC171}" presName="hierChild2" presStyleCnt="0"/>
      <dgm:spPr/>
    </dgm:pt>
    <dgm:pt modelId="{B01476E3-76CF-4E8C-9FB3-C38A5EE695F6}" type="pres">
      <dgm:prSet presAssocID="{209AEFF7-20DC-4468-ABA0-85CF7559D0F3}" presName="hierRoot1" presStyleCnt="0"/>
      <dgm:spPr/>
    </dgm:pt>
    <dgm:pt modelId="{F52D1BFA-747C-43E5-8FD8-705AD56F45AD}" type="pres">
      <dgm:prSet presAssocID="{209AEFF7-20DC-4468-ABA0-85CF7559D0F3}" presName="composite" presStyleCnt="0"/>
      <dgm:spPr/>
    </dgm:pt>
    <dgm:pt modelId="{49AEF841-2E5F-44BE-A4B6-E2DC46BE26D6}" type="pres">
      <dgm:prSet presAssocID="{209AEFF7-20DC-4468-ABA0-85CF7559D0F3}" presName="background" presStyleLbl="node0" presStyleIdx="1" presStyleCnt="4"/>
      <dgm:spPr/>
    </dgm:pt>
    <dgm:pt modelId="{F858AE1F-C8CE-4805-8FAC-847DBA6D78FD}" type="pres">
      <dgm:prSet presAssocID="{209AEFF7-20DC-4468-ABA0-85CF7559D0F3}" presName="text" presStyleLbl="fgAcc0" presStyleIdx="1" presStyleCnt="4" custScaleX="124397" custScaleY="136644">
        <dgm:presLayoutVars>
          <dgm:chPref val="3"/>
        </dgm:presLayoutVars>
      </dgm:prSet>
      <dgm:spPr/>
    </dgm:pt>
    <dgm:pt modelId="{B4C32EA1-FAC5-4874-BD42-41AE3DD6BA98}" type="pres">
      <dgm:prSet presAssocID="{209AEFF7-20DC-4468-ABA0-85CF7559D0F3}" presName="hierChild2" presStyleCnt="0"/>
      <dgm:spPr/>
    </dgm:pt>
    <dgm:pt modelId="{54F13A93-1782-405B-AFA9-C07B96AE2F1B}" type="pres">
      <dgm:prSet presAssocID="{C8045A95-5EC1-4175-8E6A-174FC0F535B8}" presName="hierRoot1" presStyleCnt="0"/>
      <dgm:spPr/>
    </dgm:pt>
    <dgm:pt modelId="{7075A575-F4F4-4BE6-8525-417C14B84EF7}" type="pres">
      <dgm:prSet presAssocID="{C8045A95-5EC1-4175-8E6A-174FC0F535B8}" presName="composite" presStyleCnt="0"/>
      <dgm:spPr/>
    </dgm:pt>
    <dgm:pt modelId="{5A852755-FEED-47B2-BADD-F177F9E49381}" type="pres">
      <dgm:prSet presAssocID="{C8045A95-5EC1-4175-8E6A-174FC0F535B8}" presName="background" presStyleLbl="node0" presStyleIdx="2" presStyleCnt="4"/>
      <dgm:spPr/>
    </dgm:pt>
    <dgm:pt modelId="{1D2201C5-682A-4851-BD2A-C951B99A3DE4}" type="pres">
      <dgm:prSet presAssocID="{C8045A95-5EC1-4175-8E6A-174FC0F535B8}" presName="text" presStyleLbl="fgAcc0" presStyleIdx="2" presStyleCnt="4" custScaleX="123873" custScaleY="134114">
        <dgm:presLayoutVars>
          <dgm:chPref val="3"/>
        </dgm:presLayoutVars>
      </dgm:prSet>
      <dgm:spPr/>
    </dgm:pt>
    <dgm:pt modelId="{7E8D5A1C-83B3-4534-9A8F-DC29A6DF3F76}" type="pres">
      <dgm:prSet presAssocID="{C8045A95-5EC1-4175-8E6A-174FC0F535B8}" presName="hierChild2" presStyleCnt="0"/>
      <dgm:spPr/>
    </dgm:pt>
    <dgm:pt modelId="{1F42F611-2E4F-422E-9007-2D9CFE78B3ED}" type="pres">
      <dgm:prSet presAssocID="{CE717B2E-7BAB-4D27-ABFC-DFB4267DDF95}" presName="hierRoot1" presStyleCnt="0"/>
      <dgm:spPr/>
    </dgm:pt>
    <dgm:pt modelId="{BF972307-F3B2-459E-91C3-35E8D271EE6D}" type="pres">
      <dgm:prSet presAssocID="{CE717B2E-7BAB-4D27-ABFC-DFB4267DDF95}" presName="composite" presStyleCnt="0"/>
      <dgm:spPr/>
    </dgm:pt>
    <dgm:pt modelId="{915E5C09-F4BD-4031-8806-D4C4CA309C1F}" type="pres">
      <dgm:prSet presAssocID="{CE717B2E-7BAB-4D27-ABFC-DFB4267DDF95}" presName="background" presStyleLbl="node0" presStyleIdx="3" presStyleCnt="4"/>
      <dgm:spPr/>
    </dgm:pt>
    <dgm:pt modelId="{8A67BD12-41C8-48DE-9BB9-3F65D4FFCFCA}" type="pres">
      <dgm:prSet presAssocID="{CE717B2E-7BAB-4D27-ABFC-DFB4267DDF95}" presName="text" presStyleLbl="fgAcc0" presStyleIdx="3" presStyleCnt="4" custScaleX="116138" custScaleY="136989">
        <dgm:presLayoutVars>
          <dgm:chPref val="3"/>
        </dgm:presLayoutVars>
      </dgm:prSet>
      <dgm:spPr/>
    </dgm:pt>
    <dgm:pt modelId="{2906D623-4C9E-4795-B64F-D7BCBA35A3A7}" type="pres">
      <dgm:prSet presAssocID="{CE717B2E-7BAB-4D27-ABFC-DFB4267DDF95}" presName="hierChild2" presStyleCnt="0"/>
      <dgm:spPr/>
    </dgm:pt>
  </dgm:ptLst>
  <dgm:cxnLst>
    <dgm:cxn modelId="{1A5EC724-E7D8-42CE-8861-6CC5998810A6}" type="presOf" srcId="{4F834E16-3402-4545-944A-9212946E9910}" destId="{69B7613E-314C-41D0-AFF7-5F9D93179623}" srcOrd="0" destOrd="0" presId="urn:microsoft.com/office/officeart/2005/8/layout/hierarchy1"/>
    <dgm:cxn modelId="{77693D2C-4927-4696-9A30-62690E9310E9}" srcId="{4F834E16-3402-4545-944A-9212946E9910}" destId="{2895FA74-9C11-47BD-A3BB-EF6F108DC171}" srcOrd="0" destOrd="0" parTransId="{169DD930-D4C5-49E4-BE31-E2281C237A04}" sibTransId="{0EA1EF48-C8E4-47E2-B8A3-157F7C9A4B4F}"/>
    <dgm:cxn modelId="{A0BFB932-5F0D-4246-92CC-BAA6A1BD4A42}" type="presOf" srcId="{C8045A95-5EC1-4175-8E6A-174FC0F535B8}" destId="{1D2201C5-682A-4851-BD2A-C951B99A3DE4}" srcOrd="0" destOrd="0" presId="urn:microsoft.com/office/officeart/2005/8/layout/hierarchy1"/>
    <dgm:cxn modelId="{FD441837-DAB4-4E82-B962-0D5B23782C96}" srcId="{4F834E16-3402-4545-944A-9212946E9910}" destId="{C8045A95-5EC1-4175-8E6A-174FC0F535B8}" srcOrd="2" destOrd="0" parTransId="{16A175B8-9323-43C2-B0D2-78893D92F383}" sibTransId="{4CF81034-4C64-4CF1-A27C-0FB7590ACAAE}"/>
    <dgm:cxn modelId="{AB2EA270-A8E0-4DED-AFE0-B1C89A6E1D04}" srcId="{4F834E16-3402-4545-944A-9212946E9910}" destId="{CE717B2E-7BAB-4D27-ABFC-DFB4267DDF95}" srcOrd="3" destOrd="0" parTransId="{73D5E56C-F97B-4FC9-BB7F-5582E3539A5F}" sibTransId="{A1CD1EC4-8AC4-44BE-B4AB-9FA02BA06AE3}"/>
    <dgm:cxn modelId="{DC922473-ED5D-446D-86DE-19FD6CD96010}" srcId="{4F834E16-3402-4545-944A-9212946E9910}" destId="{209AEFF7-20DC-4468-ABA0-85CF7559D0F3}" srcOrd="1" destOrd="0" parTransId="{9EF31724-D090-4CDE-AA35-9947AD52B4CD}" sibTransId="{98A2B56E-B91E-4D67-8A21-ED7D9C52F856}"/>
    <dgm:cxn modelId="{11759388-C163-416D-AC2D-680541D2E661}" type="presOf" srcId="{209AEFF7-20DC-4468-ABA0-85CF7559D0F3}" destId="{F858AE1F-C8CE-4805-8FAC-847DBA6D78FD}" srcOrd="0" destOrd="0" presId="urn:microsoft.com/office/officeart/2005/8/layout/hierarchy1"/>
    <dgm:cxn modelId="{0A07F9C0-3196-426B-920F-D8D9CFB8C280}" type="presOf" srcId="{CE717B2E-7BAB-4D27-ABFC-DFB4267DDF95}" destId="{8A67BD12-41C8-48DE-9BB9-3F65D4FFCFCA}" srcOrd="0" destOrd="0" presId="urn:microsoft.com/office/officeart/2005/8/layout/hierarchy1"/>
    <dgm:cxn modelId="{FD812DE1-C8D3-4123-9CE7-839F10A6055D}" type="presOf" srcId="{2895FA74-9C11-47BD-A3BB-EF6F108DC171}" destId="{D861EC57-7F82-4B71-9E1C-4686F2E60E62}" srcOrd="0" destOrd="0" presId="urn:microsoft.com/office/officeart/2005/8/layout/hierarchy1"/>
    <dgm:cxn modelId="{88286576-E8B8-4C3B-AFE6-9D6F73F3CCFE}" type="presParOf" srcId="{69B7613E-314C-41D0-AFF7-5F9D93179623}" destId="{12AAD754-8A10-4142-816E-77B3DABC99E7}" srcOrd="0" destOrd="0" presId="urn:microsoft.com/office/officeart/2005/8/layout/hierarchy1"/>
    <dgm:cxn modelId="{C299615D-3716-4518-A4BF-882181A5D18F}" type="presParOf" srcId="{12AAD754-8A10-4142-816E-77B3DABC99E7}" destId="{B1CCD42D-779C-48F3-A4DA-13764B7D66A9}" srcOrd="0" destOrd="0" presId="urn:microsoft.com/office/officeart/2005/8/layout/hierarchy1"/>
    <dgm:cxn modelId="{19B8FD53-28D3-48E7-AE12-0A523C4FD606}" type="presParOf" srcId="{B1CCD42D-779C-48F3-A4DA-13764B7D66A9}" destId="{29F6B313-4AE3-48BA-A7AE-6FF9BEBD13BA}" srcOrd="0" destOrd="0" presId="urn:microsoft.com/office/officeart/2005/8/layout/hierarchy1"/>
    <dgm:cxn modelId="{6835A932-02C5-4F91-937A-722350457937}" type="presParOf" srcId="{B1CCD42D-779C-48F3-A4DA-13764B7D66A9}" destId="{D861EC57-7F82-4B71-9E1C-4686F2E60E62}" srcOrd="1" destOrd="0" presId="urn:microsoft.com/office/officeart/2005/8/layout/hierarchy1"/>
    <dgm:cxn modelId="{845042F0-D7CC-48F1-8A98-1F4A43ED7D44}" type="presParOf" srcId="{12AAD754-8A10-4142-816E-77B3DABC99E7}" destId="{3EE89077-A178-4F27-A17E-B46820C4B1C8}" srcOrd="1" destOrd="0" presId="urn:microsoft.com/office/officeart/2005/8/layout/hierarchy1"/>
    <dgm:cxn modelId="{42188185-615E-4704-BE21-8A8D73DE271C}" type="presParOf" srcId="{69B7613E-314C-41D0-AFF7-5F9D93179623}" destId="{B01476E3-76CF-4E8C-9FB3-C38A5EE695F6}" srcOrd="1" destOrd="0" presId="urn:microsoft.com/office/officeart/2005/8/layout/hierarchy1"/>
    <dgm:cxn modelId="{D3ABB7D9-8F56-4FC9-848F-A4AE51FCA0B0}" type="presParOf" srcId="{B01476E3-76CF-4E8C-9FB3-C38A5EE695F6}" destId="{F52D1BFA-747C-43E5-8FD8-705AD56F45AD}" srcOrd="0" destOrd="0" presId="urn:microsoft.com/office/officeart/2005/8/layout/hierarchy1"/>
    <dgm:cxn modelId="{8265271D-4548-48B8-8ACF-4D87E5E4766C}" type="presParOf" srcId="{F52D1BFA-747C-43E5-8FD8-705AD56F45AD}" destId="{49AEF841-2E5F-44BE-A4B6-E2DC46BE26D6}" srcOrd="0" destOrd="0" presId="urn:microsoft.com/office/officeart/2005/8/layout/hierarchy1"/>
    <dgm:cxn modelId="{BDA490F4-7117-4650-B924-D766CA34BEEC}" type="presParOf" srcId="{F52D1BFA-747C-43E5-8FD8-705AD56F45AD}" destId="{F858AE1F-C8CE-4805-8FAC-847DBA6D78FD}" srcOrd="1" destOrd="0" presId="urn:microsoft.com/office/officeart/2005/8/layout/hierarchy1"/>
    <dgm:cxn modelId="{2495F01C-FE86-4139-942A-190B193947BF}" type="presParOf" srcId="{B01476E3-76CF-4E8C-9FB3-C38A5EE695F6}" destId="{B4C32EA1-FAC5-4874-BD42-41AE3DD6BA98}" srcOrd="1" destOrd="0" presId="urn:microsoft.com/office/officeart/2005/8/layout/hierarchy1"/>
    <dgm:cxn modelId="{AF727B1E-789C-42CC-AE71-0A832D34FE4A}" type="presParOf" srcId="{69B7613E-314C-41D0-AFF7-5F9D93179623}" destId="{54F13A93-1782-405B-AFA9-C07B96AE2F1B}" srcOrd="2" destOrd="0" presId="urn:microsoft.com/office/officeart/2005/8/layout/hierarchy1"/>
    <dgm:cxn modelId="{BE4A6CEF-9DDD-4CD4-99D9-000703163FF3}" type="presParOf" srcId="{54F13A93-1782-405B-AFA9-C07B96AE2F1B}" destId="{7075A575-F4F4-4BE6-8525-417C14B84EF7}" srcOrd="0" destOrd="0" presId="urn:microsoft.com/office/officeart/2005/8/layout/hierarchy1"/>
    <dgm:cxn modelId="{8DC89F85-388E-472C-9167-74AA57DBCF27}" type="presParOf" srcId="{7075A575-F4F4-4BE6-8525-417C14B84EF7}" destId="{5A852755-FEED-47B2-BADD-F177F9E49381}" srcOrd="0" destOrd="0" presId="urn:microsoft.com/office/officeart/2005/8/layout/hierarchy1"/>
    <dgm:cxn modelId="{C44EA877-E2EA-4110-B410-A01B4CD5F08C}" type="presParOf" srcId="{7075A575-F4F4-4BE6-8525-417C14B84EF7}" destId="{1D2201C5-682A-4851-BD2A-C951B99A3DE4}" srcOrd="1" destOrd="0" presId="urn:microsoft.com/office/officeart/2005/8/layout/hierarchy1"/>
    <dgm:cxn modelId="{6C755F65-DEBD-4662-BE36-4302CBB8CA9B}" type="presParOf" srcId="{54F13A93-1782-405B-AFA9-C07B96AE2F1B}" destId="{7E8D5A1C-83B3-4534-9A8F-DC29A6DF3F76}" srcOrd="1" destOrd="0" presId="urn:microsoft.com/office/officeart/2005/8/layout/hierarchy1"/>
    <dgm:cxn modelId="{9C521696-17AF-4935-A10D-B27176165CDF}" type="presParOf" srcId="{69B7613E-314C-41D0-AFF7-5F9D93179623}" destId="{1F42F611-2E4F-422E-9007-2D9CFE78B3ED}" srcOrd="3" destOrd="0" presId="urn:microsoft.com/office/officeart/2005/8/layout/hierarchy1"/>
    <dgm:cxn modelId="{9CC2DB45-27FD-4D28-A134-A83F29D1A892}" type="presParOf" srcId="{1F42F611-2E4F-422E-9007-2D9CFE78B3ED}" destId="{BF972307-F3B2-459E-91C3-35E8D271EE6D}" srcOrd="0" destOrd="0" presId="urn:microsoft.com/office/officeart/2005/8/layout/hierarchy1"/>
    <dgm:cxn modelId="{0FF9E9A5-89C7-4B3C-8D30-540FC9D06C1F}" type="presParOf" srcId="{BF972307-F3B2-459E-91C3-35E8D271EE6D}" destId="{915E5C09-F4BD-4031-8806-D4C4CA309C1F}" srcOrd="0" destOrd="0" presId="urn:microsoft.com/office/officeart/2005/8/layout/hierarchy1"/>
    <dgm:cxn modelId="{8FBA6F03-7CE4-45A5-904C-8F04DA850D50}" type="presParOf" srcId="{BF972307-F3B2-459E-91C3-35E8D271EE6D}" destId="{8A67BD12-41C8-48DE-9BB9-3F65D4FFCFCA}" srcOrd="1" destOrd="0" presId="urn:microsoft.com/office/officeart/2005/8/layout/hierarchy1"/>
    <dgm:cxn modelId="{C0DE972C-F0FB-4507-AB13-CF8A7424A7EF}" type="presParOf" srcId="{1F42F611-2E4F-422E-9007-2D9CFE78B3ED}" destId="{2906D623-4C9E-4795-B64F-D7BCBA35A3A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BBEB9E-FE15-4777-89A8-43F30B9EE2C5}"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6BD7FE67-4E1E-4296-8FC2-1CD25FA321B5}">
      <dgm:prSet custT="1"/>
      <dgm:spPr/>
      <dgm:t>
        <a:bodyPr/>
        <a:lstStyle/>
        <a:p>
          <a:r>
            <a:rPr lang="en-US" sz="1200" dirty="0"/>
            <a:t>Für effektives Lernen ist es wichtig, dass die LMS-Funktionen mit Ihren pädagogischen Zielen übereinstimmen.</a:t>
          </a:r>
        </a:p>
      </dgm:t>
    </dgm:pt>
    <dgm:pt modelId="{3F968E95-D962-4CD7-8136-B03C91205C64}" type="parTrans" cxnId="{2FC32258-0C04-4975-978A-583B2009C8BC}">
      <dgm:prSet/>
      <dgm:spPr/>
      <dgm:t>
        <a:bodyPr/>
        <a:lstStyle/>
        <a:p>
          <a:endParaRPr lang="en-US" sz="2800"/>
        </a:p>
      </dgm:t>
    </dgm:pt>
    <dgm:pt modelId="{B06230E9-6E59-452B-A4A1-DCBE2553FF5A}" type="sibTrans" cxnId="{2FC32258-0C04-4975-978A-583B2009C8BC}">
      <dgm:prSet/>
      <dgm:spPr/>
      <dgm:t>
        <a:bodyPr/>
        <a:lstStyle/>
        <a:p>
          <a:endParaRPr lang="en-US" sz="2800"/>
        </a:p>
      </dgm:t>
    </dgm:pt>
    <dgm:pt modelId="{7C786170-4FD4-4B31-B4D4-7A46995EBED6}">
      <dgm:prSet custT="1"/>
      <dgm:spPr/>
      <dgm:t>
        <a:bodyPr/>
        <a:lstStyle/>
        <a:p>
          <a:r>
            <a:rPr lang="en-US" sz="1200" dirty="0"/>
            <a:t>Diese Abstimmung ist entscheidend für die Schaffung eines nahtlosen und ansprechenden Lernprozesses, der die Schüler motiviert.</a:t>
          </a:r>
        </a:p>
      </dgm:t>
    </dgm:pt>
    <dgm:pt modelId="{23DF9FC4-D197-4776-8736-C23B5120DFEB}" type="parTrans" cxnId="{7EE09586-B84C-4DF3-9D62-38201352C44D}">
      <dgm:prSet/>
      <dgm:spPr/>
      <dgm:t>
        <a:bodyPr/>
        <a:lstStyle/>
        <a:p>
          <a:endParaRPr lang="en-US" sz="2800"/>
        </a:p>
      </dgm:t>
    </dgm:pt>
    <dgm:pt modelId="{F862251C-3E51-4233-A827-1B149F90EFA3}" type="sibTrans" cxnId="{7EE09586-B84C-4DF3-9D62-38201352C44D}">
      <dgm:prSet/>
      <dgm:spPr/>
      <dgm:t>
        <a:bodyPr/>
        <a:lstStyle/>
        <a:p>
          <a:endParaRPr lang="en-US" sz="2800"/>
        </a:p>
      </dgm:t>
    </dgm:pt>
    <dgm:pt modelId="{5A414F51-F912-4757-B1B6-23AC9FDC3E46}">
      <dgm:prSet custT="1"/>
      <dgm:spPr/>
      <dgm:t>
        <a:bodyPr/>
        <a:lstStyle/>
        <a:p>
          <a:r>
            <a:rPr lang="en-US" sz="1200" dirty="0"/>
            <a:t> Es trägt den unterschiedlichen Lernwegen Rechnung und macht den Unterricht für jeden einzelnen Schüler individueller und effektiver.</a:t>
          </a:r>
        </a:p>
      </dgm:t>
    </dgm:pt>
    <dgm:pt modelId="{C49C4D39-9872-41F0-8B1B-A43B8BA82A14}" type="parTrans" cxnId="{C9101D90-8F51-426F-B614-585BBAF251DC}">
      <dgm:prSet/>
      <dgm:spPr/>
      <dgm:t>
        <a:bodyPr/>
        <a:lstStyle/>
        <a:p>
          <a:endParaRPr lang="en-US" sz="2800"/>
        </a:p>
      </dgm:t>
    </dgm:pt>
    <dgm:pt modelId="{3343D50C-3307-45F4-9FC3-3C0C39B0B2E9}" type="sibTrans" cxnId="{C9101D90-8F51-426F-B614-585BBAF251DC}">
      <dgm:prSet/>
      <dgm:spPr/>
      <dgm:t>
        <a:bodyPr/>
        <a:lstStyle/>
        <a:p>
          <a:endParaRPr lang="en-US" sz="2800"/>
        </a:p>
      </dgm:t>
    </dgm:pt>
    <dgm:pt modelId="{D4C87CB2-75FB-4404-8F8A-E12B190B1522}">
      <dgm:prSet custT="1"/>
      <dgm:spPr/>
      <dgm:t>
        <a:bodyPr/>
        <a:lstStyle/>
        <a:p>
          <a:r>
            <a:rPr lang="en-US" sz="1200" dirty="0"/>
            <a:t>Indem sie sich auf die richtigen Funktionen konzentrieren, können Pädagogen das Lernerlebnis auf die individuellen Bedürfnisse zuschneiden und die Gesamtergebnisse verbessern.</a:t>
          </a:r>
        </a:p>
      </dgm:t>
    </dgm:pt>
    <dgm:pt modelId="{1E18FBE1-FE29-4733-B9CF-73DB7A68BB8D}" type="parTrans" cxnId="{8E94A9A5-DF28-4563-A02D-3EACE4F5C057}">
      <dgm:prSet/>
      <dgm:spPr/>
      <dgm:t>
        <a:bodyPr/>
        <a:lstStyle/>
        <a:p>
          <a:endParaRPr lang="en-US" sz="2800"/>
        </a:p>
      </dgm:t>
    </dgm:pt>
    <dgm:pt modelId="{FBC14013-501D-4E95-9AD6-F684EFDA432B}" type="sibTrans" cxnId="{8E94A9A5-DF28-4563-A02D-3EACE4F5C057}">
      <dgm:prSet/>
      <dgm:spPr/>
      <dgm:t>
        <a:bodyPr/>
        <a:lstStyle/>
        <a:p>
          <a:endParaRPr lang="en-US" sz="2800"/>
        </a:p>
      </dgm:t>
    </dgm:pt>
    <dgm:pt modelId="{E642CD0A-07D8-4E07-9B78-232AD5605564}" type="pres">
      <dgm:prSet presAssocID="{0FBBEB9E-FE15-4777-89A8-43F30B9EE2C5}" presName="hierChild1" presStyleCnt="0">
        <dgm:presLayoutVars>
          <dgm:chPref val="1"/>
          <dgm:dir/>
          <dgm:animOne val="branch"/>
          <dgm:animLvl val="lvl"/>
          <dgm:resizeHandles/>
        </dgm:presLayoutVars>
      </dgm:prSet>
      <dgm:spPr/>
    </dgm:pt>
    <dgm:pt modelId="{8B17974D-2639-49BA-8749-1757F8A0BB12}" type="pres">
      <dgm:prSet presAssocID="{6BD7FE67-4E1E-4296-8FC2-1CD25FA321B5}" presName="hierRoot1" presStyleCnt="0"/>
      <dgm:spPr/>
    </dgm:pt>
    <dgm:pt modelId="{731D110D-699C-4EA4-B661-54281C63BCD7}" type="pres">
      <dgm:prSet presAssocID="{6BD7FE67-4E1E-4296-8FC2-1CD25FA321B5}" presName="composite" presStyleCnt="0"/>
      <dgm:spPr/>
    </dgm:pt>
    <dgm:pt modelId="{FE674C3A-340C-4035-BC30-97C214738523}" type="pres">
      <dgm:prSet presAssocID="{6BD7FE67-4E1E-4296-8FC2-1CD25FA321B5}" presName="background" presStyleLbl="node0" presStyleIdx="0" presStyleCnt="4"/>
      <dgm:spPr/>
    </dgm:pt>
    <dgm:pt modelId="{5885B4BB-281E-4FC4-B43E-299A64471D69}" type="pres">
      <dgm:prSet presAssocID="{6BD7FE67-4E1E-4296-8FC2-1CD25FA321B5}" presName="text" presStyleLbl="fgAcc0" presStyleIdx="0" presStyleCnt="4">
        <dgm:presLayoutVars>
          <dgm:chPref val="3"/>
        </dgm:presLayoutVars>
      </dgm:prSet>
      <dgm:spPr/>
    </dgm:pt>
    <dgm:pt modelId="{448C55E2-44B7-4A35-9CB2-29AFDA310087}" type="pres">
      <dgm:prSet presAssocID="{6BD7FE67-4E1E-4296-8FC2-1CD25FA321B5}" presName="hierChild2" presStyleCnt="0"/>
      <dgm:spPr/>
    </dgm:pt>
    <dgm:pt modelId="{4AFA7008-6E8E-475F-9167-B61ABC6655C9}" type="pres">
      <dgm:prSet presAssocID="{7C786170-4FD4-4B31-B4D4-7A46995EBED6}" presName="hierRoot1" presStyleCnt="0"/>
      <dgm:spPr/>
    </dgm:pt>
    <dgm:pt modelId="{6E63CB57-9F5B-4181-B2B7-89687B97976C}" type="pres">
      <dgm:prSet presAssocID="{7C786170-4FD4-4B31-B4D4-7A46995EBED6}" presName="composite" presStyleCnt="0"/>
      <dgm:spPr/>
    </dgm:pt>
    <dgm:pt modelId="{92B6399A-EDFB-447F-B31F-EA235360E29B}" type="pres">
      <dgm:prSet presAssocID="{7C786170-4FD4-4B31-B4D4-7A46995EBED6}" presName="background" presStyleLbl="node0" presStyleIdx="1" presStyleCnt="4"/>
      <dgm:spPr/>
    </dgm:pt>
    <dgm:pt modelId="{49B738C4-00FF-4C8A-ABD8-830D08F4F8DA}" type="pres">
      <dgm:prSet presAssocID="{7C786170-4FD4-4B31-B4D4-7A46995EBED6}" presName="text" presStyleLbl="fgAcc0" presStyleIdx="1" presStyleCnt="4">
        <dgm:presLayoutVars>
          <dgm:chPref val="3"/>
        </dgm:presLayoutVars>
      </dgm:prSet>
      <dgm:spPr/>
    </dgm:pt>
    <dgm:pt modelId="{18739145-EA49-4BCA-BADB-C0CCE9500628}" type="pres">
      <dgm:prSet presAssocID="{7C786170-4FD4-4B31-B4D4-7A46995EBED6}" presName="hierChild2" presStyleCnt="0"/>
      <dgm:spPr/>
    </dgm:pt>
    <dgm:pt modelId="{544BEB13-BDEC-4721-BFC2-6CF48E6B97CF}" type="pres">
      <dgm:prSet presAssocID="{5A414F51-F912-4757-B1B6-23AC9FDC3E46}" presName="hierRoot1" presStyleCnt="0"/>
      <dgm:spPr/>
    </dgm:pt>
    <dgm:pt modelId="{B16DFFEF-E635-45C4-AD5E-CB7EEF043718}" type="pres">
      <dgm:prSet presAssocID="{5A414F51-F912-4757-B1B6-23AC9FDC3E46}" presName="composite" presStyleCnt="0"/>
      <dgm:spPr/>
    </dgm:pt>
    <dgm:pt modelId="{E00459B7-9F3C-4708-9406-0CDF80E00AD8}" type="pres">
      <dgm:prSet presAssocID="{5A414F51-F912-4757-B1B6-23AC9FDC3E46}" presName="background" presStyleLbl="node0" presStyleIdx="2" presStyleCnt="4"/>
      <dgm:spPr/>
    </dgm:pt>
    <dgm:pt modelId="{9FC865AA-D102-4E45-B6CE-76456328E3FC}" type="pres">
      <dgm:prSet presAssocID="{5A414F51-F912-4757-B1B6-23AC9FDC3E46}" presName="text" presStyleLbl="fgAcc0" presStyleIdx="2" presStyleCnt="4">
        <dgm:presLayoutVars>
          <dgm:chPref val="3"/>
        </dgm:presLayoutVars>
      </dgm:prSet>
      <dgm:spPr/>
    </dgm:pt>
    <dgm:pt modelId="{DA227BAA-BDBC-4F61-905F-96CE2DF42BF1}" type="pres">
      <dgm:prSet presAssocID="{5A414F51-F912-4757-B1B6-23AC9FDC3E46}" presName="hierChild2" presStyleCnt="0"/>
      <dgm:spPr/>
    </dgm:pt>
    <dgm:pt modelId="{CC434373-9F39-47ED-9ACF-475846A8E2F3}" type="pres">
      <dgm:prSet presAssocID="{D4C87CB2-75FB-4404-8F8A-E12B190B1522}" presName="hierRoot1" presStyleCnt="0"/>
      <dgm:spPr/>
    </dgm:pt>
    <dgm:pt modelId="{327D3D33-6741-45C4-A9C7-071C1949385B}" type="pres">
      <dgm:prSet presAssocID="{D4C87CB2-75FB-4404-8F8A-E12B190B1522}" presName="composite" presStyleCnt="0"/>
      <dgm:spPr/>
    </dgm:pt>
    <dgm:pt modelId="{E6DBB2A9-403A-47BD-8168-83E343090FD3}" type="pres">
      <dgm:prSet presAssocID="{D4C87CB2-75FB-4404-8F8A-E12B190B1522}" presName="background" presStyleLbl="node0" presStyleIdx="3" presStyleCnt="4"/>
      <dgm:spPr/>
    </dgm:pt>
    <dgm:pt modelId="{84893FA8-AC62-4578-BA04-C3ED8222718F}" type="pres">
      <dgm:prSet presAssocID="{D4C87CB2-75FB-4404-8F8A-E12B190B1522}" presName="text" presStyleLbl="fgAcc0" presStyleIdx="3" presStyleCnt="4">
        <dgm:presLayoutVars>
          <dgm:chPref val="3"/>
        </dgm:presLayoutVars>
      </dgm:prSet>
      <dgm:spPr/>
    </dgm:pt>
    <dgm:pt modelId="{F6547E5A-5C43-44DE-9701-B24CAD39361B}" type="pres">
      <dgm:prSet presAssocID="{D4C87CB2-75FB-4404-8F8A-E12B190B1522}" presName="hierChild2" presStyleCnt="0"/>
      <dgm:spPr/>
    </dgm:pt>
  </dgm:ptLst>
  <dgm:cxnLst>
    <dgm:cxn modelId="{6366D510-E825-4108-BDAE-1A75EC43FDF4}" type="presOf" srcId="{7C786170-4FD4-4B31-B4D4-7A46995EBED6}" destId="{49B738C4-00FF-4C8A-ABD8-830D08F4F8DA}" srcOrd="0" destOrd="0" presId="urn:microsoft.com/office/officeart/2005/8/layout/hierarchy1"/>
    <dgm:cxn modelId="{55B08E75-6503-4A63-B379-6E39BDA0461F}" type="presOf" srcId="{5A414F51-F912-4757-B1B6-23AC9FDC3E46}" destId="{9FC865AA-D102-4E45-B6CE-76456328E3FC}" srcOrd="0" destOrd="0" presId="urn:microsoft.com/office/officeart/2005/8/layout/hierarchy1"/>
    <dgm:cxn modelId="{2FC32258-0C04-4975-978A-583B2009C8BC}" srcId="{0FBBEB9E-FE15-4777-89A8-43F30B9EE2C5}" destId="{6BD7FE67-4E1E-4296-8FC2-1CD25FA321B5}" srcOrd="0" destOrd="0" parTransId="{3F968E95-D962-4CD7-8136-B03C91205C64}" sibTransId="{B06230E9-6E59-452B-A4A1-DCBE2553FF5A}"/>
    <dgm:cxn modelId="{3489FC58-3A15-4C9A-AACD-85D13E18F2F2}" type="presOf" srcId="{0FBBEB9E-FE15-4777-89A8-43F30B9EE2C5}" destId="{E642CD0A-07D8-4E07-9B78-232AD5605564}" srcOrd="0" destOrd="0" presId="urn:microsoft.com/office/officeart/2005/8/layout/hierarchy1"/>
    <dgm:cxn modelId="{7EE09586-B84C-4DF3-9D62-38201352C44D}" srcId="{0FBBEB9E-FE15-4777-89A8-43F30B9EE2C5}" destId="{7C786170-4FD4-4B31-B4D4-7A46995EBED6}" srcOrd="1" destOrd="0" parTransId="{23DF9FC4-D197-4776-8736-C23B5120DFEB}" sibTransId="{F862251C-3E51-4233-A827-1B149F90EFA3}"/>
    <dgm:cxn modelId="{C9101D90-8F51-426F-B614-585BBAF251DC}" srcId="{0FBBEB9E-FE15-4777-89A8-43F30B9EE2C5}" destId="{5A414F51-F912-4757-B1B6-23AC9FDC3E46}" srcOrd="2" destOrd="0" parTransId="{C49C4D39-9872-41F0-8B1B-A43B8BA82A14}" sibTransId="{3343D50C-3307-45F4-9FC3-3C0C39B0B2E9}"/>
    <dgm:cxn modelId="{49E15AA5-4A6C-420F-8133-4BBF6A5DDE14}" type="presOf" srcId="{6BD7FE67-4E1E-4296-8FC2-1CD25FA321B5}" destId="{5885B4BB-281E-4FC4-B43E-299A64471D69}" srcOrd="0" destOrd="0" presId="urn:microsoft.com/office/officeart/2005/8/layout/hierarchy1"/>
    <dgm:cxn modelId="{8E94A9A5-DF28-4563-A02D-3EACE4F5C057}" srcId="{0FBBEB9E-FE15-4777-89A8-43F30B9EE2C5}" destId="{D4C87CB2-75FB-4404-8F8A-E12B190B1522}" srcOrd="3" destOrd="0" parTransId="{1E18FBE1-FE29-4733-B9CF-73DB7A68BB8D}" sibTransId="{FBC14013-501D-4E95-9AD6-F684EFDA432B}"/>
    <dgm:cxn modelId="{FB5D14C9-0CF4-4B75-9BE6-72DCF795F54F}" type="presOf" srcId="{D4C87CB2-75FB-4404-8F8A-E12B190B1522}" destId="{84893FA8-AC62-4578-BA04-C3ED8222718F}" srcOrd="0" destOrd="0" presId="urn:microsoft.com/office/officeart/2005/8/layout/hierarchy1"/>
    <dgm:cxn modelId="{5104CC2B-6526-48C1-9D7F-05BC3A81FC65}" type="presParOf" srcId="{E642CD0A-07D8-4E07-9B78-232AD5605564}" destId="{8B17974D-2639-49BA-8749-1757F8A0BB12}" srcOrd="0" destOrd="0" presId="urn:microsoft.com/office/officeart/2005/8/layout/hierarchy1"/>
    <dgm:cxn modelId="{DB9F7817-4D61-4DB8-A162-8D8103F22D53}" type="presParOf" srcId="{8B17974D-2639-49BA-8749-1757F8A0BB12}" destId="{731D110D-699C-4EA4-B661-54281C63BCD7}" srcOrd="0" destOrd="0" presId="urn:microsoft.com/office/officeart/2005/8/layout/hierarchy1"/>
    <dgm:cxn modelId="{58B8BF66-77F3-440A-BEA6-DF1716E152EE}" type="presParOf" srcId="{731D110D-699C-4EA4-B661-54281C63BCD7}" destId="{FE674C3A-340C-4035-BC30-97C214738523}" srcOrd="0" destOrd="0" presId="urn:microsoft.com/office/officeart/2005/8/layout/hierarchy1"/>
    <dgm:cxn modelId="{3FB3CAF5-69EB-475E-953E-40A811D9F03E}" type="presParOf" srcId="{731D110D-699C-4EA4-B661-54281C63BCD7}" destId="{5885B4BB-281E-4FC4-B43E-299A64471D69}" srcOrd="1" destOrd="0" presId="urn:microsoft.com/office/officeart/2005/8/layout/hierarchy1"/>
    <dgm:cxn modelId="{E2CFBFA5-B6A3-4797-93C8-26F58FA03801}" type="presParOf" srcId="{8B17974D-2639-49BA-8749-1757F8A0BB12}" destId="{448C55E2-44B7-4A35-9CB2-29AFDA310087}" srcOrd="1" destOrd="0" presId="urn:microsoft.com/office/officeart/2005/8/layout/hierarchy1"/>
    <dgm:cxn modelId="{024F3BA1-BEBA-4494-9BDC-4186239242C1}" type="presParOf" srcId="{E642CD0A-07D8-4E07-9B78-232AD5605564}" destId="{4AFA7008-6E8E-475F-9167-B61ABC6655C9}" srcOrd="1" destOrd="0" presId="urn:microsoft.com/office/officeart/2005/8/layout/hierarchy1"/>
    <dgm:cxn modelId="{F8CC848B-55D9-4DB3-A6C9-E0B4B258C0AF}" type="presParOf" srcId="{4AFA7008-6E8E-475F-9167-B61ABC6655C9}" destId="{6E63CB57-9F5B-4181-B2B7-89687B97976C}" srcOrd="0" destOrd="0" presId="urn:microsoft.com/office/officeart/2005/8/layout/hierarchy1"/>
    <dgm:cxn modelId="{96E7A629-2D42-42F5-AD37-D4E8B2CB34BA}" type="presParOf" srcId="{6E63CB57-9F5B-4181-B2B7-89687B97976C}" destId="{92B6399A-EDFB-447F-B31F-EA235360E29B}" srcOrd="0" destOrd="0" presId="urn:microsoft.com/office/officeart/2005/8/layout/hierarchy1"/>
    <dgm:cxn modelId="{3FA49E0A-E086-44F3-BB31-29539318A170}" type="presParOf" srcId="{6E63CB57-9F5B-4181-B2B7-89687B97976C}" destId="{49B738C4-00FF-4C8A-ABD8-830D08F4F8DA}" srcOrd="1" destOrd="0" presId="urn:microsoft.com/office/officeart/2005/8/layout/hierarchy1"/>
    <dgm:cxn modelId="{CBDE0A68-8579-4E67-9372-9544C3F1DD72}" type="presParOf" srcId="{4AFA7008-6E8E-475F-9167-B61ABC6655C9}" destId="{18739145-EA49-4BCA-BADB-C0CCE9500628}" srcOrd="1" destOrd="0" presId="urn:microsoft.com/office/officeart/2005/8/layout/hierarchy1"/>
    <dgm:cxn modelId="{30259B08-8CCE-45D5-B60E-8312337318B0}" type="presParOf" srcId="{E642CD0A-07D8-4E07-9B78-232AD5605564}" destId="{544BEB13-BDEC-4721-BFC2-6CF48E6B97CF}" srcOrd="2" destOrd="0" presId="urn:microsoft.com/office/officeart/2005/8/layout/hierarchy1"/>
    <dgm:cxn modelId="{87BA7D23-71E4-4481-A73A-3910E44D30A9}" type="presParOf" srcId="{544BEB13-BDEC-4721-BFC2-6CF48E6B97CF}" destId="{B16DFFEF-E635-45C4-AD5E-CB7EEF043718}" srcOrd="0" destOrd="0" presId="urn:microsoft.com/office/officeart/2005/8/layout/hierarchy1"/>
    <dgm:cxn modelId="{685A42E9-7BE8-43C8-9ABF-8DBE0336B41D}" type="presParOf" srcId="{B16DFFEF-E635-45C4-AD5E-CB7EEF043718}" destId="{E00459B7-9F3C-4708-9406-0CDF80E00AD8}" srcOrd="0" destOrd="0" presId="urn:microsoft.com/office/officeart/2005/8/layout/hierarchy1"/>
    <dgm:cxn modelId="{39AA75A7-9DC8-4958-A032-8605DBBC29B1}" type="presParOf" srcId="{B16DFFEF-E635-45C4-AD5E-CB7EEF043718}" destId="{9FC865AA-D102-4E45-B6CE-76456328E3FC}" srcOrd="1" destOrd="0" presId="urn:microsoft.com/office/officeart/2005/8/layout/hierarchy1"/>
    <dgm:cxn modelId="{85F48E15-E57B-4281-8DC2-D1541C3EDE8C}" type="presParOf" srcId="{544BEB13-BDEC-4721-BFC2-6CF48E6B97CF}" destId="{DA227BAA-BDBC-4F61-905F-96CE2DF42BF1}" srcOrd="1" destOrd="0" presId="urn:microsoft.com/office/officeart/2005/8/layout/hierarchy1"/>
    <dgm:cxn modelId="{A4B6FF5B-6B73-4DB3-BAB0-11A9E8C03059}" type="presParOf" srcId="{E642CD0A-07D8-4E07-9B78-232AD5605564}" destId="{CC434373-9F39-47ED-9ACF-475846A8E2F3}" srcOrd="3" destOrd="0" presId="urn:microsoft.com/office/officeart/2005/8/layout/hierarchy1"/>
    <dgm:cxn modelId="{014D0F85-BDDD-4FA1-9714-F71142551B4D}" type="presParOf" srcId="{CC434373-9F39-47ED-9ACF-475846A8E2F3}" destId="{327D3D33-6741-45C4-A9C7-071C1949385B}" srcOrd="0" destOrd="0" presId="urn:microsoft.com/office/officeart/2005/8/layout/hierarchy1"/>
    <dgm:cxn modelId="{EEBA963B-04AF-49BA-9827-0910E2A25F0E}" type="presParOf" srcId="{327D3D33-6741-45C4-A9C7-071C1949385B}" destId="{E6DBB2A9-403A-47BD-8168-83E343090FD3}" srcOrd="0" destOrd="0" presId="urn:microsoft.com/office/officeart/2005/8/layout/hierarchy1"/>
    <dgm:cxn modelId="{46424902-DBE8-49B1-8A32-B440817BCB29}" type="presParOf" srcId="{327D3D33-6741-45C4-A9C7-071C1949385B}" destId="{84893FA8-AC62-4578-BA04-C3ED8222718F}" srcOrd="1" destOrd="0" presId="urn:microsoft.com/office/officeart/2005/8/layout/hierarchy1"/>
    <dgm:cxn modelId="{F8961BFF-9C97-4319-8509-3435788FEFC1}" type="presParOf" srcId="{CC434373-9F39-47ED-9ACF-475846A8E2F3}" destId="{F6547E5A-5C43-44DE-9701-B24CAD39361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CADEA-07A4-48DB-9F3F-FCA2CE50D9CD}">
      <dsp:nvSpPr>
        <dsp:cNvPr id="0" name=""/>
        <dsp:cNvSpPr/>
      </dsp:nvSpPr>
      <dsp:spPr>
        <a:xfrm>
          <a:off x="865617" y="390411"/>
          <a:ext cx="684461" cy="7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821608-8113-45C0-A0A7-35F5EA0975C1}">
      <dsp:nvSpPr>
        <dsp:cNvPr id="0" name=""/>
        <dsp:cNvSpPr/>
      </dsp:nvSpPr>
      <dsp:spPr>
        <a:xfrm>
          <a:off x="1591146" y="332896"/>
          <a:ext cx="78713" cy="147987"/>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0ACF2-A339-4F4D-A2D9-D0D64F7E0365}">
      <dsp:nvSpPr>
        <dsp:cNvPr id="0" name=""/>
        <dsp:cNvSpPr/>
      </dsp:nvSpPr>
      <dsp:spPr>
        <a:xfrm>
          <a:off x="451781" y="62169"/>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547931" y="158319"/>
        <a:ext cx="464256" cy="464256"/>
      </dsp:txXfrm>
    </dsp:sp>
    <dsp:sp modelId="{62E76245-05A4-465A-A16E-B9072263FFE4}">
      <dsp:nvSpPr>
        <dsp:cNvPr id="0" name=""/>
        <dsp:cNvSpPr/>
      </dsp:nvSpPr>
      <dsp:spPr>
        <a:xfrm>
          <a:off x="10040"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Ein Learning Management System (LMS) ist eine digitale Plattform, die die Verwaltung und Bereitstellung von Bildungsinhalten vereinfacht.</a:t>
          </a:r>
        </a:p>
      </dsp:txBody>
      <dsp:txXfrm>
        <a:off x="10040" y="1192332"/>
        <a:ext cx="1540037" cy="2517543"/>
      </dsp:txXfrm>
    </dsp:sp>
    <dsp:sp modelId="{E5770906-6633-4F36-93A4-56518E826072}">
      <dsp:nvSpPr>
        <dsp:cNvPr id="0" name=""/>
        <dsp:cNvSpPr/>
      </dsp:nvSpPr>
      <dsp:spPr>
        <a:xfrm>
          <a:off x="1721193" y="390411"/>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2DB99-860C-4DE0-9D7A-F8EE7EDDF1D4}">
      <dsp:nvSpPr>
        <dsp:cNvPr id="0" name=""/>
        <dsp:cNvSpPr/>
      </dsp:nvSpPr>
      <dsp:spPr>
        <a:xfrm>
          <a:off x="3302299" y="332896"/>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7F72-72CF-48A9-9154-A9925F7E8396}">
      <dsp:nvSpPr>
        <dsp:cNvPr id="0" name=""/>
        <dsp:cNvSpPr/>
      </dsp:nvSpPr>
      <dsp:spPr>
        <a:xfrm>
          <a:off x="2162934" y="62168"/>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259084" y="158318"/>
        <a:ext cx="464256" cy="464256"/>
      </dsp:txXfrm>
    </dsp:sp>
    <dsp:sp modelId="{D203B299-0036-4D97-890C-1C9BA1E9F249}">
      <dsp:nvSpPr>
        <dsp:cNvPr id="0" name=""/>
        <dsp:cNvSpPr/>
      </dsp:nvSpPr>
      <dsp:spPr>
        <a:xfrm>
          <a:off x="1721193"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Es dient als zentraler Knotenpunkt, der die effiziente Verteilung von Kursmaterialien unterstützt.</a:t>
          </a:r>
        </a:p>
      </dsp:txBody>
      <dsp:txXfrm>
        <a:off x="1721193" y="1192332"/>
        <a:ext cx="1540037" cy="2517543"/>
      </dsp:txXfrm>
    </dsp:sp>
    <dsp:sp modelId="{98767695-133A-4CA1-948A-F7032E9C9249}">
      <dsp:nvSpPr>
        <dsp:cNvPr id="0" name=""/>
        <dsp:cNvSpPr/>
      </dsp:nvSpPr>
      <dsp:spPr>
        <a:xfrm>
          <a:off x="3432346" y="390411"/>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3F13A3-A1D7-459B-8F81-9409DF09506F}">
      <dsp:nvSpPr>
        <dsp:cNvPr id="0" name=""/>
        <dsp:cNvSpPr/>
      </dsp:nvSpPr>
      <dsp:spPr>
        <a:xfrm>
          <a:off x="5013452" y="332896"/>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E7D95-77B5-4FDB-BF30-57C3EE0C0651}">
      <dsp:nvSpPr>
        <dsp:cNvPr id="0" name=""/>
        <dsp:cNvSpPr/>
      </dsp:nvSpPr>
      <dsp:spPr>
        <a:xfrm>
          <a:off x="3874087" y="62168"/>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3970237" y="158318"/>
        <a:ext cx="464256" cy="464256"/>
      </dsp:txXfrm>
    </dsp:sp>
    <dsp:sp modelId="{6F9AF000-0119-4EAE-9BD0-027BF98A134A}">
      <dsp:nvSpPr>
        <dsp:cNvPr id="0" name=""/>
        <dsp:cNvSpPr/>
      </dsp:nvSpPr>
      <dsp:spPr>
        <a:xfrm>
          <a:off x="3432346"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Ein LMS vereinfacht die Kommunikation zwischen Lehrenden und Lernenden.</a:t>
          </a:r>
        </a:p>
      </dsp:txBody>
      <dsp:txXfrm>
        <a:off x="3432346" y="1192332"/>
        <a:ext cx="1540037" cy="2517543"/>
      </dsp:txXfrm>
    </dsp:sp>
    <dsp:sp modelId="{4C2A5384-C362-4E25-9C25-EA2267B93FE7}">
      <dsp:nvSpPr>
        <dsp:cNvPr id="0" name=""/>
        <dsp:cNvSpPr/>
      </dsp:nvSpPr>
      <dsp:spPr>
        <a:xfrm>
          <a:off x="5143500" y="390411"/>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910BAC-9270-4ACC-BAD3-13E0A11BF3C6}">
      <dsp:nvSpPr>
        <dsp:cNvPr id="0" name=""/>
        <dsp:cNvSpPr/>
      </dsp:nvSpPr>
      <dsp:spPr>
        <a:xfrm>
          <a:off x="6724605" y="332896"/>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1C38A4-33F5-4609-B8DA-CD1F37878C14}">
      <dsp:nvSpPr>
        <dsp:cNvPr id="0" name=""/>
        <dsp:cNvSpPr/>
      </dsp:nvSpPr>
      <dsp:spPr>
        <a:xfrm>
          <a:off x="5585240" y="62168"/>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4</a:t>
          </a:r>
        </a:p>
      </dsp:txBody>
      <dsp:txXfrm>
        <a:off x="5681390" y="158318"/>
        <a:ext cx="464256" cy="464256"/>
      </dsp:txXfrm>
    </dsp:sp>
    <dsp:sp modelId="{3A0A2EA6-F606-47F1-B2DF-7B26E27D53E8}">
      <dsp:nvSpPr>
        <dsp:cNvPr id="0" name=""/>
        <dsp:cNvSpPr/>
      </dsp:nvSpPr>
      <dsp:spPr>
        <a:xfrm>
          <a:off x="5143500"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Es erleichtert die Organisation von Lernressourcen und macht die Kursverwaltung effizienter.</a:t>
          </a:r>
        </a:p>
      </dsp:txBody>
      <dsp:txXfrm>
        <a:off x="5143500" y="1192332"/>
        <a:ext cx="1540037" cy="2517543"/>
      </dsp:txXfrm>
    </dsp:sp>
    <dsp:sp modelId="{9B9D55D9-CE53-40A3-A9B5-46103E5EB6F7}">
      <dsp:nvSpPr>
        <dsp:cNvPr id="0" name=""/>
        <dsp:cNvSpPr/>
      </dsp:nvSpPr>
      <dsp:spPr>
        <a:xfrm>
          <a:off x="6854653" y="390410"/>
          <a:ext cx="1540037"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8E7B5-51E9-48E9-B0B6-6D37E6C32B4C}">
      <dsp:nvSpPr>
        <dsp:cNvPr id="0" name=""/>
        <dsp:cNvSpPr/>
      </dsp:nvSpPr>
      <dsp:spPr>
        <a:xfrm>
          <a:off x="8435758" y="332896"/>
          <a:ext cx="78713" cy="147988"/>
        </a:xfrm>
        <a:prstGeom prst="chevron">
          <a:avLst>
            <a:gd name="adj" fmla="val 9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0D89CB-BF64-42FC-BC54-1A901F93DE2A}">
      <dsp:nvSpPr>
        <dsp:cNvPr id="0" name=""/>
        <dsp:cNvSpPr/>
      </dsp:nvSpPr>
      <dsp:spPr>
        <a:xfrm>
          <a:off x="7296393" y="62168"/>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5</a:t>
          </a:r>
        </a:p>
      </dsp:txBody>
      <dsp:txXfrm>
        <a:off x="7392543" y="158318"/>
        <a:ext cx="464256" cy="464256"/>
      </dsp:txXfrm>
    </dsp:sp>
    <dsp:sp modelId="{AFC5ED02-6A92-4697-8719-10DDF13CB2B5}">
      <dsp:nvSpPr>
        <dsp:cNvPr id="0" name=""/>
        <dsp:cNvSpPr/>
      </dsp:nvSpPr>
      <dsp:spPr>
        <a:xfrm>
          <a:off x="6854653"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Die Schüler haben die Möglichkeit, jederzeit und von jedem Ort aus auf die Materialien zuzugreifen.</a:t>
          </a:r>
        </a:p>
      </dsp:txBody>
      <dsp:txXfrm>
        <a:off x="6854653" y="1192332"/>
        <a:ext cx="1540037" cy="2517543"/>
      </dsp:txXfrm>
    </dsp:sp>
    <dsp:sp modelId="{8352B5A7-7BDD-4390-9E4A-6D8FD327D852}">
      <dsp:nvSpPr>
        <dsp:cNvPr id="0" name=""/>
        <dsp:cNvSpPr/>
      </dsp:nvSpPr>
      <dsp:spPr>
        <a:xfrm>
          <a:off x="8565806" y="390410"/>
          <a:ext cx="770018" cy="7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6C64B-E559-4F80-ACCD-21294100A045}">
      <dsp:nvSpPr>
        <dsp:cNvPr id="0" name=""/>
        <dsp:cNvSpPr/>
      </dsp:nvSpPr>
      <dsp:spPr>
        <a:xfrm>
          <a:off x="9007546" y="62168"/>
          <a:ext cx="656556" cy="656556"/>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 tIns="25478" rIns="25478" bIns="25478" numCol="1" spcCol="1270" anchor="ctr" anchorCtr="0">
          <a:noAutofit/>
        </a:bodyPr>
        <a:lstStyle/>
        <a:p>
          <a:pPr marL="0" lvl="0" indent="0" algn="ctr" defTabSz="1600200">
            <a:lnSpc>
              <a:spcPct val="90000"/>
            </a:lnSpc>
            <a:spcBef>
              <a:spcPct val="0"/>
            </a:spcBef>
            <a:spcAft>
              <a:spcPct val="35000"/>
            </a:spcAft>
            <a:buNone/>
          </a:pPr>
          <a:r>
            <a:rPr lang="en-US" sz="3600" kern="1200"/>
            <a:t>6</a:t>
          </a:r>
        </a:p>
      </dsp:txBody>
      <dsp:txXfrm>
        <a:off x="9103696" y="158318"/>
        <a:ext cx="464256" cy="464256"/>
      </dsp:txXfrm>
    </dsp:sp>
    <dsp:sp modelId="{9F110AE6-0566-4F05-8EA7-56126922183F}">
      <dsp:nvSpPr>
        <dsp:cNvPr id="0" name=""/>
        <dsp:cNvSpPr/>
      </dsp:nvSpPr>
      <dsp:spPr>
        <a:xfrm>
          <a:off x="8565806" y="884325"/>
          <a:ext cx="1540037" cy="282555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480" tIns="165100" rIns="121480" bIns="165100" numCol="1" spcCol="1270" anchor="t" anchorCtr="0">
          <a:noAutofit/>
        </a:bodyPr>
        <a:lstStyle/>
        <a:p>
          <a:pPr marL="0" lvl="0" indent="0" algn="l" defTabSz="622300">
            <a:lnSpc>
              <a:spcPct val="90000"/>
            </a:lnSpc>
            <a:spcBef>
              <a:spcPct val="0"/>
            </a:spcBef>
            <a:spcAft>
              <a:spcPct val="35000"/>
            </a:spcAft>
            <a:buNone/>
          </a:pPr>
          <a:r>
            <a:rPr lang="en-US" sz="1400" kern="1200"/>
            <a:t>Dieses System unterstützt einen integrativeren und zugänglicheren Bildungsansatz, der den unterschiedlichen Lernbedürfnissen gerecht wird.</a:t>
          </a:r>
        </a:p>
      </dsp:txBody>
      <dsp:txXfrm>
        <a:off x="8565806" y="1192332"/>
        <a:ext cx="1540037" cy="2517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20898-00C1-4D04-98A7-03A8CFC7EF40}">
      <dsp:nvSpPr>
        <dsp:cNvPr id="0" name=""/>
        <dsp:cNvSpPr/>
      </dsp:nvSpPr>
      <dsp:spPr>
        <a:xfrm>
          <a:off x="454130"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Nutzen Sie die LMS-Tools, um interaktive und kollaborative Lernerfahrungen für Studierende zu schaffen.</a:t>
          </a:r>
        </a:p>
      </dsp:txBody>
      <dsp:txXfrm>
        <a:off x="497116" y="43054"/>
        <a:ext cx="2360109" cy="1381677"/>
      </dsp:txXfrm>
    </dsp:sp>
    <dsp:sp modelId="{7392D33D-44E9-4908-853A-C3E1D5184E11}">
      <dsp:nvSpPr>
        <dsp:cNvPr id="0" name=""/>
        <dsp:cNvSpPr/>
      </dsp:nvSpPr>
      <dsp:spPr>
        <a:xfrm>
          <a:off x="3115467" y="430579"/>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15467" y="551905"/>
        <a:ext cx="362998" cy="363976"/>
      </dsp:txXfrm>
    </dsp:sp>
    <dsp:sp modelId="{66EFE221-1C01-4BB6-8722-82D89AEC094C}">
      <dsp:nvSpPr>
        <dsp:cNvPr id="0" name=""/>
        <dsp:cNvSpPr/>
      </dsp:nvSpPr>
      <dsp:spPr>
        <a:xfrm>
          <a:off x="3878644" y="68"/>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Ermutigen</a:t>
          </a:r>
          <a:r>
            <a:rPr lang="en-US" sz="1400" kern="1200" dirty="0"/>
            <a:t> Sie die </a:t>
          </a:r>
          <a:r>
            <a:rPr lang="en-US" sz="1400" kern="1200" dirty="0" err="1"/>
            <a:t>Schüler</a:t>
          </a:r>
          <a:r>
            <a:rPr lang="en-US" sz="1400" kern="1200" dirty="0"/>
            <a:t> </a:t>
          </a:r>
          <a:r>
            <a:rPr lang="en-US" sz="1400" kern="1200" dirty="0" err="1"/>
            <a:t>zur</a:t>
          </a:r>
          <a:r>
            <a:rPr lang="en-US" sz="1400" kern="1200" dirty="0"/>
            <a:t> </a:t>
          </a:r>
          <a:r>
            <a:rPr lang="en-US" sz="1400" kern="1200" dirty="0" err="1"/>
            <a:t>Teilnahme</a:t>
          </a:r>
          <a:r>
            <a:rPr lang="en-US" sz="1400" kern="1200" dirty="0"/>
            <a:t> an </a:t>
          </a:r>
          <a:r>
            <a:rPr lang="en-US" sz="1400" kern="1200" dirty="0" err="1"/>
            <a:t>Diskussionen</a:t>
          </a:r>
          <a:r>
            <a:rPr lang="en-US" sz="1400" kern="1200" dirty="0"/>
            <a:t>, </a:t>
          </a:r>
          <a:r>
            <a:rPr lang="en-US" sz="1400" kern="1200" dirty="0" err="1"/>
            <a:t>Gruppenprojekten</a:t>
          </a:r>
          <a:r>
            <a:rPr lang="en-US" sz="1400" kern="1200" dirty="0"/>
            <a:t> und </a:t>
          </a:r>
          <a:r>
            <a:rPr lang="en-US" sz="1400" kern="1200" dirty="0" err="1"/>
            <a:t>anderen</a:t>
          </a:r>
          <a:r>
            <a:rPr lang="en-US" sz="1400" kern="1200" dirty="0"/>
            <a:t> </a:t>
          </a:r>
          <a:r>
            <a:rPr lang="en-US" sz="1400" kern="1200" dirty="0" err="1"/>
            <a:t>gemeinschaftsbildenden</a:t>
          </a:r>
          <a:r>
            <a:rPr lang="en-US" sz="1400" kern="1200" dirty="0"/>
            <a:t> </a:t>
          </a:r>
          <a:r>
            <a:rPr lang="en-US" sz="1400" kern="1200" dirty="0" err="1"/>
            <a:t>Aktivitäten</a:t>
          </a:r>
          <a:r>
            <a:rPr lang="en-US" sz="1400" kern="1200" dirty="0"/>
            <a:t> </a:t>
          </a:r>
          <a:r>
            <a:rPr lang="en-US" sz="1400" kern="1200" dirty="0" err="1"/>
            <a:t>innerhalb</a:t>
          </a:r>
          <a:r>
            <a:rPr lang="en-US" sz="1400" kern="1200" dirty="0"/>
            <a:t> des LMS.</a:t>
          </a:r>
        </a:p>
      </dsp:txBody>
      <dsp:txXfrm>
        <a:off x="3921630" y="43054"/>
        <a:ext cx="2360109" cy="1381677"/>
      </dsp:txXfrm>
    </dsp:sp>
    <dsp:sp modelId="{EE39A678-6664-4A75-A9C6-550EC2D5123C}">
      <dsp:nvSpPr>
        <dsp:cNvPr id="0" name=""/>
        <dsp:cNvSpPr/>
      </dsp:nvSpPr>
      <dsp:spPr>
        <a:xfrm rot="5400000">
          <a:off x="4842401" y="1638943"/>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919698" y="1682973"/>
        <a:ext cx="363976" cy="362998"/>
      </dsp:txXfrm>
    </dsp:sp>
    <dsp:sp modelId="{EFA0B957-4A68-4BEC-AE9C-6D3A6A5B51EE}">
      <dsp:nvSpPr>
        <dsp:cNvPr id="0" name=""/>
        <dsp:cNvSpPr/>
      </dsp:nvSpPr>
      <dsp:spPr>
        <a:xfrm>
          <a:off x="3878644"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Dieser Ansatz </a:t>
          </a:r>
          <a:r>
            <a:rPr lang="en-US" sz="1400" kern="1200" dirty="0" err="1"/>
            <a:t>trägt</a:t>
          </a:r>
          <a:r>
            <a:rPr lang="en-US" sz="1400" kern="1200" dirty="0"/>
            <a:t> </a:t>
          </a:r>
          <a:r>
            <a:rPr lang="en-US" sz="1400" kern="1200" dirty="0" err="1"/>
            <a:t>dazu</a:t>
          </a:r>
          <a:r>
            <a:rPr lang="en-US" sz="1400" kern="1200" dirty="0"/>
            <a:t> </a:t>
          </a:r>
          <a:r>
            <a:rPr lang="en-US" sz="1400" kern="1200" dirty="0" err="1"/>
            <a:t>bei</a:t>
          </a:r>
          <a:r>
            <a:rPr lang="en-US" sz="1400" kern="1200" dirty="0"/>
            <a:t>, </a:t>
          </a:r>
          <a:r>
            <a:rPr lang="en-US" sz="1400" kern="1200" dirty="0" err="1"/>
            <a:t>eine</a:t>
          </a:r>
          <a:r>
            <a:rPr lang="en-US" sz="1400" kern="1200" dirty="0"/>
            <a:t> </a:t>
          </a:r>
          <a:r>
            <a:rPr lang="en-US" sz="1400" kern="1200" dirty="0" err="1"/>
            <a:t>lebendige</a:t>
          </a:r>
          <a:r>
            <a:rPr lang="en-US" sz="1400" kern="1200" dirty="0"/>
            <a:t> </a:t>
          </a:r>
          <a:r>
            <a:rPr lang="en-US" sz="1400" kern="1200" dirty="0" err="1"/>
            <a:t>Lerngemeinschaft</a:t>
          </a:r>
          <a:r>
            <a:rPr lang="en-US" sz="1400" kern="1200" dirty="0"/>
            <a:t> </a:t>
          </a:r>
          <a:r>
            <a:rPr lang="en-US" sz="1400" kern="1200" dirty="0" err="1"/>
            <a:t>zu</a:t>
          </a:r>
          <a:r>
            <a:rPr lang="en-US" sz="1400" kern="1200" dirty="0"/>
            <a:t> </a:t>
          </a:r>
          <a:r>
            <a:rPr lang="en-US" sz="1400" kern="1200" dirty="0" err="1"/>
            <a:t>kultivieren</a:t>
          </a:r>
          <a:r>
            <a:rPr lang="en-US" sz="1400" kern="1200" dirty="0"/>
            <a:t>, die das </a:t>
          </a:r>
          <a:r>
            <a:rPr lang="en-US" sz="1400" kern="1200" dirty="0" err="1"/>
            <a:t>Lernen</a:t>
          </a:r>
          <a:r>
            <a:rPr lang="en-US" sz="1400" kern="1200" dirty="0"/>
            <a:t> </a:t>
          </a:r>
          <a:r>
            <a:rPr lang="en-US" sz="1400" kern="1200" dirty="0" err="1"/>
            <a:t>unter</a:t>
          </a:r>
          <a:r>
            <a:rPr lang="en-US" sz="1400" kern="1200" dirty="0"/>
            <a:t> </a:t>
          </a:r>
          <a:r>
            <a:rPr lang="en-US" sz="1400" kern="1200" dirty="0" err="1"/>
            <a:t>Gleichaltrigen</a:t>
          </a:r>
          <a:r>
            <a:rPr lang="en-US" sz="1400" kern="1200" dirty="0"/>
            <a:t> und das Engagement </a:t>
          </a:r>
          <a:r>
            <a:rPr lang="en-US" sz="1400" kern="1200" dirty="0" err="1"/>
            <a:t>fördert</a:t>
          </a:r>
          <a:r>
            <a:rPr lang="en-US" sz="1400" kern="1200" dirty="0"/>
            <a:t>.</a:t>
          </a:r>
        </a:p>
      </dsp:txBody>
      <dsp:txXfrm>
        <a:off x="3921630" y="2489136"/>
        <a:ext cx="2360109" cy="1381677"/>
      </dsp:txXfrm>
    </dsp:sp>
    <dsp:sp modelId="{A8521730-4F91-45E4-BBD6-8A7FED17C406}">
      <dsp:nvSpPr>
        <dsp:cNvPr id="0" name=""/>
        <dsp:cNvSpPr/>
      </dsp:nvSpPr>
      <dsp:spPr>
        <a:xfrm rot="10800000">
          <a:off x="3144820" y="2876660"/>
          <a:ext cx="518569" cy="6066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300391" y="2997986"/>
        <a:ext cx="362998" cy="363976"/>
      </dsp:txXfrm>
    </dsp:sp>
    <dsp:sp modelId="{4879D484-3EE1-4F27-95ED-3544F68C0051}">
      <dsp:nvSpPr>
        <dsp:cNvPr id="0" name=""/>
        <dsp:cNvSpPr/>
      </dsp:nvSpPr>
      <dsp:spPr>
        <a:xfrm>
          <a:off x="454130" y="2446150"/>
          <a:ext cx="2446081" cy="146764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Durch die </a:t>
          </a:r>
          <a:r>
            <a:rPr lang="en-US" sz="1400" kern="1200" dirty="0" err="1"/>
            <a:t>Förderung</a:t>
          </a:r>
          <a:r>
            <a:rPr lang="en-US" sz="1400" kern="1200" dirty="0"/>
            <a:t> der Zusammenarbeit </a:t>
          </a:r>
          <a:r>
            <a:rPr lang="en-US" sz="1400" kern="1200" dirty="0" err="1"/>
            <a:t>fühlen</a:t>
          </a:r>
          <a:r>
            <a:rPr lang="en-US" sz="1400" kern="1200" dirty="0"/>
            <a:t> </a:t>
          </a:r>
          <a:r>
            <a:rPr lang="en-US" sz="1400" kern="1200" dirty="0" err="1"/>
            <a:t>sich</a:t>
          </a:r>
          <a:r>
            <a:rPr lang="en-US" sz="1400" kern="1200" dirty="0"/>
            <a:t> die </a:t>
          </a:r>
          <a:r>
            <a:rPr lang="en-US" sz="1400" kern="1200" dirty="0" err="1"/>
            <a:t>Schülerinnen</a:t>
          </a:r>
          <a:r>
            <a:rPr lang="en-US" sz="1400" kern="1200" dirty="0"/>
            <a:t> und </a:t>
          </a:r>
          <a:r>
            <a:rPr lang="en-US" sz="1400" kern="1200" dirty="0" err="1"/>
            <a:t>Schüler</a:t>
          </a:r>
          <a:r>
            <a:rPr lang="en-US" sz="1400" kern="1200" dirty="0"/>
            <a:t> </a:t>
          </a:r>
          <a:r>
            <a:rPr lang="en-US" sz="1400" kern="1200" dirty="0" err="1"/>
            <a:t>eher</a:t>
          </a:r>
          <a:r>
            <a:rPr lang="en-US" sz="1400" kern="1200" dirty="0"/>
            <a:t> </a:t>
          </a:r>
          <a:r>
            <a:rPr lang="en-US" sz="1400" kern="1200" dirty="0" err="1"/>
            <a:t>mit</a:t>
          </a:r>
          <a:r>
            <a:rPr lang="en-US" sz="1400" kern="1200" dirty="0"/>
            <a:t> </a:t>
          </a:r>
          <a:r>
            <a:rPr lang="en-US" sz="1400" kern="1200" dirty="0" err="1"/>
            <a:t>ihrer</a:t>
          </a:r>
          <a:r>
            <a:rPr lang="en-US" sz="1400" kern="1200" dirty="0"/>
            <a:t> </a:t>
          </a:r>
          <a:r>
            <a:rPr lang="en-US" sz="1400" kern="1200" dirty="0" err="1"/>
            <a:t>Lernumgebung</a:t>
          </a:r>
          <a:r>
            <a:rPr lang="en-US" sz="1400" kern="1200" dirty="0"/>
            <a:t> </a:t>
          </a:r>
          <a:r>
            <a:rPr lang="en-US" sz="1400" kern="1200" dirty="0" err="1"/>
            <a:t>verbunden</a:t>
          </a:r>
          <a:r>
            <a:rPr lang="en-US" sz="1400" kern="1200" dirty="0"/>
            <a:t> und </a:t>
          </a:r>
          <a:r>
            <a:rPr lang="en-US" sz="1400" kern="1200" dirty="0" err="1"/>
            <a:t>investieren</a:t>
          </a:r>
          <a:r>
            <a:rPr lang="en-US" sz="1400" kern="1200" dirty="0"/>
            <a:t> in </a:t>
          </a:r>
          <a:r>
            <a:rPr lang="en-US" sz="1400" kern="1200" dirty="0" err="1"/>
            <a:t>sie</a:t>
          </a:r>
          <a:r>
            <a:rPr lang="en-US" sz="1400" kern="1200" dirty="0"/>
            <a:t>.</a:t>
          </a:r>
        </a:p>
      </dsp:txBody>
      <dsp:txXfrm>
        <a:off x="497116" y="2489136"/>
        <a:ext cx="2360109" cy="13816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420A-9307-4E56-8336-64FD6B9DE5E5}">
      <dsp:nvSpPr>
        <dsp:cNvPr id="0" name=""/>
        <dsp:cNvSpPr/>
      </dsp:nvSpPr>
      <dsp:spPr>
        <a:xfrm>
          <a:off x="1036"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Nutzen Sie die Diskussionsforen in Ihrem LMS, um sinnvolle Gespräche zu initiieren und das Verständnis der Schüler für die Themen zu vertiefen.</a:t>
          </a:r>
        </a:p>
      </dsp:txBody>
      <dsp:txXfrm>
        <a:off x="39887" y="1107769"/>
        <a:ext cx="2133099" cy="1248778"/>
      </dsp:txXfrm>
    </dsp:sp>
    <dsp:sp modelId="{A0F49C33-393A-47FA-A530-F493742B3681}">
      <dsp:nvSpPr>
        <dsp:cNvPr id="0" name=""/>
        <dsp:cNvSpPr/>
      </dsp:nvSpPr>
      <dsp:spPr>
        <a:xfrm>
          <a:off x="2406388" y="1458019"/>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406388" y="1567675"/>
        <a:ext cx="328082" cy="328966"/>
      </dsp:txXfrm>
    </dsp:sp>
    <dsp:sp modelId="{C0E215DC-54B3-48CB-A656-47D9EE179BC5}">
      <dsp:nvSpPr>
        <dsp:cNvPr id="0" name=""/>
        <dsp:cNvSpPr/>
      </dsp:nvSpPr>
      <dsp:spPr>
        <a:xfrm>
          <a:off x="3096158" y="1068918"/>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Förderung des Austauschs unterschiedlicher Standpunkte über diese Plattformen, um kritisches Denken und gemeinschaftliches Lernen zu fördern.</a:t>
          </a:r>
        </a:p>
      </dsp:txBody>
      <dsp:txXfrm>
        <a:off x="3135009" y="1107769"/>
        <a:ext cx="2133099" cy="1248778"/>
      </dsp:txXfrm>
    </dsp:sp>
    <dsp:sp modelId="{2804E36F-DEF6-44A0-BE32-1A4678EAF741}">
      <dsp:nvSpPr>
        <dsp:cNvPr id="0" name=""/>
        <dsp:cNvSpPr/>
      </dsp:nvSpPr>
      <dsp:spPr>
        <a:xfrm rot="5400000">
          <a:off x="3967214" y="2550155"/>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037076" y="2589950"/>
        <a:ext cx="328966" cy="328082"/>
      </dsp:txXfrm>
    </dsp:sp>
    <dsp:sp modelId="{43E81907-629E-4D4F-BDC5-C3E7407BB544}">
      <dsp:nvSpPr>
        <dsp:cNvPr id="0" name=""/>
        <dsp:cNvSpPr/>
      </dsp:nvSpPr>
      <dsp:spPr>
        <a:xfrm>
          <a:off x="3096158"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Diese Funktion ist unerlässlich, um Schüler zu höherem Denken anzuregen und eine Gemeinschaft zu fördern, in der Ideen gedeihen und das Verständnis vertieft wird.</a:t>
          </a:r>
        </a:p>
      </dsp:txBody>
      <dsp:txXfrm>
        <a:off x="3135009" y="3318571"/>
        <a:ext cx="2133099" cy="1248778"/>
      </dsp:txXfrm>
    </dsp:sp>
    <dsp:sp modelId="{5E718543-7A03-4C84-AB02-05C55D783C9D}">
      <dsp:nvSpPr>
        <dsp:cNvPr id="0" name=""/>
        <dsp:cNvSpPr/>
      </dsp:nvSpPr>
      <dsp:spPr>
        <a:xfrm rot="10800000">
          <a:off x="2432918" y="3668821"/>
          <a:ext cx="468689" cy="54827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73525" y="3778477"/>
        <a:ext cx="328082" cy="328966"/>
      </dsp:txXfrm>
    </dsp:sp>
    <dsp:sp modelId="{76EE136B-1896-4741-9F39-6DEF03C8FAE0}">
      <dsp:nvSpPr>
        <dsp:cNvPr id="0" name=""/>
        <dsp:cNvSpPr/>
      </dsp:nvSpPr>
      <dsp:spPr>
        <a:xfrm>
          <a:off x="1036" y="3279720"/>
          <a:ext cx="2210801" cy="132648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Durch die Schaffung eines Raums für den Dialog können die Studierenden voneinander lernen und ein differenzierteres Verständnis des Lehrstoffs entwickeln.</a:t>
          </a:r>
        </a:p>
      </dsp:txBody>
      <dsp:txXfrm>
        <a:off x="39887" y="3318571"/>
        <a:ext cx="2133099" cy="12487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46332-40BE-4E38-B4DA-7D29A4F565F0}">
      <dsp:nvSpPr>
        <dsp:cNvPr id="0" name=""/>
        <dsp:cNvSpPr/>
      </dsp:nvSpPr>
      <dsp:spPr>
        <a:xfrm>
          <a:off x="1083" y="1117290"/>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Integrieren Sie Quizfragen in das LMS, um sofortiges Feedback über das Verständnis und den Fortschritt der Schüler zu erhalten.</a:t>
          </a:r>
        </a:p>
      </dsp:txBody>
      <dsp:txXfrm>
        <a:off x="41676" y="1157883"/>
        <a:ext cx="2228706" cy="1304749"/>
      </dsp:txXfrm>
    </dsp:sp>
    <dsp:sp modelId="{C6375C52-8F62-414C-A99C-5C45937020F6}">
      <dsp:nvSpPr>
        <dsp:cNvPr id="0" name=""/>
        <dsp:cNvSpPr/>
      </dsp:nvSpPr>
      <dsp:spPr>
        <a:xfrm>
          <a:off x="2514246" y="1523831"/>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2514246" y="1638402"/>
        <a:ext cx="342788" cy="343711"/>
      </dsp:txXfrm>
    </dsp:sp>
    <dsp:sp modelId="{16FDCE78-C52F-4780-89CD-E5D9ECB89E80}">
      <dsp:nvSpPr>
        <dsp:cNvPr id="0" name=""/>
        <dsp:cNvSpPr/>
      </dsp:nvSpPr>
      <dsp:spPr>
        <a:xfrm>
          <a:off x="3234933" y="1117290"/>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Verwenden Sie Tests, um das Verständnis der Schüler für den Stoff zu bewerten, so dass die Lehrkräfte ihre Unterrichtsstrategien auf der Grundlage der individuellen Leistungen anpassen können.</a:t>
          </a:r>
        </a:p>
      </dsp:txBody>
      <dsp:txXfrm>
        <a:off x="3275526" y="1157883"/>
        <a:ext cx="2228706" cy="1304749"/>
      </dsp:txXfrm>
    </dsp:sp>
    <dsp:sp modelId="{F3FA5F10-224F-41CF-9006-30A5D7DB4398}">
      <dsp:nvSpPr>
        <dsp:cNvPr id="0" name=""/>
        <dsp:cNvSpPr/>
      </dsp:nvSpPr>
      <dsp:spPr>
        <a:xfrm rot="5400000">
          <a:off x="4145030" y="2664918"/>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5400000">
        <a:off x="4218024" y="2706496"/>
        <a:ext cx="343711" cy="342788"/>
      </dsp:txXfrm>
    </dsp:sp>
    <dsp:sp modelId="{9311D946-88A7-4707-AFE8-C107DEF3DD02}">
      <dsp:nvSpPr>
        <dsp:cNvPr id="0" name=""/>
        <dsp:cNvSpPr/>
      </dsp:nvSpPr>
      <dsp:spPr>
        <a:xfrm>
          <a:off x="3234933" y="3427183"/>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Quiz dienen als unschätzbare Hilfsmittel, um die Fortschritte der Schüler zu messen und Bereiche zu ermitteln, die zusätzliche Unterstützung benötigen.</a:t>
          </a:r>
        </a:p>
      </dsp:txBody>
      <dsp:txXfrm>
        <a:off x="3275526" y="3467776"/>
        <a:ext cx="2228706" cy="1304749"/>
      </dsp:txXfrm>
    </dsp:sp>
    <dsp:sp modelId="{E1C99413-6370-4AB6-BDA5-2FA6C21F688E}">
      <dsp:nvSpPr>
        <dsp:cNvPr id="0" name=""/>
        <dsp:cNvSpPr/>
      </dsp:nvSpPr>
      <dsp:spPr>
        <a:xfrm rot="10800000">
          <a:off x="2541965" y="3833724"/>
          <a:ext cx="489697" cy="57285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rot="10800000">
        <a:off x="2688874" y="3948295"/>
        <a:ext cx="342788" cy="343711"/>
      </dsp:txXfrm>
    </dsp:sp>
    <dsp:sp modelId="{5D401857-8062-41BA-9ECC-BDE06BDF99A6}">
      <dsp:nvSpPr>
        <dsp:cNvPr id="0" name=""/>
        <dsp:cNvSpPr/>
      </dsp:nvSpPr>
      <dsp:spPr>
        <a:xfrm>
          <a:off x="1083" y="3427183"/>
          <a:ext cx="2309892" cy="13859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Dieser Ansatz ermöglicht ein rechtzeitiges Eingreifen und einen maßgeschneiderten Unterricht, was zu einem reaktionsfähigeren Lernumfeld beiträgt.</a:t>
          </a:r>
        </a:p>
      </dsp:txBody>
      <dsp:txXfrm>
        <a:off x="41676" y="3467776"/>
        <a:ext cx="2228706" cy="13047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84C8A-510D-4AB0-90F1-F6EAE23D0248}">
      <dsp:nvSpPr>
        <dsp:cNvPr id="0" name=""/>
        <dsp:cNvSpPr/>
      </dsp:nvSpPr>
      <dsp:spPr>
        <a:xfrm>
          <a:off x="264271"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Nutzen Sie Notenbücher und Analysen innerhalb des LMS, um den Fortschritt, das Engagement und die Leistungen der Schüler zu überwachen.</a:t>
          </a:r>
        </a:p>
      </dsp:txBody>
      <dsp:txXfrm>
        <a:off x="303665" y="41556"/>
        <a:ext cx="2162903" cy="1266226"/>
      </dsp:txXfrm>
    </dsp:sp>
    <dsp:sp modelId="{46624FC7-8105-4006-B411-045AA56DBD7B}">
      <dsp:nvSpPr>
        <dsp:cNvPr id="0" name=""/>
        <dsp:cNvSpPr/>
      </dsp:nvSpPr>
      <dsp:spPr>
        <a:xfrm>
          <a:off x="2703231" y="396700"/>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03231" y="507888"/>
        <a:ext cx="332667" cy="333563"/>
      </dsp:txXfrm>
    </dsp:sp>
    <dsp:sp modelId="{06917830-D548-4EB9-A0FA-AC9A0A87CD20}">
      <dsp:nvSpPr>
        <dsp:cNvPr id="0" name=""/>
        <dsp:cNvSpPr/>
      </dsp:nvSpPr>
      <dsp:spPr>
        <a:xfrm>
          <a:off x="3402639" y="2162"/>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Diese Tools liefern wichtige Erkenntnisse, die Pädagogen dabei helfen, gezielte Unterrichtsinterventionen durchzuführen und personalisierte Lernpläne zu erstellen.</a:t>
          </a:r>
        </a:p>
      </dsp:txBody>
      <dsp:txXfrm>
        <a:off x="3442033" y="41556"/>
        <a:ext cx="2162903" cy="1266226"/>
      </dsp:txXfrm>
    </dsp:sp>
    <dsp:sp modelId="{285564CB-A030-4532-908A-4CA0F04ADE1C}">
      <dsp:nvSpPr>
        <dsp:cNvPr id="0" name=""/>
        <dsp:cNvSpPr/>
      </dsp:nvSpPr>
      <dsp:spPr>
        <a:xfrm rot="5400000">
          <a:off x="4285865" y="1504096"/>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4356703" y="1544447"/>
        <a:ext cx="333563" cy="332667"/>
      </dsp:txXfrm>
    </dsp:sp>
    <dsp:sp modelId="{57F643A0-DF78-4D41-9165-E9EF1483C3F4}">
      <dsp:nvSpPr>
        <dsp:cNvPr id="0" name=""/>
        <dsp:cNvSpPr/>
      </dsp:nvSpPr>
      <dsp:spPr>
        <a:xfrm>
          <a:off x="3402639"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Durch die Analyse der Daten aus den Notenbüchern können Lehrkräfte fundierte Entscheidungen treffen, um das Engagement der Schüler zu verbessern und den akademischen Erfolg zu fördern.</a:t>
          </a:r>
        </a:p>
      </dsp:txBody>
      <dsp:txXfrm>
        <a:off x="3442033" y="2283248"/>
        <a:ext cx="2162903" cy="1266226"/>
      </dsp:txXfrm>
    </dsp:sp>
    <dsp:sp modelId="{87CED80D-3EA0-4765-8C52-C4AB4EA1E2B4}">
      <dsp:nvSpPr>
        <dsp:cNvPr id="0" name=""/>
        <dsp:cNvSpPr/>
      </dsp:nvSpPr>
      <dsp:spPr>
        <a:xfrm rot="10800000">
          <a:off x="2730131" y="2638391"/>
          <a:ext cx="475238" cy="55593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72702" y="2749579"/>
        <a:ext cx="332667" cy="333563"/>
      </dsp:txXfrm>
    </dsp:sp>
    <dsp:sp modelId="{11DD731C-D2B4-4D63-8653-A7FD48BFF58E}">
      <dsp:nvSpPr>
        <dsp:cNvPr id="0" name=""/>
        <dsp:cNvSpPr/>
      </dsp:nvSpPr>
      <dsp:spPr>
        <a:xfrm>
          <a:off x="264271" y="2243854"/>
          <a:ext cx="2241691" cy="13450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Durch diesen proaktiven Ansatz wird sichergestellt, dass die Unterrichtsstrategien auf die individuellen Bedürfnisse der Schüler zugeschnitten sind, wodurch ein effektiveres Lernumfeld geschaffen wird.</a:t>
          </a:r>
        </a:p>
      </dsp:txBody>
      <dsp:txXfrm>
        <a:off x="303665" y="2283248"/>
        <a:ext cx="2162903" cy="12662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1D86-0CB8-4B2C-B41D-367A3784DF8D}">
      <dsp:nvSpPr>
        <dsp:cNvPr id="0" name=""/>
        <dsp:cNvSpPr/>
      </dsp:nvSpPr>
      <dsp:spPr>
        <a:xfrm>
          <a:off x="2647"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BB64C-5637-480C-9245-97CDAC9BB5DC}">
      <dsp:nvSpPr>
        <dsp:cNvPr id="0" name=""/>
        <dsp:cNvSpPr/>
      </dsp:nvSpPr>
      <dsp:spPr>
        <a:xfrm>
          <a:off x="212653"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Implementierung von Peer-Review-Übungen innerhalb des LMS, um kritisches Denken, Selbstreflexion und gegenseitiges Feedback unter den Studierenden zu fördern.</a:t>
          </a:r>
        </a:p>
      </dsp:txBody>
      <dsp:txXfrm>
        <a:off x="247805" y="1981143"/>
        <a:ext cx="1819757" cy="1129885"/>
      </dsp:txXfrm>
    </dsp:sp>
    <dsp:sp modelId="{C1876561-C18C-4CCE-8903-EE4EAF9FA25E}">
      <dsp:nvSpPr>
        <dsp:cNvPr id="0" name=""/>
        <dsp:cNvSpPr/>
      </dsp:nvSpPr>
      <dsp:spPr>
        <a:xfrm>
          <a:off x="2312722"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24954-89AD-4A8F-9BA9-25F607F993C5}">
      <dsp:nvSpPr>
        <dsp:cNvPr id="0" name=""/>
        <dsp:cNvSpPr/>
      </dsp:nvSpPr>
      <dsp:spPr>
        <a:xfrm>
          <a:off x="2522729"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Diese Strategie verbessert die Lernergebnisse, indem sie die Studierenden zu konstruktiver Kritik und Zusammenarbeit ermutigt.</a:t>
          </a:r>
        </a:p>
      </dsp:txBody>
      <dsp:txXfrm>
        <a:off x="2557881" y="1981143"/>
        <a:ext cx="1819757" cy="1129885"/>
      </dsp:txXfrm>
    </dsp:sp>
    <dsp:sp modelId="{290305AD-6FF0-4A4B-903F-FB9B79FA1C58}">
      <dsp:nvSpPr>
        <dsp:cNvPr id="0" name=""/>
        <dsp:cNvSpPr/>
      </dsp:nvSpPr>
      <dsp:spPr>
        <a:xfrm>
          <a:off x="4622797"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A3B70-E7B1-465A-8E09-253006478E64}">
      <dsp:nvSpPr>
        <dsp:cNvPr id="0" name=""/>
        <dsp:cNvSpPr/>
      </dsp:nvSpPr>
      <dsp:spPr>
        <a:xfrm>
          <a:off x="4832804"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Durch die Teilnahme an Peer-Reviews stärken die Studierenden eine unterstützende Lerngemeinschaft, die Wert auf unterschiedliche Perspektiven und kontinuierliche Verbesserung legt.</a:t>
          </a:r>
        </a:p>
      </dsp:txBody>
      <dsp:txXfrm>
        <a:off x="4867956" y="1981143"/>
        <a:ext cx="1819757" cy="1129885"/>
      </dsp:txXfrm>
    </dsp:sp>
    <dsp:sp modelId="{466A1D40-743B-43D2-BBFF-3ADCA141A102}">
      <dsp:nvSpPr>
        <dsp:cNvPr id="0" name=""/>
        <dsp:cNvSpPr/>
      </dsp:nvSpPr>
      <dsp:spPr>
        <a:xfrm>
          <a:off x="6932872" y="1746484"/>
          <a:ext cx="1890061" cy="120018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0C6376-92E7-412D-A329-822C7F74BC16}">
      <dsp:nvSpPr>
        <dsp:cNvPr id="0" name=""/>
        <dsp:cNvSpPr/>
      </dsp:nvSpPr>
      <dsp:spPr>
        <a:xfrm>
          <a:off x="7142879" y="1945991"/>
          <a:ext cx="1890061" cy="12001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Dieser kollaborative Feedback-Prozess hilft nicht nur beim Verstehen der Inhalte, sondern fördert auch wichtige Fähigkeiten wie analytisches Denken und effektive Kommunikation.</a:t>
          </a:r>
        </a:p>
      </dsp:txBody>
      <dsp:txXfrm>
        <a:off x="7178031" y="1981143"/>
        <a:ext cx="1819757" cy="11298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C8210-3DD9-4AEA-BCC5-F48A4B866543}">
      <dsp:nvSpPr>
        <dsp:cNvPr id="0" name=""/>
        <dsp:cNvSpPr/>
      </dsp:nvSpPr>
      <dsp:spPr>
        <a:xfrm>
          <a:off x="0" y="138123"/>
          <a:ext cx="8741665" cy="5569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Nutzen Sie das LMS, um gemeinsame Projekte zu verwalten, und stellen Sie den Studierenden die Werkzeuge und die Unterstützung zur Verfügung, die für eine effiziente Teamarbeit erforderlich sind.</a:t>
          </a:r>
        </a:p>
      </dsp:txBody>
      <dsp:txXfrm>
        <a:off x="27187" y="165310"/>
        <a:ext cx="8687291" cy="502546"/>
      </dsp:txXfrm>
    </dsp:sp>
    <dsp:sp modelId="{892FFDC3-9901-4094-A867-328BF05DAE27}">
      <dsp:nvSpPr>
        <dsp:cNvPr id="0" name=""/>
        <dsp:cNvSpPr/>
      </dsp:nvSpPr>
      <dsp:spPr>
        <a:xfrm>
          <a:off x="0" y="735363"/>
          <a:ext cx="8741665" cy="5569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Gemeinsame Projekte spielen eine wichtige Rolle beim aktiven Lernen und helfen den Schülern, wichtige Fähigkeiten des 21. Jahrhunderts zu entwickeln, darunter Kommunikation, Problemlösung und Teamarbeit.</a:t>
          </a:r>
        </a:p>
      </dsp:txBody>
      <dsp:txXfrm>
        <a:off x="27187" y="762550"/>
        <a:ext cx="8687291" cy="502546"/>
      </dsp:txXfrm>
    </dsp:sp>
    <dsp:sp modelId="{1B226C38-B9AB-4D49-80F7-25FB2335E593}">
      <dsp:nvSpPr>
        <dsp:cNvPr id="0" name=""/>
        <dsp:cNvSpPr/>
      </dsp:nvSpPr>
      <dsp:spPr>
        <a:xfrm>
          <a:off x="0" y="1332603"/>
          <a:ext cx="8741665" cy="5569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 Durch diese Zusammenarbeit lernen die Schüler, mit komplexen Ideen und unterschiedlicher Teamdynamik umzugehen.</a:t>
          </a:r>
        </a:p>
      </dsp:txBody>
      <dsp:txXfrm>
        <a:off x="27187" y="1359790"/>
        <a:ext cx="8687291" cy="502546"/>
      </dsp:txXfrm>
    </dsp:sp>
    <dsp:sp modelId="{0817C2F6-AA35-4AB4-892B-1A95EC0C0251}">
      <dsp:nvSpPr>
        <dsp:cNvPr id="0" name=""/>
        <dsp:cNvSpPr/>
      </dsp:nvSpPr>
      <dsp:spPr>
        <a:xfrm>
          <a:off x="0" y="1929843"/>
          <a:ext cx="8741665" cy="55692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Diese Vorbereitung ist entscheidend für die Bewältigung künftiger Herausforderungen in einer vernetzten Welt, in der Zusammenarbeit und Anpassungsfähigkeit von entscheidender Bedeutung sind.</a:t>
          </a:r>
        </a:p>
      </dsp:txBody>
      <dsp:txXfrm>
        <a:off x="27187" y="1957030"/>
        <a:ext cx="8687291" cy="502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FF307-DF99-4F1B-A6DA-36DC81245584}">
      <dsp:nvSpPr>
        <dsp:cNvPr id="0" name=""/>
        <dsp:cNvSpPr/>
      </dsp:nvSpPr>
      <dsp:spPr>
        <a:xfrm>
          <a:off x="0" y="0"/>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Im Rahmen des umgedrehten Lernens ist das LMS von wesentlicher Bedeutung für die Bereitstellung von Lehrinhalten vor dem Unterricht, z. B. Videos.</a:t>
          </a:r>
        </a:p>
      </dsp:txBody>
      <dsp:txXfrm>
        <a:off x="22853" y="22853"/>
        <a:ext cx="6560916" cy="734552"/>
      </dsp:txXfrm>
    </dsp:sp>
    <dsp:sp modelId="{B17B7B05-1DA0-4F9E-96C5-211BBA763F13}">
      <dsp:nvSpPr>
        <dsp:cNvPr id="0" name=""/>
        <dsp:cNvSpPr/>
      </dsp:nvSpPr>
      <dsp:spPr>
        <a:xfrm>
          <a:off x="625512" y="922124"/>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Es erleichtert Online-Diskussionen und ermöglicht eine kontinuierliche Verfolgung der Fortschritte der Schüler.</a:t>
          </a:r>
        </a:p>
      </dsp:txBody>
      <dsp:txXfrm>
        <a:off x="648365" y="944977"/>
        <a:ext cx="6290421" cy="734552"/>
      </dsp:txXfrm>
    </dsp:sp>
    <dsp:sp modelId="{954BDB27-8B80-4303-935C-720657F535D3}">
      <dsp:nvSpPr>
        <dsp:cNvPr id="0" name=""/>
        <dsp:cNvSpPr/>
      </dsp:nvSpPr>
      <dsp:spPr>
        <a:xfrm>
          <a:off x="1241689" y="1844248"/>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Durch den strategischen Einsatz des LMS können Lehrkräfte die Unterrichtszeit auf interaktive, schülerorientierte Aktivitäten wie Problemlösung und Projektarbeit umverteilen.</a:t>
          </a:r>
        </a:p>
      </dsp:txBody>
      <dsp:txXfrm>
        <a:off x="1264542" y="1867101"/>
        <a:ext cx="6299757" cy="734552"/>
      </dsp:txXfrm>
    </dsp:sp>
    <dsp:sp modelId="{311C525E-50BD-4D5F-9F74-73C9C45CB25D}">
      <dsp:nvSpPr>
        <dsp:cNvPr id="0" name=""/>
        <dsp:cNvSpPr/>
      </dsp:nvSpPr>
      <dsp:spPr>
        <a:xfrm>
          <a:off x="1867202" y="2766372"/>
          <a:ext cx="7468808" cy="780258"/>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Dadurch wird das Engagement der Schüler erheblich gesteigert und der Lernerfolg verbessert.</a:t>
          </a:r>
        </a:p>
      </dsp:txBody>
      <dsp:txXfrm>
        <a:off x="1890055" y="2789225"/>
        <a:ext cx="6290421" cy="734552"/>
      </dsp:txXfrm>
    </dsp:sp>
    <dsp:sp modelId="{0DADB4EA-666C-427D-9F76-C989F52B616D}">
      <dsp:nvSpPr>
        <dsp:cNvPr id="0" name=""/>
        <dsp:cNvSpPr/>
      </dsp:nvSpPr>
      <dsp:spPr>
        <a:xfrm>
          <a:off x="6961640" y="597607"/>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075753" y="597607"/>
        <a:ext cx="278942" cy="381644"/>
      </dsp:txXfrm>
    </dsp:sp>
    <dsp:sp modelId="{2D5CACC5-FB2C-40F8-BF25-ECFB88BF3A05}">
      <dsp:nvSpPr>
        <dsp:cNvPr id="0" name=""/>
        <dsp:cNvSpPr/>
      </dsp:nvSpPr>
      <dsp:spPr>
        <a:xfrm>
          <a:off x="7587153" y="1519731"/>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701266" y="1519731"/>
        <a:ext cx="278942" cy="381644"/>
      </dsp:txXfrm>
    </dsp:sp>
    <dsp:sp modelId="{75634DB3-5193-40DC-AF6D-9B69228A329C}">
      <dsp:nvSpPr>
        <dsp:cNvPr id="0" name=""/>
        <dsp:cNvSpPr/>
      </dsp:nvSpPr>
      <dsp:spPr>
        <a:xfrm>
          <a:off x="8203330" y="2441855"/>
          <a:ext cx="507168" cy="507168"/>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8317443" y="2441855"/>
        <a:ext cx="278942" cy="3816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A8024-D0F7-4615-BDD5-A1BC8CC51B46}">
      <dsp:nvSpPr>
        <dsp:cNvPr id="0" name=""/>
        <dsp:cNvSpPr/>
      </dsp:nvSpPr>
      <dsp:spPr>
        <a:xfrm>
          <a:off x="742767" y="0"/>
          <a:ext cx="8418034" cy="39405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CECF1-EBB6-4CB3-B870-CB11BC89BDF5}">
      <dsp:nvSpPr>
        <dsp:cNvPr id="0" name=""/>
        <dsp:cNvSpPr/>
      </dsp:nvSpPr>
      <dsp:spPr>
        <a:xfrm>
          <a:off x="335599" y="1182159"/>
          <a:ext cx="297107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Bietet strukturierte, leicht zugängliche Ressourcen, die die Lernenden der beruflichen Bildung vor dem Unterricht in ihrem eigenen Tempo studieren können, um die Zeit für die praktische Anwendung zu maximieren.</a:t>
          </a:r>
          <a:endParaRPr lang="en-BE" sz="1300" kern="1200"/>
        </a:p>
      </dsp:txBody>
      <dsp:txXfrm>
        <a:off x="412543" y="1259103"/>
        <a:ext cx="2817183" cy="1422324"/>
      </dsp:txXfrm>
    </dsp:sp>
    <dsp:sp modelId="{68FC50E9-EEAC-4497-A087-B4DFB22BA052}">
      <dsp:nvSpPr>
        <dsp:cNvPr id="0" name=""/>
        <dsp:cNvSpPr/>
      </dsp:nvSpPr>
      <dsp:spPr>
        <a:xfrm>
          <a:off x="3466249" y="1182159"/>
          <a:ext cx="297107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Erleichtert interaktives, schülerzentriertes Lernen durch die Bereitstellung von Tools für Engagement und Zusammenarbeit.</a:t>
          </a:r>
          <a:endParaRPr lang="en-BE" sz="1300" kern="1200"/>
        </a:p>
      </dsp:txBody>
      <dsp:txXfrm>
        <a:off x="3543193" y="1259103"/>
        <a:ext cx="2817183" cy="1422324"/>
      </dsp:txXfrm>
    </dsp:sp>
    <dsp:sp modelId="{72FC196D-937F-4FB2-BFAA-6C4C3497FC4A}">
      <dsp:nvSpPr>
        <dsp:cNvPr id="0" name=""/>
        <dsp:cNvSpPr/>
      </dsp:nvSpPr>
      <dsp:spPr>
        <a:xfrm>
          <a:off x="6596899" y="1182159"/>
          <a:ext cx="2971071" cy="15762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Verbessert die Fähigkeit des Ausbilders, den Fortschritt zu überwachen und individuelle Unterstützung zu leisten, was für verschiedene berufliche Fähigkeiten unerlässlich ist</a:t>
          </a:r>
          <a:endParaRPr lang="en-BE" sz="1300" kern="1200"/>
        </a:p>
      </dsp:txBody>
      <dsp:txXfrm>
        <a:off x="6673843" y="1259103"/>
        <a:ext cx="2817183" cy="1422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DEEF1-F2AF-4E5B-AC29-007705C6CA1F}">
      <dsp:nvSpPr>
        <dsp:cNvPr id="0" name=""/>
        <dsp:cNvSpPr/>
      </dsp:nvSpPr>
      <dsp:spPr>
        <a:xfrm rot="5400000">
          <a:off x="323979" y="1639742"/>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337D7-B7E1-42A5-B1E8-9E9C8B5AA36D}">
      <dsp:nvSpPr>
        <dsp:cNvPr id="0" name=""/>
        <dsp:cNvSpPr/>
      </dsp:nvSpPr>
      <dsp:spPr>
        <a:xfrm>
          <a:off x="162056" y="2122015"/>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Die Implementierung eines LMS in Flipped Classrooms trägt den unterschiedlichen Lernstilen Rechnung und stellt sicher, dass sich jeder Schüler auf die Art und Weise mit den Inhalten auseinandersetzen kann, die ihm am besten liegt.</a:t>
          </a:r>
        </a:p>
      </dsp:txBody>
      <dsp:txXfrm>
        <a:off x="162056" y="2122015"/>
        <a:ext cx="1457232" cy="1277350"/>
      </dsp:txXfrm>
    </dsp:sp>
    <dsp:sp modelId="{EBD0ACDC-4908-4129-B420-A4343E1F247C}">
      <dsp:nvSpPr>
        <dsp:cNvPr id="0" name=""/>
        <dsp:cNvSpPr/>
      </dsp:nvSpPr>
      <dsp:spPr>
        <a:xfrm>
          <a:off x="1344340" y="1520909"/>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579027-9FB3-4F16-B842-8CB6B16A90A9}">
      <dsp:nvSpPr>
        <dsp:cNvPr id="0" name=""/>
        <dsp:cNvSpPr/>
      </dsp:nvSpPr>
      <dsp:spPr>
        <a:xfrm rot="5400000">
          <a:off x="2107917" y="1198305"/>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BCF6C-96D0-43A6-B184-A0D9E4D4E65F}">
      <dsp:nvSpPr>
        <dsp:cNvPr id="0" name=""/>
        <dsp:cNvSpPr/>
      </dsp:nvSpPr>
      <dsp:spPr>
        <a:xfrm>
          <a:off x="1945994" y="1680578"/>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Die Plattform fördert die Zusammenarbeit der Studierenden, indem sie Werkzeuge für Gruppendiskussionen und gemeinsame Ressourcen anbietet.</a:t>
          </a:r>
        </a:p>
      </dsp:txBody>
      <dsp:txXfrm>
        <a:off x="1945994" y="1680578"/>
        <a:ext cx="1457232" cy="1277350"/>
      </dsp:txXfrm>
    </dsp:sp>
    <dsp:sp modelId="{AB458B74-1200-46EF-9438-230075E0F716}">
      <dsp:nvSpPr>
        <dsp:cNvPr id="0" name=""/>
        <dsp:cNvSpPr/>
      </dsp:nvSpPr>
      <dsp:spPr>
        <a:xfrm>
          <a:off x="3128277" y="1079472"/>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AB1A01-F93A-4013-B717-49E60EB5C4AC}">
      <dsp:nvSpPr>
        <dsp:cNvPr id="0" name=""/>
        <dsp:cNvSpPr/>
      </dsp:nvSpPr>
      <dsp:spPr>
        <a:xfrm rot="5400000">
          <a:off x="3891855" y="756868"/>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A55BA-AE9C-49F6-A850-90050BAA12C2}">
      <dsp:nvSpPr>
        <dsp:cNvPr id="0" name=""/>
        <dsp:cNvSpPr/>
      </dsp:nvSpPr>
      <dsp:spPr>
        <a:xfrm>
          <a:off x="3729932" y="1239141"/>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Es bietet skalierbare Lösungen für die Verwaltung von Inhalten, die die Organisation und Verteilung von Bildungsmaterialien erleichtern.</a:t>
          </a:r>
        </a:p>
      </dsp:txBody>
      <dsp:txXfrm>
        <a:off x="3729932" y="1239141"/>
        <a:ext cx="1457232" cy="1277350"/>
      </dsp:txXfrm>
    </dsp:sp>
    <dsp:sp modelId="{EBBFFDDA-593E-4728-87E5-D5EB1F26C880}">
      <dsp:nvSpPr>
        <dsp:cNvPr id="0" name=""/>
        <dsp:cNvSpPr/>
      </dsp:nvSpPr>
      <dsp:spPr>
        <a:xfrm>
          <a:off x="4912215" y="638035"/>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D5495-9B45-4995-AEF3-B137B8261078}">
      <dsp:nvSpPr>
        <dsp:cNvPr id="0" name=""/>
        <dsp:cNvSpPr/>
      </dsp:nvSpPr>
      <dsp:spPr>
        <a:xfrm rot="5400000">
          <a:off x="5675793" y="315430"/>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0E312-9CC5-4492-8674-3418733B91D8}">
      <dsp:nvSpPr>
        <dsp:cNvPr id="0" name=""/>
        <dsp:cNvSpPr/>
      </dsp:nvSpPr>
      <dsp:spPr>
        <a:xfrm>
          <a:off x="5513870" y="797703"/>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Detaillierte Analysen, die das LMS bietet, verfolgen das Engagement und die Leistung der Schüler und geben den Lehrkräften Aufschluss darüber, wie sie ihre Unterrichtsstrategien anpassen können.</a:t>
          </a:r>
        </a:p>
      </dsp:txBody>
      <dsp:txXfrm>
        <a:off x="5513870" y="797703"/>
        <a:ext cx="1457232" cy="1277350"/>
      </dsp:txXfrm>
    </dsp:sp>
    <dsp:sp modelId="{2C676269-722D-449E-9278-7D84C5D3C5F5}">
      <dsp:nvSpPr>
        <dsp:cNvPr id="0" name=""/>
        <dsp:cNvSpPr/>
      </dsp:nvSpPr>
      <dsp:spPr>
        <a:xfrm>
          <a:off x="6696153" y="196597"/>
          <a:ext cx="274949" cy="274949"/>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754CE1-81FD-4DE1-B254-BD259C7289DC}">
      <dsp:nvSpPr>
        <dsp:cNvPr id="0" name=""/>
        <dsp:cNvSpPr/>
      </dsp:nvSpPr>
      <dsp:spPr>
        <a:xfrm rot="5400000">
          <a:off x="7459730" y="-126006"/>
          <a:ext cx="970034" cy="161411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5A88D8-7025-4A77-ACBE-28F7D0A99AD2}">
      <dsp:nvSpPr>
        <dsp:cNvPr id="0" name=""/>
        <dsp:cNvSpPr/>
      </dsp:nvSpPr>
      <dsp:spPr>
        <a:xfrm>
          <a:off x="7297807" y="356266"/>
          <a:ext cx="1457232" cy="127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Auf diese Weise lässt sich der Unterricht besser auf die Lernbedürfnisse der einzelnen Schüler abstimmen.</a:t>
          </a:r>
        </a:p>
      </dsp:txBody>
      <dsp:txXfrm>
        <a:off x="7297807" y="356266"/>
        <a:ext cx="1457232" cy="1277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6CB03-5413-4E16-85E5-530D97C7603B}">
      <dsp:nvSpPr>
        <dsp:cNvPr id="0" name=""/>
        <dsp:cNvSpPr/>
      </dsp:nvSpPr>
      <dsp:spPr>
        <a:xfrm rot="5400000">
          <a:off x="6760994" y="-2937335"/>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Beispiel: Ein Kfz-Lehrer lädt ein Video über die Verwendung von Diagnosegeräten hoch, um die Schüler auf die praktische Diagnosepraxis im Unterricht vorzubereiten.</a:t>
          </a:r>
          <a:endParaRPr lang="en-BE" sz="1200" kern="1200"/>
        </a:p>
      </dsp:txBody>
      <dsp:txXfrm rot="-5400000">
        <a:off x="3744087" y="109952"/>
        <a:ext cx="6625774" cy="561579"/>
      </dsp:txXfrm>
    </dsp:sp>
    <dsp:sp modelId="{8BA40E08-A56D-4E4B-A410-C5EC38C8534E}">
      <dsp:nvSpPr>
        <dsp:cNvPr id="0" name=""/>
        <dsp:cNvSpPr/>
      </dsp:nvSpPr>
      <dsp:spPr>
        <a:xfrm>
          <a:off x="0" y="1779"/>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Verwaltung von Inhalten vor dem Unterricht</a:t>
          </a:r>
          <a:r>
            <a:rPr lang="en-GB" sz="900" kern="1200"/>
            <a:t>: Lehrkräfte können Videos, Anleitungen und Sicherheitsprotokolle organisieren und planen, die die Schüler im Vorfeld durchsehen können.</a:t>
          </a:r>
          <a:endParaRPr lang="en-BE" sz="900" kern="1200"/>
        </a:p>
      </dsp:txBody>
      <dsp:txXfrm>
        <a:off x="37975" y="39754"/>
        <a:ext cx="3668137" cy="701974"/>
      </dsp:txXfrm>
    </dsp:sp>
    <dsp:sp modelId="{03291C57-7183-4082-9728-5BC2023A8416}">
      <dsp:nvSpPr>
        <dsp:cNvPr id="0" name=""/>
        <dsp:cNvSpPr/>
      </dsp:nvSpPr>
      <dsp:spPr>
        <a:xfrm rot="5400000">
          <a:off x="6760994" y="-2120514"/>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Beispiel: Ein Quiz über Hygienestandards vor dem Unterricht in einem Kochkurs, das die Schüler auf eine praktische Kochsitzung vorbereitet.</a:t>
          </a:r>
          <a:endParaRPr lang="en-BE" sz="1200" kern="1200"/>
        </a:p>
      </dsp:txBody>
      <dsp:txXfrm rot="-5400000">
        <a:off x="3744087" y="926773"/>
        <a:ext cx="6625774" cy="561579"/>
      </dsp:txXfrm>
    </dsp:sp>
    <dsp:sp modelId="{1AED37B9-93C3-4CB3-A003-49C48D95F6BE}">
      <dsp:nvSpPr>
        <dsp:cNvPr id="0" name=""/>
        <dsp:cNvSpPr/>
      </dsp:nvSpPr>
      <dsp:spPr>
        <a:xfrm>
          <a:off x="0" y="818600"/>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Selbsteinschätzung und Kompetenzquiz</a:t>
          </a:r>
          <a:r>
            <a:rPr lang="en-GB" sz="900" kern="1200"/>
            <a:t>: Lehrkräfte können LMS-Quizze verwenden, um das Verständnis der Schüler für die grundlegenden Kenntnisse vor dem Unterricht zu testen und sicherzustellen, dass sie für die praktische Ausbildung bereit sind.</a:t>
          </a:r>
          <a:endParaRPr lang="en-BE" sz="900" kern="1200"/>
        </a:p>
      </dsp:txBody>
      <dsp:txXfrm>
        <a:off x="37975" y="856575"/>
        <a:ext cx="3668137" cy="701974"/>
      </dsp:txXfrm>
    </dsp:sp>
    <dsp:sp modelId="{EFF745D6-B832-4D2D-A519-506D784F269A}">
      <dsp:nvSpPr>
        <dsp:cNvPr id="0" name=""/>
        <dsp:cNvSpPr/>
      </dsp:nvSpPr>
      <dsp:spPr>
        <a:xfrm rot="5400000">
          <a:off x="6760994" y="-1303693"/>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Beispiel: Klempnerschüler diskutieren im LMS-Forum über die Behebung häufiger Probleme, nachdem sie ein Video über die Installation von Rohrleitungen gesehen haben.</a:t>
          </a:r>
          <a:endParaRPr lang="en-BE" sz="1200" kern="1200"/>
        </a:p>
      </dsp:txBody>
      <dsp:txXfrm rot="-5400000">
        <a:off x="3744087" y="1743594"/>
        <a:ext cx="6625774" cy="561579"/>
      </dsp:txXfrm>
    </dsp:sp>
    <dsp:sp modelId="{3DC8BA55-5FFC-491D-BCB5-8B118C0C9F4B}">
      <dsp:nvSpPr>
        <dsp:cNvPr id="0" name=""/>
        <dsp:cNvSpPr/>
      </dsp:nvSpPr>
      <dsp:spPr>
        <a:xfrm>
          <a:off x="0" y="1635421"/>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Diskussionsforen und Peer Collaboration</a:t>
          </a:r>
          <a:r>
            <a:rPr lang="en-GB" sz="900" kern="1200"/>
            <a:t>: Die Lehrer können den Schülern die Möglichkeit geben, Herausforderungen zu besprechen, Ressourcen auszutauschen oder Fragen zum Unterrichtsmaterial zu stellen.</a:t>
          </a:r>
          <a:endParaRPr lang="en-BE" sz="900" kern="1200"/>
        </a:p>
      </dsp:txBody>
      <dsp:txXfrm>
        <a:off x="37975" y="1673396"/>
        <a:ext cx="3668137" cy="701974"/>
      </dsp:txXfrm>
    </dsp:sp>
    <dsp:sp modelId="{0C4C5B6E-50AE-4A9B-883D-4811ED74FF78}">
      <dsp:nvSpPr>
        <dsp:cNvPr id="0" name=""/>
        <dsp:cNvSpPr/>
      </dsp:nvSpPr>
      <dsp:spPr>
        <a:xfrm rot="5400000">
          <a:off x="6760994" y="-486872"/>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Beispiel: Schreinerschüler übermitteln Bilder ihrer Fügeübungen und erhalten Feedback zu Genauigkeit und Technik.</a:t>
          </a:r>
          <a:endParaRPr lang="en-BE" sz="1200" kern="1200"/>
        </a:p>
      </dsp:txBody>
      <dsp:txXfrm rot="-5400000">
        <a:off x="3744087" y="2560415"/>
        <a:ext cx="6625774" cy="561579"/>
      </dsp:txXfrm>
    </dsp:sp>
    <dsp:sp modelId="{6581A08B-F5EF-4003-846E-ECB8EED817AC}">
      <dsp:nvSpPr>
        <dsp:cNvPr id="0" name=""/>
        <dsp:cNvSpPr/>
      </dsp:nvSpPr>
      <dsp:spPr>
        <a:xfrm>
          <a:off x="0" y="2452242"/>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Einreichung von Aufgaben und Feedback zu den Fähigkeiten</a:t>
          </a:r>
          <a:r>
            <a:rPr lang="en-GB" sz="900" kern="1200"/>
            <a:t>: Die Schüler reichen Übungsvideos oder Fotos ihrer Arbeit zur Überprüfung durch den Ausbilder ein, um eine kontinuierliche Verbesserung zu fördern.</a:t>
          </a:r>
          <a:endParaRPr lang="en-BE" sz="900" kern="1200"/>
        </a:p>
      </dsp:txBody>
      <dsp:txXfrm>
        <a:off x="37975" y="2490217"/>
        <a:ext cx="3668137" cy="701974"/>
      </dsp:txXfrm>
    </dsp:sp>
    <dsp:sp modelId="{6191C2E8-AA5A-4E2D-9124-4165627FC0FF}">
      <dsp:nvSpPr>
        <dsp:cNvPr id="0" name=""/>
        <dsp:cNvSpPr/>
      </dsp:nvSpPr>
      <dsp:spPr>
        <a:xfrm rot="5400000">
          <a:off x="6760994" y="329947"/>
          <a:ext cx="622339" cy="6656154"/>
        </a:xfrm>
        <a:prstGeom prst="round2Same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GB" sz="1200" kern="1200"/>
            <a:t>Beispiel: Ein Schweißausbilder überwacht, welche Schüler die Sicherheitsschulungsmodule absolviert haben, und bietet denjenigen, die dies nicht getan haben, zusätzliche Unterstützung.</a:t>
          </a:r>
          <a:endParaRPr lang="en-BE" sz="1200" kern="1200"/>
        </a:p>
      </dsp:txBody>
      <dsp:txXfrm rot="-5400000">
        <a:off x="3744087" y="3377234"/>
        <a:ext cx="6625774" cy="561579"/>
      </dsp:txXfrm>
    </dsp:sp>
    <dsp:sp modelId="{FE0D77F5-D8B5-4282-84CD-A4D6DBFE7A6B}">
      <dsp:nvSpPr>
        <dsp:cNvPr id="0" name=""/>
        <dsp:cNvSpPr/>
      </dsp:nvSpPr>
      <dsp:spPr>
        <a:xfrm>
          <a:off x="0" y="3269063"/>
          <a:ext cx="3744087" cy="7779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GB" sz="900" b="1" kern="1200"/>
            <a:t>Fortschrittsverfolgung und Analyse</a:t>
          </a:r>
          <a:r>
            <a:rPr lang="en-GB" sz="900" kern="1200"/>
            <a:t>: Lehrkräfte können mithilfe von LMS-Analysen verfolgen, auf welche Ressourcen die Schüler zugegriffen haben, welche sie abgeschlossen haben und womit sie Schwierigkeiten hatten, so dass eine gezielte Unterstützung möglich ist.</a:t>
          </a:r>
          <a:endParaRPr lang="en-BE" sz="900" kern="1200"/>
        </a:p>
      </dsp:txBody>
      <dsp:txXfrm>
        <a:off x="37975" y="3307038"/>
        <a:ext cx="3668137" cy="701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AB29-4DDF-4AC9-ABF9-869988BBDEE0}">
      <dsp:nvSpPr>
        <dsp:cNvPr id="0" name=""/>
        <dsp:cNvSpPr/>
      </dsp:nvSpPr>
      <dsp:spPr>
        <a:xfrm>
          <a:off x="0" y="4979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Bewerten Sie die wichtigsten Funktionen bei der Auswahl eines LMS für flipped learning, wie z. B. robustes Videohosting, interaktive Quizze und dynamische Diskussionsforen.</a:t>
          </a:r>
          <a:endParaRPr lang="en-BE" sz="1700" kern="1200"/>
        </a:p>
      </dsp:txBody>
      <dsp:txXfrm>
        <a:off x="33012" y="82805"/>
        <a:ext cx="9766929" cy="610236"/>
      </dsp:txXfrm>
    </dsp:sp>
    <dsp:sp modelId="{D79A5741-6273-40EE-993D-B7793D3218D8}">
      <dsp:nvSpPr>
        <dsp:cNvPr id="0" name=""/>
        <dsp:cNvSpPr/>
      </dsp:nvSpPr>
      <dsp:spPr>
        <a:xfrm>
          <a:off x="0" y="77501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Stellen Sie sicher, dass das System mit zusätzlichen Bildungswerkzeugen und -plattformen wie </a:t>
          </a:r>
          <a:r>
            <a:rPr lang="en-US" sz="1700" kern="1200">
              <a:hlinkClick xmlns:r="http://schemas.openxmlformats.org/officeDocument/2006/relationships" r:id="rId1"/>
            </a:rPr>
            <a:t>Google Classroom </a:t>
          </a:r>
          <a:r>
            <a:rPr lang="en-US" sz="1700" kern="1200"/>
            <a:t>und </a:t>
          </a:r>
          <a:r>
            <a:rPr lang="en-US" sz="1700" kern="1200">
              <a:hlinkClick xmlns:r="http://schemas.openxmlformats.org/officeDocument/2006/relationships" r:id="rId2"/>
            </a:rPr>
            <a:t>Zoom </a:t>
          </a:r>
          <a:r>
            <a:rPr lang="en-US" sz="1700" kern="1200"/>
            <a:t>integriert werden kann, um das "flipped learning" zu verbessern.</a:t>
          </a:r>
          <a:endParaRPr lang="en-BE" sz="1700" kern="1200"/>
        </a:p>
      </dsp:txBody>
      <dsp:txXfrm>
        <a:off x="33012" y="808025"/>
        <a:ext cx="9766929" cy="610236"/>
      </dsp:txXfrm>
    </dsp:sp>
    <dsp:sp modelId="{D9BCE96B-8A08-49AE-B347-F48EEE45A826}">
      <dsp:nvSpPr>
        <dsp:cNvPr id="0" name=""/>
        <dsp:cNvSpPr/>
      </dsp:nvSpPr>
      <dsp:spPr>
        <a:xfrm>
          <a:off x="0" y="150023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Eine wirksame Integration fördert ein kohärentes und interaktives Bildungsumfeld, das das Engagement der Schüler fördert und den Lernprozess insgesamt verbessert.</a:t>
          </a:r>
          <a:endParaRPr lang="en-BE" sz="1700" kern="1200"/>
        </a:p>
      </dsp:txBody>
      <dsp:txXfrm>
        <a:off x="33012" y="1533245"/>
        <a:ext cx="9766929" cy="610236"/>
      </dsp:txXfrm>
    </dsp:sp>
    <dsp:sp modelId="{FB76CB1E-DE05-4567-A411-A803288549F2}">
      <dsp:nvSpPr>
        <dsp:cNvPr id="0" name=""/>
        <dsp:cNvSpPr/>
      </dsp:nvSpPr>
      <dsp:spPr>
        <a:xfrm>
          <a:off x="0" y="2225453"/>
          <a:ext cx="9832953" cy="6762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Die Wahl eines LMS mit diesen Funktionen unterstützt die Ziele des umgedrehten Lernens, indem es Inhalte leichter zugänglich macht und die Zusammenarbeit fördert.</a:t>
          </a:r>
          <a:endParaRPr lang="en-BE" sz="1700" kern="1200"/>
        </a:p>
      </dsp:txBody>
      <dsp:txXfrm>
        <a:off x="33012" y="2258465"/>
        <a:ext cx="9766929" cy="610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9A339-4948-4DDF-BE22-B62F86E66AE4}">
      <dsp:nvSpPr>
        <dsp:cNvPr id="0" name=""/>
        <dsp:cNvSpPr/>
      </dsp:nvSpPr>
      <dsp:spPr>
        <a:xfrm>
          <a:off x="0" y="214607"/>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Inhaltliche Organisation: Strukturierte Module und klare Abfolge, um den Aufbau von Fähigkeiten zu unterstützen.</a:t>
          </a:r>
          <a:endParaRPr lang="en-US" sz="1600" kern="1200"/>
        </a:p>
      </dsp:txBody>
      <dsp:txXfrm>
        <a:off x="19191" y="233798"/>
        <a:ext cx="10322022" cy="354738"/>
      </dsp:txXfrm>
    </dsp:sp>
    <dsp:sp modelId="{BF1109ED-3153-4099-9D69-E172FFE42AA6}">
      <dsp:nvSpPr>
        <dsp:cNvPr id="0" name=""/>
        <dsp:cNvSpPr/>
      </dsp:nvSpPr>
      <dsp:spPr>
        <a:xfrm>
          <a:off x="0" y="653807"/>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Multimedia-Unterstützung: Möglichkeit zur Wiedergabe von Videos, interaktiven Inhalten und visuellen Hilfsmitteln.</a:t>
          </a:r>
          <a:endParaRPr lang="en-US" sz="1600" kern="1200"/>
        </a:p>
      </dsp:txBody>
      <dsp:txXfrm>
        <a:off x="19191" y="672998"/>
        <a:ext cx="10322022" cy="354738"/>
      </dsp:txXfrm>
    </dsp:sp>
    <dsp:sp modelId="{7180CC45-DAE0-4323-911A-686B43323BFB}">
      <dsp:nvSpPr>
        <dsp:cNvPr id="0" name=""/>
        <dsp:cNvSpPr/>
      </dsp:nvSpPr>
      <dsp:spPr>
        <a:xfrm>
          <a:off x="0" y="1093007"/>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Tests und Beurteilungen: Eingebaute Tools für sofortiges Feedback zu grundlegenden Fähigkeiten.</a:t>
          </a:r>
          <a:endParaRPr lang="en-US" sz="1600" kern="1200"/>
        </a:p>
      </dsp:txBody>
      <dsp:txXfrm>
        <a:off x="19191" y="1112198"/>
        <a:ext cx="10322022" cy="354738"/>
      </dsp:txXfrm>
    </dsp:sp>
    <dsp:sp modelId="{4538DE80-047B-49B4-809D-EF543554FE45}">
      <dsp:nvSpPr>
        <dsp:cNvPr id="0" name=""/>
        <dsp:cNvSpPr/>
      </dsp:nvSpPr>
      <dsp:spPr>
        <a:xfrm>
          <a:off x="0" y="1532207"/>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Einreichung &amp; Feedback: Einfache Übermittlung von Aufgaben und Optionen für praktisches Feedback.</a:t>
          </a:r>
          <a:endParaRPr lang="en-US" sz="1600" kern="1200"/>
        </a:p>
      </dsp:txBody>
      <dsp:txXfrm>
        <a:off x="19191" y="1551398"/>
        <a:ext cx="10322022" cy="354738"/>
      </dsp:txXfrm>
    </dsp:sp>
    <dsp:sp modelId="{D452D46C-1EAD-40A0-9A25-D57E6ED7ACEA}">
      <dsp:nvSpPr>
        <dsp:cNvPr id="0" name=""/>
        <dsp:cNvSpPr/>
      </dsp:nvSpPr>
      <dsp:spPr>
        <a:xfrm>
          <a:off x="0" y="1971408"/>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Verfolgung und Analyse: Überwachen Sie den Fortschritt, um individuelle Lernbedürfnisse zu unterstützen.</a:t>
          </a:r>
          <a:endParaRPr lang="en-US" sz="1600" kern="1200"/>
        </a:p>
      </dsp:txBody>
      <dsp:txXfrm>
        <a:off x="19191" y="1990599"/>
        <a:ext cx="10322022" cy="354738"/>
      </dsp:txXfrm>
    </dsp:sp>
    <dsp:sp modelId="{9D39AFFB-D56E-4F77-83EE-AFDD42AC50A6}">
      <dsp:nvSpPr>
        <dsp:cNvPr id="0" name=""/>
        <dsp:cNvSpPr/>
      </dsp:nvSpPr>
      <dsp:spPr>
        <a:xfrm>
          <a:off x="0" y="2410608"/>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Mobile Zugänglichkeit: Stellen Sie sicher, dass Schüler von jedem Gerät aus auf die Materialien zugreifen können.</a:t>
          </a:r>
          <a:endParaRPr lang="en-US" sz="1600" kern="1200"/>
        </a:p>
      </dsp:txBody>
      <dsp:txXfrm>
        <a:off x="19191" y="2429799"/>
        <a:ext cx="10322022" cy="354738"/>
      </dsp:txXfrm>
    </dsp:sp>
    <dsp:sp modelId="{9C4E08E4-A2E8-4995-87B6-1792729665FD}">
      <dsp:nvSpPr>
        <dsp:cNvPr id="0" name=""/>
        <dsp:cNvSpPr/>
      </dsp:nvSpPr>
      <dsp:spPr>
        <a:xfrm>
          <a:off x="0" y="2849808"/>
          <a:ext cx="10360404" cy="3931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i="0" kern="1200" baseline="0"/>
            <a:t>Integration in die Industrie: Kompatibilität mit Industrietools und spezialisierter Software.</a:t>
          </a:r>
          <a:endParaRPr lang="en-US" sz="1600" kern="1200"/>
        </a:p>
      </dsp:txBody>
      <dsp:txXfrm>
        <a:off x="19191" y="2868999"/>
        <a:ext cx="10322022" cy="354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B313-4AE3-48BA-A7AE-6FF9BEBD13BA}">
      <dsp:nvSpPr>
        <dsp:cNvPr id="0" name=""/>
        <dsp:cNvSpPr/>
      </dsp:nvSpPr>
      <dsp:spPr>
        <a:xfrm>
          <a:off x="4883" y="893057"/>
          <a:ext cx="1633019" cy="13458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EC57-7F82-4B71-9E1C-4686F2E60E62}">
      <dsp:nvSpPr>
        <dsp:cNvPr id="0" name=""/>
        <dsp:cNvSpPr/>
      </dsp:nvSpPr>
      <dsp:spPr>
        <a:xfrm>
          <a:off x="167637" y="1047674"/>
          <a:ext cx="1633019" cy="134582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Die Auswahl eines LMS, das intuitiv navigierbar ist, ist sowohl für Lehrende als auch für Lernende wichtig, um die Benutzerfreundlichkeit zu gewährleisten.</a:t>
          </a:r>
        </a:p>
      </dsp:txBody>
      <dsp:txXfrm>
        <a:off x="207055" y="1087092"/>
        <a:ext cx="1554183" cy="1266993"/>
      </dsp:txXfrm>
    </dsp:sp>
    <dsp:sp modelId="{49AEF841-2E5F-44BE-A4B6-E2DC46BE26D6}">
      <dsp:nvSpPr>
        <dsp:cNvPr id="0" name=""/>
        <dsp:cNvSpPr/>
      </dsp:nvSpPr>
      <dsp:spPr>
        <a:xfrm>
          <a:off x="1963411" y="893057"/>
          <a:ext cx="1822153" cy="127098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8AE1F-C8CE-4805-8FAC-847DBA6D78FD}">
      <dsp:nvSpPr>
        <dsp:cNvPr id="0" name=""/>
        <dsp:cNvSpPr/>
      </dsp:nvSpPr>
      <dsp:spPr>
        <a:xfrm>
          <a:off x="2126165" y="1047674"/>
          <a:ext cx="1822153" cy="127098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Ein inklusives und reaktionsfähiges Design ist wichtig, um ein breites Spektrum an Lernbedürfnissen zu berücksichtigen, einschließlich der Unterstützung für Schüler mit Behinderungen.</a:t>
          </a:r>
        </a:p>
      </dsp:txBody>
      <dsp:txXfrm>
        <a:off x="2163391" y="1084900"/>
        <a:ext cx="1747701" cy="1196529"/>
      </dsp:txXfrm>
    </dsp:sp>
    <dsp:sp modelId="{5A852755-FEED-47B2-BADD-F177F9E49381}">
      <dsp:nvSpPr>
        <dsp:cNvPr id="0" name=""/>
        <dsp:cNvSpPr/>
      </dsp:nvSpPr>
      <dsp:spPr>
        <a:xfrm>
          <a:off x="4111073" y="893057"/>
          <a:ext cx="1814477" cy="12474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201C5-682A-4851-BD2A-C951B99A3DE4}">
      <dsp:nvSpPr>
        <dsp:cNvPr id="0" name=""/>
        <dsp:cNvSpPr/>
      </dsp:nvSpPr>
      <dsp:spPr>
        <a:xfrm>
          <a:off x="4273827" y="1047674"/>
          <a:ext cx="1814477" cy="124744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Dieser Fokus auf Inklusion schafft eine solide Grundlage für eine erfolgreiche Flipped Learning-Erfahrung.</a:t>
          </a:r>
        </a:p>
      </dsp:txBody>
      <dsp:txXfrm>
        <a:off x="4310364" y="1084211"/>
        <a:ext cx="1741403" cy="1174374"/>
      </dsp:txXfrm>
    </dsp:sp>
    <dsp:sp modelId="{915E5C09-F4BD-4031-8806-D4C4CA309C1F}">
      <dsp:nvSpPr>
        <dsp:cNvPr id="0" name=""/>
        <dsp:cNvSpPr/>
      </dsp:nvSpPr>
      <dsp:spPr>
        <a:xfrm>
          <a:off x="6251059" y="893057"/>
          <a:ext cx="1701176" cy="1274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67BD12-41C8-48DE-9BB9-3F65D4FFCFCA}">
      <dsp:nvSpPr>
        <dsp:cNvPr id="0" name=""/>
        <dsp:cNvSpPr/>
      </dsp:nvSpPr>
      <dsp:spPr>
        <a:xfrm>
          <a:off x="6413813" y="1047674"/>
          <a:ext cx="1701176" cy="1274190"/>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t>Das LMS steigert die Effektivität des Flipped-Classroom-Ansatzes und fördert den gleichberechtigten Zugang zu Bildungsressourcen.</a:t>
          </a:r>
        </a:p>
      </dsp:txBody>
      <dsp:txXfrm>
        <a:off x="6451133" y="1084994"/>
        <a:ext cx="1626536" cy="11995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74C3A-340C-4035-BC30-97C214738523}">
      <dsp:nvSpPr>
        <dsp:cNvPr id="0" name=""/>
        <dsp:cNvSpPr/>
      </dsp:nvSpPr>
      <dsp:spPr>
        <a:xfrm>
          <a:off x="2899"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5B4BB-281E-4FC4-B43E-299A64471D69}">
      <dsp:nvSpPr>
        <dsp:cNvPr id="0" name=""/>
        <dsp:cNvSpPr/>
      </dsp:nvSpPr>
      <dsp:spPr>
        <a:xfrm>
          <a:off x="232926"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Für effektives Lernen ist es wichtig, dass die LMS-Funktionen mit Ihren pädagogischen Zielen übereinstimmen.</a:t>
          </a:r>
        </a:p>
      </dsp:txBody>
      <dsp:txXfrm>
        <a:off x="271429" y="1343107"/>
        <a:ext cx="1993237" cy="1237598"/>
      </dsp:txXfrm>
    </dsp:sp>
    <dsp:sp modelId="{92B6399A-EDFB-447F-B31F-EA235360E29B}">
      <dsp:nvSpPr>
        <dsp:cNvPr id="0" name=""/>
        <dsp:cNvSpPr/>
      </dsp:nvSpPr>
      <dsp:spPr>
        <a:xfrm>
          <a:off x="2533196"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738C4-00FF-4C8A-ABD8-830D08F4F8DA}">
      <dsp:nvSpPr>
        <dsp:cNvPr id="0" name=""/>
        <dsp:cNvSpPr/>
      </dsp:nvSpPr>
      <dsp:spPr>
        <a:xfrm>
          <a:off x="2763223"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Diese Abstimmung ist entscheidend für die Schaffung eines nahtlosen und ansprechenden Lernprozesses, der die Schüler motiviert.</a:t>
          </a:r>
        </a:p>
      </dsp:txBody>
      <dsp:txXfrm>
        <a:off x="2801726" y="1343107"/>
        <a:ext cx="1993237" cy="1237598"/>
      </dsp:txXfrm>
    </dsp:sp>
    <dsp:sp modelId="{E00459B7-9F3C-4708-9406-0CDF80E00AD8}">
      <dsp:nvSpPr>
        <dsp:cNvPr id="0" name=""/>
        <dsp:cNvSpPr/>
      </dsp:nvSpPr>
      <dsp:spPr>
        <a:xfrm>
          <a:off x="5063494"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865AA-D102-4E45-B6CE-76456328E3FC}">
      <dsp:nvSpPr>
        <dsp:cNvPr id="0" name=""/>
        <dsp:cNvSpPr/>
      </dsp:nvSpPr>
      <dsp:spPr>
        <a:xfrm>
          <a:off x="5293521"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 Es trägt den unterschiedlichen Lernwegen Rechnung und macht den Unterricht für jeden einzelnen Schüler individueller und effektiver.</a:t>
          </a:r>
        </a:p>
      </dsp:txBody>
      <dsp:txXfrm>
        <a:off x="5332024" y="1343107"/>
        <a:ext cx="1993237" cy="1237598"/>
      </dsp:txXfrm>
    </dsp:sp>
    <dsp:sp modelId="{E6DBB2A9-403A-47BD-8168-83E343090FD3}">
      <dsp:nvSpPr>
        <dsp:cNvPr id="0" name=""/>
        <dsp:cNvSpPr/>
      </dsp:nvSpPr>
      <dsp:spPr>
        <a:xfrm>
          <a:off x="7593791" y="1086078"/>
          <a:ext cx="2070243" cy="131460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93FA8-AC62-4578-BA04-C3ED8222718F}">
      <dsp:nvSpPr>
        <dsp:cNvPr id="0" name=""/>
        <dsp:cNvSpPr/>
      </dsp:nvSpPr>
      <dsp:spPr>
        <a:xfrm>
          <a:off x="7823818" y="1304604"/>
          <a:ext cx="2070243" cy="131460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Indem sie sich auf die richtigen Funktionen konzentrieren, können Pädagogen das Lernerlebnis auf die individuellen Bedürfnisse zuschneiden und die Gesamtergebnisse verbessern.</a:t>
          </a:r>
        </a:p>
      </dsp:txBody>
      <dsp:txXfrm>
        <a:off x="7862321" y="1343107"/>
        <a:ext cx="1993237" cy="1237598"/>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7EF20-29D7-BCC8-6BE5-C75F4DC8DDF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4069F4EA-C872-7D73-A9F3-696B96F18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708D8397-E27D-ED82-3AC3-0093F5968C7A}"/>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FF93D2FE-7DD2-2F2C-0DF8-50AAB0512A5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31B27B-B99C-60A7-689F-6B6C4E625C8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7239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D2FA0-E702-23F0-EA3A-FE078AB376A8}"/>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27EAF74-6E4A-BA45-BA47-CC89E239EF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BD23BDE-D9F3-6882-0810-01E8A9EEC5C0}"/>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C3BEC99D-899B-193D-DE5D-FDF9898A169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751D5B4-14DF-63FF-E526-12C1C415286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09613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E3C99-6A96-7F63-F877-6206ECBDD26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AF7B84B-8097-E0AC-1662-90BDD31C4C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9197B1D-C2C0-88A1-BDC8-1369932DB91F}"/>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1B256B8C-4C62-A583-47CF-4D2EE64962E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894235F-72CB-A158-CEF4-98F5F8BFCBF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476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E9A2-108A-0238-2403-E49680C2A501}"/>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AA96D0A-278D-7747-C1D2-DF728E878A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F608F07-A191-7A70-7E16-113D9ED40617}"/>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DB868BC0-DB10-4CB2-D56C-E847564D51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F512867-901E-9DD9-C4DB-F57818C22A8B}"/>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29779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5099-35DB-0B33-7666-CDDA8DAF27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4325C295-0A1C-CFF2-D75B-BED042EF6A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3B96B5-2DA6-2E41-E34C-9E505241FEE9}"/>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6890AF37-6A82-709A-0FC6-E768537D6D5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83A7374-0938-5C26-980D-3295FAFF565D}"/>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47136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C891-87D5-D9CF-7E2B-9E30D201E1EA}"/>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03B31AF3-1BDB-2EA7-E085-826CAA5233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BDDEB198-D3F1-0794-B448-02B499FF80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BFD880F2-1725-DFD1-8750-817C35BBD53C}"/>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6" name="Footer Placeholder 5">
            <a:extLst>
              <a:ext uri="{FF2B5EF4-FFF2-40B4-BE49-F238E27FC236}">
                <a16:creationId xmlns:a16="http://schemas.microsoft.com/office/drawing/2014/main" id="{FB0356FD-EF32-88C9-EEEF-0D35A956BE4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9C02AB1-5107-ECBE-B0C5-6113699693F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59360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46E-8891-3330-5691-51CC174D8DA9}"/>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EE7F659-8E7F-ADD4-567B-0BF921F15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81DDC9-DF9C-BC8D-41ED-3F1805657C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1460C53E-26C1-354F-DC4A-29440A72E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28CF2B-A593-8217-68AB-472CC2B3DF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EEE53F6E-9326-61A9-6534-10D116F5C07C}"/>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8" name="Footer Placeholder 7">
            <a:extLst>
              <a:ext uri="{FF2B5EF4-FFF2-40B4-BE49-F238E27FC236}">
                <a16:creationId xmlns:a16="http://schemas.microsoft.com/office/drawing/2014/main" id="{2C531ECF-B778-7588-44E0-F27CE9E647E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37991DB-17A8-331D-CE44-891CE9431FFA}"/>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428921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E275-0A96-16BD-314A-D00771C2E9DA}"/>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0352CB4B-722E-C5B7-E7BA-46E4D1E6FE62}"/>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4" name="Footer Placeholder 3">
            <a:extLst>
              <a:ext uri="{FF2B5EF4-FFF2-40B4-BE49-F238E27FC236}">
                <a16:creationId xmlns:a16="http://schemas.microsoft.com/office/drawing/2014/main" id="{E398F35A-78DA-F2F0-2831-E2CCCA35538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B6AA876-ADD6-9B3B-A412-B6D861C72801}"/>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9097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5CD20-BEF1-6B1C-7F64-1FAD33CC7759}"/>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3" name="Footer Placeholder 2">
            <a:extLst>
              <a:ext uri="{FF2B5EF4-FFF2-40B4-BE49-F238E27FC236}">
                <a16:creationId xmlns:a16="http://schemas.microsoft.com/office/drawing/2014/main" id="{F7ECB7FF-2A81-31BF-9CD7-21425584044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534AD3A-373B-B57F-AB1D-13D0ABE59D15}"/>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253412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D71F-F62A-61F9-9ED5-131E1552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A25BF841-0E39-D520-9695-4D020B88A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B99FE56C-DDE3-2AD7-6FC2-39F35A30A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8BC38E-D72F-834C-3936-F6DDDB8ED269}"/>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6" name="Footer Placeholder 5">
            <a:extLst>
              <a:ext uri="{FF2B5EF4-FFF2-40B4-BE49-F238E27FC236}">
                <a16:creationId xmlns:a16="http://schemas.microsoft.com/office/drawing/2014/main" id="{91A520F1-B63F-C08A-D2AE-D0ED1B55E23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6618E8B-B1BE-6156-0113-D7E64B300B0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171742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72F3-0F40-8B42-F7E8-9EBB1A7491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DB8F1DCB-DCD7-5516-AFDD-F48CF4017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2DB65982-5D5E-5657-C99C-27F3F2E2A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3A09E1-05E0-33F4-AF58-12639F094B48}"/>
              </a:ext>
            </a:extLst>
          </p:cNvPr>
          <p:cNvSpPr>
            <a:spLocks noGrp="1"/>
          </p:cNvSpPr>
          <p:nvPr>
            <p:ph type="dt" sz="half" idx="10"/>
          </p:nvPr>
        </p:nvSpPr>
        <p:spPr/>
        <p:txBody>
          <a:bodyPr/>
          <a:lstStyle/>
          <a:p>
            <a:fld id="{09F7D831-6665-4D13-AF91-6A63C98745E8}" type="datetimeFigureOut">
              <a:rPr lang="en-BE" smtClean="0"/>
              <a:t>08/11/2024</a:t>
            </a:fld>
            <a:endParaRPr lang="en-BE"/>
          </a:p>
        </p:txBody>
      </p:sp>
      <p:sp>
        <p:nvSpPr>
          <p:cNvPr id="6" name="Footer Placeholder 5">
            <a:extLst>
              <a:ext uri="{FF2B5EF4-FFF2-40B4-BE49-F238E27FC236}">
                <a16:creationId xmlns:a16="http://schemas.microsoft.com/office/drawing/2014/main" id="{811A53B1-FD1F-21A5-51F4-AF569169E4D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36D29A3-5EB5-5A00-51D9-2260AE5EC46F}"/>
              </a:ext>
            </a:extLst>
          </p:cNvPr>
          <p:cNvSpPr>
            <a:spLocks noGrp="1"/>
          </p:cNvSpPr>
          <p:nvPr>
            <p:ph type="sldNum" sz="quarter" idx="12"/>
          </p:nvPr>
        </p:nvSpPr>
        <p:spPr/>
        <p:txBody>
          <a:bodyPr/>
          <a:lstStyle/>
          <a:p>
            <a:fld id="{FF94F81E-3500-4534-A2AB-99924FBC9A2E}" type="slidenum">
              <a:rPr lang="en-BE" smtClean="0"/>
              <a:t>‹#›</a:t>
            </a:fld>
            <a:endParaRPr lang="en-BE"/>
          </a:p>
        </p:txBody>
      </p:sp>
    </p:spTree>
    <p:extLst>
      <p:ext uri="{BB962C8B-B14F-4D97-AF65-F5344CB8AC3E}">
        <p14:creationId xmlns:p14="http://schemas.microsoft.com/office/powerpoint/2010/main" val="394689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47E6-15BC-7B38-67B8-CE51E13CD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BE"/>
          </a:p>
        </p:txBody>
      </p:sp>
      <p:sp>
        <p:nvSpPr>
          <p:cNvPr id="3" name="Text Placeholder 2">
            <a:extLst>
              <a:ext uri="{FF2B5EF4-FFF2-40B4-BE49-F238E27FC236}">
                <a16:creationId xmlns:a16="http://schemas.microsoft.com/office/drawing/2014/main" id="{7FFDD4CF-F17A-4F7E-7EA3-689F57E5E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BE"/>
          </a:p>
        </p:txBody>
      </p:sp>
      <p:sp>
        <p:nvSpPr>
          <p:cNvPr id="4" name="Date Placeholder 3">
            <a:extLst>
              <a:ext uri="{FF2B5EF4-FFF2-40B4-BE49-F238E27FC236}">
                <a16:creationId xmlns:a16="http://schemas.microsoft.com/office/drawing/2014/main" id="{4041C4EB-A0A0-B35E-778B-3C565F812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F7D831-6665-4D13-AF91-6A63C98745E8}" type="datetimeFigureOut">
              <a:rPr lang="en-BE" smtClean="0"/>
              <a:t>08/11/2024</a:t>
            </a:fld>
            <a:endParaRPr lang="en-BE"/>
          </a:p>
        </p:txBody>
      </p:sp>
      <p:sp>
        <p:nvSpPr>
          <p:cNvPr id="5" name="Footer Placeholder 4">
            <a:extLst>
              <a:ext uri="{FF2B5EF4-FFF2-40B4-BE49-F238E27FC236}">
                <a16:creationId xmlns:a16="http://schemas.microsoft.com/office/drawing/2014/main" id="{AB3B0A32-D93B-83C0-DA03-2E3248C08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E8DB219C-9FB2-61A6-A497-C4A3CE3F0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94F81E-3500-4534-A2AB-99924FBC9A2E}" type="slidenum">
              <a:rPr lang="en-BE" smtClean="0"/>
              <a:t>‹#›</a:t>
            </a:fld>
            <a:endParaRPr lang="en-BE"/>
          </a:p>
        </p:txBody>
      </p:sp>
    </p:spTree>
    <p:extLst>
      <p:ext uri="{BB962C8B-B14F-4D97-AF65-F5344CB8AC3E}">
        <p14:creationId xmlns:p14="http://schemas.microsoft.com/office/powerpoint/2010/main" val="2591825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png"/><Relationship Id="rId7" Type="http://schemas.openxmlformats.org/officeDocument/2006/relationships/diagramQuickStyle" Target="../diagrams/quickStyle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3.png"/><Relationship Id="rId4" Type="http://schemas.openxmlformats.org/officeDocument/2006/relationships/image" Target="../media/image18.png"/><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QuickStyle" Target="../diagrams/quickStyle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3.png"/><Relationship Id="rId4" Type="http://schemas.openxmlformats.org/officeDocument/2006/relationships/image" Target="../media/image19.png"/><Relationship Id="rId9" Type="http://schemas.microsoft.com/office/2007/relationships/diagramDrawing" Target="../diagrams/drawing1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png"/><Relationship Id="rId7" Type="http://schemas.openxmlformats.org/officeDocument/2006/relationships/diagramQuickStyle" Target="../diagrams/quickStyle1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3.png"/><Relationship Id="rId4" Type="http://schemas.openxmlformats.org/officeDocument/2006/relationships/image" Target="../media/image20.png"/><Relationship Id="rId9" Type="http://schemas.microsoft.com/office/2007/relationships/diagramDrawing" Target="../diagrams/drawing1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png"/><Relationship Id="rId7" Type="http://schemas.openxmlformats.org/officeDocument/2006/relationships/diagramQuickStyle" Target="../diagrams/quickStyle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3.png"/><Relationship Id="rId4" Type="http://schemas.openxmlformats.org/officeDocument/2006/relationships/image" Target="../media/image21.png"/><Relationship Id="rId9" Type="http://schemas.microsoft.com/office/2007/relationships/diagramDrawing" Target="../diagrams/drawing1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png"/><Relationship Id="rId7" Type="http://schemas.openxmlformats.org/officeDocument/2006/relationships/diagramQuickStyle" Target="../diagrams/quickStyle1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image" Target="../media/image3.png"/><Relationship Id="rId4" Type="http://schemas.openxmlformats.org/officeDocument/2006/relationships/image" Target="../media/image22.png"/><Relationship Id="rId9" Type="http://schemas.microsoft.com/office/2007/relationships/diagramDrawing" Target="../diagrams/drawing1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bing.com/ck/a?!&amp;&amp;p=fd516f65bad5f076JmltdHM9MTcxMjYyMDgwMCZpZ3VpZD0xMjE2Y2YwNi0xY2RiLTZiZGUtMjE1Ni1kY2Q3MWQ1NDZhZmImaW5zaWQ9NTIzNQ&amp;ptn=3&amp;ver=2&amp;hsh=3&amp;fclid=1216cf06-1cdb-6bde-2156-dcd71d546afb&amp;psq=canvas&amp;u=a1aHR0cHM6Ly93d3cuY2FudmEuY29tLw&amp;ntb=1" TargetMode="External"/><Relationship Id="rId4" Type="http://schemas.openxmlformats.org/officeDocument/2006/relationships/hyperlink" Target="https://www.bing.com/ck/a?!&amp;&amp;p=09f34d296435e084JmltdHM9MTcxMjYyMDgwMCZpZ3VpZD0xMjE2Y2YwNi0xY2RiLTZiZGUtMjE1Ni1kY2Q3MWQ1NDZhZmImaW5zaWQ9NTIyNg&amp;ptn=3&amp;ver=2&amp;hsh=3&amp;fclid=1216cf06-1cdb-6bde-2156-dcd71d546afb&amp;psq=moodle&amp;u=a1aHR0cHM6Ly9tb29kbGUub3JnLw&amp;ntb=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zoom.us/" TargetMode="External"/><Relationship Id="rId4" Type="http://schemas.openxmlformats.org/officeDocument/2006/relationships/hyperlink" Target="https://classroom.googl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oasis.col.org/items/7dc20f7c-4901-433a-90f1-6274f5ce53dd"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12.jpeg"/><Relationship Id="rId5" Type="http://schemas.openxmlformats.org/officeDocument/2006/relationships/diagramLayout" Target="../diagrams/layout6.xml"/><Relationship Id="rId10" Type="http://schemas.openxmlformats.org/officeDocument/2006/relationships/image" Target="../media/image11.jpeg"/><Relationship Id="rId4" Type="http://schemas.openxmlformats.org/officeDocument/2006/relationships/diagramData" Target="../diagrams/data6.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870225" cy="2441951"/>
          </a:xfrm>
          <a:prstGeom prst="rect">
            <a:avLst/>
          </a:prstGeom>
        </p:spPr>
        <p:txBody>
          <a:bodyPr wrap="square" lIns="0" tIns="0" rIns="0" bIns="0" rtlCol="0" anchor="t">
            <a:spAutoFit/>
          </a:bodyPr>
          <a:lstStyle/>
          <a:p>
            <a:pPr defTabSz="609630"/>
            <a:r>
              <a:rPr lang="en-GB" sz="2667" b="1" spc="-68" dirty="0">
                <a:solidFill>
                  <a:srgbClr val="FB8709"/>
                </a:solidFill>
                <a:latin typeface="HK Grotesk Bold"/>
              </a:rPr>
              <a:t>Modul 5: Technologie-Tools für das Flipped Classroom</a:t>
            </a:r>
          </a:p>
          <a:p>
            <a:r>
              <a:rPr lang="en-US" sz="3334" b="1" spc="-58" dirty="0" err="1">
                <a:solidFill>
                  <a:srgbClr val="053249"/>
                </a:solidFill>
                <a:latin typeface="HK Grotesk Bold"/>
              </a:rPr>
              <a:t>Enheit</a:t>
            </a:r>
            <a:r>
              <a:rPr lang="en-US" sz="3334" b="1" spc="-58" dirty="0">
                <a:solidFill>
                  <a:srgbClr val="053249"/>
                </a:solidFill>
                <a:latin typeface="HK Grotesk Bold"/>
              </a:rPr>
              <a:t> 3 - </a:t>
            </a:r>
            <a:r>
              <a:rPr lang="en-US" sz="3600" b="1" i="0" u="none" strike="noStrike" cap="none" dirty="0" err="1">
                <a:solidFill>
                  <a:srgbClr val="053249"/>
                </a:solidFill>
                <a:latin typeface="Arial"/>
                <a:ea typeface="Arial"/>
                <a:cs typeface="Arial"/>
                <a:sym typeface="Arial"/>
              </a:rPr>
              <a:t>Nutzung</a:t>
            </a:r>
            <a:r>
              <a:rPr lang="en-US" sz="3600" b="1" i="0" u="none" strike="noStrike" cap="none" dirty="0">
                <a:solidFill>
                  <a:srgbClr val="053249"/>
                </a:solidFill>
                <a:latin typeface="Arial"/>
                <a:ea typeface="Arial"/>
                <a:cs typeface="Arial"/>
                <a:sym typeface="Arial"/>
              </a:rPr>
              <a:t> von Lernmanagementsystemen</a:t>
            </a:r>
            <a:endParaRPr lang="en-US" sz="2800" b="1" dirty="0"/>
          </a:p>
          <a:p>
            <a:endParaRPr lang="en-US" sz="3334"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BE" sz="1200"/>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BE" sz="1200"/>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BE" sz="1200"/>
          </a:p>
        </p:txBody>
      </p:sp>
      <p:sp>
        <p:nvSpPr>
          <p:cNvPr id="9" name="TextBox 9"/>
          <p:cNvSpPr txBox="1"/>
          <p:nvPr/>
        </p:nvSpPr>
        <p:spPr>
          <a:xfrm>
            <a:off x="685800" y="1000921"/>
            <a:ext cx="7530167" cy="707373"/>
          </a:xfrm>
          <a:prstGeom prst="rect">
            <a:avLst/>
          </a:prstGeom>
        </p:spPr>
        <p:txBody>
          <a:bodyPr lIns="0" tIns="0" rIns="0" bIns="0" rtlCol="0" anchor="t">
            <a:spAutoFit/>
          </a:bodyPr>
          <a:lstStyle/>
          <a:p>
            <a:pPr>
              <a:lnSpc>
                <a:spcPts val="2823"/>
              </a:lnSpc>
            </a:pPr>
            <a:r>
              <a:rPr lang="en-US" sz="2333" dirty="0" err="1">
                <a:solidFill>
                  <a:srgbClr val="053249"/>
                </a:solidFill>
                <a:latin typeface="HK Grotesk"/>
              </a:rPr>
              <a:t>CollaboratiVET-Lehrplan</a:t>
            </a:r>
            <a:r>
              <a:rPr lang="en-US" sz="2333" dirty="0">
                <a:solidFill>
                  <a:srgbClr val="053249"/>
                </a:solidFill>
                <a:latin typeface="HK Grotesk"/>
              </a:rPr>
              <a:t> für </a:t>
            </a:r>
            <a:r>
              <a:rPr lang="en-US" sz="2333" dirty="0" err="1">
                <a:solidFill>
                  <a:srgbClr val="053249"/>
                </a:solidFill>
                <a:latin typeface="HK Grotesk"/>
              </a:rPr>
              <a:t>Lehrkraft</a:t>
            </a:r>
            <a:r>
              <a:rPr lang="tr-TR" sz="2333" dirty="0">
                <a:solidFill>
                  <a:srgbClr val="053249"/>
                </a:solidFill>
                <a:latin typeface="HK Grotesk"/>
              </a:rPr>
              <a:t> </a:t>
            </a:r>
            <a:r>
              <a:rPr lang="en-US" sz="2333" dirty="0">
                <a:solidFill>
                  <a:srgbClr val="053249"/>
                </a:solidFill>
                <a:latin typeface="HK Grotesk"/>
              </a:rPr>
              <a:t>/</a:t>
            </a:r>
            <a:r>
              <a:rPr lang="en-US" sz="2333" dirty="0" err="1">
                <a:solidFill>
                  <a:srgbClr val="053249"/>
                </a:solidFill>
                <a:latin typeface="HK Grotesk"/>
              </a:rPr>
              <a:t>Ausbilder</a:t>
            </a:r>
            <a:r>
              <a:rPr lang="tr-TR" sz="2333" dirty="0">
                <a:solidFill>
                  <a:srgbClr val="053249"/>
                </a:solidFill>
                <a:latin typeface="HK Grotesk"/>
              </a:rPr>
              <a:t> </a:t>
            </a:r>
          </a:p>
          <a:p>
            <a:pPr>
              <a:lnSpc>
                <a:spcPts val="2823"/>
              </a:lnSpc>
            </a:pPr>
            <a:r>
              <a:rPr lang="en-US" sz="2333" dirty="0">
                <a:solidFill>
                  <a:srgbClr val="053249"/>
                </a:solidFill>
                <a:latin typeface="HK Grotesk"/>
              </a:rPr>
              <a:t>/</a:t>
            </a:r>
            <a:r>
              <a:rPr lang="en-US" sz="2333" dirty="0" err="1">
                <a:solidFill>
                  <a:srgbClr val="053249"/>
                </a:solidFill>
                <a:latin typeface="HK Grotesk"/>
              </a:rPr>
              <a:t>Erzieher</a:t>
            </a:r>
            <a:r>
              <a:rPr lang="en-US" sz="2333" dirty="0">
                <a:solidFill>
                  <a:srgbClr val="053249"/>
                </a:solidFill>
                <a:latin typeface="HK Grotesk"/>
              </a:rPr>
              <a:t> in der </a:t>
            </a:r>
            <a:r>
              <a:rPr lang="en-US" sz="2333" dirty="0" err="1">
                <a:solidFill>
                  <a:srgbClr val="053249"/>
                </a:solidFill>
                <a:latin typeface="HK Grotesk"/>
              </a:rPr>
              <a:t>beruflichen</a:t>
            </a:r>
            <a:r>
              <a:rPr lang="en-US" sz="2333" dirty="0">
                <a:solidFill>
                  <a:srgbClr val="053249"/>
                </a:solidFill>
                <a:latin typeface="HK Grotesk"/>
              </a:rPr>
              <a:t> </a:t>
            </a:r>
            <a:r>
              <a:rPr lang="en-US" sz="2333" dirty="0" err="1">
                <a:solidFill>
                  <a:srgbClr val="053249"/>
                </a:solidFill>
                <a:latin typeface="HK Grotesk"/>
              </a:rPr>
              <a:t>Bildung</a:t>
            </a:r>
            <a:r>
              <a:rPr lang="en-US" sz="2333" dirty="0">
                <a:solidFill>
                  <a:srgbClr val="053249"/>
                </a:solidFill>
                <a:latin typeface="HK Grotesk"/>
              </a:rPr>
              <a:t> </a:t>
            </a:r>
          </a:p>
        </p:txBody>
      </p:sp>
      <p:sp>
        <p:nvSpPr>
          <p:cNvPr id="12" name="TextBox 12"/>
          <p:cNvSpPr txBox="1"/>
          <p:nvPr/>
        </p:nvSpPr>
        <p:spPr>
          <a:xfrm>
            <a:off x="2801789" y="6013828"/>
            <a:ext cx="4480421" cy="693395"/>
          </a:xfrm>
          <a:prstGeom prst="rect">
            <a:avLst/>
          </a:prstGeom>
        </p:spPr>
        <p:txBody>
          <a:bodyPr lIns="0" tIns="0" rIns="0" bIns="0" rtlCol="0" anchor="t">
            <a:spAutoFit/>
          </a:bodyPr>
          <a:lstStyle/>
          <a:p>
            <a:pPr algn="just">
              <a:lnSpc>
                <a:spcPts val="1120"/>
              </a:lnSpc>
            </a:pPr>
            <a:r>
              <a:rPr lang="en-US" sz="8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5878" y="6453255"/>
            <a:ext cx="698413" cy="253968"/>
          </a:xfrm>
          <a:prstGeom prst="rect">
            <a:avLst/>
          </a:prstGeom>
        </p:spPr>
      </p:pic>
      <p:pic>
        <p:nvPicPr>
          <p:cNvPr id="13" name="Picture 12" descr="Blue text on a white background&#10;&#10;Description automatically generated">
            <a:extLst>
              <a:ext uri="{FF2B5EF4-FFF2-40B4-BE49-F238E27FC236}">
                <a16:creationId xmlns:a16="http://schemas.microsoft.com/office/drawing/2014/main" id="{C9493D9D-CA5D-F612-0540-71C4E29AC3DA}"/>
              </a:ext>
            </a:extLst>
          </p:cNvPr>
          <p:cNvPicPr>
            <a:picLocks noChangeAspect="1"/>
          </p:cNvPicPr>
          <p:nvPr/>
        </p:nvPicPr>
        <p:blipFill>
          <a:blip r:embed="rId4"/>
          <a:stretch>
            <a:fillRect/>
          </a:stretch>
        </p:blipFill>
        <p:spPr>
          <a:xfrm>
            <a:off x="456858" y="6096647"/>
            <a:ext cx="2244905" cy="470970"/>
          </a:xfrm>
          <a:prstGeom prst="rect">
            <a:avLst/>
          </a:prstGeom>
        </p:spPr>
      </p:pic>
      <p:pic>
        <p:nvPicPr>
          <p:cNvPr id="15" name="Picture 14" descr="A group of people sitting at a table&#10;&#10;Description automatically generated">
            <a:extLst>
              <a:ext uri="{FF2B5EF4-FFF2-40B4-BE49-F238E27FC236}">
                <a16:creationId xmlns:a16="http://schemas.microsoft.com/office/drawing/2014/main" id="{26658FD9-76DC-A043-C40D-334C2D1A4C46}"/>
              </a:ext>
            </a:extLst>
          </p:cNvPr>
          <p:cNvPicPr>
            <a:picLocks noChangeAspect="1"/>
          </p:cNvPicPr>
          <p:nvPr/>
        </p:nvPicPr>
        <p:blipFill>
          <a:blip r:embed="rId5"/>
          <a:srcRect r="59736" b="14882"/>
          <a:stretch/>
        </p:blipFill>
        <p:spPr>
          <a:xfrm>
            <a:off x="7597226" y="859381"/>
            <a:ext cx="4217858" cy="5015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1D1E4-0A8A-E6AD-0959-C6CFD6687EC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2422A6C-F3BA-6F91-109F-8DBAC7EE393F}"/>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4031E89-24B1-4470-3C4F-9620628344DF}"/>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A4A3DD5-31EF-75F0-C1CC-6A8281F0996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0FF39A5D-9AC7-7C97-AD50-3B7639C66AD5}"/>
              </a:ext>
            </a:extLst>
          </p:cNvPr>
          <p:cNvSpPr txBox="1"/>
          <p:nvPr/>
        </p:nvSpPr>
        <p:spPr>
          <a:xfrm>
            <a:off x="413252" y="483211"/>
            <a:ext cx="9698247" cy="1308307"/>
          </a:xfrm>
          <a:prstGeom prst="rect">
            <a:avLst/>
          </a:prstGeom>
        </p:spPr>
        <p:txBody>
          <a:bodyPr wrap="square" lIns="0" tIns="0" rIns="0" bIns="0" rtlCol="0" anchor="t">
            <a:spAutoFit/>
          </a:bodyPr>
          <a:lstStyle/>
          <a:p>
            <a:pPr>
              <a:lnSpc>
                <a:spcPts val="5133"/>
              </a:lnSpc>
            </a:pPr>
            <a:r>
              <a:rPr lang="en-US" sz="3600" b="1" dirty="0">
                <a:solidFill>
                  <a:srgbClr val="033C5B"/>
                </a:solidFill>
                <a:latin typeface="Arial"/>
                <a:ea typeface="Arial"/>
                <a:cs typeface="Arial"/>
                <a:sym typeface="Arial"/>
              </a:rPr>
              <a:t>Wichtige Merkmale, die bei der Auswahl eines LMS zu berücksichtigen sind</a:t>
            </a:r>
            <a:endParaRPr lang="en-US" sz="3600" b="1" dirty="0"/>
          </a:p>
        </p:txBody>
      </p:sp>
      <p:grpSp>
        <p:nvGrpSpPr>
          <p:cNvPr id="9" name="Group 9">
            <a:extLst>
              <a:ext uri="{FF2B5EF4-FFF2-40B4-BE49-F238E27FC236}">
                <a16:creationId xmlns:a16="http://schemas.microsoft.com/office/drawing/2014/main" id="{6EA136B3-1D87-C59E-87A6-4E4EED019BB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22E50A5D-3096-4DA4-659B-F96E9B5FC38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F11A87E6-0AB9-3601-BECA-C1AC5AD00A0C}"/>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34D386FC-F132-5625-A17D-48BA6FA00EB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E0854CB5-4CD8-5FB6-3FB9-8952C64994A1}"/>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6FB18B9F-D169-1B2C-1B74-050C83526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30" name="TextBox 3">
            <a:extLst>
              <a:ext uri="{FF2B5EF4-FFF2-40B4-BE49-F238E27FC236}">
                <a16:creationId xmlns:a16="http://schemas.microsoft.com/office/drawing/2014/main" id="{D89382A0-A627-87AB-DDF9-1C66BE2EF73D}"/>
              </a:ext>
            </a:extLst>
          </p:cNvPr>
          <p:cNvGraphicFramePr/>
          <p:nvPr>
            <p:extLst>
              <p:ext uri="{D42A27DB-BD31-4B8C-83A1-F6EECF244321}">
                <p14:modId xmlns:p14="http://schemas.microsoft.com/office/powerpoint/2010/main" val="2120012227"/>
              </p:ext>
            </p:extLst>
          </p:nvPr>
        </p:nvGraphicFramePr>
        <p:xfrm>
          <a:off x="413252" y="1985224"/>
          <a:ext cx="10360404" cy="3457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152310DD-B625-6DF8-6876-15FD4F77BFA9}"/>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290066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25710" y="589790"/>
            <a:ext cx="10434175" cy="1962332"/>
          </a:xfrm>
          <a:prstGeom prst="rect">
            <a:avLst/>
          </a:prstGeom>
        </p:spPr>
        <p:txBody>
          <a:bodyPr wrap="square" lIns="0" tIns="0" rIns="0" bIns="0" rtlCol="0" anchor="t">
            <a:spAutoFit/>
          </a:bodyPr>
          <a:lstStyle/>
          <a:p>
            <a:pPr>
              <a:lnSpc>
                <a:spcPts val="5133"/>
              </a:lnSpc>
            </a:pPr>
            <a:r>
              <a:rPr lang="en-US" sz="4800" b="1" dirty="0">
                <a:solidFill>
                  <a:srgbClr val="033C5B"/>
                </a:solidFill>
                <a:latin typeface="Arial"/>
                <a:ea typeface="Arial"/>
                <a:cs typeface="Arial"/>
                <a:sym typeface="Arial"/>
              </a:rPr>
              <a:t>Bewertung der Benutzerfreundlichkeit und Zugänglichkeit</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3">
            <a:extLst>
              <a:ext uri="{FF2B5EF4-FFF2-40B4-BE49-F238E27FC236}">
                <a16:creationId xmlns:a16="http://schemas.microsoft.com/office/drawing/2014/main" id="{9211B650-A19C-7B54-028D-3E62A9F8FCED}"/>
              </a:ext>
            </a:extLst>
          </p:cNvPr>
          <p:cNvGraphicFramePr/>
          <p:nvPr>
            <p:extLst>
              <p:ext uri="{D42A27DB-BD31-4B8C-83A1-F6EECF244321}">
                <p14:modId xmlns:p14="http://schemas.microsoft.com/office/powerpoint/2010/main" val="1983834312"/>
              </p:ext>
            </p:extLst>
          </p:nvPr>
        </p:nvGraphicFramePr>
        <p:xfrm>
          <a:off x="1407680" y="1690234"/>
          <a:ext cx="8119873" cy="3286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D24C61E4-DD20-BEED-A7AA-E45E495D3AD5}"/>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608541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18274" y="538564"/>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LMS mit Bildungszielen abstimmen</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301785C4-3B3F-C9AE-4BDA-C2B556172572}"/>
              </a:ext>
            </a:extLst>
          </p:cNvPr>
          <p:cNvGraphicFramePr/>
          <p:nvPr>
            <p:extLst>
              <p:ext uri="{D42A27DB-BD31-4B8C-83A1-F6EECF244321}">
                <p14:modId xmlns:p14="http://schemas.microsoft.com/office/powerpoint/2010/main" val="3783576086"/>
              </p:ext>
            </p:extLst>
          </p:nvPr>
        </p:nvGraphicFramePr>
        <p:xfrm>
          <a:off x="754222" y="1877562"/>
          <a:ext cx="9896961" cy="3705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BC80413F-9B52-45A8-7EEE-3568B7AA1CA9}"/>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46747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54042" y="-100154"/>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737886" y="598705"/>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Straffung der Kursinhalte</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7" name="Picture 16">
            <a:extLst>
              <a:ext uri="{FF2B5EF4-FFF2-40B4-BE49-F238E27FC236}">
                <a16:creationId xmlns:a16="http://schemas.microsoft.com/office/drawing/2014/main" id="{1F30821E-CC71-26AB-5F7F-FBAF35946EDC}"/>
              </a:ext>
            </a:extLst>
          </p:cNvPr>
          <p:cNvPicPr>
            <a:picLocks noChangeAspect="1"/>
          </p:cNvPicPr>
          <p:nvPr/>
        </p:nvPicPr>
        <p:blipFill>
          <a:blip r:embed="rId4"/>
          <a:stretch>
            <a:fillRect/>
          </a:stretch>
        </p:blipFill>
        <p:spPr>
          <a:xfrm>
            <a:off x="662957" y="1975065"/>
            <a:ext cx="558431" cy="556347"/>
          </a:xfrm>
          <a:prstGeom prst="rect">
            <a:avLst/>
          </a:prstGeom>
        </p:spPr>
      </p:pic>
      <p:pic>
        <p:nvPicPr>
          <p:cNvPr id="20" name="Picture 19">
            <a:extLst>
              <a:ext uri="{FF2B5EF4-FFF2-40B4-BE49-F238E27FC236}">
                <a16:creationId xmlns:a16="http://schemas.microsoft.com/office/drawing/2014/main" id="{77FB6793-DD58-77DE-02F6-ECE5E58E4EC4}"/>
              </a:ext>
            </a:extLst>
          </p:cNvPr>
          <p:cNvPicPr>
            <a:picLocks noChangeAspect="1"/>
          </p:cNvPicPr>
          <p:nvPr/>
        </p:nvPicPr>
        <p:blipFill>
          <a:blip r:embed="rId5"/>
          <a:stretch>
            <a:fillRect/>
          </a:stretch>
        </p:blipFill>
        <p:spPr>
          <a:xfrm>
            <a:off x="618806" y="2709478"/>
            <a:ext cx="627505" cy="621977"/>
          </a:xfrm>
          <a:prstGeom prst="rect">
            <a:avLst/>
          </a:prstGeom>
        </p:spPr>
      </p:pic>
      <p:sp>
        <p:nvSpPr>
          <p:cNvPr id="22" name="TextBox 21">
            <a:extLst>
              <a:ext uri="{FF2B5EF4-FFF2-40B4-BE49-F238E27FC236}">
                <a16:creationId xmlns:a16="http://schemas.microsoft.com/office/drawing/2014/main" id="{31A99443-8502-8373-DB07-17F64268D8DB}"/>
              </a:ext>
            </a:extLst>
          </p:cNvPr>
          <p:cNvSpPr txBox="1"/>
          <p:nvPr/>
        </p:nvSpPr>
        <p:spPr>
          <a:xfrm>
            <a:off x="1367185" y="1930072"/>
            <a:ext cx="7374480" cy="523220"/>
          </a:xfrm>
          <a:prstGeom prst="rect">
            <a:avLst/>
          </a:prstGeom>
          <a:noFill/>
        </p:spPr>
        <p:txBody>
          <a:bodyPr wrap="square">
            <a:spAutoFit/>
          </a:bodyPr>
          <a:lstStyle/>
          <a:p>
            <a:pPr lvl="0"/>
            <a:r>
              <a:rPr lang="en-US" sz="1400" dirty="0"/>
              <a:t>Nutzen Sie das LMS, um Kursinhalte logisch und intuitiv zu organisieren und sicherzustellen, dass die Studierenden die Materialien leicht finden können.</a:t>
            </a:r>
          </a:p>
        </p:txBody>
      </p:sp>
      <p:sp>
        <p:nvSpPr>
          <p:cNvPr id="24" name="TextBox 23">
            <a:extLst>
              <a:ext uri="{FF2B5EF4-FFF2-40B4-BE49-F238E27FC236}">
                <a16:creationId xmlns:a16="http://schemas.microsoft.com/office/drawing/2014/main" id="{1AC50137-FB6A-9B76-ACEC-9A253C08BA01}"/>
              </a:ext>
            </a:extLst>
          </p:cNvPr>
          <p:cNvSpPr txBox="1"/>
          <p:nvPr/>
        </p:nvSpPr>
        <p:spPr>
          <a:xfrm>
            <a:off x="1354908" y="2787856"/>
            <a:ext cx="7374480" cy="523220"/>
          </a:xfrm>
          <a:prstGeom prst="rect">
            <a:avLst/>
          </a:prstGeom>
          <a:noFill/>
        </p:spPr>
        <p:txBody>
          <a:bodyPr wrap="square">
            <a:spAutoFit/>
          </a:bodyPr>
          <a:lstStyle/>
          <a:p>
            <a:pPr lvl="0"/>
            <a:r>
              <a:rPr lang="en-US" sz="1400" dirty="0"/>
              <a:t>Erleichtern Sie die Teilnahme an Diskussionen und die Bearbeitung von Aufgaben durch eine klare Navigation und Organisation.</a:t>
            </a:r>
          </a:p>
        </p:txBody>
      </p:sp>
      <p:sp>
        <p:nvSpPr>
          <p:cNvPr id="26" name="TextBox 25">
            <a:extLst>
              <a:ext uri="{FF2B5EF4-FFF2-40B4-BE49-F238E27FC236}">
                <a16:creationId xmlns:a16="http://schemas.microsoft.com/office/drawing/2014/main" id="{23E8FEAB-CAE2-1E89-1C29-48BED8A79763}"/>
              </a:ext>
            </a:extLst>
          </p:cNvPr>
          <p:cNvSpPr txBox="1"/>
          <p:nvPr/>
        </p:nvSpPr>
        <p:spPr>
          <a:xfrm>
            <a:off x="1392106" y="3654330"/>
            <a:ext cx="6938077" cy="307777"/>
          </a:xfrm>
          <a:prstGeom prst="rect">
            <a:avLst/>
          </a:prstGeom>
          <a:noFill/>
        </p:spPr>
        <p:txBody>
          <a:bodyPr wrap="square">
            <a:spAutoFit/>
          </a:bodyPr>
          <a:lstStyle/>
          <a:p>
            <a:pPr lvl="0"/>
            <a:r>
              <a:rPr lang="en-US" sz="1400" dirty="0"/>
              <a:t>Durch eine solche klare Organisation werden Lernhindernisse abgebaut und der Lernerfolg gesteigert.</a:t>
            </a:r>
          </a:p>
        </p:txBody>
      </p:sp>
      <p:sp>
        <p:nvSpPr>
          <p:cNvPr id="28" name="TextBox 27">
            <a:extLst>
              <a:ext uri="{FF2B5EF4-FFF2-40B4-BE49-F238E27FC236}">
                <a16:creationId xmlns:a16="http://schemas.microsoft.com/office/drawing/2014/main" id="{792BACE0-BAC6-93E2-6DBB-DF4FEA890710}"/>
              </a:ext>
            </a:extLst>
          </p:cNvPr>
          <p:cNvSpPr txBox="1"/>
          <p:nvPr/>
        </p:nvSpPr>
        <p:spPr>
          <a:xfrm>
            <a:off x="1367184" y="4321614"/>
            <a:ext cx="7362204" cy="523220"/>
          </a:xfrm>
          <a:prstGeom prst="rect">
            <a:avLst/>
          </a:prstGeom>
          <a:noFill/>
        </p:spPr>
        <p:txBody>
          <a:bodyPr wrap="square">
            <a:spAutoFit/>
          </a:bodyPr>
          <a:lstStyle/>
          <a:p>
            <a:pPr lvl="0"/>
            <a:r>
              <a:rPr lang="en-US" sz="1400" dirty="0"/>
              <a:t>Dieser strukturierte Ansatz fördert ein Umfeld, das den akademischen Erfolg begünstigt und es den Schülern ermöglicht, sich auf das Lernen zu konzentrieren, anstatt sich mit der Suche nach Ressourcen abzumühen.</a:t>
            </a:r>
          </a:p>
        </p:txBody>
      </p:sp>
      <p:pic>
        <p:nvPicPr>
          <p:cNvPr id="30" name="Picture 29">
            <a:extLst>
              <a:ext uri="{FF2B5EF4-FFF2-40B4-BE49-F238E27FC236}">
                <a16:creationId xmlns:a16="http://schemas.microsoft.com/office/drawing/2014/main" id="{3291E1C7-5A40-C5F6-339D-E5727E792EA1}"/>
              </a:ext>
            </a:extLst>
          </p:cNvPr>
          <p:cNvPicPr>
            <a:picLocks noChangeAspect="1"/>
          </p:cNvPicPr>
          <p:nvPr/>
        </p:nvPicPr>
        <p:blipFill>
          <a:blip r:embed="rId6"/>
          <a:stretch>
            <a:fillRect/>
          </a:stretch>
        </p:blipFill>
        <p:spPr>
          <a:xfrm>
            <a:off x="602548" y="3454471"/>
            <a:ext cx="643763" cy="634009"/>
          </a:xfrm>
          <a:prstGeom prst="rect">
            <a:avLst/>
          </a:prstGeom>
        </p:spPr>
      </p:pic>
      <p:pic>
        <p:nvPicPr>
          <p:cNvPr id="32" name="Picture 31">
            <a:extLst>
              <a:ext uri="{FF2B5EF4-FFF2-40B4-BE49-F238E27FC236}">
                <a16:creationId xmlns:a16="http://schemas.microsoft.com/office/drawing/2014/main" id="{12A95A35-4F71-5600-DA80-788F3622EC12}"/>
              </a:ext>
            </a:extLst>
          </p:cNvPr>
          <p:cNvPicPr>
            <a:picLocks noChangeAspect="1"/>
          </p:cNvPicPr>
          <p:nvPr/>
        </p:nvPicPr>
        <p:blipFill>
          <a:blip r:embed="rId7"/>
          <a:stretch>
            <a:fillRect/>
          </a:stretch>
        </p:blipFill>
        <p:spPr>
          <a:xfrm>
            <a:off x="599554" y="4321614"/>
            <a:ext cx="658510" cy="628185"/>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D456FCA4-A855-FB38-94DB-A8352665747E}"/>
              </a:ext>
            </a:extLst>
          </p:cNvPr>
          <p:cNvPicPr>
            <a:picLocks noChangeAspect="1"/>
          </p:cNvPicPr>
          <p:nvPr/>
        </p:nvPicPr>
        <p:blipFill>
          <a:blip r:embed="rId8"/>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200986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487D-9DAE-8E7D-A690-6AA4489DD44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946CEDF-CE7F-B867-9397-7B0BE35671A4}"/>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335BA39C-F753-DEB4-BEBA-7980E4DB218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6B97231-A869-6B92-5B5F-90D900F7988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6CA5ACBB-BBEC-90EC-CD07-A03D5FC058F7}"/>
              </a:ext>
            </a:extLst>
          </p:cNvPr>
          <p:cNvSpPr txBox="1"/>
          <p:nvPr/>
        </p:nvSpPr>
        <p:spPr>
          <a:xfrm>
            <a:off x="505904" y="477248"/>
            <a:ext cx="8663321"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Beispiele für LMS</a:t>
            </a:r>
            <a:endParaRPr lang="en-US" sz="4000" b="1" dirty="0"/>
          </a:p>
        </p:txBody>
      </p:sp>
      <p:grpSp>
        <p:nvGrpSpPr>
          <p:cNvPr id="9" name="Group 9">
            <a:extLst>
              <a:ext uri="{FF2B5EF4-FFF2-40B4-BE49-F238E27FC236}">
                <a16:creationId xmlns:a16="http://schemas.microsoft.com/office/drawing/2014/main" id="{8DC0A871-13AB-AC5E-9898-82918867595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F5FC300-B61E-D8A9-5D0F-B3F8A25C316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0F9B9B24-7F9B-902C-307D-5332AB04039E}"/>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970236DB-BBB6-FADF-A27A-3BF982857358}"/>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A95173C1-B888-B0E5-5C53-F42A2A05956D}"/>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C3045177-BDAC-8043-B38E-6279FDF7C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026" name="Picture 2" descr="Image result for google classroom">
            <a:extLst>
              <a:ext uri="{FF2B5EF4-FFF2-40B4-BE49-F238E27FC236}">
                <a16:creationId xmlns:a16="http://schemas.microsoft.com/office/drawing/2014/main" id="{8B92F1C6-AC00-FF9D-588B-ECF679D180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4" t="14882" r="4745" b="20660"/>
          <a:stretch/>
        </p:blipFill>
        <p:spPr bwMode="auto">
          <a:xfrm>
            <a:off x="7250036" y="3034058"/>
            <a:ext cx="2940794" cy="2156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B4D43E13-4FE9-D71F-4406-4F494D053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65" y="2016478"/>
            <a:ext cx="2271812" cy="1869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7261A32D-9BED-573A-806C-723E375226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052" y="2681575"/>
            <a:ext cx="3580407" cy="878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lue text on a white background&#10;&#10;Description automatically generated">
            <a:extLst>
              <a:ext uri="{FF2B5EF4-FFF2-40B4-BE49-F238E27FC236}">
                <a16:creationId xmlns:a16="http://schemas.microsoft.com/office/drawing/2014/main" id="{089264AF-22DF-7301-156C-990DA48910DC}"/>
              </a:ext>
            </a:extLst>
          </p:cNvPr>
          <p:cNvPicPr>
            <a:picLocks noChangeAspect="1"/>
          </p:cNvPicPr>
          <p:nvPr/>
        </p:nvPicPr>
        <p:blipFill>
          <a:blip r:embed="rId7"/>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215490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75262" y="357297"/>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Verbesserung der Interaktion durch LMS-Inhalte</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9" name="Picture 18" descr="A group of people with speech bubbles&#10;&#10;Description automatically generated">
            <a:extLst>
              <a:ext uri="{FF2B5EF4-FFF2-40B4-BE49-F238E27FC236}">
                <a16:creationId xmlns:a16="http://schemas.microsoft.com/office/drawing/2014/main" id="{8D58D767-67F1-85AB-F06A-D9760BBB3373}"/>
              </a:ext>
            </a:extLst>
          </p:cNvPr>
          <p:cNvPicPr>
            <a:picLocks noChangeAspect="1"/>
          </p:cNvPicPr>
          <p:nvPr/>
        </p:nvPicPr>
        <p:blipFill>
          <a:blip r:embed="rId4"/>
          <a:stretch>
            <a:fillRect/>
          </a:stretch>
        </p:blipFill>
        <p:spPr>
          <a:xfrm>
            <a:off x="8700164" y="1880200"/>
            <a:ext cx="1635338" cy="1036131"/>
          </a:xfrm>
          <a:prstGeom prst="rect">
            <a:avLst/>
          </a:prstGeom>
        </p:spPr>
      </p:pic>
      <p:graphicFrame>
        <p:nvGraphicFramePr>
          <p:cNvPr id="21" name="TextBox 3">
            <a:extLst>
              <a:ext uri="{FF2B5EF4-FFF2-40B4-BE49-F238E27FC236}">
                <a16:creationId xmlns:a16="http://schemas.microsoft.com/office/drawing/2014/main" id="{F0BDB807-4FD7-5A07-09C2-2682B97D7C11}"/>
              </a:ext>
            </a:extLst>
          </p:cNvPr>
          <p:cNvGraphicFramePr/>
          <p:nvPr>
            <p:extLst>
              <p:ext uri="{D42A27DB-BD31-4B8C-83A1-F6EECF244321}">
                <p14:modId xmlns:p14="http://schemas.microsoft.com/office/powerpoint/2010/main" val="2129032389"/>
              </p:ext>
            </p:extLst>
          </p:nvPr>
        </p:nvGraphicFramePr>
        <p:xfrm>
          <a:off x="2269676" y="1942988"/>
          <a:ext cx="6778857" cy="3913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F072225A-2F90-8B57-E67B-53B14993A218}"/>
              </a:ext>
            </a:extLst>
          </p:cNvPr>
          <p:cNvPicPr>
            <a:picLocks noChangeAspect="1"/>
          </p:cNvPicPr>
          <p:nvPr/>
        </p:nvPicPr>
        <p:blipFill>
          <a:blip r:embed="rId10"/>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3133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43731" y="572452"/>
            <a:ext cx="9217152"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Diskussionsforen für interaktives Lernen</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6BF0B099-7760-49C9-4D9B-28F6F58CD54B}"/>
              </a:ext>
            </a:extLst>
          </p:cNvPr>
          <p:cNvPicPr>
            <a:picLocks noChangeAspect="1"/>
          </p:cNvPicPr>
          <p:nvPr/>
        </p:nvPicPr>
        <p:blipFill>
          <a:blip r:embed="rId4"/>
          <a:stretch>
            <a:fillRect/>
          </a:stretch>
        </p:blipFill>
        <p:spPr>
          <a:xfrm>
            <a:off x="9195043" y="1650311"/>
            <a:ext cx="967824" cy="967824"/>
          </a:xfrm>
          <a:prstGeom prst="rect">
            <a:avLst/>
          </a:prstGeom>
        </p:spPr>
      </p:pic>
      <p:graphicFrame>
        <p:nvGraphicFramePr>
          <p:cNvPr id="18" name="TextBox 3">
            <a:extLst>
              <a:ext uri="{FF2B5EF4-FFF2-40B4-BE49-F238E27FC236}">
                <a16:creationId xmlns:a16="http://schemas.microsoft.com/office/drawing/2014/main" id="{6F741EA1-0A28-6FE5-012A-6A3D25934634}"/>
              </a:ext>
            </a:extLst>
          </p:cNvPr>
          <p:cNvGraphicFramePr/>
          <p:nvPr>
            <p:extLst>
              <p:ext uri="{D42A27DB-BD31-4B8C-83A1-F6EECF244321}">
                <p14:modId xmlns:p14="http://schemas.microsoft.com/office/powerpoint/2010/main" val="138394626"/>
              </p:ext>
            </p:extLst>
          </p:nvPr>
        </p:nvGraphicFramePr>
        <p:xfrm>
          <a:off x="3220797" y="1109985"/>
          <a:ext cx="5307997" cy="5675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862A55F3-35E6-714F-30F4-02E45F37CCFD}"/>
              </a:ext>
            </a:extLst>
          </p:cNvPr>
          <p:cNvPicPr>
            <a:picLocks noChangeAspect="1"/>
          </p:cNvPicPr>
          <p:nvPr/>
        </p:nvPicPr>
        <p:blipFill>
          <a:blip r:embed="rId10"/>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91266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13252" y="425111"/>
            <a:ext cx="9812007"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Quizfragen zur formativen Beurteilung</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12BFC66E-915D-12E3-1F2A-C168F340673D}"/>
              </a:ext>
            </a:extLst>
          </p:cNvPr>
          <p:cNvPicPr>
            <a:picLocks noChangeAspect="1"/>
          </p:cNvPicPr>
          <p:nvPr/>
        </p:nvPicPr>
        <p:blipFill>
          <a:blip r:embed="rId4"/>
          <a:stretch>
            <a:fillRect/>
          </a:stretch>
        </p:blipFill>
        <p:spPr>
          <a:xfrm>
            <a:off x="9040902" y="1603941"/>
            <a:ext cx="943977" cy="980637"/>
          </a:xfrm>
          <a:prstGeom prst="rect">
            <a:avLst/>
          </a:prstGeom>
        </p:spPr>
      </p:pic>
      <p:graphicFrame>
        <p:nvGraphicFramePr>
          <p:cNvPr id="18" name="TextBox 3">
            <a:extLst>
              <a:ext uri="{FF2B5EF4-FFF2-40B4-BE49-F238E27FC236}">
                <a16:creationId xmlns:a16="http://schemas.microsoft.com/office/drawing/2014/main" id="{74329E5E-D8DB-5F8C-3324-871D6B0D788E}"/>
              </a:ext>
            </a:extLst>
          </p:cNvPr>
          <p:cNvGraphicFramePr/>
          <p:nvPr>
            <p:extLst>
              <p:ext uri="{D42A27DB-BD31-4B8C-83A1-F6EECF244321}">
                <p14:modId xmlns:p14="http://schemas.microsoft.com/office/powerpoint/2010/main" val="4182057617"/>
              </p:ext>
            </p:extLst>
          </p:nvPr>
        </p:nvGraphicFramePr>
        <p:xfrm>
          <a:off x="2805852" y="927590"/>
          <a:ext cx="5545909" cy="59304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C6E3A680-910B-98B5-8B8B-61549F6AC5A5}"/>
              </a:ext>
            </a:extLst>
          </p:cNvPr>
          <p:cNvPicPr>
            <a:picLocks noChangeAspect="1"/>
          </p:cNvPicPr>
          <p:nvPr/>
        </p:nvPicPr>
        <p:blipFill>
          <a:blip r:embed="rId10"/>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56355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72760" y="405109"/>
            <a:ext cx="973885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Verwendung von Bewertungsbüchern und Analysen</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a:extLst>
              <a:ext uri="{FF2B5EF4-FFF2-40B4-BE49-F238E27FC236}">
                <a16:creationId xmlns:a16="http://schemas.microsoft.com/office/drawing/2014/main" id="{94465217-AC03-3FC7-2B30-86B926A66592}"/>
              </a:ext>
            </a:extLst>
          </p:cNvPr>
          <p:cNvPicPr>
            <a:picLocks noChangeAspect="1"/>
          </p:cNvPicPr>
          <p:nvPr/>
        </p:nvPicPr>
        <p:blipFill>
          <a:blip r:embed="rId4"/>
          <a:stretch>
            <a:fillRect/>
          </a:stretch>
        </p:blipFill>
        <p:spPr>
          <a:xfrm>
            <a:off x="9083134" y="1695106"/>
            <a:ext cx="1023458" cy="1023458"/>
          </a:xfrm>
          <a:prstGeom prst="rect">
            <a:avLst/>
          </a:prstGeom>
        </p:spPr>
      </p:pic>
      <p:graphicFrame>
        <p:nvGraphicFramePr>
          <p:cNvPr id="18" name="TextBox 3">
            <a:extLst>
              <a:ext uri="{FF2B5EF4-FFF2-40B4-BE49-F238E27FC236}">
                <a16:creationId xmlns:a16="http://schemas.microsoft.com/office/drawing/2014/main" id="{7914FAEF-66F6-6394-363C-1E6C97E34B9F}"/>
              </a:ext>
            </a:extLst>
          </p:cNvPr>
          <p:cNvGraphicFramePr/>
          <p:nvPr>
            <p:extLst>
              <p:ext uri="{D42A27DB-BD31-4B8C-83A1-F6EECF244321}">
                <p14:modId xmlns:p14="http://schemas.microsoft.com/office/powerpoint/2010/main" val="653965823"/>
              </p:ext>
            </p:extLst>
          </p:nvPr>
        </p:nvGraphicFramePr>
        <p:xfrm>
          <a:off x="2072671" y="2017361"/>
          <a:ext cx="5908602" cy="3591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E37D8DCC-8BA6-6525-7497-00350E552C84}"/>
              </a:ext>
            </a:extLst>
          </p:cNvPr>
          <p:cNvPicPr>
            <a:picLocks noChangeAspect="1"/>
          </p:cNvPicPr>
          <p:nvPr/>
        </p:nvPicPr>
        <p:blipFill>
          <a:blip r:embed="rId10"/>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40492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68956" y="666542"/>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Ermutigung zu Peer Reviews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12" name="Picture 11" descr="A line drawing of people and checklist&#10;&#10;Description automatically generated">
            <a:extLst>
              <a:ext uri="{FF2B5EF4-FFF2-40B4-BE49-F238E27FC236}">
                <a16:creationId xmlns:a16="http://schemas.microsoft.com/office/drawing/2014/main" id="{4E5395E2-1CAA-6AA6-A9B6-E48723B99AAA}"/>
              </a:ext>
            </a:extLst>
          </p:cNvPr>
          <p:cNvPicPr>
            <a:picLocks noChangeAspect="1"/>
          </p:cNvPicPr>
          <p:nvPr/>
        </p:nvPicPr>
        <p:blipFill>
          <a:blip r:embed="rId4"/>
          <a:stretch>
            <a:fillRect/>
          </a:stretch>
        </p:blipFill>
        <p:spPr>
          <a:xfrm>
            <a:off x="8888521" y="1538661"/>
            <a:ext cx="1048701" cy="1207449"/>
          </a:xfrm>
          <a:prstGeom prst="rect">
            <a:avLst/>
          </a:prstGeom>
        </p:spPr>
      </p:pic>
      <p:graphicFrame>
        <p:nvGraphicFramePr>
          <p:cNvPr id="20" name="TextBox 3">
            <a:extLst>
              <a:ext uri="{FF2B5EF4-FFF2-40B4-BE49-F238E27FC236}">
                <a16:creationId xmlns:a16="http://schemas.microsoft.com/office/drawing/2014/main" id="{861277F1-43DB-2CE5-1B06-D0B05C4A3EDC}"/>
              </a:ext>
            </a:extLst>
          </p:cNvPr>
          <p:cNvGraphicFramePr/>
          <p:nvPr>
            <p:extLst>
              <p:ext uri="{D42A27DB-BD31-4B8C-83A1-F6EECF244321}">
                <p14:modId xmlns:p14="http://schemas.microsoft.com/office/powerpoint/2010/main" val="2608099317"/>
              </p:ext>
            </p:extLst>
          </p:nvPr>
        </p:nvGraphicFramePr>
        <p:xfrm>
          <a:off x="1029118" y="1299743"/>
          <a:ext cx="9035588" cy="48926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8B7A7928-21FE-0C9A-6178-1D60983160CF}"/>
              </a:ext>
            </a:extLst>
          </p:cNvPr>
          <p:cNvPicPr>
            <a:picLocks noChangeAspect="1"/>
          </p:cNvPicPr>
          <p:nvPr/>
        </p:nvPicPr>
        <p:blipFill>
          <a:blip r:embed="rId10"/>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42711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0" i="0" u="none" strike="noStrike" kern="1200" cap="none" spc="-46" normalizeH="0" baseline="0" noProof="0" dirty="0">
                <a:ln>
                  <a:noFill/>
                </a:ln>
                <a:solidFill>
                  <a:srgbClr val="033C5B"/>
                </a:solidFill>
                <a:effectLst/>
                <a:uLnTx/>
                <a:uFillTx/>
                <a:latin typeface="HK Grotesk" panose="020B0604020202020204" charset="0"/>
                <a:ea typeface="+mn-ea"/>
                <a:cs typeface="+mn-cs"/>
              </a:rPr>
              <a:t>Lernziele</a:t>
            </a:r>
          </a:p>
        </p:txBody>
      </p:sp>
      <p:sp>
        <p:nvSpPr>
          <p:cNvPr id="3" name="TextBox 3"/>
          <p:cNvSpPr txBox="1"/>
          <p:nvPr/>
        </p:nvSpPr>
        <p:spPr>
          <a:xfrm>
            <a:off x="257173" y="1144440"/>
            <a:ext cx="5901813" cy="3990836"/>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Am Ende dieser Einheit werden die Teilnehmer in der Lage sein:</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Definieren Sie die Rolle von LMS bei der Unterstützung des Modells des umgedrehten Unterrichts in der Berufsbildung.</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Identifizieren Sie die Hauptmerkmale von LMS, die das Engagement und die Lernergebnisse verbessern.</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Zeigen Sie, wie Sie Kursmaterialien in einem LMS einrichten und verwalten können.</a:t>
            </a:r>
          </a:p>
          <a:p>
            <a:pPr marL="742950" lvl="1" indent="-285750">
              <a:buFont typeface="Arial" panose="020B0604020202020204" pitchFamily="34" charset="0"/>
              <a:buChar char="•"/>
            </a:pPr>
            <a:r>
              <a:rPr lang="en-GB" i="0" u="none" strike="noStrike" dirty="0">
                <a:solidFill>
                  <a:srgbClr val="121212"/>
                </a:solidFill>
                <a:effectLst/>
                <a:latin typeface="HK Grotesk" panose="020B0604020202020204" charset="0"/>
              </a:rPr>
              <a:t>Erläutern Sie Methoden zur Nutzung von LMS, um </a:t>
            </a:r>
            <a:r>
              <a:rPr lang="en-GB" i="0" u="none" strike="noStrike" dirty="0" err="1">
                <a:solidFill>
                  <a:srgbClr val="121212"/>
                </a:solidFill>
                <a:effectLst/>
                <a:latin typeface="HK Grotesk" panose="020B0604020202020204" charset="0"/>
              </a:rPr>
              <a:t>schülerzentriertes </a:t>
            </a:r>
            <a:r>
              <a:rPr lang="en-GB" i="0" u="none" strike="noStrike" dirty="0">
                <a:solidFill>
                  <a:srgbClr val="121212"/>
                </a:solidFill>
                <a:effectLst/>
                <a:latin typeface="HK Grotesk" panose="020B0604020202020204" charset="0"/>
              </a:rPr>
              <a:t>Lernen außerhalb des Klassenzimmers zu erleichtern.</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pic>
        <p:nvPicPr>
          <p:cNvPr id="12" name="Picture 11" descr="Blue text on a white background&#10;&#10;Description automatically generated">
            <a:extLst>
              <a:ext uri="{FF2B5EF4-FFF2-40B4-BE49-F238E27FC236}">
                <a16:creationId xmlns:a16="http://schemas.microsoft.com/office/drawing/2014/main" id="{27448073-2D4C-3F14-324A-EFE58AC0F566}"/>
              </a:ext>
            </a:extLst>
          </p:cNvPr>
          <p:cNvPicPr>
            <a:picLocks noChangeAspect="1"/>
          </p:cNvPicPr>
          <p:nvPr/>
        </p:nvPicPr>
        <p:blipFill>
          <a:blip r:embed="rId9"/>
          <a:stretch>
            <a:fillRect/>
          </a:stretch>
        </p:blipFill>
        <p:spPr>
          <a:xfrm>
            <a:off x="1818256" y="6106835"/>
            <a:ext cx="1867746" cy="3918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448055" y="801548"/>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Gemeinsame Projekte im LMS</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4050D98D-3BDE-F627-C7F2-F4031B8FD2D8}"/>
              </a:ext>
            </a:extLst>
          </p:cNvPr>
          <p:cNvGraphicFramePr/>
          <p:nvPr>
            <p:extLst>
              <p:ext uri="{D42A27DB-BD31-4B8C-83A1-F6EECF244321}">
                <p14:modId xmlns:p14="http://schemas.microsoft.com/office/powerpoint/2010/main" val="529075475"/>
              </p:ext>
            </p:extLst>
          </p:nvPr>
        </p:nvGraphicFramePr>
        <p:xfrm>
          <a:off x="685799" y="2010748"/>
          <a:ext cx="8741665" cy="2624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5888F84E-D3DD-EF5D-D9C5-8E0E4100F873}"/>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411352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dirty="0" err="1">
                <a:solidFill>
                  <a:srgbClr val="033C5B"/>
                </a:solidFill>
                <a:latin typeface="HK Grotesk Bold"/>
              </a:rPr>
              <a:t>Reflexion</a:t>
            </a:r>
            <a:r>
              <a:rPr lang="tr-TR" sz="4666" spc="-46" dirty="0">
                <a:solidFill>
                  <a:srgbClr val="033C5B"/>
                </a:solidFill>
                <a:latin typeface="HK Grotesk Bold"/>
              </a:rPr>
              <a:t>sa</a:t>
            </a:r>
            <a:r>
              <a:rPr lang="en-US" sz="4666" spc="-46" dirty="0" err="1">
                <a:solidFill>
                  <a:srgbClr val="033C5B"/>
                </a:solidFill>
                <a:latin typeface="HK Grotesk Bold"/>
              </a:rPr>
              <a:t>ktivität</a:t>
            </a:r>
            <a:endParaRPr lang="en-US" sz="4666" spc="-46" dirty="0">
              <a:solidFill>
                <a:srgbClr val="033C5B"/>
              </a:solidFill>
              <a:latin typeface="HK Grotesk Bold"/>
            </a:endParaRPr>
          </a:p>
        </p:txBody>
      </p:sp>
      <p:sp>
        <p:nvSpPr>
          <p:cNvPr id="11" name="TextBox 11"/>
          <p:cNvSpPr txBox="1"/>
          <p:nvPr/>
        </p:nvSpPr>
        <p:spPr>
          <a:xfrm>
            <a:off x="2039131" y="1337689"/>
            <a:ext cx="7896587" cy="2133726"/>
          </a:xfrm>
          <a:prstGeom prst="rect">
            <a:avLst/>
          </a:prstGeom>
        </p:spPr>
        <p:txBody>
          <a:bodyPr wrap="square" lIns="0" tIns="0" rIns="0" bIns="0" rtlCol="0" anchor="t">
            <a:spAutoFit/>
          </a:bodyPr>
          <a:lstStyle/>
          <a:p>
            <a:pPr marL="304815" indent="-304815">
              <a:lnSpc>
                <a:spcPts val="2426"/>
              </a:lnSpc>
              <a:spcBef>
                <a:spcPct val="0"/>
              </a:spcBef>
              <a:buFont typeface="Wingdings" panose="05000000000000000000" pitchFamily="2" charset="2"/>
              <a:buChar char="à"/>
            </a:pPr>
            <a:r>
              <a:rPr lang="en-GB" sz="1600" dirty="0"/>
              <a:t>Wählen Sie eine Funktion aus (z.B. Inhaltsplanung, Analyse, Quiz), die den Flipped-Unterricht in Ihrem Berufsbildungsunterricht verbessern könnte. Planen Sie eine umgedrehte Unterrichtsstunde, die diese Funktion beinhaltet. Beschreiben Sie, wie Sie ein Diskussionsforum nutzen würden, um Schüler auf die praktische Ausbildung vorzubereiten.</a:t>
            </a:r>
          </a:p>
          <a:p>
            <a:pPr marL="304815" indent="-304815">
              <a:lnSpc>
                <a:spcPts val="2426"/>
              </a:lnSpc>
              <a:spcBef>
                <a:spcPct val="0"/>
              </a:spcBef>
              <a:buFont typeface="Wingdings" panose="05000000000000000000" pitchFamily="2" charset="2"/>
              <a:buChar char="à"/>
            </a:pPr>
            <a:r>
              <a:rPr lang="en-GB" sz="1600" dirty="0"/>
              <a:t>Wie wird diese Funktion Ihren Schülern helfen, Fähigkeiten besser zu verstehen und zu üben? Wie werden Sie beurteilen, ob die Schüler auf die praktischen Aufgaben vorbereitet sind? Auf welche Herausforderungen könnten Sie bei der Umsetzung dieser Funktion stoßen, und wie könnten Sie diese lösen?</a:t>
            </a:r>
            <a:endParaRPr lang="en-GB" sz="1733"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D01BC7B7-E91E-9D53-B4C8-7DC2CB089405}"/>
              </a:ext>
            </a:extLst>
          </p:cNvPr>
          <p:cNvPicPr>
            <a:picLocks noChangeAspect="1"/>
          </p:cNvPicPr>
          <p:nvPr/>
        </p:nvPicPr>
        <p:blipFill>
          <a:blip r:embed="rId10"/>
          <a:stretch>
            <a:fillRect/>
          </a:stretch>
        </p:blipFill>
        <p:spPr>
          <a:xfrm>
            <a:off x="2033365" y="6224178"/>
            <a:ext cx="1293922" cy="2714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Ressourcen</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685799" y="2010748"/>
            <a:ext cx="7440105" cy="3233001"/>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Moodle </a:t>
            </a:r>
            <a:r>
              <a:rPr lang="en-US" sz="1400" dirty="0">
                <a:solidFill>
                  <a:srgbClr val="121212"/>
                </a:solidFill>
                <a:latin typeface="Arial"/>
                <a:ea typeface="Arial"/>
                <a:cs typeface="Arial"/>
                <a:sym typeface="Arial"/>
              </a:rPr>
              <a:t>- Ein kostenloses, quelloffenes Lernmanagementsystem (LMS), mit dem Lehrkräfte Online-Kurse erstellen können. Es ist in hohem Maße anpassbar und unterstützt eine Reihe von Aktivitäten und Ressourcen für flipped classroom learning. </a:t>
            </a:r>
            <a:endParaRPr lang="en-US" sz="1100" dirty="0"/>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Canvas </a:t>
            </a:r>
            <a:r>
              <a:rPr lang="en-US" sz="1400" dirty="0">
                <a:solidFill>
                  <a:srgbClr val="121212"/>
                </a:solidFill>
                <a:latin typeface="Arial"/>
                <a:ea typeface="Arial"/>
                <a:cs typeface="Arial"/>
                <a:sym typeface="Arial"/>
              </a:rPr>
              <a:t>- Ein umfassendes und robustes Lernmanagementsystem (LMS), das eine ansprechende Lernumgebung ermöglicht. Mit Canvas können Lehrkräfte benutzerdefinierte Kurse in einem Online-Format erstellen. Es ist bekannt für seine Benutzerfreundlichkeit, Zuverlässigkeit und Skalierbarkeit und eignet sich daher für Klassenräume jeder Größe. Die Plattform unterstützt Multimedia-Integrationen, Diskussionsforen und verschiedene Bewertungsarten und passt gut zum Flipped-Classroom-Ansatz, da sie es Lehrkräften ermöglicht, Lehrinhalte online zu vermitteln und Schüler in interaktive Lernaktivitäten einzubinden.</a:t>
            </a:r>
          </a:p>
          <a:p>
            <a:pPr marL="457200" marR="0" lvl="0" indent="-457200" algn="l" rtl="0">
              <a:lnSpc>
                <a:spcPct val="140000"/>
              </a:lnSpc>
              <a:spcBef>
                <a:spcPts val="0"/>
              </a:spcBef>
              <a:spcAft>
                <a:spcPts val="0"/>
              </a:spcAft>
              <a:buClr>
                <a:srgbClr val="121212"/>
              </a:buClr>
              <a:buSzPts val="2600"/>
              <a:buFont typeface="Arial"/>
              <a:buChar char="•"/>
            </a:pPr>
            <a:endParaRPr lang="en-US" sz="1100" dirty="0"/>
          </a:p>
        </p:txBody>
      </p:sp>
      <p:pic>
        <p:nvPicPr>
          <p:cNvPr id="6" name="Picture 5" descr="Blue text on a white background&#10;&#10;Description automatically generated">
            <a:extLst>
              <a:ext uri="{FF2B5EF4-FFF2-40B4-BE49-F238E27FC236}">
                <a16:creationId xmlns:a16="http://schemas.microsoft.com/office/drawing/2014/main" id="{0D741E15-FC3E-D47C-4F87-82487DF5AACF}"/>
              </a:ext>
            </a:extLst>
          </p:cNvPr>
          <p:cNvPicPr>
            <a:picLocks noChangeAspect="1"/>
          </p:cNvPicPr>
          <p:nvPr/>
        </p:nvPicPr>
        <p:blipFill>
          <a:blip r:embed="rId6"/>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403173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859041" y="666580"/>
            <a:ext cx="9217152" cy="77316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dirty="0">
                <a:solidFill>
                  <a:srgbClr val="033C5B"/>
                </a:solidFill>
                <a:latin typeface="Arial"/>
                <a:ea typeface="Arial"/>
                <a:cs typeface="Arial"/>
                <a:sym typeface="Arial"/>
              </a:rPr>
              <a:t>Ressourcen</a:t>
            </a:r>
            <a:endParaRPr lang="en-US" sz="4000"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1" name="TextBox 3">
            <a:extLst>
              <a:ext uri="{FF2B5EF4-FFF2-40B4-BE49-F238E27FC236}">
                <a16:creationId xmlns:a16="http://schemas.microsoft.com/office/drawing/2014/main" id="{C31294D0-D7E4-FD5D-A631-8C17C94700F6}"/>
              </a:ext>
            </a:extLst>
          </p:cNvPr>
          <p:cNvSpPr txBox="1"/>
          <p:nvPr/>
        </p:nvSpPr>
        <p:spPr>
          <a:xfrm>
            <a:off x="585215" y="1531055"/>
            <a:ext cx="8961121" cy="4137864"/>
          </a:xfrm>
          <a:prstGeom prst="rect">
            <a:avLst/>
          </a:prstGeom>
        </p:spPr>
        <p:txBody>
          <a:bodyPr wrap="square" lIns="0" tIns="0" rIns="0" bIns="0" rtlCol="0" anchor="t">
            <a:spAutoFit/>
          </a:bodyPr>
          <a:lstStyle/>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Google Classroom </a:t>
            </a:r>
            <a:r>
              <a:rPr lang="en-US" sz="1400" dirty="0">
                <a:solidFill>
                  <a:srgbClr val="121212"/>
                </a:solidFill>
                <a:latin typeface="Arial"/>
                <a:ea typeface="Arial"/>
                <a:cs typeface="Arial"/>
                <a:sym typeface="Arial"/>
              </a:rPr>
              <a:t>ist eine kostenlose, webbasierte Lernplattform, die das Erstellen, Verteilen und Benoten von Aufgaben vereinfacht. Sie lässt sich nahtlos in andere Google-Tools integrieren und ermöglicht es Lehrkraftn, Ressourcen gemeinsam zu nutzen, Aufgaben zu organisieren und mit Schülern zu kommunizieren. Die Plattform wurde entwickelt, um die Zusammenarbeit zu verbessern und den Arbeitsablauf sowohl in persönlichen als auch in entfernten Lernumgebungen zu rationalisieren.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4"/>
              </a:rPr>
              <a:t>https://classroom.google.com/</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L="457200" marR="0" lvl="0" indent="-457200" algn="l" rtl="0">
              <a:lnSpc>
                <a:spcPct val="140000"/>
              </a:lnSpc>
              <a:spcBef>
                <a:spcPts val="0"/>
              </a:spcBef>
              <a:spcAft>
                <a:spcPts val="0"/>
              </a:spcAft>
              <a:buClr>
                <a:srgbClr val="121212"/>
              </a:buClr>
              <a:buSzPts val="2600"/>
              <a:buFont typeface="Arial"/>
              <a:buChar char="•"/>
            </a:pPr>
            <a:r>
              <a:rPr lang="en-US" sz="1400" u="sng" dirty="0">
                <a:solidFill>
                  <a:srgbClr val="121212"/>
                </a:solidFill>
                <a:latin typeface="Arial"/>
                <a:ea typeface="Arial"/>
                <a:cs typeface="Arial"/>
                <a:sym typeface="Arial"/>
              </a:rPr>
              <a:t>Zoom </a:t>
            </a:r>
            <a:r>
              <a:rPr lang="en-US" sz="1400" dirty="0">
                <a:solidFill>
                  <a:srgbClr val="121212"/>
                </a:solidFill>
                <a:latin typeface="Arial"/>
                <a:ea typeface="Arial"/>
                <a:cs typeface="Arial"/>
                <a:sym typeface="Arial"/>
              </a:rPr>
              <a:t>ist eine Videokonferenzplattform, die es Lehrkräften und Studenten ermöglicht, sich in Echtzeit für virtuelle Klassen, Meetings und Webinare zu verbinden. Es unterstützt Funktionen wie Bildschirmfreigabe, Gruppenräume und Live-Abstimmungen, die die interaktive Lernerfahrung verbessern. Zoom wird sowohl für synchrone als auch für hybride Lernmodelle eingesetzt und ist damit eine beliebte Wahl für die Fernlehre.  </a:t>
            </a:r>
          </a:p>
          <a:p>
            <a:pPr marR="0" lvl="0" algn="l" rtl="0">
              <a:lnSpc>
                <a:spcPct val="140000"/>
              </a:lnSpc>
              <a:spcBef>
                <a:spcPts val="0"/>
              </a:spcBef>
              <a:spcAft>
                <a:spcPts val="0"/>
              </a:spcAft>
              <a:buClr>
                <a:srgbClr val="121212"/>
              </a:buClr>
              <a:buSzPts val="2600"/>
            </a:pPr>
            <a:r>
              <a:rPr lang="en-US" sz="1400" dirty="0">
                <a:solidFill>
                  <a:srgbClr val="121212"/>
                </a:solidFill>
                <a:latin typeface="Arial"/>
                <a:ea typeface="Arial"/>
                <a:cs typeface="Arial"/>
                <a:sym typeface="Arial"/>
                <a:hlinkClick r:id="rId5"/>
              </a:rPr>
              <a:t>https://zoom.us/</a:t>
            </a: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ea typeface="Arial"/>
              <a:cs typeface="Arial"/>
              <a:sym typeface="Arial"/>
            </a:endParaRPr>
          </a:p>
          <a:p>
            <a:pPr marR="0" lvl="0" algn="l" rtl="0">
              <a:lnSpc>
                <a:spcPct val="140000"/>
              </a:lnSpc>
              <a:spcBef>
                <a:spcPts val="0"/>
              </a:spcBef>
              <a:spcAft>
                <a:spcPts val="0"/>
              </a:spcAft>
              <a:buClr>
                <a:srgbClr val="121212"/>
              </a:buClr>
              <a:buSzPts val="2600"/>
            </a:pPr>
            <a:endParaRPr lang="en-US" sz="1400" dirty="0">
              <a:solidFill>
                <a:srgbClr val="121212"/>
              </a:solidFill>
              <a:latin typeface="Arial"/>
              <a:cs typeface="Arial"/>
              <a:sym typeface="Arial"/>
            </a:endParaRPr>
          </a:p>
          <a:p>
            <a:pPr marR="0" lvl="0" algn="l" rtl="0">
              <a:lnSpc>
                <a:spcPct val="140000"/>
              </a:lnSpc>
              <a:spcBef>
                <a:spcPts val="0"/>
              </a:spcBef>
              <a:spcAft>
                <a:spcPts val="0"/>
              </a:spcAft>
              <a:buClr>
                <a:srgbClr val="121212"/>
              </a:buClr>
              <a:buSzPts val="2600"/>
            </a:pPr>
            <a:endParaRPr lang="en-US" sz="1100" dirty="0"/>
          </a:p>
        </p:txBody>
      </p:sp>
      <p:pic>
        <p:nvPicPr>
          <p:cNvPr id="6" name="Picture 5" descr="Blue text on a white background&#10;&#10;Description automatically generated">
            <a:extLst>
              <a:ext uri="{FF2B5EF4-FFF2-40B4-BE49-F238E27FC236}">
                <a16:creationId xmlns:a16="http://schemas.microsoft.com/office/drawing/2014/main" id="{0CD528E0-2C4B-B2FD-C613-D6E25C237C37}"/>
              </a:ext>
            </a:extLst>
          </p:cNvPr>
          <p:cNvPicPr>
            <a:picLocks noChangeAspect="1"/>
          </p:cNvPicPr>
          <p:nvPr/>
        </p:nvPicPr>
        <p:blipFill>
          <a:blip r:embed="rId6"/>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41270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Was ist ein Lernmanagementsystem?</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F6998B92-14D2-BC7A-081F-7150683E7F3E}"/>
              </a:ext>
            </a:extLst>
          </p:cNvPr>
          <p:cNvSpPr/>
          <p:nvPr/>
        </p:nvSpPr>
        <p:spPr>
          <a:xfrm>
            <a:off x="589781" y="2401477"/>
            <a:ext cx="10287000" cy="1924896"/>
          </a:xfrm>
          <a:prstGeom prst="rect">
            <a:avLst/>
          </a:prstGeom>
        </p:spPr>
        <p:txBody>
          <a:bodyPr/>
          <a:lstStyle/>
          <a:p>
            <a:pPr lvl="0" algn="ctr"/>
            <a:r>
              <a:rPr lang="en-GB" i="1" dirty="0"/>
              <a:t>Ein Lernmanagementsystem (LMS), oft auch als Kursverwaltungssystem oder virtuelle Lernumgebung bezeichnet, ist ein webbasiertes Softwaresystem, das Lehrkräfte bei der Verwaltung von Kursen und der Durchführung von Online-Lektionen unterstützt. Es hilft bei der Verwaltung, Verfolgung und Berichterstattung des Lernprozesses. Ein LMS besteht in der Regel aus folgenden Komponenten: Erstellung von Inhalten, Organisation, Bereitstellung, Interaktion mit den Lernenden, Bewertung und Benotung sowie Verwaltung des Lernprozesses.</a:t>
            </a:r>
          </a:p>
          <a:p>
            <a:pPr lvl="0" algn="ctr"/>
            <a:endParaRPr lang="en-GB" i="1" dirty="0"/>
          </a:p>
          <a:p>
            <a:pPr lvl="0" algn="ctr"/>
            <a:r>
              <a:rPr lang="en-GB" i="1" dirty="0">
                <a:hlinkClick r:id="rId4"/>
              </a:rPr>
              <a:t>Offener Unterricht und Fernunterricht: Wichtige Begriffe und Definitionen</a:t>
            </a:r>
            <a:endParaRPr lang="en-US" i="1" dirty="0"/>
          </a:p>
        </p:txBody>
      </p:sp>
      <p:pic>
        <p:nvPicPr>
          <p:cNvPr id="11" name="Picture 10" descr="Blue text on a white background&#10;&#10;Description automatically generated">
            <a:extLst>
              <a:ext uri="{FF2B5EF4-FFF2-40B4-BE49-F238E27FC236}">
                <a16:creationId xmlns:a16="http://schemas.microsoft.com/office/drawing/2014/main" id="{F65FB1B0-DB78-8A51-3E20-1F281DA70991}"/>
              </a:ext>
            </a:extLst>
          </p:cNvPr>
          <p:cNvPicPr>
            <a:picLocks noChangeAspect="1"/>
          </p:cNvPicPr>
          <p:nvPr/>
        </p:nvPicPr>
        <p:blipFill>
          <a:blip r:embed="rId5"/>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357698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3588-924A-1CD9-D2E5-64D9C522DEA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F0FFF18-FF40-075C-B0E7-375F5285E00E}"/>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9B3E6B4F-D398-6094-BC1D-2464D66D7FD6}"/>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CFB5D0EE-6489-4B81-936E-5FD62998B5A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74EB9328-FE6F-0D03-4E0E-B9C045212BA5}"/>
              </a:ext>
            </a:extLst>
          </p:cNvPr>
          <p:cNvSpPr txBox="1"/>
          <p:nvPr/>
        </p:nvSpPr>
        <p:spPr>
          <a:xfrm>
            <a:off x="339018" y="342462"/>
            <a:ext cx="9283220"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Verständnis von Lernmanagementsystemen</a:t>
            </a:r>
            <a:endParaRPr lang="en-US" sz="4000" b="1" dirty="0"/>
          </a:p>
        </p:txBody>
      </p:sp>
      <p:grpSp>
        <p:nvGrpSpPr>
          <p:cNvPr id="9" name="Group 9">
            <a:extLst>
              <a:ext uri="{FF2B5EF4-FFF2-40B4-BE49-F238E27FC236}">
                <a16:creationId xmlns:a16="http://schemas.microsoft.com/office/drawing/2014/main" id="{A44498C2-D199-E77C-26F6-B75DE3D24D00}"/>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417FFD5C-7E62-C2E6-5C16-44FD3BF80F2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16E6EE12-6C59-FA8E-E6C2-C91E28E94DA1}"/>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035D460-7166-49E0-0FEF-9A4C8CCC856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FE95B05F-C2E3-E520-D66C-255DDB914F86}"/>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C428A59D-7AF2-A854-785C-5FDBC345B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8B917CA8-C374-5E1D-8DA5-88F0CC257373}"/>
              </a:ext>
            </a:extLst>
          </p:cNvPr>
          <p:cNvGraphicFramePr/>
          <p:nvPr/>
        </p:nvGraphicFramePr>
        <p:xfrm>
          <a:off x="608700" y="1928152"/>
          <a:ext cx="10287000" cy="3772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A7D7F007-745B-1304-55D4-F1BDBDCEE9C4}"/>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281278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618476" y="441261"/>
            <a:ext cx="8120925"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Die Rolle von LMS beim Flipped Learning</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F73441-4278-7798-A12C-3A8E29CAF7C7}"/>
              </a:ext>
            </a:extLst>
          </p:cNvPr>
          <p:cNvGraphicFramePr/>
          <p:nvPr>
            <p:extLst>
              <p:ext uri="{D42A27DB-BD31-4B8C-83A1-F6EECF244321}">
                <p14:modId xmlns:p14="http://schemas.microsoft.com/office/powerpoint/2010/main" val="1385815557"/>
              </p:ext>
            </p:extLst>
          </p:nvPr>
        </p:nvGraphicFramePr>
        <p:xfrm>
          <a:off x="1239498" y="2191307"/>
          <a:ext cx="9336011" cy="3546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7FF4AE38-F544-10F8-EAE7-FDA2927309D3}"/>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399614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D5023-BC37-567D-62A3-0C8A4A27E52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C6081F5-F855-9E9F-E42C-7BEF1D8A3267}"/>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5BB85E74-7CD2-4BA0-CD9A-2E1C22B034CD}"/>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B8D32773-DD30-785A-A544-0B5341A5435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E35504FE-CD78-41CF-6EFC-56EE4A412967}"/>
              </a:ext>
            </a:extLst>
          </p:cNvPr>
          <p:cNvSpPr txBox="1"/>
          <p:nvPr/>
        </p:nvSpPr>
        <p:spPr>
          <a:xfrm>
            <a:off x="413252" y="474644"/>
            <a:ext cx="9633343" cy="1189236"/>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3600" b="1" dirty="0">
                <a:solidFill>
                  <a:srgbClr val="033C5B"/>
                </a:solidFill>
                <a:latin typeface="Arial"/>
                <a:ea typeface="Arial"/>
                <a:cs typeface="Arial"/>
                <a:sym typeface="Arial"/>
              </a:rPr>
              <a:t>Warum ist LMS der Schlüssel für flipped instruction in der Berufsbildung?</a:t>
            </a:r>
            <a:endParaRPr lang="en-US" sz="2800" b="1" dirty="0"/>
          </a:p>
        </p:txBody>
      </p:sp>
      <p:grpSp>
        <p:nvGrpSpPr>
          <p:cNvPr id="9" name="Group 9">
            <a:extLst>
              <a:ext uri="{FF2B5EF4-FFF2-40B4-BE49-F238E27FC236}">
                <a16:creationId xmlns:a16="http://schemas.microsoft.com/office/drawing/2014/main" id="{3DACD62B-C484-12AD-242F-A863B04AE91F}"/>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D0199728-2046-4D62-1544-23EAF712627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A1C6F0BB-DD51-9625-1051-2914B5254EF4}"/>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225EC2B0-0CC1-2A46-7872-E52A77093DB1}"/>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8D5FC051-CECA-9D11-CF3A-E3A76A5C3823}"/>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4C2B1280-3BB3-1E31-13F5-1FDDC6E5B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BFEF0023-B17A-5F72-4B5F-248F9BDB6147}"/>
              </a:ext>
            </a:extLst>
          </p:cNvPr>
          <p:cNvGraphicFramePr/>
          <p:nvPr>
            <p:extLst>
              <p:ext uri="{D42A27DB-BD31-4B8C-83A1-F6EECF244321}">
                <p14:modId xmlns:p14="http://schemas.microsoft.com/office/powerpoint/2010/main" val="3276637547"/>
              </p:ext>
            </p:extLst>
          </p:nvPr>
        </p:nvGraphicFramePr>
        <p:xfrm>
          <a:off x="678245" y="1499054"/>
          <a:ext cx="9903570" cy="39405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DDD7D06C-CAF9-57A0-F320-CD3D8049815F}"/>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306444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24340" y="395059"/>
            <a:ext cx="9050584" cy="1585690"/>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4800" b="1" dirty="0">
                <a:solidFill>
                  <a:srgbClr val="033C5B"/>
                </a:solidFill>
                <a:latin typeface="Arial"/>
                <a:ea typeface="Arial"/>
                <a:cs typeface="Arial"/>
                <a:sym typeface="Arial"/>
              </a:rPr>
              <a:t>Vorteile von LMS in umgedrehten Klassenzimmern</a:t>
            </a:r>
            <a:endParaRPr lang="en-US" sz="40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3">
            <a:extLst>
              <a:ext uri="{FF2B5EF4-FFF2-40B4-BE49-F238E27FC236}">
                <a16:creationId xmlns:a16="http://schemas.microsoft.com/office/drawing/2014/main" id="{6212B6A9-CEB2-21B1-A691-2354A91787FD}"/>
              </a:ext>
            </a:extLst>
          </p:cNvPr>
          <p:cNvGraphicFramePr/>
          <p:nvPr>
            <p:extLst>
              <p:ext uri="{D42A27DB-BD31-4B8C-83A1-F6EECF244321}">
                <p14:modId xmlns:p14="http://schemas.microsoft.com/office/powerpoint/2010/main" val="216986538"/>
              </p:ext>
            </p:extLst>
          </p:nvPr>
        </p:nvGraphicFramePr>
        <p:xfrm>
          <a:off x="1219439" y="1856011"/>
          <a:ext cx="8756980" cy="35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6F08F798-539E-13FE-8ACA-2BB1D76CC80E}"/>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106736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C15-AFDA-576F-8BE1-558266F6B5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960956-379C-A9FD-6851-BEDB5D5C6F68}"/>
              </a:ext>
            </a:extLst>
          </p:cNvPr>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a:extLst>
              <a:ext uri="{FF2B5EF4-FFF2-40B4-BE49-F238E27FC236}">
                <a16:creationId xmlns:a16="http://schemas.microsoft.com/office/drawing/2014/main" id="{85B3B70C-9B90-3F05-E4F4-CB4D75BAF5E4}"/>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4E17B44-6392-7560-617F-2179C7F807C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a:extLst>
              <a:ext uri="{FF2B5EF4-FFF2-40B4-BE49-F238E27FC236}">
                <a16:creationId xmlns:a16="http://schemas.microsoft.com/office/drawing/2014/main" id="{942DC17A-045A-1282-A4BD-AAEB60CC1396}"/>
              </a:ext>
            </a:extLst>
          </p:cNvPr>
          <p:cNvSpPr txBox="1"/>
          <p:nvPr/>
        </p:nvSpPr>
        <p:spPr>
          <a:xfrm>
            <a:off x="413252" y="306081"/>
            <a:ext cx="10400242" cy="1189236"/>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GB" sz="3600" b="1" dirty="0">
                <a:solidFill>
                  <a:srgbClr val="033C5B"/>
                </a:solidFill>
                <a:latin typeface="Arial"/>
                <a:ea typeface="Arial"/>
                <a:cs typeface="Arial"/>
                <a:sym typeface="Arial"/>
              </a:rPr>
              <a:t>Wichtige LMS-Merkmale für umgedrehte Berufsbildungsunterrichtsräume</a:t>
            </a:r>
            <a:endParaRPr lang="en-US" sz="3600" b="1" dirty="0"/>
          </a:p>
        </p:txBody>
      </p:sp>
      <p:grpSp>
        <p:nvGrpSpPr>
          <p:cNvPr id="9" name="Group 9">
            <a:extLst>
              <a:ext uri="{FF2B5EF4-FFF2-40B4-BE49-F238E27FC236}">
                <a16:creationId xmlns:a16="http://schemas.microsoft.com/office/drawing/2014/main" id="{3C9F3357-0F5B-61BD-E088-97FF22CF871E}"/>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0656D8BE-CD91-7984-38D4-8F1C74FEA24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a:extLst>
              <a:ext uri="{FF2B5EF4-FFF2-40B4-BE49-F238E27FC236}">
                <a16:creationId xmlns:a16="http://schemas.microsoft.com/office/drawing/2014/main" id="{8A0C5475-767F-98CC-EE84-E671A4F69790}"/>
              </a:ext>
            </a:extLst>
          </p:cNvPr>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F755851-BE3E-1FDA-B424-E4E6B993CBD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A10CC4E6-6B72-A4E4-A4E3-0CE21FDD947F}"/>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6FF1686A-A1AF-9A7D-E944-812EBC165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1" name="Diagram 10">
            <a:extLst>
              <a:ext uri="{FF2B5EF4-FFF2-40B4-BE49-F238E27FC236}">
                <a16:creationId xmlns:a16="http://schemas.microsoft.com/office/drawing/2014/main" id="{D55E44C1-C3D9-2359-ADDE-81932EC75845}"/>
              </a:ext>
            </a:extLst>
          </p:cNvPr>
          <p:cNvGraphicFramePr/>
          <p:nvPr>
            <p:extLst>
              <p:ext uri="{D42A27DB-BD31-4B8C-83A1-F6EECF244321}">
                <p14:modId xmlns:p14="http://schemas.microsoft.com/office/powerpoint/2010/main" val="242917046"/>
              </p:ext>
            </p:extLst>
          </p:nvPr>
        </p:nvGraphicFramePr>
        <p:xfrm>
          <a:off x="413252" y="1730208"/>
          <a:ext cx="10400242" cy="4048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CF9EF601-4B3B-6F4A-BA65-9CC3F41C0176}"/>
              </a:ext>
            </a:extLst>
          </p:cNvPr>
          <p:cNvPicPr>
            <a:picLocks noChangeAspect="1"/>
          </p:cNvPicPr>
          <p:nvPr/>
        </p:nvPicPr>
        <p:blipFill>
          <a:blip r:embed="rId9"/>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3552107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endParaRPr lang="en-BE" sz="1200"/>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sz="1200"/>
            </a:p>
          </p:txBody>
        </p:sp>
      </p:grpSp>
      <p:sp>
        <p:nvSpPr>
          <p:cNvPr id="5" name="TextBox 5"/>
          <p:cNvSpPr txBox="1"/>
          <p:nvPr/>
        </p:nvSpPr>
        <p:spPr>
          <a:xfrm>
            <a:off x="505904" y="477248"/>
            <a:ext cx="8663321" cy="579839"/>
          </a:xfrm>
          <a:prstGeom prst="rect">
            <a:avLst/>
          </a:prstGeom>
        </p:spPr>
        <p:txBody>
          <a:bodyPr wrap="square" lIns="0" tIns="0" rIns="0" bIns="0" rtlCol="0" anchor="t">
            <a:spAutoFit/>
          </a:bodyPr>
          <a:lstStyle/>
          <a:p>
            <a:pPr marL="0" marR="0" lvl="0" indent="0" algn="l" rtl="0">
              <a:lnSpc>
                <a:spcPct val="110001"/>
              </a:lnSpc>
              <a:spcBef>
                <a:spcPts val="0"/>
              </a:spcBef>
              <a:spcAft>
                <a:spcPts val="0"/>
              </a:spcAft>
              <a:buNone/>
            </a:pPr>
            <a:r>
              <a:rPr lang="en-US" sz="3600" b="1" dirty="0">
                <a:solidFill>
                  <a:srgbClr val="033C5B"/>
                </a:solidFill>
                <a:latin typeface="Arial"/>
                <a:ea typeface="Arial"/>
                <a:cs typeface="Arial"/>
                <a:sym typeface="Arial"/>
              </a:rPr>
              <a:t>Kriterien für die Auswahl eines LMS</a:t>
            </a:r>
            <a:endParaRPr lang="en-US" sz="3600" b="1" dirty="0"/>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sz="1200"/>
            </a:p>
          </p:txBody>
        </p:sp>
      </p:grpSp>
      <p:sp>
        <p:nvSpPr>
          <p:cNvPr id="14" name="AutoShape 14"/>
          <p:cNvSpPr/>
          <p:nvPr/>
        </p:nvSpPr>
        <p:spPr>
          <a:xfrm rot="5400000">
            <a:off x="6092826" y="115571"/>
            <a:ext cx="6350" cy="11513965"/>
          </a:xfrm>
          <a:prstGeom prst="rect">
            <a:avLst/>
          </a:prstGeom>
          <a:solidFill>
            <a:srgbClr val="FB8709"/>
          </a:solidFill>
        </p:spPr>
        <p:txBody>
          <a:bodyPr/>
          <a:lstStyle/>
          <a:p>
            <a:endParaRPr lang="en-BE" sz="1200"/>
          </a:p>
        </p:txBody>
      </p:sp>
      <p:sp>
        <p:nvSpPr>
          <p:cNvPr id="7" name="Freeform 11">
            <a:extLst>
              <a:ext uri="{FF2B5EF4-FFF2-40B4-BE49-F238E27FC236}">
                <a16:creationId xmlns:a16="http://schemas.microsoft.com/office/drawing/2014/main" id="{FACF2CDA-818F-A72A-7F26-11AC644944C5}"/>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sz="1200"/>
          </a:p>
        </p:txBody>
      </p:sp>
      <p:sp>
        <p:nvSpPr>
          <p:cNvPr id="15" name="TextBox 13">
            <a:extLst>
              <a:ext uri="{FF2B5EF4-FFF2-40B4-BE49-F238E27FC236}">
                <a16:creationId xmlns:a16="http://schemas.microsoft.com/office/drawing/2014/main" id="{7A70A7A5-66DD-15C1-7937-F99B8F45BB60}"/>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BE4F28B9-ED22-0023-91F0-1A2F4044A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2" name="Diagram 11">
            <a:extLst>
              <a:ext uri="{FF2B5EF4-FFF2-40B4-BE49-F238E27FC236}">
                <a16:creationId xmlns:a16="http://schemas.microsoft.com/office/drawing/2014/main" id="{5229C592-A679-0E9B-3F5C-9268B84B4A28}"/>
              </a:ext>
            </a:extLst>
          </p:cNvPr>
          <p:cNvGraphicFramePr/>
          <p:nvPr>
            <p:extLst>
              <p:ext uri="{D42A27DB-BD31-4B8C-83A1-F6EECF244321}">
                <p14:modId xmlns:p14="http://schemas.microsoft.com/office/powerpoint/2010/main" val="3623589618"/>
              </p:ext>
            </p:extLst>
          </p:nvPr>
        </p:nvGraphicFramePr>
        <p:xfrm>
          <a:off x="502548" y="1473568"/>
          <a:ext cx="9832954" cy="2951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Image result for google classroom">
            <a:extLst>
              <a:ext uri="{FF2B5EF4-FFF2-40B4-BE49-F238E27FC236}">
                <a16:creationId xmlns:a16="http://schemas.microsoft.com/office/drawing/2014/main" id="{C9623ACD-0DEB-8C16-9E50-62FA0F7704B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624" t="14882" r="4745" b="20660"/>
          <a:stretch/>
        </p:blipFill>
        <p:spPr bwMode="auto">
          <a:xfrm>
            <a:off x="3927932" y="4872327"/>
            <a:ext cx="1276871" cy="936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zoom">
            <a:extLst>
              <a:ext uri="{FF2B5EF4-FFF2-40B4-BE49-F238E27FC236}">
                <a16:creationId xmlns:a16="http://schemas.microsoft.com/office/drawing/2014/main" id="{4DBBE72B-FC08-71F4-FAD7-B24585F7419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446" t="7789" r="23930" b="6604"/>
          <a:stretch/>
        </p:blipFill>
        <p:spPr bwMode="auto">
          <a:xfrm>
            <a:off x="5643170" y="4973040"/>
            <a:ext cx="831173" cy="8143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VAS LMS – Veh-Ev.info">
            <a:extLst>
              <a:ext uri="{FF2B5EF4-FFF2-40B4-BE49-F238E27FC236}">
                <a16:creationId xmlns:a16="http://schemas.microsoft.com/office/drawing/2014/main" id="{3A3A2E5C-7D74-8AE4-68DC-0D9894A32D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799" y="4960242"/>
            <a:ext cx="1030838" cy="8482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odle lms - tewsdad">
            <a:extLst>
              <a:ext uri="{FF2B5EF4-FFF2-40B4-BE49-F238E27FC236}">
                <a16:creationId xmlns:a16="http://schemas.microsoft.com/office/drawing/2014/main" id="{8DF2F664-411D-9E3D-A7B7-8F458373BE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7071" y="5380225"/>
            <a:ext cx="1586404" cy="3891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lue text on a white background&#10;&#10;Description automatically generated">
            <a:extLst>
              <a:ext uri="{FF2B5EF4-FFF2-40B4-BE49-F238E27FC236}">
                <a16:creationId xmlns:a16="http://schemas.microsoft.com/office/drawing/2014/main" id="{3A5EA7C9-5C22-D08C-67C9-7174CC36EC5B}"/>
              </a:ext>
            </a:extLst>
          </p:cNvPr>
          <p:cNvPicPr>
            <a:picLocks noChangeAspect="1"/>
          </p:cNvPicPr>
          <p:nvPr/>
        </p:nvPicPr>
        <p:blipFill>
          <a:blip r:embed="rId13"/>
          <a:stretch>
            <a:fillRect/>
          </a:stretch>
        </p:blipFill>
        <p:spPr>
          <a:xfrm>
            <a:off x="2033365" y="6224178"/>
            <a:ext cx="1293922" cy="271458"/>
          </a:xfrm>
          <a:prstGeom prst="rect">
            <a:avLst/>
          </a:prstGeom>
        </p:spPr>
      </p:pic>
    </p:spTree>
    <p:extLst>
      <p:ext uri="{BB962C8B-B14F-4D97-AF65-F5344CB8AC3E}">
        <p14:creationId xmlns:p14="http://schemas.microsoft.com/office/powerpoint/2010/main" val="3654588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3EB5FE-2EFF-4B48-9ADE-EC18E5DD493F}">
  <ds:schemaRefs>
    <ds:schemaRef ds:uri="67969218-ce1f-47b6-91bc-5f0cb9b796e3"/>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65EF4714-9D36-437E-BA7C-06A4630692E0}">
  <ds:schemaRefs>
    <ds:schemaRef ds:uri="http://schemas.microsoft.com/sharepoint/v3/contenttype/forms"/>
  </ds:schemaRefs>
</ds:datastoreItem>
</file>

<file path=customXml/itemProps3.xml><?xml version="1.0" encoding="utf-8"?>
<ds:datastoreItem xmlns:ds="http://schemas.openxmlformats.org/officeDocument/2006/customXml" ds:itemID="{2613E35A-9F3E-42FE-8A84-DE16AD1E4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3492</Words>
  <Application>Microsoft Office PowerPoint</Application>
  <PresentationFormat>Widescreen</PresentationFormat>
  <Paragraphs>149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HK Grotesk</vt:lpstr>
      <vt:lpstr>HK Grotesk Bold</vt:lpstr>
      <vt:lpstr>HK Grotesk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keywords>, docId:5A36416EB0B7BF5F68C3D32323FF91D1</cp:keywords>
  <cp:lastModifiedBy>Sotiria Tsalamani</cp:lastModifiedBy>
  <cp:revision>6</cp:revision>
  <dcterms:created xsi:type="dcterms:W3CDTF">2024-10-23T14:13:00Z</dcterms:created>
  <dcterms:modified xsi:type="dcterms:W3CDTF">2024-11-08T13:56:11Z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