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80" r:id="rId3"/>
    <p:sldId id="281" r:id="rId4"/>
    <p:sldId id="282" r:id="rId5"/>
    <p:sldId id="283" r:id="rId6"/>
    <p:sldId id="284" r:id="rId7"/>
    <p:sldId id="285" r:id="rId8"/>
    <p:sldId id="278" r:id="rId9"/>
    <p:sldId id="288" r:id="rId10"/>
    <p:sldId id="294" r:id="rId11"/>
    <p:sldId id="289" r:id="rId12"/>
    <p:sldId id="295" r:id="rId13"/>
    <p:sldId id="286" r:id="rId14"/>
    <p:sldId id="293" r:id="rId15"/>
    <p:sldId id="296" r:id="rId16"/>
    <p:sldId id="291" r:id="rId17"/>
    <p:sldId id="292" r:id="rId18"/>
    <p:sldId id="263"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customschemas.google.com/relationships/presentationmetadata" Target="metadata"/></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F6AA2-69A7-47E5-8E8F-0EC396C107F7}"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BE"/>
        </a:p>
      </dgm:t>
    </dgm:pt>
    <dgm:pt modelId="{46AABA8D-6B41-47D6-8A6A-7A4B186943E1}">
      <dgm:prSet phldrT="[Text]" custT="1"/>
      <dgm:spPr/>
      <dgm:t>
        <a:bodyPr/>
        <a:lstStyle/>
        <a:p>
          <a:r>
            <a:rPr lang="en-GB" sz="4000" dirty="0"/>
            <a:t>F</a:t>
          </a:r>
          <a:endParaRPr lang="en-BE" sz="4000" dirty="0"/>
        </a:p>
      </dgm:t>
    </dgm:pt>
    <dgm:pt modelId="{D4A928D3-9E62-4979-9C40-57CBF238B530}" type="parTrans" cxnId="{38AD2BF3-B981-4A2B-A7A4-1C5A2041537A}">
      <dgm:prSet/>
      <dgm:spPr/>
      <dgm:t>
        <a:bodyPr/>
        <a:lstStyle/>
        <a:p>
          <a:endParaRPr lang="en-BE" sz="1800"/>
        </a:p>
      </dgm:t>
    </dgm:pt>
    <dgm:pt modelId="{015B5218-DBD2-43DC-BD73-5C70D1B70098}" type="sibTrans" cxnId="{38AD2BF3-B981-4A2B-A7A4-1C5A2041537A}">
      <dgm:prSet/>
      <dgm:spPr/>
      <dgm:t>
        <a:bodyPr/>
        <a:lstStyle/>
        <a:p>
          <a:endParaRPr lang="en-BE" sz="1800"/>
        </a:p>
      </dgm:t>
    </dgm:pt>
    <dgm:pt modelId="{30C490FC-4496-48C1-8982-C955ABB1016C}">
      <dgm:prSet phldrT="[Text]" custT="1"/>
      <dgm:spPr/>
      <dgm:t>
        <a:bodyPr/>
        <a:lstStyle/>
        <a:p>
          <a:r>
            <a:rPr lang="en-GB" sz="4000" dirty="0"/>
            <a:t>Flexible Umgebung</a:t>
          </a:r>
          <a:endParaRPr lang="en-BE" sz="4000" dirty="0"/>
        </a:p>
      </dgm:t>
    </dgm:pt>
    <dgm:pt modelId="{7E45458E-5775-4475-B668-385B590EAB89}" type="parTrans" cxnId="{AE37A37B-C47A-4480-BF4E-2D492C29AC4B}">
      <dgm:prSet/>
      <dgm:spPr/>
      <dgm:t>
        <a:bodyPr/>
        <a:lstStyle/>
        <a:p>
          <a:endParaRPr lang="en-BE" sz="1800"/>
        </a:p>
      </dgm:t>
    </dgm:pt>
    <dgm:pt modelId="{92CF891A-E750-49A0-9423-D48C04E1D375}" type="sibTrans" cxnId="{AE37A37B-C47A-4480-BF4E-2D492C29AC4B}">
      <dgm:prSet/>
      <dgm:spPr/>
      <dgm:t>
        <a:bodyPr/>
        <a:lstStyle/>
        <a:p>
          <a:endParaRPr lang="en-BE" sz="1800"/>
        </a:p>
      </dgm:t>
    </dgm:pt>
    <dgm:pt modelId="{779FE1DD-B508-4025-803A-1972B979B509}">
      <dgm:prSet phldrT="[Text]" custT="1"/>
      <dgm:spPr/>
      <dgm:t>
        <a:bodyPr/>
        <a:lstStyle/>
        <a:p>
          <a:r>
            <a:rPr lang="en-GB" sz="4000" dirty="0"/>
            <a:t>L</a:t>
          </a:r>
          <a:endParaRPr lang="en-BE" sz="4000" dirty="0"/>
        </a:p>
      </dgm:t>
    </dgm:pt>
    <dgm:pt modelId="{D7004B72-4393-4FC5-880E-B2336A951940}" type="parTrans" cxnId="{827B75FC-BCAC-44EB-B8A7-48694EF69BBD}">
      <dgm:prSet/>
      <dgm:spPr/>
      <dgm:t>
        <a:bodyPr/>
        <a:lstStyle/>
        <a:p>
          <a:endParaRPr lang="en-BE" sz="1800"/>
        </a:p>
      </dgm:t>
    </dgm:pt>
    <dgm:pt modelId="{9D8E0DF8-32D2-472D-AB9B-51A1F62FAD2B}" type="sibTrans" cxnId="{827B75FC-BCAC-44EB-B8A7-48694EF69BBD}">
      <dgm:prSet/>
      <dgm:spPr/>
      <dgm:t>
        <a:bodyPr/>
        <a:lstStyle/>
        <a:p>
          <a:endParaRPr lang="en-BE" sz="1800"/>
        </a:p>
      </dgm:t>
    </dgm:pt>
    <dgm:pt modelId="{42521AD2-537E-41A9-A7E6-84C43E4163E7}">
      <dgm:prSet phldrT="[Text]" custT="1"/>
      <dgm:spPr/>
      <dgm:t>
        <a:bodyPr/>
        <a:lstStyle/>
        <a:p>
          <a:r>
            <a:rPr lang="en-GB" sz="4000" dirty="0"/>
            <a:t>Lernkultur</a:t>
          </a:r>
          <a:endParaRPr lang="en-BE" sz="4000" dirty="0"/>
        </a:p>
      </dgm:t>
    </dgm:pt>
    <dgm:pt modelId="{A6540EAA-821C-4DC0-9F86-B206915A07CC}" type="parTrans" cxnId="{04253452-1357-4DD3-800E-96FDC3AF817A}">
      <dgm:prSet/>
      <dgm:spPr/>
      <dgm:t>
        <a:bodyPr/>
        <a:lstStyle/>
        <a:p>
          <a:endParaRPr lang="en-BE" sz="1800"/>
        </a:p>
      </dgm:t>
    </dgm:pt>
    <dgm:pt modelId="{32010D35-6532-432C-90B2-F01B10D0F061}" type="sibTrans" cxnId="{04253452-1357-4DD3-800E-96FDC3AF817A}">
      <dgm:prSet/>
      <dgm:spPr/>
      <dgm:t>
        <a:bodyPr/>
        <a:lstStyle/>
        <a:p>
          <a:endParaRPr lang="en-BE" sz="1800"/>
        </a:p>
      </dgm:t>
    </dgm:pt>
    <dgm:pt modelId="{1466416B-F38B-4784-8360-F5028B12B262}">
      <dgm:prSet phldrT="[Text]" custT="1"/>
      <dgm:spPr/>
      <dgm:t>
        <a:bodyPr/>
        <a:lstStyle/>
        <a:p>
          <a:r>
            <a:rPr lang="en-GB" sz="4000" dirty="0"/>
            <a:t>I</a:t>
          </a:r>
          <a:endParaRPr lang="en-BE" sz="4000" dirty="0"/>
        </a:p>
      </dgm:t>
    </dgm:pt>
    <dgm:pt modelId="{D7EBE9BB-1CCA-44A2-8D79-7F06E8684BBE}" type="parTrans" cxnId="{CC64BECE-D85F-4582-88BE-1E3AB776B70F}">
      <dgm:prSet/>
      <dgm:spPr/>
      <dgm:t>
        <a:bodyPr/>
        <a:lstStyle/>
        <a:p>
          <a:endParaRPr lang="en-BE" sz="1800"/>
        </a:p>
      </dgm:t>
    </dgm:pt>
    <dgm:pt modelId="{0E1CBEC3-1176-40AB-9D4B-64B4E13B4BB4}" type="sibTrans" cxnId="{CC64BECE-D85F-4582-88BE-1E3AB776B70F}">
      <dgm:prSet/>
      <dgm:spPr/>
      <dgm:t>
        <a:bodyPr/>
        <a:lstStyle/>
        <a:p>
          <a:endParaRPr lang="en-BE" sz="1800"/>
        </a:p>
      </dgm:t>
    </dgm:pt>
    <dgm:pt modelId="{EE9F4B90-0337-4406-A353-E75E1584F0BC}">
      <dgm:prSet phldrT="[Text]" custT="1"/>
      <dgm:spPr/>
      <dgm:t>
        <a:bodyPr/>
        <a:lstStyle/>
        <a:p>
          <a:r>
            <a:rPr lang="en-GB" sz="4000" dirty="0"/>
            <a:t>Professioneller Pädagoge</a:t>
          </a:r>
          <a:endParaRPr lang="en-BE" sz="4000" dirty="0"/>
        </a:p>
      </dgm:t>
    </dgm:pt>
    <dgm:pt modelId="{B04D50DE-AEC8-4B4E-86DA-243438654D5C}" type="parTrans" cxnId="{9BE757FD-9744-4E81-A3FF-57F09BCC3CA7}">
      <dgm:prSet/>
      <dgm:spPr/>
      <dgm:t>
        <a:bodyPr/>
        <a:lstStyle/>
        <a:p>
          <a:endParaRPr lang="en-BE" sz="1800"/>
        </a:p>
      </dgm:t>
    </dgm:pt>
    <dgm:pt modelId="{FF5870DA-8930-4378-AB25-9218B7D8B362}" type="sibTrans" cxnId="{9BE757FD-9744-4E81-A3FF-57F09BCC3CA7}">
      <dgm:prSet/>
      <dgm:spPr/>
      <dgm:t>
        <a:bodyPr/>
        <a:lstStyle/>
        <a:p>
          <a:endParaRPr lang="en-BE" sz="1800"/>
        </a:p>
      </dgm:t>
    </dgm:pt>
    <dgm:pt modelId="{E8C657A9-9C9D-484B-A56A-FEA39856E6A5}">
      <dgm:prSet phldrT="[Text]" custT="1"/>
      <dgm:spPr/>
      <dgm:t>
        <a:bodyPr/>
        <a:lstStyle/>
        <a:p>
          <a:r>
            <a:rPr lang="en-GB" sz="4000" dirty="0"/>
            <a:t>P</a:t>
          </a:r>
          <a:endParaRPr lang="en-BE" sz="4000" dirty="0"/>
        </a:p>
      </dgm:t>
    </dgm:pt>
    <dgm:pt modelId="{C6896B5C-0D33-4839-BC84-FBC929292A0F}" type="parTrans" cxnId="{F25BD233-33E5-45BD-9E14-4364DD7AF7C4}">
      <dgm:prSet/>
      <dgm:spPr/>
      <dgm:t>
        <a:bodyPr/>
        <a:lstStyle/>
        <a:p>
          <a:endParaRPr lang="en-BE" sz="1800"/>
        </a:p>
      </dgm:t>
    </dgm:pt>
    <dgm:pt modelId="{A67E76F0-8AC0-46EE-ACBF-CC1A92096C7B}" type="sibTrans" cxnId="{F25BD233-33E5-45BD-9E14-4364DD7AF7C4}">
      <dgm:prSet/>
      <dgm:spPr/>
      <dgm:t>
        <a:bodyPr/>
        <a:lstStyle/>
        <a:p>
          <a:endParaRPr lang="en-BE" sz="1800"/>
        </a:p>
      </dgm:t>
    </dgm:pt>
    <dgm:pt modelId="{E02A559E-A7F3-497C-88DD-019D1E184C41}">
      <dgm:prSet custT="1"/>
      <dgm:spPr/>
      <dgm:t>
        <a:bodyPr/>
        <a:lstStyle/>
        <a:p>
          <a:r>
            <a:rPr lang="en-GB" sz="4000" dirty="0"/>
            <a:t>Beabsichtigter Inhalt</a:t>
          </a:r>
          <a:endParaRPr lang="en-BE" sz="4000" dirty="0"/>
        </a:p>
      </dgm:t>
    </dgm:pt>
    <dgm:pt modelId="{2A083F4B-913A-42C2-8797-BE3C1D1C125C}" type="parTrans" cxnId="{076CDFD5-AA1C-4EAA-9DF8-F54D6E3E4C99}">
      <dgm:prSet/>
      <dgm:spPr/>
      <dgm:t>
        <a:bodyPr/>
        <a:lstStyle/>
        <a:p>
          <a:endParaRPr lang="en-BE" sz="1800"/>
        </a:p>
      </dgm:t>
    </dgm:pt>
    <dgm:pt modelId="{0037C38B-D4B1-4822-9096-AADA0CAFF1D9}" type="sibTrans" cxnId="{076CDFD5-AA1C-4EAA-9DF8-F54D6E3E4C99}">
      <dgm:prSet/>
      <dgm:spPr/>
      <dgm:t>
        <a:bodyPr/>
        <a:lstStyle/>
        <a:p>
          <a:endParaRPr lang="en-BE" sz="1800"/>
        </a:p>
      </dgm:t>
    </dgm:pt>
    <dgm:pt modelId="{A6B3EA5B-D952-4AAB-ADBE-8CB1A1AF6E40}" type="pres">
      <dgm:prSet presAssocID="{105F6AA2-69A7-47E5-8E8F-0EC396C107F7}" presName="linearFlow" presStyleCnt="0">
        <dgm:presLayoutVars>
          <dgm:dir/>
          <dgm:animLvl val="lvl"/>
          <dgm:resizeHandles val="exact"/>
        </dgm:presLayoutVars>
      </dgm:prSet>
      <dgm:spPr/>
    </dgm:pt>
    <dgm:pt modelId="{EA3F439E-BEAE-4A8C-A7FF-36884B8AE110}" type="pres">
      <dgm:prSet presAssocID="{46AABA8D-6B41-47D6-8A6A-7A4B186943E1}" presName="composite" presStyleCnt="0"/>
      <dgm:spPr/>
    </dgm:pt>
    <dgm:pt modelId="{5667EFFE-C5C8-4EFA-B540-2DA773F019EC}" type="pres">
      <dgm:prSet presAssocID="{46AABA8D-6B41-47D6-8A6A-7A4B186943E1}" presName="parentText" presStyleLbl="alignNode1" presStyleIdx="0" presStyleCnt="4">
        <dgm:presLayoutVars>
          <dgm:chMax val="1"/>
          <dgm:bulletEnabled val="1"/>
        </dgm:presLayoutVars>
      </dgm:prSet>
      <dgm:spPr/>
    </dgm:pt>
    <dgm:pt modelId="{B711FE99-5ED6-4463-8742-3A164A828F57}" type="pres">
      <dgm:prSet presAssocID="{46AABA8D-6B41-47D6-8A6A-7A4B186943E1}" presName="descendantText" presStyleLbl="alignAcc1" presStyleIdx="0" presStyleCnt="4">
        <dgm:presLayoutVars>
          <dgm:bulletEnabled val="1"/>
        </dgm:presLayoutVars>
      </dgm:prSet>
      <dgm:spPr/>
    </dgm:pt>
    <dgm:pt modelId="{76925951-E42A-4A01-A702-2F230A0E0744}" type="pres">
      <dgm:prSet presAssocID="{015B5218-DBD2-43DC-BD73-5C70D1B70098}" presName="sp" presStyleCnt="0"/>
      <dgm:spPr/>
    </dgm:pt>
    <dgm:pt modelId="{C2695E4E-D11C-49CA-B322-1F252065CAAE}" type="pres">
      <dgm:prSet presAssocID="{779FE1DD-B508-4025-803A-1972B979B509}" presName="composite" presStyleCnt="0"/>
      <dgm:spPr/>
    </dgm:pt>
    <dgm:pt modelId="{F389B3B7-AF8F-4AFB-80BD-E402045DF719}" type="pres">
      <dgm:prSet presAssocID="{779FE1DD-B508-4025-803A-1972B979B509}" presName="parentText" presStyleLbl="alignNode1" presStyleIdx="1" presStyleCnt="4">
        <dgm:presLayoutVars>
          <dgm:chMax val="1"/>
          <dgm:bulletEnabled val="1"/>
        </dgm:presLayoutVars>
      </dgm:prSet>
      <dgm:spPr/>
    </dgm:pt>
    <dgm:pt modelId="{143D9294-817B-4F41-A962-26A786B33DE6}" type="pres">
      <dgm:prSet presAssocID="{779FE1DD-B508-4025-803A-1972B979B509}" presName="descendantText" presStyleLbl="alignAcc1" presStyleIdx="1" presStyleCnt="4">
        <dgm:presLayoutVars>
          <dgm:bulletEnabled val="1"/>
        </dgm:presLayoutVars>
      </dgm:prSet>
      <dgm:spPr/>
    </dgm:pt>
    <dgm:pt modelId="{8E17B6F0-4691-408E-BD38-C0199E724B96}" type="pres">
      <dgm:prSet presAssocID="{9D8E0DF8-32D2-472D-AB9B-51A1F62FAD2B}" presName="sp" presStyleCnt="0"/>
      <dgm:spPr/>
    </dgm:pt>
    <dgm:pt modelId="{934FB425-83E2-4271-AF75-88BC07F3ECD5}" type="pres">
      <dgm:prSet presAssocID="{1466416B-F38B-4784-8360-F5028B12B262}" presName="composite" presStyleCnt="0"/>
      <dgm:spPr/>
    </dgm:pt>
    <dgm:pt modelId="{CF0EF838-F237-428E-ACE2-8ABB2598B189}" type="pres">
      <dgm:prSet presAssocID="{1466416B-F38B-4784-8360-F5028B12B262}" presName="parentText" presStyleLbl="alignNode1" presStyleIdx="2" presStyleCnt="4">
        <dgm:presLayoutVars>
          <dgm:chMax val="1"/>
          <dgm:bulletEnabled val="1"/>
        </dgm:presLayoutVars>
      </dgm:prSet>
      <dgm:spPr/>
    </dgm:pt>
    <dgm:pt modelId="{54C7222A-10C5-4B28-96FA-9220B86410A2}" type="pres">
      <dgm:prSet presAssocID="{1466416B-F38B-4784-8360-F5028B12B262}" presName="descendantText" presStyleLbl="alignAcc1" presStyleIdx="2" presStyleCnt="4">
        <dgm:presLayoutVars>
          <dgm:bulletEnabled val="1"/>
        </dgm:presLayoutVars>
      </dgm:prSet>
      <dgm:spPr/>
    </dgm:pt>
    <dgm:pt modelId="{E5910D66-E72D-414C-A325-EA4718DE6139}" type="pres">
      <dgm:prSet presAssocID="{0E1CBEC3-1176-40AB-9D4B-64B4E13B4BB4}" presName="sp" presStyleCnt="0"/>
      <dgm:spPr/>
    </dgm:pt>
    <dgm:pt modelId="{92F5810F-E864-47BF-82DC-B1DEC0544551}" type="pres">
      <dgm:prSet presAssocID="{E8C657A9-9C9D-484B-A56A-FEA39856E6A5}" presName="composite" presStyleCnt="0"/>
      <dgm:spPr/>
    </dgm:pt>
    <dgm:pt modelId="{E80AD62A-D9D3-483B-AF02-5106F105FA33}" type="pres">
      <dgm:prSet presAssocID="{E8C657A9-9C9D-484B-A56A-FEA39856E6A5}" presName="parentText" presStyleLbl="alignNode1" presStyleIdx="3" presStyleCnt="4">
        <dgm:presLayoutVars>
          <dgm:chMax val="1"/>
          <dgm:bulletEnabled val="1"/>
        </dgm:presLayoutVars>
      </dgm:prSet>
      <dgm:spPr/>
    </dgm:pt>
    <dgm:pt modelId="{89E16602-3CD6-45FB-B291-273EDD929EC7}" type="pres">
      <dgm:prSet presAssocID="{E8C657A9-9C9D-484B-A56A-FEA39856E6A5}" presName="descendantText" presStyleLbl="alignAcc1" presStyleIdx="3" presStyleCnt="4">
        <dgm:presLayoutVars>
          <dgm:bulletEnabled val="1"/>
        </dgm:presLayoutVars>
      </dgm:prSet>
      <dgm:spPr/>
    </dgm:pt>
  </dgm:ptLst>
  <dgm:cxnLst>
    <dgm:cxn modelId="{6FECD106-09EB-4E65-B82F-D1EE4A2ABD1A}" type="presOf" srcId="{105F6AA2-69A7-47E5-8E8F-0EC396C107F7}" destId="{A6B3EA5B-D952-4AAB-ADBE-8CB1A1AF6E40}" srcOrd="0" destOrd="0" presId="urn:microsoft.com/office/officeart/2005/8/layout/chevron2"/>
    <dgm:cxn modelId="{30C3BB0F-30FD-473A-AF63-A4D6ED461FF1}" type="presOf" srcId="{779FE1DD-B508-4025-803A-1972B979B509}" destId="{F389B3B7-AF8F-4AFB-80BD-E402045DF719}" srcOrd="0" destOrd="0" presId="urn:microsoft.com/office/officeart/2005/8/layout/chevron2"/>
    <dgm:cxn modelId="{5741DB25-46BB-46F6-BC83-7CDA96A861BE}" type="presOf" srcId="{30C490FC-4496-48C1-8982-C955ABB1016C}" destId="{B711FE99-5ED6-4463-8742-3A164A828F57}" srcOrd="0" destOrd="0" presId="urn:microsoft.com/office/officeart/2005/8/layout/chevron2"/>
    <dgm:cxn modelId="{5BA42D26-C806-4878-ACD6-6C8E7C0A1C4A}" type="presOf" srcId="{1466416B-F38B-4784-8360-F5028B12B262}" destId="{CF0EF838-F237-428E-ACE2-8ABB2598B189}" srcOrd="0" destOrd="0" presId="urn:microsoft.com/office/officeart/2005/8/layout/chevron2"/>
    <dgm:cxn modelId="{F25BD233-33E5-45BD-9E14-4364DD7AF7C4}" srcId="{105F6AA2-69A7-47E5-8E8F-0EC396C107F7}" destId="{E8C657A9-9C9D-484B-A56A-FEA39856E6A5}" srcOrd="3" destOrd="0" parTransId="{C6896B5C-0D33-4839-BC84-FBC929292A0F}" sibTransId="{A67E76F0-8AC0-46EE-ACBF-CC1A92096C7B}"/>
    <dgm:cxn modelId="{6F2BA463-0BD7-4024-AB29-15AC2BD6871F}" type="presOf" srcId="{EE9F4B90-0337-4406-A353-E75E1584F0BC}" destId="{89E16602-3CD6-45FB-B291-273EDD929EC7}" srcOrd="0" destOrd="0" presId="urn:microsoft.com/office/officeart/2005/8/layout/chevron2"/>
    <dgm:cxn modelId="{594D3D48-55EC-4886-A612-F8A1F8A7BAD9}" type="presOf" srcId="{E8C657A9-9C9D-484B-A56A-FEA39856E6A5}" destId="{E80AD62A-D9D3-483B-AF02-5106F105FA33}" srcOrd="0" destOrd="0" presId="urn:microsoft.com/office/officeart/2005/8/layout/chevron2"/>
    <dgm:cxn modelId="{3A197A71-55BC-47A4-B12E-AAF9FA8D60B2}" type="presOf" srcId="{46AABA8D-6B41-47D6-8A6A-7A4B186943E1}" destId="{5667EFFE-C5C8-4EFA-B540-2DA773F019EC}" srcOrd="0" destOrd="0" presId="urn:microsoft.com/office/officeart/2005/8/layout/chevron2"/>
    <dgm:cxn modelId="{04253452-1357-4DD3-800E-96FDC3AF817A}" srcId="{779FE1DD-B508-4025-803A-1972B979B509}" destId="{42521AD2-537E-41A9-A7E6-84C43E4163E7}" srcOrd="0" destOrd="0" parTransId="{A6540EAA-821C-4DC0-9F86-B206915A07CC}" sibTransId="{32010D35-6532-432C-90B2-F01B10D0F061}"/>
    <dgm:cxn modelId="{B4BC0774-429B-4356-856A-FAF9D49D6BA0}" type="presOf" srcId="{42521AD2-537E-41A9-A7E6-84C43E4163E7}" destId="{143D9294-817B-4F41-A962-26A786B33DE6}" srcOrd="0" destOrd="0" presId="urn:microsoft.com/office/officeart/2005/8/layout/chevron2"/>
    <dgm:cxn modelId="{AE37A37B-C47A-4480-BF4E-2D492C29AC4B}" srcId="{46AABA8D-6B41-47D6-8A6A-7A4B186943E1}" destId="{30C490FC-4496-48C1-8982-C955ABB1016C}" srcOrd="0" destOrd="0" parTransId="{7E45458E-5775-4475-B668-385B590EAB89}" sibTransId="{92CF891A-E750-49A0-9423-D48C04E1D375}"/>
    <dgm:cxn modelId="{CC64BECE-D85F-4582-88BE-1E3AB776B70F}" srcId="{105F6AA2-69A7-47E5-8E8F-0EC396C107F7}" destId="{1466416B-F38B-4784-8360-F5028B12B262}" srcOrd="2" destOrd="0" parTransId="{D7EBE9BB-1CCA-44A2-8D79-7F06E8684BBE}" sibTransId="{0E1CBEC3-1176-40AB-9D4B-64B4E13B4BB4}"/>
    <dgm:cxn modelId="{076CDFD5-AA1C-4EAA-9DF8-F54D6E3E4C99}" srcId="{1466416B-F38B-4784-8360-F5028B12B262}" destId="{E02A559E-A7F3-497C-88DD-019D1E184C41}" srcOrd="0" destOrd="0" parTransId="{2A083F4B-913A-42C2-8797-BE3C1D1C125C}" sibTransId="{0037C38B-D4B1-4822-9096-AADA0CAFF1D9}"/>
    <dgm:cxn modelId="{001611DE-6191-4CEE-95E6-D9EFCE7723BF}" type="presOf" srcId="{E02A559E-A7F3-497C-88DD-019D1E184C41}" destId="{54C7222A-10C5-4B28-96FA-9220B86410A2}" srcOrd="0" destOrd="0" presId="urn:microsoft.com/office/officeart/2005/8/layout/chevron2"/>
    <dgm:cxn modelId="{38AD2BF3-B981-4A2B-A7A4-1C5A2041537A}" srcId="{105F6AA2-69A7-47E5-8E8F-0EC396C107F7}" destId="{46AABA8D-6B41-47D6-8A6A-7A4B186943E1}" srcOrd="0" destOrd="0" parTransId="{D4A928D3-9E62-4979-9C40-57CBF238B530}" sibTransId="{015B5218-DBD2-43DC-BD73-5C70D1B70098}"/>
    <dgm:cxn modelId="{827B75FC-BCAC-44EB-B8A7-48694EF69BBD}" srcId="{105F6AA2-69A7-47E5-8E8F-0EC396C107F7}" destId="{779FE1DD-B508-4025-803A-1972B979B509}" srcOrd="1" destOrd="0" parTransId="{D7004B72-4393-4FC5-880E-B2336A951940}" sibTransId="{9D8E0DF8-32D2-472D-AB9B-51A1F62FAD2B}"/>
    <dgm:cxn modelId="{9BE757FD-9744-4E81-A3FF-57F09BCC3CA7}" srcId="{E8C657A9-9C9D-484B-A56A-FEA39856E6A5}" destId="{EE9F4B90-0337-4406-A353-E75E1584F0BC}" srcOrd="0" destOrd="0" parTransId="{B04D50DE-AEC8-4B4E-86DA-243438654D5C}" sibTransId="{FF5870DA-8930-4378-AB25-9218B7D8B362}"/>
    <dgm:cxn modelId="{3A7BBEF6-5930-4836-99D9-5A42A655D7D8}" type="presParOf" srcId="{A6B3EA5B-D952-4AAB-ADBE-8CB1A1AF6E40}" destId="{EA3F439E-BEAE-4A8C-A7FF-36884B8AE110}" srcOrd="0" destOrd="0" presId="urn:microsoft.com/office/officeart/2005/8/layout/chevron2"/>
    <dgm:cxn modelId="{A923A4D9-66C4-4D53-A651-8DD952A7A971}" type="presParOf" srcId="{EA3F439E-BEAE-4A8C-A7FF-36884B8AE110}" destId="{5667EFFE-C5C8-4EFA-B540-2DA773F019EC}" srcOrd="0" destOrd="0" presId="urn:microsoft.com/office/officeart/2005/8/layout/chevron2"/>
    <dgm:cxn modelId="{BE2F8904-9C5C-4CCB-8C2A-D2FB263E28BA}" type="presParOf" srcId="{EA3F439E-BEAE-4A8C-A7FF-36884B8AE110}" destId="{B711FE99-5ED6-4463-8742-3A164A828F57}" srcOrd="1" destOrd="0" presId="urn:microsoft.com/office/officeart/2005/8/layout/chevron2"/>
    <dgm:cxn modelId="{8B78795C-E982-42C8-ACFE-7AA4350136FE}" type="presParOf" srcId="{A6B3EA5B-D952-4AAB-ADBE-8CB1A1AF6E40}" destId="{76925951-E42A-4A01-A702-2F230A0E0744}" srcOrd="1" destOrd="0" presId="urn:microsoft.com/office/officeart/2005/8/layout/chevron2"/>
    <dgm:cxn modelId="{1F89BC75-E1A5-4EC5-8680-61A55D361A8C}" type="presParOf" srcId="{A6B3EA5B-D952-4AAB-ADBE-8CB1A1AF6E40}" destId="{C2695E4E-D11C-49CA-B322-1F252065CAAE}" srcOrd="2" destOrd="0" presId="urn:microsoft.com/office/officeart/2005/8/layout/chevron2"/>
    <dgm:cxn modelId="{90CFA7F0-61AF-40E4-9CD5-15BC0BF0D2E1}" type="presParOf" srcId="{C2695E4E-D11C-49CA-B322-1F252065CAAE}" destId="{F389B3B7-AF8F-4AFB-80BD-E402045DF719}" srcOrd="0" destOrd="0" presId="urn:microsoft.com/office/officeart/2005/8/layout/chevron2"/>
    <dgm:cxn modelId="{C063EB9C-0A19-4324-BDF9-CBF927F32950}" type="presParOf" srcId="{C2695E4E-D11C-49CA-B322-1F252065CAAE}" destId="{143D9294-817B-4F41-A962-26A786B33DE6}" srcOrd="1" destOrd="0" presId="urn:microsoft.com/office/officeart/2005/8/layout/chevron2"/>
    <dgm:cxn modelId="{F901C88E-772A-4F93-97FD-004782D24526}" type="presParOf" srcId="{A6B3EA5B-D952-4AAB-ADBE-8CB1A1AF6E40}" destId="{8E17B6F0-4691-408E-BD38-C0199E724B96}" srcOrd="3" destOrd="0" presId="urn:microsoft.com/office/officeart/2005/8/layout/chevron2"/>
    <dgm:cxn modelId="{5896CD71-4159-479A-8316-10E855FE26AC}" type="presParOf" srcId="{A6B3EA5B-D952-4AAB-ADBE-8CB1A1AF6E40}" destId="{934FB425-83E2-4271-AF75-88BC07F3ECD5}" srcOrd="4" destOrd="0" presId="urn:microsoft.com/office/officeart/2005/8/layout/chevron2"/>
    <dgm:cxn modelId="{F594B171-EA6C-4238-A1AC-9F6C259A9A22}" type="presParOf" srcId="{934FB425-83E2-4271-AF75-88BC07F3ECD5}" destId="{CF0EF838-F237-428E-ACE2-8ABB2598B189}" srcOrd="0" destOrd="0" presId="urn:microsoft.com/office/officeart/2005/8/layout/chevron2"/>
    <dgm:cxn modelId="{4A4F301C-16F8-433B-9739-0A2E0D2CF38D}" type="presParOf" srcId="{934FB425-83E2-4271-AF75-88BC07F3ECD5}" destId="{54C7222A-10C5-4B28-96FA-9220B86410A2}" srcOrd="1" destOrd="0" presId="urn:microsoft.com/office/officeart/2005/8/layout/chevron2"/>
    <dgm:cxn modelId="{D78F9664-F97F-4EE0-AF14-62D5A803ECBA}" type="presParOf" srcId="{A6B3EA5B-D952-4AAB-ADBE-8CB1A1AF6E40}" destId="{E5910D66-E72D-414C-A325-EA4718DE6139}" srcOrd="5" destOrd="0" presId="urn:microsoft.com/office/officeart/2005/8/layout/chevron2"/>
    <dgm:cxn modelId="{2A44EA17-DE20-47B8-A56F-DA9D004FAA61}" type="presParOf" srcId="{A6B3EA5B-D952-4AAB-ADBE-8CB1A1AF6E40}" destId="{92F5810F-E864-47BF-82DC-B1DEC0544551}" srcOrd="6" destOrd="0" presId="urn:microsoft.com/office/officeart/2005/8/layout/chevron2"/>
    <dgm:cxn modelId="{DB709CB7-B96D-4582-B7A4-820FEDD54D5C}" type="presParOf" srcId="{92F5810F-E864-47BF-82DC-B1DEC0544551}" destId="{E80AD62A-D9D3-483B-AF02-5106F105FA33}" srcOrd="0" destOrd="0" presId="urn:microsoft.com/office/officeart/2005/8/layout/chevron2"/>
    <dgm:cxn modelId="{860C8ADA-68A2-4BC7-8A22-88BDF50B4500}" type="presParOf" srcId="{92F5810F-E864-47BF-82DC-B1DEC0544551}" destId="{89E16602-3CD6-45FB-B291-273EDD929EC7}"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43D67-A841-4852-A23A-523D6E70F52B}" type="doc">
      <dgm:prSet loTypeId="urn:microsoft.com/office/officeart/2011/layout/TabList" loCatId="list" qsTypeId="urn:microsoft.com/office/officeart/2005/8/quickstyle/3d4" qsCatId="3D" csTypeId="urn:microsoft.com/office/officeart/2005/8/colors/accent6_2" csCatId="accent6" phldr="1"/>
      <dgm:spPr/>
      <dgm:t>
        <a:bodyPr/>
        <a:lstStyle/>
        <a:p>
          <a:endParaRPr lang="en-BE"/>
        </a:p>
      </dgm:t>
    </dgm:pt>
    <dgm:pt modelId="{23F47910-23DA-40E1-809A-508405C09240}">
      <dgm:prSet phldrT="[Text]" custT="1"/>
      <dgm:spPr/>
      <dgm:t>
        <a:bodyPr/>
        <a:lstStyle/>
        <a:p>
          <a:r>
            <a:rPr lang="en-GB" sz="3200" dirty="0"/>
            <a:t>F</a:t>
          </a:r>
          <a:endParaRPr lang="en-BE" sz="3200" dirty="0"/>
        </a:p>
      </dgm:t>
    </dgm:pt>
    <dgm:pt modelId="{8FD70A62-D920-438B-A61A-7934B866ED5B}" type="parTrans" cxnId="{E2452482-B4C5-407F-BFEE-8EBF24A1707E}">
      <dgm:prSet/>
      <dgm:spPr/>
      <dgm:t>
        <a:bodyPr/>
        <a:lstStyle/>
        <a:p>
          <a:endParaRPr lang="en-BE" sz="1400"/>
        </a:p>
      </dgm:t>
    </dgm:pt>
    <dgm:pt modelId="{9F9B4046-BF65-4651-8B92-FC3E552D177F}" type="sibTrans" cxnId="{E2452482-B4C5-407F-BFEE-8EBF24A1707E}">
      <dgm:prSet/>
      <dgm:spPr/>
      <dgm:t>
        <a:bodyPr/>
        <a:lstStyle/>
        <a:p>
          <a:endParaRPr lang="en-BE" sz="1400"/>
        </a:p>
      </dgm:t>
    </dgm:pt>
    <dgm:pt modelId="{A908CED0-2A14-46B6-B256-563DCB1DF6F4}">
      <dgm:prSet phldrT="[Text]" custT="1"/>
      <dgm:spPr/>
      <dgm:t>
        <a:bodyPr/>
        <a:lstStyle/>
        <a:p>
          <a:r>
            <a:rPr lang="en-GB" sz="3200" dirty="0"/>
            <a:t>Flexible Umgebung</a:t>
          </a:r>
          <a:endParaRPr lang="en-BE" sz="3200" dirty="0"/>
        </a:p>
      </dgm:t>
    </dgm:pt>
    <dgm:pt modelId="{B4227C4A-CFC5-4054-8FEC-EC9479316054}" type="parTrans" cxnId="{7200208C-9C16-4EE1-A12D-10D95E74BE34}">
      <dgm:prSet/>
      <dgm:spPr/>
      <dgm:t>
        <a:bodyPr/>
        <a:lstStyle/>
        <a:p>
          <a:endParaRPr lang="en-BE" sz="1400"/>
        </a:p>
      </dgm:t>
    </dgm:pt>
    <dgm:pt modelId="{BAFB2F14-AC51-4937-9C90-BFA5E0FB607E}" type="sibTrans" cxnId="{7200208C-9C16-4EE1-A12D-10D95E74BE34}">
      <dgm:prSet/>
      <dgm:spPr/>
      <dgm:t>
        <a:bodyPr/>
        <a:lstStyle/>
        <a:p>
          <a:endParaRPr lang="en-BE" sz="1400"/>
        </a:p>
      </dgm:t>
    </dgm:pt>
    <dgm:pt modelId="{01EB7011-3ECA-4229-BF27-E30897C11B6C}">
      <dgm:prSet phldrT="[Text]" custT="1"/>
      <dgm:spPr/>
      <dgm:t>
        <a:bodyPr/>
        <a:lstStyle/>
        <a:p>
          <a:r>
            <a:rPr lang="en-GB" sz="2000" dirty="0"/>
            <a:t>SchülerInnen die Möglichkeit geben, sich auszutauschen und über ihre Lernbedürfnisse zu reflektieren</a:t>
          </a:r>
          <a:endParaRPr lang="en-BE" sz="2000" dirty="0"/>
        </a:p>
      </dgm:t>
    </dgm:pt>
    <dgm:pt modelId="{D2B8E07C-4CBD-45B6-B849-CBF437DEE210}" type="parTrans" cxnId="{CF53783C-B2FA-48AA-921F-4257DEAFB6D5}">
      <dgm:prSet/>
      <dgm:spPr/>
      <dgm:t>
        <a:bodyPr/>
        <a:lstStyle/>
        <a:p>
          <a:endParaRPr lang="en-BE" sz="1400"/>
        </a:p>
      </dgm:t>
    </dgm:pt>
    <dgm:pt modelId="{92B51DAD-57AB-4168-9869-5D4DEE81D904}" type="sibTrans" cxnId="{CF53783C-B2FA-48AA-921F-4257DEAFB6D5}">
      <dgm:prSet/>
      <dgm:spPr/>
      <dgm:t>
        <a:bodyPr/>
        <a:lstStyle/>
        <a:p>
          <a:endParaRPr lang="en-BE" sz="1400"/>
        </a:p>
      </dgm:t>
    </dgm:pt>
    <dgm:pt modelId="{A9D470EB-CDE4-4871-A69D-3D10FBC71941}">
      <dgm:prSet phldrT="[Text]" custT="1"/>
      <dgm:spPr/>
      <dgm:t>
        <a:bodyPr/>
        <a:lstStyle/>
        <a:p>
          <a:r>
            <a:rPr lang="en-GB" sz="3200" dirty="0"/>
            <a:t>L</a:t>
          </a:r>
          <a:endParaRPr lang="en-BE" sz="3200" dirty="0"/>
        </a:p>
      </dgm:t>
    </dgm:pt>
    <dgm:pt modelId="{AA506643-3596-4294-9ACE-B8BDA8F90FDF}" type="parTrans" cxnId="{F51A772B-B3B7-4006-9032-1BF0C905E3AE}">
      <dgm:prSet/>
      <dgm:spPr/>
      <dgm:t>
        <a:bodyPr/>
        <a:lstStyle/>
        <a:p>
          <a:endParaRPr lang="en-BE" sz="1400"/>
        </a:p>
      </dgm:t>
    </dgm:pt>
    <dgm:pt modelId="{3DF407A6-5D8D-4FEA-B9BB-F36A40DC1FC5}" type="sibTrans" cxnId="{F51A772B-B3B7-4006-9032-1BF0C905E3AE}">
      <dgm:prSet/>
      <dgm:spPr/>
      <dgm:t>
        <a:bodyPr/>
        <a:lstStyle/>
        <a:p>
          <a:endParaRPr lang="en-BE" sz="1400"/>
        </a:p>
      </dgm:t>
    </dgm:pt>
    <dgm:pt modelId="{2EE70E0F-D2F9-4A1D-B0BD-2017B61384CC}">
      <dgm:prSet phldrT="[Text]" custT="1"/>
      <dgm:spPr/>
      <dgm:t>
        <a:bodyPr/>
        <a:lstStyle/>
        <a:p>
          <a:r>
            <a:rPr lang="en-GB" sz="3200" dirty="0"/>
            <a:t>Lernkultur</a:t>
          </a:r>
          <a:endParaRPr lang="en-BE" sz="3200" dirty="0"/>
        </a:p>
      </dgm:t>
    </dgm:pt>
    <dgm:pt modelId="{A2B60BC7-5A2D-44B6-A748-C21C09514A51}" type="parTrans" cxnId="{1AE51829-DDED-4A97-A14F-9FEF4C60A2F5}">
      <dgm:prSet/>
      <dgm:spPr/>
      <dgm:t>
        <a:bodyPr/>
        <a:lstStyle/>
        <a:p>
          <a:endParaRPr lang="en-BE" sz="1400"/>
        </a:p>
      </dgm:t>
    </dgm:pt>
    <dgm:pt modelId="{032251A7-DAC0-42BB-9D64-5EE75C7953BE}" type="sibTrans" cxnId="{1AE51829-DDED-4A97-A14F-9FEF4C60A2F5}">
      <dgm:prSet/>
      <dgm:spPr/>
      <dgm:t>
        <a:bodyPr/>
        <a:lstStyle/>
        <a:p>
          <a:endParaRPr lang="en-BE" sz="1400"/>
        </a:p>
      </dgm:t>
    </dgm:pt>
    <dgm:pt modelId="{BDD19DE0-E95C-4A68-AE52-16E9516C7C1C}">
      <dgm:prSet phldrT="[Text]" custT="1"/>
      <dgm:spPr/>
      <dgm:t>
        <a:bodyPr/>
        <a:lstStyle/>
        <a:p>
          <a:r>
            <a:rPr lang="en-GB" sz="2000" dirty="0"/>
            <a:t>Schülern die Möglichkeit geben, an Aktivitäten teilzunehmen, ohne dass die Lehrkraft im Mittelpunkt des Lernens steht</a:t>
          </a:r>
          <a:endParaRPr lang="en-BE" sz="2000" dirty="0"/>
        </a:p>
      </dgm:t>
    </dgm:pt>
    <dgm:pt modelId="{F2301902-5E63-4A2D-91EB-881AD88330DC}" type="parTrans" cxnId="{5E7D8E2C-FC7D-466B-92D9-10BBB41A9A76}">
      <dgm:prSet/>
      <dgm:spPr/>
      <dgm:t>
        <a:bodyPr/>
        <a:lstStyle/>
        <a:p>
          <a:endParaRPr lang="en-BE" sz="1400"/>
        </a:p>
      </dgm:t>
    </dgm:pt>
    <dgm:pt modelId="{54E08BF5-B300-447D-99E6-B388F76677A4}" type="sibTrans" cxnId="{5E7D8E2C-FC7D-466B-92D9-10BBB41A9A76}">
      <dgm:prSet/>
      <dgm:spPr/>
      <dgm:t>
        <a:bodyPr/>
        <a:lstStyle/>
        <a:p>
          <a:endParaRPr lang="en-BE" sz="1400"/>
        </a:p>
      </dgm:t>
    </dgm:pt>
    <dgm:pt modelId="{6FA10A32-66E9-40F9-87A2-615B831326FD}">
      <dgm:prSet phldrT="[Text]" custT="1"/>
      <dgm:spPr/>
      <dgm:t>
        <a:bodyPr/>
        <a:lstStyle/>
        <a:p>
          <a:r>
            <a:rPr lang="en-GB" sz="3200" dirty="0"/>
            <a:t>I</a:t>
          </a:r>
          <a:endParaRPr lang="en-BE" sz="3200" dirty="0"/>
        </a:p>
      </dgm:t>
    </dgm:pt>
    <dgm:pt modelId="{F84BC4F7-0BDA-45DA-B389-2344682454FD}" type="parTrans" cxnId="{BB009A5D-A254-4F0A-8971-0EA2AF31219C}">
      <dgm:prSet/>
      <dgm:spPr/>
      <dgm:t>
        <a:bodyPr/>
        <a:lstStyle/>
        <a:p>
          <a:endParaRPr lang="en-BE" sz="1400"/>
        </a:p>
      </dgm:t>
    </dgm:pt>
    <dgm:pt modelId="{B3FA98E2-D935-4713-A482-8D202C76C1AD}" type="sibTrans" cxnId="{BB009A5D-A254-4F0A-8971-0EA2AF31219C}">
      <dgm:prSet/>
      <dgm:spPr/>
      <dgm:t>
        <a:bodyPr/>
        <a:lstStyle/>
        <a:p>
          <a:endParaRPr lang="en-BE" sz="1400"/>
        </a:p>
      </dgm:t>
    </dgm:pt>
    <dgm:pt modelId="{F949942F-E20E-4600-B976-1702BEAAD0DE}">
      <dgm:prSet phldrT="[Text]" custT="1"/>
      <dgm:spPr/>
      <dgm:t>
        <a:bodyPr/>
        <a:lstStyle/>
        <a:p>
          <a:r>
            <a:rPr lang="en-GB" sz="3200" dirty="0"/>
            <a:t>Beabsichtigter Inhalt</a:t>
          </a:r>
          <a:endParaRPr lang="en-BE" sz="3200" dirty="0"/>
        </a:p>
      </dgm:t>
    </dgm:pt>
    <dgm:pt modelId="{BC7DF59D-4BDC-47F0-9BF8-7E101EC79AC5}" type="parTrans" cxnId="{93164B7A-3C4A-41B3-BEA6-80239280E4A1}">
      <dgm:prSet/>
      <dgm:spPr/>
      <dgm:t>
        <a:bodyPr/>
        <a:lstStyle/>
        <a:p>
          <a:endParaRPr lang="en-BE" sz="1400"/>
        </a:p>
      </dgm:t>
    </dgm:pt>
    <dgm:pt modelId="{BF1A747C-B2D0-4AD3-98C3-3B6754EA65F3}" type="sibTrans" cxnId="{93164B7A-3C4A-41B3-BEA6-80239280E4A1}">
      <dgm:prSet/>
      <dgm:spPr/>
      <dgm:t>
        <a:bodyPr/>
        <a:lstStyle/>
        <a:p>
          <a:endParaRPr lang="en-BE" sz="1400"/>
        </a:p>
      </dgm:t>
    </dgm:pt>
    <dgm:pt modelId="{88BF086F-BF74-425E-8475-C2DF4E122A4E}">
      <dgm:prSet phldrT="[Text]" custT="1"/>
      <dgm:spPr/>
      <dgm:t>
        <a:bodyPr/>
        <a:lstStyle/>
        <a:p>
          <a:endParaRPr lang="en-BE" sz="2000" dirty="0"/>
        </a:p>
      </dgm:t>
    </dgm:pt>
    <dgm:pt modelId="{8D66FF42-13B4-4F60-ADAD-389EF673737C}" type="parTrans" cxnId="{F5CAB625-D724-4125-8C63-A2F0B6D9B96D}">
      <dgm:prSet/>
      <dgm:spPr/>
      <dgm:t>
        <a:bodyPr/>
        <a:lstStyle/>
        <a:p>
          <a:endParaRPr lang="en-BE" sz="1400"/>
        </a:p>
      </dgm:t>
    </dgm:pt>
    <dgm:pt modelId="{D29857A2-9B1B-4D2B-8484-DA290667A761}" type="sibTrans" cxnId="{F5CAB625-D724-4125-8C63-A2F0B6D9B96D}">
      <dgm:prSet/>
      <dgm:spPr/>
      <dgm:t>
        <a:bodyPr/>
        <a:lstStyle/>
        <a:p>
          <a:endParaRPr lang="en-BE" sz="1400"/>
        </a:p>
      </dgm:t>
    </dgm:pt>
    <dgm:pt modelId="{CF228A1E-5A18-4581-9230-1A5AE4FAF269}">
      <dgm:prSet phldrT="[Text]" custT="1"/>
      <dgm:spPr/>
      <dgm:t>
        <a:bodyPr/>
        <a:lstStyle/>
        <a:p>
          <a:r>
            <a:rPr lang="en-GB" sz="2000" dirty="0"/>
            <a:t>Ständige Beobachtung und Überwachung der Schüler, um angemessene Anpassungen vorzunehmen</a:t>
          </a:r>
          <a:endParaRPr lang="en-BE" sz="2000" dirty="0"/>
        </a:p>
      </dgm:t>
    </dgm:pt>
    <dgm:pt modelId="{60B309A5-AC6C-4892-BAD7-A4C511EE050F}" type="parTrans" cxnId="{3A7A8C89-E9B2-4390-AE6F-E88C7198EC1E}">
      <dgm:prSet/>
      <dgm:spPr/>
      <dgm:t>
        <a:bodyPr/>
        <a:lstStyle/>
        <a:p>
          <a:endParaRPr lang="en-BE" sz="1400"/>
        </a:p>
      </dgm:t>
    </dgm:pt>
    <dgm:pt modelId="{8A330759-4D4E-4D37-80A1-69E7E4700E23}" type="sibTrans" cxnId="{3A7A8C89-E9B2-4390-AE6F-E88C7198EC1E}">
      <dgm:prSet/>
      <dgm:spPr/>
      <dgm:t>
        <a:bodyPr/>
        <a:lstStyle/>
        <a:p>
          <a:endParaRPr lang="en-BE" sz="1400"/>
        </a:p>
      </dgm:t>
    </dgm:pt>
    <dgm:pt modelId="{054D932B-E519-4532-8AEE-D08FF94D3B09}">
      <dgm:prSet phldrT="[Text]" custT="1"/>
      <dgm:spPr/>
      <dgm:t>
        <a:bodyPr/>
        <a:lstStyle/>
        <a:p>
          <a:r>
            <a:rPr lang="en-GB" sz="2000" dirty="0"/>
            <a:t>Festlegung von Aktivitäten und deren Zugänglichkeit für Schüler durch Differenzierung und Feedback</a:t>
          </a:r>
          <a:endParaRPr lang="en-BE" sz="2000" dirty="0"/>
        </a:p>
      </dgm:t>
    </dgm:pt>
    <dgm:pt modelId="{7B263BC9-AC9E-4DE2-B75C-53D3E612A051}" type="parTrans" cxnId="{47F57751-A7DB-4C52-B8DD-9392ED3FF316}">
      <dgm:prSet/>
      <dgm:spPr/>
      <dgm:t>
        <a:bodyPr/>
        <a:lstStyle/>
        <a:p>
          <a:endParaRPr lang="en-BE" sz="1400"/>
        </a:p>
      </dgm:t>
    </dgm:pt>
    <dgm:pt modelId="{881532D0-D8F3-4819-8103-525953879F4F}" type="sibTrans" cxnId="{47F57751-A7DB-4C52-B8DD-9392ED3FF316}">
      <dgm:prSet/>
      <dgm:spPr/>
      <dgm:t>
        <a:bodyPr/>
        <a:lstStyle/>
        <a:p>
          <a:endParaRPr lang="en-BE" sz="1400"/>
        </a:p>
      </dgm:t>
    </dgm:pt>
    <dgm:pt modelId="{4135840D-1982-42AB-90A9-9080DD2E0389}">
      <dgm:prSet phldrT="[Text]" custT="1"/>
      <dgm:spPr/>
      <dgm:t>
        <a:bodyPr/>
        <a:lstStyle/>
        <a:p>
          <a:r>
            <a:rPr lang="en-GB" sz="2000" dirty="0"/>
            <a:t>Vereinfachung und Erleichterung des Zugangs der Schüler zu den beim Lernen verwendeten Konzepten</a:t>
          </a:r>
          <a:endParaRPr lang="en-BE" sz="2000" dirty="0"/>
        </a:p>
      </dgm:t>
    </dgm:pt>
    <dgm:pt modelId="{1FDDD401-FCF2-4420-A068-2970BFDEDE71}" type="parTrans" cxnId="{F5E4757B-525E-4D66-A75C-60009A0478CC}">
      <dgm:prSet/>
      <dgm:spPr/>
      <dgm:t>
        <a:bodyPr/>
        <a:lstStyle/>
        <a:p>
          <a:endParaRPr lang="en-BE" sz="1400"/>
        </a:p>
      </dgm:t>
    </dgm:pt>
    <dgm:pt modelId="{4E99BF33-40AC-4AA7-92FF-1008A1C2FE51}" type="sibTrans" cxnId="{F5E4757B-525E-4D66-A75C-60009A0478CC}">
      <dgm:prSet/>
      <dgm:spPr/>
      <dgm:t>
        <a:bodyPr/>
        <a:lstStyle/>
        <a:p>
          <a:endParaRPr lang="en-BE" sz="1400"/>
        </a:p>
      </dgm:t>
    </dgm:pt>
    <dgm:pt modelId="{3A0EFE5C-809D-4FCA-A139-9B34C4FF5CF5}">
      <dgm:prSet phldrT="[Text]" custT="1"/>
      <dgm:spPr/>
      <dgm:t>
        <a:bodyPr/>
        <a:lstStyle/>
        <a:p>
          <a:r>
            <a:rPr lang="en-GB" sz="3200" dirty="0"/>
            <a:t>P</a:t>
          </a:r>
          <a:endParaRPr lang="en-BE" sz="3200" dirty="0"/>
        </a:p>
      </dgm:t>
    </dgm:pt>
    <dgm:pt modelId="{3A505E87-358A-44DE-8DBC-6B9ED1C5B83E}" type="parTrans" cxnId="{C53A981F-0C13-48BA-8E74-CF2DE8CEA3E1}">
      <dgm:prSet/>
      <dgm:spPr/>
      <dgm:t>
        <a:bodyPr/>
        <a:lstStyle/>
        <a:p>
          <a:endParaRPr lang="en-BE" sz="1400"/>
        </a:p>
      </dgm:t>
    </dgm:pt>
    <dgm:pt modelId="{1E6AC99D-E41F-4F78-A33A-9C4AD0056A1E}" type="sibTrans" cxnId="{C53A981F-0C13-48BA-8E74-CF2DE8CEA3E1}">
      <dgm:prSet/>
      <dgm:spPr/>
      <dgm:t>
        <a:bodyPr/>
        <a:lstStyle/>
        <a:p>
          <a:endParaRPr lang="en-BE" sz="1400"/>
        </a:p>
      </dgm:t>
    </dgm:pt>
    <dgm:pt modelId="{5C1D5C63-BB6D-4181-B879-1391590BF6F1}">
      <dgm:prSet phldrT="[Text]" custT="1"/>
      <dgm:spPr/>
      <dgm:t>
        <a:bodyPr/>
        <a:lstStyle/>
        <a:p>
          <a:r>
            <a:rPr lang="en-GB" sz="2000" dirty="0"/>
            <a:t>Erstellung und/oder Auswahl relevanter Inhalte, in der Regel im Videoformat, für Studierende</a:t>
          </a:r>
          <a:endParaRPr lang="en-BE" sz="2000" dirty="0"/>
        </a:p>
      </dgm:t>
    </dgm:pt>
    <dgm:pt modelId="{4D143039-B1E6-402F-9EDF-6075B42563B7}" type="parTrans" cxnId="{67132CF4-6214-46F0-99DA-1A0243C52669}">
      <dgm:prSet/>
      <dgm:spPr/>
      <dgm:t>
        <a:bodyPr/>
        <a:lstStyle/>
        <a:p>
          <a:endParaRPr lang="en-BE" sz="1400"/>
        </a:p>
      </dgm:t>
    </dgm:pt>
    <dgm:pt modelId="{595846BA-0A34-4E74-81D0-672AF2C2BC33}" type="sibTrans" cxnId="{67132CF4-6214-46F0-99DA-1A0243C52669}">
      <dgm:prSet/>
      <dgm:spPr/>
      <dgm:t>
        <a:bodyPr/>
        <a:lstStyle/>
        <a:p>
          <a:endParaRPr lang="en-BE" sz="1400"/>
        </a:p>
      </dgm:t>
    </dgm:pt>
    <dgm:pt modelId="{AC1FABAC-C1F0-4B15-BCC3-C2E1F0103FBA}">
      <dgm:prSet phldrT="[Text]" custT="1"/>
      <dgm:spPr/>
      <dgm:t>
        <a:bodyPr/>
        <a:lstStyle/>
        <a:p>
          <a:r>
            <a:rPr lang="en-GB" sz="3200" dirty="0"/>
            <a:t>Professioneller Pädagoge</a:t>
          </a:r>
          <a:endParaRPr lang="en-BE" sz="3200" dirty="0"/>
        </a:p>
      </dgm:t>
    </dgm:pt>
    <dgm:pt modelId="{859205CC-5E20-425C-B11B-6AE2D8478A73}" type="parTrans" cxnId="{A9C646EF-CE97-4EDA-B67F-F83A78DED6A2}">
      <dgm:prSet/>
      <dgm:spPr/>
      <dgm:t>
        <a:bodyPr/>
        <a:lstStyle/>
        <a:p>
          <a:endParaRPr lang="en-BE" sz="1400"/>
        </a:p>
      </dgm:t>
    </dgm:pt>
    <dgm:pt modelId="{E59177F7-93B6-4866-BFD6-059AB448821D}" type="sibTrans" cxnId="{A9C646EF-CE97-4EDA-B67F-F83A78DED6A2}">
      <dgm:prSet/>
      <dgm:spPr/>
      <dgm:t>
        <a:bodyPr/>
        <a:lstStyle/>
        <a:p>
          <a:endParaRPr lang="en-BE" sz="1400"/>
        </a:p>
      </dgm:t>
    </dgm:pt>
    <dgm:pt modelId="{B6DB0B2A-6A0C-416C-A719-196802D1820A}">
      <dgm:prSet phldrT="[Text]" custT="1"/>
      <dgm:spPr/>
      <dgm:t>
        <a:bodyPr/>
        <a:lstStyle/>
        <a:p>
          <a:endParaRPr lang="en-BE" sz="2000" dirty="0"/>
        </a:p>
      </dgm:t>
    </dgm:pt>
    <dgm:pt modelId="{DF18AB98-CBD9-4EFE-B978-F9D43EB86CB7}" type="parTrans" cxnId="{91E0533F-03B5-4228-9277-4C55D6DA4BC5}">
      <dgm:prSet/>
      <dgm:spPr/>
      <dgm:t>
        <a:bodyPr/>
        <a:lstStyle/>
        <a:p>
          <a:endParaRPr lang="en-BE" sz="1400"/>
        </a:p>
      </dgm:t>
    </dgm:pt>
    <dgm:pt modelId="{81405AD4-BC66-4341-A7C4-8E8350955F62}" type="sibTrans" cxnId="{91E0533F-03B5-4228-9277-4C55D6DA4BC5}">
      <dgm:prSet/>
      <dgm:spPr/>
      <dgm:t>
        <a:bodyPr/>
        <a:lstStyle/>
        <a:p>
          <a:endParaRPr lang="en-BE" sz="1400"/>
        </a:p>
      </dgm:t>
    </dgm:pt>
    <dgm:pt modelId="{82B3B5A5-3E8B-4C83-B942-E11531583CA8}">
      <dgm:prSet phldrT="[Text]" custT="1"/>
      <dgm:spPr/>
      <dgm:t>
        <a:bodyPr/>
        <a:lstStyle/>
        <a:p>
          <a:r>
            <a:rPr lang="en-GB" sz="2000" dirty="0"/>
            <a:t>den Studierenden sowohl einzeln als auch gemeinsam zur Verfügung stehen und in Echtzeit Feedback geben</a:t>
          </a:r>
          <a:endParaRPr lang="en-BE" sz="2000" dirty="0"/>
        </a:p>
      </dgm:t>
    </dgm:pt>
    <dgm:pt modelId="{3152E759-058C-4836-B20F-D13761520B17}" type="parTrans" cxnId="{00D548EB-2357-4D3D-B755-EBE643709CA6}">
      <dgm:prSet/>
      <dgm:spPr/>
      <dgm:t>
        <a:bodyPr/>
        <a:lstStyle/>
        <a:p>
          <a:endParaRPr lang="en-BE" sz="1400"/>
        </a:p>
      </dgm:t>
    </dgm:pt>
    <dgm:pt modelId="{07A15CE4-0113-4974-845E-ACB54B34504A}" type="sibTrans" cxnId="{00D548EB-2357-4D3D-B755-EBE643709CA6}">
      <dgm:prSet/>
      <dgm:spPr/>
      <dgm:t>
        <a:bodyPr/>
        <a:lstStyle/>
        <a:p>
          <a:endParaRPr lang="en-BE" sz="1400"/>
        </a:p>
      </dgm:t>
    </dgm:pt>
    <dgm:pt modelId="{B2EA3C3B-7512-4794-8A02-DCCDEB67413F}">
      <dgm:prSet phldrT="[Text]" custT="1"/>
      <dgm:spPr/>
      <dgm:t>
        <a:bodyPr/>
        <a:lstStyle/>
        <a:p>
          <a:r>
            <a:rPr lang="en-GB" sz="2000" dirty="0"/>
            <a:t>Laufende formative Beurteilungen während der Unterrichtszeit durch Beobachtung und Aufzeichnung</a:t>
          </a:r>
          <a:endParaRPr lang="en-BE" sz="2000" dirty="0"/>
        </a:p>
      </dgm:t>
    </dgm:pt>
    <dgm:pt modelId="{C9C85345-CFCE-403A-9BF2-818E5B0BEC31}" type="parTrans" cxnId="{BEB9787E-D610-422C-8B4F-97EDACE003BF}">
      <dgm:prSet/>
      <dgm:spPr/>
      <dgm:t>
        <a:bodyPr/>
        <a:lstStyle/>
        <a:p>
          <a:endParaRPr lang="en-BE" sz="1400"/>
        </a:p>
      </dgm:t>
    </dgm:pt>
    <dgm:pt modelId="{6288B34F-8660-4B65-82AC-63A807B6C02C}" type="sibTrans" cxnId="{BEB9787E-D610-422C-8B4F-97EDACE003BF}">
      <dgm:prSet/>
      <dgm:spPr/>
      <dgm:t>
        <a:bodyPr/>
        <a:lstStyle/>
        <a:p>
          <a:endParaRPr lang="en-BE" sz="1400"/>
        </a:p>
      </dgm:t>
    </dgm:pt>
    <dgm:pt modelId="{9FBA2CFB-B598-451F-8F76-52560228C533}" type="pres">
      <dgm:prSet presAssocID="{B6443D67-A841-4852-A23A-523D6E70F52B}" presName="Name0" presStyleCnt="0">
        <dgm:presLayoutVars>
          <dgm:chMax/>
          <dgm:chPref val="3"/>
          <dgm:dir/>
          <dgm:animOne val="branch"/>
          <dgm:animLvl val="lvl"/>
        </dgm:presLayoutVars>
      </dgm:prSet>
      <dgm:spPr/>
    </dgm:pt>
    <dgm:pt modelId="{60067A19-07FF-4C02-85C4-DE8C586D0607}" type="pres">
      <dgm:prSet presAssocID="{23F47910-23DA-40E1-809A-508405C09240}" presName="composite" presStyleCnt="0"/>
      <dgm:spPr/>
    </dgm:pt>
    <dgm:pt modelId="{1C921000-F545-4985-815F-61BF235B9B7C}" type="pres">
      <dgm:prSet presAssocID="{23F47910-23DA-40E1-809A-508405C09240}" presName="FirstChild" presStyleLbl="revTx" presStyleIdx="0" presStyleCnt="8">
        <dgm:presLayoutVars>
          <dgm:chMax val="0"/>
          <dgm:chPref val="0"/>
          <dgm:bulletEnabled val="1"/>
        </dgm:presLayoutVars>
      </dgm:prSet>
      <dgm:spPr/>
    </dgm:pt>
    <dgm:pt modelId="{69FF19A1-6575-44A4-B67E-369D96538145}" type="pres">
      <dgm:prSet presAssocID="{23F47910-23DA-40E1-809A-508405C09240}" presName="Parent" presStyleLbl="alignNode1" presStyleIdx="0" presStyleCnt="4">
        <dgm:presLayoutVars>
          <dgm:chMax val="3"/>
          <dgm:chPref val="3"/>
          <dgm:bulletEnabled val="1"/>
        </dgm:presLayoutVars>
      </dgm:prSet>
      <dgm:spPr/>
    </dgm:pt>
    <dgm:pt modelId="{E89E61F8-9AAB-4D7B-A535-3F1AB9164A30}" type="pres">
      <dgm:prSet presAssocID="{23F47910-23DA-40E1-809A-508405C09240}" presName="Accent" presStyleLbl="parChTrans1D1" presStyleIdx="0" presStyleCnt="4"/>
      <dgm:spPr/>
    </dgm:pt>
    <dgm:pt modelId="{5CF328A6-0462-45DE-85F6-4E55BC52B537}" type="pres">
      <dgm:prSet presAssocID="{23F47910-23DA-40E1-809A-508405C09240}" presName="Child" presStyleLbl="revTx" presStyleIdx="1" presStyleCnt="8">
        <dgm:presLayoutVars>
          <dgm:chMax val="0"/>
          <dgm:chPref val="0"/>
          <dgm:bulletEnabled val="1"/>
        </dgm:presLayoutVars>
      </dgm:prSet>
      <dgm:spPr/>
    </dgm:pt>
    <dgm:pt modelId="{F430CB62-C743-41EC-BFA2-3D08949BF280}" type="pres">
      <dgm:prSet presAssocID="{9F9B4046-BF65-4651-8B92-FC3E552D177F}" presName="sibTrans" presStyleCnt="0"/>
      <dgm:spPr/>
    </dgm:pt>
    <dgm:pt modelId="{A79292B5-F593-455E-AF5E-1DFC093EECE7}" type="pres">
      <dgm:prSet presAssocID="{A9D470EB-CDE4-4871-A69D-3D10FBC71941}" presName="composite" presStyleCnt="0"/>
      <dgm:spPr/>
    </dgm:pt>
    <dgm:pt modelId="{E439A2DE-BEA1-46A7-B267-299E30165AA6}" type="pres">
      <dgm:prSet presAssocID="{A9D470EB-CDE4-4871-A69D-3D10FBC71941}" presName="FirstChild" presStyleLbl="revTx" presStyleIdx="2" presStyleCnt="8">
        <dgm:presLayoutVars>
          <dgm:chMax val="0"/>
          <dgm:chPref val="0"/>
          <dgm:bulletEnabled val="1"/>
        </dgm:presLayoutVars>
      </dgm:prSet>
      <dgm:spPr/>
    </dgm:pt>
    <dgm:pt modelId="{D0FA6198-7485-4B8E-A22F-14FEB878A19C}" type="pres">
      <dgm:prSet presAssocID="{A9D470EB-CDE4-4871-A69D-3D10FBC71941}" presName="Parent" presStyleLbl="alignNode1" presStyleIdx="1" presStyleCnt="4">
        <dgm:presLayoutVars>
          <dgm:chMax val="3"/>
          <dgm:chPref val="3"/>
          <dgm:bulletEnabled val="1"/>
        </dgm:presLayoutVars>
      </dgm:prSet>
      <dgm:spPr/>
    </dgm:pt>
    <dgm:pt modelId="{D479C2F4-AE8A-4F4E-8FF7-0624E8B71415}" type="pres">
      <dgm:prSet presAssocID="{A9D470EB-CDE4-4871-A69D-3D10FBC71941}" presName="Accent" presStyleLbl="parChTrans1D1" presStyleIdx="1" presStyleCnt="4"/>
      <dgm:spPr/>
    </dgm:pt>
    <dgm:pt modelId="{D19A2943-7809-4A29-905A-2C594D6F5055}" type="pres">
      <dgm:prSet presAssocID="{A9D470EB-CDE4-4871-A69D-3D10FBC71941}" presName="Child" presStyleLbl="revTx" presStyleIdx="3" presStyleCnt="8">
        <dgm:presLayoutVars>
          <dgm:chMax val="0"/>
          <dgm:chPref val="0"/>
          <dgm:bulletEnabled val="1"/>
        </dgm:presLayoutVars>
      </dgm:prSet>
      <dgm:spPr/>
    </dgm:pt>
    <dgm:pt modelId="{FA7FC79C-F2E8-4C25-9FF1-5990302FE665}" type="pres">
      <dgm:prSet presAssocID="{3DF407A6-5D8D-4FEA-B9BB-F36A40DC1FC5}" presName="sibTrans" presStyleCnt="0"/>
      <dgm:spPr/>
    </dgm:pt>
    <dgm:pt modelId="{AEE92B47-252D-45B6-B4E2-4F5F6D3225E5}" type="pres">
      <dgm:prSet presAssocID="{6FA10A32-66E9-40F9-87A2-615B831326FD}" presName="composite" presStyleCnt="0"/>
      <dgm:spPr/>
    </dgm:pt>
    <dgm:pt modelId="{38B9C357-C1D1-4183-AC89-E1DA2886304C}" type="pres">
      <dgm:prSet presAssocID="{6FA10A32-66E9-40F9-87A2-615B831326FD}" presName="FirstChild" presStyleLbl="revTx" presStyleIdx="4" presStyleCnt="8">
        <dgm:presLayoutVars>
          <dgm:chMax val="0"/>
          <dgm:chPref val="0"/>
          <dgm:bulletEnabled val="1"/>
        </dgm:presLayoutVars>
      </dgm:prSet>
      <dgm:spPr/>
    </dgm:pt>
    <dgm:pt modelId="{3A1D6CCA-51FF-4F90-BA9B-306CA92561EC}" type="pres">
      <dgm:prSet presAssocID="{6FA10A32-66E9-40F9-87A2-615B831326FD}" presName="Parent" presStyleLbl="alignNode1" presStyleIdx="2" presStyleCnt="4">
        <dgm:presLayoutVars>
          <dgm:chMax val="3"/>
          <dgm:chPref val="3"/>
          <dgm:bulletEnabled val="1"/>
        </dgm:presLayoutVars>
      </dgm:prSet>
      <dgm:spPr/>
    </dgm:pt>
    <dgm:pt modelId="{D6CCE39C-389C-4BA0-BD7C-9F91F275ED89}" type="pres">
      <dgm:prSet presAssocID="{6FA10A32-66E9-40F9-87A2-615B831326FD}" presName="Accent" presStyleLbl="parChTrans1D1" presStyleIdx="2" presStyleCnt="4"/>
      <dgm:spPr/>
    </dgm:pt>
    <dgm:pt modelId="{0D2DC778-B2E0-46D6-9558-3E1F4EFAFE01}" type="pres">
      <dgm:prSet presAssocID="{6FA10A32-66E9-40F9-87A2-615B831326FD}" presName="Child" presStyleLbl="revTx" presStyleIdx="5" presStyleCnt="8">
        <dgm:presLayoutVars>
          <dgm:chMax val="0"/>
          <dgm:chPref val="0"/>
          <dgm:bulletEnabled val="1"/>
        </dgm:presLayoutVars>
      </dgm:prSet>
      <dgm:spPr/>
    </dgm:pt>
    <dgm:pt modelId="{A3500BC7-5442-4BFF-B4FC-FA11C5CA3F17}" type="pres">
      <dgm:prSet presAssocID="{B3FA98E2-D935-4713-A482-8D202C76C1AD}" presName="sibTrans" presStyleCnt="0"/>
      <dgm:spPr/>
    </dgm:pt>
    <dgm:pt modelId="{411E2735-BF69-4076-8B4B-1F1875EE136A}" type="pres">
      <dgm:prSet presAssocID="{3A0EFE5C-809D-4FCA-A139-9B34C4FF5CF5}" presName="composite" presStyleCnt="0"/>
      <dgm:spPr/>
    </dgm:pt>
    <dgm:pt modelId="{7A50AE3D-6691-40B1-BC6A-64875892EF27}" type="pres">
      <dgm:prSet presAssocID="{3A0EFE5C-809D-4FCA-A139-9B34C4FF5CF5}" presName="FirstChild" presStyleLbl="revTx" presStyleIdx="6" presStyleCnt="8">
        <dgm:presLayoutVars>
          <dgm:chMax val="0"/>
          <dgm:chPref val="0"/>
          <dgm:bulletEnabled val="1"/>
        </dgm:presLayoutVars>
      </dgm:prSet>
      <dgm:spPr/>
    </dgm:pt>
    <dgm:pt modelId="{BEC827DF-D9A1-4766-AD7B-8DA578C7970B}" type="pres">
      <dgm:prSet presAssocID="{3A0EFE5C-809D-4FCA-A139-9B34C4FF5CF5}" presName="Parent" presStyleLbl="alignNode1" presStyleIdx="3" presStyleCnt="4">
        <dgm:presLayoutVars>
          <dgm:chMax val="3"/>
          <dgm:chPref val="3"/>
          <dgm:bulletEnabled val="1"/>
        </dgm:presLayoutVars>
      </dgm:prSet>
      <dgm:spPr/>
    </dgm:pt>
    <dgm:pt modelId="{FCDA8BCD-8E7F-4621-A1A2-376234F73EAD}" type="pres">
      <dgm:prSet presAssocID="{3A0EFE5C-809D-4FCA-A139-9B34C4FF5CF5}" presName="Accent" presStyleLbl="parChTrans1D1" presStyleIdx="3" presStyleCnt="4"/>
      <dgm:spPr/>
    </dgm:pt>
    <dgm:pt modelId="{9485728C-0E70-4967-B282-6AF94BA5892A}" type="pres">
      <dgm:prSet presAssocID="{3A0EFE5C-809D-4FCA-A139-9B34C4FF5CF5}" presName="Child" presStyleLbl="revTx" presStyleIdx="7" presStyleCnt="8">
        <dgm:presLayoutVars>
          <dgm:chMax val="0"/>
          <dgm:chPref val="0"/>
          <dgm:bulletEnabled val="1"/>
        </dgm:presLayoutVars>
      </dgm:prSet>
      <dgm:spPr/>
    </dgm:pt>
  </dgm:ptLst>
  <dgm:cxnLst>
    <dgm:cxn modelId="{9A33E719-1F63-4F59-A314-AB430F1E8344}" type="presOf" srcId="{B6DB0B2A-6A0C-416C-A719-196802D1820A}" destId="{9485728C-0E70-4967-B282-6AF94BA5892A}" srcOrd="0" destOrd="0" presId="urn:microsoft.com/office/officeart/2011/layout/TabList"/>
    <dgm:cxn modelId="{80FE551C-5C16-4254-8A31-4C9D151CE4C7}" type="presOf" srcId="{B2EA3C3B-7512-4794-8A02-DCCDEB67413F}" destId="{9485728C-0E70-4967-B282-6AF94BA5892A}" srcOrd="0" destOrd="2" presId="urn:microsoft.com/office/officeart/2011/layout/TabList"/>
    <dgm:cxn modelId="{C53A981F-0C13-48BA-8E74-CF2DE8CEA3E1}" srcId="{B6443D67-A841-4852-A23A-523D6E70F52B}" destId="{3A0EFE5C-809D-4FCA-A139-9B34C4FF5CF5}" srcOrd="3" destOrd="0" parTransId="{3A505E87-358A-44DE-8DBC-6B9ED1C5B83E}" sibTransId="{1E6AC99D-E41F-4F78-A33A-9C4AD0056A1E}"/>
    <dgm:cxn modelId="{A6600B23-906C-4A31-A94A-F4325D8EA39D}" type="presOf" srcId="{82B3B5A5-3E8B-4C83-B942-E11531583CA8}" destId="{9485728C-0E70-4967-B282-6AF94BA5892A}" srcOrd="0" destOrd="1" presId="urn:microsoft.com/office/officeart/2011/layout/TabList"/>
    <dgm:cxn modelId="{F5CAB625-D724-4125-8C63-A2F0B6D9B96D}" srcId="{6FA10A32-66E9-40F9-87A2-615B831326FD}" destId="{88BF086F-BF74-425E-8475-C2DF4E122A4E}" srcOrd="1" destOrd="0" parTransId="{8D66FF42-13B4-4F60-ADAD-389EF673737C}" sibTransId="{D29857A2-9B1B-4D2B-8484-DA290667A761}"/>
    <dgm:cxn modelId="{48045826-4BA8-4073-AAD2-A6F080DFC12F}" type="presOf" srcId="{3A0EFE5C-809D-4FCA-A139-9B34C4FF5CF5}" destId="{BEC827DF-D9A1-4766-AD7B-8DA578C7970B}" srcOrd="0" destOrd="0" presId="urn:microsoft.com/office/officeart/2011/layout/TabList"/>
    <dgm:cxn modelId="{1AE51829-DDED-4A97-A14F-9FEF4C60A2F5}" srcId="{A9D470EB-CDE4-4871-A69D-3D10FBC71941}" destId="{2EE70E0F-D2F9-4A1D-B0BD-2017B61384CC}" srcOrd="0" destOrd="0" parTransId="{A2B60BC7-5A2D-44B6-A748-C21C09514A51}" sibTransId="{032251A7-DAC0-42BB-9D64-5EE75C7953BE}"/>
    <dgm:cxn modelId="{F51A772B-B3B7-4006-9032-1BF0C905E3AE}" srcId="{B6443D67-A841-4852-A23A-523D6E70F52B}" destId="{A9D470EB-CDE4-4871-A69D-3D10FBC71941}" srcOrd="1" destOrd="0" parTransId="{AA506643-3596-4294-9ACE-B8BDA8F90FDF}" sibTransId="{3DF407A6-5D8D-4FEA-B9BB-F36A40DC1FC5}"/>
    <dgm:cxn modelId="{5E7D8E2C-FC7D-466B-92D9-10BBB41A9A76}" srcId="{A9D470EB-CDE4-4871-A69D-3D10FBC71941}" destId="{BDD19DE0-E95C-4A68-AE52-16E9516C7C1C}" srcOrd="1" destOrd="0" parTransId="{F2301902-5E63-4A2D-91EB-881AD88330DC}" sibTransId="{54E08BF5-B300-447D-99E6-B388F76677A4}"/>
    <dgm:cxn modelId="{60E86E34-1430-414A-875C-4E43F189B437}" type="presOf" srcId="{AC1FABAC-C1F0-4B15-BCC3-C2E1F0103FBA}" destId="{7A50AE3D-6691-40B1-BC6A-64875892EF27}" srcOrd="0" destOrd="0" presId="urn:microsoft.com/office/officeart/2011/layout/TabList"/>
    <dgm:cxn modelId="{CF53783C-B2FA-48AA-921F-4257DEAFB6D5}" srcId="{23F47910-23DA-40E1-809A-508405C09240}" destId="{01EB7011-3ECA-4229-BF27-E30897C11B6C}" srcOrd="1" destOrd="0" parTransId="{D2B8E07C-4CBD-45B6-B849-CBF437DEE210}" sibTransId="{92B51DAD-57AB-4168-9869-5D4DEE81D904}"/>
    <dgm:cxn modelId="{3AB9203F-9D3C-4ED2-8D14-41EEE80B89B4}" type="presOf" srcId="{6FA10A32-66E9-40F9-87A2-615B831326FD}" destId="{3A1D6CCA-51FF-4F90-BA9B-306CA92561EC}" srcOrd="0" destOrd="0" presId="urn:microsoft.com/office/officeart/2011/layout/TabList"/>
    <dgm:cxn modelId="{91E0533F-03B5-4228-9277-4C55D6DA4BC5}" srcId="{3A0EFE5C-809D-4FCA-A139-9B34C4FF5CF5}" destId="{B6DB0B2A-6A0C-416C-A719-196802D1820A}" srcOrd="1" destOrd="0" parTransId="{DF18AB98-CBD9-4EFE-B978-F9D43EB86CB7}" sibTransId="{81405AD4-BC66-4341-A7C4-8E8350955F62}"/>
    <dgm:cxn modelId="{BB009A5D-A254-4F0A-8971-0EA2AF31219C}" srcId="{B6443D67-A841-4852-A23A-523D6E70F52B}" destId="{6FA10A32-66E9-40F9-87A2-615B831326FD}" srcOrd="2" destOrd="0" parTransId="{F84BC4F7-0BDA-45DA-B389-2344682454FD}" sibTransId="{B3FA98E2-D935-4713-A482-8D202C76C1AD}"/>
    <dgm:cxn modelId="{54F19E63-E2AF-4C24-BC5A-F3C79087C9D6}" type="presOf" srcId="{88BF086F-BF74-425E-8475-C2DF4E122A4E}" destId="{0D2DC778-B2E0-46D6-9558-3E1F4EFAFE01}" srcOrd="0" destOrd="0" presId="urn:microsoft.com/office/officeart/2011/layout/TabList"/>
    <dgm:cxn modelId="{01DB6369-0E35-48D7-99B7-C6D2B2064034}" type="presOf" srcId="{CF228A1E-5A18-4581-9230-1A5AE4FAF269}" destId="{5CF328A6-0462-45DE-85F6-4E55BC52B537}" srcOrd="0" destOrd="1" presId="urn:microsoft.com/office/officeart/2011/layout/TabList"/>
    <dgm:cxn modelId="{57220A4C-CBEB-42ED-856C-D62288C493E8}" type="presOf" srcId="{23F47910-23DA-40E1-809A-508405C09240}" destId="{69FF19A1-6575-44A4-B67E-369D96538145}" srcOrd="0" destOrd="0" presId="urn:microsoft.com/office/officeart/2011/layout/TabList"/>
    <dgm:cxn modelId="{FAAA574E-5984-4FE8-A034-4639816CE5AB}" type="presOf" srcId="{4135840D-1982-42AB-90A9-9080DD2E0389}" destId="{0D2DC778-B2E0-46D6-9558-3E1F4EFAFE01}" srcOrd="0" destOrd="1" presId="urn:microsoft.com/office/officeart/2011/layout/TabList"/>
    <dgm:cxn modelId="{A3D2EC6E-68BB-4EBA-8197-28D2BFDEA863}" type="presOf" srcId="{2EE70E0F-D2F9-4A1D-B0BD-2017B61384CC}" destId="{E439A2DE-BEA1-46A7-B267-299E30165AA6}" srcOrd="0" destOrd="0" presId="urn:microsoft.com/office/officeart/2011/layout/TabList"/>
    <dgm:cxn modelId="{47F57751-A7DB-4C52-B8DD-9392ED3FF316}" srcId="{A9D470EB-CDE4-4871-A69D-3D10FBC71941}" destId="{054D932B-E519-4532-8AEE-D08FF94D3B09}" srcOrd="2" destOrd="0" parTransId="{7B263BC9-AC9E-4DE2-B75C-53D3E612A051}" sibTransId="{881532D0-D8F3-4819-8103-525953879F4F}"/>
    <dgm:cxn modelId="{02068176-D059-4A4B-9925-33B74618D09E}" type="presOf" srcId="{A9D470EB-CDE4-4871-A69D-3D10FBC71941}" destId="{D0FA6198-7485-4B8E-A22F-14FEB878A19C}" srcOrd="0" destOrd="0" presId="urn:microsoft.com/office/officeart/2011/layout/TabList"/>
    <dgm:cxn modelId="{D49CDE58-1AAB-4265-9A7A-51BEBEECE5FF}" type="presOf" srcId="{BDD19DE0-E95C-4A68-AE52-16E9516C7C1C}" destId="{D19A2943-7809-4A29-905A-2C594D6F5055}" srcOrd="0" destOrd="0" presId="urn:microsoft.com/office/officeart/2011/layout/TabList"/>
    <dgm:cxn modelId="{93164B7A-3C4A-41B3-BEA6-80239280E4A1}" srcId="{6FA10A32-66E9-40F9-87A2-615B831326FD}" destId="{F949942F-E20E-4600-B976-1702BEAAD0DE}" srcOrd="0" destOrd="0" parTransId="{BC7DF59D-4BDC-47F0-9BF8-7E101EC79AC5}" sibTransId="{BF1A747C-B2D0-4AD3-98C3-3B6754EA65F3}"/>
    <dgm:cxn modelId="{F5E4757B-525E-4D66-A75C-60009A0478CC}" srcId="{88BF086F-BF74-425E-8475-C2DF4E122A4E}" destId="{4135840D-1982-42AB-90A9-9080DD2E0389}" srcOrd="0" destOrd="0" parTransId="{1FDDD401-FCF2-4420-A068-2970BFDEDE71}" sibTransId="{4E99BF33-40AC-4AA7-92FF-1008A1C2FE51}"/>
    <dgm:cxn modelId="{BEB9787E-D610-422C-8B4F-97EDACE003BF}" srcId="{B6DB0B2A-6A0C-416C-A719-196802D1820A}" destId="{B2EA3C3B-7512-4794-8A02-DCCDEB67413F}" srcOrd="1" destOrd="0" parTransId="{C9C85345-CFCE-403A-9BF2-818E5B0BEC31}" sibTransId="{6288B34F-8660-4B65-82AC-63A807B6C02C}"/>
    <dgm:cxn modelId="{E2452482-B4C5-407F-BFEE-8EBF24A1707E}" srcId="{B6443D67-A841-4852-A23A-523D6E70F52B}" destId="{23F47910-23DA-40E1-809A-508405C09240}" srcOrd="0" destOrd="0" parTransId="{8FD70A62-D920-438B-A61A-7934B866ED5B}" sibTransId="{9F9B4046-BF65-4651-8B92-FC3E552D177F}"/>
    <dgm:cxn modelId="{52CCEC87-2C73-4573-A69C-339FBBB4564C}" type="presOf" srcId="{5C1D5C63-BB6D-4181-B879-1391590BF6F1}" destId="{0D2DC778-B2E0-46D6-9558-3E1F4EFAFE01}" srcOrd="0" destOrd="2" presId="urn:microsoft.com/office/officeart/2011/layout/TabList"/>
    <dgm:cxn modelId="{3A7A8C89-E9B2-4390-AE6F-E88C7198EC1E}" srcId="{23F47910-23DA-40E1-809A-508405C09240}" destId="{CF228A1E-5A18-4581-9230-1A5AE4FAF269}" srcOrd="2" destOrd="0" parTransId="{60B309A5-AC6C-4892-BAD7-A4C511EE050F}" sibTransId="{8A330759-4D4E-4D37-80A1-69E7E4700E23}"/>
    <dgm:cxn modelId="{7200208C-9C16-4EE1-A12D-10D95E74BE34}" srcId="{23F47910-23DA-40E1-809A-508405C09240}" destId="{A908CED0-2A14-46B6-B256-563DCB1DF6F4}" srcOrd="0" destOrd="0" parTransId="{B4227C4A-CFC5-4054-8FEC-EC9479316054}" sibTransId="{BAFB2F14-AC51-4937-9C90-BFA5E0FB607E}"/>
    <dgm:cxn modelId="{685D6790-8399-48CC-83C5-87F181A03834}" type="presOf" srcId="{B6443D67-A841-4852-A23A-523D6E70F52B}" destId="{9FBA2CFB-B598-451F-8F76-52560228C533}" srcOrd="0" destOrd="0" presId="urn:microsoft.com/office/officeart/2011/layout/TabList"/>
    <dgm:cxn modelId="{0D7E2B91-8BDA-4EF5-9882-32BD5175E695}" type="presOf" srcId="{054D932B-E519-4532-8AEE-D08FF94D3B09}" destId="{D19A2943-7809-4A29-905A-2C594D6F5055}" srcOrd="0" destOrd="1" presId="urn:microsoft.com/office/officeart/2011/layout/TabList"/>
    <dgm:cxn modelId="{C90F6B9B-2F92-494E-B88A-B6A98F008784}" type="presOf" srcId="{A908CED0-2A14-46B6-B256-563DCB1DF6F4}" destId="{1C921000-F545-4985-815F-61BF235B9B7C}" srcOrd="0" destOrd="0" presId="urn:microsoft.com/office/officeart/2011/layout/TabList"/>
    <dgm:cxn modelId="{906359A3-7128-4336-8DBC-28DFDBD427F5}" type="presOf" srcId="{01EB7011-3ECA-4229-BF27-E30897C11B6C}" destId="{5CF328A6-0462-45DE-85F6-4E55BC52B537}" srcOrd="0" destOrd="0" presId="urn:microsoft.com/office/officeart/2011/layout/TabList"/>
    <dgm:cxn modelId="{7EFCCFAB-EB0C-4C1E-A217-B63368F70CB7}" type="presOf" srcId="{F949942F-E20E-4600-B976-1702BEAAD0DE}" destId="{38B9C357-C1D1-4183-AC89-E1DA2886304C}" srcOrd="0" destOrd="0" presId="urn:microsoft.com/office/officeart/2011/layout/TabList"/>
    <dgm:cxn modelId="{00D548EB-2357-4D3D-B755-EBE643709CA6}" srcId="{B6DB0B2A-6A0C-416C-A719-196802D1820A}" destId="{82B3B5A5-3E8B-4C83-B942-E11531583CA8}" srcOrd="0" destOrd="0" parTransId="{3152E759-058C-4836-B20F-D13761520B17}" sibTransId="{07A15CE4-0113-4974-845E-ACB54B34504A}"/>
    <dgm:cxn modelId="{A9C646EF-CE97-4EDA-B67F-F83A78DED6A2}" srcId="{3A0EFE5C-809D-4FCA-A139-9B34C4FF5CF5}" destId="{AC1FABAC-C1F0-4B15-BCC3-C2E1F0103FBA}" srcOrd="0" destOrd="0" parTransId="{859205CC-5E20-425C-B11B-6AE2D8478A73}" sibTransId="{E59177F7-93B6-4866-BFD6-059AB448821D}"/>
    <dgm:cxn modelId="{67132CF4-6214-46F0-99DA-1A0243C52669}" srcId="{88BF086F-BF74-425E-8475-C2DF4E122A4E}" destId="{5C1D5C63-BB6D-4181-B879-1391590BF6F1}" srcOrd="1" destOrd="0" parTransId="{4D143039-B1E6-402F-9EDF-6075B42563B7}" sibTransId="{595846BA-0A34-4E74-81D0-672AF2C2BC33}"/>
    <dgm:cxn modelId="{D65E0FAF-CCEF-45F9-B2C4-B25CCBC50C84}" type="presParOf" srcId="{9FBA2CFB-B598-451F-8F76-52560228C533}" destId="{60067A19-07FF-4C02-85C4-DE8C586D0607}" srcOrd="0" destOrd="0" presId="urn:microsoft.com/office/officeart/2011/layout/TabList"/>
    <dgm:cxn modelId="{0B0D1DBC-82C6-4DB0-8B68-37F286FB8C92}" type="presParOf" srcId="{60067A19-07FF-4C02-85C4-DE8C586D0607}" destId="{1C921000-F545-4985-815F-61BF235B9B7C}" srcOrd="0" destOrd="0" presId="urn:microsoft.com/office/officeart/2011/layout/TabList"/>
    <dgm:cxn modelId="{34D668BD-5D46-40ED-934A-55C837FA9CFB}" type="presParOf" srcId="{60067A19-07FF-4C02-85C4-DE8C586D0607}" destId="{69FF19A1-6575-44A4-B67E-369D96538145}" srcOrd="1" destOrd="0" presId="urn:microsoft.com/office/officeart/2011/layout/TabList"/>
    <dgm:cxn modelId="{BD928B30-76DE-4884-8FAA-1C6A8B2B92DE}" type="presParOf" srcId="{60067A19-07FF-4C02-85C4-DE8C586D0607}" destId="{E89E61F8-9AAB-4D7B-A535-3F1AB9164A30}" srcOrd="2" destOrd="0" presId="urn:microsoft.com/office/officeart/2011/layout/TabList"/>
    <dgm:cxn modelId="{85CFB044-6B8E-4F05-A2F0-15655DF1D0C9}" type="presParOf" srcId="{9FBA2CFB-B598-451F-8F76-52560228C533}" destId="{5CF328A6-0462-45DE-85F6-4E55BC52B537}" srcOrd="1" destOrd="0" presId="urn:microsoft.com/office/officeart/2011/layout/TabList"/>
    <dgm:cxn modelId="{F6DE6AE3-41FA-4187-969B-92D374171178}" type="presParOf" srcId="{9FBA2CFB-B598-451F-8F76-52560228C533}" destId="{F430CB62-C743-41EC-BFA2-3D08949BF280}" srcOrd="2" destOrd="0" presId="urn:microsoft.com/office/officeart/2011/layout/TabList"/>
    <dgm:cxn modelId="{9FA3DDA5-7E21-4DA8-A200-708E1D55F5DB}" type="presParOf" srcId="{9FBA2CFB-B598-451F-8F76-52560228C533}" destId="{A79292B5-F593-455E-AF5E-1DFC093EECE7}" srcOrd="3" destOrd="0" presId="urn:microsoft.com/office/officeart/2011/layout/TabList"/>
    <dgm:cxn modelId="{7E4C3B94-0E98-4F4A-B05F-500F91D2BEEF}" type="presParOf" srcId="{A79292B5-F593-455E-AF5E-1DFC093EECE7}" destId="{E439A2DE-BEA1-46A7-B267-299E30165AA6}" srcOrd="0" destOrd="0" presId="urn:microsoft.com/office/officeart/2011/layout/TabList"/>
    <dgm:cxn modelId="{79CB56FE-967D-4A92-949D-4B2AB47F46D1}" type="presParOf" srcId="{A79292B5-F593-455E-AF5E-1DFC093EECE7}" destId="{D0FA6198-7485-4B8E-A22F-14FEB878A19C}" srcOrd="1" destOrd="0" presId="urn:microsoft.com/office/officeart/2011/layout/TabList"/>
    <dgm:cxn modelId="{4056DEBF-615A-4E47-AD47-DAE1BC9F6BDE}" type="presParOf" srcId="{A79292B5-F593-455E-AF5E-1DFC093EECE7}" destId="{D479C2F4-AE8A-4F4E-8FF7-0624E8B71415}" srcOrd="2" destOrd="0" presId="urn:microsoft.com/office/officeart/2011/layout/TabList"/>
    <dgm:cxn modelId="{AEF2C195-3EE6-45EA-BA97-ADA69F8FCD02}" type="presParOf" srcId="{9FBA2CFB-B598-451F-8F76-52560228C533}" destId="{D19A2943-7809-4A29-905A-2C594D6F5055}" srcOrd="4" destOrd="0" presId="urn:microsoft.com/office/officeart/2011/layout/TabList"/>
    <dgm:cxn modelId="{B644CC12-47AC-467E-B4D1-C60F1F350CFE}" type="presParOf" srcId="{9FBA2CFB-B598-451F-8F76-52560228C533}" destId="{FA7FC79C-F2E8-4C25-9FF1-5990302FE665}" srcOrd="5" destOrd="0" presId="urn:microsoft.com/office/officeart/2011/layout/TabList"/>
    <dgm:cxn modelId="{03C4F7E4-0C49-4093-B457-A39C66D92D2F}" type="presParOf" srcId="{9FBA2CFB-B598-451F-8F76-52560228C533}" destId="{AEE92B47-252D-45B6-B4E2-4F5F6D3225E5}" srcOrd="6" destOrd="0" presId="urn:microsoft.com/office/officeart/2011/layout/TabList"/>
    <dgm:cxn modelId="{0A0D2E30-D959-4856-9A59-5B2FF58A166C}" type="presParOf" srcId="{AEE92B47-252D-45B6-B4E2-4F5F6D3225E5}" destId="{38B9C357-C1D1-4183-AC89-E1DA2886304C}" srcOrd="0" destOrd="0" presId="urn:microsoft.com/office/officeart/2011/layout/TabList"/>
    <dgm:cxn modelId="{0F8C7EE9-346E-4AEE-B7BD-E528651FC8FF}" type="presParOf" srcId="{AEE92B47-252D-45B6-B4E2-4F5F6D3225E5}" destId="{3A1D6CCA-51FF-4F90-BA9B-306CA92561EC}" srcOrd="1" destOrd="0" presId="urn:microsoft.com/office/officeart/2011/layout/TabList"/>
    <dgm:cxn modelId="{7224F0FA-4E3C-4716-98C5-ECBC699040C2}" type="presParOf" srcId="{AEE92B47-252D-45B6-B4E2-4F5F6D3225E5}" destId="{D6CCE39C-389C-4BA0-BD7C-9F91F275ED89}" srcOrd="2" destOrd="0" presId="urn:microsoft.com/office/officeart/2011/layout/TabList"/>
    <dgm:cxn modelId="{6C7A7CD3-6067-487B-8FC0-528DAB9C4E94}" type="presParOf" srcId="{9FBA2CFB-B598-451F-8F76-52560228C533}" destId="{0D2DC778-B2E0-46D6-9558-3E1F4EFAFE01}" srcOrd="7" destOrd="0" presId="urn:microsoft.com/office/officeart/2011/layout/TabList"/>
    <dgm:cxn modelId="{95FBDF17-1490-4892-8D90-F7B91615F20E}" type="presParOf" srcId="{9FBA2CFB-B598-451F-8F76-52560228C533}" destId="{A3500BC7-5442-4BFF-B4FC-FA11C5CA3F17}" srcOrd="8" destOrd="0" presId="urn:microsoft.com/office/officeart/2011/layout/TabList"/>
    <dgm:cxn modelId="{A39B7173-10E8-47F3-A026-DC3B1AEFCF31}" type="presParOf" srcId="{9FBA2CFB-B598-451F-8F76-52560228C533}" destId="{411E2735-BF69-4076-8B4B-1F1875EE136A}" srcOrd="9" destOrd="0" presId="urn:microsoft.com/office/officeart/2011/layout/TabList"/>
    <dgm:cxn modelId="{58A61E49-569A-408B-9922-A96609133A33}" type="presParOf" srcId="{411E2735-BF69-4076-8B4B-1F1875EE136A}" destId="{7A50AE3D-6691-40B1-BC6A-64875892EF27}" srcOrd="0" destOrd="0" presId="urn:microsoft.com/office/officeart/2011/layout/TabList"/>
    <dgm:cxn modelId="{A395A3DC-1B29-4DF6-A9CC-68D1961C1BB2}" type="presParOf" srcId="{411E2735-BF69-4076-8B4B-1F1875EE136A}" destId="{BEC827DF-D9A1-4766-AD7B-8DA578C7970B}" srcOrd="1" destOrd="0" presId="urn:microsoft.com/office/officeart/2011/layout/TabList"/>
    <dgm:cxn modelId="{5D68B75E-6226-428D-B674-2B75FE27160E}" type="presParOf" srcId="{411E2735-BF69-4076-8B4B-1F1875EE136A}" destId="{FCDA8BCD-8E7F-4621-A1A2-376234F73EAD}" srcOrd="2" destOrd="0" presId="urn:microsoft.com/office/officeart/2011/layout/TabList"/>
    <dgm:cxn modelId="{26D24333-4568-4D5A-A00D-5109B705F3AB}" type="presParOf" srcId="{9FBA2CFB-B598-451F-8F76-52560228C533}" destId="{9485728C-0E70-4967-B282-6AF94BA5892A}" srcOrd="10"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FACDB-8A50-4353-80C8-28FC2617419B}" type="doc">
      <dgm:prSet loTypeId="urn:microsoft.com/office/officeart/2005/8/layout/process5" loCatId="process" qsTypeId="urn:microsoft.com/office/officeart/2005/8/quickstyle/3d4" qsCatId="3D" csTypeId="urn:microsoft.com/office/officeart/2005/8/colors/accent6_2" csCatId="accent6" phldr="1"/>
      <dgm:spPr/>
      <dgm:t>
        <a:bodyPr/>
        <a:lstStyle/>
        <a:p>
          <a:endParaRPr lang="en-US"/>
        </a:p>
      </dgm:t>
    </dgm:pt>
    <dgm:pt modelId="{34941D3E-953C-4C6E-8ACE-DA1AC2852ED2}">
      <dgm:prSet/>
      <dgm:spPr/>
      <dgm:t>
        <a:bodyPr/>
        <a:lstStyle/>
        <a:p>
          <a:r>
            <a:rPr lang="en-GB" b="1" i="0" dirty="0">
              <a:solidFill>
                <a:schemeClr val="tx1">
                  <a:lumMod val="85000"/>
                  <a:lumOff val="15000"/>
                </a:schemeClr>
              </a:solidFill>
            </a:rPr>
            <a:t>Lernen vor dem Unterricht: </a:t>
          </a:r>
          <a:r>
            <a:rPr lang="en-GB" b="0" i="0" dirty="0">
              <a:solidFill>
                <a:schemeClr val="tx1">
                  <a:lumMod val="85000"/>
                  <a:lumOff val="15000"/>
                </a:schemeClr>
              </a:solidFill>
            </a:rPr>
            <a:t>Die Schüler beschäftigen sich selbstständig mit dem Kursmaterial (z. B. Videos, Lektüre).</a:t>
          </a:r>
          <a:endParaRPr lang="en-US" dirty="0">
            <a:solidFill>
              <a:schemeClr val="tx1">
                <a:lumMod val="85000"/>
                <a:lumOff val="15000"/>
              </a:schemeClr>
            </a:solidFill>
          </a:endParaRPr>
        </a:p>
      </dgm:t>
    </dgm:pt>
    <dgm:pt modelId="{43980283-1C1F-4400-8427-98964B24BD30}" type="parTrans" cxnId="{00BBE8F9-9E7F-41C6-957C-9A48A84D1CF4}">
      <dgm:prSet/>
      <dgm:spPr/>
      <dgm:t>
        <a:bodyPr/>
        <a:lstStyle/>
        <a:p>
          <a:endParaRPr lang="en-US">
            <a:solidFill>
              <a:schemeClr val="tx1">
                <a:lumMod val="85000"/>
                <a:lumOff val="15000"/>
              </a:schemeClr>
            </a:solidFill>
          </a:endParaRPr>
        </a:p>
      </dgm:t>
    </dgm:pt>
    <dgm:pt modelId="{E6919CE4-FF84-4FB8-8711-873792DFD2A8}" type="sibTrans" cxnId="{00BBE8F9-9E7F-41C6-957C-9A48A84D1CF4}">
      <dgm:prSet/>
      <dgm:spPr/>
      <dgm:t>
        <a:bodyPr/>
        <a:lstStyle/>
        <a:p>
          <a:endParaRPr lang="en-US">
            <a:solidFill>
              <a:schemeClr val="tx1">
                <a:lumMod val="85000"/>
                <a:lumOff val="15000"/>
              </a:schemeClr>
            </a:solidFill>
          </a:endParaRPr>
        </a:p>
      </dgm:t>
    </dgm:pt>
    <dgm:pt modelId="{C91B2C53-582B-481D-8E5D-944F8BF7410F}">
      <dgm:prSet/>
      <dgm:spPr/>
      <dgm:t>
        <a:bodyPr/>
        <a:lstStyle/>
        <a:p>
          <a:r>
            <a:rPr lang="en-GB" b="1" i="0" dirty="0">
              <a:solidFill>
                <a:schemeClr val="tx1">
                  <a:lumMod val="85000"/>
                  <a:lumOff val="15000"/>
                </a:schemeClr>
              </a:solidFill>
            </a:rPr>
            <a:t>Aktivitäten im Unterricht: </a:t>
          </a:r>
          <a:r>
            <a:rPr lang="en-GB" b="0" i="0" dirty="0">
              <a:solidFill>
                <a:schemeClr val="tx1">
                  <a:lumMod val="85000"/>
                  <a:lumOff val="15000"/>
                </a:schemeClr>
              </a:solidFill>
            </a:rPr>
            <a:t>Die Schüler konzentrieren sich auf die Anwendung des Wissens durch Gruppenarbeit, Diskussionen und praktische Übungen.</a:t>
          </a:r>
          <a:endParaRPr lang="en-US" dirty="0">
            <a:solidFill>
              <a:schemeClr val="tx1">
                <a:lumMod val="85000"/>
                <a:lumOff val="15000"/>
              </a:schemeClr>
            </a:solidFill>
          </a:endParaRPr>
        </a:p>
      </dgm:t>
    </dgm:pt>
    <dgm:pt modelId="{FC764AE2-6D0D-4160-BAB4-5FAFC4B2C97B}" type="parTrans" cxnId="{F51DF772-AD0D-416B-A4C7-B24214C6F4BE}">
      <dgm:prSet/>
      <dgm:spPr/>
      <dgm:t>
        <a:bodyPr/>
        <a:lstStyle/>
        <a:p>
          <a:endParaRPr lang="en-US">
            <a:solidFill>
              <a:schemeClr val="tx1">
                <a:lumMod val="85000"/>
                <a:lumOff val="15000"/>
              </a:schemeClr>
            </a:solidFill>
          </a:endParaRPr>
        </a:p>
      </dgm:t>
    </dgm:pt>
    <dgm:pt modelId="{81C9703B-8B17-42EE-9F39-2CA18C607776}" type="sibTrans" cxnId="{F51DF772-AD0D-416B-A4C7-B24214C6F4BE}">
      <dgm:prSet/>
      <dgm:spPr/>
      <dgm:t>
        <a:bodyPr/>
        <a:lstStyle/>
        <a:p>
          <a:endParaRPr lang="en-US">
            <a:solidFill>
              <a:schemeClr val="tx1">
                <a:lumMod val="85000"/>
                <a:lumOff val="15000"/>
              </a:schemeClr>
            </a:solidFill>
          </a:endParaRPr>
        </a:p>
      </dgm:t>
    </dgm:pt>
    <dgm:pt modelId="{71DCF7AE-0D50-4E9B-85F1-C23E4CF0881D}">
      <dgm:prSet/>
      <dgm:spPr/>
      <dgm:t>
        <a:bodyPr/>
        <a:lstStyle/>
        <a:p>
          <a:r>
            <a:rPr lang="en-GB" b="1" i="0" dirty="0">
              <a:solidFill>
                <a:schemeClr val="tx1">
                  <a:lumMod val="85000"/>
                  <a:lumOff val="15000"/>
                </a:schemeClr>
              </a:solidFill>
            </a:rPr>
            <a:t>Flexible Klassenraumumgebungen: Die Schüler nehmen an </a:t>
          </a:r>
          <a:r>
            <a:rPr lang="en-GB" b="0" i="0" dirty="0">
              <a:solidFill>
                <a:schemeClr val="tx1">
                  <a:lumMod val="85000"/>
                  <a:lumOff val="15000"/>
                </a:schemeClr>
              </a:solidFill>
            </a:rPr>
            <a:t>konfigurierbaren Räumen für gemeinsame oder individuelle Aktivitäten </a:t>
          </a:r>
          <a:r>
            <a:rPr lang="en-GB" b="1" i="0" dirty="0">
              <a:solidFill>
                <a:schemeClr val="tx1">
                  <a:lumMod val="85000"/>
                  <a:lumOff val="15000"/>
                </a:schemeClr>
              </a:solidFill>
            </a:rPr>
            <a:t>teil</a:t>
          </a:r>
          <a:r>
            <a:rPr lang="en-GB" b="0" i="0" dirty="0">
              <a:solidFill>
                <a:schemeClr val="tx1">
                  <a:lumMod val="85000"/>
                  <a:lumOff val="15000"/>
                </a:schemeClr>
              </a:solidFill>
            </a:rPr>
            <a:t>, überarbeiten schwierige Konzepte und diskutieren mit ihrem Lehrer, falls dies erforderlich ist.</a:t>
          </a:r>
          <a:endParaRPr lang="en-US" dirty="0">
            <a:solidFill>
              <a:schemeClr val="tx1">
                <a:lumMod val="85000"/>
                <a:lumOff val="15000"/>
              </a:schemeClr>
            </a:solidFill>
          </a:endParaRPr>
        </a:p>
      </dgm:t>
    </dgm:pt>
    <dgm:pt modelId="{0DE47897-CDD3-4B16-A4A9-7C093D509EDC}" type="parTrans" cxnId="{A9CA8696-CD8E-44CA-B3BE-70F18BC98EAB}">
      <dgm:prSet/>
      <dgm:spPr/>
      <dgm:t>
        <a:bodyPr/>
        <a:lstStyle/>
        <a:p>
          <a:endParaRPr lang="en-US">
            <a:solidFill>
              <a:schemeClr val="tx1">
                <a:lumMod val="85000"/>
                <a:lumOff val="15000"/>
              </a:schemeClr>
            </a:solidFill>
          </a:endParaRPr>
        </a:p>
      </dgm:t>
    </dgm:pt>
    <dgm:pt modelId="{EC0336A3-E1C2-4F45-947B-215A4E13DF5C}" type="sibTrans" cxnId="{A9CA8696-CD8E-44CA-B3BE-70F18BC98EAB}">
      <dgm:prSet/>
      <dgm:spPr/>
      <dgm:t>
        <a:bodyPr/>
        <a:lstStyle/>
        <a:p>
          <a:endParaRPr lang="en-US">
            <a:solidFill>
              <a:schemeClr val="tx1">
                <a:lumMod val="85000"/>
                <a:lumOff val="15000"/>
              </a:schemeClr>
            </a:solidFill>
          </a:endParaRPr>
        </a:p>
      </dgm:t>
    </dgm:pt>
    <dgm:pt modelId="{20D72902-EAD2-44EA-8282-65131D583DA8}" type="pres">
      <dgm:prSet presAssocID="{E12FACDB-8A50-4353-80C8-28FC2617419B}" presName="diagram" presStyleCnt="0">
        <dgm:presLayoutVars>
          <dgm:dir/>
          <dgm:resizeHandles val="exact"/>
        </dgm:presLayoutVars>
      </dgm:prSet>
      <dgm:spPr/>
    </dgm:pt>
    <dgm:pt modelId="{5B102D01-B841-46BB-9B6F-899EB58A462A}" type="pres">
      <dgm:prSet presAssocID="{34941D3E-953C-4C6E-8ACE-DA1AC2852ED2}" presName="node" presStyleLbl="node1" presStyleIdx="0" presStyleCnt="3">
        <dgm:presLayoutVars>
          <dgm:bulletEnabled val="1"/>
        </dgm:presLayoutVars>
      </dgm:prSet>
      <dgm:spPr/>
    </dgm:pt>
    <dgm:pt modelId="{E90ACE37-FB06-495B-A349-1DA8149908F6}" type="pres">
      <dgm:prSet presAssocID="{E6919CE4-FF84-4FB8-8711-873792DFD2A8}" presName="sibTrans" presStyleLbl="sibTrans2D1" presStyleIdx="0" presStyleCnt="2"/>
      <dgm:spPr/>
    </dgm:pt>
    <dgm:pt modelId="{D71E71AD-971B-4B08-B76B-78CF6CADEDE4}" type="pres">
      <dgm:prSet presAssocID="{E6919CE4-FF84-4FB8-8711-873792DFD2A8}" presName="connectorText" presStyleLbl="sibTrans2D1" presStyleIdx="0" presStyleCnt="2"/>
      <dgm:spPr/>
    </dgm:pt>
    <dgm:pt modelId="{85C4E339-BFE7-45A9-8FD6-7EC52302D45E}" type="pres">
      <dgm:prSet presAssocID="{C91B2C53-582B-481D-8E5D-944F8BF7410F}" presName="node" presStyleLbl="node1" presStyleIdx="1" presStyleCnt="3">
        <dgm:presLayoutVars>
          <dgm:bulletEnabled val="1"/>
        </dgm:presLayoutVars>
      </dgm:prSet>
      <dgm:spPr/>
    </dgm:pt>
    <dgm:pt modelId="{251CAECE-70D9-4625-932A-5A88B3399138}" type="pres">
      <dgm:prSet presAssocID="{81C9703B-8B17-42EE-9F39-2CA18C607776}" presName="sibTrans" presStyleLbl="sibTrans2D1" presStyleIdx="1" presStyleCnt="2"/>
      <dgm:spPr/>
    </dgm:pt>
    <dgm:pt modelId="{47DC6F44-C9F0-431D-8658-A8096ABB21AC}" type="pres">
      <dgm:prSet presAssocID="{81C9703B-8B17-42EE-9F39-2CA18C607776}" presName="connectorText" presStyleLbl="sibTrans2D1" presStyleIdx="1" presStyleCnt="2"/>
      <dgm:spPr/>
    </dgm:pt>
    <dgm:pt modelId="{FCA6B4F8-FD54-4CDA-8C82-6EBD891265B9}" type="pres">
      <dgm:prSet presAssocID="{71DCF7AE-0D50-4E9B-85F1-C23E4CF0881D}" presName="node" presStyleLbl="node1" presStyleIdx="2" presStyleCnt="3">
        <dgm:presLayoutVars>
          <dgm:bulletEnabled val="1"/>
        </dgm:presLayoutVars>
      </dgm:prSet>
      <dgm:spPr/>
    </dgm:pt>
  </dgm:ptLst>
  <dgm:cxnLst>
    <dgm:cxn modelId="{ECB7C524-5DD3-4A76-BFA3-24A7E43CB23C}" type="presOf" srcId="{71DCF7AE-0D50-4E9B-85F1-C23E4CF0881D}" destId="{FCA6B4F8-FD54-4CDA-8C82-6EBD891265B9}" srcOrd="0" destOrd="0" presId="urn:microsoft.com/office/officeart/2005/8/layout/process5"/>
    <dgm:cxn modelId="{90C4E238-45BD-4070-B0F3-2D4CCE9742E4}" type="presOf" srcId="{81C9703B-8B17-42EE-9F39-2CA18C607776}" destId="{47DC6F44-C9F0-431D-8658-A8096ABB21AC}" srcOrd="1" destOrd="0" presId="urn:microsoft.com/office/officeart/2005/8/layout/process5"/>
    <dgm:cxn modelId="{7C437260-7677-4064-B404-9021E1289635}" type="presOf" srcId="{E12FACDB-8A50-4353-80C8-28FC2617419B}" destId="{20D72902-EAD2-44EA-8282-65131D583DA8}" srcOrd="0" destOrd="0" presId="urn:microsoft.com/office/officeart/2005/8/layout/process5"/>
    <dgm:cxn modelId="{F51DF772-AD0D-416B-A4C7-B24214C6F4BE}" srcId="{E12FACDB-8A50-4353-80C8-28FC2617419B}" destId="{C91B2C53-582B-481D-8E5D-944F8BF7410F}" srcOrd="1" destOrd="0" parTransId="{FC764AE2-6D0D-4160-BAB4-5FAFC4B2C97B}" sibTransId="{81C9703B-8B17-42EE-9F39-2CA18C607776}"/>
    <dgm:cxn modelId="{A33D7576-27E6-4DBF-BD42-BCC3EFF7248E}" type="presOf" srcId="{E6919CE4-FF84-4FB8-8711-873792DFD2A8}" destId="{D71E71AD-971B-4B08-B76B-78CF6CADEDE4}" srcOrd="1" destOrd="0" presId="urn:microsoft.com/office/officeart/2005/8/layout/process5"/>
    <dgm:cxn modelId="{A9CA8696-CD8E-44CA-B3BE-70F18BC98EAB}" srcId="{E12FACDB-8A50-4353-80C8-28FC2617419B}" destId="{71DCF7AE-0D50-4E9B-85F1-C23E4CF0881D}" srcOrd="2" destOrd="0" parTransId="{0DE47897-CDD3-4B16-A4A9-7C093D509EDC}" sibTransId="{EC0336A3-E1C2-4F45-947B-215A4E13DF5C}"/>
    <dgm:cxn modelId="{9F45AD9A-3BF0-4990-8E25-2D2FEE8958BB}" type="presOf" srcId="{34941D3E-953C-4C6E-8ACE-DA1AC2852ED2}" destId="{5B102D01-B841-46BB-9B6F-899EB58A462A}" srcOrd="0" destOrd="0" presId="urn:microsoft.com/office/officeart/2005/8/layout/process5"/>
    <dgm:cxn modelId="{4788FFD8-EF9B-47A3-9EF0-750855E96CA1}" type="presOf" srcId="{81C9703B-8B17-42EE-9F39-2CA18C607776}" destId="{251CAECE-70D9-4625-932A-5A88B3399138}" srcOrd="0" destOrd="0" presId="urn:microsoft.com/office/officeart/2005/8/layout/process5"/>
    <dgm:cxn modelId="{4E1041DB-BE1E-4754-9AAB-93A7AC8CDDE7}" type="presOf" srcId="{C91B2C53-582B-481D-8E5D-944F8BF7410F}" destId="{85C4E339-BFE7-45A9-8FD6-7EC52302D45E}" srcOrd="0" destOrd="0" presId="urn:microsoft.com/office/officeart/2005/8/layout/process5"/>
    <dgm:cxn modelId="{00BBE8F9-9E7F-41C6-957C-9A48A84D1CF4}" srcId="{E12FACDB-8A50-4353-80C8-28FC2617419B}" destId="{34941D3E-953C-4C6E-8ACE-DA1AC2852ED2}" srcOrd="0" destOrd="0" parTransId="{43980283-1C1F-4400-8427-98964B24BD30}" sibTransId="{E6919CE4-FF84-4FB8-8711-873792DFD2A8}"/>
    <dgm:cxn modelId="{525BE7FB-EF57-403F-852F-82B5FBBBE9CB}" type="presOf" srcId="{E6919CE4-FF84-4FB8-8711-873792DFD2A8}" destId="{E90ACE37-FB06-495B-A349-1DA8149908F6}" srcOrd="0" destOrd="0" presId="urn:microsoft.com/office/officeart/2005/8/layout/process5"/>
    <dgm:cxn modelId="{117125EA-7DF4-4B1B-9C8B-E8F296DA58C8}" type="presParOf" srcId="{20D72902-EAD2-44EA-8282-65131D583DA8}" destId="{5B102D01-B841-46BB-9B6F-899EB58A462A}" srcOrd="0" destOrd="0" presId="urn:microsoft.com/office/officeart/2005/8/layout/process5"/>
    <dgm:cxn modelId="{6DB7028C-84F9-4577-9B73-68ED42CFF773}" type="presParOf" srcId="{20D72902-EAD2-44EA-8282-65131D583DA8}" destId="{E90ACE37-FB06-495B-A349-1DA8149908F6}" srcOrd="1" destOrd="0" presId="urn:microsoft.com/office/officeart/2005/8/layout/process5"/>
    <dgm:cxn modelId="{D69ACFED-B53E-412D-90C5-5FBF3DD13B5E}" type="presParOf" srcId="{E90ACE37-FB06-495B-A349-1DA8149908F6}" destId="{D71E71AD-971B-4B08-B76B-78CF6CADEDE4}" srcOrd="0" destOrd="0" presId="urn:microsoft.com/office/officeart/2005/8/layout/process5"/>
    <dgm:cxn modelId="{73CF61B3-2576-43A2-AE0E-924C2097372C}" type="presParOf" srcId="{20D72902-EAD2-44EA-8282-65131D583DA8}" destId="{85C4E339-BFE7-45A9-8FD6-7EC52302D45E}" srcOrd="2" destOrd="0" presId="urn:microsoft.com/office/officeart/2005/8/layout/process5"/>
    <dgm:cxn modelId="{2DBE943C-0C6F-402D-8A89-EAE000526481}" type="presParOf" srcId="{20D72902-EAD2-44EA-8282-65131D583DA8}" destId="{251CAECE-70D9-4625-932A-5A88B3399138}" srcOrd="3" destOrd="0" presId="urn:microsoft.com/office/officeart/2005/8/layout/process5"/>
    <dgm:cxn modelId="{72C75870-ABAC-43E8-91DD-BE0CFAB1CAC1}" type="presParOf" srcId="{251CAECE-70D9-4625-932A-5A88B3399138}" destId="{47DC6F44-C9F0-431D-8658-A8096ABB21AC}" srcOrd="0" destOrd="0" presId="urn:microsoft.com/office/officeart/2005/8/layout/process5"/>
    <dgm:cxn modelId="{92330759-F40B-4A88-8CDE-5866A371AAAD}" type="presParOf" srcId="{20D72902-EAD2-44EA-8282-65131D583DA8}" destId="{FCA6B4F8-FD54-4CDA-8C82-6EBD891265B9}"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62038-F1EF-4F10-B0BF-2169E04155B8}"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A2CE0805-23A6-4514-BF02-E7171C562738}">
      <dgm:prSet/>
      <dgm:spPr/>
      <dgm:t>
        <a:bodyPr/>
        <a:lstStyle/>
        <a:p>
          <a:r>
            <a:rPr lang="en-GB" b="1" i="0" dirty="0"/>
            <a:t>Wandelt die Rolle des Lehrers</a:t>
          </a:r>
          <a:r>
            <a:rPr lang="en-GB" b="0" i="0" dirty="0"/>
            <a:t>: Die Technologie verändert die Rolle des Lehrers von einem traditionellen Dozenten zu einem Lernförderer, der Aktivitäten organisiert und die Schüler dabei unterstützt, ihre Lernreise selbst in die Hand zu nehmen.</a:t>
          </a:r>
          <a:endParaRPr lang="en-US" dirty="0"/>
        </a:p>
      </dgm:t>
    </dgm:pt>
    <dgm:pt modelId="{B02074EB-D4CE-49C2-A768-FAE90630D527}" type="parTrans" cxnId="{19B07091-D442-41F2-A422-8964846CC818}">
      <dgm:prSet/>
      <dgm:spPr/>
      <dgm:t>
        <a:bodyPr/>
        <a:lstStyle/>
        <a:p>
          <a:endParaRPr lang="en-US"/>
        </a:p>
      </dgm:t>
    </dgm:pt>
    <dgm:pt modelId="{78B162D4-9AC8-4DEC-ACD7-EA2C7840CE6B}" type="sibTrans" cxnId="{19B07091-D442-41F2-A422-8964846CC818}">
      <dgm:prSet/>
      <dgm:spPr/>
      <dgm:t>
        <a:bodyPr/>
        <a:lstStyle/>
        <a:p>
          <a:endParaRPr lang="en-US"/>
        </a:p>
      </dgm:t>
    </dgm:pt>
    <dgm:pt modelId="{831C5801-BE34-4704-B344-981C633861DA}">
      <dgm:prSet/>
      <dgm:spPr/>
      <dgm:t>
        <a:bodyPr/>
        <a:lstStyle/>
        <a:p>
          <a:r>
            <a:rPr lang="en-GB" b="1" i="0" dirty="0"/>
            <a:t>Verbessert die Motivation der Schüler und die Lernergebnisse</a:t>
          </a:r>
          <a:r>
            <a:rPr lang="en-GB" b="0" i="0" dirty="0"/>
            <a:t>: Der Einsatz von Technologie in umgedrehten Klassenzimmern steigert die Motivation, das Engagement und die Interaktion der Schüler, was zu besseren akademischen Leistungen und besseren Lernergebnissen führt.</a:t>
          </a:r>
          <a:endParaRPr lang="en-US" dirty="0"/>
        </a:p>
      </dgm:t>
    </dgm:pt>
    <dgm:pt modelId="{6FD54CBC-9DB9-472B-9745-A373C6CE699E}" type="parTrans" cxnId="{0FEE1274-9CD6-4117-A2AB-8EAA3BD94F38}">
      <dgm:prSet/>
      <dgm:spPr/>
      <dgm:t>
        <a:bodyPr/>
        <a:lstStyle/>
        <a:p>
          <a:endParaRPr lang="en-US"/>
        </a:p>
      </dgm:t>
    </dgm:pt>
    <dgm:pt modelId="{8CE89842-3F53-495A-BE7D-582CA3708FB8}" type="sibTrans" cxnId="{0FEE1274-9CD6-4117-A2AB-8EAA3BD94F38}">
      <dgm:prSet/>
      <dgm:spPr/>
      <dgm:t>
        <a:bodyPr/>
        <a:lstStyle/>
        <a:p>
          <a:endParaRPr lang="en-US"/>
        </a:p>
      </dgm:t>
    </dgm:pt>
    <dgm:pt modelId="{1CB362AA-FB91-4DBB-BC61-F06361718721}">
      <dgm:prSet/>
      <dgm:spPr/>
      <dgm:t>
        <a:bodyPr/>
        <a:lstStyle/>
        <a:p>
          <a:r>
            <a:rPr lang="en-GB" b="1" i="0" dirty="0"/>
            <a:t>Unterstützt Feedback und Bewertung</a:t>
          </a:r>
          <a:r>
            <a:rPr lang="en-GB" b="0" i="0" dirty="0"/>
            <a:t>: In output-orientierten Klassenzimmern ermöglicht die Technologie vielfältige Bewertungsmethoden und zeitnahes Feedback, was den gesamten Lernprozess verbessert.</a:t>
          </a:r>
          <a:endParaRPr lang="en-US" dirty="0"/>
        </a:p>
      </dgm:t>
    </dgm:pt>
    <dgm:pt modelId="{4BF05205-9386-4D2E-A13F-50CE7B0347FC}" type="parTrans" cxnId="{14F840F4-5A24-4969-B7B0-0DAD3296B671}">
      <dgm:prSet/>
      <dgm:spPr/>
      <dgm:t>
        <a:bodyPr/>
        <a:lstStyle/>
        <a:p>
          <a:endParaRPr lang="en-US"/>
        </a:p>
      </dgm:t>
    </dgm:pt>
    <dgm:pt modelId="{606CC040-0652-40F3-9F87-EF23C4A6D1B3}" type="sibTrans" cxnId="{14F840F4-5A24-4969-B7B0-0DAD3296B671}">
      <dgm:prSet/>
      <dgm:spPr/>
      <dgm:t>
        <a:bodyPr/>
        <a:lstStyle/>
        <a:p>
          <a:endParaRPr lang="en-US"/>
        </a:p>
      </dgm:t>
    </dgm:pt>
    <dgm:pt modelId="{AD389EFC-F6FC-4CAE-8313-41D119CBCF36}" type="pres">
      <dgm:prSet presAssocID="{36862038-F1EF-4F10-B0BF-2169E04155B8}" presName="outerComposite" presStyleCnt="0">
        <dgm:presLayoutVars>
          <dgm:chMax val="5"/>
          <dgm:dir/>
          <dgm:resizeHandles val="exact"/>
        </dgm:presLayoutVars>
      </dgm:prSet>
      <dgm:spPr/>
    </dgm:pt>
    <dgm:pt modelId="{80E6A67E-C59E-46EE-AD5B-E6F187841FCE}" type="pres">
      <dgm:prSet presAssocID="{36862038-F1EF-4F10-B0BF-2169E04155B8}" presName="dummyMaxCanvas" presStyleCnt="0">
        <dgm:presLayoutVars/>
      </dgm:prSet>
      <dgm:spPr/>
    </dgm:pt>
    <dgm:pt modelId="{CFDD1726-4EC4-47D8-9938-69063D3FAD09}" type="pres">
      <dgm:prSet presAssocID="{36862038-F1EF-4F10-B0BF-2169E04155B8}" presName="ThreeNodes_1" presStyleLbl="node1" presStyleIdx="0" presStyleCnt="3">
        <dgm:presLayoutVars>
          <dgm:bulletEnabled val="1"/>
        </dgm:presLayoutVars>
      </dgm:prSet>
      <dgm:spPr/>
    </dgm:pt>
    <dgm:pt modelId="{47957C24-DF75-43DE-9F86-37C650C76AF9}" type="pres">
      <dgm:prSet presAssocID="{36862038-F1EF-4F10-B0BF-2169E04155B8}" presName="ThreeNodes_2" presStyleLbl="node1" presStyleIdx="1" presStyleCnt="3">
        <dgm:presLayoutVars>
          <dgm:bulletEnabled val="1"/>
        </dgm:presLayoutVars>
      </dgm:prSet>
      <dgm:spPr/>
    </dgm:pt>
    <dgm:pt modelId="{392F1835-150A-4DC4-BE9A-956281ADFB8C}" type="pres">
      <dgm:prSet presAssocID="{36862038-F1EF-4F10-B0BF-2169E04155B8}" presName="ThreeNodes_3" presStyleLbl="node1" presStyleIdx="2" presStyleCnt="3">
        <dgm:presLayoutVars>
          <dgm:bulletEnabled val="1"/>
        </dgm:presLayoutVars>
      </dgm:prSet>
      <dgm:spPr/>
    </dgm:pt>
    <dgm:pt modelId="{23B01CBE-0E4C-4AC0-B82E-6B65D9C75AA8}" type="pres">
      <dgm:prSet presAssocID="{36862038-F1EF-4F10-B0BF-2169E04155B8}" presName="ThreeConn_1-2" presStyleLbl="fgAccFollowNode1" presStyleIdx="0" presStyleCnt="2">
        <dgm:presLayoutVars>
          <dgm:bulletEnabled val="1"/>
        </dgm:presLayoutVars>
      </dgm:prSet>
      <dgm:spPr/>
    </dgm:pt>
    <dgm:pt modelId="{94E3E123-6578-4DBD-AAC2-261899FE5F79}" type="pres">
      <dgm:prSet presAssocID="{36862038-F1EF-4F10-B0BF-2169E04155B8}" presName="ThreeConn_2-3" presStyleLbl="fgAccFollowNode1" presStyleIdx="1" presStyleCnt="2">
        <dgm:presLayoutVars>
          <dgm:bulletEnabled val="1"/>
        </dgm:presLayoutVars>
      </dgm:prSet>
      <dgm:spPr/>
    </dgm:pt>
    <dgm:pt modelId="{920A9655-E1E7-46DA-9EA5-9DFEC9313868}" type="pres">
      <dgm:prSet presAssocID="{36862038-F1EF-4F10-B0BF-2169E04155B8}" presName="ThreeNodes_1_text" presStyleLbl="node1" presStyleIdx="2" presStyleCnt="3">
        <dgm:presLayoutVars>
          <dgm:bulletEnabled val="1"/>
        </dgm:presLayoutVars>
      </dgm:prSet>
      <dgm:spPr/>
    </dgm:pt>
    <dgm:pt modelId="{2D7DBA8D-2314-4EA0-9786-9A86F421C7D2}" type="pres">
      <dgm:prSet presAssocID="{36862038-F1EF-4F10-B0BF-2169E04155B8}" presName="ThreeNodes_2_text" presStyleLbl="node1" presStyleIdx="2" presStyleCnt="3">
        <dgm:presLayoutVars>
          <dgm:bulletEnabled val="1"/>
        </dgm:presLayoutVars>
      </dgm:prSet>
      <dgm:spPr/>
    </dgm:pt>
    <dgm:pt modelId="{F0878427-0A2C-4449-A5CC-F06672D78861}" type="pres">
      <dgm:prSet presAssocID="{36862038-F1EF-4F10-B0BF-2169E04155B8}" presName="ThreeNodes_3_text" presStyleLbl="node1" presStyleIdx="2" presStyleCnt="3">
        <dgm:presLayoutVars>
          <dgm:bulletEnabled val="1"/>
        </dgm:presLayoutVars>
      </dgm:prSet>
      <dgm:spPr/>
    </dgm:pt>
  </dgm:ptLst>
  <dgm:cxnLst>
    <dgm:cxn modelId="{E3B12913-5C55-44C2-A2C6-69E48F2C62C8}" type="presOf" srcId="{36862038-F1EF-4F10-B0BF-2169E04155B8}" destId="{AD389EFC-F6FC-4CAE-8313-41D119CBCF36}" srcOrd="0" destOrd="0" presId="urn:microsoft.com/office/officeart/2005/8/layout/vProcess5"/>
    <dgm:cxn modelId="{AA00AC64-F085-41E9-9DE9-45D848F47943}" type="presOf" srcId="{831C5801-BE34-4704-B344-981C633861DA}" destId="{47957C24-DF75-43DE-9F86-37C650C76AF9}" srcOrd="0" destOrd="0" presId="urn:microsoft.com/office/officeart/2005/8/layout/vProcess5"/>
    <dgm:cxn modelId="{B7C43F4A-E472-47E5-A000-22102D0CF0AF}" type="presOf" srcId="{8CE89842-3F53-495A-BE7D-582CA3708FB8}" destId="{94E3E123-6578-4DBD-AAC2-261899FE5F79}" srcOrd="0" destOrd="0" presId="urn:microsoft.com/office/officeart/2005/8/layout/vProcess5"/>
    <dgm:cxn modelId="{C702974E-5A35-414B-B0E7-A7F7E76F3EC8}" type="presOf" srcId="{A2CE0805-23A6-4514-BF02-E7171C562738}" destId="{920A9655-E1E7-46DA-9EA5-9DFEC9313868}" srcOrd="1" destOrd="0" presId="urn:microsoft.com/office/officeart/2005/8/layout/vProcess5"/>
    <dgm:cxn modelId="{0FEE1274-9CD6-4117-A2AB-8EAA3BD94F38}" srcId="{36862038-F1EF-4F10-B0BF-2169E04155B8}" destId="{831C5801-BE34-4704-B344-981C633861DA}" srcOrd="1" destOrd="0" parTransId="{6FD54CBC-9DB9-472B-9745-A373C6CE699E}" sibTransId="{8CE89842-3F53-495A-BE7D-582CA3708FB8}"/>
    <dgm:cxn modelId="{25F96074-86AA-4917-BDC2-09DAFB21A7E0}" type="presOf" srcId="{1CB362AA-FB91-4DBB-BC61-F06361718721}" destId="{392F1835-150A-4DC4-BE9A-956281ADFB8C}" srcOrd="0" destOrd="0" presId="urn:microsoft.com/office/officeart/2005/8/layout/vProcess5"/>
    <dgm:cxn modelId="{BA4D837D-4D1A-49EA-B50E-4EA8253B28F9}" type="presOf" srcId="{78B162D4-9AC8-4DEC-ACD7-EA2C7840CE6B}" destId="{23B01CBE-0E4C-4AC0-B82E-6B65D9C75AA8}" srcOrd="0" destOrd="0" presId="urn:microsoft.com/office/officeart/2005/8/layout/vProcess5"/>
    <dgm:cxn modelId="{19B07091-D442-41F2-A422-8964846CC818}" srcId="{36862038-F1EF-4F10-B0BF-2169E04155B8}" destId="{A2CE0805-23A6-4514-BF02-E7171C562738}" srcOrd="0" destOrd="0" parTransId="{B02074EB-D4CE-49C2-A768-FAE90630D527}" sibTransId="{78B162D4-9AC8-4DEC-ACD7-EA2C7840CE6B}"/>
    <dgm:cxn modelId="{BA700896-674F-41E8-89CA-457373EE07AD}" type="presOf" srcId="{1CB362AA-FB91-4DBB-BC61-F06361718721}" destId="{F0878427-0A2C-4449-A5CC-F06672D78861}" srcOrd="1" destOrd="0" presId="urn:microsoft.com/office/officeart/2005/8/layout/vProcess5"/>
    <dgm:cxn modelId="{478B44DC-F99E-470F-95CE-93ADF3D1CA34}" type="presOf" srcId="{A2CE0805-23A6-4514-BF02-E7171C562738}" destId="{CFDD1726-4EC4-47D8-9938-69063D3FAD09}" srcOrd="0" destOrd="0" presId="urn:microsoft.com/office/officeart/2005/8/layout/vProcess5"/>
    <dgm:cxn modelId="{14F840F4-5A24-4969-B7B0-0DAD3296B671}" srcId="{36862038-F1EF-4F10-B0BF-2169E04155B8}" destId="{1CB362AA-FB91-4DBB-BC61-F06361718721}" srcOrd="2" destOrd="0" parTransId="{4BF05205-9386-4D2E-A13F-50CE7B0347FC}" sibTransId="{606CC040-0652-40F3-9F87-EF23C4A6D1B3}"/>
    <dgm:cxn modelId="{D3D06AF9-0E7F-4A28-B59B-A7BD00B42BA1}" type="presOf" srcId="{831C5801-BE34-4704-B344-981C633861DA}" destId="{2D7DBA8D-2314-4EA0-9786-9A86F421C7D2}" srcOrd="1" destOrd="0" presId="urn:microsoft.com/office/officeart/2005/8/layout/vProcess5"/>
    <dgm:cxn modelId="{B774E95D-C487-44C7-9C27-007AD77E7514}" type="presParOf" srcId="{AD389EFC-F6FC-4CAE-8313-41D119CBCF36}" destId="{80E6A67E-C59E-46EE-AD5B-E6F187841FCE}" srcOrd="0" destOrd="0" presId="urn:microsoft.com/office/officeart/2005/8/layout/vProcess5"/>
    <dgm:cxn modelId="{C855E5FB-BAA0-4515-BFF1-CB13BFFB78B7}" type="presParOf" srcId="{AD389EFC-F6FC-4CAE-8313-41D119CBCF36}" destId="{CFDD1726-4EC4-47D8-9938-69063D3FAD09}" srcOrd="1" destOrd="0" presId="urn:microsoft.com/office/officeart/2005/8/layout/vProcess5"/>
    <dgm:cxn modelId="{C9BD131E-72A3-4343-ACEE-57CC4EA0FB32}" type="presParOf" srcId="{AD389EFC-F6FC-4CAE-8313-41D119CBCF36}" destId="{47957C24-DF75-43DE-9F86-37C650C76AF9}" srcOrd="2" destOrd="0" presId="urn:microsoft.com/office/officeart/2005/8/layout/vProcess5"/>
    <dgm:cxn modelId="{30F897D1-AAA1-40F1-AC3A-249C6DF028DB}" type="presParOf" srcId="{AD389EFC-F6FC-4CAE-8313-41D119CBCF36}" destId="{392F1835-150A-4DC4-BE9A-956281ADFB8C}" srcOrd="3" destOrd="0" presId="urn:microsoft.com/office/officeart/2005/8/layout/vProcess5"/>
    <dgm:cxn modelId="{5804C486-C501-4E50-9C64-79C35453AA60}" type="presParOf" srcId="{AD389EFC-F6FC-4CAE-8313-41D119CBCF36}" destId="{23B01CBE-0E4C-4AC0-B82E-6B65D9C75AA8}" srcOrd="4" destOrd="0" presId="urn:microsoft.com/office/officeart/2005/8/layout/vProcess5"/>
    <dgm:cxn modelId="{E5C62319-13E3-4F58-8FB7-CCCAD253DDA2}" type="presParOf" srcId="{AD389EFC-F6FC-4CAE-8313-41D119CBCF36}" destId="{94E3E123-6578-4DBD-AAC2-261899FE5F79}" srcOrd="5" destOrd="0" presId="urn:microsoft.com/office/officeart/2005/8/layout/vProcess5"/>
    <dgm:cxn modelId="{2FF057FC-72F9-4116-90B7-58FE8C3E5CC2}" type="presParOf" srcId="{AD389EFC-F6FC-4CAE-8313-41D119CBCF36}" destId="{920A9655-E1E7-46DA-9EA5-9DFEC9313868}" srcOrd="6" destOrd="0" presId="urn:microsoft.com/office/officeart/2005/8/layout/vProcess5"/>
    <dgm:cxn modelId="{8B8C1F55-474B-401D-88AA-B85D5CC4C1C3}" type="presParOf" srcId="{AD389EFC-F6FC-4CAE-8313-41D119CBCF36}" destId="{2D7DBA8D-2314-4EA0-9786-9A86F421C7D2}" srcOrd="7" destOrd="0" presId="urn:microsoft.com/office/officeart/2005/8/layout/vProcess5"/>
    <dgm:cxn modelId="{CACB3831-D53D-4EF4-BF98-27CA0B4AD334}" type="presParOf" srcId="{AD389EFC-F6FC-4CAE-8313-41D119CBCF36}" destId="{F0878427-0A2C-4449-A5CC-F06672D78861}"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D07C2E-638F-40C2-AE66-85153F532CC8}"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AB34F19C-B56E-4575-A768-233CFB34C6C4}">
      <dgm:prSet custT="1"/>
      <dgm:spPr/>
      <dgm:t>
        <a:bodyPr/>
        <a:lstStyle/>
        <a:p>
          <a:pPr>
            <a:lnSpc>
              <a:spcPct val="100000"/>
            </a:lnSpc>
          </a:pPr>
          <a:r>
            <a:rPr lang="en-GB" sz="1600" b="1" i="0" dirty="0"/>
            <a:t>Verbessert die </a:t>
          </a:r>
          <a:r>
            <a:rPr lang="en-GB" sz="1600" b="1" i="0" dirty="0" err="1"/>
            <a:t>Lernerfahrung</a:t>
          </a:r>
          <a:r>
            <a:rPr lang="en-GB" sz="1600" b="0" i="0" dirty="0" err="1"/>
            <a:t>: Die Technologie </a:t>
          </a:r>
          <a:r>
            <a:rPr lang="en-GB" sz="1600" b="0" i="0" dirty="0"/>
            <a:t>spielt eine entscheidende Rolle im "flipped classroom", indem sie digitale Werkzeuge in traditionelle Fächer integriert und so das Engagement und das Verständnis der Schüler verbessert.</a:t>
          </a:r>
          <a:endParaRPr lang="en-US" sz="1600" dirty="0"/>
        </a:p>
      </dgm:t>
    </dgm:pt>
    <dgm:pt modelId="{FD255B52-213B-4FB1-8ED5-28F01FE11FB5}" type="parTrans" cxnId="{29FD7E9F-B5B5-46E3-9D8A-F07CF990D14F}">
      <dgm:prSet/>
      <dgm:spPr/>
      <dgm:t>
        <a:bodyPr/>
        <a:lstStyle/>
        <a:p>
          <a:endParaRPr lang="en-US" sz="2400"/>
        </a:p>
      </dgm:t>
    </dgm:pt>
    <dgm:pt modelId="{524BCFD8-A7B2-4475-9E16-17A3AF232ECF}" type="sibTrans" cxnId="{29FD7E9F-B5B5-46E3-9D8A-F07CF990D14F}">
      <dgm:prSet/>
      <dgm:spPr/>
      <dgm:t>
        <a:bodyPr/>
        <a:lstStyle/>
        <a:p>
          <a:endParaRPr lang="en-US" sz="2400"/>
        </a:p>
      </dgm:t>
    </dgm:pt>
    <dgm:pt modelId="{77027BEC-DE6F-4937-8E9A-4267122F16A6}">
      <dgm:prSet custT="1"/>
      <dgm:spPr/>
      <dgm:t>
        <a:bodyPr/>
        <a:lstStyle/>
        <a:p>
          <a:pPr>
            <a:lnSpc>
              <a:spcPct val="100000"/>
            </a:lnSpc>
          </a:pPr>
          <a:r>
            <a:rPr lang="en-GB" sz="1600" b="1" i="0" dirty="0"/>
            <a:t>Fördert kritisches Denken und Zusammenarbeit</a:t>
          </a:r>
          <a:r>
            <a:rPr lang="en-GB" sz="1600" b="0" i="0" dirty="0"/>
            <a:t>: Interaktive Aktivitäten und Problemlösungsübungen, die durch Technologie unterstützt werden, fördern kritisches Denken, Teamarbeit und aktive Teilnahme.</a:t>
          </a:r>
          <a:endParaRPr lang="en-US" sz="1600" dirty="0"/>
        </a:p>
      </dgm:t>
    </dgm:pt>
    <dgm:pt modelId="{6A176CDD-7177-45E9-9D04-A35F0B391CA9}" type="parTrans" cxnId="{F87491EA-AD49-42C5-90A9-67A112A6E782}">
      <dgm:prSet/>
      <dgm:spPr/>
      <dgm:t>
        <a:bodyPr/>
        <a:lstStyle/>
        <a:p>
          <a:endParaRPr lang="en-US" sz="2400"/>
        </a:p>
      </dgm:t>
    </dgm:pt>
    <dgm:pt modelId="{2C115FAA-1183-44F2-B7FE-841625946E2F}" type="sibTrans" cxnId="{F87491EA-AD49-42C5-90A9-67A112A6E782}">
      <dgm:prSet/>
      <dgm:spPr/>
      <dgm:t>
        <a:bodyPr/>
        <a:lstStyle/>
        <a:p>
          <a:endParaRPr lang="en-US" sz="2400"/>
        </a:p>
      </dgm:t>
    </dgm:pt>
    <dgm:pt modelId="{07F3CB59-FEFE-428E-B27A-2663534E327A}">
      <dgm:prSet custT="1"/>
      <dgm:spPr/>
      <dgm:t>
        <a:bodyPr/>
        <a:lstStyle/>
        <a:p>
          <a:pPr>
            <a:lnSpc>
              <a:spcPct val="100000"/>
            </a:lnSpc>
          </a:pPr>
          <a:r>
            <a:rPr lang="en-GB" sz="1600" b="1" i="0" dirty="0"/>
            <a:t>Erleichtert das Lernen vor dem Unterricht</a:t>
          </a:r>
          <a:r>
            <a:rPr lang="en-GB" sz="1600" b="0" i="0" dirty="0"/>
            <a:t>: Die Technologie ermöglicht die Erstellung effektiver Lernmaterialien, z. B. vorab aufgezeichnete Videos, Simulationen und Online-Tests, auf die die Schüler vor dem Unterricht selbständig zugreifen können.</a:t>
          </a:r>
          <a:endParaRPr lang="en-US" sz="1600" dirty="0"/>
        </a:p>
      </dgm:t>
    </dgm:pt>
    <dgm:pt modelId="{4CC59867-F433-4DE8-9724-4F7BAA59D42F}" type="parTrans" cxnId="{878C1FFA-97CA-49DD-A0A6-C79C0FB7C62D}">
      <dgm:prSet/>
      <dgm:spPr/>
      <dgm:t>
        <a:bodyPr/>
        <a:lstStyle/>
        <a:p>
          <a:endParaRPr lang="en-US" sz="2400"/>
        </a:p>
      </dgm:t>
    </dgm:pt>
    <dgm:pt modelId="{7853B212-AC71-4F36-8D59-36628D1A8F0C}" type="sibTrans" cxnId="{878C1FFA-97CA-49DD-A0A6-C79C0FB7C62D}">
      <dgm:prSet/>
      <dgm:spPr/>
      <dgm:t>
        <a:bodyPr/>
        <a:lstStyle/>
        <a:p>
          <a:endParaRPr lang="en-US" sz="2400"/>
        </a:p>
      </dgm:t>
    </dgm:pt>
    <dgm:pt modelId="{24889F16-B9DD-4D03-8BED-E31D37D5091B}" type="pres">
      <dgm:prSet presAssocID="{69D07C2E-638F-40C2-AE66-85153F532CC8}" presName="root" presStyleCnt="0">
        <dgm:presLayoutVars>
          <dgm:dir/>
          <dgm:resizeHandles val="exact"/>
        </dgm:presLayoutVars>
      </dgm:prSet>
      <dgm:spPr/>
    </dgm:pt>
    <dgm:pt modelId="{8FAB98F0-D142-4245-BC8C-681768CC2111}" type="pres">
      <dgm:prSet presAssocID="{AB34F19C-B56E-4575-A768-233CFB34C6C4}" presName="compNode" presStyleCnt="0"/>
      <dgm:spPr/>
    </dgm:pt>
    <dgm:pt modelId="{BDDA0959-B21F-4DFF-BC6A-112EE9BCAC07}" type="pres">
      <dgm:prSet presAssocID="{AB34F19C-B56E-4575-A768-233CFB34C6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7E7AA9B-B178-4702-B493-B1ADF660F1DE}" type="pres">
      <dgm:prSet presAssocID="{AB34F19C-B56E-4575-A768-233CFB34C6C4}" presName="spaceRect" presStyleCnt="0"/>
      <dgm:spPr/>
    </dgm:pt>
    <dgm:pt modelId="{C162F230-E76A-41A5-AF16-F67D57D07C7C}" type="pres">
      <dgm:prSet presAssocID="{AB34F19C-B56E-4575-A768-233CFB34C6C4}" presName="textRect" presStyleLbl="revTx" presStyleIdx="0" presStyleCnt="3">
        <dgm:presLayoutVars>
          <dgm:chMax val="1"/>
          <dgm:chPref val="1"/>
        </dgm:presLayoutVars>
      </dgm:prSet>
      <dgm:spPr/>
    </dgm:pt>
    <dgm:pt modelId="{4B24D01B-9283-4FB1-AB36-81AA0AB8EC28}" type="pres">
      <dgm:prSet presAssocID="{524BCFD8-A7B2-4475-9E16-17A3AF232ECF}" presName="sibTrans" presStyleCnt="0"/>
      <dgm:spPr/>
    </dgm:pt>
    <dgm:pt modelId="{727291CA-24C1-420A-9FF0-B6208C542998}" type="pres">
      <dgm:prSet presAssocID="{77027BEC-DE6F-4937-8E9A-4267122F16A6}" presName="compNode" presStyleCnt="0"/>
      <dgm:spPr/>
    </dgm:pt>
    <dgm:pt modelId="{BB144568-04F4-424F-A585-8CE967FACDED}" type="pres">
      <dgm:prSet presAssocID="{77027BEC-DE6F-4937-8E9A-4267122F16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9200C06-77CF-4838-AD4B-08DF8B6ECAAF}" type="pres">
      <dgm:prSet presAssocID="{77027BEC-DE6F-4937-8E9A-4267122F16A6}" presName="spaceRect" presStyleCnt="0"/>
      <dgm:spPr/>
    </dgm:pt>
    <dgm:pt modelId="{005B5BDE-E9D5-4B3D-99E4-99D84D46217F}" type="pres">
      <dgm:prSet presAssocID="{77027BEC-DE6F-4937-8E9A-4267122F16A6}" presName="textRect" presStyleLbl="revTx" presStyleIdx="1" presStyleCnt="3">
        <dgm:presLayoutVars>
          <dgm:chMax val="1"/>
          <dgm:chPref val="1"/>
        </dgm:presLayoutVars>
      </dgm:prSet>
      <dgm:spPr/>
    </dgm:pt>
    <dgm:pt modelId="{27D2F935-1C50-4287-978C-48A38F3047D5}" type="pres">
      <dgm:prSet presAssocID="{2C115FAA-1183-44F2-B7FE-841625946E2F}" presName="sibTrans" presStyleCnt="0"/>
      <dgm:spPr/>
    </dgm:pt>
    <dgm:pt modelId="{3F053F91-ADF2-422D-BA77-53E5F6A2FC1D}" type="pres">
      <dgm:prSet presAssocID="{07F3CB59-FEFE-428E-B27A-2663534E327A}" presName="compNode" presStyleCnt="0"/>
      <dgm:spPr/>
    </dgm:pt>
    <dgm:pt modelId="{328E228A-5CD7-4C45-A3F9-0B9B45C4EC80}" type="pres">
      <dgm:prSet presAssocID="{07F3CB59-FEFE-428E-B27A-2663534E32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35F065AF-AF93-43FF-B1AB-7597AC392D76}" type="pres">
      <dgm:prSet presAssocID="{07F3CB59-FEFE-428E-B27A-2663534E327A}" presName="spaceRect" presStyleCnt="0"/>
      <dgm:spPr/>
    </dgm:pt>
    <dgm:pt modelId="{43D7868C-4AA0-4B80-A527-8AD4CBFC87D3}" type="pres">
      <dgm:prSet presAssocID="{07F3CB59-FEFE-428E-B27A-2663534E327A}" presName="textRect" presStyleLbl="revTx" presStyleIdx="2" presStyleCnt="3">
        <dgm:presLayoutVars>
          <dgm:chMax val="1"/>
          <dgm:chPref val="1"/>
        </dgm:presLayoutVars>
      </dgm:prSet>
      <dgm:spPr/>
    </dgm:pt>
  </dgm:ptLst>
  <dgm:cxnLst>
    <dgm:cxn modelId="{A2CC5036-5171-4959-9D96-AEBB48934906}" type="presOf" srcId="{07F3CB59-FEFE-428E-B27A-2663534E327A}" destId="{43D7868C-4AA0-4B80-A527-8AD4CBFC87D3}" srcOrd="0" destOrd="0" presId="urn:microsoft.com/office/officeart/2018/2/layout/IconLabelList"/>
    <dgm:cxn modelId="{AEB35760-25AE-4656-9E8D-53B33F06ADD6}" type="presOf" srcId="{69D07C2E-638F-40C2-AE66-85153F532CC8}" destId="{24889F16-B9DD-4D03-8BED-E31D37D5091B}" srcOrd="0" destOrd="0" presId="urn:microsoft.com/office/officeart/2018/2/layout/IconLabelList"/>
    <dgm:cxn modelId="{29FD7E9F-B5B5-46E3-9D8A-F07CF990D14F}" srcId="{69D07C2E-638F-40C2-AE66-85153F532CC8}" destId="{AB34F19C-B56E-4575-A768-233CFB34C6C4}" srcOrd="0" destOrd="0" parTransId="{FD255B52-213B-4FB1-8ED5-28F01FE11FB5}" sibTransId="{524BCFD8-A7B2-4475-9E16-17A3AF232ECF}"/>
    <dgm:cxn modelId="{DCE598C8-8A4D-46F2-855F-A88E166A8861}" type="presOf" srcId="{77027BEC-DE6F-4937-8E9A-4267122F16A6}" destId="{005B5BDE-E9D5-4B3D-99E4-99D84D46217F}" srcOrd="0" destOrd="0" presId="urn:microsoft.com/office/officeart/2018/2/layout/IconLabelList"/>
    <dgm:cxn modelId="{CB3FFCC8-8B17-4B67-B602-439BDD724CFA}" type="presOf" srcId="{AB34F19C-B56E-4575-A768-233CFB34C6C4}" destId="{C162F230-E76A-41A5-AF16-F67D57D07C7C}" srcOrd="0" destOrd="0" presId="urn:microsoft.com/office/officeart/2018/2/layout/IconLabelList"/>
    <dgm:cxn modelId="{F87491EA-AD49-42C5-90A9-67A112A6E782}" srcId="{69D07C2E-638F-40C2-AE66-85153F532CC8}" destId="{77027BEC-DE6F-4937-8E9A-4267122F16A6}" srcOrd="1" destOrd="0" parTransId="{6A176CDD-7177-45E9-9D04-A35F0B391CA9}" sibTransId="{2C115FAA-1183-44F2-B7FE-841625946E2F}"/>
    <dgm:cxn modelId="{878C1FFA-97CA-49DD-A0A6-C79C0FB7C62D}" srcId="{69D07C2E-638F-40C2-AE66-85153F532CC8}" destId="{07F3CB59-FEFE-428E-B27A-2663534E327A}" srcOrd="2" destOrd="0" parTransId="{4CC59867-F433-4DE8-9724-4F7BAA59D42F}" sibTransId="{7853B212-AC71-4F36-8D59-36628D1A8F0C}"/>
    <dgm:cxn modelId="{AC46AE8F-3762-4A84-A0CC-5CAF8D058DDE}" type="presParOf" srcId="{24889F16-B9DD-4D03-8BED-E31D37D5091B}" destId="{8FAB98F0-D142-4245-BC8C-681768CC2111}" srcOrd="0" destOrd="0" presId="urn:microsoft.com/office/officeart/2018/2/layout/IconLabelList"/>
    <dgm:cxn modelId="{6F18A009-94EC-4D64-8805-F037F62BC72B}" type="presParOf" srcId="{8FAB98F0-D142-4245-BC8C-681768CC2111}" destId="{BDDA0959-B21F-4DFF-BC6A-112EE9BCAC07}" srcOrd="0" destOrd="0" presId="urn:microsoft.com/office/officeart/2018/2/layout/IconLabelList"/>
    <dgm:cxn modelId="{576F26BF-75B0-41D5-85CA-CF1F95C34376}" type="presParOf" srcId="{8FAB98F0-D142-4245-BC8C-681768CC2111}" destId="{97E7AA9B-B178-4702-B493-B1ADF660F1DE}" srcOrd="1" destOrd="0" presId="urn:microsoft.com/office/officeart/2018/2/layout/IconLabelList"/>
    <dgm:cxn modelId="{922D60A9-1C2B-435D-998A-33882EF11CCF}" type="presParOf" srcId="{8FAB98F0-D142-4245-BC8C-681768CC2111}" destId="{C162F230-E76A-41A5-AF16-F67D57D07C7C}" srcOrd="2" destOrd="0" presId="urn:microsoft.com/office/officeart/2018/2/layout/IconLabelList"/>
    <dgm:cxn modelId="{D77DD7CC-A71C-42DC-B07A-1855A0F3FFE3}" type="presParOf" srcId="{24889F16-B9DD-4D03-8BED-E31D37D5091B}" destId="{4B24D01B-9283-4FB1-AB36-81AA0AB8EC28}" srcOrd="1" destOrd="0" presId="urn:microsoft.com/office/officeart/2018/2/layout/IconLabelList"/>
    <dgm:cxn modelId="{F7B42EF0-7055-4082-A9FC-5312CEE386A2}" type="presParOf" srcId="{24889F16-B9DD-4D03-8BED-E31D37D5091B}" destId="{727291CA-24C1-420A-9FF0-B6208C542998}" srcOrd="2" destOrd="0" presId="urn:microsoft.com/office/officeart/2018/2/layout/IconLabelList"/>
    <dgm:cxn modelId="{DAED2C03-F1FD-4420-9472-F3C018239893}" type="presParOf" srcId="{727291CA-24C1-420A-9FF0-B6208C542998}" destId="{BB144568-04F4-424F-A585-8CE967FACDED}" srcOrd="0" destOrd="0" presId="urn:microsoft.com/office/officeart/2018/2/layout/IconLabelList"/>
    <dgm:cxn modelId="{2BF48C9A-2AB7-4144-AB0A-0D7DEE54D24B}" type="presParOf" srcId="{727291CA-24C1-420A-9FF0-B6208C542998}" destId="{99200C06-77CF-4838-AD4B-08DF8B6ECAAF}" srcOrd="1" destOrd="0" presId="urn:microsoft.com/office/officeart/2018/2/layout/IconLabelList"/>
    <dgm:cxn modelId="{316D4134-5E2B-4269-A4D2-A402770A7E0E}" type="presParOf" srcId="{727291CA-24C1-420A-9FF0-B6208C542998}" destId="{005B5BDE-E9D5-4B3D-99E4-99D84D46217F}" srcOrd="2" destOrd="0" presId="urn:microsoft.com/office/officeart/2018/2/layout/IconLabelList"/>
    <dgm:cxn modelId="{563AB6E3-28F5-46EE-A073-BD06E5CCF464}" type="presParOf" srcId="{24889F16-B9DD-4D03-8BED-E31D37D5091B}" destId="{27D2F935-1C50-4287-978C-48A38F3047D5}" srcOrd="3" destOrd="0" presId="urn:microsoft.com/office/officeart/2018/2/layout/IconLabelList"/>
    <dgm:cxn modelId="{D7B0F34A-5751-487B-90E1-84B1FD7661E6}" type="presParOf" srcId="{24889F16-B9DD-4D03-8BED-E31D37D5091B}" destId="{3F053F91-ADF2-422D-BA77-53E5F6A2FC1D}" srcOrd="4" destOrd="0" presId="urn:microsoft.com/office/officeart/2018/2/layout/IconLabelList"/>
    <dgm:cxn modelId="{3CCC0572-0DB9-4AC5-8CC2-C90D99734C84}" type="presParOf" srcId="{3F053F91-ADF2-422D-BA77-53E5F6A2FC1D}" destId="{328E228A-5CD7-4C45-A3F9-0B9B45C4EC80}" srcOrd="0" destOrd="0" presId="urn:microsoft.com/office/officeart/2018/2/layout/IconLabelList"/>
    <dgm:cxn modelId="{56042305-BD08-4478-88F9-EC081D96CA1E}" type="presParOf" srcId="{3F053F91-ADF2-422D-BA77-53E5F6A2FC1D}" destId="{35F065AF-AF93-43FF-B1AB-7597AC392D76}" srcOrd="1" destOrd="0" presId="urn:microsoft.com/office/officeart/2018/2/layout/IconLabelList"/>
    <dgm:cxn modelId="{5F82E62C-8D53-452B-8FC1-FB0445D58954}" type="presParOf" srcId="{3F053F91-ADF2-422D-BA77-53E5F6A2FC1D}" destId="{43D7868C-4AA0-4B80-A527-8AD4CBFC87D3}"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EB02FA-C4D3-4D82-A3B1-62B94DD830C4}" type="doc">
      <dgm:prSet loTypeId="urn:microsoft.com/office/officeart/2016/7/layout/BasicProcessNew" loCatId="process" qsTypeId="urn:microsoft.com/office/officeart/2005/8/quickstyle/3d4" qsCatId="3D" csTypeId="urn:microsoft.com/office/officeart/2005/8/colors/accent6_2" csCatId="accent6" phldr="1"/>
      <dgm:spPr/>
      <dgm:t>
        <a:bodyPr/>
        <a:lstStyle/>
        <a:p>
          <a:endParaRPr lang="en-US"/>
        </a:p>
      </dgm:t>
    </dgm:pt>
    <dgm:pt modelId="{C421F4EB-794E-4F58-A88C-2B85D56B8957}">
      <dgm:prSet custT="1"/>
      <dgm:spPr/>
      <dgm:t>
        <a:bodyPr/>
        <a:lstStyle/>
        <a:p>
          <a:r>
            <a:rPr lang="en-GB" sz="2000" b="0" i="0" dirty="0">
              <a:solidFill>
                <a:schemeClr val="tx1">
                  <a:lumMod val="85000"/>
                  <a:lumOff val="15000"/>
                </a:schemeClr>
              </a:solidFill>
            </a:rPr>
            <a:t>Definieren Sie Lernziele, indem Sie klare Lernziele festlegen, ähnlich wie bei der Schaffung der Grundlagen für eine wissenschaftliche Reise. Definieren Sie die Bildungsziele und Ergebnisse, die die Studierenden erreichen sollen.</a:t>
          </a:r>
          <a:endParaRPr lang="en-US" sz="2000" dirty="0">
            <a:solidFill>
              <a:schemeClr val="tx1">
                <a:lumMod val="85000"/>
                <a:lumOff val="15000"/>
              </a:schemeClr>
            </a:solidFill>
          </a:endParaRPr>
        </a:p>
      </dgm:t>
    </dgm:pt>
    <dgm:pt modelId="{CD1D2958-7EC8-47BB-809B-1CFBB1941503}" type="parTrans" cxnId="{793032E7-7609-48D3-B1B8-C412F9DB767E}">
      <dgm:prSet/>
      <dgm:spPr/>
      <dgm:t>
        <a:bodyPr/>
        <a:lstStyle/>
        <a:p>
          <a:endParaRPr lang="en-US" sz="3600">
            <a:solidFill>
              <a:schemeClr val="tx1">
                <a:lumMod val="85000"/>
                <a:lumOff val="15000"/>
              </a:schemeClr>
            </a:solidFill>
          </a:endParaRPr>
        </a:p>
      </dgm:t>
    </dgm:pt>
    <dgm:pt modelId="{C117EE59-F76F-43B2-81FC-78116B6DCE38}" type="sibTrans" cxnId="{793032E7-7609-48D3-B1B8-C412F9DB767E}">
      <dgm:prSet/>
      <dgm:spPr/>
      <dgm:t>
        <a:bodyPr/>
        <a:lstStyle/>
        <a:p>
          <a:endParaRPr lang="en-US" sz="3600">
            <a:solidFill>
              <a:schemeClr val="tx1">
                <a:lumMod val="85000"/>
                <a:lumOff val="15000"/>
              </a:schemeClr>
            </a:solidFill>
          </a:endParaRPr>
        </a:p>
      </dgm:t>
    </dgm:pt>
    <dgm:pt modelId="{B6F38519-7577-4B78-92B4-C2CAA817637D}">
      <dgm:prSet custT="1"/>
      <dgm:spPr/>
      <dgm:t>
        <a:bodyPr/>
        <a:lstStyle/>
        <a:p>
          <a:r>
            <a:rPr lang="en-GB" sz="2000" b="0" i="0" dirty="0">
              <a:solidFill>
                <a:schemeClr val="tx1">
                  <a:lumMod val="85000"/>
                  <a:lumOff val="15000"/>
                </a:schemeClr>
              </a:solidFill>
            </a:rPr>
            <a:t>Wählen Sie Tools Delve, indem Sie Bildungsressourcen sorgfältig auswählen und kuratieren, um sicherzustellen, dass sie mit den Lernzielen übereinstimmen und für die akademischen Bedürfnisse der Schüler relevant sind.</a:t>
          </a:r>
          <a:endParaRPr lang="en-US" sz="2000" dirty="0">
            <a:solidFill>
              <a:schemeClr val="tx1">
                <a:lumMod val="85000"/>
                <a:lumOff val="15000"/>
              </a:schemeClr>
            </a:solidFill>
          </a:endParaRPr>
        </a:p>
      </dgm:t>
    </dgm:pt>
    <dgm:pt modelId="{67991A98-A67A-4DAC-903A-23C032F52577}" type="parTrans" cxnId="{6F5D19E5-FB06-45F9-A306-5E71321A36EB}">
      <dgm:prSet/>
      <dgm:spPr/>
      <dgm:t>
        <a:bodyPr/>
        <a:lstStyle/>
        <a:p>
          <a:endParaRPr lang="en-US" sz="3600">
            <a:solidFill>
              <a:schemeClr val="tx1">
                <a:lumMod val="85000"/>
                <a:lumOff val="15000"/>
              </a:schemeClr>
            </a:solidFill>
          </a:endParaRPr>
        </a:p>
      </dgm:t>
    </dgm:pt>
    <dgm:pt modelId="{094C95FE-6425-44EF-9F87-BC35C695FF6D}" type="sibTrans" cxnId="{6F5D19E5-FB06-45F9-A306-5E71321A36EB}">
      <dgm:prSet/>
      <dgm:spPr/>
      <dgm:t>
        <a:bodyPr/>
        <a:lstStyle/>
        <a:p>
          <a:endParaRPr lang="en-US" sz="3600">
            <a:solidFill>
              <a:schemeClr val="tx1">
                <a:lumMod val="85000"/>
                <a:lumOff val="15000"/>
              </a:schemeClr>
            </a:solidFill>
          </a:endParaRPr>
        </a:p>
      </dgm:t>
    </dgm:pt>
    <dgm:pt modelId="{8D4E60E6-1CE7-456A-AF20-C1513571053B}">
      <dgm:prSet custT="1"/>
      <dgm:spPr/>
      <dgm:t>
        <a:bodyPr/>
        <a:lstStyle/>
        <a:p>
          <a:r>
            <a:rPr lang="en-GB" sz="2000" b="0" i="0" dirty="0">
              <a:solidFill>
                <a:schemeClr val="tx1">
                  <a:lumMod val="85000"/>
                  <a:lumOff val="15000"/>
                </a:schemeClr>
              </a:solidFill>
            </a:rPr>
            <a:t>Erstellen Sie vorbereitende Aufgaben für den Unterricht, die die Schüler zu einer sinnvollen Erkundung anregen und sie auf eine eingehende Diskussion vorbereiten.</a:t>
          </a:r>
          <a:endParaRPr lang="en-US" sz="2000" dirty="0">
            <a:solidFill>
              <a:schemeClr val="tx1">
                <a:lumMod val="85000"/>
                <a:lumOff val="15000"/>
              </a:schemeClr>
            </a:solidFill>
          </a:endParaRPr>
        </a:p>
      </dgm:t>
    </dgm:pt>
    <dgm:pt modelId="{0AC2F4C4-CA64-4290-A269-EDAE19C537C6}" type="parTrans" cxnId="{345A2E2D-5952-445A-B0FB-80BBF23F256A}">
      <dgm:prSet/>
      <dgm:spPr/>
      <dgm:t>
        <a:bodyPr/>
        <a:lstStyle/>
        <a:p>
          <a:endParaRPr lang="en-US" sz="3600">
            <a:solidFill>
              <a:schemeClr val="tx1">
                <a:lumMod val="85000"/>
                <a:lumOff val="15000"/>
              </a:schemeClr>
            </a:solidFill>
          </a:endParaRPr>
        </a:p>
      </dgm:t>
    </dgm:pt>
    <dgm:pt modelId="{A76950DE-634B-4F46-9559-DFC79E9A887B}" type="sibTrans" cxnId="{345A2E2D-5952-445A-B0FB-80BBF23F256A}">
      <dgm:prSet/>
      <dgm:spPr/>
      <dgm:t>
        <a:bodyPr/>
        <a:lstStyle/>
        <a:p>
          <a:endParaRPr lang="en-US" sz="3600">
            <a:solidFill>
              <a:schemeClr val="tx1">
                <a:lumMod val="85000"/>
                <a:lumOff val="15000"/>
              </a:schemeClr>
            </a:solidFill>
          </a:endParaRPr>
        </a:p>
      </dgm:t>
    </dgm:pt>
    <dgm:pt modelId="{F3E2C827-49C8-4331-BD43-C0A5ED6B3785}">
      <dgm:prSet custT="1"/>
      <dgm:spPr/>
      <dgm:t>
        <a:bodyPr/>
        <a:lstStyle/>
        <a:p>
          <a:r>
            <a:rPr lang="en-GB" sz="2000" b="0" i="0" dirty="0">
              <a:solidFill>
                <a:schemeClr val="tx1">
                  <a:lumMod val="85000"/>
                  <a:lumOff val="15000"/>
                </a:schemeClr>
              </a:solidFill>
            </a:rPr>
            <a:t>Funktion als Dirigent, der eine Symphonie des Engagements orchestriert. Entwerfen Sie klasseninterne Aktivitäten, die das kritische Denken, die Zusammenarbeit und die Anwendung des erworbenen Wissens anregen und so eine dynamische und partizipative Lernumgebung fördern.</a:t>
          </a:r>
          <a:endParaRPr lang="en-US" sz="2000" dirty="0">
            <a:solidFill>
              <a:schemeClr val="tx1">
                <a:lumMod val="85000"/>
                <a:lumOff val="15000"/>
              </a:schemeClr>
            </a:solidFill>
          </a:endParaRPr>
        </a:p>
      </dgm:t>
    </dgm:pt>
    <dgm:pt modelId="{52401BC0-050B-4AF8-9E57-9917BD71D852}" type="parTrans" cxnId="{5804C857-10AD-4166-8827-E8B54364E246}">
      <dgm:prSet/>
      <dgm:spPr/>
      <dgm:t>
        <a:bodyPr/>
        <a:lstStyle/>
        <a:p>
          <a:endParaRPr lang="en-US" sz="3600">
            <a:solidFill>
              <a:schemeClr val="tx1">
                <a:lumMod val="85000"/>
                <a:lumOff val="15000"/>
              </a:schemeClr>
            </a:solidFill>
          </a:endParaRPr>
        </a:p>
      </dgm:t>
    </dgm:pt>
    <dgm:pt modelId="{23DDBE18-72FB-4422-84A8-4AAA3B715CA8}" type="sibTrans" cxnId="{5804C857-10AD-4166-8827-E8B54364E246}">
      <dgm:prSet/>
      <dgm:spPr/>
      <dgm:t>
        <a:bodyPr/>
        <a:lstStyle/>
        <a:p>
          <a:endParaRPr lang="en-US" sz="3600">
            <a:solidFill>
              <a:schemeClr val="tx1">
                <a:lumMod val="85000"/>
                <a:lumOff val="15000"/>
              </a:schemeClr>
            </a:solidFill>
          </a:endParaRPr>
        </a:p>
      </dgm:t>
    </dgm:pt>
    <dgm:pt modelId="{37A120BE-9877-49A4-A104-FB9985A282D1}">
      <dgm:prSet custT="1"/>
      <dgm:spPr/>
      <dgm:t>
        <a:bodyPr/>
        <a:lstStyle/>
        <a:p>
          <a:r>
            <a:rPr lang="en-GB" sz="2000" dirty="0">
              <a:solidFill>
                <a:schemeClr val="tx1">
                  <a:lumMod val="85000"/>
                  <a:lumOff val="15000"/>
                </a:schemeClr>
              </a:solidFill>
            </a:rPr>
            <a:t>Gestalten Sie Lernräume individuell, indem Sie sich in einen anpassungsfähigen Designer verwandeln. Passen Sie die physische Umgebung des Klassenzimmers an verschiedene Lernmodalitäten an und fördern Sie so die Integration und Flexibilität bei der Durchführung von Lehrveranstaltungen.</a:t>
          </a:r>
          <a:endParaRPr lang="en-US" sz="2000" dirty="0">
            <a:solidFill>
              <a:schemeClr val="tx1">
                <a:lumMod val="85000"/>
                <a:lumOff val="15000"/>
              </a:schemeClr>
            </a:solidFill>
          </a:endParaRPr>
        </a:p>
      </dgm:t>
    </dgm:pt>
    <dgm:pt modelId="{9C4EE022-1248-499E-ADCF-CAFC87ABC680}" type="parTrans" cxnId="{4E38FF9A-42DA-4D6F-A66E-8FE05EE5EF2C}">
      <dgm:prSet/>
      <dgm:spPr/>
      <dgm:t>
        <a:bodyPr/>
        <a:lstStyle/>
        <a:p>
          <a:endParaRPr lang="en-US" sz="3600">
            <a:solidFill>
              <a:schemeClr val="tx1">
                <a:lumMod val="85000"/>
                <a:lumOff val="15000"/>
              </a:schemeClr>
            </a:solidFill>
          </a:endParaRPr>
        </a:p>
      </dgm:t>
    </dgm:pt>
    <dgm:pt modelId="{59E0F410-EFD5-4A8F-96BF-C499CF118640}" type="sibTrans" cxnId="{4E38FF9A-42DA-4D6F-A66E-8FE05EE5EF2C}">
      <dgm:prSet/>
      <dgm:spPr/>
      <dgm:t>
        <a:bodyPr/>
        <a:lstStyle/>
        <a:p>
          <a:endParaRPr lang="en-US" sz="3600">
            <a:solidFill>
              <a:schemeClr val="tx1">
                <a:lumMod val="85000"/>
                <a:lumOff val="15000"/>
              </a:schemeClr>
            </a:solidFill>
          </a:endParaRPr>
        </a:p>
      </dgm:t>
    </dgm:pt>
    <dgm:pt modelId="{19F01821-1394-46B1-B640-4BD0D203E39E}">
      <dgm:prSet custT="1"/>
      <dgm:spPr/>
      <dgm:t>
        <a:bodyPr/>
        <a:lstStyle/>
        <a:p>
          <a:r>
            <a:rPr lang="en-GB" sz="2000" dirty="0">
              <a:solidFill>
                <a:schemeClr val="tx1">
                  <a:lumMod val="85000"/>
                  <a:lumOff val="15000"/>
                </a:schemeClr>
              </a:solidFill>
            </a:rPr>
            <a:t>Kontinuierliche Reflexion und Iteration, um die aus früheren Erfahrungen gewonnenen Erkenntnisse zur Verfeinerung der Unterrichtspraktiken und zur Optimierung der Lernergebnisse zu nutzen.</a:t>
          </a:r>
          <a:endParaRPr lang="en-US" sz="2000" dirty="0">
            <a:solidFill>
              <a:schemeClr val="tx1">
                <a:lumMod val="85000"/>
                <a:lumOff val="15000"/>
              </a:schemeClr>
            </a:solidFill>
          </a:endParaRPr>
        </a:p>
      </dgm:t>
    </dgm:pt>
    <dgm:pt modelId="{35197978-F509-4254-92D4-DE2EB704B84A}" type="parTrans" cxnId="{9B000C5E-2BAC-448E-8721-05B3B60593A1}">
      <dgm:prSet/>
      <dgm:spPr/>
      <dgm:t>
        <a:bodyPr/>
        <a:lstStyle/>
        <a:p>
          <a:endParaRPr lang="en-US" sz="3600">
            <a:solidFill>
              <a:schemeClr val="tx1">
                <a:lumMod val="85000"/>
                <a:lumOff val="15000"/>
              </a:schemeClr>
            </a:solidFill>
          </a:endParaRPr>
        </a:p>
      </dgm:t>
    </dgm:pt>
    <dgm:pt modelId="{DCCFA613-1C44-4DBA-9F7F-92E8A3A42564}" type="sibTrans" cxnId="{9B000C5E-2BAC-448E-8721-05B3B60593A1}">
      <dgm:prSet/>
      <dgm:spPr/>
      <dgm:t>
        <a:bodyPr/>
        <a:lstStyle/>
        <a:p>
          <a:endParaRPr lang="en-US" sz="3600">
            <a:solidFill>
              <a:schemeClr val="tx1">
                <a:lumMod val="85000"/>
                <a:lumOff val="15000"/>
              </a:schemeClr>
            </a:solidFill>
          </a:endParaRPr>
        </a:p>
      </dgm:t>
    </dgm:pt>
    <dgm:pt modelId="{549774B3-1D5B-4DAF-88A7-BEE6AC88AED6}" type="pres">
      <dgm:prSet presAssocID="{B2EB02FA-C4D3-4D82-A3B1-62B94DD830C4}" presName="Name0" presStyleCnt="0">
        <dgm:presLayoutVars>
          <dgm:dir/>
          <dgm:resizeHandles val="exact"/>
        </dgm:presLayoutVars>
      </dgm:prSet>
      <dgm:spPr/>
    </dgm:pt>
    <dgm:pt modelId="{09CB6946-9345-466A-B52E-8DD07860A44D}" type="pres">
      <dgm:prSet presAssocID="{C421F4EB-794E-4F58-A88C-2B85D56B8957}" presName="node" presStyleLbl="node1" presStyleIdx="0" presStyleCnt="11">
        <dgm:presLayoutVars>
          <dgm:bulletEnabled val="1"/>
        </dgm:presLayoutVars>
      </dgm:prSet>
      <dgm:spPr/>
    </dgm:pt>
    <dgm:pt modelId="{3171900E-4334-4033-A63A-F4BF198A9637}" type="pres">
      <dgm:prSet presAssocID="{C117EE59-F76F-43B2-81FC-78116B6DCE38}" presName="sibTransSpacerBeforeConnector" presStyleCnt="0"/>
      <dgm:spPr/>
    </dgm:pt>
    <dgm:pt modelId="{2FAA0788-056F-4AE9-BF8A-56E14B97694B}" type="pres">
      <dgm:prSet presAssocID="{C117EE59-F76F-43B2-81FC-78116B6DCE38}" presName="sibTrans" presStyleLbl="node1" presStyleIdx="1" presStyleCnt="11"/>
      <dgm:spPr/>
    </dgm:pt>
    <dgm:pt modelId="{E9223805-7576-44A2-9EB6-9B1342366C4F}" type="pres">
      <dgm:prSet presAssocID="{C117EE59-F76F-43B2-81FC-78116B6DCE38}" presName="sibTransSpacerAfterConnector" presStyleCnt="0"/>
      <dgm:spPr/>
    </dgm:pt>
    <dgm:pt modelId="{D3DBEC42-10CB-4A62-8F06-58F547D7907A}" type="pres">
      <dgm:prSet presAssocID="{B6F38519-7577-4B78-92B4-C2CAA817637D}" presName="node" presStyleLbl="node1" presStyleIdx="2" presStyleCnt="11">
        <dgm:presLayoutVars>
          <dgm:bulletEnabled val="1"/>
        </dgm:presLayoutVars>
      </dgm:prSet>
      <dgm:spPr/>
    </dgm:pt>
    <dgm:pt modelId="{37725538-A887-4590-B6B3-C7BEA429AD2A}" type="pres">
      <dgm:prSet presAssocID="{094C95FE-6425-44EF-9F87-BC35C695FF6D}" presName="sibTransSpacerBeforeConnector" presStyleCnt="0"/>
      <dgm:spPr/>
    </dgm:pt>
    <dgm:pt modelId="{5EDA4C4A-CE35-4C31-AA5A-CABDE61D19DE}" type="pres">
      <dgm:prSet presAssocID="{094C95FE-6425-44EF-9F87-BC35C695FF6D}" presName="sibTrans" presStyleLbl="node1" presStyleIdx="3" presStyleCnt="11"/>
      <dgm:spPr/>
    </dgm:pt>
    <dgm:pt modelId="{14175517-E968-48B4-A4BE-4478D50CFFAC}" type="pres">
      <dgm:prSet presAssocID="{094C95FE-6425-44EF-9F87-BC35C695FF6D}" presName="sibTransSpacerAfterConnector" presStyleCnt="0"/>
      <dgm:spPr/>
    </dgm:pt>
    <dgm:pt modelId="{E45D5C69-422D-439D-9DE9-3AF6136C309B}" type="pres">
      <dgm:prSet presAssocID="{8D4E60E6-1CE7-456A-AF20-C1513571053B}" presName="node" presStyleLbl="node1" presStyleIdx="4" presStyleCnt="11">
        <dgm:presLayoutVars>
          <dgm:bulletEnabled val="1"/>
        </dgm:presLayoutVars>
      </dgm:prSet>
      <dgm:spPr/>
    </dgm:pt>
    <dgm:pt modelId="{8D41B0F0-4772-4B9E-865D-0EE3DC2483AE}" type="pres">
      <dgm:prSet presAssocID="{A76950DE-634B-4F46-9559-DFC79E9A887B}" presName="sibTransSpacerBeforeConnector" presStyleCnt="0"/>
      <dgm:spPr/>
    </dgm:pt>
    <dgm:pt modelId="{66937B66-170D-4C90-A29F-2CBCDEC91A92}" type="pres">
      <dgm:prSet presAssocID="{A76950DE-634B-4F46-9559-DFC79E9A887B}" presName="sibTrans" presStyleLbl="node1" presStyleIdx="5" presStyleCnt="11"/>
      <dgm:spPr/>
    </dgm:pt>
    <dgm:pt modelId="{2B0C67E6-1B97-455E-A4DD-7E32AB3E1F93}" type="pres">
      <dgm:prSet presAssocID="{A76950DE-634B-4F46-9559-DFC79E9A887B}" presName="sibTransSpacerAfterConnector" presStyleCnt="0"/>
      <dgm:spPr/>
    </dgm:pt>
    <dgm:pt modelId="{35CD0D84-6DA6-4960-A49D-091652367423}" type="pres">
      <dgm:prSet presAssocID="{F3E2C827-49C8-4331-BD43-C0A5ED6B3785}" presName="node" presStyleLbl="node1" presStyleIdx="6" presStyleCnt="11">
        <dgm:presLayoutVars>
          <dgm:bulletEnabled val="1"/>
        </dgm:presLayoutVars>
      </dgm:prSet>
      <dgm:spPr/>
    </dgm:pt>
    <dgm:pt modelId="{76CBE2A5-FCF0-4C91-8499-AD36C216562B}" type="pres">
      <dgm:prSet presAssocID="{23DDBE18-72FB-4422-84A8-4AAA3B715CA8}" presName="sibTransSpacerBeforeConnector" presStyleCnt="0"/>
      <dgm:spPr/>
    </dgm:pt>
    <dgm:pt modelId="{556A505C-18BE-44D6-A917-9FA052E588F2}" type="pres">
      <dgm:prSet presAssocID="{23DDBE18-72FB-4422-84A8-4AAA3B715CA8}" presName="sibTrans" presStyleLbl="node1" presStyleIdx="7" presStyleCnt="11"/>
      <dgm:spPr/>
    </dgm:pt>
    <dgm:pt modelId="{2027578D-2494-4292-8CE9-252888261FC5}" type="pres">
      <dgm:prSet presAssocID="{23DDBE18-72FB-4422-84A8-4AAA3B715CA8}" presName="sibTransSpacerAfterConnector" presStyleCnt="0"/>
      <dgm:spPr/>
    </dgm:pt>
    <dgm:pt modelId="{665672E9-C6B8-4032-B813-DDEDBDC960C9}" type="pres">
      <dgm:prSet presAssocID="{37A120BE-9877-49A4-A104-FB9985A282D1}" presName="node" presStyleLbl="node1" presStyleIdx="8" presStyleCnt="11">
        <dgm:presLayoutVars>
          <dgm:bulletEnabled val="1"/>
        </dgm:presLayoutVars>
      </dgm:prSet>
      <dgm:spPr/>
    </dgm:pt>
    <dgm:pt modelId="{AA500574-A9E4-4FB6-9627-5DC1C0F833EB}" type="pres">
      <dgm:prSet presAssocID="{59E0F410-EFD5-4A8F-96BF-C499CF118640}" presName="sibTransSpacerBeforeConnector" presStyleCnt="0"/>
      <dgm:spPr/>
    </dgm:pt>
    <dgm:pt modelId="{48F212FC-FDAD-41D9-B126-1ABEF1AD05E3}" type="pres">
      <dgm:prSet presAssocID="{59E0F410-EFD5-4A8F-96BF-C499CF118640}" presName="sibTrans" presStyleLbl="node1" presStyleIdx="9" presStyleCnt="11"/>
      <dgm:spPr/>
    </dgm:pt>
    <dgm:pt modelId="{0D75012A-AD7C-4A9C-AE3B-A35D0FEF35D9}" type="pres">
      <dgm:prSet presAssocID="{59E0F410-EFD5-4A8F-96BF-C499CF118640}" presName="sibTransSpacerAfterConnector" presStyleCnt="0"/>
      <dgm:spPr/>
    </dgm:pt>
    <dgm:pt modelId="{97ABC9D7-E529-4CAB-8CBA-40510A8E9FFF}" type="pres">
      <dgm:prSet presAssocID="{19F01821-1394-46B1-B640-4BD0D203E39E}" presName="node" presStyleLbl="node1" presStyleIdx="10" presStyleCnt="11">
        <dgm:presLayoutVars>
          <dgm:bulletEnabled val="1"/>
        </dgm:presLayoutVars>
      </dgm:prSet>
      <dgm:spPr/>
    </dgm:pt>
  </dgm:ptLst>
  <dgm:cxnLst>
    <dgm:cxn modelId="{67B8C500-8A2B-41A8-966A-53F6F6BE4B26}" type="presOf" srcId="{F3E2C827-49C8-4331-BD43-C0A5ED6B3785}" destId="{35CD0D84-6DA6-4960-A49D-091652367423}" srcOrd="0" destOrd="0" presId="urn:microsoft.com/office/officeart/2016/7/layout/BasicProcessNew"/>
    <dgm:cxn modelId="{43794A09-6956-47BD-8745-A438E1A276C9}" type="presOf" srcId="{B2EB02FA-C4D3-4D82-A3B1-62B94DD830C4}" destId="{549774B3-1D5B-4DAF-88A7-BEE6AC88AED6}" srcOrd="0" destOrd="0" presId="urn:microsoft.com/office/officeart/2016/7/layout/BasicProcessNew"/>
    <dgm:cxn modelId="{32A49919-DA7A-4A9B-A31C-D3F9E368E07D}" type="presOf" srcId="{23DDBE18-72FB-4422-84A8-4AAA3B715CA8}" destId="{556A505C-18BE-44D6-A917-9FA052E588F2}" srcOrd="0" destOrd="0" presId="urn:microsoft.com/office/officeart/2016/7/layout/BasicProcessNew"/>
    <dgm:cxn modelId="{345A2E2D-5952-445A-B0FB-80BBF23F256A}" srcId="{B2EB02FA-C4D3-4D82-A3B1-62B94DD830C4}" destId="{8D4E60E6-1CE7-456A-AF20-C1513571053B}" srcOrd="2" destOrd="0" parTransId="{0AC2F4C4-CA64-4290-A269-EDAE19C537C6}" sibTransId="{A76950DE-634B-4F46-9559-DFC79E9A887B}"/>
    <dgm:cxn modelId="{66A53435-90A7-4996-852B-54349782BBF3}" type="presOf" srcId="{37A120BE-9877-49A4-A104-FB9985A282D1}" destId="{665672E9-C6B8-4032-B813-DDEDBDC960C9}" srcOrd="0" destOrd="0" presId="urn:microsoft.com/office/officeart/2016/7/layout/BasicProcessNew"/>
    <dgm:cxn modelId="{8579513A-89DE-4D48-A85A-506A07951E8A}" type="presOf" srcId="{A76950DE-634B-4F46-9559-DFC79E9A887B}" destId="{66937B66-170D-4C90-A29F-2CBCDEC91A92}" srcOrd="0" destOrd="0" presId="urn:microsoft.com/office/officeart/2016/7/layout/BasicProcessNew"/>
    <dgm:cxn modelId="{9B000C5E-2BAC-448E-8721-05B3B60593A1}" srcId="{B2EB02FA-C4D3-4D82-A3B1-62B94DD830C4}" destId="{19F01821-1394-46B1-B640-4BD0D203E39E}" srcOrd="5" destOrd="0" parTransId="{35197978-F509-4254-92D4-DE2EB704B84A}" sibTransId="{DCCFA613-1C44-4DBA-9F7F-92E8A3A42564}"/>
    <dgm:cxn modelId="{8C7AC742-843B-4F75-B192-FB8055EA59CC}" type="presOf" srcId="{094C95FE-6425-44EF-9F87-BC35C695FF6D}" destId="{5EDA4C4A-CE35-4C31-AA5A-CABDE61D19DE}" srcOrd="0" destOrd="0" presId="urn:microsoft.com/office/officeart/2016/7/layout/BasicProcessNew"/>
    <dgm:cxn modelId="{F0B13548-C002-49FF-B388-D77AE57EB010}" type="presOf" srcId="{B6F38519-7577-4B78-92B4-C2CAA817637D}" destId="{D3DBEC42-10CB-4A62-8F06-58F547D7907A}" srcOrd="0" destOrd="0" presId="urn:microsoft.com/office/officeart/2016/7/layout/BasicProcessNew"/>
    <dgm:cxn modelId="{4A9D2256-5D50-4418-A13F-A532C5AD3F3A}" type="presOf" srcId="{19F01821-1394-46B1-B640-4BD0D203E39E}" destId="{97ABC9D7-E529-4CAB-8CBA-40510A8E9FFF}" srcOrd="0" destOrd="0" presId="urn:microsoft.com/office/officeart/2016/7/layout/BasicProcessNew"/>
    <dgm:cxn modelId="{5804C857-10AD-4166-8827-E8B54364E246}" srcId="{B2EB02FA-C4D3-4D82-A3B1-62B94DD830C4}" destId="{F3E2C827-49C8-4331-BD43-C0A5ED6B3785}" srcOrd="3" destOrd="0" parTransId="{52401BC0-050B-4AF8-9E57-9917BD71D852}" sibTransId="{23DDBE18-72FB-4422-84A8-4AAA3B715CA8}"/>
    <dgm:cxn modelId="{C084AF8F-E94C-42BE-8635-78F7D478CCDC}" type="presOf" srcId="{C421F4EB-794E-4F58-A88C-2B85D56B8957}" destId="{09CB6946-9345-466A-B52E-8DD07860A44D}" srcOrd="0" destOrd="0" presId="urn:microsoft.com/office/officeart/2016/7/layout/BasicProcessNew"/>
    <dgm:cxn modelId="{4E38FF9A-42DA-4D6F-A66E-8FE05EE5EF2C}" srcId="{B2EB02FA-C4D3-4D82-A3B1-62B94DD830C4}" destId="{37A120BE-9877-49A4-A104-FB9985A282D1}" srcOrd="4" destOrd="0" parTransId="{9C4EE022-1248-499E-ADCF-CAFC87ABC680}" sibTransId="{59E0F410-EFD5-4A8F-96BF-C499CF118640}"/>
    <dgm:cxn modelId="{F4B8519D-AFC2-44A9-BBA0-0DE93E7D3ED2}" type="presOf" srcId="{59E0F410-EFD5-4A8F-96BF-C499CF118640}" destId="{48F212FC-FDAD-41D9-B126-1ABEF1AD05E3}" srcOrd="0" destOrd="0" presId="urn:microsoft.com/office/officeart/2016/7/layout/BasicProcessNew"/>
    <dgm:cxn modelId="{1018D4AD-847B-4BF1-ABA8-B78FDE0A7763}" type="presOf" srcId="{C117EE59-F76F-43B2-81FC-78116B6DCE38}" destId="{2FAA0788-056F-4AE9-BF8A-56E14B97694B}" srcOrd="0" destOrd="0" presId="urn:microsoft.com/office/officeart/2016/7/layout/BasicProcessNew"/>
    <dgm:cxn modelId="{6F5D19E5-FB06-45F9-A306-5E71321A36EB}" srcId="{B2EB02FA-C4D3-4D82-A3B1-62B94DD830C4}" destId="{B6F38519-7577-4B78-92B4-C2CAA817637D}" srcOrd="1" destOrd="0" parTransId="{67991A98-A67A-4DAC-903A-23C032F52577}" sibTransId="{094C95FE-6425-44EF-9F87-BC35C695FF6D}"/>
    <dgm:cxn modelId="{793032E7-7609-48D3-B1B8-C412F9DB767E}" srcId="{B2EB02FA-C4D3-4D82-A3B1-62B94DD830C4}" destId="{C421F4EB-794E-4F58-A88C-2B85D56B8957}" srcOrd="0" destOrd="0" parTransId="{CD1D2958-7EC8-47BB-809B-1CFBB1941503}" sibTransId="{C117EE59-F76F-43B2-81FC-78116B6DCE38}"/>
    <dgm:cxn modelId="{5578DFE8-A824-42A2-847D-E6A2F7077E65}" type="presOf" srcId="{8D4E60E6-1CE7-456A-AF20-C1513571053B}" destId="{E45D5C69-422D-439D-9DE9-3AF6136C309B}" srcOrd="0" destOrd="0" presId="urn:microsoft.com/office/officeart/2016/7/layout/BasicProcessNew"/>
    <dgm:cxn modelId="{6B73A672-C80C-45EB-835B-A615D72EA7EE}" type="presParOf" srcId="{549774B3-1D5B-4DAF-88A7-BEE6AC88AED6}" destId="{09CB6946-9345-466A-B52E-8DD07860A44D}" srcOrd="0" destOrd="0" presId="urn:microsoft.com/office/officeart/2016/7/layout/BasicProcessNew"/>
    <dgm:cxn modelId="{9F71D0DD-631E-4187-B810-83642098D937}" type="presParOf" srcId="{549774B3-1D5B-4DAF-88A7-BEE6AC88AED6}" destId="{3171900E-4334-4033-A63A-F4BF198A9637}" srcOrd="1" destOrd="0" presId="urn:microsoft.com/office/officeart/2016/7/layout/BasicProcessNew"/>
    <dgm:cxn modelId="{734FC583-72F1-4018-AA9D-DE46AB24930F}" type="presParOf" srcId="{549774B3-1D5B-4DAF-88A7-BEE6AC88AED6}" destId="{2FAA0788-056F-4AE9-BF8A-56E14B97694B}" srcOrd="2" destOrd="0" presId="urn:microsoft.com/office/officeart/2016/7/layout/BasicProcessNew"/>
    <dgm:cxn modelId="{1DABAFCB-4AB4-4A80-8BA3-BB68BE153C5A}" type="presParOf" srcId="{549774B3-1D5B-4DAF-88A7-BEE6AC88AED6}" destId="{E9223805-7576-44A2-9EB6-9B1342366C4F}" srcOrd="3" destOrd="0" presId="urn:microsoft.com/office/officeart/2016/7/layout/BasicProcessNew"/>
    <dgm:cxn modelId="{93995C42-67CC-47EA-9C01-02D975572A64}" type="presParOf" srcId="{549774B3-1D5B-4DAF-88A7-BEE6AC88AED6}" destId="{D3DBEC42-10CB-4A62-8F06-58F547D7907A}" srcOrd="4" destOrd="0" presId="urn:microsoft.com/office/officeart/2016/7/layout/BasicProcessNew"/>
    <dgm:cxn modelId="{00A2A0B9-8534-4DC2-A338-304748B4D6A3}" type="presParOf" srcId="{549774B3-1D5B-4DAF-88A7-BEE6AC88AED6}" destId="{37725538-A887-4590-B6B3-C7BEA429AD2A}" srcOrd="5" destOrd="0" presId="urn:microsoft.com/office/officeart/2016/7/layout/BasicProcessNew"/>
    <dgm:cxn modelId="{1BAD80C5-35B2-4E80-9176-CCED389DDDE8}" type="presParOf" srcId="{549774B3-1D5B-4DAF-88A7-BEE6AC88AED6}" destId="{5EDA4C4A-CE35-4C31-AA5A-CABDE61D19DE}" srcOrd="6" destOrd="0" presId="urn:microsoft.com/office/officeart/2016/7/layout/BasicProcessNew"/>
    <dgm:cxn modelId="{8932758E-3D7B-4304-8213-5A27E56F581E}" type="presParOf" srcId="{549774B3-1D5B-4DAF-88A7-BEE6AC88AED6}" destId="{14175517-E968-48B4-A4BE-4478D50CFFAC}" srcOrd="7" destOrd="0" presId="urn:microsoft.com/office/officeart/2016/7/layout/BasicProcessNew"/>
    <dgm:cxn modelId="{68F13D4F-3476-41BB-A6B6-A1932D69020E}" type="presParOf" srcId="{549774B3-1D5B-4DAF-88A7-BEE6AC88AED6}" destId="{E45D5C69-422D-439D-9DE9-3AF6136C309B}" srcOrd="8" destOrd="0" presId="urn:microsoft.com/office/officeart/2016/7/layout/BasicProcessNew"/>
    <dgm:cxn modelId="{F5AE7EBB-1A14-4D99-AB5F-F039503B11A8}" type="presParOf" srcId="{549774B3-1D5B-4DAF-88A7-BEE6AC88AED6}" destId="{8D41B0F0-4772-4B9E-865D-0EE3DC2483AE}" srcOrd="9" destOrd="0" presId="urn:microsoft.com/office/officeart/2016/7/layout/BasicProcessNew"/>
    <dgm:cxn modelId="{1B1A3452-A046-41DB-994A-CA46FA7EE229}" type="presParOf" srcId="{549774B3-1D5B-4DAF-88A7-BEE6AC88AED6}" destId="{66937B66-170D-4C90-A29F-2CBCDEC91A92}" srcOrd="10" destOrd="0" presId="urn:microsoft.com/office/officeart/2016/7/layout/BasicProcessNew"/>
    <dgm:cxn modelId="{5088FC1B-BB3A-4805-AF53-A70FE0F5D3D9}" type="presParOf" srcId="{549774B3-1D5B-4DAF-88A7-BEE6AC88AED6}" destId="{2B0C67E6-1B97-455E-A4DD-7E32AB3E1F93}" srcOrd="11" destOrd="0" presId="urn:microsoft.com/office/officeart/2016/7/layout/BasicProcessNew"/>
    <dgm:cxn modelId="{6AD26A69-792E-4A70-B287-D29F8A26923F}" type="presParOf" srcId="{549774B3-1D5B-4DAF-88A7-BEE6AC88AED6}" destId="{35CD0D84-6DA6-4960-A49D-091652367423}" srcOrd="12" destOrd="0" presId="urn:microsoft.com/office/officeart/2016/7/layout/BasicProcessNew"/>
    <dgm:cxn modelId="{7CA1EBFC-3D2B-4A31-8BB3-60CEE0A2F9CB}" type="presParOf" srcId="{549774B3-1D5B-4DAF-88A7-BEE6AC88AED6}" destId="{76CBE2A5-FCF0-4C91-8499-AD36C216562B}" srcOrd="13" destOrd="0" presId="urn:microsoft.com/office/officeart/2016/7/layout/BasicProcessNew"/>
    <dgm:cxn modelId="{EE045FFC-969A-480E-ADDD-61B985BF5B6C}" type="presParOf" srcId="{549774B3-1D5B-4DAF-88A7-BEE6AC88AED6}" destId="{556A505C-18BE-44D6-A917-9FA052E588F2}" srcOrd="14" destOrd="0" presId="urn:microsoft.com/office/officeart/2016/7/layout/BasicProcessNew"/>
    <dgm:cxn modelId="{5C12694F-FBE0-49D3-9DD5-A0A9F1FCBBB0}" type="presParOf" srcId="{549774B3-1D5B-4DAF-88A7-BEE6AC88AED6}" destId="{2027578D-2494-4292-8CE9-252888261FC5}" srcOrd="15" destOrd="0" presId="urn:microsoft.com/office/officeart/2016/7/layout/BasicProcessNew"/>
    <dgm:cxn modelId="{DC968D78-74A4-4B84-A983-6F313E9DABEC}" type="presParOf" srcId="{549774B3-1D5B-4DAF-88A7-BEE6AC88AED6}" destId="{665672E9-C6B8-4032-B813-DDEDBDC960C9}" srcOrd="16" destOrd="0" presId="urn:microsoft.com/office/officeart/2016/7/layout/BasicProcessNew"/>
    <dgm:cxn modelId="{78C7BC2B-80A3-4067-9B59-CB4BEFEC6992}" type="presParOf" srcId="{549774B3-1D5B-4DAF-88A7-BEE6AC88AED6}" destId="{AA500574-A9E4-4FB6-9627-5DC1C0F833EB}" srcOrd="17" destOrd="0" presId="urn:microsoft.com/office/officeart/2016/7/layout/BasicProcessNew"/>
    <dgm:cxn modelId="{D5C519DC-549A-490D-877A-61B55787B748}" type="presParOf" srcId="{549774B3-1D5B-4DAF-88A7-BEE6AC88AED6}" destId="{48F212FC-FDAD-41D9-B126-1ABEF1AD05E3}" srcOrd="18" destOrd="0" presId="urn:microsoft.com/office/officeart/2016/7/layout/BasicProcessNew"/>
    <dgm:cxn modelId="{1E22EC34-F01C-4A54-A5AA-67A7B6D9CE47}" type="presParOf" srcId="{549774B3-1D5B-4DAF-88A7-BEE6AC88AED6}" destId="{0D75012A-AD7C-4A9C-AE3B-A35D0FEF35D9}" srcOrd="19" destOrd="0" presId="urn:microsoft.com/office/officeart/2016/7/layout/BasicProcessNew"/>
    <dgm:cxn modelId="{E9A453EE-4CEB-4951-BA06-DD31D2819F6C}" type="presParOf" srcId="{549774B3-1D5B-4DAF-88A7-BEE6AC88AED6}" destId="{97ABC9D7-E529-4CAB-8CBA-40510A8E9FFF}"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D42B0-0C8D-422B-9B9D-698A8DE01D6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5AA63524-8AB6-4A1F-B266-C8C309207102}">
      <dgm:prSet/>
      <dgm:spPr/>
      <dgm:t>
        <a:bodyPr/>
        <a:lstStyle/>
        <a:p>
          <a:r>
            <a:rPr lang="en-GB" b="1" i="0" dirty="0">
              <a:solidFill>
                <a:schemeClr val="tx1">
                  <a:lumMod val="85000"/>
                  <a:lumOff val="15000"/>
                </a:schemeClr>
              </a:solidFill>
            </a:rPr>
            <a:t>Online &amp; F2F Verbindung</a:t>
          </a:r>
          <a:r>
            <a:rPr lang="en-GB" b="0" i="0" dirty="0">
              <a:solidFill>
                <a:schemeClr val="tx1">
                  <a:lumMod val="85000"/>
                  <a:lumOff val="15000"/>
                </a:schemeClr>
              </a:solidFill>
            </a:rPr>
            <a:t>: Nahtloser Übergang zwischen Online- und Präsenzveranstaltungen.</a:t>
          </a:r>
          <a:endParaRPr lang="en-BE" dirty="0">
            <a:solidFill>
              <a:schemeClr val="tx1">
                <a:lumMod val="85000"/>
                <a:lumOff val="15000"/>
              </a:schemeClr>
            </a:solidFill>
          </a:endParaRPr>
        </a:p>
      </dgm:t>
    </dgm:pt>
    <dgm:pt modelId="{29E54552-1C4D-4D67-84CE-D01AE885B435}" type="parTrans" cxnId="{EA8CEA02-1C5C-445B-A701-09A9EB5745EF}">
      <dgm:prSet/>
      <dgm:spPr/>
      <dgm:t>
        <a:bodyPr/>
        <a:lstStyle/>
        <a:p>
          <a:endParaRPr lang="en-BE">
            <a:solidFill>
              <a:schemeClr val="tx1">
                <a:lumMod val="85000"/>
                <a:lumOff val="15000"/>
              </a:schemeClr>
            </a:solidFill>
          </a:endParaRPr>
        </a:p>
      </dgm:t>
    </dgm:pt>
    <dgm:pt modelId="{5B41CF14-921A-46C1-B350-313AEF295E31}" type="sibTrans" cxnId="{EA8CEA02-1C5C-445B-A701-09A9EB5745EF}">
      <dgm:prSet/>
      <dgm:spPr/>
      <dgm:t>
        <a:bodyPr/>
        <a:lstStyle/>
        <a:p>
          <a:endParaRPr lang="en-BE">
            <a:solidFill>
              <a:schemeClr val="tx1">
                <a:lumMod val="85000"/>
                <a:lumOff val="15000"/>
              </a:schemeClr>
            </a:solidFill>
          </a:endParaRPr>
        </a:p>
      </dgm:t>
    </dgm:pt>
    <dgm:pt modelId="{CA4DBD5A-C41B-4128-9870-1F69F482264E}">
      <dgm:prSet/>
      <dgm:spPr/>
      <dgm:t>
        <a:bodyPr/>
        <a:lstStyle/>
        <a:p>
          <a:r>
            <a:rPr lang="en-GB" b="1" i="0" dirty="0">
              <a:solidFill>
                <a:schemeClr val="tx1">
                  <a:lumMod val="85000"/>
                  <a:lumOff val="15000"/>
                </a:schemeClr>
              </a:solidFill>
            </a:rPr>
            <a:t>Leitlinien und Bewertung</a:t>
          </a:r>
          <a:r>
            <a:rPr lang="en-GB" b="0" i="0" dirty="0">
              <a:solidFill>
                <a:schemeClr val="tx1">
                  <a:lumMod val="85000"/>
                  <a:lumOff val="15000"/>
                </a:schemeClr>
              </a:solidFill>
            </a:rPr>
            <a:t>: Klare Anweisungen und abgestimmte Bewertungen zur Unterstützung des Lernens.</a:t>
          </a:r>
          <a:endParaRPr lang="en-BE" dirty="0">
            <a:solidFill>
              <a:schemeClr val="tx1">
                <a:lumMod val="85000"/>
                <a:lumOff val="15000"/>
              </a:schemeClr>
            </a:solidFill>
          </a:endParaRPr>
        </a:p>
      </dgm:t>
    </dgm:pt>
    <dgm:pt modelId="{16B3D268-87AC-493C-A7A6-17B3853B1753}" type="parTrans" cxnId="{302EA409-EBEE-4755-B99F-1DA846E3A9E9}">
      <dgm:prSet/>
      <dgm:spPr/>
      <dgm:t>
        <a:bodyPr/>
        <a:lstStyle/>
        <a:p>
          <a:endParaRPr lang="en-BE">
            <a:solidFill>
              <a:schemeClr val="tx1">
                <a:lumMod val="85000"/>
                <a:lumOff val="15000"/>
              </a:schemeClr>
            </a:solidFill>
          </a:endParaRPr>
        </a:p>
      </dgm:t>
    </dgm:pt>
    <dgm:pt modelId="{E64FE0AD-F362-4E71-B804-339423753732}" type="sibTrans" cxnId="{302EA409-EBEE-4755-B99F-1DA846E3A9E9}">
      <dgm:prSet/>
      <dgm:spPr/>
      <dgm:t>
        <a:bodyPr/>
        <a:lstStyle/>
        <a:p>
          <a:endParaRPr lang="en-BE">
            <a:solidFill>
              <a:schemeClr val="tx1">
                <a:lumMod val="85000"/>
                <a:lumOff val="15000"/>
              </a:schemeClr>
            </a:solidFill>
          </a:endParaRPr>
        </a:p>
      </dgm:t>
    </dgm:pt>
    <dgm:pt modelId="{4A8C7642-0E4D-44A3-A390-5E1748942309}">
      <dgm:prSet/>
      <dgm:spPr/>
      <dgm:t>
        <a:bodyPr/>
        <a:lstStyle/>
        <a:p>
          <a:r>
            <a:rPr lang="en-GB" b="1" i="0" dirty="0">
              <a:solidFill>
                <a:schemeClr val="tx1">
                  <a:lumMod val="85000"/>
                  <a:lumOff val="15000"/>
                </a:schemeClr>
              </a:solidFill>
            </a:rPr>
            <a:t>Feedback und Unterstützung</a:t>
          </a:r>
          <a:r>
            <a:rPr lang="en-GB" b="0" i="0" dirty="0">
              <a:solidFill>
                <a:schemeClr val="tx1">
                  <a:lumMod val="85000"/>
                  <a:lumOff val="15000"/>
                </a:schemeClr>
              </a:solidFill>
            </a:rPr>
            <a:t>: Kontinuierliches Feedback und Anleitung durch den Ausbilder.</a:t>
          </a:r>
          <a:endParaRPr lang="en-BE" dirty="0">
            <a:solidFill>
              <a:schemeClr val="tx1">
                <a:lumMod val="85000"/>
                <a:lumOff val="15000"/>
              </a:schemeClr>
            </a:solidFill>
          </a:endParaRPr>
        </a:p>
      </dgm:t>
    </dgm:pt>
    <dgm:pt modelId="{FDE38772-E4E2-4C5B-8F1B-68FC03F554F3}" type="parTrans" cxnId="{74AC2472-23A1-4395-9631-19B8481B73A3}">
      <dgm:prSet/>
      <dgm:spPr/>
      <dgm:t>
        <a:bodyPr/>
        <a:lstStyle/>
        <a:p>
          <a:endParaRPr lang="en-BE">
            <a:solidFill>
              <a:schemeClr val="tx1">
                <a:lumMod val="85000"/>
                <a:lumOff val="15000"/>
              </a:schemeClr>
            </a:solidFill>
          </a:endParaRPr>
        </a:p>
      </dgm:t>
    </dgm:pt>
    <dgm:pt modelId="{8506B126-7B36-4331-A664-D6548565FBD2}" type="sibTrans" cxnId="{74AC2472-23A1-4395-9631-19B8481B73A3}">
      <dgm:prSet/>
      <dgm:spPr/>
      <dgm:t>
        <a:bodyPr/>
        <a:lstStyle/>
        <a:p>
          <a:endParaRPr lang="en-BE">
            <a:solidFill>
              <a:schemeClr val="tx1">
                <a:lumMod val="85000"/>
                <a:lumOff val="15000"/>
              </a:schemeClr>
            </a:solidFill>
          </a:endParaRPr>
        </a:p>
      </dgm:t>
    </dgm:pt>
    <dgm:pt modelId="{658C8D75-422B-421D-9592-3E7CB459AF4C}">
      <dgm:prSet/>
      <dgm:spPr/>
      <dgm:t>
        <a:bodyPr/>
        <a:lstStyle/>
        <a:p>
          <a:r>
            <a:rPr lang="en-GB" b="1" i="0" dirty="0">
              <a:solidFill>
                <a:schemeClr val="tx1">
                  <a:lumMod val="85000"/>
                  <a:lumOff val="15000"/>
                </a:schemeClr>
              </a:solidFill>
            </a:rPr>
            <a:t>Zusammenarbeit und Reflexion</a:t>
          </a:r>
          <a:r>
            <a:rPr lang="en-GB" b="0" i="0" dirty="0">
              <a:solidFill>
                <a:schemeClr val="tx1">
                  <a:lumMod val="85000"/>
                  <a:lumOff val="15000"/>
                </a:schemeClr>
              </a:solidFill>
            </a:rPr>
            <a:t>: Fördert die Teamarbeit und die Reflexion der Schüler über ihr Lernen.</a:t>
          </a:r>
          <a:endParaRPr lang="en-BE" dirty="0">
            <a:solidFill>
              <a:schemeClr val="tx1">
                <a:lumMod val="85000"/>
                <a:lumOff val="15000"/>
              </a:schemeClr>
            </a:solidFill>
          </a:endParaRPr>
        </a:p>
      </dgm:t>
    </dgm:pt>
    <dgm:pt modelId="{4A91B6DD-C446-46B7-8FC2-079EF2B02F37}" type="parTrans" cxnId="{46B74670-440E-4854-9F77-356AEF5F6CE8}">
      <dgm:prSet/>
      <dgm:spPr/>
      <dgm:t>
        <a:bodyPr/>
        <a:lstStyle/>
        <a:p>
          <a:endParaRPr lang="en-BE">
            <a:solidFill>
              <a:schemeClr val="tx1">
                <a:lumMod val="85000"/>
                <a:lumOff val="15000"/>
              </a:schemeClr>
            </a:solidFill>
          </a:endParaRPr>
        </a:p>
      </dgm:t>
    </dgm:pt>
    <dgm:pt modelId="{5A606DDA-D5D7-4895-B67D-60DC72F7854F}" type="sibTrans" cxnId="{46B74670-440E-4854-9F77-356AEF5F6CE8}">
      <dgm:prSet/>
      <dgm:spPr/>
      <dgm:t>
        <a:bodyPr/>
        <a:lstStyle/>
        <a:p>
          <a:endParaRPr lang="en-BE">
            <a:solidFill>
              <a:schemeClr val="tx1">
                <a:lumMod val="85000"/>
                <a:lumOff val="15000"/>
              </a:schemeClr>
            </a:solidFill>
          </a:endParaRPr>
        </a:p>
      </dgm:t>
    </dgm:pt>
    <dgm:pt modelId="{A2F6680B-34C5-41CA-BFAB-578FD4D2DF70}">
      <dgm:prSet/>
      <dgm:spPr/>
      <dgm:t>
        <a:bodyPr/>
        <a:lstStyle/>
        <a:p>
          <a:r>
            <a:rPr lang="en-GB" b="1" i="0" dirty="0">
              <a:solidFill>
                <a:schemeClr val="tx1">
                  <a:lumMod val="85000"/>
                  <a:lumOff val="15000"/>
                </a:schemeClr>
              </a:solidFill>
            </a:rPr>
            <a:t>Zugänglichkeit und Engagement</a:t>
          </a:r>
          <a:r>
            <a:rPr lang="en-GB" b="0" i="0" dirty="0">
              <a:solidFill>
                <a:schemeClr val="tx1">
                  <a:lumMod val="85000"/>
                  <a:lumOff val="15000"/>
                </a:schemeClr>
              </a:solidFill>
            </a:rPr>
            <a:t>: Einfacher Zugang zu Materialien mit fesselnden, interaktiven Aufgaben.</a:t>
          </a:r>
          <a:endParaRPr lang="en-BE" dirty="0">
            <a:solidFill>
              <a:schemeClr val="tx1">
                <a:lumMod val="85000"/>
                <a:lumOff val="15000"/>
              </a:schemeClr>
            </a:solidFill>
          </a:endParaRPr>
        </a:p>
      </dgm:t>
    </dgm:pt>
    <dgm:pt modelId="{8A44C28F-E49B-4869-9F53-90425C786B72}" type="parTrans" cxnId="{E68D0EB2-0406-432C-995F-1CE840F9E960}">
      <dgm:prSet/>
      <dgm:spPr/>
      <dgm:t>
        <a:bodyPr/>
        <a:lstStyle/>
        <a:p>
          <a:endParaRPr lang="en-BE">
            <a:solidFill>
              <a:schemeClr val="tx1">
                <a:lumMod val="85000"/>
                <a:lumOff val="15000"/>
              </a:schemeClr>
            </a:solidFill>
          </a:endParaRPr>
        </a:p>
      </dgm:t>
    </dgm:pt>
    <dgm:pt modelId="{42BFEA35-851F-4E97-A440-E50794C2245B}" type="sibTrans" cxnId="{E68D0EB2-0406-432C-995F-1CE840F9E960}">
      <dgm:prSet/>
      <dgm:spPr/>
      <dgm:t>
        <a:bodyPr/>
        <a:lstStyle/>
        <a:p>
          <a:endParaRPr lang="en-BE">
            <a:solidFill>
              <a:schemeClr val="tx1">
                <a:lumMod val="85000"/>
                <a:lumOff val="15000"/>
              </a:schemeClr>
            </a:solidFill>
          </a:endParaRPr>
        </a:p>
      </dgm:t>
    </dgm:pt>
    <dgm:pt modelId="{BC40CE19-5464-45CC-B81A-9E2261958D2C}">
      <dgm:prSet/>
      <dgm:spPr/>
      <dgm:t>
        <a:bodyPr/>
        <a:lstStyle/>
        <a:p>
          <a:r>
            <a:rPr lang="en-GB" b="1" i="0" dirty="0">
              <a:solidFill>
                <a:schemeClr val="tx1">
                  <a:lumMod val="85000"/>
                  <a:lumOff val="15000"/>
                </a:schemeClr>
              </a:solidFill>
            </a:rPr>
            <a:t>Gemeinschaft und Verbundenheit</a:t>
          </a:r>
          <a:r>
            <a:rPr lang="en-GB" b="0" i="0" dirty="0">
              <a:solidFill>
                <a:schemeClr val="tx1">
                  <a:lumMod val="85000"/>
                  <a:lumOff val="15000"/>
                </a:schemeClr>
              </a:solidFill>
            </a:rPr>
            <a:t>: Baut eine unterstützende Lernumgebung und starke Schüler-Lehrer-Beziehungen auf.</a:t>
          </a:r>
          <a:endParaRPr lang="en-BE" dirty="0">
            <a:solidFill>
              <a:schemeClr val="tx1">
                <a:lumMod val="85000"/>
                <a:lumOff val="15000"/>
              </a:schemeClr>
            </a:solidFill>
          </a:endParaRPr>
        </a:p>
      </dgm:t>
    </dgm:pt>
    <dgm:pt modelId="{2829C291-623E-476D-9CD7-B70A31089F64}" type="parTrans" cxnId="{156845AE-C6A4-41CB-A247-0FA438702998}">
      <dgm:prSet/>
      <dgm:spPr/>
      <dgm:t>
        <a:bodyPr/>
        <a:lstStyle/>
        <a:p>
          <a:endParaRPr lang="en-BE">
            <a:solidFill>
              <a:schemeClr val="tx1">
                <a:lumMod val="85000"/>
                <a:lumOff val="15000"/>
              </a:schemeClr>
            </a:solidFill>
          </a:endParaRPr>
        </a:p>
      </dgm:t>
    </dgm:pt>
    <dgm:pt modelId="{30B30BAC-2A46-4396-B919-6251A2957A0B}" type="sibTrans" cxnId="{156845AE-C6A4-41CB-A247-0FA438702998}">
      <dgm:prSet/>
      <dgm:spPr/>
      <dgm:t>
        <a:bodyPr/>
        <a:lstStyle/>
        <a:p>
          <a:endParaRPr lang="en-BE">
            <a:solidFill>
              <a:schemeClr val="tx1">
                <a:lumMod val="85000"/>
                <a:lumOff val="15000"/>
              </a:schemeClr>
            </a:solidFill>
          </a:endParaRPr>
        </a:p>
      </dgm:t>
    </dgm:pt>
    <dgm:pt modelId="{8BCFA322-8F2C-4624-B6D4-9816F85DBE57}" type="pres">
      <dgm:prSet presAssocID="{900D42B0-0C8D-422B-9B9D-698A8DE01D6A}" presName="linear" presStyleCnt="0">
        <dgm:presLayoutVars>
          <dgm:animLvl val="lvl"/>
          <dgm:resizeHandles val="exact"/>
        </dgm:presLayoutVars>
      </dgm:prSet>
      <dgm:spPr/>
    </dgm:pt>
    <dgm:pt modelId="{82992B1A-305F-4A42-A78A-9DD7C419E6BF}" type="pres">
      <dgm:prSet presAssocID="{5AA63524-8AB6-4A1F-B266-C8C309207102}" presName="parentText" presStyleLbl="node1" presStyleIdx="0" presStyleCnt="6">
        <dgm:presLayoutVars>
          <dgm:chMax val="0"/>
          <dgm:bulletEnabled val="1"/>
        </dgm:presLayoutVars>
      </dgm:prSet>
      <dgm:spPr/>
    </dgm:pt>
    <dgm:pt modelId="{D583DA41-74BC-4B1F-A239-0EEE579CC0C8}" type="pres">
      <dgm:prSet presAssocID="{5B41CF14-921A-46C1-B350-313AEF295E31}" presName="spacer" presStyleCnt="0"/>
      <dgm:spPr/>
    </dgm:pt>
    <dgm:pt modelId="{5E1053D4-289B-454D-ADAD-D70D1892CA2D}" type="pres">
      <dgm:prSet presAssocID="{CA4DBD5A-C41B-4128-9870-1F69F482264E}" presName="parentText" presStyleLbl="node1" presStyleIdx="1" presStyleCnt="6">
        <dgm:presLayoutVars>
          <dgm:chMax val="0"/>
          <dgm:bulletEnabled val="1"/>
        </dgm:presLayoutVars>
      </dgm:prSet>
      <dgm:spPr/>
    </dgm:pt>
    <dgm:pt modelId="{E1953F35-6E53-4DB4-BAA0-3CF61FC90104}" type="pres">
      <dgm:prSet presAssocID="{E64FE0AD-F362-4E71-B804-339423753732}" presName="spacer" presStyleCnt="0"/>
      <dgm:spPr/>
    </dgm:pt>
    <dgm:pt modelId="{C7929C10-600C-44D1-8903-69FCDE3EF2B3}" type="pres">
      <dgm:prSet presAssocID="{4A8C7642-0E4D-44A3-A390-5E1748942309}" presName="parentText" presStyleLbl="node1" presStyleIdx="2" presStyleCnt="6">
        <dgm:presLayoutVars>
          <dgm:chMax val="0"/>
          <dgm:bulletEnabled val="1"/>
        </dgm:presLayoutVars>
      </dgm:prSet>
      <dgm:spPr/>
    </dgm:pt>
    <dgm:pt modelId="{89E21D3A-83EA-40AD-80CA-3C94DEF4C2A0}" type="pres">
      <dgm:prSet presAssocID="{8506B126-7B36-4331-A664-D6548565FBD2}" presName="spacer" presStyleCnt="0"/>
      <dgm:spPr/>
    </dgm:pt>
    <dgm:pt modelId="{DA47B2AA-E36E-4A62-8908-A62DE81CF7D1}" type="pres">
      <dgm:prSet presAssocID="{658C8D75-422B-421D-9592-3E7CB459AF4C}" presName="parentText" presStyleLbl="node1" presStyleIdx="3" presStyleCnt="6">
        <dgm:presLayoutVars>
          <dgm:chMax val="0"/>
          <dgm:bulletEnabled val="1"/>
        </dgm:presLayoutVars>
      </dgm:prSet>
      <dgm:spPr/>
    </dgm:pt>
    <dgm:pt modelId="{DF3ECABB-7783-49BC-BBE0-399588194934}" type="pres">
      <dgm:prSet presAssocID="{5A606DDA-D5D7-4895-B67D-60DC72F7854F}" presName="spacer" presStyleCnt="0"/>
      <dgm:spPr/>
    </dgm:pt>
    <dgm:pt modelId="{4FB17A84-9A60-4D2F-862B-1BA10A342F0B}" type="pres">
      <dgm:prSet presAssocID="{A2F6680B-34C5-41CA-BFAB-578FD4D2DF70}" presName="parentText" presStyleLbl="node1" presStyleIdx="4" presStyleCnt="6">
        <dgm:presLayoutVars>
          <dgm:chMax val="0"/>
          <dgm:bulletEnabled val="1"/>
        </dgm:presLayoutVars>
      </dgm:prSet>
      <dgm:spPr/>
    </dgm:pt>
    <dgm:pt modelId="{99DA42D1-8E4E-47E5-866F-988A47BB13DD}" type="pres">
      <dgm:prSet presAssocID="{42BFEA35-851F-4E97-A440-E50794C2245B}" presName="spacer" presStyleCnt="0"/>
      <dgm:spPr/>
    </dgm:pt>
    <dgm:pt modelId="{84B9576D-57FD-4D6A-82E3-784FE6F247B9}" type="pres">
      <dgm:prSet presAssocID="{BC40CE19-5464-45CC-B81A-9E2261958D2C}" presName="parentText" presStyleLbl="node1" presStyleIdx="5" presStyleCnt="6">
        <dgm:presLayoutVars>
          <dgm:chMax val="0"/>
          <dgm:bulletEnabled val="1"/>
        </dgm:presLayoutVars>
      </dgm:prSet>
      <dgm:spPr/>
    </dgm:pt>
  </dgm:ptLst>
  <dgm:cxnLst>
    <dgm:cxn modelId="{EA8CEA02-1C5C-445B-A701-09A9EB5745EF}" srcId="{900D42B0-0C8D-422B-9B9D-698A8DE01D6A}" destId="{5AA63524-8AB6-4A1F-B266-C8C309207102}" srcOrd="0" destOrd="0" parTransId="{29E54552-1C4D-4D67-84CE-D01AE885B435}" sibTransId="{5B41CF14-921A-46C1-B350-313AEF295E31}"/>
    <dgm:cxn modelId="{302EA409-EBEE-4755-B99F-1DA846E3A9E9}" srcId="{900D42B0-0C8D-422B-9B9D-698A8DE01D6A}" destId="{CA4DBD5A-C41B-4128-9870-1F69F482264E}" srcOrd="1" destOrd="0" parTransId="{16B3D268-87AC-493C-A7A6-17B3853B1753}" sibTransId="{E64FE0AD-F362-4E71-B804-339423753732}"/>
    <dgm:cxn modelId="{27005B3C-B793-4805-8F22-B4DBBF5B995A}" type="presOf" srcId="{BC40CE19-5464-45CC-B81A-9E2261958D2C}" destId="{84B9576D-57FD-4D6A-82E3-784FE6F247B9}" srcOrd="0" destOrd="0" presId="urn:microsoft.com/office/officeart/2005/8/layout/vList2"/>
    <dgm:cxn modelId="{7A573F4C-9397-48CF-9AD8-35DB1B61AE3D}" type="presOf" srcId="{4A8C7642-0E4D-44A3-A390-5E1748942309}" destId="{C7929C10-600C-44D1-8903-69FCDE3EF2B3}" srcOrd="0" destOrd="0" presId="urn:microsoft.com/office/officeart/2005/8/layout/vList2"/>
    <dgm:cxn modelId="{46B74670-440E-4854-9F77-356AEF5F6CE8}" srcId="{900D42B0-0C8D-422B-9B9D-698A8DE01D6A}" destId="{658C8D75-422B-421D-9592-3E7CB459AF4C}" srcOrd="3" destOrd="0" parTransId="{4A91B6DD-C446-46B7-8FC2-079EF2B02F37}" sibTransId="{5A606DDA-D5D7-4895-B67D-60DC72F7854F}"/>
    <dgm:cxn modelId="{74AC2472-23A1-4395-9631-19B8481B73A3}" srcId="{900D42B0-0C8D-422B-9B9D-698A8DE01D6A}" destId="{4A8C7642-0E4D-44A3-A390-5E1748942309}" srcOrd="2" destOrd="0" parTransId="{FDE38772-E4E2-4C5B-8F1B-68FC03F554F3}" sibTransId="{8506B126-7B36-4331-A664-D6548565FBD2}"/>
    <dgm:cxn modelId="{27D88772-A499-48BA-B622-AA835172F6FD}" type="presOf" srcId="{A2F6680B-34C5-41CA-BFAB-578FD4D2DF70}" destId="{4FB17A84-9A60-4D2F-862B-1BA10A342F0B}" srcOrd="0" destOrd="0" presId="urn:microsoft.com/office/officeart/2005/8/layout/vList2"/>
    <dgm:cxn modelId="{0BC5429C-041E-4902-A24E-732B07F72DC9}" type="presOf" srcId="{CA4DBD5A-C41B-4128-9870-1F69F482264E}" destId="{5E1053D4-289B-454D-ADAD-D70D1892CA2D}" srcOrd="0" destOrd="0" presId="urn:microsoft.com/office/officeart/2005/8/layout/vList2"/>
    <dgm:cxn modelId="{33D2F1A1-5C91-4384-87D2-A7A9E6268F5B}" type="presOf" srcId="{658C8D75-422B-421D-9592-3E7CB459AF4C}" destId="{DA47B2AA-E36E-4A62-8908-A62DE81CF7D1}" srcOrd="0" destOrd="0" presId="urn:microsoft.com/office/officeart/2005/8/layout/vList2"/>
    <dgm:cxn modelId="{156845AE-C6A4-41CB-A247-0FA438702998}" srcId="{900D42B0-0C8D-422B-9B9D-698A8DE01D6A}" destId="{BC40CE19-5464-45CC-B81A-9E2261958D2C}" srcOrd="5" destOrd="0" parTransId="{2829C291-623E-476D-9CD7-B70A31089F64}" sibTransId="{30B30BAC-2A46-4396-B919-6251A2957A0B}"/>
    <dgm:cxn modelId="{D8E56EAE-4809-4C88-BB89-C74145AC8060}" type="presOf" srcId="{900D42B0-0C8D-422B-9B9D-698A8DE01D6A}" destId="{8BCFA322-8F2C-4624-B6D4-9816F85DBE57}" srcOrd="0" destOrd="0" presId="urn:microsoft.com/office/officeart/2005/8/layout/vList2"/>
    <dgm:cxn modelId="{E68D0EB2-0406-432C-995F-1CE840F9E960}" srcId="{900D42B0-0C8D-422B-9B9D-698A8DE01D6A}" destId="{A2F6680B-34C5-41CA-BFAB-578FD4D2DF70}" srcOrd="4" destOrd="0" parTransId="{8A44C28F-E49B-4869-9F53-90425C786B72}" sibTransId="{42BFEA35-851F-4E97-A440-E50794C2245B}"/>
    <dgm:cxn modelId="{2F3BCFF2-7102-4830-8653-ED3ABFB406AA}" type="presOf" srcId="{5AA63524-8AB6-4A1F-B266-C8C309207102}" destId="{82992B1A-305F-4A42-A78A-9DD7C419E6BF}" srcOrd="0" destOrd="0" presId="urn:microsoft.com/office/officeart/2005/8/layout/vList2"/>
    <dgm:cxn modelId="{463F98C6-D129-419A-B182-1F34D7415EFF}" type="presParOf" srcId="{8BCFA322-8F2C-4624-B6D4-9816F85DBE57}" destId="{82992B1A-305F-4A42-A78A-9DD7C419E6BF}" srcOrd="0" destOrd="0" presId="urn:microsoft.com/office/officeart/2005/8/layout/vList2"/>
    <dgm:cxn modelId="{7C0493DA-E166-4BC6-B8D8-3BF3314AF3DB}" type="presParOf" srcId="{8BCFA322-8F2C-4624-B6D4-9816F85DBE57}" destId="{D583DA41-74BC-4B1F-A239-0EEE579CC0C8}" srcOrd="1" destOrd="0" presId="urn:microsoft.com/office/officeart/2005/8/layout/vList2"/>
    <dgm:cxn modelId="{4F7B79A4-B53E-4B74-8B55-B74216ED7F9B}" type="presParOf" srcId="{8BCFA322-8F2C-4624-B6D4-9816F85DBE57}" destId="{5E1053D4-289B-454D-ADAD-D70D1892CA2D}" srcOrd="2" destOrd="0" presId="urn:microsoft.com/office/officeart/2005/8/layout/vList2"/>
    <dgm:cxn modelId="{1C0EBDB0-761E-4453-BE21-7098EB4DAF25}" type="presParOf" srcId="{8BCFA322-8F2C-4624-B6D4-9816F85DBE57}" destId="{E1953F35-6E53-4DB4-BAA0-3CF61FC90104}" srcOrd="3" destOrd="0" presId="urn:microsoft.com/office/officeart/2005/8/layout/vList2"/>
    <dgm:cxn modelId="{18BAB391-93E9-41E8-B7BE-B108AE0E24F6}" type="presParOf" srcId="{8BCFA322-8F2C-4624-B6D4-9816F85DBE57}" destId="{C7929C10-600C-44D1-8903-69FCDE3EF2B3}" srcOrd="4" destOrd="0" presId="urn:microsoft.com/office/officeart/2005/8/layout/vList2"/>
    <dgm:cxn modelId="{4E542139-586C-46F4-A3E2-FE83EA6E8F58}" type="presParOf" srcId="{8BCFA322-8F2C-4624-B6D4-9816F85DBE57}" destId="{89E21D3A-83EA-40AD-80CA-3C94DEF4C2A0}" srcOrd="5" destOrd="0" presId="urn:microsoft.com/office/officeart/2005/8/layout/vList2"/>
    <dgm:cxn modelId="{6F821C21-49DE-415A-B366-49E261E43B11}" type="presParOf" srcId="{8BCFA322-8F2C-4624-B6D4-9816F85DBE57}" destId="{DA47B2AA-E36E-4A62-8908-A62DE81CF7D1}" srcOrd="6" destOrd="0" presId="urn:microsoft.com/office/officeart/2005/8/layout/vList2"/>
    <dgm:cxn modelId="{5FD42D44-F205-41A2-B453-EFD3F94F8A9E}" type="presParOf" srcId="{8BCFA322-8F2C-4624-B6D4-9816F85DBE57}" destId="{DF3ECABB-7783-49BC-BBE0-399588194934}" srcOrd="7" destOrd="0" presId="urn:microsoft.com/office/officeart/2005/8/layout/vList2"/>
    <dgm:cxn modelId="{7B8B5489-A279-419F-8996-F9A70B14C19F}" type="presParOf" srcId="{8BCFA322-8F2C-4624-B6D4-9816F85DBE57}" destId="{4FB17A84-9A60-4D2F-862B-1BA10A342F0B}" srcOrd="8" destOrd="0" presId="urn:microsoft.com/office/officeart/2005/8/layout/vList2"/>
    <dgm:cxn modelId="{AB5BB11B-7F65-4DC1-9721-09BB02053B72}" type="presParOf" srcId="{8BCFA322-8F2C-4624-B6D4-9816F85DBE57}" destId="{99DA42D1-8E4E-47E5-866F-988A47BB13DD}" srcOrd="9" destOrd="0" presId="urn:microsoft.com/office/officeart/2005/8/layout/vList2"/>
    <dgm:cxn modelId="{E5874B2D-E2C7-43D4-BFB2-AF651C834B57}" type="presParOf" srcId="{8BCFA322-8F2C-4624-B6D4-9816F85DBE57}" destId="{84B9576D-57FD-4D6A-82E3-784FE6F247B9}"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E30A88-4735-4310-95A1-8919375C44DA}"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243692A2-60CC-435B-88BB-1916A630F33B}">
      <dgm:prSet custT="1"/>
      <dgm:spPr/>
      <dgm:t>
        <a:bodyPr/>
        <a:lstStyle/>
        <a:p>
          <a:pPr>
            <a:lnSpc>
              <a:spcPct val="100000"/>
            </a:lnSpc>
            <a:defRPr cap="all"/>
          </a:pPr>
          <a:r>
            <a:rPr lang="en-GB" sz="2200" b="0" i="0" dirty="0" err="1"/>
            <a:t>Beginnen</a:t>
          </a:r>
          <a:r>
            <a:rPr lang="en-GB" sz="2200" b="0" i="0" dirty="0"/>
            <a:t> Sie </a:t>
          </a:r>
          <a:r>
            <a:rPr lang="en-GB" sz="2200" b="0" i="0" dirty="0" err="1"/>
            <a:t>mit</a:t>
          </a:r>
          <a:r>
            <a:rPr lang="en-GB" sz="2200" b="0" i="0" dirty="0"/>
            <a:t> </a:t>
          </a:r>
          <a:r>
            <a:rPr lang="en-GB" sz="2200" b="0" i="0" dirty="0" err="1"/>
            <a:t>kleinen</a:t>
          </a:r>
          <a:r>
            <a:rPr lang="en-GB" sz="2200" b="0" i="0" dirty="0"/>
            <a:t> </a:t>
          </a:r>
          <a:r>
            <a:rPr lang="en-GB" sz="2200" b="0" i="0" dirty="0" err="1"/>
            <a:t>Änderungen</a:t>
          </a:r>
          <a:r>
            <a:rPr lang="en-GB" sz="2200" b="0" i="0" dirty="0"/>
            <a:t>, </a:t>
          </a:r>
          <a:r>
            <a:rPr lang="en-GB" sz="2200" b="0" i="0" dirty="0" err="1"/>
            <a:t>indem</a:t>
          </a:r>
          <a:r>
            <a:rPr lang="en-GB" sz="2200" b="0" i="0" dirty="0"/>
            <a:t> Sie </a:t>
          </a:r>
          <a:r>
            <a:rPr lang="en-GB" sz="2200" b="0" i="0" dirty="0" err="1"/>
            <a:t>eine</a:t>
          </a:r>
          <a:r>
            <a:rPr lang="en-GB" sz="2200" b="0" i="0" dirty="0"/>
            <a:t> </a:t>
          </a:r>
          <a:r>
            <a:rPr lang="en-GB" sz="2200" b="0" i="0" dirty="0" err="1"/>
            <a:t>Lektion</a:t>
          </a:r>
          <a:r>
            <a:rPr lang="en-GB" sz="2200" b="0" i="0" dirty="0"/>
            <a:t> </a:t>
          </a:r>
          <a:r>
            <a:rPr lang="en-GB" sz="2200" b="0" i="0" dirty="0" err="1"/>
            <a:t>oder</a:t>
          </a:r>
          <a:r>
            <a:rPr lang="en-GB" sz="2200" b="0" i="0" dirty="0"/>
            <a:t> </a:t>
          </a:r>
          <a:r>
            <a:rPr lang="en-GB" sz="2200" b="0" i="0" dirty="0" err="1"/>
            <a:t>ein</a:t>
          </a:r>
          <a:r>
            <a:rPr lang="en-GB" sz="2200" b="0" i="0" dirty="0"/>
            <a:t> Modul </a:t>
          </a:r>
          <a:r>
            <a:rPr lang="en-GB" sz="2200" b="0" i="0" dirty="0" err="1"/>
            <a:t>nach</a:t>
          </a:r>
          <a:r>
            <a:rPr lang="en-GB" sz="2200" b="0" i="0" dirty="0"/>
            <a:t> </a:t>
          </a:r>
          <a:r>
            <a:rPr lang="en-GB" sz="2200" b="0" i="0" dirty="0" err="1"/>
            <a:t>dem</a:t>
          </a:r>
          <a:r>
            <a:rPr lang="en-GB" sz="2200" b="0" i="0" dirty="0"/>
            <a:t> </a:t>
          </a:r>
          <a:r>
            <a:rPr lang="en-GB" sz="2200" b="0" i="0" dirty="0" err="1"/>
            <a:t>anderen</a:t>
          </a:r>
          <a:r>
            <a:rPr lang="en-GB" sz="2200" b="0" i="0" dirty="0"/>
            <a:t> </a:t>
          </a:r>
          <a:r>
            <a:rPr lang="en-GB" sz="2200" b="0" i="0" dirty="0" err="1"/>
            <a:t>umstellen</a:t>
          </a:r>
          <a:r>
            <a:rPr lang="en-GB" sz="2200" b="0" i="0" dirty="0"/>
            <a:t>.</a:t>
          </a:r>
          <a:endParaRPr lang="en-US" sz="2200" dirty="0"/>
        </a:p>
      </dgm:t>
    </dgm:pt>
    <dgm:pt modelId="{9089A147-944A-45CD-A861-E68B5A20D285}" type="parTrans" cxnId="{69DC68BF-F86B-4A63-9AEC-0F584070E431}">
      <dgm:prSet/>
      <dgm:spPr/>
      <dgm:t>
        <a:bodyPr/>
        <a:lstStyle/>
        <a:p>
          <a:endParaRPr lang="en-US" sz="2800"/>
        </a:p>
      </dgm:t>
    </dgm:pt>
    <dgm:pt modelId="{E69CD549-3D33-494C-8CCA-B3EF19F76754}" type="sibTrans" cxnId="{69DC68BF-F86B-4A63-9AEC-0F584070E431}">
      <dgm:prSet/>
      <dgm:spPr/>
      <dgm:t>
        <a:bodyPr/>
        <a:lstStyle/>
        <a:p>
          <a:endParaRPr lang="en-US" sz="2800"/>
        </a:p>
      </dgm:t>
    </dgm:pt>
    <dgm:pt modelId="{33DD7425-938A-41A7-A786-1693D7A53C70}">
      <dgm:prSet custT="1"/>
      <dgm:spPr/>
      <dgm:t>
        <a:bodyPr/>
        <a:lstStyle/>
        <a:p>
          <a:pPr>
            <a:lnSpc>
              <a:spcPct val="100000"/>
            </a:lnSpc>
            <a:defRPr cap="all"/>
          </a:pPr>
          <a:r>
            <a:rPr lang="en-GB" sz="2200" b="0" i="0" dirty="0" err="1"/>
            <a:t>Geben</a:t>
          </a:r>
          <a:r>
            <a:rPr lang="en-GB" sz="2200" b="0" i="0" dirty="0"/>
            <a:t> Sie den </a:t>
          </a:r>
          <a:r>
            <a:rPr lang="en-GB" sz="2200" b="0" i="0" dirty="0" err="1"/>
            <a:t>Schülern</a:t>
          </a:r>
          <a:r>
            <a:rPr lang="en-GB" sz="2200" b="0" i="0" dirty="0"/>
            <a:t> </a:t>
          </a:r>
          <a:r>
            <a:rPr lang="en-GB" sz="2200" b="0" i="0" dirty="0" err="1"/>
            <a:t>klare</a:t>
          </a:r>
          <a:r>
            <a:rPr lang="en-GB" sz="2200" b="0" i="0" dirty="0"/>
            <a:t> </a:t>
          </a:r>
          <a:r>
            <a:rPr lang="en-GB" sz="2200" b="0" i="0" dirty="0" err="1"/>
            <a:t>Anweisungen</a:t>
          </a:r>
          <a:r>
            <a:rPr lang="en-GB" sz="2200" b="0" i="0" dirty="0"/>
            <a:t> und </a:t>
          </a:r>
          <a:r>
            <a:rPr lang="en-GB" sz="2200" b="0" i="0" dirty="0" err="1"/>
            <a:t>Unterstützung</a:t>
          </a:r>
          <a:r>
            <a:rPr lang="en-GB" sz="2200" b="0" i="0" dirty="0"/>
            <a:t> </a:t>
          </a:r>
          <a:r>
            <a:rPr lang="en-GB" sz="2200" b="0" i="0" dirty="0" err="1"/>
            <a:t>bei</a:t>
          </a:r>
          <a:r>
            <a:rPr lang="en-GB" sz="2200" b="0" i="0" dirty="0"/>
            <a:t> der </a:t>
          </a:r>
          <a:r>
            <a:rPr lang="en-GB" sz="2200" b="0" i="0" dirty="0" err="1"/>
            <a:t>Nutzung</a:t>
          </a:r>
          <a:r>
            <a:rPr lang="en-GB" sz="2200" b="0" i="0" dirty="0"/>
            <a:t> </a:t>
          </a:r>
          <a:r>
            <a:rPr lang="en-GB" sz="2200" b="0" i="0" dirty="0" err="1"/>
            <a:t>digitaler</a:t>
          </a:r>
          <a:r>
            <a:rPr lang="en-GB" sz="2200" b="0" i="0" dirty="0"/>
            <a:t> </a:t>
          </a:r>
          <a:r>
            <a:rPr lang="en-GB" sz="2200" b="0" i="0" dirty="0" err="1"/>
            <a:t>Werkzeuge</a:t>
          </a:r>
          <a:r>
            <a:rPr lang="en-GB" sz="2200" b="0" i="0" dirty="0"/>
            <a:t>.</a:t>
          </a:r>
          <a:endParaRPr lang="en-US" sz="2200" dirty="0"/>
        </a:p>
      </dgm:t>
    </dgm:pt>
    <dgm:pt modelId="{9FC6755A-CAC8-4710-87E3-E655BA359D71}" type="parTrans" cxnId="{37280ECC-6388-4EC7-941C-765E1D36D3A5}">
      <dgm:prSet/>
      <dgm:spPr/>
      <dgm:t>
        <a:bodyPr/>
        <a:lstStyle/>
        <a:p>
          <a:endParaRPr lang="en-US" sz="2800"/>
        </a:p>
      </dgm:t>
    </dgm:pt>
    <dgm:pt modelId="{5385CB6B-A586-45D6-A9BF-346EB2481C68}" type="sibTrans" cxnId="{37280ECC-6388-4EC7-941C-765E1D36D3A5}">
      <dgm:prSet/>
      <dgm:spPr/>
      <dgm:t>
        <a:bodyPr/>
        <a:lstStyle/>
        <a:p>
          <a:endParaRPr lang="en-US" sz="2800"/>
        </a:p>
      </dgm:t>
    </dgm:pt>
    <dgm:pt modelId="{73521F63-B3EA-4579-8305-C63EF69A7CBB}">
      <dgm:prSet custT="1"/>
      <dgm:spPr/>
      <dgm:t>
        <a:bodyPr/>
        <a:lstStyle/>
        <a:p>
          <a:pPr>
            <a:lnSpc>
              <a:spcPct val="100000"/>
            </a:lnSpc>
            <a:defRPr cap="all"/>
          </a:pPr>
          <a:r>
            <a:rPr lang="en-GB" sz="2200" b="0" i="0" dirty="0" err="1"/>
            <a:t>Arbeiten</a:t>
          </a:r>
          <a:r>
            <a:rPr lang="en-GB" sz="2200" b="0" i="0" dirty="0"/>
            <a:t> Sie </a:t>
          </a:r>
          <a:r>
            <a:rPr lang="en-GB" sz="2200" b="0" i="0" dirty="0" err="1"/>
            <a:t>mit</a:t>
          </a:r>
          <a:r>
            <a:rPr lang="en-GB" sz="2200" b="0" i="0" dirty="0"/>
            <a:t> </a:t>
          </a:r>
          <a:r>
            <a:rPr lang="en-GB" sz="2200" b="0" i="0" dirty="0" err="1"/>
            <a:t>Kollegen</a:t>
          </a:r>
          <a:r>
            <a:rPr lang="en-GB" sz="2200" b="0" i="0" dirty="0"/>
            <a:t> </a:t>
          </a:r>
          <a:r>
            <a:rPr lang="en-GB" sz="2200" b="0" i="0" dirty="0" err="1"/>
            <a:t>zusammen</a:t>
          </a:r>
          <a:r>
            <a:rPr lang="en-GB" sz="2200" b="0" i="0" dirty="0"/>
            <a:t>, um </a:t>
          </a:r>
          <a:r>
            <a:rPr lang="en-GB" sz="2200" b="0" i="0" dirty="0" err="1"/>
            <a:t>Ressourcen</a:t>
          </a:r>
          <a:r>
            <a:rPr lang="en-GB" sz="2200" b="0" i="0" dirty="0"/>
            <a:t> und </a:t>
          </a:r>
          <a:r>
            <a:rPr lang="en-GB" sz="2200" b="0" i="0" dirty="0" err="1"/>
            <a:t>bewährte</a:t>
          </a:r>
          <a:r>
            <a:rPr lang="en-GB" sz="2200" b="0" i="0" dirty="0"/>
            <a:t> </a:t>
          </a:r>
          <a:r>
            <a:rPr lang="en-GB" sz="2200" b="0" i="0" dirty="0" err="1"/>
            <a:t>Verfahren</a:t>
          </a:r>
          <a:r>
            <a:rPr lang="en-GB" sz="2200" b="0" i="0" dirty="0"/>
            <a:t> </a:t>
          </a:r>
          <a:r>
            <a:rPr lang="en-GB" sz="2200" b="0" i="0" dirty="0" err="1"/>
            <a:t>auszutauschen</a:t>
          </a:r>
          <a:r>
            <a:rPr lang="en-GB" sz="2200" b="0" i="0" dirty="0"/>
            <a:t>.</a:t>
          </a:r>
          <a:endParaRPr lang="en-US" sz="2200" dirty="0"/>
        </a:p>
      </dgm:t>
    </dgm:pt>
    <dgm:pt modelId="{2CB2FD97-0F38-4518-BD03-7F04F39EF014}" type="parTrans" cxnId="{F4BCC8F3-6F93-427F-A83F-DDB81F9979AB}">
      <dgm:prSet/>
      <dgm:spPr/>
      <dgm:t>
        <a:bodyPr/>
        <a:lstStyle/>
        <a:p>
          <a:endParaRPr lang="en-US" sz="2800"/>
        </a:p>
      </dgm:t>
    </dgm:pt>
    <dgm:pt modelId="{C49AF47F-6C6F-409A-9B7D-A34EED71EFE5}" type="sibTrans" cxnId="{F4BCC8F3-6F93-427F-A83F-DDB81F9979AB}">
      <dgm:prSet/>
      <dgm:spPr/>
      <dgm:t>
        <a:bodyPr/>
        <a:lstStyle/>
        <a:p>
          <a:endParaRPr lang="en-US" sz="2800"/>
        </a:p>
      </dgm:t>
    </dgm:pt>
    <dgm:pt modelId="{AE17D95A-0CFB-48FB-A61C-7C27C2F29400}" type="pres">
      <dgm:prSet presAssocID="{70E30A88-4735-4310-95A1-8919375C44DA}" presName="root" presStyleCnt="0">
        <dgm:presLayoutVars>
          <dgm:dir/>
          <dgm:resizeHandles val="exact"/>
        </dgm:presLayoutVars>
      </dgm:prSet>
      <dgm:spPr/>
    </dgm:pt>
    <dgm:pt modelId="{12F6923D-77A7-4B6D-8B6F-42496A1E53BB}" type="pres">
      <dgm:prSet presAssocID="{243692A2-60CC-435B-88BB-1916A630F33B}" presName="compNode" presStyleCnt="0"/>
      <dgm:spPr/>
    </dgm:pt>
    <dgm:pt modelId="{C143CF2D-698C-4AC2-81B8-E55EB9E2281D}" type="pres">
      <dgm:prSet presAssocID="{243692A2-60CC-435B-88BB-1916A630F33B}" presName="iconBgRect" presStyleLbl="bgShp" presStyleIdx="0" presStyleCnt="3"/>
      <dgm:spPr/>
    </dgm:pt>
    <dgm:pt modelId="{0E0BC1FE-4109-42A2-B9D8-D4E91AC74477}" type="pres">
      <dgm:prSet presAssocID="{243692A2-60CC-435B-88BB-1916A630F3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214529A-AF87-43D6-9698-EE854B7869CD}" type="pres">
      <dgm:prSet presAssocID="{243692A2-60CC-435B-88BB-1916A630F33B}" presName="spaceRect" presStyleCnt="0"/>
      <dgm:spPr/>
    </dgm:pt>
    <dgm:pt modelId="{C9D320EF-5CA3-46FA-8BD1-466F072CCE91}" type="pres">
      <dgm:prSet presAssocID="{243692A2-60CC-435B-88BB-1916A630F33B}" presName="textRect" presStyleLbl="revTx" presStyleIdx="0" presStyleCnt="3">
        <dgm:presLayoutVars>
          <dgm:chMax val="1"/>
          <dgm:chPref val="1"/>
        </dgm:presLayoutVars>
      </dgm:prSet>
      <dgm:spPr/>
    </dgm:pt>
    <dgm:pt modelId="{308B55F7-3E93-4202-8067-11326E4091B0}" type="pres">
      <dgm:prSet presAssocID="{E69CD549-3D33-494C-8CCA-B3EF19F76754}" presName="sibTrans" presStyleCnt="0"/>
      <dgm:spPr/>
    </dgm:pt>
    <dgm:pt modelId="{76194CD5-5C7A-4E2B-895F-1BB2A0BAF3B0}" type="pres">
      <dgm:prSet presAssocID="{33DD7425-938A-41A7-A786-1693D7A53C70}" presName="compNode" presStyleCnt="0"/>
      <dgm:spPr/>
    </dgm:pt>
    <dgm:pt modelId="{50FFDB0E-924F-4FE8-B69A-F596B3F68DB9}" type="pres">
      <dgm:prSet presAssocID="{33DD7425-938A-41A7-A786-1693D7A53C70}" presName="iconBgRect" presStyleLbl="bgShp" presStyleIdx="1" presStyleCnt="3"/>
      <dgm:spPr/>
    </dgm:pt>
    <dgm:pt modelId="{AA3EC1EE-4C3E-49A5-A601-C3B982CAA8F1}" type="pres">
      <dgm:prSet presAssocID="{33DD7425-938A-41A7-A786-1693D7A53C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ackboard"/>
        </a:ext>
      </dgm:extLst>
    </dgm:pt>
    <dgm:pt modelId="{1BFA4B3F-C128-4AEF-89E9-0298F3FBE4AA}" type="pres">
      <dgm:prSet presAssocID="{33DD7425-938A-41A7-A786-1693D7A53C70}" presName="spaceRect" presStyleCnt="0"/>
      <dgm:spPr/>
    </dgm:pt>
    <dgm:pt modelId="{762E9F3A-43D9-4DE7-B241-B36D59E99060}" type="pres">
      <dgm:prSet presAssocID="{33DD7425-938A-41A7-A786-1693D7A53C70}" presName="textRect" presStyleLbl="revTx" presStyleIdx="1" presStyleCnt="3">
        <dgm:presLayoutVars>
          <dgm:chMax val="1"/>
          <dgm:chPref val="1"/>
        </dgm:presLayoutVars>
      </dgm:prSet>
      <dgm:spPr/>
    </dgm:pt>
    <dgm:pt modelId="{0AC77931-2013-42C0-8CA2-F2C3935EEAC9}" type="pres">
      <dgm:prSet presAssocID="{5385CB6B-A586-45D6-A9BF-346EB2481C68}" presName="sibTrans" presStyleCnt="0"/>
      <dgm:spPr/>
    </dgm:pt>
    <dgm:pt modelId="{2EA27D09-BAF1-433D-8AD8-526853115A90}" type="pres">
      <dgm:prSet presAssocID="{73521F63-B3EA-4579-8305-C63EF69A7CBB}" presName="compNode" presStyleCnt="0"/>
      <dgm:spPr/>
    </dgm:pt>
    <dgm:pt modelId="{914DD808-0933-4C67-A63F-0AE572ED9448}" type="pres">
      <dgm:prSet presAssocID="{73521F63-B3EA-4579-8305-C63EF69A7CBB}" presName="iconBgRect" presStyleLbl="bgShp" presStyleIdx="2" presStyleCnt="3"/>
      <dgm:spPr/>
    </dgm:pt>
    <dgm:pt modelId="{B3E9AB69-779A-4D93-AF70-4E0CDC648D8B}" type="pres">
      <dgm:prSet presAssocID="{73521F63-B3EA-4579-8305-C63EF69A7C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AE414947-AA91-422F-B35B-DDBBEA2065EC}" type="pres">
      <dgm:prSet presAssocID="{73521F63-B3EA-4579-8305-C63EF69A7CBB}" presName="spaceRect" presStyleCnt="0"/>
      <dgm:spPr/>
    </dgm:pt>
    <dgm:pt modelId="{C41E7BC6-3F6F-4140-B56B-792E2920154B}" type="pres">
      <dgm:prSet presAssocID="{73521F63-B3EA-4579-8305-C63EF69A7CBB}" presName="textRect" presStyleLbl="revTx" presStyleIdx="2" presStyleCnt="3">
        <dgm:presLayoutVars>
          <dgm:chMax val="1"/>
          <dgm:chPref val="1"/>
        </dgm:presLayoutVars>
      </dgm:prSet>
      <dgm:spPr/>
    </dgm:pt>
  </dgm:ptLst>
  <dgm:cxnLst>
    <dgm:cxn modelId="{2405CA32-7937-4101-9779-3CD15988863C}" type="presOf" srcId="{73521F63-B3EA-4579-8305-C63EF69A7CBB}" destId="{C41E7BC6-3F6F-4140-B56B-792E2920154B}" srcOrd="0" destOrd="0" presId="urn:microsoft.com/office/officeart/2018/5/layout/IconCircleLabelList"/>
    <dgm:cxn modelId="{3807D755-A6AD-44B3-B959-42FCE90EC141}" type="presOf" srcId="{243692A2-60CC-435B-88BB-1916A630F33B}" destId="{C9D320EF-5CA3-46FA-8BD1-466F072CCE91}" srcOrd="0" destOrd="0" presId="urn:microsoft.com/office/officeart/2018/5/layout/IconCircleLabelList"/>
    <dgm:cxn modelId="{69DC68BF-F86B-4A63-9AEC-0F584070E431}" srcId="{70E30A88-4735-4310-95A1-8919375C44DA}" destId="{243692A2-60CC-435B-88BB-1916A630F33B}" srcOrd="0" destOrd="0" parTransId="{9089A147-944A-45CD-A861-E68B5A20D285}" sibTransId="{E69CD549-3D33-494C-8CCA-B3EF19F76754}"/>
    <dgm:cxn modelId="{37280ECC-6388-4EC7-941C-765E1D36D3A5}" srcId="{70E30A88-4735-4310-95A1-8919375C44DA}" destId="{33DD7425-938A-41A7-A786-1693D7A53C70}" srcOrd="1" destOrd="0" parTransId="{9FC6755A-CAC8-4710-87E3-E655BA359D71}" sibTransId="{5385CB6B-A586-45D6-A9BF-346EB2481C68}"/>
    <dgm:cxn modelId="{A7E897EF-5CD9-40E1-A5B7-18209FB7A6D7}" type="presOf" srcId="{70E30A88-4735-4310-95A1-8919375C44DA}" destId="{AE17D95A-0CFB-48FB-A61C-7C27C2F29400}" srcOrd="0" destOrd="0" presId="urn:microsoft.com/office/officeart/2018/5/layout/IconCircleLabelList"/>
    <dgm:cxn modelId="{653167F0-C4A4-4582-B122-0A53AD170D60}" type="presOf" srcId="{33DD7425-938A-41A7-A786-1693D7A53C70}" destId="{762E9F3A-43D9-4DE7-B241-B36D59E99060}" srcOrd="0" destOrd="0" presId="urn:microsoft.com/office/officeart/2018/5/layout/IconCircleLabelList"/>
    <dgm:cxn modelId="{F4BCC8F3-6F93-427F-A83F-DDB81F9979AB}" srcId="{70E30A88-4735-4310-95A1-8919375C44DA}" destId="{73521F63-B3EA-4579-8305-C63EF69A7CBB}" srcOrd="2" destOrd="0" parTransId="{2CB2FD97-0F38-4518-BD03-7F04F39EF014}" sibTransId="{C49AF47F-6C6F-409A-9B7D-A34EED71EFE5}"/>
    <dgm:cxn modelId="{671A6C0C-9E18-4F34-AADA-C2B6C013BEFF}" type="presParOf" srcId="{AE17D95A-0CFB-48FB-A61C-7C27C2F29400}" destId="{12F6923D-77A7-4B6D-8B6F-42496A1E53BB}" srcOrd="0" destOrd="0" presId="urn:microsoft.com/office/officeart/2018/5/layout/IconCircleLabelList"/>
    <dgm:cxn modelId="{82AD7852-A068-4180-AA21-7908BCBC3717}" type="presParOf" srcId="{12F6923D-77A7-4B6D-8B6F-42496A1E53BB}" destId="{C143CF2D-698C-4AC2-81B8-E55EB9E2281D}" srcOrd="0" destOrd="0" presId="urn:microsoft.com/office/officeart/2018/5/layout/IconCircleLabelList"/>
    <dgm:cxn modelId="{2506E891-78D8-429E-AC36-8837D2FA0887}" type="presParOf" srcId="{12F6923D-77A7-4B6D-8B6F-42496A1E53BB}" destId="{0E0BC1FE-4109-42A2-B9D8-D4E91AC74477}" srcOrd="1" destOrd="0" presId="urn:microsoft.com/office/officeart/2018/5/layout/IconCircleLabelList"/>
    <dgm:cxn modelId="{241B2652-26AD-4BE7-9145-EBAE59D316BC}" type="presParOf" srcId="{12F6923D-77A7-4B6D-8B6F-42496A1E53BB}" destId="{7214529A-AF87-43D6-9698-EE854B7869CD}" srcOrd="2" destOrd="0" presId="urn:microsoft.com/office/officeart/2018/5/layout/IconCircleLabelList"/>
    <dgm:cxn modelId="{833CF900-2B72-4C49-83E5-36213577AE1B}" type="presParOf" srcId="{12F6923D-77A7-4B6D-8B6F-42496A1E53BB}" destId="{C9D320EF-5CA3-46FA-8BD1-466F072CCE91}" srcOrd="3" destOrd="0" presId="urn:microsoft.com/office/officeart/2018/5/layout/IconCircleLabelList"/>
    <dgm:cxn modelId="{12C97896-7550-49A0-BBC8-30C7EBC902A4}" type="presParOf" srcId="{AE17D95A-0CFB-48FB-A61C-7C27C2F29400}" destId="{308B55F7-3E93-4202-8067-11326E4091B0}" srcOrd="1" destOrd="0" presId="urn:microsoft.com/office/officeart/2018/5/layout/IconCircleLabelList"/>
    <dgm:cxn modelId="{E6AD240D-FC2E-4D07-80E2-178212537F2A}" type="presParOf" srcId="{AE17D95A-0CFB-48FB-A61C-7C27C2F29400}" destId="{76194CD5-5C7A-4E2B-895F-1BB2A0BAF3B0}" srcOrd="2" destOrd="0" presId="urn:microsoft.com/office/officeart/2018/5/layout/IconCircleLabelList"/>
    <dgm:cxn modelId="{0C701DF9-C939-4AF5-A330-B5501C4A896F}" type="presParOf" srcId="{76194CD5-5C7A-4E2B-895F-1BB2A0BAF3B0}" destId="{50FFDB0E-924F-4FE8-B69A-F596B3F68DB9}" srcOrd="0" destOrd="0" presId="urn:microsoft.com/office/officeart/2018/5/layout/IconCircleLabelList"/>
    <dgm:cxn modelId="{30D5225F-9C5D-4ACC-837F-35513523FE03}" type="presParOf" srcId="{76194CD5-5C7A-4E2B-895F-1BB2A0BAF3B0}" destId="{AA3EC1EE-4C3E-49A5-A601-C3B982CAA8F1}" srcOrd="1" destOrd="0" presId="urn:microsoft.com/office/officeart/2018/5/layout/IconCircleLabelList"/>
    <dgm:cxn modelId="{CCD1B588-D525-45FD-8594-97E746E4B79A}" type="presParOf" srcId="{76194CD5-5C7A-4E2B-895F-1BB2A0BAF3B0}" destId="{1BFA4B3F-C128-4AEF-89E9-0298F3FBE4AA}" srcOrd="2" destOrd="0" presId="urn:microsoft.com/office/officeart/2018/5/layout/IconCircleLabelList"/>
    <dgm:cxn modelId="{9940A8A4-DAF8-4F68-BDED-E0208BAC1407}" type="presParOf" srcId="{76194CD5-5C7A-4E2B-895F-1BB2A0BAF3B0}" destId="{762E9F3A-43D9-4DE7-B241-B36D59E99060}" srcOrd="3" destOrd="0" presId="urn:microsoft.com/office/officeart/2018/5/layout/IconCircleLabelList"/>
    <dgm:cxn modelId="{D43029DA-454F-4D3C-9CE2-F6D8B2137DEC}" type="presParOf" srcId="{AE17D95A-0CFB-48FB-A61C-7C27C2F29400}" destId="{0AC77931-2013-42C0-8CA2-F2C3935EEAC9}" srcOrd="3" destOrd="0" presId="urn:microsoft.com/office/officeart/2018/5/layout/IconCircleLabelList"/>
    <dgm:cxn modelId="{41D76951-D9EB-44A6-B58A-384AB1536784}" type="presParOf" srcId="{AE17D95A-0CFB-48FB-A61C-7C27C2F29400}" destId="{2EA27D09-BAF1-433D-8AD8-526853115A90}" srcOrd="4" destOrd="0" presId="urn:microsoft.com/office/officeart/2018/5/layout/IconCircleLabelList"/>
    <dgm:cxn modelId="{DACF7C03-1816-4C82-A155-6E1AA111612B}" type="presParOf" srcId="{2EA27D09-BAF1-433D-8AD8-526853115A90}" destId="{914DD808-0933-4C67-A63F-0AE572ED9448}" srcOrd="0" destOrd="0" presId="urn:microsoft.com/office/officeart/2018/5/layout/IconCircleLabelList"/>
    <dgm:cxn modelId="{0DB9C49D-8EE4-4B61-9590-7662727F08A2}" type="presParOf" srcId="{2EA27D09-BAF1-433D-8AD8-526853115A90}" destId="{B3E9AB69-779A-4D93-AF70-4E0CDC648D8B}" srcOrd="1" destOrd="0" presId="urn:microsoft.com/office/officeart/2018/5/layout/IconCircleLabelList"/>
    <dgm:cxn modelId="{681A5C9C-7F61-48E6-BAD2-C350A2D7C7AE}" type="presParOf" srcId="{2EA27D09-BAF1-433D-8AD8-526853115A90}" destId="{AE414947-AA91-422F-B35B-DDBBEA2065EC}" srcOrd="2" destOrd="0" presId="urn:microsoft.com/office/officeart/2018/5/layout/IconCircleLabelList"/>
    <dgm:cxn modelId="{C191EFCD-62CE-434F-ABE7-7D5176B4A3B8}" type="presParOf" srcId="{2EA27D09-BAF1-433D-8AD8-526853115A90}" destId="{C41E7BC6-3F6F-4140-B56B-792E2920154B}"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7EFFE-C5C8-4EFA-B540-2DA773F019EC}">
      <dsp:nvSpPr>
        <dsp:cNvPr id="0" name=""/>
        <dsp:cNvSpPr/>
      </dsp:nvSpPr>
      <dsp:spPr>
        <a:xfrm rot="5400000">
          <a:off x="-233286" y="236788"/>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F</a:t>
          </a:r>
          <a:endParaRPr lang="en-BE" sz="4000" kern="1200" dirty="0"/>
        </a:p>
      </dsp:txBody>
      <dsp:txXfrm rot="-5400000">
        <a:off x="2" y="547837"/>
        <a:ext cx="1088671" cy="466574"/>
      </dsp:txXfrm>
    </dsp:sp>
    <dsp:sp modelId="{B711FE99-5ED6-4463-8742-3A164A828F57}">
      <dsp:nvSpPr>
        <dsp:cNvPr id="0" name=""/>
        <dsp:cNvSpPr/>
      </dsp:nvSpPr>
      <dsp:spPr>
        <a:xfrm rot="5400000">
          <a:off x="7262615" y="-6170441"/>
          <a:ext cx="1011440"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Flexible Umgebung</a:t>
          </a:r>
          <a:endParaRPr lang="en-BE" sz="4000" kern="1200" dirty="0"/>
        </a:p>
      </dsp:txBody>
      <dsp:txXfrm rot="-5400000">
        <a:off x="1088671" y="52877"/>
        <a:ext cx="13309954" cy="912692"/>
      </dsp:txXfrm>
    </dsp:sp>
    <dsp:sp modelId="{F389B3B7-AF8F-4AFB-80BD-E402045DF719}">
      <dsp:nvSpPr>
        <dsp:cNvPr id="0" name=""/>
        <dsp:cNvSpPr/>
      </dsp:nvSpPr>
      <dsp:spPr>
        <a:xfrm rot="5400000">
          <a:off x="-233286" y="1648315"/>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L</a:t>
          </a:r>
          <a:endParaRPr lang="en-BE" sz="4000" kern="1200" dirty="0"/>
        </a:p>
      </dsp:txBody>
      <dsp:txXfrm rot="-5400000">
        <a:off x="2" y="1959364"/>
        <a:ext cx="1088671" cy="466574"/>
      </dsp:txXfrm>
    </dsp:sp>
    <dsp:sp modelId="{143D9294-817B-4F41-A962-26A786B33DE6}">
      <dsp:nvSpPr>
        <dsp:cNvPr id="0" name=""/>
        <dsp:cNvSpPr/>
      </dsp:nvSpPr>
      <dsp:spPr>
        <a:xfrm rot="5400000">
          <a:off x="7262881" y="-4759181"/>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Lernkultur</a:t>
          </a:r>
          <a:endParaRPr lang="en-BE" sz="4000" kern="1200" dirty="0"/>
        </a:p>
      </dsp:txBody>
      <dsp:txXfrm rot="-5400000">
        <a:off x="1088672" y="1464377"/>
        <a:ext cx="13309979" cy="912211"/>
      </dsp:txXfrm>
    </dsp:sp>
    <dsp:sp modelId="{CF0EF838-F237-428E-ACE2-8ABB2598B189}">
      <dsp:nvSpPr>
        <dsp:cNvPr id="0" name=""/>
        <dsp:cNvSpPr/>
      </dsp:nvSpPr>
      <dsp:spPr>
        <a:xfrm rot="5400000">
          <a:off x="-233286" y="3059841"/>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I</a:t>
          </a:r>
          <a:endParaRPr lang="en-BE" sz="4000" kern="1200" dirty="0"/>
        </a:p>
      </dsp:txBody>
      <dsp:txXfrm rot="-5400000">
        <a:off x="2" y="3370890"/>
        <a:ext cx="1088671" cy="466574"/>
      </dsp:txXfrm>
    </dsp:sp>
    <dsp:sp modelId="{54C7222A-10C5-4B28-96FA-9220B86410A2}">
      <dsp:nvSpPr>
        <dsp:cNvPr id="0" name=""/>
        <dsp:cNvSpPr/>
      </dsp:nvSpPr>
      <dsp:spPr>
        <a:xfrm rot="5400000">
          <a:off x="7262881" y="-3347655"/>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Beabsichtigter Inhalt</a:t>
          </a:r>
          <a:endParaRPr lang="en-BE" sz="4000" kern="1200" dirty="0"/>
        </a:p>
      </dsp:txBody>
      <dsp:txXfrm rot="-5400000">
        <a:off x="1088672" y="2875903"/>
        <a:ext cx="13309979" cy="912211"/>
      </dsp:txXfrm>
    </dsp:sp>
    <dsp:sp modelId="{E80AD62A-D9D3-483B-AF02-5106F105FA33}">
      <dsp:nvSpPr>
        <dsp:cNvPr id="0" name=""/>
        <dsp:cNvSpPr/>
      </dsp:nvSpPr>
      <dsp:spPr>
        <a:xfrm rot="5400000">
          <a:off x="-233286" y="4471367"/>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P</a:t>
          </a:r>
          <a:endParaRPr lang="en-BE" sz="4000" kern="1200" dirty="0"/>
        </a:p>
      </dsp:txBody>
      <dsp:txXfrm rot="-5400000">
        <a:off x="2" y="4782416"/>
        <a:ext cx="1088671" cy="466574"/>
      </dsp:txXfrm>
    </dsp:sp>
    <dsp:sp modelId="{89E16602-3CD6-45FB-B291-273EDD929EC7}">
      <dsp:nvSpPr>
        <dsp:cNvPr id="0" name=""/>
        <dsp:cNvSpPr/>
      </dsp:nvSpPr>
      <dsp:spPr>
        <a:xfrm rot="5400000">
          <a:off x="7262881" y="-1936128"/>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Professioneller Pädagoge</a:t>
          </a:r>
          <a:endParaRPr lang="en-BE" sz="4000" kern="1200" dirty="0"/>
        </a:p>
      </dsp:txBody>
      <dsp:txXfrm rot="-5400000">
        <a:off x="1088672" y="4287430"/>
        <a:ext cx="13309979" cy="912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A8BCD-8E7F-4621-A1A2-376234F73EAD}">
      <dsp:nvSpPr>
        <dsp:cNvPr id="0" name=""/>
        <dsp:cNvSpPr/>
      </dsp:nvSpPr>
      <dsp:spPr>
        <a:xfrm>
          <a:off x="0" y="5334976"/>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6CCE39C-389C-4BA0-BD7C-9F91F275ED89}">
      <dsp:nvSpPr>
        <dsp:cNvPr id="0" name=""/>
        <dsp:cNvSpPr/>
      </dsp:nvSpPr>
      <dsp:spPr>
        <a:xfrm>
          <a:off x="0" y="3732180"/>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479C2F4-AE8A-4F4E-8FF7-0624E8B71415}">
      <dsp:nvSpPr>
        <dsp:cNvPr id="0" name=""/>
        <dsp:cNvSpPr/>
      </dsp:nvSpPr>
      <dsp:spPr>
        <a:xfrm>
          <a:off x="0" y="2129385"/>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9E61F8-9AAB-4D7B-A535-3F1AB9164A30}">
      <dsp:nvSpPr>
        <dsp:cNvPr id="0" name=""/>
        <dsp:cNvSpPr/>
      </dsp:nvSpPr>
      <dsp:spPr>
        <a:xfrm>
          <a:off x="0" y="526589"/>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C921000-F545-4985-815F-61BF235B9B7C}">
      <dsp:nvSpPr>
        <dsp:cNvPr id="0" name=""/>
        <dsp:cNvSpPr/>
      </dsp:nvSpPr>
      <dsp:spPr>
        <a:xfrm>
          <a:off x="4177976" y="1134"/>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Flexible Umgebung</a:t>
          </a:r>
          <a:endParaRPr lang="en-BE" sz="3200" kern="1200" dirty="0"/>
        </a:p>
      </dsp:txBody>
      <dsp:txXfrm>
        <a:off x="4177976" y="1134"/>
        <a:ext cx="11891164" cy="525455"/>
      </dsp:txXfrm>
    </dsp:sp>
    <dsp:sp modelId="{69FF19A1-6575-44A4-B67E-369D96538145}">
      <dsp:nvSpPr>
        <dsp:cNvPr id="0" name=""/>
        <dsp:cNvSpPr/>
      </dsp:nvSpPr>
      <dsp:spPr>
        <a:xfrm>
          <a:off x="0" y="1134"/>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F</a:t>
          </a:r>
          <a:endParaRPr lang="en-BE" sz="3200" kern="1200" dirty="0"/>
        </a:p>
      </dsp:txBody>
      <dsp:txXfrm>
        <a:off x="25655" y="26789"/>
        <a:ext cx="4126666" cy="499800"/>
      </dsp:txXfrm>
    </dsp:sp>
    <dsp:sp modelId="{5CF328A6-0462-45DE-85F6-4E55BC52B537}">
      <dsp:nvSpPr>
        <dsp:cNvPr id="0" name=""/>
        <dsp:cNvSpPr/>
      </dsp:nvSpPr>
      <dsp:spPr>
        <a:xfrm>
          <a:off x="0" y="526589"/>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SchülerInnen die Möglichkeit geben, sich auszutauschen und über ihre Lernbedürfnisse zu reflektieren</a:t>
          </a:r>
          <a:endParaRPr lang="en-BE" sz="2000" kern="1200" dirty="0"/>
        </a:p>
        <a:p>
          <a:pPr marL="228600" lvl="1" indent="-228600" algn="l" defTabSz="889000">
            <a:lnSpc>
              <a:spcPct val="90000"/>
            </a:lnSpc>
            <a:spcBef>
              <a:spcPct val="0"/>
            </a:spcBef>
            <a:spcAft>
              <a:spcPct val="15000"/>
            </a:spcAft>
            <a:buChar char="•"/>
          </a:pPr>
          <a:r>
            <a:rPr lang="en-GB" sz="2000" kern="1200" dirty="0"/>
            <a:t>Ständige Beobachtung und Überwachung der Schüler, um angemessene Anpassungen vorzunehmen</a:t>
          </a:r>
          <a:endParaRPr lang="en-BE" sz="2000" kern="1200" dirty="0"/>
        </a:p>
      </dsp:txBody>
      <dsp:txXfrm>
        <a:off x="0" y="526589"/>
        <a:ext cx="16069141" cy="1051067"/>
      </dsp:txXfrm>
    </dsp:sp>
    <dsp:sp modelId="{E439A2DE-BEA1-46A7-B267-299E30165AA6}">
      <dsp:nvSpPr>
        <dsp:cNvPr id="0" name=""/>
        <dsp:cNvSpPr/>
      </dsp:nvSpPr>
      <dsp:spPr>
        <a:xfrm>
          <a:off x="4177976" y="1603930"/>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Lernkultur</a:t>
          </a:r>
          <a:endParaRPr lang="en-BE" sz="3200" kern="1200" dirty="0"/>
        </a:p>
      </dsp:txBody>
      <dsp:txXfrm>
        <a:off x="4177976" y="1603930"/>
        <a:ext cx="11891164" cy="525455"/>
      </dsp:txXfrm>
    </dsp:sp>
    <dsp:sp modelId="{D0FA6198-7485-4B8E-A22F-14FEB878A19C}">
      <dsp:nvSpPr>
        <dsp:cNvPr id="0" name=""/>
        <dsp:cNvSpPr/>
      </dsp:nvSpPr>
      <dsp:spPr>
        <a:xfrm>
          <a:off x="0" y="1603930"/>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L</a:t>
          </a:r>
          <a:endParaRPr lang="en-BE" sz="3200" kern="1200" dirty="0"/>
        </a:p>
      </dsp:txBody>
      <dsp:txXfrm>
        <a:off x="25655" y="1629585"/>
        <a:ext cx="4126666" cy="499800"/>
      </dsp:txXfrm>
    </dsp:sp>
    <dsp:sp modelId="{D19A2943-7809-4A29-905A-2C594D6F5055}">
      <dsp:nvSpPr>
        <dsp:cNvPr id="0" name=""/>
        <dsp:cNvSpPr/>
      </dsp:nvSpPr>
      <dsp:spPr>
        <a:xfrm>
          <a:off x="0" y="2129385"/>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Schülern die Möglichkeit geben, an Aktivitäten teilzunehmen, ohne dass die Lehrkraft im Mittelpunkt des Lernens steht</a:t>
          </a:r>
          <a:endParaRPr lang="en-BE" sz="2000" kern="1200" dirty="0"/>
        </a:p>
        <a:p>
          <a:pPr marL="228600" lvl="1" indent="-228600" algn="l" defTabSz="889000">
            <a:lnSpc>
              <a:spcPct val="90000"/>
            </a:lnSpc>
            <a:spcBef>
              <a:spcPct val="0"/>
            </a:spcBef>
            <a:spcAft>
              <a:spcPct val="15000"/>
            </a:spcAft>
            <a:buChar char="•"/>
          </a:pPr>
          <a:r>
            <a:rPr lang="en-GB" sz="2000" kern="1200" dirty="0"/>
            <a:t>Festlegung von Aktivitäten und deren Zugänglichkeit für Schüler durch Differenzierung und Feedback</a:t>
          </a:r>
          <a:endParaRPr lang="en-BE" sz="2000" kern="1200" dirty="0"/>
        </a:p>
      </dsp:txBody>
      <dsp:txXfrm>
        <a:off x="0" y="2129385"/>
        <a:ext cx="16069141" cy="1051067"/>
      </dsp:txXfrm>
    </dsp:sp>
    <dsp:sp modelId="{38B9C357-C1D1-4183-AC89-E1DA2886304C}">
      <dsp:nvSpPr>
        <dsp:cNvPr id="0" name=""/>
        <dsp:cNvSpPr/>
      </dsp:nvSpPr>
      <dsp:spPr>
        <a:xfrm>
          <a:off x="4177976" y="3206725"/>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Beabsichtigter Inhalt</a:t>
          </a:r>
          <a:endParaRPr lang="en-BE" sz="3200" kern="1200" dirty="0"/>
        </a:p>
      </dsp:txBody>
      <dsp:txXfrm>
        <a:off x="4177976" y="3206725"/>
        <a:ext cx="11891164" cy="525455"/>
      </dsp:txXfrm>
    </dsp:sp>
    <dsp:sp modelId="{3A1D6CCA-51FF-4F90-BA9B-306CA92561EC}">
      <dsp:nvSpPr>
        <dsp:cNvPr id="0" name=""/>
        <dsp:cNvSpPr/>
      </dsp:nvSpPr>
      <dsp:spPr>
        <a:xfrm>
          <a:off x="0" y="3206725"/>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I</a:t>
          </a:r>
          <a:endParaRPr lang="en-BE" sz="3200" kern="1200" dirty="0"/>
        </a:p>
      </dsp:txBody>
      <dsp:txXfrm>
        <a:off x="25655" y="3232380"/>
        <a:ext cx="4126666" cy="499800"/>
      </dsp:txXfrm>
    </dsp:sp>
    <dsp:sp modelId="{0D2DC778-B2E0-46D6-9558-3E1F4EFAFE01}">
      <dsp:nvSpPr>
        <dsp:cNvPr id="0" name=""/>
        <dsp:cNvSpPr/>
      </dsp:nvSpPr>
      <dsp:spPr>
        <a:xfrm>
          <a:off x="0" y="3732180"/>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BE" sz="2000" kern="1200" dirty="0"/>
        </a:p>
        <a:p>
          <a:pPr marL="457200" lvl="2" indent="-228600" algn="l" defTabSz="889000">
            <a:lnSpc>
              <a:spcPct val="90000"/>
            </a:lnSpc>
            <a:spcBef>
              <a:spcPct val="0"/>
            </a:spcBef>
            <a:spcAft>
              <a:spcPct val="15000"/>
            </a:spcAft>
            <a:buChar char="•"/>
          </a:pPr>
          <a:r>
            <a:rPr lang="en-GB" sz="2000" kern="1200" dirty="0"/>
            <a:t>Vereinfachung und Erleichterung des Zugangs der Schüler zu den beim Lernen verwendeten Konzepten</a:t>
          </a:r>
          <a:endParaRPr lang="en-BE" sz="2000" kern="1200" dirty="0"/>
        </a:p>
        <a:p>
          <a:pPr marL="457200" lvl="2" indent="-228600" algn="l" defTabSz="889000">
            <a:lnSpc>
              <a:spcPct val="90000"/>
            </a:lnSpc>
            <a:spcBef>
              <a:spcPct val="0"/>
            </a:spcBef>
            <a:spcAft>
              <a:spcPct val="15000"/>
            </a:spcAft>
            <a:buChar char="•"/>
          </a:pPr>
          <a:r>
            <a:rPr lang="en-GB" sz="2000" kern="1200" dirty="0"/>
            <a:t>Erstellung und/oder Auswahl relevanter Inhalte, in der Regel im Videoformat, für Studierende</a:t>
          </a:r>
          <a:endParaRPr lang="en-BE" sz="2000" kern="1200" dirty="0"/>
        </a:p>
      </dsp:txBody>
      <dsp:txXfrm>
        <a:off x="0" y="3732180"/>
        <a:ext cx="16069141" cy="1051067"/>
      </dsp:txXfrm>
    </dsp:sp>
    <dsp:sp modelId="{7A50AE3D-6691-40B1-BC6A-64875892EF27}">
      <dsp:nvSpPr>
        <dsp:cNvPr id="0" name=""/>
        <dsp:cNvSpPr/>
      </dsp:nvSpPr>
      <dsp:spPr>
        <a:xfrm>
          <a:off x="4177976" y="4809521"/>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Professioneller Pädagoge</a:t>
          </a:r>
          <a:endParaRPr lang="en-BE" sz="3200" kern="1200" dirty="0"/>
        </a:p>
      </dsp:txBody>
      <dsp:txXfrm>
        <a:off x="4177976" y="4809521"/>
        <a:ext cx="11891164" cy="525455"/>
      </dsp:txXfrm>
    </dsp:sp>
    <dsp:sp modelId="{BEC827DF-D9A1-4766-AD7B-8DA578C7970B}">
      <dsp:nvSpPr>
        <dsp:cNvPr id="0" name=""/>
        <dsp:cNvSpPr/>
      </dsp:nvSpPr>
      <dsp:spPr>
        <a:xfrm>
          <a:off x="0" y="4809521"/>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P</a:t>
          </a:r>
          <a:endParaRPr lang="en-BE" sz="3200" kern="1200" dirty="0"/>
        </a:p>
      </dsp:txBody>
      <dsp:txXfrm>
        <a:off x="25655" y="4835176"/>
        <a:ext cx="4126666" cy="499800"/>
      </dsp:txXfrm>
    </dsp:sp>
    <dsp:sp modelId="{9485728C-0E70-4967-B282-6AF94BA5892A}">
      <dsp:nvSpPr>
        <dsp:cNvPr id="0" name=""/>
        <dsp:cNvSpPr/>
      </dsp:nvSpPr>
      <dsp:spPr>
        <a:xfrm>
          <a:off x="0" y="5334976"/>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BE" sz="2000" kern="1200" dirty="0"/>
        </a:p>
        <a:p>
          <a:pPr marL="457200" lvl="2" indent="-228600" algn="l" defTabSz="889000">
            <a:lnSpc>
              <a:spcPct val="90000"/>
            </a:lnSpc>
            <a:spcBef>
              <a:spcPct val="0"/>
            </a:spcBef>
            <a:spcAft>
              <a:spcPct val="15000"/>
            </a:spcAft>
            <a:buChar char="•"/>
          </a:pPr>
          <a:r>
            <a:rPr lang="en-GB" sz="2000" kern="1200" dirty="0"/>
            <a:t>den Studierenden sowohl einzeln als auch gemeinsam zur Verfügung stehen und in Echtzeit Feedback geben</a:t>
          </a:r>
          <a:endParaRPr lang="en-BE" sz="2000" kern="1200" dirty="0"/>
        </a:p>
        <a:p>
          <a:pPr marL="457200" lvl="2" indent="-228600" algn="l" defTabSz="889000">
            <a:lnSpc>
              <a:spcPct val="90000"/>
            </a:lnSpc>
            <a:spcBef>
              <a:spcPct val="0"/>
            </a:spcBef>
            <a:spcAft>
              <a:spcPct val="15000"/>
            </a:spcAft>
            <a:buChar char="•"/>
          </a:pPr>
          <a:r>
            <a:rPr lang="en-GB" sz="2000" kern="1200" dirty="0"/>
            <a:t>Laufende formative Beurteilungen während der Unterrichtszeit durch Beobachtung und Aufzeichnung</a:t>
          </a:r>
          <a:endParaRPr lang="en-BE" sz="2000" kern="1200" dirty="0"/>
        </a:p>
      </dsp:txBody>
      <dsp:txXfrm>
        <a:off x="0" y="5334976"/>
        <a:ext cx="16069141" cy="1051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02D01-B841-46BB-9B6F-899EB58A462A}">
      <dsp:nvSpPr>
        <dsp:cNvPr id="0" name=""/>
        <dsp:cNvSpPr/>
      </dsp:nvSpPr>
      <dsp:spPr>
        <a:xfrm>
          <a:off x="14016"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chemeClr val="tx1">
                  <a:lumMod val="85000"/>
                  <a:lumOff val="15000"/>
                </a:schemeClr>
              </a:solidFill>
            </a:rPr>
            <a:t>Lernen vor dem Unterricht: </a:t>
          </a:r>
          <a:r>
            <a:rPr lang="en-GB" sz="1800" b="0" i="0" kern="1200" dirty="0">
              <a:solidFill>
                <a:schemeClr val="tx1">
                  <a:lumMod val="85000"/>
                  <a:lumOff val="15000"/>
                </a:schemeClr>
              </a:solidFill>
            </a:rPr>
            <a:t>Die Schüler beschäftigen sich selbstständig mit dem Kursmaterial (z. B. Videos, Lektüre).</a:t>
          </a:r>
          <a:endParaRPr lang="en-US" sz="1800" kern="1200" dirty="0">
            <a:solidFill>
              <a:schemeClr val="tx1">
                <a:lumMod val="85000"/>
                <a:lumOff val="15000"/>
              </a:schemeClr>
            </a:solidFill>
          </a:endParaRPr>
        </a:p>
      </dsp:txBody>
      <dsp:txXfrm>
        <a:off x="87639" y="979072"/>
        <a:ext cx="4042218" cy="2366432"/>
      </dsp:txXfrm>
    </dsp:sp>
    <dsp:sp modelId="{E90ACE37-FB06-495B-A349-1DA8149908F6}">
      <dsp:nvSpPr>
        <dsp:cNvPr id="0" name=""/>
        <dsp:cNvSpPr/>
      </dsp:nvSpPr>
      <dsp:spPr>
        <a:xfrm>
          <a:off x="4572154" y="1642795"/>
          <a:ext cx="888166" cy="1038987"/>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lumMod val="85000"/>
                <a:lumOff val="15000"/>
              </a:schemeClr>
            </a:solidFill>
          </a:endParaRPr>
        </a:p>
      </dsp:txBody>
      <dsp:txXfrm>
        <a:off x="4572154" y="1850592"/>
        <a:ext cx="621716" cy="623393"/>
      </dsp:txXfrm>
    </dsp:sp>
    <dsp:sp modelId="{85C4E339-BFE7-45A9-8FD6-7EC52302D45E}">
      <dsp:nvSpPr>
        <dsp:cNvPr id="0" name=""/>
        <dsp:cNvSpPr/>
      </dsp:nvSpPr>
      <dsp:spPr>
        <a:xfrm>
          <a:off x="5879267"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chemeClr val="tx1">
                  <a:lumMod val="85000"/>
                  <a:lumOff val="15000"/>
                </a:schemeClr>
              </a:solidFill>
            </a:rPr>
            <a:t>Aktivitäten im Unterricht: </a:t>
          </a:r>
          <a:r>
            <a:rPr lang="en-GB" sz="1800" b="0" i="0" kern="1200" dirty="0">
              <a:solidFill>
                <a:schemeClr val="tx1">
                  <a:lumMod val="85000"/>
                  <a:lumOff val="15000"/>
                </a:schemeClr>
              </a:solidFill>
            </a:rPr>
            <a:t>Die Schüler konzentrieren sich auf die Anwendung des Wissens durch Gruppenarbeit, Diskussionen und praktische Übungen.</a:t>
          </a:r>
          <a:endParaRPr lang="en-US" sz="1800" kern="1200" dirty="0">
            <a:solidFill>
              <a:schemeClr val="tx1">
                <a:lumMod val="85000"/>
                <a:lumOff val="15000"/>
              </a:schemeClr>
            </a:solidFill>
          </a:endParaRPr>
        </a:p>
      </dsp:txBody>
      <dsp:txXfrm>
        <a:off x="5952890" y="979072"/>
        <a:ext cx="4042218" cy="2366432"/>
      </dsp:txXfrm>
    </dsp:sp>
    <dsp:sp modelId="{251CAECE-70D9-4625-932A-5A88B3399138}">
      <dsp:nvSpPr>
        <dsp:cNvPr id="0" name=""/>
        <dsp:cNvSpPr/>
      </dsp:nvSpPr>
      <dsp:spPr>
        <a:xfrm>
          <a:off x="10437405" y="1642795"/>
          <a:ext cx="888166" cy="1038987"/>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lumMod val="85000"/>
                <a:lumOff val="15000"/>
              </a:schemeClr>
            </a:solidFill>
          </a:endParaRPr>
        </a:p>
      </dsp:txBody>
      <dsp:txXfrm>
        <a:off x="10437405" y="1850592"/>
        <a:ext cx="621716" cy="623393"/>
      </dsp:txXfrm>
    </dsp:sp>
    <dsp:sp modelId="{FCA6B4F8-FD54-4CDA-8C82-6EBD891265B9}">
      <dsp:nvSpPr>
        <dsp:cNvPr id="0" name=""/>
        <dsp:cNvSpPr/>
      </dsp:nvSpPr>
      <dsp:spPr>
        <a:xfrm>
          <a:off x="11744518"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dirty="0">
              <a:solidFill>
                <a:schemeClr val="tx1">
                  <a:lumMod val="85000"/>
                  <a:lumOff val="15000"/>
                </a:schemeClr>
              </a:solidFill>
            </a:rPr>
            <a:t>Flexible Klassenraumumgebungen: Die Schüler nehmen an </a:t>
          </a:r>
          <a:r>
            <a:rPr lang="en-GB" sz="1800" b="0" i="0" kern="1200" dirty="0">
              <a:solidFill>
                <a:schemeClr val="tx1">
                  <a:lumMod val="85000"/>
                  <a:lumOff val="15000"/>
                </a:schemeClr>
              </a:solidFill>
            </a:rPr>
            <a:t>konfigurierbaren Räumen für gemeinsame oder individuelle Aktivitäten </a:t>
          </a:r>
          <a:r>
            <a:rPr lang="en-GB" sz="1800" b="1" i="0" kern="1200" dirty="0">
              <a:solidFill>
                <a:schemeClr val="tx1">
                  <a:lumMod val="85000"/>
                  <a:lumOff val="15000"/>
                </a:schemeClr>
              </a:solidFill>
            </a:rPr>
            <a:t>teil</a:t>
          </a:r>
          <a:r>
            <a:rPr lang="en-GB" sz="1800" b="0" i="0" kern="1200" dirty="0">
              <a:solidFill>
                <a:schemeClr val="tx1">
                  <a:lumMod val="85000"/>
                  <a:lumOff val="15000"/>
                </a:schemeClr>
              </a:solidFill>
            </a:rPr>
            <a:t>, überarbeiten schwierige Konzepte und diskutieren mit ihrem Lehrer, falls dies erforderlich ist.</a:t>
          </a:r>
          <a:endParaRPr lang="en-US" sz="1800" kern="1200" dirty="0">
            <a:solidFill>
              <a:schemeClr val="tx1">
                <a:lumMod val="85000"/>
                <a:lumOff val="15000"/>
              </a:schemeClr>
            </a:solidFill>
          </a:endParaRPr>
        </a:p>
      </dsp:txBody>
      <dsp:txXfrm>
        <a:off x="11818141" y="979072"/>
        <a:ext cx="4042218" cy="2366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D1726-4EC4-47D8-9938-69063D3FAD09}">
      <dsp:nvSpPr>
        <dsp:cNvPr id="0" name=""/>
        <dsp:cNvSpPr/>
      </dsp:nvSpPr>
      <dsp:spPr>
        <a:xfrm>
          <a:off x="0" y="0"/>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Wandelt die Rolle des Lehrers</a:t>
          </a:r>
          <a:r>
            <a:rPr lang="en-GB" sz="2500" b="0" i="0" kern="1200" dirty="0"/>
            <a:t>: Die Technologie verändert die Rolle des Lehrers von einem traditionellen Dozenten zu einem Lernförderer, der Aktivitäten organisiert und die Schüler dabei unterstützt, ihre Lernreise selbst in die Hand zu nehmen.</a:t>
          </a:r>
          <a:endParaRPr lang="en-US" sz="2500" kern="1200" dirty="0"/>
        </a:p>
      </dsp:txBody>
      <dsp:txXfrm>
        <a:off x="47029" y="47029"/>
        <a:ext cx="11823140" cy="1511626"/>
      </dsp:txXfrm>
    </dsp:sp>
    <dsp:sp modelId="{47957C24-DF75-43DE-9F86-37C650C76AF9}">
      <dsp:nvSpPr>
        <dsp:cNvPr id="0" name=""/>
        <dsp:cNvSpPr/>
      </dsp:nvSpPr>
      <dsp:spPr>
        <a:xfrm>
          <a:off x="1196099" y="1873298"/>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Verbessert die Motivation der Schüler und die Lernergebnisse</a:t>
          </a:r>
          <a:r>
            <a:rPr lang="en-GB" sz="2500" b="0" i="0" kern="1200" dirty="0"/>
            <a:t>: Der Einsatz von Technologie in umgedrehten Klassenzimmern steigert die Motivation, das Engagement und die Interaktion der Schüler, was zu besseren akademischen Leistungen und besseren Lernergebnissen führt.</a:t>
          </a:r>
          <a:endParaRPr lang="en-US" sz="2500" kern="1200" dirty="0"/>
        </a:p>
      </dsp:txBody>
      <dsp:txXfrm>
        <a:off x="1243128" y="1920327"/>
        <a:ext cx="11221947" cy="1511626"/>
      </dsp:txXfrm>
    </dsp:sp>
    <dsp:sp modelId="{392F1835-150A-4DC4-BE9A-956281ADFB8C}">
      <dsp:nvSpPr>
        <dsp:cNvPr id="0" name=""/>
        <dsp:cNvSpPr/>
      </dsp:nvSpPr>
      <dsp:spPr>
        <a:xfrm>
          <a:off x="2392199" y="3746597"/>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Unterstützt Feedback und Bewertung</a:t>
          </a:r>
          <a:r>
            <a:rPr lang="en-GB" sz="2500" b="0" i="0" kern="1200" dirty="0"/>
            <a:t>: In output-orientierten Klassenzimmern ermöglicht die Technologie vielfältige Bewertungsmethoden und zeitnahes Feedback, was den gesamten Lernprozess verbessert.</a:t>
          </a:r>
          <a:endParaRPr lang="en-US" sz="2500" kern="1200" dirty="0"/>
        </a:p>
      </dsp:txBody>
      <dsp:txXfrm>
        <a:off x="2439228" y="3793626"/>
        <a:ext cx="11221947" cy="1511626"/>
      </dsp:txXfrm>
    </dsp:sp>
    <dsp:sp modelId="{23B01CBE-0E4C-4AC0-B82E-6B65D9C75AA8}">
      <dsp:nvSpPr>
        <dsp:cNvPr id="0" name=""/>
        <dsp:cNvSpPr/>
      </dsp:nvSpPr>
      <dsp:spPr>
        <a:xfrm>
          <a:off x="12512105" y="1217644"/>
          <a:ext cx="1043694" cy="104369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46936" y="1217644"/>
        <a:ext cx="574032" cy="785380"/>
      </dsp:txXfrm>
    </dsp:sp>
    <dsp:sp modelId="{94E3E123-6578-4DBD-AAC2-261899FE5F79}">
      <dsp:nvSpPr>
        <dsp:cNvPr id="0" name=""/>
        <dsp:cNvSpPr/>
      </dsp:nvSpPr>
      <dsp:spPr>
        <a:xfrm>
          <a:off x="13708205" y="3080238"/>
          <a:ext cx="1043694" cy="104369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943036" y="3080238"/>
        <a:ext cx="574032" cy="785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A0959-B21F-4DFF-BC6A-112EE9BCAC07}">
      <dsp:nvSpPr>
        <dsp:cNvPr id="0" name=""/>
        <dsp:cNvSpPr/>
      </dsp:nvSpPr>
      <dsp:spPr>
        <a:xfrm>
          <a:off x="5744390" y="256314"/>
          <a:ext cx="716660" cy="716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2F230-E76A-41A5-AF16-F67D57D07C7C}">
      <dsp:nvSpPr>
        <dsp:cNvPr id="0" name=""/>
        <dsp:cNvSpPr/>
      </dsp:nvSpPr>
      <dsp:spPr>
        <a:xfrm>
          <a:off x="5306431" y="1699296"/>
          <a:ext cx="1592578" cy="3396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Verbessert die </a:t>
          </a:r>
          <a:r>
            <a:rPr lang="en-GB" sz="1600" b="1" i="0" kern="1200" dirty="0" err="1"/>
            <a:t>Lernerfahrung</a:t>
          </a:r>
          <a:r>
            <a:rPr lang="en-GB" sz="1600" b="0" i="0" kern="1200" dirty="0" err="1"/>
            <a:t>: Die Technologie </a:t>
          </a:r>
          <a:r>
            <a:rPr lang="en-GB" sz="1600" b="0" i="0" kern="1200" dirty="0"/>
            <a:t>spielt eine entscheidende Rolle im "flipped classroom", indem sie digitale Werkzeuge in traditionelle Fächer integriert und so das Engagement und das Verständnis der Schüler verbessert.</a:t>
          </a:r>
          <a:endParaRPr lang="en-US" sz="1600" kern="1200" dirty="0"/>
        </a:p>
      </dsp:txBody>
      <dsp:txXfrm>
        <a:off x="5306431" y="1699296"/>
        <a:ext cx="1592578" cy="3396670"/>
      </dsp:txXfrm>
    </dsp:sp>
    <dsp:sp modelId="{BB144568-04F4-424F-A585-8CE967FACDED}">
      <dsp:nvSpPr>
        <dsp:cNvPr id="0" name=""/>
        <dsp:cNvSpPr/>
      </dsp:nvSpPr>
      <dsp:spPr>
        <a:xfrm>
          <a:off x="7615669" y="256314"/>
          <a:ext cx="716660" cy="716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B5BDE-E9D5-4B3D-99E4-99D84D46217F}">
      <dsp:nvSpPr>
        <dsp:cNvPr id="0" name=""/>
        <dsp:cNvSpPr/>
      </dsp:nvSpPr>
      <dsp:spPr>
        <a:xfrm>
          <a:off x="7177710" y="1699296"/>
          <a:ext cx="1592578" cy="3396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Fördert kritisches Denken und Zusammenarbeit</a:t>
          </a:r>
          <a:r>
            <a:rPr lang="en-GB" sz="1600" b="0" i="0" kern="1200" dirty="0"/>
            <a:t>: Interaktive Aktivitäten und Problemlösungsübungen, die durch Technologie unterstützt werden, fördern kritisches Denken, Teamarbeit und aktive Teilnahme.</a:t>
          </a:r>
          <a:endParaRPr lang="en-US" sz="1600" kern="1200" dirty="0"/>
        </a:p>
      </dsp:txBody>
      <dsp:txXfrm>
        <a:off x="7177710" y="1699296"/>
        <a:ext cx="1592578" cy="3396670"/>
      </dsp:txXfrm>
    </dsp:sp>
    <dsp:sp modelId="{328E228A-5CD7-4C45-A3F9-0B9B45C4EC80}">
      <dsp:nvSpPr>
        <dsp:cNvPr id="0" name=""/>
        <dsp:cNvSpPr/>
      </dsp:nvSpPr>
      <dsp:spPr>
        <a:xfrm>
          <a:off x="9486949" y="256314"/>
          <a:ext cx="716660" cy="716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7868C-4AA0-4B80-A527-8AD4CBFC87D3}">
      <dsp:nvSpPr>
        <dsp:cNvPr id="0" name=""/>
        <dsp:cNvSpPr/>
      </dsp:nvSpPr>
      <dsp:spPr>
        <a:xfrm>
          <a:off x="9048990" y="1699296"/>
          <a:ext cx="1592578" cy="3396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Erleichtert das Lernen vor dem Unterricht</a:t>
          </a:r>
          <a:r>
            <a:rPr lang="en-GB" sz="1600" b="0" i="0" kern="1200" dirty="0"/>
            <a:t>: Die Technologie ermöglicht die Erstellung effektiver Lernmaterialien, z. B. vorab aufgezeichnete Videos, Simulationen und Online-Tests, auf die die Schüler vor dem Unterricht selbständig zugreifen können.</a:t>
          </a:r>
          <a:endParaRPr lang="en-US" sz="1600" kern="1200" dirty="0"/>
        </a:p>
      </dsp:txBody>
      <dsp:txXfrm>
        <a:off x="9048990" y="1699296"/>
        <a:ext cx="1592578" cy="3396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6946-9345-466A-B52E-8DD07860A44D}">
      <dsp:nvSpPr>
        <dsp:cNvPr id="0" name=""/>
        <dsp:cNvSpPr/>
      </dsp:nvSpPr>
      <dsp:spPr>
        <a:xfrm>
          <a:off x="18691" y="857497"/>
          <a:ext cx="2322182" cy="558941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Definieren Sie Lernziele, indem Sie klare Lernziele festlegen, ähnlich wie bei der Schaffung der Grundlagen für eine wissenschaftliche Reise. Definieren Sie die Bildungsziele und Ergebnisse, die die Studierenden erreichen sollen.</a:t>
          </a:r>
          <a:endParaRPr lang="en-US" sz="2000" kern="1200" dirty="0">
            <a:solidFill>
              <a:schemeClr val="tx1">
                <a:lumMod val="85000"/>
                <a:lumOff val="15000"/>
              </a:schemeClr>
            </a:solidFill>
          </a:endParaRPr>
        </a:p>
      </dsp:txBody>
      <dsp:txXfrm>
        <a:off x="18691" y="857497"/>
        <a:ext cx="2322182" cy="5589411"/>
      </dsp:txXfrm>
    </dsp:sp>
    <dsp:sp modelId="{2FAA0788-056F-4AE9-BF8A-56E14B97694B}">
      <dsp:nvSpPr>
        <dsp:cNvPr id="0" name=""/>
        <dsp:cNvSpPr/>
      </dsp:nvSpPr>
      <dsp:spPr>
        <a:xfrm>
          <a:off x="2364462"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3DBEC42-10CB-4A62-8F06-58F547D7907A}">
      <dsp:nvSpPr>
        <dsp:cNvPr id="0" name=""/>
        <dsp:cNvSpPr/>
      </dsp:nvSpPr>
      <dsp:spPr>
        <a:xfrm>
          <a:off x="2736378" y="857497"/>
          <a:ext cx="2322182" cy="558941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Wählen Sie Tools Delve, indem Sie Bildungsressourcen sorgfältig auswählen und kuratieren, um sicherzustellen, dass sie mit den Lernzielen übereinstimmen und für die akademischen Bedürfnisse der Schüler relevant sind.</a:t>
          </a:r>
          <a:endParaRPr lang="en-US" sz="2000" kern="1200" dirty="0">
            <a:solidFill>
              <a:schemeClr val="tx1">
                <a:lumMod val="85000"/>
                <a:lumOff val="15000"/>
              </a:schemeClr>
            </a:solidFill>
          </a:endParaRPr>
        </a:p>
      </dsp:txBody>
      <dsp:txXfrm>
        <a:off x="2736378" y="857497"/>
        <a:ext cx="2322182" cy="5589411"/>
      </dsp:txXfrm>
    </dsp:sp>
    <dsp:sp modelId="{5EDA4C4A-CE35-4C31-AA5A-CABDE61D19DE}">
      <dsp:nvSpPr>
        <dsp:cNvPr id="0" name=""/>
        <dsp:cNvSpPr/>
      </dsp:nvSpPr>
      <dsp:spPr>
        <a:xfrm>
          <a:off x="5082149"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5D5C69-422D-439D-9DE9-3AF6136C309B}">
      <dsp:nvSpPr>
        <dsp:cNvPr id="0" name=""/>
        <dsp:cNvSpPr/>
      </dsp:nvSpPr>
      <dsp:spPr>
        <a:xfrm>
          <a:off x="5454065" y="857497"/>
          <a:ext cx="2322182" cy="558941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Erstellen Sie vorbereitende Aufgaben für den Unterricht, die die Schüler zu einer sinnvollen Erkundung anregen und sie auf eine eingehende Diskussion vorbereiten.</a:t>
          </a:r>
          <a:endParaRPr lang="en-US" sz="2000" kern="1200" dirty="0">
            <a:solidFill>
              <a:schemeClr val="tx1">
                <a:lumMod val="85000"/>
                <a:lumOff val="15000"/>
              </a:schemeClr>
            </a:solidFill>
          </a:endParaRPr>
        </a:p>
      </dsp:txBody>
      <dsp:txXfrm>
        <a:off x="5454065" y="857497"/>
        <a:ext cx="2322182" cy="5589411"/>
      </dsp:txXfrm>
    </dsp:sp>
    <dsp:sp modelId="{66937B66-170D-4C90-A29F-2CBCDEC91A92}">
      <dsp:nvSpPr>
        <dsp:cNvPr id="0" name=""/>
        <dsp:cNvSpPr/>
      </dsp:nvSpPr>
      <dsp:spPr>
        <a:xfrm>
          <a:off x="7799836"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5CD0D84-6DA6-4960-A49D-091652367423}">
      <dsp:nvSpPr>
        <dsp:cNvPr id="0" name=""/>
        <dsp:cNvSpPr/>
      </dsp:nvSpPr>
      <dsp:spPr>
        <a:xfrm>
          <a:off x="8171752" y="857497"/>
          <a:ext cx="2322182" cy="558941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Funktion als Dirigent, der eine Symphonie des Engagements orchestriert. Entwerfen Sie klasseninterne Aktivitäten, die das kritische Denken, die Zusammenarbeit und die Anwendung des erworbenen Wissens anregen und so eine dynamische und partizipative Lernumgebung fördern.</a:t>
          </a:r>
          <a:endParaRPr lang="en-US" sz="2000" kern="1200" dirty="0">
            <a:solidFill>
              <a:schemeClr val="tx1">
                <a:lumMod val="85000"/>
                <a:lumOff val="15000"/>
              </a:schemeClr>
            </a:solidFill>
          </a:endParaRPr>
        </a:p>
      </dsp:txBody>
      <dsp:txXfrm>
        <a:off x="8171752" y="857497"/>
        <a:ext cx="2322182" cy="5589411"/>
      </dsp:txXfrm>
    </dsp:sp>
    <dsp:sp modelId="{556A505C-18BE-44D6-A917-9FA052E588F2}">
      <dsp:nvSpPr>
        <dsp:cNvPr id="0" name=""/>
        <dsp:cNvSpPr/>
      </dsp:nvSpPr>
      <dsp:spPr>
        <a:xfrm>
          <a:off x="10517523"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65672E9-C6B8-4032-B813-DDEDBDC960C9}">
      <dsp:nvSpPr>
        <dsp:cNvPr id="0" name=""/>
        <dsp:cNvSpPr/>
      </dsp:nvSpPr>
      <dsp:spPr>
        <a:xfrm>
          <a:off x="10889439" y="857497"/>
          <a:ext cx="2322182" cy="558941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85000"/>
                  <a:lumOff val="15000"/>
                </a:schemeClr>
              </a:solidFill>
            </a:rPr>
            <a:t>Gestalten Sie Lernräume individuell, indem Sie sich in einen anpassungsfähigen Designer verwandeln. Passen Sie die physische Umgebung des Klassenzimmers an verschiedene Lernmodalitäten an und fördern Sie so die Integration und Flexibilität bei der Durchführung von Lehrveranstaltungen.</a:t>
          </a:r>
          <a:endParaRPr lang="en-US" sz="2000" kern="1200" dirty="0">
            <a:solidFill>
              <a:schemeClr val="tx1">
                <a:lumMod val="85000"/>
                <a:lumOff val="15000"/>
              </a:schemeClr>
            </a:solidFill>
          </a:endParaRPr>
        </a:p>
      </dsp:txBody>
      <dsp:txXfrm>
        <a:off x="10889439" y="857497"/>
        <a:ext cx="2322182" cy="5589411"/>
      </dsp:txXfrm>
    </dsp:sp>
    <dsp:sp modelId="{48F212FC-FDAD-41D9-B126-1ABEF1AD05E3}">
      <dsp:nvSpPr>
        <dsp:cNvPr id="0" name=""/>
        <dsp:cNvSpPr/>
      </dsp:nvSpPr>
      <dsp:spPr>
        <a:xfrm>
          <a:off x="13235210" y="3530703"/>
          <a:ext cx="34832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ABC9D7-E529-4CAB-8CBA-40510A8E9FFF}">
      <dsp:nvSpPr>
        <dsp:cNvPr id="0" name=""/>
        <dsp:cNvSpPr/>
      </dsp:nvSpPr>
      <dsp:spPr>
        <a:xfrm>
          <a:off x="13607126" y="857497"/>
          <a:ext cx="2322182" cy="5589411"/>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85000"/>
                  <a:lumOff val="15000"/>
                </a:schemeClr>
              </a:solidFill>
            </a:rPr>
            <a:t>Kontinuierliche Reflexion und Iteration, um die aus früheren Erfahrungen gewonnenen Erkenntnisse zur Verfeinerung der Unterrichtspraktiken und zur Optimierung der Lernergebnisse zu nutzen.</a:t>
          </a:r>
          <a:endParaRPr lang="en-US" sz="2000" kern="1200" dirty="0">
            <a:solidFill>
              <a:schemeClr val="tx1">
                <a:lumMod val="85000"/>
                <a:lumOff val="15000"/>
              </a:schemeClr>
            </a:solidFill>
          </a:endParaRPr>
        </a:p>
      </dsp:txBody>
      <dsp:txXfrm>
        <a:off x="13607126" y="857497"/>
        <a:ext cx="2322182" cy="55894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92B1A-305F-4A42-A78A-9DD7C419E6BF}">
      <dsp:nvSpPr>
        <dsp:cNvPr id="0" name=""/>
        <dsp:cNvSpPr/>
      </dsp:nvSpPr>
      <dsp:spPr>
        <a:xfrm>
          <a:off x="0" y="459053"/>
          <a:ext cx="7874328"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solidFill>
                <a:schemeClr val="tx1">
                  <a:lumMod val="85000"/>
                  <a:lumOff val="15000"/>
                </a:schemeClr>
              </a:solidFill>
            </a:rPr>
            <a:t>Online &amp; F2F Verbindung</a:t>
          </a:r>
          <a:r>
            <a:rPr lang="en-GB" sz="2100" b="0" i="0" kern="1200" dirty="0">
              <a:solidFill>
                <a:schemeClr val="tx1">
                  <a:lumMod val="85000"/>
                  <a:lumOff val="15000"/>
                </a:schemeClr>
              </a:solidFill>
            </a:rPr>
            <a:t>: Nahtloser Übergang zwischen Online- und Präsenzveranstaltungen.</a:t>
          </a:r>
          <a:endParaRPr lang="en-BE" sz="2100" kern="1200" dirty="0">
            <a:solidFill>
              <a:schemeClr val="tx1">
                <a:lumMod val="85000"/>
                <a:lumOff val="15000"/>
              </a:schemeClr>
            </a:solidFill>
          </a:endParaRPr>
        </a:p>
      </dsp:txBody>
      <dsp:txXfrm>
        <a:off x="39580" y="498633"/>
        <a:ext cx="7795168" cy="731649"/>
      </dsp:txXfrm>
    </dsp:sp>
    <dsp:sp modelId="{5E1053D4-289B-454D-ADAD-D70D1892CA2D}">
      <dsp:nvSpPr>
        <dsp:cNvPr id="0" name=""/>
        <dsp:cNvSpPr/>
      </dsp:nvSpPr>
      <dsp:spPr>
        <a:xfrm>
          <a:off x="0" y="1330343"/>
          <a:ext cx="7874328"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solidFill>
                <a:schemeClr val="tx1">
                  <a:lumMod val="85000"/>
                  <a:lumOff val="15000"/>
                </a:schemeClr>
              </a:solidFill>
            </a:rPr>
            <a:t>Leitlinien und Bewertung</a:t>
          </a:r>
          <a:r>
            <a:rPr lang="en-GB" sz="2100" b="0" i="0" kern="1200" dirty="0">
              <a:solidFill>
                <a:schemeClr val="tx1">
                  <a:lumMod val="85000"/>
                  <a:lumOff val="15000"/>
                </a:schemeClr>
              </a:solidFill>
            </a:rPr>
            <a:t>: Klare Anweisungen und abgestimmte Bewertungen zur Unterstützung des Lernens.</a:t>
          </a:r>
          <a:endParaRPr lang="en-BE" sz="2100" kern="1200" dirty="0">
            <a:solidFill>
              <a:schemeClr val="tx1">
                <a:lumMod val="85000"/>
                <a:lumOff val="15000"/>
              </a:schemeClr>
            </a:solidFill>
          </a:endParaRPr>
        </a:p>
      </dsp:txBody>
      <dsp:txXfrm>
        <a:off x="39580" y="1369923"/>
        <a:ext cx="7795168" cy="731649"/>
      </dsp:txXfrm>
    </dsp:sp>
    <dsp:sp modelId="{C7929C10-600C-44D1-8903-69FCDE3EF2B3}">
      <dsp:nvSpPr>
        <dsp:cNvPr id="0" name=""/>
        <dsp:cNvSpPr/>
      </dsp:nvSpPr>
      <dsp:spPr>
        <a:xfrm>
          <a:off x="0" y="2201633"/>
          <a:ext cx="7874328"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solidFill>
                <a:schemeClr val="tx1">
                  <a:lumMod val="85000"/>
                  <a:lumOff val="15000"/>
                </a:schemeClr>
              </a:solidFill>
            </a:rPr>
            <a:t>Feedback und Unterstützung</a:t>
          </a:r>
          <a:r>
            <a:rPr lang="en-GB" sz="2100" b="0" i="0" kern="1200" dirty="0">
              <a:solidFill>
                <a:schemeClr val="tx1">
                  <a:lumMod val="85000"/>
                  <a:lumOff val="15000"/>
                </a:schemeClr>
              </a:solidFill>
            </a:rPr>
            <a:t>: Kontinuierliches Feedback und Anleitung durch den Ausbilder.</a:t>
          </a:r>
          <a:endParaRPr lang="en-BE" sz="2100" kern="1200" dirty="0">
            <a:solidFill>
              <a:schemeClr val="tx1">
                <a:lumMod val="85000"/>
                <a:lumOff val="15000"/>
              </a:schemeClr>
            </a:solidFill>
          </a:endParaRPr>
        </a:p>
      </dsp:txBody>
      <dsp:txXfrm>
        <a:off x="39580" y="2241213"/>
        <a:ext cx="7795168" cy="731649"/>
      </dsp:txXfrm>
    </dsp:sp>
    <dsp:sp modelId="{DA47B2AA-E36E-4A62-8908-A62DE81CF7D1}">
      <dsp:nvSpPr>
        <dsp:cNvPr id="0" name=""/>
        <dsp:cNvSpPr/>
      </dsp:nvSpPr>
      <dsp:spPr>
        <a:xfrm>
          <a:off x="0" y="3072923"/>
          <a:ext cx="7874328"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solidFill>
                <a:schemeClr val="tx1">
                  <a:lumMod val="85000"/>
                  <a:lumOff val="15000"/>
                </a:schemeClr>
              </a:solidFill>
            </a:rPr>
            <a:t>Zusammenarbeit und Reflexion</a:t>
          </a:r>
          <a:r>
            <a:rPr lang="en-GB" sz="2100" b="0" i="0" kern="1200" dirty="0">
              <a:solidFill>
                <a:schemeClr val="tx1">
                  <a:lumMod val="85000"/>
                  <a:lumOff val="15000"/>
                </a:schemeClr>
              </a:solidFill>
            </a:rPr>
            <a:t>: Fördert die Teamarbeit und die Reflexion der Schüler über ihr Lernen.</a:t>
          </a:r>
          <a:endParaRPr lang="en-BE" sz="2100" kern="1200" dirty="0">
            <a:solidFill>
              <a:schemeClr val="tx1">
                <a:lumMod val="85000"/>
                <a:lumOff val="15000"/>
              </a:schemeClr>
            </a:solidFill>
          </a:endParaRPr>
        </a:p>
      </dsp:txBody>
      <dsp:txXfrm>
        <a:off x="39580" y="3112503"/>
        <a:ext cx="7795168" cy="731649"/>
      </dsp:txXfrm>
    </dsp:sp>
    <dsp:sp modelId="{4FB17A84-9A60-4D2F-862B-1BA10A342F0B}">
      <dsp:nvSpPr>
        <dsp:cNvPr id="0" name=""/>
        <dsp:cNvSpPr/>
      </dsp:nvSpPr>
      <dsp:spPr>
        <a:xfrm>
          <a:off x="0" y="3944213"/>
          <a:ext cx="7874328"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solidFill>
                <a:schemeClr val="tx1">
                  <a:lumMod val="85000"/>
                  <a:lumOff val="15000"/>
                </a:schemeClr>
              </a:solidFill>
            </a:rPr>
            <a:t>Zugänglichkeit und Engagement</a:t>
          </a:r>
          <a:r>
            <a:rPr lang="en-GB" sz="2100" b="0" i="0" kern="1200" dirty="0">
              <a:solidFill>
                <a:schemeClr val="tx1">
                  <a:lumMod val="85000"/>
                  <a:lumOff val="15000"/>
                </a:schemeClr>
              </a:solidFill>
            </a:rPr>
            <a:t>: Einfacher Zugang zu Materialien mit fesselnden, interaktiven Aufgaben.</a:t>
          </a:r>
          <a:endParaRPr lang="en-BE" sz="2100" kern="1200" dirty="0">
            <a:solidFill>
              <a:schemeClr val="tx1">
                <a:lumMod val="85000"/>
                <a:lumOff val="15000"/>
              </a:schemeClr>
            </a:solidFill>
          </a:endParaRPr>
        </a:p>
      </dsp:txBody>
      <dsp:txXfrm>
        <a:off x="39580" y="3983793"/>
        <a:ext cx="7795168" cy="731649"/>
      </dsp:txXfrm>
    </dsp:sp>
    <dsp:sp modelId="{84B9576D-57FD-4D6A-82E3-784FE6F247B9}">
      <dsp:nvSpPr>
        <dsp:cNvPr id="0" name=""/>
        <dsp:cNvSpPr/>
      </dsp:nvSpPr>
      <dsp:spPr>
        <a:xfrm>
          <a:off x="0" y="4815503"/>
          <a:ext cx="7874328"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i="0" kern="1200" dirty="0">
              <a:solidFill>
                <a:schemeClr val="tx1">
                  <a:lumMod val="85000"/>
                  <a:lumOff val="15000"/>
                </a:schemeClr>
              </a:solidFill>
            </a:rPr>
            <a:t>Gemeinschaft und Verbundenheit</a:t>
          </a:r>
          <a:r>
            <a:rPr lang="en-GB" sz="2100" b="0" i="0" kern="1200" dirty="0">
              <a:solidFill>
                <a:schemeClr val="tx1">
                  <a:lumMod val="85000"/>
                  <a:lumOff val="15000"/>
                </a:schemeClr>
              </a:solidFill>
            </a:rPr>
            <a:t>: Baut eine unterstützende Lernumgebung und starke Schüler-Lehrer-Beziehungen auf.</a:t>
          </a:r>
          <a:endParaRPr lang="en-BE" sz="2100" kern="1200" dirty="0">
            <a:solidFill>
              <a:schemeClr val="tx1">
                <a:lumMod val="85000"/>
                <a:lumOff val="15000"/>
              </a:schemeClr>
            </a:solidFill>
          </a:endParaRPr>
        </a:p>
      </dsp:txBody>
      <dsp:txXfrm>
        <a:off x="39580" y="4855083"/>
        <a:ext cx="7795168" cy="7316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3CF2D-698C-4AC2-81B8-E55EB9E2281D}">
      <dsp:nvSpPr>
        <dsp:cNvPr id="0" name=""/>
        <dsp:cNvSpPr/>
      </dsp:nvSpPr>
      <dsp:spPr>
        <a:xfrm>
          <a:off x="2646000" y="26864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BC1FE-4109-42A2-B9D8-D4E91AC74477}">
      <dsp:nvSpPr>
        <dsp:cNvPr id="0" name=""/>
        <dsp:cNvSpPr/>
      </dsp:nvSpPr>
      <dsp:spPr>
        <a:xfrm>
          <a:off x="3114000" y="73664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320EF-5CA3-46FA-8BD1-466F072CCE91}">
      <dsp:nvSpPr>
        <dsp:cNvPr id="0" name=""/>
        <dsp:cNvSpPr/>
      </dsp:nvSpPr>
      <dsp:spPr>
        <a:xfrm>
          <a:off x="1944000" y="3148641"/>
          <a:ext cx="360000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GB" sz="2200" b="0" i="0" kern="1200" dirty="0" err="1"/>
            <a:t>Beginnen</a:t>
          </a:r>
          <a:r>
            <a:rPr lang="en-GB" sz="2200" b="0" i="0" kern="1200" dirty="0"/>
            <a:t> Sie </a:t>
          </a:r>
          <a:r>
            <a:rPr lang="en-GB" sz="2200" b="0" i="0" kern="1200" dirty="0" err="1"/>
            <a:t>mit</a:t>
          </a:r>
          <a:r>
            <a:rPr lang="en-GB" sz="2200" b="0" i="0" kern="1200" dirty="0"/>
            <a:t> </a:t>
          </a:r>
          <a:r>
            <a:rPr lang="en-GB" sz="2200" b="0" i="0" kern="1200" dirty="0" err="1"/>
            <a:t>kleinen</a:t>
          </a:r>
          <a:r>
            <a:rPr lang="en-GB" sz="2200" b="0" i="0" kern="1200" dirty="0"/>
            <a:t> </a:t>
          </a:r>
          <a:r>
            <a:rPr lang="en-GB" sz="2200" b="0" i="0" kern="1200" dirty="0" err="1"/>
            <a:t>Änderungen</a:t>
          </a:r>
          <a:r>
            <a:rPr lang="en-GB" sz="2200" b="0" i="0" kern="1200" dirty="0"/>
            <a:t>, </a:t>
          </a:r>
          <a:r>
            <a:rPr lang="en-GB" sz="2200" b="0" i="0" kern="1200" dirty="0" err="1"/>
            <a:t>indem</a:t>
          </a:r>
          <a:r>
            <a:rPr lang="en-GB" sz="2200" b="0" i="0" kern="1200" dirty="0"/>
            <a:t> Sie </a:t>
          </a:r>
          <a:r>
            <a:rPr lang="en-GB" sz="2200" b="0" i="0" kern="1200" dirty="0" err="1"/>
            <a:t>eine</a:t>
          </a:r>
          <a:r>
            <a:rPr lang="en-GB" sz="2200" b="0" i="0" kern="1200" dirty="0"/>
            <a:t> </a:t>
          </a:r>
          <a:r>
            <a:rPr lang="en-GB" sz="2200" b="0" i="0" kern="1200" dirty="0" err="1"/>
            <a:t>Lektion</a:t>
          </a:r>
          <a:r>
            <a:rPr lang="en-GB" sz="2200" b="0" i="0" kern="1200" dirty="0"/>
            <a:t> </a:t>
          </a:r>
          <a:r>
            <a:rPr lang="en-GB" sz="2200" b="0" i="0" kern="1200" dirty="0" err="1"/>
            <a:t>oder</a:t>
          </a:r>
          <a:r>
            <a:rPr lang="en-GB" sz="2200" b="0" i="0" kern="1200" dirty="0"/>
            <a:t> </a:t>
          </a:r>
          <a:r>
            <a:rPr lang="en-GB" sz="2200" b="0" i="0" kern="1200" dirty="0" err="1"/>
            <a:t>ein</a:t>
          </a:r>
          <a:r>
            <a:rPr lang="en-GB" sz="2200" b="0" i="0" kern="1200" dirty="0"/>
            <a:t> Modul </a:t>
          </a:r>
          <a:r>
            <a:rPr lang="en-GB" sz="2200" b="0" i="0" kern="1200" dirty="0" err="1"/>
            <a:t>nach</a:t>
          </a:r>
          <a:r>
            <a:rPr lang="en-GB" sz="2200" b="0" i="0" kern="1200" dirty="0"/>
            <a:t> </a:t>
          </a:r>
          <a:r>
            <a:rPr lang="en-GB" sz="2200" b="0" i="0" kern="1200" dirty="0" err="1"/>
            <a:t>dem</a:t>
          </a:r>
          <a:r>
            <a:rPr lang="en-GB" sz="2200" b="0" i="0" kern="1200" dirty="0"/>
            <a:t> </a:t>
          </a:r>
          <a:r>
            <a:rPr lang="en-GB" sz="2200" b="0" i="0" kern="1200" dirty="0" err="1"/>
            <a:t>anderen</a:t>
          </a:r>
          <a:r>
            <a:rPr lang="en-GB" sz="2200" b="0" i="0" kern="1200" dirty="0"/>
            <a:t> </a:t>
          </a:r>
          <a:r>
            <a:rPr lang="en-GB" sz="2200" b="0" i="0" kern="1200" dirty="0" err="1"/>
            <a:t>umstellen</a:t>
          </a:r>
          <a:r>
            <a:rPr lang="en-GB" sz="2200" b="0" i="0" kern="1200" dirty="0"/>
            <a:t>.</a:t>
          </a:r>
          <a:endParaRPr lang="en-US" sz="2200" kern="1200" dirty="0"/>
        </a:p>
      </dsp:txBody>
      <dsp:txXfrm>
        <a:off x="1944000" y="3148641"/>
        <a:ext cx="3600000" cy="1935000"/>
      </dsp:txXfrm>
    </dsp:sp>
    <dsp:sp modelId="{50FFDB0E-924F-4FE8-B69A-F596B3F68DB9}">
      <dsp:nvSpPr>
        <dsp:cNvPr id="0" name=""/>
        <dsp:cNvSpPr/>
      </dsp:nvSpPr>
      <dsp:spPr>
        <a:xfrm>
          <a:off x="6876000" y="26864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EC1EE-4C3E-49A5-A601-C3B982CAA8F1}">
      <dsp:nvSpPr>
        <dsp:cNvPr id="0" name=""/>
        <dsp:cNvSpPr/>
      </dsp:nvSpPr>
      <dsp:spPr>
        <a:xfrm>
          <a:off x="7344000" y="7366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E9F3A-43D9-4DE7-B241-B36D59E99060}">
      <dsp:nvSpPr>
        <dsp:cNvPr id="0" name=""/>
        <dsp:cNvSpPr/>
      </dsp:nvSpPr>
      <dsp:spPr>
        <a:xfrm>
          <a:off x="6174000" y="3148641"/>
          <a:ext cx="360000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GB" sz="2200" b="0" i="0" kern="1200" dirty="0" err="1"/>
            <a:t>Geben</a:t>
          </a:r>
          <a:r>
            <a:rPr lang="en-GB" sz="2200" b="0" i="0" kern="1200" dirty="0"/>
            <a:t> Sie den </a:t>
          </a:r>
          <a:r>
            <a:rPr lang="en-GB" sz="2200" b="0" i="0" kern="1200" dirty="0" err="1"/>
            <a:t>Schülern</a:t>
          </a:r>
          <a:r>
            <a:rPr lang="en-GB" sz="2200" b="0" i="0" kern="1200" dirty="0"/>
            <a:t> </a:t>
          </a:r>
          <a:r>
            <a:rPr lang="en-GB" sz="2200" b="0" i="0" kern="1200" dirty="0" err="1"/>
            <a:t>klare</a:t>
          </a:r>
          <a:r>
            <a:rPr lang="en-GB" sz="2200" b="0" i="0" kern="1200" dirty="0"/>
            <a:t> </a:t>
          </a:r>
          <a:r>
            <a:rPr lang="en-GB" sz="2200" b="0" i="0" kern="1200" dirty="0" err="1"/>
            <a:t>Anweisungen</a:t>
          </a:r>
          <a:r>
            <a:rPr lang="en-GB" sz="2200" b="0" i="0" kern="1200" dirty="0"/>
            <a:t> und </a:t>
          </a:r>
          <a:r>
            <a:rPr lang="en-GB" sz="2200" b="0" i="0" kern="1200" dirty="0" err="1"/>
            <a:t>Unterstützung</a:t>
          </a:r>
          <a:r>
            <a:rPr lang="en-GB" sz="2200" b="0" i="0" kern="1200" dirty="0"/>
            <a:t> </a:t>
          </a:r>
          <a:r>
            <a:rPr lang="en-GB" sz="2200" b="0" i="0" kern="1200" dirty="0" err="1"/>
            <a:t>bei</a:t>
          </a:r>
          <a:r>
            <a:rPr lang="en-GB" sz="2200" b="0" i="0" kern="1200" dirty="0"/>
            <a:t> der </a:t>
          </a:r>
          <a:r>
            <a:rPr lang="en-GB" sz="2200" b="0" i="0" kern="1200" dirty="0" err="1"/>
            <a:t>Nutzung</a:t>
          </a:r>
          <a:r>
            <a:rPr lang="en-GB" sz="2200" b="0" i="0" kern="1200" dirty="0"/>
            <a:t> </a:t>
          </a:r>
          <a:r>
            <a:rPr lang="en-GB" sz="2200" b="0" i="0" kern="1200" dirty="0" err="1"/>
            <a:t>digitaler</a:t>
          </a:r>
          <a:r>
            <a:rPr lang="en-GB" sz="2200" b="0" i="0" kern="1200" dirty="0"/>
            <a:t> </a:t>
          </a:r>
          <a:r>
            <a:rPr lang="en-GB" sz="2200" b="0" i="0" kern="1200" dirty="0" err="1"/>
            <a:t>Werkzeuge</a:t>
          </a:r>
          <a:r>
            <a:rPr lang="en-GB" sz="2200" b="0" i="0" kern="1200" dirty="0"/>
            <a:t>.</a:t>
          </a:r>
          <a:endParaRPr lang="en-US" sz="2200" kern="1200" dirty="0"/>
        </a:p>
      </dsp:txBody>
      <dsp:txXfrm>
        <a:off x="6174000" y="3148641"/>
        <a:ext cx="3600000" cy="1935000"/>
      </dsp:txXfrm>
    </dsp:sp>
    <dsp:sp modelId="{914DD808-0933-4C67-A63F-0AE572ED9448}">
      <dsp:nvSpPr>
        <dsp:cNvPr id="0" name=""/>
        <dsp:cNvSpPr/>
      </dsp:nvSpPr>
      <dsp:spPr>
        <a:xfrm>
          <a:off x="11106000" y="26864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9AB69-779A-4D93-AF70-4E0CDC648D8B}">
      <dsp:nvSpPr>
        <dsp:cNvPr id="0" name=""/>
        <dsp:cNvSpPr/>
      </dsp:nvSpPr>
      <dsp:spPr>
        <a:xfrm>
          <a:off x="11574000" y="736641"/>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E7BC6-3F6F-4140-B56B-792E2920154B}">
      <dsp:nvSpPr>
        <dsp:cNvPr id="0" name=""/>
        <dsp:cNvSpPr/>
      </dsp:nvSpPr>
      <dsp:spPr>
        <a:xfrm>
          <a:off x="10404000" y="3148641"/>
          <a:ext cx="3600000" cy="19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GB" sz="2200" b="0" i="0" kern="1200" dirty="0" err="1"/>
            <a:t>Arbeiten</a:t>
          </a:r>
          <a:r>
            <a:rPr lang="en-GB" sz="2200" b="0" i="0" kern="1200" dirty="0"/>
            <a:t> Sie </a:t>
          </a:r>
          <a:r>
            <a:rPr lang="en-GB" sz="2200" b="0" i="0" kern="1200" dirty="0" err="1"/>
            <a:t>mit</a:t>
          </a:r>
          <a:r>
            <a:rPr lang="en-GB" sz="2200" b="0" i="0" kern="1200" dirty="0"/>
            <a:t> </a:t>
          </a:r>
          <a:r>
            <a:rPr lang="en-GB" sz="2200" b="0" i="0" kern="1200" dirty="0" err="1"/>
            <a:t>Kollegen</a:t>
          </a:r>
          <a:r>
            <a:rPr lang="en-GB" sz="2200" b="0" i="0" kern="1200" dirty="0"/>
            <a:t> </a:t>
          </a:r>
          <a:r>
            <a:rPr lang="en-GB" sz="2200" b="0" i="0" kern="1200" dirty="0" err="1"/>
            <a:t>zusammen</a:t>
          </a:r>
          <a:r>
            <a:rPr lang="en-GB" sz="2200" b="0" i="0" kern="1200" dirty="0"/>
            <a:t>, um </a:t>
          </a:r>
          <a:r>
            <a:rPr lang="en-GB" sz="2200" b="0" i="0" kern="1200" dirty="0" err="1"/>
            <a:t>Ressourcen</a:t>
          </a:r>
          <a:r>
            <a:rPr lang="en-GB" sz="2200" b="0" i="0" kern="1200" dirty="0"/>
            <a:t> und </a:t>
          </a:r>
          <a:r>
            <a:rPr lang="en-GB" sz="2200" b="0" i="0" kern="1200" dirty="0" err="1"/>
            <a:t>bewährte</a:t>
          </a:r>
          <a:r>
            <a:rPr lang="en-GB" sz="2200" b="0" i="0" kern="1200" dirty="0"/>
            <a:t> </a:t>
          </a:r>
          <a:r>
            <a:rPr lang="en-GB" sz="2200" b="0" i="0" kern="1200" dirty="0" err="1"/>
            <a:t>Verfahren</a:t>
          </a:r>
          <a:r>
            <a:rPr lang="en-GB" sz="2200" b="0" i="0" kern="1200" dirty="0"/>
            <a:t> </a:t>
          </a:r>
          <a:r>
            <a:rPr lang="en-GB" sz="2200" b="0" i="0" kern="1200" dirty="0" err="1"/>
            <a:t>auszutauschen</a:t>
          </a:r>
          <a:r>
            <a:rPr lang="en-GB" sz="2200" b="0" i="0" kern="1200" dirty="0"/>
            <a:t>.</a:t>
          </a:r>
          <a:endParaRPr lang="en-US" sz="2200" kern="1200" dirty="0"/>
        </a:p>
      </dsp:txBody>
      <dsp:txXfrm>
        <a:off x="10404000" y="3148641"/>
        <a:ext cx="3600000" cy="1935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6C7AE741-0884-C0A6-7A95-DBCA60D4997B}"/>
            </a:ext>
          </a:extLst>
        </p:cNvPr>
        <p:cNvGrpSpPr/>
        <p:nvPr/>
      </p:nvGrpSpPr>
      <p:grpSpPr>
        <a:xfrm>
          <a:off x="0" y="0"/>
          <a:ext cx="0" cy="0"/>
          <a:chOff x="0" y="0"/>
          <a:chExt cx="0" cy="0"/>
        </a:xfrm>
      </p:grpSpPr>
      <p:sp>
        <p:nvSpPr>
          <p:cNvPr id="520" name="Google Shape;520;p26:notes">
            <a:extLst>
              <a:ext uri="{FF2B5EF4-FFF2-40B4-BE49-F238E27FC236}">
                <a16:creationId xmlns:a16="http://schemas.microsoft.com/office/drawing/2014/main" id="{83E227D9-D03C-4F5D-CA93-D45C0B2C17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a:extLst>
              <a:ext uri="{FF2B5EF4-FFF2-40B4-BE49-F238E27FC236}">
                <a16:creationId xmlns:a16="http://schemas.microsoft.com/office/drawing/2014/main" id="{4620F666-635B-256A-A1A9-7F9212A5BC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11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EEBAF622-48E9-B7B4-8CCC-16D1271C961C}"/>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2F65533E-1BC2-F4E7-90F9-1E42B3AE64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F28275F8-97B8-2793-E87D-FF78530EF5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48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34B787AC-8041-DC02-BB49-AE44544D3ED1}"/>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3CAB38E5-E87F-7D02-425C-395E166ADF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26562F9F-0B68-154E-ADD0-2D8B139470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7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ACDE53C6-CA3F-BCE1-CD99-D6A85DE0B68B}"/>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8ED4194B-A661-C31A-D29F-8632622FA7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5C876E43-23DC-FEBB-0646-766595C30D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0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0264B19A-7A72-7180-C7DA-E7F0B90AE988}"/>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1A005424-D812-0183-917E-2DCA280B43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37EF51A2-B9DF-E621-AEB1-7EAEAE26E3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91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45DA8814-80B4-5F29-CBA1-DE13522A5443}"/>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60E130AF-B35E-6D09-82A2-945483E184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2033AE0D-722F-2BB3-3A43-CE5AB07266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54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9077E398-6C7F-B412-51FA-ED48E5D7D161}"/>
            </a:ext>
          </a:extLst>
        </p:cNvPr>
        <p:cNvGrpSpPr/>
        <p:nvPr/>
      </p:nvGrpSpPr>
      <p:grpSpPr>
        <a:xfrm>
          <a:off x="0" y="0"/>
          <a:ext cx="0" cy="0"/>
          <a:chOff x="0" y="0"/>
          <a:chExt cx="0" cy="0"/>
        </a:xfrm>
      </p:grpSpPr>
      <p:sp>
        <p:nvSpPr>
          <p:cNvPr id="162" name="Google Shape;162;p6:notes">
            <a:extLst>
              <a:ext uri="{FF2B5EF4-FFF2-40B4-BE49-F238E27FC236}">
                <a16:creationId xmlns:a16="http://schemas.microsoft.com/office/drawing/2014/main" id="{DA9F1B5B-BE1A-26AD-1A75-FF5A453783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a:extLst>
              <a:ext uri="{FF2B5EF4-FFF2-40B4-BE49-F238E27FC236}">
                <a16:creationId xmlns:a16="http://schemas.microsoft.com/office/drawing/2014/main" id="{80208211-DEEE-7483-5EF9-959A352BE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8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9C30C9C7-C05D-85D1-9F80-D8DEE2188502}"/>
            </a:ext>
          </a:extLst>
        </p:cNvPr>
        <p:cNvGrpSpPr/>
        <p:nvPr/>
      </p:nvGrpSpPr>
      <p:grpSpPr>
        <a:xfrm>
          <a:off x="0" y="0"/>
          <a:ext cx="0" cy="0"/>
          <a:chOff x="0" y="0"/>
          <a:chExt cx="0" cy="0"/>
        </a:xfrm>
      </p:grpSpPr>
      <p:sp>
        <p:nvSpPr>
          <p:cNvPr id="520" name="Google Shape;520;p26:notes">
            <a:extLst>
              <a:ext uri="{FF2B5EF4-FFF2-40B4-BE49-F238E27FC236}">
                <a16:creationId xmlns:a16="http://schemas.microsoft.com/office/drawing/2014/main" id="{F77B2DB4-F6D3-A099-CA86-D6C5540084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a:extLst>
              <a:ext uri="{FF2B5EF4-FFF2-40B4-BE49-F238E27FC236}">
                <a16:creationId xmlns:a16="http://schemas.microsoft.com/office/drawing/2014/main" id="{BCE1F702-8C60-9190-F1AC-0BCA5EBCB6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30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hyperlink" Target="https://www.researchgate.net/figure/A-description-of-the-Flipped-classroom-model_fig7_281800116"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12"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8.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12"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image" Target="../media/image8.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media/image29.svg"/><Relationship Id="rId7" Type="http://schemas.openxmlformats.org/officeDocument/2006/relationships/diagramData" Target="../diagrams/data6.xm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6.xml"/><Relationship Id="rId24" Type="http://schemas.openxmlformats.org/officeDocument/2006/relationships/image" Target="../media/image4.png"/><Relationship Id="rId5" Type="http://schemas.openxmlformats.org/officeDocument/2006/relationships/image" Target="../media/image8.png"/><Relationship Id="rId15" Type="http://schemas.openxmlformats.org/officeDocument/2006/relationships/image" Target="../media/image23.svg"/><Relationship Id="rId23" Type="http://schemas.openxmlformats.org/officeDocument/2006/relationships/image" Target="../media/image31.svg"/><Relationship Id="rId10" Type="http://schemas.openxmlformats.org/officeDocument/2006/relationships/diagramColors" Target="../diagrams/colors6.xml"/><Relationship Id="rId19" Type="http://schemas.openxmlformats.org/officeDocument/2006/relationships/image" Target="../media/image27.svg"/><Relationship Id="rId4" Type="http://schemas.openxmlformats.org/officeDocument/2006/relationships/image" Target="../media/image1.png"/><Relationship Id="rId9" Type="http://schemas.openxmlformats.org/officeDocument/2006/relationships/diagramQuickStyle" Target="../diagrams/quickStyle6.xml"/><Relationship Id="rId14" Type="http://schemas.openxmlformats.org/officeDocument/2006/relationships/image" Target="../media/image22.pn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BfsLbGgUMDU?feature=oembed" TargetMode="External"/><Relationship Id="rId6"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hyperlink" Target="https://youtu.be/BfsLbGgUMDU?feature=shared"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hyperlink" Target="https://www.researchgate.net/publication/340416063_Flipped_learning_wheel_FLW_a_framework_and_process_design_for_flipped_L2_writing_classes" TargetMode="External"/><Relationship Id="rId3" Type="http://schemas.openxmlformats.org/officeDocument/2006/relationships/image" Target="../media/image6.png"/><Relationship Id="rId7" Type="http://schemas.openxmlformats.org/officeDocument/2006/relationships/diagramColors" Target="../diagrams/colors7.xml"/><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image" Target="../media/image3.png"/><Relationship Id="rId5" Type="http://schemas.openxmlformats.org/officeDocument/2006/relationships/diagramLayout" Target="../diagrams/layout7.xml"/><Relationship Id="rId10" Type="http://schemas.openxmlformats.org/officeDocument/2006/relationships/image" Target="../media/image8.png"/><Relationship Id="rId4" Type="http://schemas.openxmlformats.org/officeDocument/2006/relationships/diagramData" Target="../diagrams/data7.xml"/><Relationship Id="rId9" Type="http://schemas.openxmlformats.org/officeDocument/2006/relationships/image" Target="../media/image1.pn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6.png"/><Relationship Id="rId7" Type="http://schemas.openxmlformats.org/officeDocument/2006/relationships/diagramData" Target="../diagrams/data8.xml"/><Relationship Id="rId12"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8.xml"/><Relationship Id="rId5" Type="http://schemas.openxmlformats.org/officeDocument/2006/relationships/image" Target="../media/image8.png"/><Relationship Id="rId10" Type="http://schemas.openxmlformats.org/officeDocument/2006/relationships/diagramColors" Target="../diagrams/colors8.xml"/><Relationship Id="rId4" Type="http://schemas.openxmlformats.org/officeDocument/2006/relationships/image" Target="../media/image1.png"/><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png"/><Relationship Id="rId5" Type="http://schemas.openxmlformats.org/officeDocument/2006/relationships/image" Target="../media/image41.svg"/><Relationship Id="rId10" Type="http://schemas.openxmlformats.org/officeDocument/2006/relationships/image" Target="../media/image3.png"/><Relationship Id="rId4" Type="http://schemas.openxmlformats.org/officeDocument/2006/relationships/image" Target="../media/image40.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8.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8.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077636"/>
            <a:ext cx="9259269" cy="425434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i="0" u="none" strike="noStrike" cap="none" dirty="0">
                <a:solidFill>
                  <a:srgbClr val="FB8709"/>
                </a:solidFill>
                <a:latin typeface="Arial"/>
                <a:ea typeface="Arial"/>
                <a:cs typeface="Arial"/>
                <a:sym typeface="Arial"/>
              </a:rPr>
              <a:t>Modul 2: Der Flipped-Classroom-Ansatz</a:t>
            </a:r>
            <a:endParaRPr lang="en-GB" sz="5400" b="1" dirty="0">
              <a:solidFill>
                <a:srgbClr val="FB8709"/>
              </a:solidFill>
            </a:endParaRPr>
          </a:p>
          <a:p>
            <a:pPr marL="0" marR="0" lvl="0" indent="0" algn="l" rtl="0">
              <a:spcBef>
                <a:spcPts val="0"/>
              </a:spcBef>
              <a:spcAft>
                <a:spcPts val="0"/>
              </a:spcAft>
              <a:buNone/>
            </a:pPr>
            <a:r>
              <a:rPr lang="en-US" sz="5400" b="1" i="0" u="none" strike="noStrike" cap="none" dirty="0">
                <a:solidFill>
                  <a:srgbClr val="053249"/>
                </a:solidFill>
                <a:latin typeface="Arial"/>
                <a:ea typeface="Arial"/>
                <a:cs typeface="Arial"/>
                <a:sym typeface="Arial"/>
              </a:rPr>
              <a:t>Einheit 3 -</a:t>
            </a:r>
            <a:r>
              <a:rPr lang="en-GB" sz="5400" b="1" i="0" u="none" strike="noStrike" cap="none" dirty="0">
                <a:solidFill>
                  <a:srgbClr val="033C5B"/>
                </a:solidFill>
                <a:latin typeface="Arial"/>
                <a:ea typeface="Arial"/>
                <a:cs typeface="Arial"/>
                <a:sym typeface="Arial"/>
              </a:rPr>
              <a:t> Schlüsselkomponenten des ‘Flipped Classroom’</a:t>
            </a:r>
          </a:p>
          <a:p>
            <a:pPr marL="0" marR="0" lvl="0" indent="0" algn="l" rtl="0">
              <a:spcBef>
                <a:spcPts val="0"/>
              </a:spcBef>
              <a:spcAft>
                <a:spcPts val="0"/>
              </a:spcAft>
              <a:buNone/>
            </a:pPr>
            <a:endParaRPr lang="en-GB" sz="5400" b="1" i="0" u="none" strike="noStrike" cap="none" dirty="0">
              <a:solidFill>
                <a:srgbClr val="033C5B"/>
              </a:solidFill>
              <a:latin typeface="Arial"/>
              <a:ea typeface="Arial"/>
              <a:cs typeface="Arial"/>
              <a:sym typeface="Arial"/>
            </a:endParaRPr>
          </a:p>
          <a:p>
            <a:pPr marL="0" marR="0" lvl="0" indent="0" algn="l" rtl="0">
              <a:spcBef>
                <a:spcPts val="0"/>
              </a:spcBef>
              <a:spcAft>
                <a:spcPts val="0"/>
              </a:spcAft>
              <a:buNone/>
            </a:pPr>
            <a:endParaRPr lang="en-GB" sz="6000" b="1"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dirty="0" err="1">
                <a:solidFill>
                  <a:srgbClr val="053249"/>
                </a:solidFill>
                <a:latin typeface="Arial"/>
                <a:ea typeface="Arial"/>
                <a:cs typeface="Arial"/>
                <a:sym typeface="Arial"/>
              </a:rPr>
              <a:t>CollaboratiVET-Lehrplan</a:t>
            </a:r>
            <a:r>
              <a:rPr lang="en-GB" sz="3499" dirty="0">
                <a:solidFill>
                  <a:srgbClr val="053249"/>
                </a:solidFill>
                <a:latin typeface="Arial"/>
                <a:ea typeface="Arial"/>
                <a:cs typeface="Arial"/>
                <a:sym typeface="Arial"/>
              </a:rPr>
              <a:t> für </a:t>
            </a:r>
            <a:r>
              <a:rPr lang="en-GB" sz="3499" dirty="0" err="1">
                <a:solidFill>
                  <a:srgbClr val="053249"/>
                </a:solidFill>
                <a:latin typeface="Arial"/>
                <a:ea typeface="Arial"/>
                <a:cs typeface="Arial"/>
                <a:sym typeface="Arial"/>
              </a:rPr>
              <a:t>Lehrkraft</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Ausbilder</a:t>
            </a:r>
            <a:r>
              <a:rPr lang="tr-TR" sz="3499" dirty="0">
                <a:solidFill>
                  <a:srgbClr val="053249"/>
                </a:solidFill>
                <a:latin typeface="Arial"/>
                <a:ea typeface="Arial"/>
                <a:cs typeface="Arial"/>
                <a:sym typeface="Arial"/>
              </a:rPr>
              <a:t> </a:t>
            </a:r>
            <a:r>
              <a:rPr lang="en-GB" sz="3499" dirty="0">
                <a:solidFill>
                  <a:srgbClr val="053249"/>
                </a:solidFill>
                <a:latin typeface="Arial"/>
                <a:ea typeface="Arial"/>
                <a:cs typeface="Arial"/>
                <a:sym typeface="Arial"/>
              </a:rPr>
              <a:t>/</a:t>
            </a:r>
            <a:r>
              <a:rPr lang="en-GB" sz="3499" dirty="0" err="1">
                <a:solidFill>
                  <a:srgbClr val="053249"/>
                </a:solidFill>
                <a:latin typeface="Arial"/>
                <a:ea typeface="Arial"/>
                <a:cs typeface="Arial"/>
                <a:sym typeface="Arial"/>
              </a:rPr>
              <a:t>Erzieher</a:t>
            </a:r>
            <a:r>
              <a:rPr lang="en-GB" sz="3499" dirty="0">
                <a:solidFill>
                  <a:srgbClr val="053249"/>
                </a:solidFill>
                <a:latin typeface="Arial"/>
                <a:ea typeface="Arial"/>
                <a:cs typeface="Arial"/>
                <a:sym typeface="Arial"/>
              </a:rPr>
              <a:t> in der </a:t>
            </a:r>
            <a:r>
              <a:rPr lang="en-GB" sz="3499" dirty="0" err="1">
                <a:solidFill>
                  <a:srgbClr val="053249"/>
                </a:solidFill>
                <a:latin typeface="Arial"/>
                <a:ea typeface="Arial"/>
                <a:cs typeface="Arial"/>
                <a:sym typeface="Arial"/>
              </a:rPr>
              <a:t>beruflichen</a:t>
            </a:r>
            <a:r>
              <a:rPr lang="en-GB" sz="3499" dirty="0">
                <a:solidFill>
                  <a:srgbClr val="053249"/>
                </a:solidFill>
                <a:latin typeface="Arial"/>
                <a:ea typeface="Arial"/>
                <a:cs typeface="Arial"/>
                <a:sym typeface="Arial"/>
              </a:rPr>
              <a:t> </a:t>
            </a:r>
            <a:r>
              <a:rPr lang="en-GB" sz="3499" dirty="0" err="1">
                <a:solidFill>
                  <a:srgbClr val="053249"/>
                </a:solidFill>
                <a:latin typeface="Arial"/>
                <a:ea typeface="Arial"/>
                <a:cs typeface="Arial"/>
                <a:sym typeface="Arial"/>
              </a:rPr>
              <a:t>Bildung</a:t>
            </a:r>
            <a:r>
              <a:rPr lang="en-GB" sz="3499" dirty="0">
                <a:solidFill>
                  <a:srgbClr val="053249"/>
                </a:solidFill>
                <a:latin typeface="Arial"/>
                <a:ea typeface="Arial"/>
                <a:cs typeface="Arial"/>
                <a:sym typeface="Arial"/>
              </a:rPr>
              <a:t> </a:t>
            </a:r>
            <a:endParaRPr dirty="0"/>
          </a:p>
        </p:txBody>
      </p:sp>
      <p:sp>
        <p:nvSpPr>
          <p:cNvPr id="90" name="Google Shape;90;p1"/>
          <p:cNvSpPr/>
          <p:nvPr/>
        </p:nvSpPr>
        <p:spPr>
          <a:xfrm>
            <a:off x="11148434" y="560351"/>
            <a:ext cx="6110866" cy="9166299"/>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4">
              <a:alphaModFix/>
            </a:blip>
            <a:stretch>
              <a:fillRect l="-62460" r="-624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0E23EA54-6C7B-B1CC-91B9-6C2A6FA5E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0381" y="9726649"/>
            <a:ext cx="1047619" cy="38095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2808913F-CF7B-C941-0200-2BDCF52959F0}"/>
              </a:ext>
            </a:extLst>
          </p:cNvPr>
          <p:cNvPicPr>
            <a:picLocks noChangeAspect="1"/>
          </p:cNvPicPr>
          <p:nvPr/>
        </p:nvPicPr>
        <p:blipFill>
          <a:blip r:embed="rId6"/>
          <a:stretch>
            <a:fillRect/>
          </a:stretch>
        </p:blipFill>
        <p:spPr>
          <a:xfrm>
            <a:off x="427294" y="9145728"/>
            <a:ext cx="3493721" cy="732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6A833EF2-5EAE-3D82-59ED-C060636F87B0}"/>
            </a:ext>
          </a:extLst>
        </p:cNvPr>
        <p:cNvGrpSpPr/>
        <p:nvPr/>
      </p:nvGrpSpPr>
      <p:grpSpPr>
        <a:xfrm>
          <a:off x="0" y="0"/>
          <a:ext cx="0" cy="0"/>
          <a:chOff x="0" y="0"/>
          <a:chExt cx="0" cy="0"/>
        </a:xfrm>
      </p:grpSpPr>
      <p:sp>
        <p:nvSpPr>
          <p:cNvPr id="523" name="Google Shape;523;p26">
            <a:extLst>
              <a:ext uri="{FF2B5EF4-FFF2-40B4-BE49-F238E27FC236}">
                <a16:creationId xmlns:a16="http://schemas.microsoft.com/office/drawing/2014/main" id="{F393EA5D-42AE-A107-ECDD-FE2F2C300165}"/>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a:extLst>
              <a:ext uri="{FF2B5EF4-FFF2-40B4-BE49-F238E27FC236}">
                <a16:creationId xmlns:a16="http://schemas.microsoft.com/office/drawing/2014/main" id="{60DCE61D-69C7-2593-F1B4-F7DD1A35D05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a:extLst>
              <a:ext uri="{FF2B5EF4-FFF2-40B4-BE49-F238E27FC236}">
                <a16:creationId xmlns:a16="http://schemas.microsoft.com/office/drawing/2014/main" id="{03254F27-2585-6DB3-859E-3F246B75E1C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a:extLst>
              <a:ext uri="{FF2B5EF4-FFF2-40B4-BE49-F238E27FC236}">
                <a16:creationId xmlns:a16="http://schemas.microsoft.com/office/drawing/2014/main" id="{2806FAED-FA4A-1A7F-D821-F8F81C1FD8C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a:extLst>
              <a:ext uri="{FF2B5EF4-FFF2-40B4-BE49-F238E27FC236}">
                <a16:creationId xmlns:a16="http://schemas.microsoft.com/office/drawing/2014/main" id="{655FEFA6-4CA1-1359-4077-871E47FBB25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a:extLst>
              <a:ext uri="{FF2B5EF4-FFF2-40B4-BE49-F238E27FC236}">
                <a16:creationId xmlns:a16="http://schemas.microsoft.com/office/drawing/2014/main" id="{F39AB41D-B1F3-331D-8302-A0AB45F2020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a:extLst>
              <a:ext uri="{FF2B5EF4-FFF2-40B4-BE49-F238E27FC236}">
                <a16:creationId xmlns:a16="http://schemas.microsoft.com/office/drawing/2014/main" id="{D278A53B-2B1E-519A-3935-07CEC2B9101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a:extLst>
              <a:ext uri="{FF2B5EF4-FFF2-40B4-BE49-F238E27FC236}">
                <a16:creationId xmlns:a16="http://schemas.microsoft.com/office/drawing/2014/main" id="{0DC607A5-4D53-34B1-D987-7220841C53F8}"/>
              </a:ext>
            </a:extLst>
          </p:cNvPr>
          <p:cNvSpPr txBox="1"/>
          <p:nvPr/>
        </p:nvSpPr>
        <p:spPr>
          <a:xfrm>
            <a:off x="791999" y="1548000"/>
            <a:ext cx="15157351"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Hauptmerkmale eines Flipped Classroom</a:t>
            </a:r>
            <a:endParaRPr sz="5400" b="1" dirty="0"/>
          </a:p>
        </p:txBody>
      </p:sp>
      <p:sp>
        <p:nvSpPr>
          <p:cNvPr id="534" name="Google Shape;534;p26">
            <a:extLst>
              <a:ext uri="{FF2B5EF4-FFF2-40B4-BE49-F238E27FC236}">
                <a16:creationId xmlns:a16="http://schemas.microsoft.com/office/drawing/2014/main" id="{F3D53EC6-33EE-875E-1DCF-2C6757ED68F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E15792-765A-58C1-69D2-13AACDDA8C5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9BC91EB5-D7E5-D58F-6D1E-F34E65BD1B2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02A0E76A-0291-5EA0-1704-03B8D87472CA}"/>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ED815AB1-9997-263A-284A-B81728DE3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diagram of a classroom&#10;&#10;Description automatically generated">
            <a:extLst>
              <a:ext uri="{FF2B5EF4-FFF2-40B4-BE49-F238E27FC236}">
                <a16:creationId xmlns:a16="http://schemas.microsoft.com/office/drawing/2014/main" id="{FBD44364-6A0E-B86E-A6A2-7E0B1CD48CC3}"/>
              </a:ext>
            </a:extLst>
          </p:cNvPr>
          <p:cNvPicPr>
            <a:picLocks noChangeAspect="1"/>
          </p:cNvPicPr>
          <p:nvPr/>
        </p:nvPicPr>
        <p:blipFill>
          <a:blip r:embed="rId7"/>
          <a:stretch>
            <a:fillRect/>
          </a:stretch>
        </p:blipFill>
        <p:spPr>
          <a:xfrm>
            <a:off x="4572000" y="2571750"/>
            <a:ext cx="9144000" cy="5143500"/>
          </a:xfrm>
          <a:prstGeom prst="rect">
            <a:avLst/>
          </a:prstGeom>
        </p:spPr>
      </p:pic>
      <p:sp>
        <p:nvSpPr>
          <p:cNvPr id="9" name="TextBox 8">
            <a:extLst>
              <a:ext uri="{FF2B5EF4-FFF2-40B4-BE49-F238E27FC236}">
                <a16:creationId xmlns:a16="http://schemas.microsoft.com/office/drawing/2014/main" id="{15A1A5ED-67D8-DFA8-9FC3-715C26C384EA}"/>
              </a:ext>
            </a:extLst>
          </p:cNvPr>
          <p:cNvSpPr txBox="1"/>
          <p:nvPr/>
        </p:nvSpPr>
        <p:spPr>
          <a:xfrm>
            <a:off x="4822256" y="7886854"/>
            <a:ext cx="9253182" cy="307777"/>
          </a:xfrm>
          <a:prstGeom prst="rect">
            <a:avLst/>
          </a:prstGeom>
          <a:noFill/>
        </p:spPr>
        <p:txBody>
          <a:bodyPr wrap="square">
            <a:spAutoFit/>
          </a:bodyPr>
          <a:lstStyle/>
          <a:p>
            <a:r>
              <a:rPr lang="en-GB" i="1" dirty="0"/>
              <a:t>Quelle: </a:t>
            </a:r>
            <a:r>
              <a:rPr lang="en-BE" i="1" dirty="0">
                <a:hlinkClick r:id="rId8"/>
              </a:rPr>
              <a:t>https:</a:t>
            </a:r>
            <a:r>
              <a:rPr lang="en-GB" i="1" dirty="0"/>
              <a:t>//www.researchgate.net/figure/A-description-of-the-Flipped-classroom-model_fig7_281800116 </a:t>
            </a:r>
            <a:endParaRPr lang="en-BE" i="1" dirty="0"/>
          </a:p>
        </p:txBody>
      </p:sp>
      <p:pic>
        <p:nvPicPr>
          <p:cNvPr id="6" name="Picture 5" descr="Blue text on a white background&#10;&#10;Description automatically generated">
            <a:extLst>
              <a:ext uri="{FF2B5EF4-FFF2-40B4-BE49-F238E27FC236}">
                <a16:creationId xmlns:a16="http://schemas.microsoft.com/office/drawing/2014/main" id="{A5892904-BA41-6397-E2A7-49469DA4F828}"/>
              </a:ext>
            </a:extLst>
          </p:cNvPr>
          <p:cNvPicPr>
            <a:picLocks noChangeAspect="1"/>
          </p:cNvPicPr>
          <p:nvPr/>
        </p:nvPicPr>
        <p:blipFill>
          <a:blip r:embed="rId9"/>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74620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EE7A3CE-B47E-57CE-6503-E95CAEC52C77}"/>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947E36F1-ED28-7EDD-A1A1-4594D897882E}"/>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19C52605-A77E-44E3-1660-5C3235E280EB}"/>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75201105-DD06-D722-1D19-29A2A1B01032}"/>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5D19ED36-1533-F962-D19A-A04FBA672F7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5E0DDBA4-42A8-1522-BF75-92A6C58D2C5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02968F9B-D530-B3A4-844E-1866D1A7B81F}"/>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7E5AE8A7-5C0A-C49D-8E51-1C24C3BF665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005EFC19-FDA3-6E0A-F6C0-BB01860BC73B}"/>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Die Rolle der Technologie in umgedrehten Klassenzimmern der Berufsbildung</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91AE676-144F-9CA1-6A4E-81D28F85149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230CC10-E553-F5F8-529C-591946E7F24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4ED71FE-FFB5-4F2B-A67C-525B55A1252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06A274A1-A8DA-5D7A-6D9A-172D21DDD83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F39899A5-86ED-3CE0-FAB5-61DEF214E1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DFC6E85E-9471-CE3C-430F-8A2436992AA5}"/>
              </a:ext>
            </a:extLst>
          </p:cNvPr>
          <p:cNvGraphicFramePr/>
          <p:nvPr>
            <p:extLst>
              <p:ext uri="{D42A27DB-BD31-4B8C-83A1-F6EECF244321}">
                <p14:modId xmlns:p14="http://schemas.microsoft.com/office/powerpoint/2010/main" val="2825249765"/>
              </p:ext>
            </p:extLst>
          </p:nvPr>
        </p:nvGraphicFramePr>
        <p:xfrm>
          <a:off x="956081" y="3214277"/>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3F4B79B2-B033-6BE1-BF01-10CEC7C43F7F}"/>
              </a:ext>
            </a:extLst>
          </p:cNvPr>
          <p:cNvPicPr>
            <a:picLocks noChangeAspect="1"/>
          </p:cNvPicPr>
          <p:nvPr/>
        </p:nvPicPr>
        <p:blipFill>
          <a:blip r:embed="rId12"/>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371694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F7A80E8-2809-40AA-737B-3F20045C6695}"/>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232C9E93-4F58-8C82-371E-F2998845E83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13F78998-B34C-E46F-220E-073D2AA1C950}"/>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462527BC-F57E-3972-4031-42FEA7563EC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2A81107A-0CC8-388C-6ACF-57845AEC63D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B869F70F-38F3-0E7F-0A9B-60E50C5FAFC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1D91BBF1-2FD6-F6DF-ADA3-04E17A97E6B4}"/>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B0238845-FC0A-E19D-9C02-363A97C1D52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B73959A3-2610-8836-15A9-69D90E774D6D}"/>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Die Rolle der Technologie in umgedrehten Klassenzimmern der Berufsbildung</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839DEDAB-CE05-F449-E8C9-56013C1ADDD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DCBEDD7-19E7-4DBA-3B0B-67644C150DD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19C03E0B-9AF8-7E78-592B-CA6CA18D397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06F8F72C-A407-6F95-01E2-2580C9C101B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DE6DF84D-F03D-4295-A634-ADB3152C5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01A37EC1-9564-B2D5-8D53-8EB9327098C4}"/>
              </a:ext>
            </a:extLst>
          </p:cNvPr>
          <p:cNvGraphicFramePr/>
          <p:nvPr>
            <p:extLst>
              <p:ext uri="{D42A27DB-BD31-4B8C-83A1-F6EECF244321}">
                <p14:modId xmlns:p14="http://schemas.microsoft.com/office/powerpoint/2010/main" val="2841906362"/>
              </p:ext>
            </p:extLst>
          </p:nvPr>
        </p:nvGraphicFramePr>
        <p:xfrm>
          <a:off x="683782" y="2945991"/>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C597ABC9-5DAE-01B1-9204-567B9DFFD1F6}"/>
              </a:ext>
            </a:extLst>
          </p:cNvPr>
          <p:cNvPicPr>
            <a:picLocks noChangeAspect="1"/>
          </p:cNvPicPr>
          <p:nvPr/>
        </p:nvPicPr>
        <p:blipFill>
          <a:blip r:embed="rId12"/>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62961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2" name="Google Shape;612;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3" name="Google Shape;613;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4" name="Google Shape;614;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5" name="Google Shape;615;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6" name="Google Shape;616;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8" name="Google Shape;618;p31"/>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a:solidFill>
                  <a:srgbClr val="033C5B"/>
                </a:solidFill>
                <a:latin typeface="Arial"/>
                <a:ea typeface="Arial"/>
                <a:cs typeface="Arial"/>
                <a:sym typeface="Arial"/>
              </a:rPr>
              <a:t>Gestaltung eines "Flipped Classroom</a:t>
            </a:r>
            <a:endParaRPr sz="4000" b="0" i="0" u="none" strike="noStrike" cap="none">
              <a:solidFill>
                <a:srgbClr val="033C5B"/>
              </a:solidFill>
              <a:latin typeface="Arial"/>
              <a:ea typeface="Arial"/>
              <a:cs typeface="Arial"/>
              <a:sym typeface="Arial"/>
            </a:endParaRPr>
          </a:p>
        </p:txBody>
      </p:sp>
      <p:sp>
        <p:nvSpPr>
          <p:cNvPr id="622" name="Google Shape;622;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383DF5C1-4138-F09B-AC3C-71FF4E7533B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8284F480-B251-B71C-900D-6566F14ECCF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BBE53A9-2006-C56F-4E9A-7D994BCA1F7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5EA04DCD-3BD9-AEBB-C0AF-62873AFF05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25" name="Google Shape;623;p31">
            <a:extLst>
              <a:ext uri="{FF2B5EF4-FFF2-40B4-BE49-F238E27FC236}">
                <a16:creationId xmlns:a16="http://schemas.microsoft.com/office/drawing/2014/main" id="{3858216D-F054-4948-3D0E-75D89BB1F499}"/>
              </a:ext>
            </a:extLst>
          </p:cNvPr>
          <p:cNvGraphicFramePr/>
          <p:nvPr>
            <p:extLst>
              <p:ext uri="{D42A27DB-BD31-4B8C-83A1-F6EECF244321}">
                <p14:modId xmlns:p14="http://schemas.microsoft.com/office/powerpoint/2010/main" val="233643436"/>
              </p:ext>
            </p:extLst>
          </p:nvPr>
        </p:nvGraphicFramePr>
        <p:xfrm>
          <a:off x="751351" y="2025153"/>
          <a:ext cx="15948000" cy="73044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Graphic 18" descr="Badge 1 with solid fill">
            <a:extLst>
              <a:ext uri="{FF2B5EF4-FFF2-40B4-BE49-F238E27FC236}">
                <a16:creationId xmlns:a16="http://schemas.microsoft.com/office/drawing/2014/main" id="{06D0F893-8026-DB60-AEC3-E331AB857D9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79246" y="2096643"/>
            <a:ext cx="914400" cy="914400"/>
          </a:xfrm>
          <a:prstGeom prst="rect">
            <a:avLst/>
          </a:prstGeom>
        </p:spPr>
      </p:pic>
      <p:pic>
        <p:nvPicPr>
          <p:cNvPr id="21" name="Graphic 20" descr="Badge with solid fill">
            <a:extLst>
              <a:ext uri="{FF2B5EF4-FFF2-40B4-BE49-F238E27FC236}">
                <a16:creationId xmlns:a16="http://schemas.microsoft.com/office/drawing/2014/main" id="{12CEEF02-3843-E923-12CF-9034CF2E18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67512" y="2096643"/>
            <a:ext cx="914400" cy="914400"/>
          </a:xfrm>
          <a:prstGeom prst="rect">
            <a:avLst/>
          </a:prstGeom>
        </p:spPr>
      </p:pic>
      <p:pic>
        <p:nvPicPr>
          <p:cNvPr id="23" name="Graphic 22" descr="Badge 3 with solid fill">
            <a:extLst>
              <a:ext uri="{FF2B5EF4-FFF2-40B4-BE49-F238E27FC236}">
                <a16:creationId xmlns:a16="http://schemas.microsoft.com/office/drawing/2014/main" id="{E22B23BC-EBD7-4ABE-EA1D-D4D3D9B0CC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55778" y="2096643"/>
            <a:ext cx="914400" cy="914400"/>
          </a:xfrm>
          <a:prstGeom prst="rect">
            <a:avLst/>
          </a:prstGeom>
        </p:spPr>
      </p:pic>
      <p:pic>
        <p:nvPicPr>
          <p:cNvPr id="25" name="Graphic 24" descr="Badge 4 with solid fill">
            <a:extLst>
              <a:ext uri="{FF2B5EF4-FFF2-40B4-BE49-F238E27FC236}">
                <a16:creationId xmlns:a16="http://schemas.microsoft.com/office/drawing/2014/main" id="{B9E295BC-BF78-4A40-DA21-018B9A5BCB7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12284" y="2096745"/>
            <a:ext cx="914400" cy="914400"/>
          </a:xfrm>
          <a:prstGeom prst="rect">
            <a:avLst/>
          </a:prstGeom>
        </p:spPr>
      </p:pic>
      <p:pic>
        <p:nvPicPr>
          <p:cNvPr id="27" name="Graphic 26" descr="Badge 5 with solid fill">
            <a:extLst>
              <a:ext uri="{FF2B5EF4-FFF2-40B4-BE49-F238E27FC236}">
                <a16:creationId xmlns:a16="http://schemas.microsoft.com/office/drawing/2014/main" id="{90246D73-734B-697F-5BD4-5528D2AA4D6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368790" y="2148951"/>
            <a:ext cx="914400" cy="914400"/>
          </a:xfrm>
          <a:prstGeom prst="rect">
            <a:avLst/>
          </a:prstGeom>
        </p:spPr>
      </p:pic>
      <p:pic>
        <p:nvPicPr>
          <p:cNvPr id="29" name="Graphic 28" descr="Badge 6 with solid fill">
            <a:extLst>
              <a:ext uri="{FF2B5EF4-FFF2-40B4-BE49-F238E27FC236}">
                <a16:creationId xmlns:a16="http://schemas.microsoft.com/office/drawing/2014/main" id="{7AAE5846-F77B-ECA3-1FB7-DBCB5DCC2E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057056" y="2096745"/>
            <a:ext cx="914400" cy="914400"/>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0F2A15CA-8300-35A9-1A9A-933802F9F231}"/>
              </a:ext>
            </a:extLst>
          </p:cNvPr>
          <p:cNvPicPr>
            <a:picLocks noChangeAspect="1"/>
          </p:cNvPicPr>
          <p:nvPr/>
        </p:nvPicPr>
        <p:blipFill>
          <a:blip r:embed="rId24"/>
          <a:stretch>
            <a:fillRect/>
          </a:stretch>
        </p:blipFill>
        <p:spPr>
          <a:xfrm>
            <a:off x="3003009" y="9304190"/>
            <a:ext cx="1978655" cy="4151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608E781-96DF-C21E-AE8A-76DC6BA4E206}"/>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907BF529-4A14-263F-704F-91B24E6592D2}"/>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BB262F38-7477-090F-3B8A-BEF7E0FB203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831227D1-B0CC-75EE-0506-3DD2790BF3B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1DC7A2F7-0898-B6D8-25BF-ABA1EA14BE8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CEF8A4D0-C0CA-FAD6-9B9A-BE01F36549E1}"/>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8BE531DF-3891-5F51-0DE9-47B0D97F813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57220407-4E41-7241-7FC5-A36EEF92A9F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39611F57-CC70-77C6-4313-E21DFE6476F4}"/>
              </a:ext>
            </a:extLst>
          </p:cNvPr>
          <p:cNvSpPr txBox="1"/>
          <p:nvPr/>
        </p:nvSpPr>
        <p:spPr>
          <a:xfrm>
            <a:off x="792000" y="1548000"/>
            <a:ext cx="15002182"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Gestaltung eines "Flipped Classroom</a:t>
            </a:r>
          </a:p>
          <a:p>
            <a:pPr marL="0" marR="0" lvl="0" indent="0" algn="l" rtl="0">
              <a:spcBef>
                <a:spcPts val="0"/>
              </a:spcBef>
              <a:spcAft>
                <a:spcPts val="0"/>
              </a:spcAft>
              <a:buClr>
                <a:srgbClr val="033C5B"/>
              </a:buClr>
              <a:buSzPts val="4000"/>
              <a:buFont typeface="Arial"/>
              <a:buNone/>
            </a:pPr>
            <a:r>
              <a:rPr lang="en-GB" sz="4400" i="0" u="none" strike="noStrike" cap="none" dirty="0">
                <a:solidFill>
                  <a:schemeClr val="tx1">
                    <a:lumMod val="85000"/>
                    <a:lumOff val="15000"/>
                  </a:schemeClr>
                </a:solidFill>
                <a:latin typeface="Arial"/>
                <a:ea typeface="Arial"/>
                <a:cs typeface="Arial"/>
                <a:sym typeface="Arial"/>
              </a:rPr>
              <a:t>Die umgedrehte Klasse: Raum und Zeit neu denken</a:t>
            </a:r>
            <a:endParaRPr lang="en-BE" sz="4400" i="0" u="none" strike="noStrike" cap="none" dirty="0">
              <a:solidFill>
                <a:schemeClr val="tx1">
                  <a:lumMod val="85000"/>
                  <a:lumOff val="15000"/>
                </a:schemeClr>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E46B0E1F-0425-97F4-B366-F60694FBDB7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E92D687-8A99-81CB-9E16-FC4A1FC5777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1163B043-DFFB-830B-DF42-35D08B2D183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D83AFF46-F590-34C6-6D96-0A9B2A43C81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E117A412-F106-9040-94D8-6F463FBAE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Online Media 5" title="The Flipped Class: Rethinking Space &amp; Time">
            <a:hlinkClick r:id="" action="ppaction://media"/>
            <a:extLst>
              <a:ext uri="{FF2B5EF4-FFF2-40B4-BE49-F238E27FC236}">
                <a16:creationId xmlns:a16="http://schemas.microsoft.com/office/drawing/2014/main" id="{2D400858-9B03-B97A-ED15-B10035536E49}"/>
              </a:ext>
            </a:extLst>
          </p:cNvPr>
          <p:cNvPicPr>
            <a:picLocks noRot="1" noChangeAspect="1"/>
          </p:cNvPicPr>
          <p:nvPr>
            <a:videoFile r:link="rId1"/>
          </p:nvPr>
        </p:nvPicPr>
        <p:blipFill>
          <a:blip r:embed="rId8"/>
          <a:stretch>
            <a:fillRect/>
          </a:stretch>
        </p:blipFill>
        <p:spPr>
          <a:xfrm>
            <a:off x="5353388" y="3535992"/>
            <a:ext cx="7620000" cy="4305300"/>
          </a:xfrm>
          <a:prstGeom prst="rect">
            <a:avLst/>
          </a:prstGeom>
        </p:spPr>
      </p:pic>
      <p:sp>
        <p:nvSpPr>
          <p:cNvPr id="8" name="TextBox 7">
            <a:extLst>
              <a:ext uri="{FF2B5EF4-FFF2-40B4-BE49-F238E27FC236}">
                <a16:creationId xmlns:a16="http://schemas.microsoft.com/office/drawing/2014/main" id="{B74B1A54-B093-57FB-B2C0-8EA239DD9875}"/>
              </a:ext>
            </a:extLst>
          </p:cNvPr>
          <p:cNvSpPr txBox="1"/>
          <p:nvPr/>
        </p:nvSpPr>
        <p:spPr>
          <a:xfrm>
            <a:off x="4477314" y="7975223"/>
            <a:ext cx="9253182" cy="307777"/>
          </a:xfrm>
          <a:prstGeom prst="rect">
            <a:avLst/>
          </a:prstGeom>
          <a:noFill/>
        </p:spPr>
        <p:txBody>
          <a:bodyPr wrap="square">
            <a:spAutoFit/>
          </a:bodyPr>
          <a:lstStyle/>
          <a:p>
            <a:pPr algn="ctr"/>
            <a:r>
              <a:rPr lang="en-GB" i="1" dirty="0"/>
              <a:t>Quelle: </a:t>
            </a:r>
            <a:r>
              <a:rPr lang="en-BE" i="1" dirty="0">
                <a:hlinkClick r:id="rId9"/>
              </a:rPr>
              <a:t>https:</a:t>
            </a:r>
            <a:r>
              <a:rPr lang="en-GB" i="1" dirty="0"/>
              <a:t>//youtu.be/BfsLbGgUMDU?feature=shared </a:t>
            </a:r>
            <a:endParaRPr lang="en-BE" i="1" dirty="0"/>
          </a:p>
        </p:txBody>
      </p:sp>
      <p:pic>
        <p:nvPicPr>
          <p:cNvPr id="7" name="Picture 6" descr="Blue text on a white background&#10;&#10;Description automatically generated">
            <a:extLst>
              <a:ext uri="{FF2B5EF4-FFF2-40B4-BE49-F238E27FC236}">
                <a16:creationId xmlns:a16="http://schemas.microsoft.com/office/drawing/2014/main" id="{EA2FA7FB-698C-DFF6-6A6B-086C31804487}"/>
              </a:ext>
            </a:extLst>
          </p:cNvPr>
          <p:cNvPicPr>
            <a:picLocks noChangeAspect="1"/>
          </p:cNvPicPr>
          <p:nvPr/>
        </p:nvPicPr>
        <p:blipFill>
          <a:blip r:embed="rId10"/>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10588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CCAE95E1-1CB2-EBB5-972D-EAFA2299E5E3}"/>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8B160378-7026-2FCB-6A47-A14816FEDA4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9E8AC33C-1A7B-CE36-E9F4-544369E6901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426A1ACC-3E7B-9288-83A0-E42EEEED8743}"/>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C60FE04B-C154-DC99-7815-2D31C1020DB1}"/>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BD7F0BCC-16CA-4113-C8D7-9045BE373F3B}"/>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05628A30-A0AE-E357-5BA7-8A346223F0C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2A63A27C-81B4-9E54-9832-CF0CA876B86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9A8BA2E3-B12B-BD1D-B7A8-2A55EC4E7981}"/>
              </a:ext>
            </a:extLst>
          </p:cNvPr>
          <p:cNvSpPr txBox="1"/>
          <p:nvPr/>
        </p:nvSpPr>
        <p:spPr>
          <a:xfrm>
            <a:off x="771096" y="1272505"/>
            <a:ext cx="16049337" cy="1665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Einbindung der Schüler in den Flipped Classroom</a:t>
            </a:r>
            <a:r>
              <a:rPr lang="tr-TR" sz="5400" b="1" dirty="0">
                <a:solidFill>
                  <a:srgbClr val="033C5B"/>
                </a:solidFill>
                <a:latin typeface="Arial"/>
                <a:ea typeface="Arial"/>
                <a:cs typeface="Arial"/>
                <a:sym typeface="Arial"/>
              </a:rPr>
              <a:t> </a:t>
            </a:r>
            <a:r>
              <a:rPr lang="en-GB" sz="4400" i="0" u="none" strike="noStrike" cap="none" dirty="0" err="1">
                <a:solidFill>
                  <a:srgbClr val="033C5B"/>
                </a:solidFill>
              </a:rPr>
              <a:t>Umgedrehtes</a:t>
            </a:r>
            <a:r>
              <a:rPr lang="en-GB" sz="4400" i="0" u="none" strike="noStrike" cap="none" dirty="0">
                <a:solidFill>
                  <a:srgbClr val="033C5B"/>
                </a:solidFill>
              </a:rPr>
              <a:t> </a:t>
            </a:r>
            <a:r>
              <a:rPr lang="en-GB" sz="4400" dirty="0">
                <a:solidFill>
                  <a:srgbClr val="033C5B"/>
                </a:solidFill>
              </a:rPr>
              <a:t>Lernrad (FLW)</a:t>
            </a:r>
            <a:endParaRPr sz="4400"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41E3AE2-F734-EEC9-8879-3C0593C8CBC6}"/>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10" name="Diagram 9">
            <a:extLst>
              <a:ext uri="{FF2B5EF4-FFF2-40B4-BE49-F238E27FC236}">
                <a16:creationId xmlns:a16="http://schemas.microsoft.com/office/drawing/2014/main" id="{476F4684-D9FC-3FEA-DAD0-75134D9EFADD}"/>
              </a:ext>
            </a:extLst>
          </p:cNvPr>
          <p:cNvGraphicFramePr/>
          <p:nvPr>
            <p:extLst>
              <p:ext uri="{D42A27DB-BD31-4B8C-83A1-F6EECF244321}">
                <p14:modId xmlns:p14="http://schemas.microsoft.com/office/powerpoint/2010/main" val="3677275734"/>
              </p:ext>
            </p:extLst>
          </p:nvPr>
        </p:nvGraphicFramePr>
        <p:xfrm>
          <a:off x="877947" y="2888788"/>
          <a:ext cx="7874328" cy="6085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reeform 11">
            <a:extLst>
              <a:ext uri="{FF2B5EF4-FFF2-40B4-BE49-F238E27FC236}">
                <a16:creationId xmlns:a16="http://schemas.microsoft.com/office/drawing/2014/main" id="{104722C9-70EE-0CF3-4CF4-5B54591323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BE"/>
          </a:p>
        </p:txBody>
      </p:sp>
      <p:sp>
        <p:nvSpPr>
          <p:cNvPr id="3" name="Freeform 12">
            <a:extLst>
              <a:ext uri="{FF2B5EF4-FFF2-40B4-BE49-F238E27FC236}">
                <a16:creationId xmlns:a16="http://schemas.microsoft.com/office/drawing/2014/main" id="{A8C6FF95-DACF-51F0-5559-13BFD1D20C9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BE"/>
          </a:p>
        </p:txBody>
      </p:sp>
      <p:sp>
        <p:nvSpPr>
          <p:cNvPr id="4" name="TextBox 13">
            <a:extLst>
              <a:ext uri="{FF2B5EF4-FFF2-40B4-BE49-F238E27FC236}">
                <a16:creationId xmlns:a16="http://schemas.microsoft.com/office/drawing/2014/main" id="{216DE7F0-89B7-A531-6443-E34A1C381744}"/>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8CDAAB3E-660F-38EA-F2B4-D0104AE1A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diagram of a diagram&#10;&#10;Description automatically generated">
            <a:extLst>
              <a:ext uri="{FF2B5EF4-FFF2-40B4-BE49-F238E27FC236}">
                <a16:creationId xmlns:a16="http://schemas.microsoft.com/office/drawing/2014/main" id="{5149BB3E-5404-71F8-C46E-F48FEA9CB37A}"/>
              </a:ext>
            </a:extLst>
          </p:cNvPr>
          <p:cNvPicPr>
            <a:picLocks noChangeAspect="1"/>
          </p:cNvPicPr>
          <p:nvPr/>
        </p:nvPicPr>
        <p:blipFill>
          <a:blip r:embed="rId12"/>
          <a:stretch>
            <a:fillRect/>
          </a:stretch>
        </p:blipFill>
        <p:spPr>
          <a:xfrm>
            <a:off x="10425751" y="2573217"/>
            <a:ext cx="5429285" cy="54292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1F111D74-7433-2A97-FD3E-09C03B7FE496}"/>
              </a:ext>
            </a:extLst>
          </p:cNvPr>
          <p:cNvSpPr txBox="1"/>
          <p:nvPr/>
        </p:nvSpPr>
        <p:spPr>
          <a:xfrm>
            <a:off x="9911557" y="8012099"/>
            <a:ext cx="7452789" cy="769441"/>
          </a:xfrm>
          <a:prstGeom prst="rect">
            <a:avLst/>
          </a:prstGeom>
          <a:noFill/>
        </p:spPr>
        <p:txBody>
          <a:bodyPr wrap="square">
            <a:spAutoFit/>
          </a:bodyPr>
          <a:lstStyle/>
          <a:p>
            <a:r>
              <a:rPr lang="en-GB" sz="1100" i="1" dirty="0"/>
              <a:t>Quelle: Flipped Learning Wheel (FLW): ein Rahmenwerk und Prozessdesign für geflippten L2-Schreibunterricht. April 2020. Hier verfügbar: </a:t>
            </a:r>
            <a:r>
              <a:rPr lang="en-BE" sz="1100" i="1" dirty="0">
                <a:hlinkClick r:id="rId13"/>
              </a:rPr>
              <a:t>https:</a:t>
            </a:r>
            <a:r>
              <a:rPr lang="en-GB" sz="1100" i="1" dirty="0"/>
              <a:t>//www.researchgate.net/publication/340416063_Flipped_learning_wheel_FLW_a_framework_and_process_design_for_flipped_L2_writing_classes </a:t>
            </a:r>
            <a:endParaRPr lang="en-BE" sz="1100" i="1" dirty="0"/>
          </a:p>
        </p:txBody>
      </p:sp>
      <p:pic>
        <p:nvPicPr>
          <p:cNvPr id="6" name="Picture 5" descr="Blue text on a white background&#10;&#10;Description automatically generated">
            <a:extLst>
              <a:ext uri="{FF2B5EF4-FFF2-40B4-BE49-F238E27FC236}">
                <a16:creationId xmlns:a16="http://schemas.microsoft.com/office/drawing/2014/main" id="{A3FE95D9-DB03-451E-6EC1-B32C373F9081}"/>
              </a:ext>
            </a:extLst>
          </p:cNvPr>
          <p:cNvPicPr>
            <a:picLocks noChangeAspect="1"/>
          </p:cNvPicPr>
          <p:nvPr/>
        </p:nvPicPr>
        <p:blipFill>
          <a:blip r:embed="rId14"/>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319807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ED37AE3A-23E3-A5CE-4D4C-762BCC2D3E97}"/>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78E494B5-EFF4-929D-630E-8AD795FD310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42ED48D3-9CCB-D73B-DD0F-7D6F65A493D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96A33E94-A590-0310-97AB-87B47313485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4474E015-878B-8722-45B1-7587076FD39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1143D78F-E474-6627-1A43-8040E60B521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5D93FE96-A5A1-0FE8-B1FB-064E6CD5FCA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8847DAA6-31E7-692C-C46A-6978AF7288A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75D2DA37-7736-0DB8-C95B-9415DE29CF58}"/>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Tipps für eine erfolgreiche Umsetzung</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4E51B21-6752-87DD-6ABE-B368CFF63F6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37B2753-FD21-F322-BB9A-B2C9E4920CB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BC93C74-F7B0-A547-7B88-9A5E6E3EC8D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2430469C-8274-DC33-9BC8-1C35C22CE08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BBF53021-5805-288F-7DAC-34D5CD474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9E96E197-A895-542C-3457-DB7C91E22280}"/>
              </a:ext>
            </a:extLst>
          </p:cNvPr>
          <p:cNvGraphicFramePr/>
          <p:nvPr>
            <p:extLst>
              <p:ext uri="{D42A27DB-BD31-4B8C-83A1-F6EECF244321}">
                <p14:modId xmlns:p14="http://schemas.microsoft.com/office/powerpoint/2010/main" val="819320379"/>
              </p:ext>
            </p:extLst>
          </p:nvPr>
        </p:nvGraphicFramePr>
        <p:xfrm>
          <a:off x="893336" y="2679528"/>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25B6D6ED-C4F9-CF9A-E750-F51311106588}"/>
              </a:ext>
            </a:extLst>
          </p:cNvPr>
          <p:cNvPicPr>
            <a:picLocks noChangeAspect="1"/>
          </p:cNvPicPr>
          <p:nvPr/>
        </p:nvPicPr>
        <p:blipFill>
          <a:blip r:embed="rId12"/>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6509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dirty="0" err="1">
                <a:solidFill>
                  <a:srgbClr val="033C5B"/>
                </a:solidFill>
                <a:latin typeface="HK Grotesk Bold"/>
              </a:rPr>
              <a:t>Reflexion</a:t>
            </a:r>
            <a:r>
              <a:rPr lang="tr-TR" sz="6999" spc="-69" dirty="0">
                <a:solidFill>
                  <a:srgbClr val="033C5B"/>
                </a:solidFill>
                <a:latin typeface="HK Grotesk Bold"/>
              </a:rPr>
              <a:t>sa</a:t>
            </a:r>
            <a:r>
              <a:rPr lang="en-US" sz="6999" spc="-69" dirty="0" err="1">
                <a:solidFill>
                  <a:srgbClr val="033C5B"/>
                </a:solidFill>
                <a:latin typeface="HK Grotesk Bold"/>
              </a:rPr>
              <a:t>ktivität</a:t>
            </a:r>
            <a:endParaRPr lang="en-US" sz="6999" spc="-69" dirty="0">
              <a:solidFill>
                <a:srgbClr val="033C5B"/>
              </a:solidFill>
              <a:latin typeface="HK Grotesk Bold"/>
            </a:endParaRPr>
          </a:p>
        </p:txBody>
      </p:sp>
      <p:sp>
        <p:nvSpPr>
          <p:cNvPr id="11" name="TextBox 11"/>
          <p:cNvSpPr txBox="1"/>
          <p:nvPr/>
        </p:nvSpPr>
        <p:spPr>
          <a:xfrm>
            <a:off x="3058697" y="2006533"/>
            <a:ext cx="11844880" cy="3665875"/>
          </a:xfrm>
          <a:prstGeom prst="rect">
            <a:avLst/>
          </a:prstGeom>
        </p:spPr>
        <p:txBody>
          <a:bodyPr wrap="square" lIns="0" tIns="0" rIns="0" bIns="0" rtlCol="0" anchor="t">
            <a:spAutoFit/>
          </a:bodyPr>
          <a:lstStyle/>
          <a:p>
            <a:pPr marL="457200" indent="-457200">
              <a:lnSpc>
                <a:spcPts val="3639"/>
              </a:lnSpc>
              <a:spcBef>
                <a:spcPct val="0"/>
              </a:spcBef>
              <a:buFont typeface="Arial" panose="020B0604020202020204" pitchFamily="34" charset="0"/>
              <a:buChar char="•"/>
            </a:pPr>
            <a:r>
              <a:rPr lang="en-GB" sz="2599" dirty="0">
                <a:solidFill>
                  <a:srgbClr val="121212"/>
                </a:solidFill>
                <a:latin typeface="HK Grotesk Light"/>
              </a:rPr>
              <a:t>Wählen Sie zwei Komponenten aus, die Ihrer Meinung nach für ein effektives umgedrehtes Lernen in Ihrem </a:t>
            </a:r>
            <a:r>
              <a:rPr lang="en-GB" sz="2599" dirty="0" err="1">
                <a:solidFill>
                  <a:srgbClr val="121212"/>
                </a:solidFill>
                <a:latin typeface="HK Grotesk Light"/>
              </a:rPr>
              <a:t>Kontext </a:t>
            </a:r>
            <a:r>
              <a:rPr lang="en-GB" sz="2599" dirty="0">
                <a:solidFill>
                  <a:srgbClr val="121212"/>
                </a:solidFill>
                <a:latin typeface="HK Grotesk Light"/>
              </a:rPr>
              <a:t>am wichtigsten sind</a:t>
            </a:r>
            <a:r>
              <a:rPr lang="en-GB" sz="2599" dirty="0" err="1">
                <a:solidFill>
                  <a:srgbClr val="121212"/>
                </a:solidFill>
                <a:latin typeface="HK Grotesk Light"/>
              </a:rPr>
              <a:t>, schreiben Sie </a:t>
            </a:r>
            <a:r>
              <a:rPr lang="en-GB" sz="2599" dirty="0">
                <a:solidFill>
                  <a:srgbClr val="121212"/>
                </a:solidFill>
                <a:latin typeface="HK Grotesk Light"/>
              </a:rPr>
              <a:t>diese auf und erläutern Sie kurz, warum Sie sie ausgewählt haben. </a:t>
            </a:r>
          </a:p>
          <a:p>
            <a:pPr marL="457200" indent="-457200">
              <a:lnSpc>
                <a:spcPts val="3639"/>
              </a:lnSpc>
              <a:spcBef>
                <a:spcPct val="0"/>
              </a:spcBef>
              <a:buFont typeface="Arial" panose="020B0604020202020204" pitchFamily="34" charset="0"/>
              <a:buChar char="•"/>
            </a:pPr>
            <a:r>
              <a:rPr lang="en-GB" sz="2599" dirty="0">
                <a:solidFill>
                  <a:srgbClr val="121212"/>
                </a:solidFill>
                <a:latin typeface="HK Grotesk Light"/>
              </a:rPr>
              <a:t>Wie können Sie die Komponenten, die Sie ausgewählt haben, in Ihrer eigenen Lehr- oder </a:t>
            </a:r>
            <a:r>
              <a:rPr lang="en-GB" sz="2599" dirty="0" err="1">
                <a:solidFill>
                  <a:srgbClr val="121212"/>
                </a:solidFill>
                <a:latin typeface="HK Grotesk Light"/>
              </a:rPr>
              <a:t>Lernumgebung</a:t>
            </a:r>
            <a:r>
              <a:rPr lang="en-GB" sz="2599" dirty="0">
                <a:solidFill>
                  <a:srgbClr val="121212"/>
                </a:solidFill>
                <a:latin typeface="HK Grotesk Light"/>
              </a:rPr>
              <a:t> anwenden</a:t>
            </a:r>
            <a:r>
              <a:rPr lang="en-GB" sz="2599" dirty="0" err="1">
                <a:solidFill>
                  <a:srgbClr val="121212"/>
                </a:solidFill>
                <a:latin typeface="HK Grotesk Light"/>
              </a:rPr>
              <a:t>? Überlegen Sie sich </a:t>
            </a:r>
            <a:r>
              <a:rPr lang="en-GB" sz="2599" dirty="0">
                <a:solidFill>
                  <a:srgbClr val="121212"/>
                </a:solidFill>
                <a:latin typeface="HK Grotesk Light"/>
              </a:rPr>
              <a:t>konkrete Beispiele dafür, wie Sie in Ihrem Flipped Classroom Technologien integrieren, das Engagement der Schüler verbessern oder die Zusammenarbeit fördern können.</a:t>
            </a:r>
          </a:p>
          <a:p>
            <a:pPr>
              <a:lnSpc>
                <a:spcPts val="3639"/>
              </a:lnSpc>
              <a:spcBef>
                <a:spcPct val="0"/>
              </a:spcBef>
            </a:pPr>
            <a:endParaRPr lang="en-GB" sz="2599"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01AE9181-D4D0-666C-362B-06B9D508DB7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7416B0E4-D5EA-ED9C-635E-A2964CBBF3EA}"/>
              </a:ext>
            </a:extLst>
          </p:cNvPr>
          <p:cNvPicPr>
            <a:picLocks noChangeAspect="1"/>
          </p:cNvPicPr>
          <p:nvPr/>
        </p:nvPicPr>
        <p:blipFill>
          <a:blip r:embed="rId11"/>
          <a:stretch>
            <a:fillRect/>
          </a:stretch>
        </p:blipFill>
        <p:spPr>
          <a:xfrm>
            <a:off x="3003009" y="9304190"/>
            <a:ext cx="1978655" cy="4151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Zusätzliche Ressourcen</a:t>
            </a:r>
          </a:p>
        </p:txBody>
      </p:sp>
      <p:sp>
        <p:nvSpPr>
          <p:cNvPr id="3" name="TextBox 3"/>
          <p:cNvSpPr txBox="1"/>
          <p:nvPr/>
        </p:nvSpPr>
        <p:spPr>
          <a:xfrm>
            <a:off x="1561782" y="2256647"/>
            <a:ext cx="12001818" cy="3862404"/>
          </a:xfrm>
          <a:prstGeom prst="rect">
            <a:avLst/>
          </a:prstGeom>
        </p:spPr>
        <p:txBody>
          <a:bodyPr wrap="square" lIns="0" tIns="0" rIns="0" bIns="0" rtlCol="0" anchor="t">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Das umgedrehte Klassenzimmer, </a:t>
            </a:r>
            <a:r>
              <a:rPr lang="en-GB" sz="1800" dirty="0" err="1">
                <a:effectLst/>
                <a:latin typeface="Calibri" panose="020F0502020204030204" pitchFamily="34" charset="0"/>
                <a:ea typeface="Calibri" panose="020F0502020204030204" pitchFamily="34" charset="0"/>
              </a:rPr>
              <a:t>Zentrum </a:t>
            </a:r>
            <a:r>
              <a:rPr lang="en-GB" sz="1800" dirty="0">
                <a:effectLst/>
                <a:latin typeface="Calibri" panose="020F0502020204030204" pitchFamily="34" charset="0"/>
                <a:ea typeface="Calibri" panose="020F0502020204030204" pitchFamily="34" charset="0"/>
              </a:rPr>
              <a:t>für Unterrichtsexzellenz, UTRGV </a:t>
            </a:r>
            <a:r>
              <a:rPr lang="en-GB" sz="1800" dirty="0">
                <a:effectLst/>
                <a:latin typeface="Calibri" panose="020F0502020204030204" pitchFamily="34" charset="0"/>
                <a:ea typeface="Times New Roman" panose="02020603050405020304" pitchFamily="18" charset="0"/>
              </a:rPr>
              <a:t>https://www.utrgv.edu/cte/resources-new/course-design/flipped-classrooms/index.htm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https://elearningindustry.com/flipped-classroom-new-generation-classroom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7 Dinge, die Sie über umgedrehte Klassenzimmer wissen sollten, Boise State University https://www.boisestate.edu/ctl-flipping/publications/7-know/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Umgekehrtes Klassenzimmer: Die neue Generation des Klassenzimmers, eLearning-Industrie https://elearningindustry.com/flipped-classroom-new-generation-classroom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7 Schritte zu einem umgedrehten Klassenzimmer, von </a:t>
            </a:r>
            <a:r>
              <a:rPr lang="en-GB" sz="1800" dirty="0" err="1">
                <a:effectLst/>
                <a:latin typeface="Calibri" panose="020F0502020204030204" pitchFamily="34" charset="0"/>
                <a:ea typeface="Calibri" panose="020F0502020204030204" pitchFamily="34" charset="0"/>
              </a:rPr>
              <a:t>TeachThought </a:t>
            </a:r>
            <a:r>
              <a:rPr lang="en-GB" sz="1800" dirty="0">
                <a:effectLst/>
                <a:latin typeface="Calibri" panose="020F0502020204030204" pitchFamily="34" charset="0"/>
                <a:ea typeface="Calibri" panose="020F0502020204030204" pitchFamily="34" charset="0"/>
              </a:rPr>
              <a:t>Staff / 20. März 2013 / Lernen / Blended Learning, Wesentlich, Erfahrene Lehrkraft https://www.teachthought.com/learning/a-flipped-classroom/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Umgekehrtes Lernen https://elearning.tki.org.nz/Teaching/Future-focused-learning/Flipped-learning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Die Vorteile eines umgedrehten Klassenzimmers, WINJIGO https://www.winjigo.com/the-advantages-of-a-flipped-classroom/ </a:t>
            </a:r>
            <a:endParaRPr lang="en-BE" sz="1800" dirty="0">
              <a:effectLst/>
              <a:latin typeface="Calibri" panose="020F0502020204030204" pitchFamily="34" charset="0"/>
              <a:ea typeface="Calibri" panose="020F0502020204030204" pitchFamily="3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7" name="Picture 16" descr="Blue text on a white background&#10;&#10;Description automatically generated">
            <a:extLst>
              <a:ext uri="{FF2B5EF4-FFF2-40B4-BE49-F238E27FC236}">
                <a16:creationId xmlns:a16="http://schemas.microsoft.com/office/drawing/2014/main" id="{0EC7A12F-A77D-9267-7715-40FFD8B012AF}"/>
              </a:ext>
            </a:extLst>
          </p:cNvPr>
          <p:cNvPicPr>
            <a:picLocks noChangeAspect="1"/>
          </p:cNvPicPr>
          <p:nvPr/>
        </p:nvPicPr>
        <p:blipFill>
          <a:blip r:embed="rId5"/>
          <a:stretch>
            <a:fillRect/>
          </a:stretch>
        </p:blipFill>
        <p:spPr>
          <a:xfrm>
            <a:off x="3003009" y="9304190"/>
            <a:ext cx="1978655" cy="4151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25"/>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en-GB" sz="6999" b="1" i="0" u="none" strike="noStrike" cap="none" dirty="0">
                <a:solidFill>
                  <a:srgbClr val="033C5B"/>
                </a:solidFill>
                <a:latin typeface="Arial"/>
                <a:ea typeface="Arial"/>
                <a:cs typeface="Arial"/>
                <a:sym typeface="Arial"/>
              </a:rPr>
              <a:t>Lernziele</a:t>
            </a:r>
            <a:endParaRPr b="1" dirty="0"/>
          </a:p>
        </p:txBody>
      </p:sp>
      <p:sp>
        <p:nvSpPr>
          <p:cNvPr id="511" name="Google Shape;511;p25"/>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2" name="Google Shape;512;p25"/>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3" name="Google Shape;513;p25"/>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4" name="Google Shape;514;p25"/>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25"/>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6" name="Google Shape;516;p25"/>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8" name="Google Shape;518;p25"/>
          <p:cNvSpPr txBox="1"/>
          <p:nvPr/>
        </p:nvSpPr>
        <p:spPr>
          <a:xfrm>
            <a:off x="791999" y="3455999"/>
            <a:ext cx="7668000" cy="4043327"/>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400" b="0" i="0" u="none" strike="noStrike" cap="none" dirty="0">
                <a:solidFill>
                  <a:srgbClr val="121212"/>
                </a:solidFill>
                <a:latin typeface="Arial"/>
                <a:ea typeface="Arial"/>
                <a:cs typeface="Arial"/>
                <a:sym typeface="Arial"/>
              </a:rPr>
              <a:t>Am Ende dieser Einheit werden die Teilnehmer in der Lage sein:</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die Kernkomponenten des Flipped-Classroom-Ansatzes zu verstehen.</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Erfahren Sie, wie das umgekehrte Lernen das Engagement, die Zusammenarbeit und das selbstständige Lernen fördert.</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Lernen Sie, wie man flipped classroom Umgebungen in der Berufsbildung konzipiert und umsetzt.</a:t>
            </a:r>
            <a:endParaRPr dirty="0"/>
          </a:p>
        </p:txBody>
      </p:sp>
      <p:pic>
        <p:nvPicPr>
          <p:cNvPr id="2" name="Picture 1">
            <a:extLst>
              <a:ext uri="{FF2B5EF4-FFF2-40B4-BE49-F238E27FC236}">
                <a16:creationId xmlns:a16="http://schemas.microsoft.com/office/drawing/2014/main" id="{351A3DDB-6EE8-E0AD-20E2-A2F4CDEA06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3078" y="9263660"/>
            <a:ext cx="1047619" cy="380952"/>
          </a:xfrm>
          <a:prstGeom prst="rect">
            <a:avLst/>
          </a:prstGeom>
        </p:spPr>
      </p:pic>
      <p:pic>
        <p:nvPicPr>
          <p:cNvPr id="3" name="Picture 2" descr="Blue text on a white background&#10;&#10;Description automatically generated">
            <a:extLst>
              <a:ext uri="{FF2B5EF4-FFF2-40B4-BE49-F238E27FC236}">
                <a16:creationId xmlns:a16="http://schemas.microsoft.com/office/drawing/2014/main" id="{F5539D9F-F736-12D4-E71B-D76A27D5FB71}"/>
              </a:ext>
            </a:extLst>
          </p:cNvPr>
          <p:cNvPicPr>
            <a:picLocks noChangeAspect="1"/>
          </p:cNvPicPr>
          <p:nvPr/>
        </p:nvPicPr>
        <p:blipFill>
          <a:blip r:embed="rId8"/>
          <a:stretch>
            <a:fillRect/>
          </a:stretch>
        </p:blipFill>
        <p:spPr>
          <a:xfrm>
            <a:off x="2868725" y="9157947"/>
            <a:ext cx="2319714" cy="486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Das F-L-I-P-Modell </a:t>
            </a:r>
            <a:endParaRPr sz="5400" b="1" dirty="0"/>
          </a:p>
        </p:txBody>
      </p:sp>
      <p:sp>
        <p:nvSpPr>
          <p:cNvPr id="534" name="Google Shape;534;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98106B5-40E9-566A-7203-2DC2E40BA7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4" name="TextBox 13">
            <a:extLst>
              <a:ext uri="{FF2B5EF4-FFF2-40B4-BE49-F238E27FC236}">
                <a16:creationId xmlns:a16="http://schemas.microsoft.com/office/drawing/2014/main" id="{AFFD92A4-5655-1D72-64A6-B9522A18714F}"/>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6F327627-C641-7C17-AEB7-333F3B997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CED63145-72E0-82C9-B40C-586CF3D33145}"/>
              </a:ext>
            </a:extLst>
          </p:cNvPr>
          <p:cNvGraphicFramePr/>
          <p:nvPr>
            <p:extLst>
              <p:ext uri="{D42A27DB-BD31-4B8C-83A1-F6EECF244321}">
                <p14:modId xmlns:p14="http://schemas.microsoft.com/office/powerpoint/2010/main" val="2231607317"/>
              </p:ext>
            </p:extLst>
          </p:nvPr>
        </p:nvGraphicFramePr>
        <p:xfrm>
          <a:off x="1501351" y="2577447"/>
          <a:ext cx="14448000" cy="5796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descr="Blue text on a white background&#10;&#10;Description automatically generated">
            <a:extLst>
              <a:ext uri="{FF2B5EF4-FFF2-40B4-BE49-F238E27FC236}">
                <a16:creationId xmlns:a16="http://schemas.microsoft.com/office/drawing/2014/main" id="{A61913C9-9860-21DD-89C8-702994DDBDEB}"/>
              </a:ext>
            </a:extLst>
          </p:cNvPr>
          <p:cNvPicPr>
            <a:picLocks noChangeAspect="1"/>
          </p:cNvPicPr>
          <p:nvPr/>
        </p:nvPicPr>
        <p:blipFill>
          <a:blip r:embed="rId11"/>
          <a:stretch>
            <a:fillRect/>
          </a:stretch>
        </p:blipFill>
        <p:spPr>
          <a:xfrm>
            <a:off x="3003009" y="9304190"/>
            <a:ext cx="1978655" cy="4151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4" name="Google Shape;544;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5" name="Google Shape;545;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6" name="Google Shape;546;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7" name="Google Shape;547;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8" name="Google Shape;548;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9" name="Google Shape;549;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0" name="Google Shape;550;p27"/>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F...für Flexible Umwelt</a:t>
            </a:r>
            <a:endParaRPr sz="5400" b="1" dirty="0"/>
          </a:p>
        </p:txBody>
      </p:sp>
      <p:sp>
        <p:nvSpPr>
          <p:cNvPr id="554" name="Google Shape;554;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5" name="Google Shape;555;p27"/>
          <p:cNvSpPr txBox="1"/>
          <p:nvPr/>
        </p:nvSpPr>
        <p:spPr>
          <a:xfrm>
            <a:off x="818920" y="2587635"/>
            <a:ext cx="10317653" cy="389478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000" b="0" i="0" u="none" strike="noStrike" cap="none" dirty="0">
                <a:solidFill>
                  <a:srgbClr val="000000"/>
                </a:solidFill>
                <a:latin typeface="Arial"/>
                <a:ea typeface="Arial"/>
                <a:cs typeface="Arial"/>
                <a:sym typeface="Arial"/>
              </a:rPr>
              <a:t>Die erste Säule unterstreicht die Bedeutung von </a:t>
            </a:r>
            <a:r>
              <a:rPr lang="en-GB" sz="2000" b="1" i="0" u="none" strike="noStrike" cap="none" dirty="0">
                <a:solidFill>
                  <a:srgbClr val="000000"/>
                </a:solidFill>
                <a:latin typeface="Arial"/>
                <a:ea typeface="Arial"/>
                <a:cs typeface="Arial"/>
                <a:sym typeface="Arial"/>
              </a:rPr>
              <a:t>Anpassungsfähigkeit </a:t>
            </a:r>
            <a:r>
              <a:rPr lang="en-GB" sz="2000" b="0" i="0" u="none" strike="noStrike" cap="none" dirty="0">
                <a:solidFill>
                  <a:srgbClr val="000000"/>
                </a:solidFill>
                <a:latin typeface="Arial"/>
                <a:ea typeface="Arial"/>
                <a:cs typeface="Arial"/>
                <a:sym typeface="Arial"/>
              </a:rPr>
              <a:t>und </a:t>
            </a:r>
            <a:r>
              <a:rPr lang="en-GB" sz="2000" b="1" i="0" u="none" strike="noStrike" cap="none" dirty="0">
                <a:solidFill>
                  <a:srgbClr val="000000"/>
                </a:solidFill>
                <a:latin typeface="Arial"/>
                <a:ea typeface="Arial"/>
                <a:cs typeface="Arial"/>
                <a:sym typeface="Arial"/>
              </a:rPr>
              <a:t>Vielseitigkeit </a:t>
            </a:r>
            <a:r>
              <a:rPr lang="en-GB" sz="2000" b="0" i="0" u="none" strike="noStrike" cap="none" dirty="0">
                <a:solidFill>
                  <a:srgbClr val="000000"/>
                </a:solidFill>
                <a:latin typeface="Arial"/>
                <a:ea typeface="Arial"/>
                <a:cs typeface="Arial"/>
                <a:sym typeface="Arial"/>
              </a:rPr>
              <a:t>im Lernraum. Pädagogen müssen Umgebungen schaffen, die unterschiedliche Lernaktivitäten, Vorlieben und Modalitäten berücksichtigen. Dies kann die Umgestaltung der Klassenzimmer, die Integration von Technologie und die Bereitstellung von Möglichkeiten für unabhängiges und gemeinschaftliches Arbeiten beinhalten. Durch die Förderung der Flexibilität befähigen die Pädagogen die Schüler, ihr Lernen selbst in die Hand zu nehmen und ihre Erfahrungen an ihre individuellen Bedürfnisse anzupassen. </a:t>
            </a:r>
            <a:endParaRPr sz="20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916B3A93-63A7-AB61-BE16-EFDE1D4A38C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40FC7FB7-B75B-BE45-46EF-8A023FF5A58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4A0205A2-C791-7CB5-97BE-393536AD8B5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ADE19306-1635-9FD3-88BB-4E5C11696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group of people sitting at tables using laptops&#10;&#10;Description automatically generated">
            <a:extLst>
              <a:ext uri="{FF2B5EF4-FFF2-40B4-BE49-F238E27FC236}">
                <a16:creationId xmlns:a16="http://schemas.microsoft.com/office/drawing/2014/main" id="{036A76AB-DAF1-14EA-A99D-1E86C5CB560A}"/>
              </a:ext>
            </a:extLst>
          </p:cNvPr>
          <p:cNvPicPr>
            <a:picLocks noChangeAspect="1"/>
          </p:cNvPicPr>
          <p:nvPr/>
        </p:nvPicPr>
        <p:blipFill>
          <a:blip r:embed="rId7"/>
          <a:srcRect l="5100" r="5810"/>
          <a:stretch/>
        </p:blipFill>
        <p:spPr>
          <a:xfrm>
            <a:off x="11333003" y="2955242"/>
            <a:ext cx="5704738" cy="4012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lue text on a white background&#10;&#10;Description automatically generated">
            <a:extLst>
              <a:ext uri="{FF2B5EF4-FFF2-40B4-BE49-F238E27FC236}">
                <a16:creationId xmlns:a16="http://schemas.microsoft.com/office/drawing/2014/main" id="{64A2E8FF-D3B8-26BB-2875-A8C9266EF819}"/>
              </a:ext>
            </a:extLst>
          </p:cNvPr>
          <p:cNvPicPr>
            <a:picLocks noChangeAspect="1"/>
          </p:cNvPicPr>
          <p:nvPr/>
        </p:nvPicPr>
        <p:blipFill>
          <a:blip r:embed="rId8"/>
          <a:stretch>
            <a:fillRect/>
          </a:stretch>
        </p:blipFill>
        <p:spPr>
          <a:xfrm>
            <a:off x="3003009" y="9304190"/>
            <a:ext cx="1978655" cy="4151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1" name="Google Shape;561;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2" name="Google Shape;562;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3" name="Google Shape;563;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4" name="Google Shape;564;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5" name="Google Shape;565;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6" name="Google Shape;566;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7" name="Google Shape;567;p28"/>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L...für Lernkultur</a:t>
            </a:r>
            <a:endParaRPr sz="5400" b="1" dirty="0"/>
          </a:p>
        </p:txBody>
      </p:sp>
      <p:sp>
        <p:nvSpPr>
          <p:cNvPr id="571" name="Google Shape;571;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28"/>
          <p:cNvSpPr txBox="1"/>
          <p:nvPr/>
        </p:nvSpPr>
        <p:spPr>
          <a:xfrm>
            <a:off x="7983941" y="2142148"/>
            <a:ext cx="8782979"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200" b="0" i="0" u="none" strike="noStrike" cap="none" dirty="0">
                <a:solidFill>
                  <a:srgbClr val="000000"/>
                </a:solidFill>
                <a:latin typeface="Arial"/>
                <a:ea typeface="Arial"/>
                <a:cs typeface="Arial"/>
                <a:sym typeface="Arial"/>
              </a:rPr>
              <a:t>Die zweite Säule verkörpert eine grundlegende Verlagerung von einem </a:t>
            </a:r>
            <a:r>
              <a:rPr lang="en-GB" sz="2200" b="0" i="0" u="none" strike="noStrike" cap="none" dirty="0" err="1">
                <a:solidFill>
                  <a:srgbClr val="000000"/>
                </a:solidFill>
                <a:latin typeface="Arial"/>
                <a:ea typeface="Arial"/>
                <a:cs typeface="Arial"/>
                <a:sym typeface="Arial"/>
              </a:rPr>
              <a:t>lehrerzentrierten </a:t>
            </a:r>
            <a:r>
              <a:rPr lang="en-GB" sz="2200" b="0" i="0" u="none" strike="noStrike" cap="none" dirty="0">
                <a:solidFill>
                  <a:srgbClr val="000000"/>
                </a:solidFill>
                <a:latin typeface="Arial"/>
                <a:ea typeface="Arial"/>
                <a:cs typeface="Arial"/>
                <a:sym typeface="Arial"/>
              </a:rPr>
              <a:t>zu einem </a:t>
            </a:r>
            <a:r>
              <a:rPr lang="en-GB" sz="2200" b="1" i="0" u="none" strike="noStrike" cap="none" dirty="0" err="1">
                <a:solidFill>
                  <a:srgbClr val="000000"/>
                </a:solidFill>
                <a:latin typeface="Arial"/>
                <a:ea typeface="Arial"/>
                <a:cs typeface="Arial"/>
                <a:sym typeface="Arial"/>
              </a:rPr>
              <a:t>schülerzentrierten </a:t>
            </a:r>
            <a:r>
              <a:rPr lang="en-GB" sz="2200" b="1" i="0" u="none" strike="noStrike" cap="none" dirty="0">
                <a:solidFill>
                  <a:srgbClr val="000000"/>
                </a:solidFill>
                <a:latin typeface="Arial"/>
                <a:ea typeface="Arial"/>
                <a:cs typeface="Arial"/>
                <a:sym typeface="Arial"/>
              </a:rPr>
              <a:t>Ansatz</a:t>
            </a:r>
            <a:r>
              <a:rPr lang="en-GB" sz="2200" b="0" i="0" u="none" strike="noStrike" cap="none" dirty="0">
                <a:solidFill>
                  <a:srgbClr val="000000"/>
                </a:solidFill>
                <a:latin typeface="Arial"/>
                <a:ea typeface="Arial"/>
                <a:cs typeface="Arial"/>
                <a:sym typeface="Arial"/>
              </a:rPr>
              <a:t>. In einem Flipping Classroom liegt der Schwerpunkt auf der </a:t>
            </a:r>
            <a:r>
              <a:rPr lang="en-GB" sz="2200" b="1" i="0" u="none" strike="noStrike" cap="none" dirty="0">
                <a:solidFill>
                  <a:srgbClr val="000000"/>
                </a:solidFill>
                <a:latin typeface="Arial"/>
                <a:ea typeface="Arial"/>
                <a:cs typeface="Arial"/>
                <a:sym typeface="Arial"/>
              </a:rPr>
              <a:t>Förderung </a:t>
            </a:r>
            <a:r>
              <a:rPr lang="en-GB" sz="2200" b="0" i="0" u="none" strike="noStrike" cap="none" dirty="0">
                <a:solidFill>
                  <a:srgbClr val="000000"/>
                </a:solidFill>
                <a:latin typeface="Arial"/>
                <a:ea typeface="Arial"/>
                <a:cs typeface="Arial"/>
                <a:sym typeface="Arial"/>
              </a:rPr>
              <a:t>einer </a:t>
            </a:r>
            <a:r>
              <a:rPr lang="en-GB" sz="2200" b="1" i="0" u="none" strike="noStrike" cap="none" dirty="0">
                <a:solidFill>
                  <a:srgbClr val="000000"/>
                </a:solidFill>
                <a:latin typeface="Arial"/>
                <a:ea typeface="Arial"/>
                <a:cs typeface="Arial"/>
                <a:sym typeface="Arial"/>
              </a:rPr>
              <a:t>Kultur </a:t>
            </a:r>
            <a:r>
              <a:rPr lang="en-GB" sz="2200" b="0" i="0" u="none" strike="noStrike" cap="none" dirty="0">
                <a:solidFill>
                  <a:srgbClr val="000000"/>
                </a:solidFill>
                <a:latin typeface="Arial"/>
                <a:ea typeface="Arial"/>
                <a:cs typeface="Arial"/>
                <a:sym typeface="Arial"/>
              </a:rPr>
              <a:t>des </a:t>
            </a:r>
            <a:r>
              <a:rPr lang="en-GB" sz="2200" b="1" i="0" u="none" strike="noStrike" cap="none" dirty="0">
                <a:solidFill>
                  <a:srgbClr val="000000"/>
                </a:solidFill>
                <a:latin typeface="Arial"/>
                <a:ea typeface="Arial"/>
                <a:cs typeface="Arial"/>
                <a:sym typeface="Arial"/>
              </a:rPr>
              <a:t>aktiven Engagements</a:t>
            </a:r>
            <a:r>
              <a:rPr lang="en-GB" sz="2200" b="0" i="0" u="none" strike="noStrike" cap="none" dirty="0">
                <a:solidFill>
                  <a:srgbClr val="000000"/>
                </a:solidFill>
                <a:latin typeface="Arial"/>
                <a:ea typeface="Arial"/>
                <a:cs typeface="Arial"/>
                <a:sym typeface="Arial"/>
              </a:rPr>
              <a:t>, der </a:t>
            </a:r>
            <a:r>
              <a:rPr lang="en-GB" sz="2200" b="1" i="0" u="none" strike="noStrike" cap="none" dirty="0">
                <a:solidFill>
                  <a:srgbClr val="000000"/>
                </a:solidFill>
                <a:latin typeface="Arial"/>
                <a:ea typeface="Arial"/>
                <a:cs typeface="Arial"/>
                <a:sym typeface="Arial"/>
              </a:rPr>
              <a:t>Untersuchung </a:t>
            </a:r>
            <a:r>
              <a:rPr lang="en-GB" sz="2200" b="0" i="0" u="none" strike="noStrike" cap="none" dirty="0">
                <a:solidFill>
                  <a:srgbClr val="000000"/>
                </a:solidFill>
                <a:latin typeface="Arial"/>
                <a:ea typeface="Arial"/>
                <a:cs typeface="Arial"/>
                <a:sym typeface="Arial"/>
              </a:rPr>
              <a:t>und der </a:t>
            </a:r>
            <a:r>
              <a:rPr lang="en-GB" sz="2200" b="1" i="0" u="none" strike="noStrike" cap="none" dirty="0">
                <a:solidFill>
                  <a:srgbClr val="000000"/>
                </a:solidFill>
                <a:latin typeface="Arial"/>
                <a:ea typeface="Arial"/>
                <a:cs typeface="Arial"/>
                <a:sym typeface="Arial"/>
              </a:rPr>
              <a:t>Zusammenarbeit</a:t>
            </a:r>
            <a:r>
              <a:rPr lang="en-GB" sz="2200" b="0" i="0" u="none" strike="noStrike" cap="none" dirty="0">
                <a:solidFill>
                  <a:srgbClr val="000000"/>
                </a:solidFill>
                <a:latin typeface="Arial"/>
                <a:ea typeface="Arial"/>
                <a:cs typeface="Arial"/>
                <a:sym typeface="Arial"/>
              </a:rPr>
              <a:t>. Die Schüler werden ermutigt, </a:t>
            </a:r>
            <a:r>
              <a:rPr lang="en-GB" sz="2200" b="1" i="0" u="none" strike="noStrike" cap="none" dirty="0">
                <a:solidFill>
                  <a:srgbClr val="000000"/>
                </a:solidFill>
                <a:latin typeface="Arial"/>
                <a:ea typeface="Arial"/>
                <a:cs typeface="Arial"/>
                <a:sym typeface="Arial"/>
              </a:rPr>
              <a:t>Themen zu vertiefen, sich an sinnvollen Diskussionen zu beteiligen und die Verantwortung für ihren Lernprozess zu übernehmen</a:t>
            </a:r>
            <a:r>
              <a:rPr lang="en-GB" sz="2200" b="0" i="0" u="none" strike="noStrike" cap="none" dirty="0">
                <a:solidFill>
                  <a:srgbClr val="000000"/>
                </a:solidFill>
                <a:latin typeface="Arial"/>
                <a:ea typeface="Arial"/>
                <a:cs typeface="Arial"/>
                <a:sym typeface="Arial"/>
              </a:rPr>
              <a:t>. Durch die Kultivierung einer dynamischen und partizipativen Lernkultur schaffen die Lehrkräfte Möglichkeiten für ein tieferes Verständnis, kritisches Denken und die Schaffung von Wissen.</a:t>
            </a:r>
            <a:endParaRPr sz="22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A045C673-3AEA-D88E-266F-40FFE9FE1A3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8A7D5804-8B56-2341-77BE-D2D06D1BF6A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146832F1-9166-5408-2414-1E56F7C4D8A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AB3A1AB9-9942-68DF-232E-6A21616D66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a:extLst>
              <a:ext uri="{FF2B5EF4-FFF2-40B4-BE49-F238E27FC236}">
                <a16:creationId xmlns:a16="http://schemas.microsoft.com/office/drawing/2014/main" id="{2A87974B-7B1B-A993-5E72-B076F30B8FD1}"/>
              </a:ext>
            </a:extLst>
          </p:cNvPr>
          <p:cNvPicPr>
            <a:picLocks noChangeAspect="1"/>
          </p:cNvPicPr>
          <p:nvPr/>
        </p:nvPicPr>
        <p:blipFill>
          <a:blip r:embed="rId7"/>
          <a:stretch>
            <a:fillRect/>
          </a:stretch>
        </p:blipFill>
        <p:spPr>
          <a:xfrm>
            <a:off x="1772665" y="2889847"/>
            <a:ext cx="4635124" cy="4660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lue text on a white background&#10;&#10;Description automatically generated">
            <a:extLst>
              <a:ext uri="{FF2B5EF4-FFF2-40B4-BE49-F238E27FC236}">
                <a16:creationId xmlns:a16="http://schemas.microsoft.com/office/drawing/2014/main" id="{834074A5-74D0-E8E0-CB3C-6A87A1BBF4B6}"/>
              </a:ext>
            </a:extLst>
          </p:cNvPr>
          <p:cNvPicPr>
            <a:picLocks noChangeAspect="1"/>
          </p:cNvPicPr>
          <p:nvPr/>
        </p:nvPicPr>
        <p:blipFill>
          <a:blip r:embed="rId8"/>
          <a:stretch>
            <a:fillRect/>
          </a:stretch>
        </p:blipFill>
        <p:spPr>
          <a:xfrm>
            <a:off x="3003009" y="9304190"/>
            <a:ext cx="1978655" cy="4151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8" name="Google Shape;578;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9" name="Google Shape;579;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0" name="Google Shape;580;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1" name="Google Shape;581;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2" name="Google Shape;582;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3" name="Google Shape;583;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4" name="Google Shape;584;p29"/>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I</a:t>
            </a:r>
            <a:r>
              <a:rPr lang="en-GB" sz="5400" b="1" i="0" u="none" strike="noStrike" cap="none" dirty="0">
                <a:solidFill>
                  <a:srgbClr val="033C5B"/>
                </a:solidFill>
                <a:latin typeface="Arial"/>
                <a:ea typeface="Arial"/>
                <a:cs typeface="Arial"/>
                <a:sym typeface="Arial"/>
              </a:rPr>
              <a:t>...für bewussten Inhalt</a:t>
            </a:r>
            <a:endParaRPr sz="5400" b="1" dirty="0"/>
          </a:p>
        </p:txBody>
      </p:sp>
      <p:sp>
        <p:nvSpPr>
          <p:cNvPr id="588" name="Google Shape;58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9" name="Google Shape;589;p29"/>
          <p:cNvSpPr txBox="1"/>
          <p:nvPr/>
        </p:nvSpPr>
        <p:spPr>
          <a:xfrm>
            <a:off x="792000" y="2648228"/>
            <a:ext cx="10412812"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200" b="0" i="0" u="none" strike="noStrike" cap="none" dirty="0">
                <a:solidFill>
                  <a:srgbClr val="000000"/>
                </a:solidFill>
                <a:latin typeface="Arial"/>
                <a:ea typeface="Arial"/>
                <a:cs typeface="Arial"/>
                <a:sym typeface="Arial"/>
              </a:rPr>
              <a:t>Die dritte Säule unterstreicht die Bedeutung einer </a:t>
            </a:r>
            <a:r>
              <a:rPr lang="en-GB" sz="2200" b="1" i="0" u="none" strike="noStrike" cap="none" dirty="0">
                <a:solidFill>
                  <a:srgbClr val="000000"/>
                </a:solidFill>
                <a:latin typeface="Arial"/>
                <a:ea typeface="Arial"/>
                <a:cs typeface="Arial"/>
                <a:sym typeface="Arial"/>
              </a:rPr>
              <a:t>durchdachten </a:t>
            </a:r>
            <a:r>
              <a:rPr lang="en-GB" sz="2200" b="0" i="0" u="none" strike="noStrike" cap="none" dirty="0">
                <a:solidFill>
                  <a:srgbClr val="000000"/>
                </a:solidFill>
                <a:latin typeface="Arial"/>
                <a:ea typeface="Arial"/>
                <a:cs typeface="Arial"/>
                <a:sym typeface="Arial"/>
              </a:rPr>
              <a:t>und </a:t>
            </a:r>
            <a:r>
              <a:rPr lang="en-GB" sz="2200" b="1" i="0" u="none" strike="noStrike" cap="none" dirty="0">
                <a:solidFill>
                  <a:srgbClr val="000000"/>
                </a:solidFill>
                <a:latin typeface="Arial"/>
                <a:ea typeface="Arial"/>
                <a:cs typeface="Arial"/>
                <a:sym typeface="Arial"/>
              </a:rPr>
              <a:t>zielgerichteten Gestaltung der Inhalte</a:t>
            </a:r>
            <a:r>
              <a:rPr lang="en-GB" sz="2200" b="0" i="0" u="none" strike="noStrike" cap="none" dirty="0">
                <a:solidFill>
                  <a:srgbClr val="000000"/>
                </a:solidFill>
                <a:latin typeface="Arial"/>
                <a:ea typeface="Arial"/>
                <a:cs typeface="Arial"/>
                <a:sym typeface="Arial"/>
              </a:rPr>
              <a:t>. Pädagogen müssen sorgfältig Materialien auswählen und zusammenstellen, die </a:t>
            </a:r>
            <a:r>
              <a:rPr lang="en-GB" sz="2200" b="1" i="0" u="none" strike="noStrike" cap="none" dirty="0">
                <a:solidFill>
                  <a:srgbClr val="000000"/>
                </a:solidFill>
                <a:latin typeface="Arial"/>
                <a:ea typeface="Arial"/>
                <a:cs typeface="Arial"/>
                <a:sym typeface="Arial"/>
              </a:rPr>
              <a:t>auf die Lernziele abgestimmt sind, das konzeptionelle Verständnis fördern und sinnvolle Lernerfahrungen ermöglichen</a:t>
            </a:r>
            <a:r>
              <a:rPr lang="en-GB" sz="2200" b="0" i="0" u="none" strike="noStrike" cap="none" dirty="0">
                <a:solidFill>
                  <a:srgbClr val="000000"/>
                </a:solidFill>
                <a:latin typeface="Arial"/>
                <a:ea typeface="Arial"/>
                <a:cs typeface="Arial"/>
                <a:sym typeface="Arial"/>
              </a:rPr>
              <a:t>. Dies kann die Erstellung von ansprechenden Multimedia-Ressourcen, die Bereitstellung von Hilfsmitteln und Unterstützungsmaterialien sowie die Integration von Anwendungen aus der Praxis beinhalten. Durch die gezielte Gestaltung von Inhalten optimieren Pädagogen das Engagement der Schüler, das Verständnis und das Behalten von Schlüsselkonzepten.</a:t>
            </a:r>
            <a:endParaRPr sz="22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E411D179-5087-C961-30B2-2FABA0F9255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9886E49-8018-4880-379A-00436994D14C}"/>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F99F8AA-7608-AD76-BA56-D2D1031133C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653B06B7-5BE0-8581-2056-5C6673A53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person and person looking at a computer screen&#10;&#10;Description automatically generated">
            <a:extLst>
              <a:ext uri="{FF2B5EF4-FFF2-40B4-BE49-F238E27FC236}">
                <a16:creationId xmlns:a16="http://schemas.microsoft.com/office/drawing/2014/main" id="{520659C1-CD32-F5BF-9FDA-EF2DF5CAFCE5}"/>
              </a:ext>
            </a:extLst>
          </p:cNvPr>
          <p:cNvPicPr>
            <a:picLocks noChangeAspect="1"/>
          </p:cNvPicPr>
          <p:nvPr/>
        </p:nvPicPr>
        <p:blipFill>
          <a:blip r:embed="rId7"/>
          <a:srcRect l="5020" r="12164"/>
          <a:stretch/>
        </p:blipFill>
        <p:spPr>
          <a:xfrm>
            <a:off x="11204812" y="2927995"/>
            <a:ext cx="6523723" cy="443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lue text on a white background&#10;&#10;Description automatically generated">
            <a:extLst>
              <a:ext uri="{FF2B5EF4-FFF2-40B4-BE49-F238E27FC236}">
                <a16:creationId xmlns:a16="http://schemas.microsoft.com/office/drawing/2014/main" id="{8F971A90-5E66-D53C-1A3D-3DAD31DFDE41}"/>
              </a:ext>
            </a:extLst>
          </p:cNvPr>
          <p:cNvPicPr>
            <a:picLocks noChangeAspect="1"/>
          </p:cNvPicPr>
          <p:nvPr/>
        </p:nvPicPr>
        <p:blipFill>
          <a:blip r:embed="rId8"/>
          <a:stretch>
            <a:fillRect/>
          </a:stretch>
        </p:blipFill>
        <p:spPr>
          <a:xfrm>
            <a:off x="3003009" y="9304190"/>
            <a:ext cx="1978655" cy="4151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5" name="Google Shape;595;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6" name="Google Shape;596;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7" name="Google Shape;597;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8" name="Google Shape;598;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9" name="Google Shape;599;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0" name="Google Shape;600;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1" name="Google Shape;601;p30"/>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P...für professionelle Pädagogen</a:t>
            </a:r>
            <a:endParaRPr sz="5400" b="1" dirty="0"/>
          </a:p>
        </p:txBody>
      </p:sp>
      <p:sp>
        <p:nvSpPr>
          <p:cNvPr id="605" name="Google Shape;605;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6" name="Google Shape;606;p30"/>
          <p:cNvSpPr txBox="1"/>
          <p:nvPr/>
        </p:nvSpPr>
        <p:spPr>
          <a:xfrm>
            <a:off x="5705434" y="2213875"/>
            <a:ext cx="10926348"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400" b="0" i="0" u="none" strike="noStrike" cap="none" dirty="0">
                <a:solidFill>
                  <a:srgbClr val="000000"/>
                </a:solidFill>
                <a:latin typeface="Arial"/>
                <a:ea typeface="Arial"/>
                <a:cs typeface="Arial"/>
                <a:sym typeface="Arial"/>
              </a:rPr>
              <a:t>Die vierte Säule unterstreicht die entscheidende </a:t>
            </a:r>
            <a:r>
              <a:rPr lang="en-GB" sz="2400" b="1" i="0" u="none" strike="noStrike" cap="none" dirty="0">
                <a:solidFill>
                  <a:srgbClr val="000000"/>
                </a:solidFill>
                <a:latin typeface="Arial"/>
                <a:ea typeface="Arial"/>
                <a:cs typeface="Arial"/>
                <a:sym typeface="Arial"/>
              </a:rPr>
              <a:t>Rolle der Lehrkräfte als Vermittler, Mentoren und Führer im Lernprozess</a:t>
            </a:r>
            <a:r>
              <a:rPr lang="en-GB" sz="2400" b="0" i="0" u="none" strike="noStrike" cap="none" dirty="0">
                <a:solidFill>
                  <a:srgbClr val="000000"/>
                </a:solidFill>
                <a:latin typeface="Arial"/>
                <a:ea typeface="Arial"/>
                <a:cs typeface="Arial"/>
                <a:sym typeface="Arial"/>
              </a:rPr>
              <a:t>. In einem umgedrehten Klassenzimmer fungieren die Lehrkräfte als </a:t>
            </a:r>
            <a:r>
              <a:rPr lang="en-GB" sz="2400" b="1" i="0" u="none" strike="noStrike" cap="none" dirty="0">
                <a:solidFill>
                  <a:srgbClr val="000000"/>
                </a:solidFill>
                <a:latin typeface="Arial"/>
                <a:ea typeface="Arial"/>
                <a:cs typeface="Arial"/>
                <a:sym typeface="Arial"/>
              </a:rPr>
              <a:t>didaktische Führer, die den Schülern auf ihrem Lernweg Anleitung, Feedback und Unterstützung geben</a:t>
            </a:r>
            <a:r>
              <a:rPr lang="en-GB" sz="2400" b="0" i="0" u="none" strike="noStrike" cap="none" dirty="0">
                <a:solidFill>
                  <a:srgbClr val="000000"/>
                </a:solidFill>
                <a:latin typeface="Arial"/>
                <a:ea typeface="Arial"/>
                <a:cs typeface="Arial"/>
                <a:sym typeface="Arial"/>
              </a:rPr>
              <a:t>. Dies kann die Moderation von Diskussionen, die Bereitstellung von personalisiertem Unterricht und die Förderung einer kooperativen und unterstützenden Lernumgebung beinhalten. Durch eine </a:t>
            </a:r>
            <a:r>
              <a:rPr lang="en-GB" sz="2400" b="1" i="0" u="none" strike="noStrike" cap="none" dirty="0">
                <a:solidFill>
                  <a:srgbClr val="000000"/>
                </a:solidFill>
                <a:latin typeface="Arial"/>
                <a:ea typeface="Arial"/>
                <a:cs typeface="Arial"/>
                <a:sym typeface="Arial"/>
              </a:rPr>
              <a:t>wachstumsorientierte Denkweise</a:t>
            </a:r>
            <a:r>
              <a:rPr lang="en-GB" sz="2400" b="0" i="0" u="none" strike="noStrike" cap="none" dirty="0">
                <a:solidFill>
                  <a:srgbClr val="000000"/>
                </a:solidFill>
                <a:latin typeface="Arial"/>
                <a:ea typeface="Arial"/>
                <a:cs typeface="Arial"/>
                <a:sym typeface="Arial"/>
              </a:rPr>
              <a:t>, eine reflektierte Praxis und die kontinuierliche Suche nach beruflichen Weiterbildungsmöglichkeiten können Pädagogen ihre Effektivität und ihren Einfluss im flippenden Klassenzimmer verbessern.</a:t>
            </a:r>
            <a:endParaRPr sz="24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7BE1EBE7-ADB4-9BEF-61A3-E6F03B4F267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430FAEA9-D1DE-2716-0FA6-0541B3D2457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DD0B89EF-90EE-154C-86D0-C8BF83EB167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B0D10604-BB41-6B47-D0B3-8C0873640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group of men working on a piece of wood&#10;&#10;Description automatically generated">
            <a:extLst>
              <a:ext uri="{FF2B5EF4-FFF2-40B4-BE49-F238E27FC236}">
                <a16:creationId xmlns:a16="http://schemas.microsoft.com/office/drawing/2014/main" id="{829D345D-E377-8992-178F-A146B97C401E}"/>
              </a:ext>
            </a:extLst>
          </p:cNvPr>
          <p:cNvPicPr>
            <a:picLocks noChangeAspect="1"/>
          </p:cNvPicPr>
          <p:nvPr/>
        </p:nvPicPr>
        <p:blipFill>
          <a:blip r:embed="rId7"/>
          <a:srcRect l="23184" r="13920"/>
          <a:stretch/>
        </p:blipFill>
        <p:spPr>
          <a:xfrm>
            <a:off x="559140" y="2949771"/>
            <a:ext cx="4910307" cy="4108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lue text on a white background&#10;&#10;Description automatically generated">
            <a:extLst>
              <a:ext uri="{FF2B5EF4-FFF2-40B4-BE49-F238E27FC236}">
                <a16:creationId xmlns:a16="http://schemas.microsoft.com/office/drawing/2014/main" id="{6BE0E1AE-0FD4-C727-A1F3-999CEA5F54F1}"/>
              </a:ext>
            </a:extLst>
          </p:cNvPr>
          <p:cNvPicPr>
            <a:picLocks noChangeAspect="1"/>
          </p:cNvPicPr>
          <p:nvPr/>
        </p:nvPicPr>
        <p:blipFill>
          <a:blip r:embed="rId8"/>
          <a:stretch>
            <a:fillRect/>
          </a:stretch>
        </p:blipFill>
        <p:spPr>
          <a:xfrm>
            <a:off x="3003009" y="9304190"/>
            <a:ext cx="1978655" cy="4151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9DE5CF6D-A8A4-DDB1-C72F-66778700988D}"/>
            </a:ext>
          </a:extLst>
        </p:cNvPr>
        <p:cNvGrpSpPr/>
        <p:nvPr/>
      </p:nvGrpSpPr>
      <p:grpSpPr>
        <a:xfrm>
          <a:off x="0" y="0"/>
          <a:ext cx="0" cy="0"/>
          <a:chOff x="0" y="0"/>
          <a:chExt cx="0" cy="0"/>
        </a:xfrm>
      </p:grpSpPr>
      <p:sp>
        <p:nvSpPr>
          <p:cNvPr id="165" name="Google Shape;165;p6">
            <a:extLst>
              <a:ext uri="{FF2B5EF4-FFF2-40B4-BE49-F238E27FC236}">
                <a16:creationId xmlns:a16="http://schemas.microsoft.com/office/drawing/2014/main" id="{8BC49917-B1FB-73A2-EB36-BA6BED302B3A}"/>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45A1417E-510F-637B-BCC6-75BEFC1E755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0E700C40-8C66-066F-DCB1-5076222F2B52}"/>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a:extLst>
              <a:ext uri="{FF2B5EF4-FFF2-40B4-BE49-F238E27FC236}">
                <a16:creationId xmlns:a16="http://schemas.microsoft.com/office/drawing/2014/main" id="{C59C2171-8C5A-83F4-6C2F-FA59F696718D}"/>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a:extLst>
              <a:ext uri="{FF2B5EF4-FFF2-40B4-BE49-F238E27FC236}">
                <a16:creationId xmlns:a16="http://schemas.microsoft.com/office/drawing/2014/main" id="{B501DFCF-424D-6897-FF91-2A3C5974782D}"/>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a:extLst>
              <a:ext uri="{FF2B5EF4-FFF2-40B4-BE49-F238E27FC236}">
                <a16:creationId xmlns:a16="http://schemas.microsoft.com/office/drawing/2014/main" id="{A0C5A0E9-4955-A3E0-C06C-AE9EC1E7FFA4}"/>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a:extLst>
              <a:ext uri="{FF2B5EF4-FFF2-40B4-BE49-F238E27FC236}">
                <a16:creationId xmlns:a16="http://schemas.microsoft.com/office/drawing/2014/main" id="{0B8CF30E-A65C-EF6D-1354-5396D8CD130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a:extLst>
              <a:ext uri="{FF2B5EF4-FFF2-40B4-BE49-F238E27FC236}">
                <a16:creationId xmlns:a16="http://schemas.microsoft.com/office/drawing/2014/main" id="{9B2F98FC-1CFF-C553-F7C0-0549D9D4C892}"/>
              </a:ext>
            </a:extLst>
          </p:cNvPr>
          <p:cNvSpPr txBox="1"/>
          <p:nvPr/>
        </p:nvSpPr>
        <p:spPr>
          <a:xfrm>
            <a:off x="818920" y="1370472"/>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Die 4 Säulen des Flipped-Modells</a:t>
            </a:r>
            <a:endParaRPr sz="5400" b="1" dirty="0"/>
          </a:p>
        </p:txBody>
      </p:sp>
      <p:sp>
        <p:nvSpPr>
          <p:cNvPr id="176" name="Google Shape;176;p6">
            <a:extLst>
              <a:ext uri="{FF2B5EF4-FFF2-40B4-BE49-F238E27FC236}">
                <a16:creationId xmlns:a16="http://schemas.microsoft.com/office/drawing/2014/main" id="{B19B0BA5-5DBF-E096-B8A0-F7038B024DE4}"/>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CDF51CE-1315-6A60-A7F8-A5DD929F17A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2B55BEC7-9C0E-DD34-A887-7AC2AA63B66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6571F4A6-42C9-19FD-7DA8-F9FC149C17D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61623DF4-83FA-0771-FDC0-448632F0A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172;p6">
            <a:extLst>
              <a:ext uri="{FF2B5EF4-FFF2-40B4-BE49-F238E27FC236}">
                <a16:creationId xmlns:a16="http://schemas.microsoft.com/office/drawing/2014/main" id="{2E9750C6-B0E6-7331-39FE-B232093124CF}"/>
              </a:ext>
            </a:extLst>
          </p:cNvPr>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5400" b="1" dirty="0"/>
          </a:p>
        </p:txBody>
      </p:sp>
      <p:graphicFrame>
        <p:nvGraphicFramePr>
          <p:cNvPr id="9" name="Diagram 8">
            <a:extLst>
              <a:ext uri="{FF2B5EF4-FFF2-40B4-BE49-F238E27FC236}">
                <a16:creationId xmlns:a16="http://schemas.microsoft.com/office/drawing/2014/main" id="{67069CBB-4BFC-7A81-415C-F7B7A5DC3A9D}"/>
              </a:ext>
            </a:extLst>
          </p:cNvPr>
          <p:cNvGraphicFramePr/>
          <p:nvPr/>
        </p:nvGraphicFramePr>
        <p:xfrm>
          <a:off x="917986" y="2342295"/>
          <a:ext cx="16069141" cy="6387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descr="Blue text on a white background&#10;&#10;Description automatically generated">
            <a:extLst>
              <a:ext uri="{FF2B5EF4-FFF2-40B4-BE49-F238E27FC236}">
                <a16:creationId xmlns:a16="http://schemas.microsoft.com/office/drawing/2014/main" id="{FD6CD5BC-43B7-92B7-7143-B9C9FBE753C5}"/>
              </a:ext>
            </a:extLst>
          </p:cNvPr>
          <p:cNvPicPr>
            <a:picLocks noChangeAspect="1"/>
          </p:cNvPicPr>
          <p:nvPr/>
        </p:nvPicPr>
        <p:blipFill>
          <a:blip r:embed="rId12"/>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402019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630E147D-376D-15AC-DC48-AA85442101BD}"/>
            </a:ext>
          </a:extLst>
        </p:cNvPr>
        <p:cNvGrpSpPr/>
        <p:nvPr/>
      </p:nvGrpSpPr>
      <p:grpSpPr>
        <a:xfrm>
          <a:off x="0" y="0"/>
          <a:ext cx="0" cy="0"/>
          <a:chOff x="0" y="0"/>
          <a:chExt cx="0" cy="0"/>
        </a:xfrm>
      </p:grpSpPr>
      <p:sp>
        <p:nvSpPr>
          <p:cNvPr id="523" name="Google Shape;523;p26">
            <a:extLst>
              <a:ext uri="{FF2B5EF4-FFF2-40B4-BE49-F238E27FC236}">
                <a16:creationId xmlns:a16="http://schemas.microsoft.com/office/drawing/2014/main" id="{991E6141-4249-D565-536A-C409DBF7AD8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a:extLst>
              <a:ext uri="{FF2B5EF4-FFF2-40B4-BE49-F238E27FC236}">
                <a16:creationId xmlns:a16="http://schemas.microsoft.com/office/drawing/2014/main" id="{B7AF86DF-E77B-EB5B-AC61-6E0CB29DBE0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a:extLst>
              <a:ext uri="{FF2B5EF4-FFF2-40B4-BE49-F238E27FC236}">
                <a16:creationId xmlns:a16="http://schemas.microsoft.com/office/drawing/2014/main" id="{7F098F45-86C4-484D-529A-1C52C3B1AD1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a:extLst>
              <a:ext uri="{FF2B5EF4-FFF2-40B4-BE49-F238E27FC236}">
                <a16:creationId xmlns:a16="http://schemas.microsoft.com/office/drawing/2014/main" id="{64BC0E81-2293-0B85-8845-1EF875E5F584}"/>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a:extLst>
              <a:ext uri="{FF2B5EF4-FFF2-40B4-BE49-F238E27FC236}">
                <a16:creationId xmlns:a16="http://schemas.microsoft.com/office/drawing/2014/main" id="{E718DE05-B587-6DE1-B158-B385AFD0C78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a:extLst>
              <a:ext uri="{FF2B5EF4-FFF2-40B4-BE49-F238E27FC236}">
                <a16:creationId xmlns:a16="http://schemas.microsoft.com/office/drawing/2014/main" id="{E236A573-6F65-4132-E9E9-19407033C79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a:extLst>
              <a:ext uri="{FF2B5EF4-FFF2-40B4-BE49-F238E27FC236}">
                <a16:creationId xmlns:a16="http://schemas.microsoft.com/office/drawing/2014/main" id="{3BCF8828-0A19-C4EC-6529-D8615D18E0F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a:extLst>
              <a:ext uri="{FF2B5EF4-FFF2-40B4-BE49-F238E27FC236}">
                <a16:creationId xmlns:a16="http://schemas.microsoft.com/office/drawing/2014/main" id="{7790857A-F53C-74AE-9F5A-CAB7879380D1}"/>
              </a:ext>
            </a:extLst>
          </p:cNvPr>
          <p:cNvSpPr txBox="1"/>
          <p:nvPr/>
        </p:nvSpPr>
        <p:spPr>
          <a:xfrm>
            <a:off x="791999" y="1548000"/>
            <a:ext cx="15157351"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Hauptmerkmale eines Flipped Classroom</a:t>
            </a:r>
            <a:endParaRPr sz="5400" b="1" dirty="0"/>
          </a:p>
        </p:txBody>
      </p:sp>
      <p:sp>
        <p:nvSpPr>
          <p:cNvPr id="534" name="Google Shape;534;p26">
            <a:extLst>
              <a:ext uri="{FF2B5EF4-FFF2-40B4-BE49-F238E27FC236}">
                <a16:creationId xmlns:a16="http://schemas.microsoft.com/office/drawing/2014/main" id="{AFAD42AB-C140-B1C5-6319-278FD8305F0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A6B3880-E6F1-CD8C-8401-CB2E748B14D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1EF7B63C-0626-722F-4CA9-2519545F7B1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944BF2FB-29CA-6555-13CB-61A4B9F329D2}"/>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5" name="Picture 4">
            <a:extLst>
              <a:ext uri="{FF2B5EF4-FFF2-40B4-BE49-F238E27FC236}">
                <a16:creationId xmlns:a16="http://schemas.microsoft.com/office/drawing/2014/main" id="{C3213911-6F0B-C5D5-27BE-C951CB5AD7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536" name="Google Shape;589;p29">
            <a:extLst>
              <a:ext uri="{FF2B5EF4-FFF2-40B4-BE49-F238E27FC236}">
                <a16:creationId xmlns:a16="http://schemas.microsoft.com/office/drawing/2014/main" id="{337CD21A-D7D4-F73B-4F9B-BDEC07CABB74}"/>
              </a:ext>
            </a:extLst>
          </p:cNvPr>
          <p:cNvGraphicFramePr/>
          <p:nvPr>
            <p:extLst>
              <p:ext uri="{D42A27DB-BD31-4B8C-83A1-F6EECF244321}">
                <p14:modId xmlns:p14="http://schemas.microsoft.com/office/powerpoint/2010/main" val="2697680426"/>
              </p:ext>
            </p:extLst>
          </p:nvPr>
        </p:nvGraphicFramePr>
        <p:xfrm>
          <a:off x="818920" y="2957708"/>
          <a:ext cx="15948000" cy="432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Blue text on a white background&#10;&#10;Description automatically generated">
            <a:extLst>
              <a:ext uri="{FF2B5EF4-FFF2-40B4-BE49-F238E27FC236}">
                <a16:creationId xmlns:a16="http://schemas.microsoft.com/office/drawing/2014/main" id="{D5D9F423-B3A0-B013-4490-F8764E9C5740}"/>
              </a:ext>
            </a:extLst>
          </p:cNvPr>
          <p:cNvPicPr>
            <a:picLocks noChangeAspect="1"/>
          </p:cNvPicPr>
          <p:nvPr/>
        </p:nvPicPr>
        <p:blipFill>
          <a:blip r:embed="rId12"/>
          <a:stretch>
            <a:fillRect/>
          </a:stretch>
        </p:blipFill>
        <p:spPr>
          <a:xfrm>
            <a:off x="3003009" y="9304190"/>
            <a:ext cx="1978655" cy="415112"/>
          </a:xfrm>
          <a:prstGeom prst="rect">
            <a:avLst/>
          </a:prstGeom>
        </p:spPr>
      </p:pic>
    </p:spTree>
    <p:extLst>
      <p:ext uri="{BB962C8B-B14F-4D97-AF65-F5344CB8AC3E}">
        <p14:creationId xmlns:p14="http://schemas.microsoft.com/office/powerpoint/2010/main" val="25694200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2490</Words>
  <Application>Microsoft Office PowerPoint</Application>
  <PresentationFormat>Custom</PresentationFormat>
  <Paragraphs>106</Paragraphs>
  <Slides>18</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HK Grotesk Bold</vt:lpstr>
      <vt:lpstr>HK Grotesk Light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keywords>, docId:07EDF4576999C645C561FA6091422BCC</cp:keywords>
  <cp:lastModifiedBy>Sotiria Tsalamani</cp:lastModifiedBy>
  <cp:revision>9</cp:revision>
  <dcterms:created xsi:type="dcterms:W3CDTF">2006-08-16T00:00:00Z</dcterms:created>
  <dcterms:modified xsi:type="dcterms:W3CDTF">2024-11-08T10:59:20Z</dcterms:modified>
</cp:coreProperties>
</file>