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0" r:id="rId4"/>
    <p:sldId id="325" r:id="rId5"/>
    <p:sldId id="333" r:id="rId6"/>
    <p:sldId id="326" r:id="rId7"/>
    <p:sldId id="334" r:id="rId8"/>
    <p:sldId id="327" r:id="rId9"/>
    <p:sldId id="336" r:id="rId10"/>
    <p:sldId id="331" r:id="rId11"/>
    <p:sldId id="337" r:id="rId12"/>
    <p:sldId id="338" r:id="rId13"/>
    <p:sldId id="341" r:id="rId14"/>
    <p:sldId id="329" r:id="rId15"/>
    <p:sldId id="335" r:id="rId16"/>
    <p:sldId id="332" r:id="rId17"/>
    <p:sldId id="339" r:id="rId18"/>
    <p:sldId id="340" r:id="rId19"/>
    <p:sldId id="324" r:id="rId20"/>
    <p:sldId id="264" r:id="rId21"/>
    <p:sldId id="263" r:id="rId22"/>
  </p:sldIdLst>
  <p:sldSz cx="18288000" cy="10287000"/>
  <p:notesSz cx="6858000" cy="9144000"/>
  <p:embeddedFontLst>
    <p:embeddedFont>
      <p:font typeface="HK Grotesk" panose="020B0604020202020204" charset="0"/>
      <p:regular r:id="rId23"/>
    </p:embeddedFont>
    <p:embeddedFont>
      <p:font typeface="HK Grotesk Bold" panose="020B0604020202020204" charset="0"/>
      <p:regular r:id="rId24"/>
    </p:embeddedFont>
    <p:embeddedFont>
      <p:font typeface="HK Grotesk Light"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8" d="100"/>
          <a:sy n="58" d="100"/>
        </p:scale>
        <p:origin x="25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42912-1DA3-4870-9732-0CAFEB92BAB8}" type="doc">
      <dgm:prSet loTypeId="urn:microsoft.com/office/officeart/2018/layout/CircleProcess" loCatId="simpleprocesssa" qsTypeId="urn:microsoft.com/office/officeart/2005/8/quickstyle/3d1" qsCatId="3D" csTypeId="urn:microsoft.com/office/officeart/2005/8/colors/accent6_2" csCatId="accent6"/>
      <dgm:spPr/>
      <dgm:t>
        <a:bodyPr/>
        <a:lstStyle/>
        <a:p>
          <a:endParaRPr lang="en-US"/>
        </a:p>
      </dgm:t>
    </dgm:pt>
    <dgm:pt modelId="{3B762E2C-2F1B-4914-BC90-B0E7EF6C52D9}">
      <dgm:prSet custT="1"/>
      <dgm:spPr/>
      <dgm:t>
        <a:bodyPr/>
        <a:lstStyle/>
        <a:p>
          <a:r>
            <a:rPr lang="en-GB" sz="1800"/>
            <a:t>VET programs face challenges globally in adapting to remote and blended learning.</a:t>
          </a:r>
          <a:endParaRPr lang="en-US" sz="1800"/>
        </a:p>
      </dgm:t>
    </dgm:pt>
    <dgm:pt modelId="{B1786BF1-B934-4A37-9378-5A1A76EF7A58}" type="parTrans" cxnId="{0C481F2B-DAB1-45EF-B8DC-061F3F157748}">
      <dgm:prSet/>
      <dgm:spPr/>
      <dgm:t>
        <a:bodyPr/>
        <a:lstStyle/>
        <a:p>
          <a:endParaRPr lang="en-US" sz="2800"/>
        </a:p>
      </dgm:t>
    </dgm:pt>
    <dgm:pt modelId="{50930621-BE22-4A4A-8D07-D4281A992497}" type="sibTrans" cxnId="{0C481F2B-DAB1-45EF-B8DC-061F3F157748}">
      <dgm:prSet/>
      <dgm:spPr/>
      <dgm:t>
        <a:bodyPr/>
        <a:lstStyle/>
        <a:p>
          <a:endParaRPr lang="en-US" sz="2800"/>
        </a:p>
      </dgm:t>
    </dgm:pt>
    <dgm:pt modelId="{24DCD06C-46E2-4006-964A-C683CC3B556C}">
      <dgm:prSet custT="1"/>
      <dgm:spPr/>
      <dgm:t>
        <a:bodyPr/>
        <a:lstStyle/>
        <a:p>
          <a:r>
            <a:rPr lang="en-GB" sz="1800"/>
            <a:t>Impact of limited time for educators to adjust teaching and assessment methods in the new context of the Covid-19 pandemic.</a:t>
          </a:r>
          <a:endParaRPr lang="en-US" sz="1800"/>
        </a:p>
      </dgm:t>
    </dgm:pt>
    <dgm:pt modelId="{88A0DC08-2C77-4A96-A91F-26BCC70B0A39}" type="parTrans" cxnId="{0B5D4B7E-076B-4EDC-A3F2-5B9CE98D5B8D}">
      <dgm:prSet/>
      <dgm:spPr/>
      <dgm:t>
        <a:bodyPr/>
        <a:lstStyle/>
        <a:p>
          <a:endParaRPr lang="en-US" sz="2800"/>
        </a:p>
      </dgm:t>
    </dgm:pt>
    <dgm:pt modelId="{5AC90BA8-2AE5-410E-83DE-449F57C4C595}" type="sibTrans" cxnId="{0B5D4B7E-076B-4EDC-A3F2-5B9CE98D5B8D}">
      <dgm:prSet/>
      <dgm:spPr/>
      <dgm:t>
        <a:bodyPr/>
        <a:lstStyle/>
        <a:p>
          <a:endParaRPr lang="en-US" sz="2800"/>
        </a:p>
      </dgm:t>
    </dgm:pt>
    <dgm:pt modelId="{9954BCB2-91C1-4CD4-98B4-D7B1604A69D0}">
      <dgm:prSet custT="1"/>
      <dgm:spPr/>
      <dgm:t>
        <a:bodyPr/>
        <a:lstStyle/>
        <a:p>
          <a:r>
            <a:rPr lang="en-GB" sz="1800"/>
            <a:t>Difficulty for learners in gauging their progress during the pandemic.</a:t>
          </a:r>
          <a:endParaRPr lang="en-US" sz="1800"/>
        </a:p>
      </dgm:t>
    </dgm:pt>
    <dgm:pt modelId="{913CEE1E-7518-4803-BB35-E6ADCA7C8538}" type="parTrans" cxnId="{E5F0BCD0-D7A4-4B51-9A2D-43CC6099182E}">
      <dgm:prSet/>
      <dgm:spPr/>
      <dgm:t>
        <a:bodyPr/>
        <a:lstStyle/>
        <a:p>
          <a:endParaRPr lang="en-US" sz="2800"/>
        </a:p>
      </dgm:t>
    </dgm:pt>
    <dgm:pt modelId="{D4485682-C97B-4069-9A75-0845DBE5276E}" type="sibTrans" cxnId="{E5F0BCD0-D7A4-4B51-9A2D-43CC6099182E}">
      <dgm:prSet/>
      <dgm:spPr/>
      <dgm:t>
        <a:bodyPr/>
        <a:lstStyle/>
        <a:p>
          <a:endParaRPr lang="en-US" sz="2800"/>
        </a:p>
      </dgm:t>
    </dgm:pt>
    <dgm:pt modelId="{662A2D2A-67B8-4B39-AE95-686CEBB3EE50}">
      <dgm:prSet custT="1"/>
      <dgm:spPr/>
      <dgm:t>
        <a:bodyPr/>
        <a:lstStyle/>
        <a:p>
          <a:r>
            <a:rPr lang="en-GB" sz="1800"/>
            <a:t>Recognition of the need to strengthen assessment in VET learning, regardless of the learning environment.</a:t>
          </a:r>
          <a:endParaRPr lang="en-US" sz="1800"/>
        </a:p>
      </dgm:t>
    </dgm:pt>
    <dgm:pt modelId="{B6DCAE4B-1665-45DF-BA74-BF25859616B0}" type="parTrans" cxnId="{8E060057-35A4-4D74-A24F-E288B2E599CE}">
      <dgm:prSet/>
      <dgm:spPr/>
      <dgm:t>
        <a:bodyPr/>
        <a:lstStyle/>
        <a:p>
          <a:endParaRPr lang="en-US" sz="2800"/>
        </a:p>
      </dgm:t>
    </dgm:pt>
    <dgm:pt modelId="{AEBCDA93-F26C-488F-B842-3F96B9D2C531}" type="sibTrans" cxnId="{8E060057-35A4-4D74-A24F-E288B2E599CE}">
      <dgm:prSet/>
      <dgm:spPr/>
      <dgm:t>
        <a:bodyPr/>
        <a:lstStyle/>
        <a:p>
          <a:endParaRPr lang="en-US" sz="2800"/>
        </a:p>
      </dgm:t>
    </dgm:pt>
    <dgm:pt modelId="{396F9342-2FCA-4BE5-8274-CC338D64A029}">
      <dgm:prSet custT="1"/>
      <dgm:spPr/>
      <dgm:t>
        <a:bodyPr/>
        <a:lstStyle/>
        <a:p>
          <a:r>
            <a:rPr lang="en-GB" sz="1800"/>
            <a:t>Emphasis on a deliberate and systematic approach to assessment for enhancing learner achievement.</a:t>
          </a:r>
          <a:endParaRPr lang="en-US" sz="1800"/>
        </a:p>
      </dgm:t>
    </dgm:pt>
    <dgm:pt modelId="{8A3B4624-40C5-43E7-A5B3-82AAFEBA9BA1}" type="parTrans" cxnId="{8EA7EF37-9EC1-465B-BA8F-16FEBA792639}">
      <dgm:prSet/>
      <dgm:spPr/>
      <dgm:t>
        <a:bodyPr/>
        <a:lstStyle/>
        <a:p>
          <a:endParaRPr lang="en-US" sz="2800"/>
        </a:p>
      </dgm:t>
    </dgm:pt>
    <dgm:pt modelId="{9CDF941F-E64A-4FFD-92F3-D6C87BDC9520}" type="sibTrans" cxnId="{8EA7EF37-9EC1-465B-BA8F-16FEBA792639}">
      <dgm:prSet/>
      <dgm:spPr/>
      <dgm:t>
        <a:bodyPr/>
        <a:lstStyle/>
        <a:p>
          <a:endParaRPr lang="en-US" sz="2800"/>
        </a:p>
      </dgm:t>
    </dgm:pt>
    <dgm:pt modelId="{AF8DFAF8-D152-4DE8-B93A-D7642DF44DA2}">
      <dgm:prSet custT="1"/>
      <dgm:spPr/>
      <dgm:t>
        <a:bodyPr/>
        <a:lstStyle/>
        <a:p>
          <a:r>
            <a:rPr lang="en-GB" sz="1800"/>
            <a:t>Importance of engaging with formative assessment approaches to develop reflective and improvement skills.</a:t>
          </a:r>
          <a:endParaRPr lang="en-US" sz="1800"/>
        </a:p>
      </dgm:t>
    </dgm:pt>
    <dgm:pt modelId="{C0EE9A20-D386-481D-B78C-8734C46F74B7}" type="parTrans" cxnId="{66BDA34C-5662-47D7-92CF-4C005C0A8F30}">
      <dgm:prSet/>
      <dgm:spPr/>
      <dgm:t>
        <a:bodyPr/>
        <a:lstStyle/>
        <a:p>
          <a:endParaRPr lang="en-US" sz="2800"/>
        </a:p>
      </dgm:t>
    </dgm:pt>
    <dgm:pt modelId="{3622A096-8CF5-4179-A11D-32ECA35A7DA7}" type="sibTrans" cxnId="{66BDA34C-5662-47D7-92CF-4C005C0A8F30}">
      <dgm:prSet/>
      <dgm:spPr/>
      <dgm:t>
        <a:bodyPr/>
        <a:lstStyle/>
        <a:p>
          <a:endParaRPr lang="en-US" sz="2800"/>
        </a:p>
      </dgm:t>
    </dgm:pt>
    <dgm:pt modelId="{6DB75967-90C0-454F-B192-6B5782D3E066}" type="pres">
      <dgm:prSet presAssocID="{09C42912-1DA3-4870-9732-0CAFEB92BAB8}" presName="Name0" presStyleCnt="0">
        <dgm:presLayoutVars>
          <dgm:chMax val="11"/>
          <dgm:chPref val="11"/>
          <dgm:dir/>
          <dgm:resizeHandles/>
        </dgm:presLayoutVars>
      </dgm:prSet>
      <dgm:spPr/>
    </dgm:pt>
    <dgm:pt modelId="{F4D9A678-CEEC-4E0B-A8FA-08FF42E6ACF2}" type="pres">
      <dgm:prSet presAssocID="{AF8DFAF8-D152-4DE8-B93A-D7642DF44DA2}" presName="Accent6" presStyleCnt="0"/>
      <dgm:spPr/>
    </dgm:pt>
    <dgm:pt modelId="{329CA9DC-7EDD-488A-9CB4-78229A5ED237}" type="pres">
      <dgm:prSet presAssocID="{AF8DFAF8-D152-4DE8-B93A-D7642DF44DA2}" presName="Accent" presStyleLbl="node1" presStyleIdx="0" presStyleCnt="12"/>
      <dgm:spPr/>
    </dgm:pt>
    <dgm:pt modelId="{DE9D72F0-849D-4CE0-B413-6AA52A1318D9}" type="pres">
      <dgm:prSet presAssocID="{AF8DFAF8-D152-4DE8-B93A-D7642DF44DA2}" presName="ParentBackground6" presStyleCnt="0"/>
      <dgm:spPr/>
    </dgm:pt>
    <dgm:pt modelId="{B43D7B40-5383-41D6-8E25-7E89CC136B4A}" type="pres">
      <dgm:prSet presAssocID="{AF8DFAF8-D152-4DE8-B93A-D7642DF44DA2}" presName="ParentBackground" presStyleLbl="node1" presStyleIdx="1" presStyleCnt="12"/>
      <dgm:spPr/>
    </dgm:pt>
    <dgm:pt modelId="{8605E9FA-59C4-4E9B-9F49-C9B169BF3432}" type="pres">
      <dgm:prSet presAssocID="{AF8DFAF8-D152-4DE8-B93A-D7642DF44DA2}" presName="Parent6" presStyleLbl="fgAcc0" presStyleIdx="0" presStyleCnt="0">
        <dgm:presLayoutVars>
          <dgm:chMax val="1"/>
          <dgm:chPref val="1"/>
          <dgm:bulletEnabled val="1"/>
        </dgm:presLayoutVars>
      </dgm:prSet>
      <dgm:spPr/>
    </dgm:pt>
    <dgm:pt modelId="{5C4F707C-65AF-439B-A45E-6588A82804E3}" type="pres">
      <dgm:prSet presAssocID="{396F9342-2FCA-4BE5-8274-CC338D64A029}" presName="Accent5" presStyleCnt="0"/>
      <dgm:spPr/>
    </dgm:pt>
    <dgm:pt modelId="{1503F728-3082-4937-A7ED-26B0EBF1C10A}" type="pres">
      <dgm:prSet presAssocID="{396F9342-2FCA-4BE5-8274-CC338D64A029}" presName="Accent" presStyleLbl="node1" presStyleIdx="2" presStyleCnt="12"/>
      <dgm:spPr/>
    </dgm:pt>
    <dgm:pt modelId="{BCC31466-398E-486B-BC12-5F13402CF2A2}" type="pres">
      <dgm:prSet presAssocID="{396F9342-2FCA-4BE5-8274-CC338D64A029}" presName="ParentBackground5" presStyleCnt="0"/>
      <dgm:spPr/>
    </dgm:pt>
    <dgm:pt modelId="{E045DC81-FEB7-4869-B495-CB41E8570612}" type="pres">
      <dgm:prSet presAssocID="{396F9342-2FCA-4BE5-8274-CC338D64A029}" presName="ParentBackground" presStyleLbl="node1" presStyleIdx="3" presStyleCnt="12"/>
      <dgm:spPr/>
    </dgm:pt>
    <dgm:pt modelId="{87D6AAC7-047E-47EB-AEE3-9C8C7702F5C9}" type="pres">
      <dgm:prSet presAssocID="{396F9342-2FCA-4BE5-8274-CC338D64A029}" presName="Parent5" presStyleLbl="fgAcc0" presStyleIdx="0" presStyleCnt="0">
        <dgm:presLayoutVars>
          <dgm:chMax val="1"/>
          <dgm:chPref val="1"/>
          <dgm:bulletEnabled val="1"/>
        </dgm:presLayoutVars>
      </dgm:prSet>
      <dgm:spPr/>
    </dgm:pt>
    <dgm:pt modelId="{7B654126-06F5-4E48-9253-5641793F5153}" type="pres">
      <dgm:prSet presAssocID="{662A2D2A-67B8-4B39-AE95-686CEBB3EE50}" presName="Accent4" presStyleCnt="0"/>
      <dgm:spPr/>
    </dgm:pt>
    <dgm:pt modelId="{446CDA5D-7291-4C66-85EF-8895F543290D}" type="pres">
      <dgm:prSet presAssocID="{662A2D2A-67B8-4B39-AE95-686CEBB3EE50}" presName="Accent" presStyleLbl="node1" presStyleIdx="4" presStyleCnt="12"/>
      <dgm:spPr/>
    </dgm:pt>
    <dgm:pt modelId="{699D7D68-6B7E-4E84-9E6E-DC5FF3603A3F}" type="pres">
      <dgm:prSet presAssocID="{662A2D2A-67B8-4B39-AE95-686CEBB3EE50}" presName="ParentBackground4" presStyleCnt="0"/>
      <dgm:spPr/>
    </dgm:pt>
    <dgm:pt modelId="{A31C0FEC-DC0E-4870-A9DA-43685CF5556F}" type="pres">
      <dgm:prSet presAssocID="{662A2D2A-67B8-4B39-AE95-686CEBB3EE50}" presName="ParentBackground" presStyleLbl="node1" presStyleIdx="5" presStyleCnt="12"/>
      <dgm:spPr/>
    </dgm:pt>
    <dgm:pt modelId="{CABD818C-C3E2-47FC-B07A-DE9C33C5D456}" type="pres">
      <dgm:prSet presAssocID="{662A2D2A-67B8-4B39-AE95-686CEBB3EE50}" presName="Parent4" presStyleLbl="fgAcc0" presStyleIdx="0" presStyleCnt="0">
        <dgm:presLayoutVars>
          <dgm:chMax val="1"/>
          <dgm:chPref val="1"/>
          <dgm:bulletEnabled val="1"/>
        </dgm:presLayoutVars>
      </dgm:prSet>
      <dgm:spPr/>
    </dgm:pt>
    <dgm:pt modelId="{8CA663FB-A1B2-4860-A0C8-6E973C6EB28B}" type="pres">
      <dgm:prSet presAssocID="{9954BCB2-91C1-4CD4-98B4-D7B1604A69D0}" presName="Accent3" presStyleCnt="0"/>
      <dgm:spPr/>
    </dgm:pt>
    <dgm:pt modelId="{D92D0E06-F0AD-4900-AEE3-FAD85032F994}" type="pres">
      <dgm:prSet presAssocID="{9954BCB2-91C1-4CD4-98B4-D7B1604A69D0}" presName="Accent" presStyleLbl="node1" presStyleIdx="6" presStyleCnt="12"/>
      <dgm:spPr/>
    </dgm:pt>
    <dgm:pt modelId="{BB06AD9F-361E-484F-BDBA-5C1AFC0BEC36}" type="pres">
      <dgm:prSet presAssocID="{9954BCB2-91C1-4CD4-98B4-D7B1604A69D0}" presName="ParentBackground3" presStyleCnt="0"/>
      <dgm:spPr/>
    </dgm:pt>
    <dgm:pt modelId="{043FFE83-1DF2-443C-A605-F1A71C298C8C}" type="pres">
      <dgm:prSet presAssocID="{9954BCB2-91C1-4CD4-98B4-D7B1604A69D0}" presName="ParentBackground" presStyleLbl="node1" presStyleIdx="7" presStyleCnt="12"/>
      <dgm:spPr/>
    </dgm:pt>
    <dgm:pt modelId="{DF532E99-72E9-47B4-B82A-A9188E7E1313}" type="pres">
      <dgm:prSet presAssocID="{9954BCB2-91C1-4CD4-98B4-D7B1604A69D0}" presName="Parent3" presStyleLbl="fgAcc0" presStyleIdx="0" presStyleCnt="0">
        <dgm:presLayoutVars>
          <dgm:chMax val="1"/>
          <dgm:chPref val="1"/>
          <dgm:bulletEnabled val="1"/>
        </dgm:presLayoutVars>
      </dgm:prSet>
      <dgm:spPr/>
    </dgm:pt>
    <dgm:pt modelId="{836665EA-E025-410E-A6D2-4014E9EF8FEB}" type="pres">
      <dgm:prSet presAssocID="{24DCD06C-46E2-4006-964A-C683CC3B556C}" presName="Accent2" presStyleCnt="0"/>
      <dgm:spPr/>
    </dgm:pt>
    <dgm:pt modelId="{90B93325-C1CB-452F-87F9-AF22B4A2513E}" type="pres">
      <dgm:prSet presAssocID="{24DCD06C-46E2-4006-964A-C683CC3B556C}" presName="Accent" presStyleLbl="node1" presStyleIdx="8" presStyleCnt="12"/>
      <dgm:spPr/>
    </dgm:pt>
    <dgm:pt modelId="{A38A13CA-13E1-4EC5-8F52-0F0DAC34BBFE}" type="pres">
      <dgm:prSet presAssocID="{24DCD06C-46E2-4006-964A-C683CC3B556C}" presName="ParentBackground2" presStyleCnt="0"/>
      <dgm:spPr/>
    </dgm:pt>
    <dgm:pt modelId="{9AD5E06B-E3CD-422C-8BAF-9BC97C0855EA}" type="pres">
      <dgm:prSet presAssocID="{24DCD06C-46E2-4006-964A-C683CC3B556C}" presName="ParentBackground" presStyleLbl="node1" presStyleIdx="9" presStyleCnt="12"/>
      <dgm:spPr/>
    </dgm:pt>
    <dgm:pt modelId="{A2FDFFC7-BD98-451D-B65F-784028E96121}" type="pres">
      <dgm:prSet presAssocID="{24DCD06C-46E2-4006-964A-C683CC3B556C}" presName="Parent2" presStyleLbl="fgAcc0" presStyleIdx="0" presStyleCnt="0">
        <dgm:presLayoutVars>
          <dgm:chMax val="1"/>
          <dgm:chPref val="1"/>
          <dgm:bulletEnabled val="1"/>
        </dgm:presLayoutVars>
      </dgm:prSet>
      <dgm:spPr/>
    </dgm:pt>
    <dgm:pt modelId="{DEF6A37E-819D-4D79-BA46-16745CA14723}" type="pres">
      <dgm:prSet presAssocID="{3B762E2C-2F1B-4914-BC90-B0E7EF6C52D9}" presName="Accent1" presStyleCnt="0"/>
      <dgm:spPr/>
    </dgm:pt>
    <dgm:pt modelId="{FE7DF030-9F40-43CC-A954-411D6F06C6A3}" type="pres">
      <dgm:prSet presAssocID="{3B762E2C-2F1B-4914-BC90-B0E7EF6C52D9}" presName="Accent" presStyleLbl="node1" presStyleIdx="10" presStyleCnt="12"/>
      <dgm:spPr/>
    </dgm:pt>
    <dgm:pt modelId="{343F6A7F-BD75-4E75-8CD6-B104F373E29C}" type="pres">
      <dgm:prSet presAssocID="{3B762E2C-2F1B-4914-BC90-B0E7EF6C52D9}" presName="ParentBackground1" presStyleCnt="0"/>
      <dgm:spPr/>
    </dgm:pt>
    <dgm:pt modelId="{0F3A4068-0D66-419B-A2DE-B07E5ADEA622}" type="pres">
      <dgm:prSet presAssocID="{3B762E2C-2F1B-4914-BC90-B0E7EF6C52D9}" presName="ParentBackground" presStyleLbl="node1" presStyleIdx="11" presStyleCnt="12"/>
      <dgm:spPr/>
    </dgm:pt>
    <dgm:pt modelId="{ABE469B0-BF98-4EC6-934C-C1E3F62EAB2E}" type="pres">
      <dgm:prSet presAssocID="{3B762E2C-2F1B-4914-BC90-B0E7EF6C52D9}" presName="Parent1" presStyleLbl="fgAcc0" presStyleIdx="0" presStyleCnt="0">
        <dgm:presLayoutVars>
          <dgm:chMax val="1"/>
          <dgm:chPref val="1"/>
          <dgm:bulletEnabled val="1"/>
        </dgm:presLayoutVars>
      </dgm:prSet>
      <dgm:spPr/>
    </dgm:pt>
  </dgm:ptLst>
  <dgm:cxnLst>
    <dgm:cxn modelId="{92A18706-B6C1-4889-852A-3BCC5832D821}" type="presOf" srcId="{24DCD06C-46E2-4006-964A-C683CC3B556C}" destId="{9AD5E06B-E3CD-422C-8BAF-9BC97C0855EA}" srcOrd="0" destOrd="0" presId="urn:microsoft.com/office/officeart/2018/layout/CircleProcess"/>
    <dgm:cxn modelId="{C427CB0F-0083-4DE1-AED6-3C64EAC4E322}" type="presOf" srcId="{9954BCB2-91C1-4CD4-98B4-D7B1604A69D0}" destId="{DF532E99-72E9-47B4-B82A-A9188E7E1313}" srcOrd="1" destOrd="0" presId="urn:microsoft.com/office/officeart/2018/layout/CircleProcess"/>
    <dgm:cxn modelId="{913C5C12-4A40-4D39-9AC6-755BCC0F62FD}" type="presOf" srcId="{662A2D2A-67B8-4B39-AE95-686CEBB3EE50}" destId="{CABD818C-C3E2-47FC-B07A-DE9C33C5D456}" srcOrd="1" destOrd="0" presId="urn:microsoft.com/office/officeart/2018/layout/CircleProcess"/>
    <dgm:cxn modelId="{83886818-A662-4FF5-BAD1-E535A8747D7A}" type="presOf" srcId="{3B762E2C-2F1B-4914-BC90-B0E7EF6C52D9}" destId="{0F3A4068-0D66-419B-A2DE-B07E5ADEA622}" srcOrd="0" destOrd="0" presId="urn:microsoft.com/office/officeart/2018/layout/CircleProcess"/>
    <dgm:cxn modelId="{0C481F2B-DAB1-45EF-B8DC-061F3F157748}" srcId="{09C42912-1DA3-4870-9732-0CAFEB92BAB8}" destId="{3B762E2C-2F1B-4914-BC90-B0E7EF6C52D9}" srcOrd="0" destOrd="0" parTransId="{B1786BF1-B934-4A37-9378-5A1A76EF7A58}" sibTransId="{50930621-BE22-4A4A-8D07-D4281A992497}"/>
    <dgm:cxn modelId="{AD43042C-CEC1-460C-8E61-E8830A93CF00}" type="presOf" srcId="{AF8DFAF8-D152-4DE8-B93A-D7642DF44DA2}" destId="{B43D7B40-5383-41D6-8E25-7E89CC136B4A}" srcOrd="0" destOrd="0" presId="urn:microsoft.com/office/officeart/2018/layout/CircleProcess"/>
    <dgm:cxn modelId="{8EA7EF37-9EC1-465B-BA8F-16FEBA792639}" srcId="{09C42912-1DA3-4870-9732-0CAFEB92BAB8}" destId="{396F9342-2FCA-4BE5-8274-CC338D64A029}" srcOrd="4" destOrd="0" parTransId="{8A3B4624-40C5-43E7-A5B3-82AAFEBA9BA1}" sibTransId="{9CDF941F-E64A-4FFD-92F3-D6C87BDC9520}"/>
    <dgm:cxn modelId="{66BDA34C-5662-47D7-92CF-4C005C0A8F30}" srcId="{09C42912-1DA3-4870-9732-0CAFEB92BAB8}" destId="{AF8DFAF8-D152-4DE8-B93A-D7642DF44DA2}" srcOrd="5" destOrd="0" parTransId="{C0EE9A20-D386-481D-B78C-8734C46F74B7}" sibTransId="{3622A096-8CF5-4179-A11D-32ECA35A7DA7}"/>
    <dgm:cxn modelId="{7805FD75-5944-409A-9433-D35081211D76}" type="presOf" srcId="{09C42912-1DA3-4870-9732-0CAFEB92BAB8}" destId="{6DB75967-90C0-454F-B192-6B5782D3E066}" srcOrd="0" destOrd="0" presId="urn:microsoft.com/office/officeart/2018/layout/CircleProcess"/>
    <dgm:cxn modelId="{8E060057-35A4-4D74-A24F-E288B2E599CE}" srcId="{09C42912-1DA3-4870-9732-0CAFEB92BAB8}" destId="{662A2D2A-67B8-4B39-AE95-686CEBB3EE50}" srcOrd="3" destOrd="0" parTransId="{B6DCAE4B-1665-45DF-BA74-BF25859616B0}" sibTransId="{AEBCDA93-F26C-488F-B842-3F96B9D2C531}"/>
    <dgm:cxn modelId="{0B5D4B7E-076B-4EDC-A3F2-5B9CE98D5B8D}" srcId="{09C42912-1DA3-4870-9732-0CAFEB92BAB8}" destId="{24DCD06C-46E2-4006-964A-C683CC3B556C}" srcOrd="1" destOrd="0" parTransId="{88A0DC08-2C77-4A96-A91F-26BCC70B0A39}" sibTransId="{5AC90BA8-2AE5-410E-83DE-449F57C4C595}"/>
    <dgm:cxn modelId="{3FF36AA4-BF66-4E89-BB4C-5D2FB90E0049}" type="presOf" srcId="{9954BCB2-91C1-4CD4-98B4-D7B1604A69D0}" destId="{043FFE83-1DF2-443C-A605-F1A71C298C8C}" srcOrd="0" destOrd="0" presId="urn:microsoft.com/office/officeart/2018/layout/CircleProcess"/>
    <dgm:cxn modelId="{77EE51B0-4661-43BD-A9BE-24DB764C0FA8}" type="presOf" srcId="{396F9342-2FCA-4BE5-8274-CC338D64A029}" destId="{87D6AAC7-047E-47EB-AEE3-9C8C7702F5C9}" srcOrd="1" destOrd="0" presId="urn:microsoft.com/office/officeart/2018/layout/CircleProcess"/>
    <dgm:cxn modelId="{795BF1BB-2C2D-41FF-9AB7-A08BE912EA3E}" type="presOf" srcId="{396F9342-2FCA-4BE5-8274-CC338D64A029}" destId="{E045DC81-FEB7-4869-B495-CB41E8570612}" srcOrd="0" destOrd="0" presId="urn:microsoft.com/office/officeart/2018/layout/CircleProcess"/>
    <dgm:cxn modelId="{E5F0BCD0-D7A4-4B51-9A2D-43CC6099182E}" srcId="{09C42912-1DA3-4870-9732-0CAFEB92BAB8}" destId="{9954BCB2-91C1-4CD4-98B4-D7B1604A69D0}" srcOrd="2" destOrd="0" parTransId="{913CEE1E-7518-4803-BB35-E6ADCA7C8538}" sibTransId="{D4485682-C97B-4069-9A75-0845DBE5276E}"/>
    <dgm:cxn modelId="{377B5FE1-62ED-4F4A-91BF-3813D382FBD8}" type="presOf" srcId="{AF8DFAF8-D152-4DE8-B93A-D7642DF44DA2}" destId="{8605E9FA-59C4-4E9B-9F49-C9B169BF3432}" srcOrd="1" destOrd="0" presId="urn:microsoft.com/office/officeart/2018/layout/CircleProcess"/>
    <dgm:cxn modelId="{D360CDEB-22DE-4B5F-A113-9347090B10DF}" type="presOf" srcId="{3B762E2C-2F1B-4914-BC90-B0E7EF6C52D9}" destId="{ABE469B0-BF98-4EC6-934C-C1E3F62EAB2E}" srcOrd="1" destOrd="0" presId="urn:microsoft.com/office/officeart/2018/layout/CircleProcess"/>
    <dgm:cxn modelId="{D352FCF3-BBF9-4E9A-87BB-09F5D2A302A8}" type="presOf" srcId="{662A2D2A-67B8-4B39-AE95-686CEBB3EE50}" destId="{A31C0FEC-DC0E-4870-A9DA-43685CF5556F}" srcOrd="0" destOrd="0" presId="urn:microsoft.com/office/officeart/2018/layout/CircleProcess"/>
    <dgm:cxn modelId="{5A78BDFF-F01D-40E0-A198-1403C6CE5BAC}" type="presOf" srcId="{24DCD06C-46E2-4006-964A-C683CC3B556C}" destId="{A2FDFFC7-BD98-451D-B65F-784028E96121}" srcOrd="1" destOrd="0" presId="urn:microsoft.com/office/officeart/2018/layout/CircleProcess"/>
    <dgm:cxn modelId="{7C02B89B-C3A9-41F8-B794-F621395500F2}" type="presParOf" srcId="{6DB75967-90C0-454F-B192-6B5782D3E066}" destId="{F4D9A678-CEEC-4E0B-A8FA-08FF42E6ACF2}" srcOrd="0" destOrd="0" presId="urn:microsoft.com/office/officeart/2018/layout/CircleProcess"/>
    <dgm:cxn modelId="{FA3A26F4-62E2-46D4-A5C3-BC0CA107F807}" type="presParOf" srcId="{F4D9A678-CEEC-4E0B-A8FA-08FF42E6ACF2}" destId="{329CA9DC-7EDD-488A-9CB4-78229A5ED237}" srcOrd="0" destOrd="0" presId="urn:microsoft.com/office/officeart/2018/layout/CircleProcess"/>
    <dgm:cxn modelId="{255D1381-3B30-49A0-B8FD-788960C7BD01}" type="presParOf" srcId="{6DB75967-90C0-454F-B192-6B5782D3E066}" destId="{DE9D72F0-849D-4CE0-B413-6AA52A1318D9}" srcOrd="1" destOrd="0" presId="urn:microsoft.com/office/officeart/2018/layout/CircleProcess"/>
    <dgm:cxn modelId="{9393C853-B959-4F3B-9667-592CDEC76939}" type="presParOf" srcId="{DE9D72F0-849D-4CE0-B413-6AA52A1318D9}" destId="{B43D7B40-5383-41D6-8E25-7E89CC136B4A}" srcOrd="0" destOrd="0" presId="urn:microsoft.com/office/officeart/2018/layout/CircleProcess"/>
    <dgm:cxn modelId="{913BE403-396A-48E1-9D7A-AA90626D2D0A}" type="presParOf" srcId="{6DB75967-90C0-454F-B192-6B5782D3E066}" destId="{8605E9FA-59C4-4E9B-9F49-C9B169BF3432}" srcOrd="2" destOrd="0" presId="urn:microsoft.com/office/officeart/2018/layout/CircleProcess"/>
    <dgm:cxn modelId="{0F72356C-8952-44B1-BF3F-10F650E3C504}" type="presParOf" srcId="{6DB75967-90C0-454F-B192-6B5782D3E066}" destId="{5C4F707C-65AF-439B-A45E-6588A82804E3}" srcOrd="3" destOrd="0" presId="urn:microsoft.com/office/officeart/2018/layout/CircleProcess"/>
    <dgm:cxn modelId="{7EA11BA2-2129-48EB-ADF3-13779DD471E8}" type="presParOf" srcId="{5C4F707C-65AF-439B-A45E-6588A82804E3}" destId="{1503F728-3082-4937-A7ED-26B0EBF1C10A}" srcOrd="0" destOrd="0" presId="urn:microsoft.com/office/officeart/2018/layout/CircleProcess"/>
    <dgm:cxn modelId="{C1B6FDDF-B9C5-495F-A87B-0A3C0F5DD389}" type="presParOf" srcId="{6DB75967-90C0-454F-B192-6B5782D3E066}" destId="{BCC31466-398E-486B-BC12-5F13402CF2A2}" srcOrd="4" destOrd="0" presId="urn:microsoft.com/office/officeart/2018/layout/CircleProcess"/>
    <dgm:cxn modelId="{EA221AF7-4AAC-42A6-95C6-E20F6D32D8C6}" type="presParOf" srcId="{BCC31466-398E-486B-BC12-5F13402CF2A2}" destId="{E045DC81-FEB7-4869-B495-CB41E8570612}" srcOrd="0" destOrd="0" presId="urn:microsoft.com/office/officeart/2018/layout/CircleProcess"/>
    <dgm:cxn modelId="{E45BBF99-28E8-48AB-8338-B559C7AB683D}" type="presParOf" srcId="{6DB75967-90C0-454F-B192-6B5782D3E066}" destId="{87D6AAC7-047E-47EB-AEE3-9C8C7702F5C9}" srcOrd="5" destOrd="0" presId="urn:microsoft.com/office/officeart/2018/layout/CircleProcess"/>
    <dgm:cxn modelId="{2E2ECA7C-8999-4A35-9132-B1B238ED26C5}" type="presParOf" srcId="{6DB75967-90C0-454F-B192-6B5782D3E066}" destId="{7B654126-06F5-4E48-9253-5641793F5153}" srcOrd="6" destOrd="0" presId="urn:microsoft.com/office/officeart/2018/layout/CircleProcess"/>
    <dgm:cxn modelId="{F1182D46-FD91-4BD0-B903-3F138C2ABC5C}" type="presParOf" srcId="{7B654126-06F5-4E48-9253-5641793F5153}" destId="{446CDA5D-7291-4C66-85EF-8895F543290D}" srcOrd="0" destOrd="0" presId="urn:microsoft.com/office/officeart/2018/layout/CircleProcess"/>
    <dgm:cxn modelId="{B5E1F48B-81C9-4413-9B87-D1D7BB18A317}" type="presParOf" srcId="{6DB75967-90C0-454F-B192-6B5782D3E066}" destId="{699D7D68-6B7E-4E84-9E6E-DC5FF3603A3F}" srcOrd="7" destOrd="0" presId="urn:microsoft.com/office/officeart/2018/layout/CircleProcess"/>
    <dgm:cxn modelId="{5E6126FB-A9D4-4DB4-86E2-C3696CB80013}" type="presParOf" srcId="{699D7D68-6B7E-4E84-9E6E-DC5FF3603A3F}" destId="{A31C0FEC-DC0E-4870-A9DA-43685CF5556F}" srcOrd="0" destOrd="0" presId="urn:microsoft.com/office/officeart/2018/layout/CircleProcess"/>
    <dgm:cxn modelId="{F470533F-9ECA-445E-B2F9-EA3C458DBF88}" type="presParOf" srcId="{6DB75967-90C0-454F-B192-6B5782D3E066}" destId="{CABD818C-C3E2-47FC-B07A-DE9C33C5D456}" srcOrd="8" destOrd="0" presId="urn:microsoft.com/office/officeart/2018/layout/CircleProcess"/>
    <dgm:cxn modelId="{25A69876-41B1-4956-8D72-3D96577EF9F6}" type="presParOf" srcId="{6DB75967-90C0-454F-B192-6B5782D3E066}" destId="{8CA663FB-A1B2-4860-A0C8-6E973C6EB28B}" srcOrd="9" destOrd="0" presId="urn:microsoft.com/office/officeart/2018/layout/CircleProcess"/>
    <dgm:cxn modelId="{D5BE67FB-4B70-4E2C-80C0-9B0BB15DCBBF}" type="presParOf" srcId="{8CA663FB-A1B2-4860-A0C8-6E973C6EB28B}" destId="{D92D0E06-F0AD-4900-AEE3-FAD85032F994}" srcOrd="0" destOrd="0" presId="urn:microsoft.com/office/officeart/2018/layout/CircleProcess"/>
    <dgm:cxn modelId="{8565CBD5-4BCA-452A-BCA7-B7B48CBE9DD7}" type="presParOf" srcId="{6DB75967-90C0-454F-B192-6B5782D3E066}" destId="{BB06AD9F-361E-484F-BDBA-5C1AFC0BEC36}" srcOrd="10" destOrd="0" presId="urn:microsoft.com/office/officeart/2018/layout/CircleProcess"/>
    <dgm:cxn modelId="{F4C4002D-1471-4D19-BDDE-398D7AD95C52}" type="presParOf" srcId="{BB06AD9F-361E-484F-BDBA-5C1AFC0BEC36}" destId="{043FFE83-1DF2-443C-A605-F1A71C298C8C}" srcOrd="0" destOrd="0" presId="urn:microsoft.com/office/officeart/2018/layout/CircleProcess"/>
    <dgm:cxn modelId="{136C7F10-C47C-486E-BB33-C424F035FA9F}" type="presParOf" srcId="{6DB75967-90C0-454F-B192-6B5782D3E066}" destId="{DF532E99-72E9-47B4-B82A-A9188E7E1313}" srcOrd="11" destOrd="0" presId="urn:microsoft.com/office/officeart/2018/layout/CircleProcess"/>
    <dgm:cxn modelId="{63149B5E-5119-403E-9350-68328AEB6FCB}" type="presParOf" srcId="{6DB75967-90C0-454F-B192-6B5782D3E066}" destId="{836665EA-E025-410E-A6D2-4014E9EF8FEB}" srcOrd="12" destOrd="0" presId="urn:microsoft.com/office/officeart/2018/layout/CircleProcess"/>
    <dgm:cxn modelId="{71ABAC8F-A330-45CB-8EDC-887B251CF7D2}" type="presParOf" srcId="{836665EA-E025-410E-A6D2-4014E9EF8FEB}" destId="{90B93325-C1CB-452F-87F9-AF22B4A2513E}" srcOrd="0" destOrd="0" presId="urn:microsoft.com/office/officeart/2018/layout/CircleProcess"/>
    <dgm:cxn modelId="{30D2267C-3FDF-4206-B8E0-BFD889EDC459}" type="presParOf" srcId="{6DB75967-90C0-454F-B192-6B5782D3E066}" destId="{A38A13CA-13E1-4EC5-8F52-0F0DAC34BBFE}" srcOrd="13" destOrd="0" presId="urn:microsoft.com/office/officeart/2018/layout/CircleProcess"/>
    <dgm:cxn modelId="{F962EC3A-2211-43C5-B6AD-E3C761E01922}" type="presParOf" srcId="{A38A13CA-13E1-4EC5-8F52-0F0DAC34BBFE}" destId="{9AD5E06B-E3CD-422C-8BAF-9BC97C0855EA}" srcOrd="0" destOrd="0" presId="urn:microsoft.com/office/officeart/2018/layout/CircleProcess"/>
    <dgm:cxn modelId="{B237396F-4DF1-4758-814B-2FA4BC6F588B}" type="presParOf" srcId="{6DB75967-90C0-454F-B192-6B5782D3E066}" destId="{A2FDFFC7-BD98-451D-B65F-784028E96121}" srcOrd="14" destOrd="0" presId="urn:microsoft.com/office/officeart/2018/layout/CircleProcess"/>
    <dgm:cxn modelId="{0D40CE87-D462-418C-9E52-4D33FD5A5E36}" type="presParOf" srcId="{6DB75967-90C0-454F-B192-6B5782D3E066}" destId="{DEF6A37E-819D-4D79-BA46-16745CA14723}" srcOrd="15" destOrd="0" presId="urn:microsoft.com/office/officeart/2018/layout/CircleProcess"/>
    <dgm:cxn modelId="{C2AE4A21-B657-4380-891E-07CD1B434D66}" type="presParOf" srcId="{DEF6A37E-819D-4D79-BA46-16745CA14723}" destId="{FE7DF030-9F40-43CC-A954-411D6F06C6A3}" srcOrd="0" destOrd="0" presId="urn:microsoft.com/office/officeart/2018/layout/CircleProcess"/>
    <dgm:cxn modelId="{19DAC870-5104-488E-B0D7-102443BED6E0}" type="presParOf" srcId="{6DB75967-90C0-454F-B192-6B5782D3E066}" destId="{343F6A7F-BD75-4E75-8CD6-B104F373E29C}" srcOrd="16" destOrd="0" presId="urn:microsoft.com/office/officeart/2018/layout/CircleProcess"/>
    <dgm:cxn modelId="{DD11630B-6F03-4411-BBB1-D23C02BC9EB3}" type="presParOf" srcId="{343F6A7F-BD75-4E75-8CD6-B104F373E29C}" destId="{0F3A4068-0D66-419B-A2DE-B07E5ADEA622}" srcOrd="0" destOrd="0" presId="urn:microsoft.com/office/officeart/2018/layout/CircleProcess"/>
    <dgm:cxn modelId="{FCA3D762-8F77-4B01-B86B-301B9637B547}" type="presParOf" srcId="{6DB75967-90C0-454F-B192-6B5782D3E066}" destId="{ABE469B0-BF98-4EC6-934C-C1E3F62EAB2E}" srcOrd="17" destOrd="0" presId="urn:microsoft.com/office/officeart/2018/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D8A2E-2A0C-48BD-BDE6-01D4D1E683BB}" type="doc">
      <dgm:prSet loTypeId="urn:microsoft.com/office/officeart/2016/7/layout/RepeatingBendingProcessNew" loCatId="process" qsTypeId="urn:microsoft.com/office/officeart/2005/8/quickstyle/simple3" qsCatId="simple" csTypeId="urn:microsoft.com/office/officeart/2005/8/colors/accent6_2" csCatId="accent6" phldr="1"/>
      <dgm:spPr/>
      <dgm:t>
        <a:bodyPr/>
        <a:lstStyle/>
        <a:p>
          <a:endParaRPr lang="en-US"/>
        </a:p>
      </dgm:t>
    </dgm:pt>
    <dgm:pt modelId="{604CDD5A-2DF9-4F8B-9DF5-F7442EDC72E7}">
      <dgm:prSet custT="1"/>
      <dgm:spPr/>
      <dgm:t>
        <a:bodyPr/>
        <a:lstStyle/>
        <a:p>
          <a:r>
            <a:rPr lang="en-GB" sz="2800" b="1"/>
            <a:t>Key Role of Assessment and Certification:</a:t>
          </a:r>
          <a:endParaRPr lang="en-US" sz="2800"/>
        </a:p>
      </dgm:t>
    </dgm:pt>
    <dgm:pt modelId="{F83E358A-075E-4395-B1F6-D703D30FE37F}" type="parTrans" cxnId="{BFE7E007-D446-4F76-B348-ED70F366BA29}">
      <dgm:prSet/>
      <dgm:spPr/>
      <dgm:t>
        <a:bodyPr/>
        <a:lstStyle/>
        <a:p>
          <a:endParaRPr lang="en-US" sz="2800"/>
        </a:p>
      </dgm:t>
    </dgm:pt>
    <dgm:pt modelId="{716AD80A-1C2A-4BF8-9E91-14A109EDD17A}" type="sibTrans" cxnId="{BFE7E007-D446-4F76-B348-ED70F366BA29}">
      <dgm:prSet custT="1"/>
      <dgm:spPr/>
      <dgm:t>
        <a:bodyPr/>
        <a:lstStyle/>
        <a:p>
          <a:endParaRPr lang="en-US" sz="800"/>
        </a:p>
      </dgm:t>
    </dgm:pt>
    <dgm:pt modelId="{C6992E42-18B7-4A4C-8132-24D765FAB021}">
      <dgm:prSet custT="1"/>
      <dgm:spPr/>
      <dgm:t>
        <a:bodyPr/>
        <a:lstStyle/>
        <a:p>
          <a:r>
            <a:rPr lang="en-GB" sz="2000"/>
            <a:t>Validates competences necessary for specific jobs.</a:t>
          </a:r>
          <a:endParaRPr lang="en-US" sz="2000"/>
        </a:p>
      </dgm:t>
    </dgm:pt>
    <dgm:pt modelId="{68D2F10C-5EBB-40FD-8214-C38C48A822ED}" type="parTrans" cxnId="{75E2B049-8AD8-4651-812D-800F34226009}">
      <dgm:prSet/>
      <dgm:spPr/>
      <dgm:t>
        <a:bodyPr/>
        <a:lstStyle/>
        <a:p>
          <a:endParaRPr lang="en-US" sz="2800"/>
        </a:p>
      </dgm:t>
    </dgm:pt>
    <dgm:pt modelId="{6A38BCE6-6E59-4C31-A2CD-A7D448FD95AD}" type="sibTrans" cxnId="{75E2B049-8AD8-4651-812D-800F34226009}">
      <dgm:prSet/>
      <dgm:spPr/>
      <dgm:t>
        <a:bodyPr/>
        <a:lstStyle/>
        <a:p>
          <a:endParaRPr lang="en-US" sz="2800"/>
        </a:p>
      </dgm:t>
    </dgm:pt>
    <dgm:pt modelId="{1186C329-7012-4D48-A2BB-8DB940DEB79E}">
      <dgm:prSet custT="1"/>
      <dgm:spPr/>
      <dgm:t>
        <a:bodyPr/>
        <a:lstStyle/>
        <a:p>
          <a:r>
            <a:rPr lang="en-GB" sz="2000"/>
            <a:t>Ensures employers and stakeholders are confident in the graduates’ abilities.</a:t>
          </a:r>
          <a:endParaRPr lang="en-US" sz="2000"/>
        </a:p>
      </dgm:t>
    </dgm:pt>
    <dgm:pt modelId="{F78BAF50-46E5-4566-A84A-F10CCA837AD8}" type="parTrans" cxnId="{C455E20C-AAEF-4F5D-957D-FF2D3D960BE5}">
      <dgm:prSet/>
      <dgm:spPr/>
      <dgm:t>
        <a:bodyPr/>
        <a:lstStyle/>
        <a:p>
          <a:endParaRPr lang="en-US" sz="2800"/>
        </a:p>
      </dgm:t>
    </dgm:pt>
    <dgm:pt modelId="{F790FBD0-F812-476A-AA4D-06B159CE4BD2}" type="sibTrans" cxnId="{C455E20C-AAEF-4F5D-957D-FF2D3D960BE5}">
      <dgm:prSet/>
      <dgm:spPr/>
      <dgm:t>
        <a:bodyPr/>
        <a:lstStyle/>
        <a:p>
          <a:endParaRPr lang="en-US" sz="2800"/>
        </a:p>
      </dgm:t>
    </dgm:pt>
    <dgm:pt modelId="{1157E241-14E5-428E-A822-D58603E0E21F}">
      <dgm:prSet custT="1"/>
      <dgm:spPr/>
      <dgm:t>
        <a:bodyPr/>
        <a:lstStyle/>
        <a:p>
          <a:r>
            <a:rPr lang="en-GB" sz="2800" b="1"/>
            <a:t>Summative Assessment:</a:t>
          </a:r>
          <a:endParaRPr lang="en-US" sz="2800"/>
        </a:p>
      </dgm:t>
    </dgm:pt>
    <dgm:pt modelId="{006F5A30-9718-45F2-A174-C93D1B47856D}" type="parTrans" cxnId="{3094653A-2503-4E6E-97FF-3DA5D3B8A86C}">
      <dgm:prSet/>
      <dgm:spPr/>
      <dgm:t>
        <a:bodyPr/>
        <a:lstStyle/>
        <a:p>
          <a:endParaRPr lang="en-US" sz="2800"/>
        </a:p>
      </dgm:t>
    </dgm:pt>
    <dgm:pt modelId="{DE4F80F2-27E4-4D7C-A679-1592126062F8}" type="sibTrans" cxnId="{3094653A-2503-4E6E-97FF-3DA5D3B8A86C}">
      <dgm:prSet custT="1"/>
      <dgm:spPr/>
      <dgm:t>
        <a:bodyPr/>
        <a:lstStyle/>
        <a:p>
          <a:endParaRPr lang="en-US" sz="800"/>
        </a:p>
      </dgm:t>
    </dgm:pt>
    <dgm:pt modelId="{C4CB8768-DE0F-48AE-B280-7E820F83A279}">
      <dgm:prSet custT="1"/>
      <dgm:spPr/>
      <dgm:t>
        <a:bodyPr/>
        <a:lstStyle/>
        <a:p>
          <a:r>
            <a:rPr lang="en-GB" sz="2000"/>
            <a:t>A crucial element of VET programs for certifying the acquisition of job competences.</a:t>
          </a:r>
          <a:endParaRPr lang="en-US" sz="2000"/>
        </a:p>
      </dgm:t>
    </dgm:pt>
    <dgm:pt modelId="{D5EAB2D8-526D-4B9A-A284-E6FCAB55C64D}" type="parTrans" cxnId="{9DFEA33A-94A0-4DCF-AA82-4E8F78632BB7}">
      <dgm:prSet/>
      <dgm:spPr/>
      <dgm:t>
        <a:bodyPr/>
        <a:lstStyle/>
        <a:p>
          <a:endParaRPr lang="en-US" sz="2800"/>
        </a:p>
      </dgm:t>
    </dgm:pt>
    <dgm:pt modelId="{C10804D5-1EAC-40E8-9107-F2ACB9EAC509}" type="sibTrans" cxnId="{9DFEA33A-94A0-4DCF-AA82-4E8F78632BB7}">
      <dgm:prSet/>
      <dgm:spPr/>
      <dgm:t>
        <a:bodyPr/>
        <a:lstStyle/>
        <a:p>
          <a:endParaRPr lang="en-US" sz="2800"/>
        </a:p>
      </dgm:t>
    </dgm:pt>
    <dgm:pt modelId="{B5972E0B-8956-4499-AA92-E765EA302694}">
      <dgm:prSet custT="1"/>
      <dgm:spPr/>
      <dgm:t>
        <a:bodyPr/>
        <a:lstStyle/>
        <a:p>
          <a:r>
            <a:rPr lang="en-GB" sz="2000"/>
            <a:t>Acts as a bridge between qualification, curriculum, and job readiness.</a:t>
          </a:r>
          <a:endParaRPr lang="en-US" sz="2000"/>
        </a:p>
      </dgm:t>
    </dgm:pt>
    <dgm:pt modelId="{D220C0A5-0639-42C1-A13B-0D95BAC9C331}" type="parTrans" cxnId="{80985F2A-10BE-4A06-AC90-E6BDAE09E0A1}">
      <dgm:prSet/>
      <dgm:spPr/>
      <dgm:t>
        <a:bodyPr/>
        <a:lstStyle/>
        <a:p>
          <a:endParaRPr lang="en-US" sz="2800"/>
        </a:p>
      </dgm:t>
    </dgm:pt>
    <dgm:pt modelId="{8B2C9F75-A9FB-4A75-956A-6B9D26492226}" type="sibTrans" cxnId="{80985F2A-10BE-4A06-AC90-E6BDAE09E0A1}">
      <dgm:prSet/>
      <dgm:spPr/>
      <dgm:t>
        <a:bodyPr/>
        <a:lstStyle/>
        <a:p>
          <a:endParaRPr lang="en-US" sz="2800"/>
        </a:p>
      </dgm:t>
    </dgm:pt>
    <dgm:pt modelId="{D239A1C4-5F10-4FDE-B64A-BAFC0C580E50}">
      <dgm:prSet custT="1"/>
      <dgm:spPr/>
      <dgm:t>
        <a:bodyPr/>
        <a:lstStyle/>
        <a:p>
          <a:r>
            <a:rPr lang="en-GB" sz="2800" b="1"/>
            <a:t>Beyond Occupational Competence:</a:t>
          </a:r>
          <a:endParaRPr lang="en-US" sz="2800"/>
        </a:p>
      </dgm:t>
    </dgm:pt>
    <dgm:pt modelId="{833AEEC7-EA12-4C6C-B19A-4D7E34E9A117}" type="parTrans" cxnId="{1EB728C5-A703-4132-84D0-B2535C052B24}">
      <dgm:prSet/>
      <dgm:spPr/>
      <dgm:t>
        <a:bodyPr/>
        <a:lstStyle/>
        <a:p>
          <a:endParaRPr lang="en-US" sz="2800"/>
        </a:p>
      </dgm:t>
    </dgm:pt>
    <dgm:pt modelId="{53F94289-257F-452B-BB74-C23819920BF4}" type="sibTrans" cxnId="{1EB728C5-A703-4132-84D0-B2535C052B24}">
      <dgm:prSet/>
      <dgm:spPr/>
      <dgm:t>
        <a:bodyPr/>
        <a:lstStyle/>
        <a:p>
          <a:endParaRPr lang="en-US" sz="2800"/>
        </a:p>
      </dgm:t>
    </dgm:pt>
    <dgm:pt modelId="{82B8A902-FDB5-4436-A233-89A0499DFB0F}">
      <dgm:prSet custT="1"/>
      <dgm:spPr/>
      <dgm:t>
        <a:bodyPr/>
        <a:lstStyle/>
        <a:p>
          <a:r>
            <a:rPr lang="en-GB" sz="2000"/>
            <a:t>Supports the learning process with formative assessment feedback for learners and teachers.</a:t>
          </a:r>
          <a:endParaRPr lang="en-US" sz="2000"/>
        </a:p>
      </dgm:t>
    </dgm:pt>
    <dgm:pt modelId="{BF623215-ED26-4253-A58E-F4AA43534696}" type="parTrans" cxnId="{EE7189B3-2BED-4431-A5AA-0B6B49246D9D}">
      <dgm:prSet/>
      <dgm:spPr/>
      <dgm:t>
        <a:bodyPr/>
        <a:lstStyle/>
        <a:p>
          <a:endParaRPr lang="en-US" sz="2800"/>
        </a:p>
      </dgm:t>
    </dgm:pt>
    <dgm:pt modelId="{8DD0AFEA-7B88-4043-A712-D04BED57F5D2}" type="sibTrans" cxnId="{EE7189B3-2BED-4431-A5AA-0B6B49246D9D}">
      <dgm:prSet/>
      <dgm:spPr/>
      <dgm:t>
        <a:bodyPr/>
        <a:lstStyle/>
        <a:p>
          <a:endParaRPr lang="en-US" sz="2800"/>
        </a:p>
      </dgm:t>
    </dgm:pt>
    <dgm:pt modelId="{89027860-90A9-4951-9A63-E97EB0166652}">
      <dgm:prSet custT="1"/>
      <dgm:spPr/>
      <dgm:t>
        <a:bodyPr/>
        <a:lstStyle/>
        <a:p>
          <a:r>
            <a:rPr lang="en-GB" sz="2000"/>
            <a:t>Motivates students by recognizing learning achievements and signaling required competences.</a:t>
          </a:r>
          <a:endParaRPr lang="en-US" sz="2000"/>
        </a:p>
      </dgm:t>
    </dgm:pt>
    <dgm:pt modelId="{02C46993-5CC1-4770-B046-8EBC28B111A7}" type="parTrans" cxnId="{66FC567D-C7AC-40DF-AA7E-B97D6AD631B5}">
      <dgm:prSet/>
      <dgm:spPr/>
      <dgm:t>
        <a:bodyPr/>
        <a:lstStyle/>
        <a:p>
          <a:endParaRPr lang="en-US" sz="2800"/>
        </a:p>
      </dgm:t>
    </dgm:pt>
    <dgm:pt modelId="{AFC67C29-C2B2-4BB6-BE6E-C35898E35E1E}" type="sibTrans" cxnId="{66FC567D-C7AC-40DF-AA7E-B97D6AD631B5}">
      <dgm:prSet/>
      <dgm:spPr/>
      <dgm:t>
        <a:bodyPr/>
        <a:lstStyle/>
        <a:p>
          <a:endParaRPr lang="en-US" sz="2800"/>
        </a:p>
      </dgm:t>
    </dgm:pt>
    <dgm:pt modelId="{D97AC5E3-032E-47C8-B3A7-249CE2EBD287}">
      <dgm:prSet custT="1"/>
      <dgm:spPr/>
      <dgm:t>
        <a:bodyPr/>
        <a:lstStyle/>
        <a:p>
          <a:r>
            <a:rPr lang="en-GB" sz="2000"/>
            <a:t>Demonstrates broader competences beyond immediate job skills for career development.</a:t>
          </a:r>
          <a:endParaRPr lang="en-US" sz="2000"/>
        </a:p>
      </dgm:t>
    </dgm:pt>
    <dgm:pt modelId="{9F07DE97-D2CA-4330-9AEC-13CD992EA253}" type="parTrans" cxnId="{75A367FB-1797-4C0B-BACB-26F888D57EC1}">
      <dgm:prSet/>
      <dgm:spPr/>
      <dgm:t>
        <a:bodyPr/>
        <a:lstStyle/>
        <a:p>
          <a:endParaRPr lang="en-US" sz="2800"/>
        </a:p>
      </dgm:t>
    </dgm:pt>
    <dgm:pt modelId="{EADC0154-5721-4729-8AB7-1996BA58ED6F}" type="sibTrans" cxnId="{75A367FB-1797-4C0B-BACB-26F888D57EC1}">
      <dgm:prSet/>
      <dgm:spPr/>
      <dgm:t>
        <a:bodyPr/>
        <a:lstStyle/>
        <a:p>
          <a:endParaRPr lang="en-US" sz="2800"/>
        </a:p>
      </dgm:t>
    </dgm:pt>
    <dgm:pt modelId="{D7145209-7875-4C02-AEE2-0F1E9CDE22C4}">
      <dgm:prSet custT="1"/>
      <dgm:spPr/>
      <dgm:t>
        <a:bodyPr/>
        <a:lstStyle/>
        <a:p>
          <a:r>
            <a:rPr lang="en-GB" sz="2000"/>
            <a:t>Offers insights into training provider performance and the impact of policy changes through aggregated data.</a:t>
          </a:r>
          <a:endParaRPr lang="en-US" sz="2000"/>
        </a:p>
      </dgm:t>
    </dgm:pt>
    <dgm:pt modelId="{4C3E6E54-B5C2-4762-8946-9B85D2218FA6}" type="parTrans" cxnId="{0A99F320-40C2-435F-9F99-8367634864B8}">
      <dgm:prSet/>
      <dgm:spPr/>
      <dgm:t>
        <a:bodyPr/>
        <a:lstStyle/>
        <a:p>
          <a:endParaRPr lang="en-US" sz="2800"/>
        </a:p>
      </dgm:t>
    </dgm:pt>
    <dgm:pt modelId="{A3540DAE-F197-47AC-8223-4BB256CBF8CD}" type="sibTrans" cxnId="{0A99F320-40C2-435F-9F99-8367634864B8}">
      <dgm:prSet/>
      <dgm:spPr/>
      <dgm:t>
        <a:bodyPr/>
        <a:lstStyle/>
        <a:p>
          <a:endParaRPr lang="en-US" sz="2800"/>
        </a:p>
      </dgm:t>
    </dgm:pt>
    <dgm:pt modelId="{D61DBAF5-DF66-4AE0-B49D-757A355A1252}" type="pres">
      <dgm:prSet presAssocID="{127D8A2E-2A0C-48BD-BDE6-01D4D1E683BB}" presName="Name0" presStyleCnt="0">
        <dgm:presLayoutVars>
          <dgm:dir/>
          <dgm:resizeHandles val="exact"/>
        </dgm:presLayoutVars>
      </dgm:prSet>
      <dgm:spPr/>
    </dgm:pt>
    <dgm:pt modelId="{9E27D121-947D-468F-9570-21991E37D2AA}" type="pres">
      <dgm:prSet presAssocID="{604CDD5A-2DF9-4F8B-9DF5-F7442EDC72E7}" presName="node" presStyleLbl="node1" presStyleIdx="0" presStyleCnt="3">
        <dgm:presLayoutVars>
          <dgm:bulletEnabled val="1"/>
        </dgm:presLayoutVars>
      </dgm:prSet>
      <dgm:spPr/>
    </dgm:pt>
    <dgm:pt modelId="{C7C50A75-8EAD-472D-BF1C-44FF0FF7C1E6}" type="pres">
      <dgm:prSet presAssocID="{716AD80A-1C2A-4BF8-9E91-14A109EDD17A}" presName="sibTrans" presStyleLbl="sibTrans1D1" presStyleIdx="0" presStyleCnt="2"/>
      <dgm:spPr/>
    </dgm:pt>
    <dgm:pt modelId="{75358912-1F8C-4292-94CA-9CFB07241AC1}" type="pres">
      <dgm:prSet presAssocID="{716AD80A-1C2A-4BF8-9E91-14A109EDD17A}" presName="connectorText" presStyleLbl="sibTrans1D1" presStyleIdx="0" presStyleCnt="2"/>
      <dgm:spPr/>
    </dgm:pt>
    <dgm:pt modelId="{892F0796-6168-49D6-A260-A0C7FA11A98F}" type="pres">
      <dgm:prSet presAssocID="{1157E241-14E5-428E-A822-D58603E0E21F}" presName="node" presStyleLbl="node1" presStyleIdx="1" presStyleCnt="3">
        <dgm:presLayoutVars>
          <dgm:bulletEnabled val="1"/>
        </dgm:presLayoutVars>
      </dgm:prSet>
      <dgm:spPr/>
    </dgm:pt>
    <dgm:pt modelId="{EE221514-7852-4754-B14E-EAB4E3A91439}" type="pres">
      <dgm:prSet presAssocID="{DE4F80F2-27E4-4D7C-A679-1592126062F8}" presName="sibTrans" presStyleLbl="sibTrans1D1" presStyleIdx="1" presStyleCnt="2"/>
      <dgm:spPr/>
    </dgm:pt>
    <dgm:pt modelId="{7EC93B40-50E2-4963-BE0B-A27579038322}" type="pres">
      <dgm:prSet presAssocID="{DE4F80F2-27E4-4D7C-A679-1592126062F8}" presName="connectorText" presStyleLbl="sibTrans1D1" presStyleIdx="1" presStyleCnt="2"/>
      <dgm:spPr/>
    </dgm:pt>
    <dgm:pt modelId="{E5AA654B-9E21-4DC9-ABBB-4C891EC61191}" type="pres">
      <dgm:prSet presAssocID="{D239A1C4-5F10-4FDE-B64A-BAFC0C580E50}" presName="node" presStyleLbl="node1" presStyleIdx="2" presStyleCnt="3" custScaleX="230708">
        <dgm:presLayoutVars>
          <dgm:bulletEnabled val="1"/>
        </dgm:presLayoutVars>
      </dgm:prSet>
      <dgm:spPr/>
    </dgm:pt>
  </dgm:ptLst>
  <dgm:cxnLst>
    <dgm:cxn modelId="{BFE7E007-D446-4F76-B348-ED70F366BA29}" srcId="{127D8A2E-2A0C-48BD-BDE6-01D4D1E683BB}" destId="{604CDD5A-2DF9-4F8B-9DF5-F7442EDC72E7}" srcOrd="0" destOrd="0" parTransId="{F83E358A-075E-4395-B1F6-D703D30FE37F}" sibTransId="{716AD80A-1C2A-4BF8-9E91-14A109EDD17A}"/>
    <dgm:cxn modelId="{C455E20C-AAEF-4F5D-957D-FF2D3D960BE5}" srcId="{604CDD5A-2DF9-4F8B-9DF5-F7442EDC72E7}" destId="{1186C329-7012-4D48-A2BB-8DB940DEB79E}" srcOrd="1" destOrd="0" parTransId="{F78BAF50-46E5-4566-A84A-F10CCA837AD8}" sibTransId="{F790FBD0-F812-476A-AA4D-06B159CE4BD2}"/>
    <dgm:cxn modelId="{0A99F320-40C2-435F-9F99-8367634864B8}" srcId="{D239A1C4-5F10-4FDE-B64A-BAFC0C580E50}" destId="{D7145209-7875-4C02-AEE2-0F1E9CDE22C4}" srcOrd="3" destOrd="0" parTransId="{4C3E6E54-B5C2-4762-8946-9B85D2218FA6}" sibTransId="{A3540DAE-F197-47AC-8223-4BB256CBF8CD}"/>
    <dgm:cxn modelId="{80985F2A-10BE-4A06-AC90-E6BDAE09E0A1}" srcId="{1157E241-14E5-428E-A822-D58603E0E21F}" destId="{B5972E0B-8956-4499-AA92-E765EA302694}" srcOrd="1" destOrd="0" parTransId="{D220C0A5-0639-42C1-A13B-0D95BAC9C331}" sibTransId="{8B2C9F75-A9FB-4A75-956A-6B9D26492226}"/>
    <dgm:cxn modelId="{51B2D335-31D6-4A6F-8BA1-7ECF95C32BD3}" type="presOf" srcId="{DE4F80F2-27E4-4D7C-A679-1592126062F8}" destId="{7EC93B40-50E2-4963-BE0B-A27579038322}" srcOrd="1" destOrd="0" presId="urn:microsoft.com/office/officeart/2016/7/layout/RepeatingBendingProcessNew"/>
    <dgm:cxn modelId="{3094653A-2503-4E6E-97FF-3DA5D3B8A86C}" srcId="{127D8A2E-2A0C-48BD-BDE6-01D4D1E683BB}" destId="{1157E241-14E5-428E-A822-D58603E0E21F}" srcOrd="1" destOrd="0" parTransId="{006F5A30-9718-45F2-A174-C93D1B47856D}" sibTransId="{DE4F80F2-27E4-4D7C-A679-1592126062F8}"/>
    <dgm:cxn modelId="{9DFEA33A-94A0-4DCF-AA82-4E8F78632BB7}" srcId="{1157E241-14E5-428E-A822-D58603E0E21F}" destId="{C4CB8768-DE0F-48AE-B280-7E820F83A279}" srcOrd="0" destOrd="0" parTransId="{D5EAB2D8-526D-4B9A-A284-E6FCAB55C64D}" sibTransId="{C10804D5-1EAC-40E8-9107-F2ACB9EAC509}"/>
    <dgm:cxn modelId="{7BC49440-7052-4318-AF96-DB4C01F4B0B2}" type="presOf" srcId="{D97AC5E3-032E-47C8-B3A7-249CE2EBD287}" destId="{E5AA654B-9E21-4DC9-ABBB-4C891EC61191}" srcOrd="0" destOrd="3" presId="urn:microsoft.com/office/officeart/2016/7/layout/RepeatingBendingProcessNew"/>
    <dgm:cxn modelId="{7259465C-4655-43A5-BD88-4729C1A652B8}" type="presOf" srcId="{127D8A2E-2A0C-48BD-BDE6-01D4D1E683BB}" destId="{D61DBAF5-DF66-4AE0-B49D-757A355A1252}" srcOrd="0" destOrd="0" presId="urn:microsoft.com/office/officeart/2016/7/layout/RepeatingBendingProcessNew"/>
    <dgm:cxn modelId="{D95A6468-68EC-4BB7-B545-C62B67E630C9}" type="presOf" srcId="{C6992E42-18B7-4A4C-8132-24D765FAB021}" destId="{9E27D121-947D-468F-9570-21991E37D2AA}" srcOrd="0" destOrd="1" presId="urn:microsoft.com/office/officeart/2016/7/layout/RepeatingBendingProcessNew"/>
    <dgm:cxn modelId="{75E2B049-8AD8-4651-812D-800F34226009}" srcId="{604CDD5A-2DF9-4F8B-9DF5-F7442EDC72E7}" destId="{C6992E42-18B7-4A4C-8132-24D765FAB021}" srcOrd="0" destOrd="0" parTransId="{68D2F10C-5EBB-40FD-8214-C38C48A822ED}" sibTransId="{6A38BCE6-6E59-4C31-A2CD-A7D448FD95AD}"/>
    <dgm:cxn modelId="{9DD1166D-C8AC-4570-BE45-6F03BBB65C25}" type="presOf" srcId="{716AD80A-1C2A-4BF8-9E91-14A109EDD17A}" destId="{C7C50A75-8EAD-472D-BF1C-44FF0FF7C1E6}" srcOrd="0" destOrd="0" presId="urn:microsoft.com/office/officeart/2016/7/layout/RepeatingBendingProcessNew"/>
    <dgm:cxn modelId="{4347156E-F5C4-4D3E-A897-D88D561144D5}" type="presOf" srcId="{D239A1C4-5F10-4FDE-B64A-BAFC0C580E50}" destId="{E5AA654B-9E21-4DC9-ABBB-4C891EC61191}" srcOrd="0" destOrd="0" presId="urn:microsoft.com/office/officeart/2016/7/layout/RepeatingBendingProcessNew"/>
    <dgm:cxn modelId="{7C4E344E-0F55-44F8-9A1E-D81A7F3331C2}" type="presOf" srcId="{D7145209-7875-4C02-AEE2-0F1E9CDE22C4}" destId="{E5AA654B-9E21-4DC9-ABBB-4C891EC61191}" srcOrd="0" destOrd="4" presId="urn:microsoft.com/office/officeart/2016/7/layout/RepeatingBendingProcessNew"/>
    <dgm:cxn modelId="{D3BADE70-47A2-4085-9B03-32AB5B203B56}" type="presOf" srcId="{C4CB8768-DE0F-48AE-B280-7E820F83A279}" destId="{892F0796-6168-49D6-A260-A0C7FA11A98F}" srcOrd="0" destOrd="1" presId="urn:microsoft.com/office/officeart/2016/7/layout/RepeatingBendingProcessNew"/>
    <dgm:cxn modelId="{93BAC875-32DB-481B-8C7A-42187A717365}" type="presOf" srcId="{DE4F80F2-27E4-4D7C-A679-1592126062F8}" destId="{EE221514-7852-4754-B14E-EAB4E3A91439}" srcOrd="0" destOrd="0" presId="urn:microsoft.com/office/officeart/2016/7/layout/RepeatingBendingProcessNew"/>
    <dgm:cxn modelId="{66FC567D-C7AC-40DF-AA7E-B97D6AD631B5}" srcId="{D239A1C4-5F10-4FDE-B64A-BAFC0C580E50}" destId="{89027860-90A9-4951-9A63-E97EB0166652}" srcOrd="1" destOrd="0" parTransId="{02C46993-5CC1-4770-B046-8EBC28B111A7}" sibTransId="{AFC67C29-C2B2-4BB6-BE6E-C35898E35E1E}"/>
    <dgm:cxn modelId="{ECB24E89-9AD1-4376-BE14-CC5F018B7E36}" type="presOf" srcId="{82B8A902-FDB5-4436-A233-89A0499DFB0F}" destId="{E5AA654B-9E21-4DC9-ABBB-4C891EC61191}" srcOrd="0" destOrd="1" presId="urn:microsoft.com/office/officeart/2016/7/layout/RepeatingBendingProcessNew"/>
    <dgm:cxn modelId="{DE9CABAF-2310-4299-9DD9-02067D68C998}" type="presOf" srcId="{89027860-90A9-4951-9A63-E97EB0166652}" destId="{E5AA654B-9E21-4DC9-ABBB-4C891EC61191}" srcOrd="0" destOrd="2" presId="urn:microsoft.com/office/officeart/2016/7/layout/RepeatingBendingProcessNew"/>
    <dgm:cxn modelId="{EE7189B3-2BED-4431-A5AA-0B6B49246D9D}" srcId="{D239A1C4-5F10-4FDE-B64A-BAFC0C580E50}" destId="{82B8A902-FDB5-4436-A233-89A0499DFB0F}" srcOrd="0" destOrd="0" parTransId="{BF623215-ED26-4253-A58E-F4AA43534696}" sibTransId="{8DD0AFEA-7B88-4043-A712-D04BED57F5D2}"/>
    <dgm:cxn modelId="{A85927C5-F7E5-4D64-A14F-71DEB6FD17E6}" type="presOf" srcId="{1186C329-7012-4D48-A2BB-8DB940DEB79E}" destId="{9E27D121-947D-468F-9570-21991E37D2AA}" srcOrd="0" destOrd="2" presId="urn:microsoft.com/office/officeart/2016/7/layout/RepeatingBendingProcessNew"/>
    <dgm:cxn modelId="{1EB728C5-A703-4132-84D0-B2535C052B24}" srcId="{127D8A2E-2A0C-48BD-BDE6-01D4D1E683BB}" destId="{D239A1C4-5F10-4FDE-B64A-BAFC0C580E50}" srcOrd="2" destOrd="0" parTransId="{833AEEC7-EA12-4C6C-B19A-4D7E34E9A117}" sibTransId="{53F94289-257F-452B-BB74-C23819920BF4}"/>
    <dgm:cxn modelId="{A70002CB-17B8-4865-B9D7-29DBE5F741E4}" type="presOf" srcId="{716AD80A-1C2A-4BF8-9E91-14A109EDD17A}" destId="{75358912-1F8C-4292-94CA-9CFB07241AC1}" srcOrd="1" destOrd="0" presId="urn:microsoft.com/office/officeart/2016/7/layout/RepeatingBendingProcessNew"/>
    <dgm:cxn modelId="{554AF0D9-CF7F-408F-B75A-4295312EA224}" type="presOf" srcId="{1157E241-14E5-428E-A822-D58603E0E21F}" destId="{892F0796-6168-49D6-A260-A0C7FA11A98F}" srcOrd="0" destOrd="0" presId="urn:microsoft.com/office/officeart/2016/7/layout/RepeatingBendingProcessNew"/>
    <dgm:cxn modelId="{1AAD4DDB-0ABA-4B37-8DFF-4C4E7533C0BE}" type="presOf" srcId="{B5972E0B-8956-4499-AA92-E765EA302694}" destId="{892F0796-6168-49D6-A260-A0C7FA11A98F}" srcOrd="0" destOrd="2" presId="urn:microsoft.com/office/officeart/2016/7/layout/RepeatingBendingProcessNew"/>
    <dgm:cxn modelId="{23FDC8F8-D85D-4D09-A908-7470729D294C}" type="presOf" srcId="{604CDD5A-2DF9-4F8B-9DF5-F7442EDC72E7}" destId="{9E27D121-947D-468F-9570-21991E37D2AA}" srcOrd="0" destOrd="0" presId="urn:microsoft.com/office/officeart/2016/7/layout/RepeatingBendingProcessNew"/>
    <dgm:cxn modelId="{75A367FB-1797-4C0B-BACB-26F888D57EC1}" srcId="{D239A1C4-5F10-4FDE-B64A-BAFC0C580E50}" destId="{D97AC5E3-032E-47C8-B3A7-249CE2EBD287}" srcOrd="2" destOrd="0" parTransId="{9F07DE97-D2CA-4330-9AEC-13CD992EA253}" sibTransId="{EADC0154-5721-4729-8AB7-1996BA58ED6F}"/>
    <dgm:cxn modelId="{D51F7E89-C488-4F01-A5DB-16829772C26F}" type="presParOf" srcId="{D61DBAF5-DF66-4AE0-B49D-757A355A1252}" destId="{9E27D121-947D-468F-9570-21991E37D2AA}" srcOrd="0" destOrd="0" presId="urn:microsoft.com/office/officeart/2016/7/layout/RepeatingBendingProcessNew"/>
    <dgm:cxn modelId="{C381BF84-9227-41AC-8E5A-BF5134F9D709}" type="presParOf" srcId="{D61DBAF5-DF66-4AE0-B49D-757A355A1252}" destId="{C7C50A75-8EAD-472D-BF1C-44FF0FF7C1E6}" srcOrd="1" destOrd="0" presId="urn:microsoft.com/office/officeart/2016/7/layout/RepeatingBendingProcessNew"/>
    <dgm:cxn modelId="{795F25C4-5BB8-4536-A1F8-691864596625}" type="presParOf" srcId="{C7C50A75-8EAD-472D-BF1C-44FF0FF7C1E6}" destId="{75358912-1F8C-4292-94CA-9CFB07241AC1}" srcOrd="0" destOrd="0" presId="urn:microsoft.com/office/officeart/2016/7/layout/RepeatingBendingProcessNew"/>
    <dgm:cxn modelId="{CDF5454F-89E7-4A28-B1AC-E7F4CBF79BD7}" type="presParOf" srcId="{D61DBAF5-DF66-4AE0-B49D-757A355A1252}" destId="{892F0796-6168-49D6-A260-A0C7FA11A98F}" srcOrd="2" destOrd="0" presId="urn:microsoft.com/office/officeart/2016/7/layout/RepeatingBendingProcessNew"/>
    <dgm:cxn modelId="{0A610460-C7DE-423D-B4DC-05B68BB6C477}" type="presParOf" srcId="{D61DBAF5-DF66-4AE0-B49D-757A355A1252}" destId="{EE221514-7852-4754-B14E-EAB4E3A91439}" srcOrd="3" destOrd="0" presId="urn:microsoft.com/office/officeart/2016/7/layout/RepeatingBendingProcessNew"/>
    <dgm:cxn modelId="{84723FAB-2BA8-43FD-A443-7694B6748176}" type="presParOf" srcId="{EE221514-7852-4754-B14E-EAB4E3A91439}" destId="{7EC93B40-50E2-4963-BE0B-A27579038322}" srcOrd="0" destOrd="0" presId="urn:microsoft.com/office/officeart/2016/7/layout/RepeatingBendingProcessNew"/>
    <dgm:cxn modelId="{07D95BCB-8F61-4918-9CE5-96E3498FCD68}" type="presParOf" srcId="{D61DBAF5-DF66-4AE0-B49D-757A355A1252}" destId="{E5AA654B-9E21-4DC9-ABBB-4C891EC61191}" srcOrd="4"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FF58F-787A-4EC3-B039-ACC03B89EF02}"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DFB27483-FF93-4423-989A-BD7CB35B6037}">
      <dgm:prSet custT="1"/>
      <dgm:spPr/>
      <dgm:t>
        <a:bodyPr/>
        <a:lstStyle/>
        <a:p>
          <a:r>
            <a:rPr lang="en-GB" sz="3600" b="1" dirty="0"/>
            <a:t>Occupational Standards and Certifications:</a:t>
          </a:r>
          <a:endParaRPr lang="en-US" sz="3600" dirty="0"/>
        </a:p>
      </dgm:t>
    </dgm:pt>
    <dgm:pt modelId="{8B41A9CC-3F03-4883-A57F-9ABD1CECB482}" type="parTrans" cxnId="{B4684197-2FED-4FFA-A1B1-9B4E36DFF38F}">
      <dgm:prSet/>
      <dgm:spPr/>
      <dgm:t>
        <a:bodyPr/>
        <a:lstStyle/>
        <a:p>
          <a:endParaRPr lang="en-US" sz="2000"/>
        </a:p>
      </dgm:t>
    </dgm:pt>
    <dgm:pt modelId="{0DA11769-6DDB-4689-BC63-E09535AAF909}" type="sibTrans" cxnId="{B4684197-2FED-4FFA-A1B1-9B4E36DFF38F}">
      <dgm:prSet/>
      <dgm:spPr/>
      <dgm:t>
        <a:bodyPr/>
        <a:lstStyle/>
        <a:p>
          <a:endParaRPr lang="en-US" sz="2000"/>
        </a:p>
      </dgm:t>
    </dgm:pt>
    <dgm:pt modelId="{E7B5ACA1-4662-4B40-84CB-46125CE4ED0B}">
      <dgm:prSet custT="1"/>
      <dgm:spPr/>
      <dgm:t>
        <a:bodyPr/>
        <a:lstStyle/>
        <a:p>
          <a:r>
            <a:rPr lang="en-GB" sz="2000"/>
            <a:t>Build on an understanding of occupations and required competences.</a:t>
          </a:r>
          <a:endParaRPr lang="en-US" sz="2000"/>
        </a:p>
      </dgm:t>
    </dgm:pt>
    <dgm:pt modelId="{C2905290-D402-4C7D-B590-2619A5FA4E1E}" type="parTrans" cxnId="{EDAA65B6-6D70-4758-B21E-9B586CAFF189}">
      <dgm:prSet/>
      <dgm:spPr/>
      <dgm:t>
        <a:bodyPr/>
        <a:lstStyle/>
        <a:p>
          <a:endParaRPr lang="en-US" sz="2000"/>
        </a:p>
      </dgm:t>
    </dgm:pt>
    <dgm:pt modelId="{D338DBA0-5942-4E79-938F-63CA0D4A6895}" type="sibTrans" cxnId="{EDAA65B6-6D70-4758-B21E-9B586CAFF189}">
      <dgm:prSet/>
      <dgm:spPr/>
      <dgm:t>
        <a:bodyPr/>
        <a:lstStyle/>
        <a:p>
          <a:endParaRPr lang="en-US" sz="2000"/>
        </a:p>
      </dgm:t>
    </dgm:pt>
    <dgm:pt modelId="{0E813500-E468-4724-BD38-6BD48BE91ED2}">
      <dgm:prSet custT="1"/>
      <dgm:spPr/>
      <dgm:t>
        <a:bodyPr/>
        <a:lstStyle/>
        <a:p>
          <a:r>
            <a:rPr lang="en-GB" sz="2000"/>
            <a:t>Involvement of employers and trade unions enhances program credibility.</a:t>
          </a:r>
          <a:endParaRPr lang="en-US" sz="2000"/>
        </a:p>
      </dgm:t>
    </dgm:pt>
    <dgm:pt modelId="{555F5EF0-56DC-4668-A19B-6F346EA851F1}" type="parTrans" cxnId="{B385B4EC-596C-47CC-B7FB-433AFC502D2E}">
      <dgm:prSet/>
      <dgm:spPr/>
      <dgm:t>
        <a:bodyPr/>
        <a:lstStyle/>
        <a:p>
          <a:endParaRPr lang="en-US" sz="2000"/>
        </a:p>
      </dgm:t>
    </dgm:pt>
    <dgm:pt modelId="{C783D801-34FF-405E-B4E8-30A70C76C179}" type="sibTrans" cxnId="{B385B4EC-596C-47CC-B7FB-433AFC502D2E}">
      <dgm:prSet/>
      <dgm:spPr/>
      <dgm:t>
        <a:bodyPr/>
        <a:lstStyle/>
        <a:p>
          <a:endParaRPr lang="en-US" sz="2000"/>
        </a:p>
      </dgm:t>
    </dgm:pt>
    <dgm:pt modelId="{A4246179-F2F6-471B-A791-DCF53781B63A}">
      <dgm:prSet custT="1"/>
      <dgm:spPr/>
      <dgm:t>
        <a:bodyPr/>
        <a:lstStyle/>
        <a:p>
          <a:r>
            <a:rPr lang="en-GB" sz="2000"/>
            <a:t>Certification confirms occupational competence and may include additional qualifiers, reflecting comprehensive skill sets.</a:t>
          </a:r>
          <a:endParaRPr lang="en-US" sz="2000"/>
        </a:p>
      </dgm:t>
    </dgm:pt>
    <dgm:pt modelId="{CE6BF72E-3887-4F66-9E67-34F4ACEB6D0D}" type="parTrans" cxnId="{D4BF710F-6C2C-41BD-8EA3-CE562BDD11D4}">
      <dgm:prSet/>
      <dgm:spPr/>
      <dgm:t>
        <a:bodyPr/>
        <a:lstStyle/>
        <a:p>
          <a:endParaRPr lang="en-US" sz="2000"/>
        </a:p>
      </dgm:t>
    </dgm:pt>
    <dgm:pt modelId="{ADF66995-D54D-446C-844B-0BC06F1A309A}" type="sibTrans" cxnId="{D4BF710F-6C2C-41BD-8EA3-CE562BDD11D4}">
      <dgm:prSet/>
      <dgm:spPr/>
      <dgm:t>
        <a:bodyPr/>
        <a:lstStyle/>
        <a:p>
          <a:endParaRPr lang="en-US" sz="2000"/>
        </a:p>
      </dgm:t>
    </dgm:pt>
    <dgm:pt modelId="{B7C8164C-A92E-41DB-85D4-18B07FBB19D8}">
      <dgm:prSet custT="1"/>
      <dgm:spPr/>
      <dgm:t>
        <a:bodyPr/>
        <a:lstStyle/>
        <a:p>
          <a:r>
            <a:rPr lang="en-GB" sz="3600" b="1"/>
            <a:t>Challenges and Considerations:</a:t>
          </a:r>
          <a:endParaRPr lang="en-US" sz="3600"/>
        </a:p>
      </dgm:t>
    </dgm:pt>
    <dgm:pt modelId="{57DB3B34-8784-4113-B6F2-82E92D29182F}" type="parTrans" cxnId="{DD9E2BB4-2CAC-4366-AE3D-2A3761268894}">
      <dgm:prSet/>
      <dgm:spPr/>
      <dgm:t>
        <a:bodyPr/>
        <a:lstStyle/>
        <a:p>
          <a:endParaRPr lang="en-US" sz="2000"/>
        </a:p>
      </dgm:t>
    </dgm:pt>
    <dgm:pt modelId="{367B963E-C9A9-4912-89CB-117F8DA2E3BF}" type="sibTrans" cxnId="{DD9E2BB4-2CAC-4366-AE3D-2A3761268894}">
      <dgm:prSet/>
      <dgm:spPr/>
      <dgm:t>
        <a:bodyPr/>
        <a:lstStyle/>
        <a:p>
          <a:endParaRPr lang="en-US" sz="2000"/>
        </a:p>
      </dgm:t>
    </dgm:pt>
    <dgm:pt modelId="{A40EFB28-8FA8-4607-B441-80234FA5CC94}">
      <dgm:prSet custT="1"/>
      <dgm:spPr/>
      <dgm:t>
        <a:bodyPr/>
        <a:lstStyle/>
        <a:p>
          <a:r>
            <a:rPr lang="en-GB" sz="2000"/>
            <a:t>Balancing standardized assessments with the need for authentic, work-embedded tasks.</a:t>
          </a:r>
          <a:endParaRPr lang="en-US" sz="2000"/>
        </a:p>
      </dgm:t>
    </dgm:pt>
    <dgm:pt modelId="{24930599-EAC7-4624-9AD0-5FB06E104764}" type="parTrans" cxnId="{D69FC54D-FE49-436F-84C8-DF1F07E9585D}">
      <dgm:prSet/>
      <dgm:spPr/>
      <dgm:t>
        <a:bodyPr/>
        <a:lstStyle/>
        <a:p>
          <a:endParaRPr lang="en-US" sz="2000"/>
        </a:p>
      </dgm:t>
    </dgm:pt>
    <dgm:pt modelId="{2C44DF06-8E4B-44A9-A109-B8E7CB681788}" type="sibTrans" cxnId="{D69FC54D-FE49-436F-84C8-DF1F07E9585D}">
      <dgm:prSet/>
      <dgm:spPr/>
      <dgm:t>
        <a:bodyPr/>
        <a:lstStyle/>
        <a:p>
          <a:endParaRPr lang="en-US" sz="2000"/>
        </a:p>
      </dgm:t>
    </dgm:pt>
    <dgm:pt modelId="{F7CC6828-4A6B-4703-A0D5-ACE08F9A0431}">
      <dgm:prSet custT="1"/>
      <dgm:spPr/>
      <dgm:t>
        <a:bodyPr/>
        <a:lstStyle/>
        <a:p>
          <a:r>
            <a:rPr lang="en-GB" sz="2000"/>
            <a:t>Ensuring assessments are both reliable (consistent standards) and valid (measuring the right competences).</a:t>
          </a:r>
          <a:endParaRPr lang="en-US" sz="2000"/>
        </a:p>
      </dgm:t>
    </dgm:pt>
    <dgm:pt modelId="{59C4C481-A91B-43A5-B994-6F4ACBEC4F9B}" type="parTrans" cxnId="{779C8721-F266-44E7-B345-B98B4BF78C1B}">
      <dgm:prSet/>
      <dgm:spPr/>
      <dgm:t>
        <a:bodyPr/>
        <a:lstStyle/>
        <a:p>
          <a:endParaRPr lang="en-US" sz="2000"/>
        </a:p>
      </dgm:t>
    </dgm:pt>
    <dgm:pt modelId="{DC0F4F21-8D45-43F8-99C0-8199A6CE172A}" type="sibTrans" cxnId="{779C8721-F266-44E7-B345-B98B4BF78C1B}">
      <dgm:prSet/>
      <dgm:spPr/>
      <dgm:t>
        <a:bodyPr/>
        <a:lstStyle/>
        <a:p>
          <a:endParaRPr lang="en-US" sz="2000"/>
        </a:p>
      </dgm:t>
    </dgm:pt>
    <dgm:pt modelId="{103EE566-48D8-4B7A-8E7B-43A3D49E0989}">
      <dgm:prSet custT="1"/>
      <dgm:spPr/>
      <dgm:t>
        <a:bodyPr/>
        <a:lstStyle/>
        <a:p>
          <a:r>
            <a:rPr lang="en-GB" sz="3600" b="1"/>
            <a:t>The Path to Certification:</a:t>
          </a:r>
          <a:endParaRPr lang="en-US" sz="3600"/>
        </a:p>
      </dgm:t>
    </dgm:pt>
    <dgm:pt modelId="{F48324C3-B836-4D8E-ABD2-CA945002F88E}" type="parTrans" cxnId="{400140FA-FF83-454D-B421-E0E9C6FE4EFF}">
      <dgm:prSet/>
      <dgm:spPr/>
      <dgm:t>
        <a:bodyPr/>
        <a:lstStyle/>
        <a:p>
          <a:endParaRPr lang="en-US" sz="2000"/>
        </a:p>
      </dgm:t>
    </dgm:pt>
    <dgm:pt modelId="{037BEAF2-BD2C-4652-95F2-0EBA9EB3024B}" type="sibTrans" cxnId="{400140FA-FF83-454D-B421-E0E9C6FE4EFF}">
      <dgm:prSet/>
      <dgm:spPr/>
      <dgm:t>
        <a:bodyPr/>
        <a:lstStyle/>
        <a:p>
          <a:endParaRPr lang="en-US" sz="2000"/>
        </a:p>
      </dgm:t>
    </dgm:pt>
    <dgm:pt modelId="{A88A58B2-FAAF-4E32-A776-F264B926663E}">
      <dgm:prSet custT="1"/>
      <dgm:spPr/>
      <dgm:t>
        <a:bodyPr/>
        <a:lstStyle/>
        <a:p>
          <a:r>
            <a:rPr lang="en-GB" sz="2000"/>
            <a:t>Often requires more than just passing an assessment; it might include completing approved training, meeting experience requirements, or participating in workplace placements.</a:t>
          </a:r>
          <a:endParaRPr lang="en-US" sz="2000"/>
        </a:p>
      </dgm:t>
    </dgm:pt>
    <dgm:pt modelId="{1282DD12-5849-454E-A0D1-E04586BFD09E}" type="parTrans" cxnId="{0A7140A4-59AA-4F2C-AC37-5074882EEF5D}">
      <dgm:prSet/>
      <dgm:spPr/>
      <dgm:t>
        <a:bodyPr/>
        <a:lstStyle/>
        <a:p>
          <a:endParaRPr lang="en-US" sz="2000"/>
        </a:p>
      </dgm:t>
    </dgm:pt>
    <dgm:pt modelId="{BD5318FD-EDC3-4621-8170-573789C7B70C}" type="sibTrans" cxnId="{0A7140A4-59AA-4F2C-AC37-5074882EEF5D}">
      <dgm:prSet/>
      <dgm:spPr/>
      <dgm:t>
        <a:bodyPr/>
        <a:lstStyle/>
        <a:p>
          <a:endParaRPr lang="en-US" sz="2000"/>
        </a:p>
      </dgm:t>
    </dgm:pt>
    <dgm:pt modelId="{C3968FA4-AAD6-41B8-8F6E-D7BADDCD4F56}" type="pres">
      <dgm:prSet presAssocID="{DA6FF58F-787A-4EC3-B039-ACC03B89EF02}" presName="vert0" presStyleCnt="0">
        <dgm:presLayoutVars>
          <dgm:dir/>
          <dgm:animOne val="branch"/>
          <dgm:animLvl val="lvl"/>
        </dgm:presLayoutVars>
      </dgm:prSet>
      <dgm:spPr/>
    </dgm:pt>
    <dgm:pt modelId="{1A97B79F-A523-48BA-BA43-1EA600CE1B6A}" type="pres">
      <dgm:prSet presAssocID="{DFB27483-FF93-4423-989A-BD7CB35B6037}" presName="thickLine" presStyleLbl="alignNode1" presStyleIdx="0" presStyleCnt="3"/>
      <dgm:spPr/>
    </dgm:pt>
    <dgm:pt modelId="{E7DED841-3625-4DE1-9F40-C2A73590E074}" type="pres">
      <dgm:prSet presAssocID="{DFB27483-FF93-4423-989A-BD7CB35B6037}" presName="horz1" presStyleCnt="0"/>
      <dgm:spPr/>
    </dgm:pt>
    <dgm:pt modelId="{4573E12E-A338-4380-8993-A89CCF594E81}" type="pres">
      <dgm:prSet presAssocID="{DFB27483-FF93-4423-989A-BD7CB35B6037}" presName="tx1" presStyleLbl="revTx" presStyleIdx="0" presStyleCnt="9"/>
      <dgm:spPr/>
    </dgm:pt>
    <dgm:pt modelId="{C178F59A-4AC8-4791-9987-2185DB1AF96E}" type="pres">
      <dgm:prSet presAssocID="{DFB27483-FF93-4423-989A-BD7CB35B6037}" presName="vert1" presStyleCnt="0"/>
      <dgm:spPr/>
    </dgm:pt>
    <dgm:pt modelId="{2D3D62D7-D731-4F54-8BBE-20BDDC13022D}" type="pres">
      <dgm:prSet presAssocID="{E7B5ACA1-4662-4B40-84CB-46125CE4ED0B}" presName="vertSpace2a" presStyleCnt="0"/>
      <dgm:spPr/>
    </dgm:pt>
    <dgm:pt modelId="{7B804290-E1B0-4D03-B3F9-FDBE4775E6E3}" type="pres">
      <dgm:prSet presAssocID="{E7B5ACA1-4662-4B40-84CB-46125CE4ED0B}" presName="horz2" presStyleCnt="0"/>
      <dgm:spPr/>
    </dgm:pt>
    <dgm:pt modelId="{2A52188F-A3D5-4846-BF5E-AA2FBA324547}" type="pres">
      <dgm:prSet presAssocID="{E7B5ACA1-4662-4B40-84CB-46125CE4ED0B}" presName="horzSpace2" presStyleCnt="0"/>
      <dgm:spPr/>
    </dgm:pt>
    <dgm:pt modelId="{658B04F1-1AA6-433E-B496-7EC8C08CB627}" type="pres">
      <dgm:prSet presAssocID="{E7B5ACA1-4662-4B40-84CB-46125CE4ED0B}" presName="tx2" presStyleLbl="revTx" presStyleIdx="1" presStyleCnt="9"/>
      <dgm:spPr/>
    </dgm:pt>
    <dgm:pt modelId="{46EDD13F-2233-4645-94E9-B1646AAFD743}" type="pres">
      <dgm:prSet presAssocID="{E7B5ACA1-4662-4B40-84CB-46125CE4ED0B}" presName="vert2" presStyleCnt="0"/>
      <dgm:spPr/>
    </dgm:pt>
    <dgm:pt modelId="{757E03F0-40A3-4382-9326-0A967910FFA1}" type="pres">
      <dgm:prSet presAssocID="{E7B5ACA1-4662-4B40-84CB-46125CE4ED0B}" presName="thinLine2b" presStyleLbl="callout" presStyleIdx="0" presStyleCnt="6"/>
      <dgm:spPr/>
    </dgm:pt>
    <dgm:pt modelId="{F17F6635-F71F-4AC6-A4A5-C75BC1902C98}" type="pres">
      <dgm:prSet presAssocID="{E7B5ACA1-4662-4B40-84CB-46125CE4ED0B}" presName="vertSpace2b" presStyleCnt="0"/>
      <dgm:spPr/>
    </dgm:pt>
    <dgm:pt modelId="{7FC24B3C-7FAB-4D5B-B7FD-3B4AB0F2C724}" type="pres">
      <dgm:prSet presAssocID="{0E813500-E468-4724-BD38-6BD48BE91ED2}" presName="horz2" presStyleCnt="0"/>
      <dgm:spPr/>
    </dgm:pt>
    <dgm:pt modelId="{7C6CA546-D05E-4CAF-82C7-6EF76859B20F}" type="pres">
      <dgm:prSet presAssocID="{0E813500-E468-4724-BD38-6BD48BE91ED2}" presName="horzSpace2" presStyleCnt="0"/>
      <dgm:spPr/>
    </dgm:pt>
    <dgm:pt modelId="{3F99B4D2-5A93-4091-BC11-D72C6848F1EE}" type="pres">
      <dgm:prSet presAssocID="{0E813500-E468-4724-BD38-6BD48BE91ED2}" presName="tx2" presStyleLbl="revTx" presStyleIdx="2" presStyleCnt="9"/>
      <dgm:spPr/>
    </dgm:pt>
    <dgm:pt modelId="{68073C68-3219-4787-BA75-92D68F5B1859}" type="pres">
      <dgm:prSet presAssocID="{0E813500-E468-4724-BD38-6BD48BE91ED2}" presName="vert2" presStyleCnt="0"/>
      <dgm:spPr/>
    </dgm:pt>
    <dgm:pt modelId="{834AE484-2FA8-4FA4-AA23-BD457D067E93}" type="pres">
      <dgm:prSet presAssocID="{0E813500-E468-4724-BD38-6BD48BE91ED2}" presName="thinLine2b" presStyleLbl="callout" presStyleIdx="1" presStyleCnt="6"/>
      <dgm:spPr/>
    </dgm:pt>
    <dgm:pt modelId="{F2A5FE8B-0250-49E2-A7A1-1531FFE68580}" type="pres">
      <dgm:prSet presAssocID="{0E813500-E468-4724-BD38-6BD48BE91ED2}" presName="vertSpace2b" presStyleCnt="0"/>
      <dgm:spPr/>
    </dgm:pt>
    <dgm:pt modelId="{DC4180AB-A580-4BB5-8363-FE703C2D1CFA}" type="pres">
      <dgm:prSet presAssocID="{A4246179-F2F6-471B-A791-DCF53781B63A}" presName="horz2" presStyleCnt="0"/>
      <dgm:spPr/>
    </dgm:pt>
    <dgm:pt modelId="{DCA444D3-C870-4B9B-AE06-0DCB68F645C5}" type="pres">
      <dgm:prSet presAssocID="{A4246179-F2F6-471B-A791-DCF53781B63A}" presName="horzSpace2" presStyleCnt="0"/>
      <dgm:spPr/>
    </dgm:pt>
    <dgm:pt modelId="{896F8246-07AA-4016-BF5E-13A02CEA2CA6}" type="pres">
      <dgm:prSet presAssocID="{A4246179-F2F6-471B-A791-DCF53781B63A}" presName="tx2" presStyleLbl="revTx" presStyleIdx="3" presStyleCnt="9"/>
      <dgm:spPr/>
    </dgm:pt>
    <dgm:pt modelId="{E646E513-7F85-48EE-8D40-75E381D26D25}" type="pres">
      <dgm:prSet presAssocID="{A4246179-F2F6-471B-A791-DCF53781B63A}" presName="vert2" presStyleCnt="0"/>
      <dgm:spPr/>
    </dgm:pt>
    <dgm:pt modelId="{B69CDFB2-3B69-4DFD-9EF0-505F7F7F48D3}" type="pres">
      <dgm:prSet presAssocID="{A4246179-F2F6-471B-A791-DCF53781B63A}" presName="thinLine2b" presStyleLbl="callout" presStyleIdx="2" presStyleCnt="6"/>
      <dgm:spPr/>
    </dgm:pt>
    <dgm:pt modelId="{EBC3F464-F3DB-478C-9924-6A51053028F9}" type="pres">
      <dgm:prSet presAssocID="{A4246179-F2F6-471B-A791-DCF53781B63A}" presName="vertSpace2b" presStyleCnt="0"/>
      <dgm:spPr/>
    </dgm:pt>
    <dgm:pt modelId="{F89F528D-B1AF-4961-B2E5-D1655E8AF169}" type="pres">
      <dgm:prSet presAssocID="{B7C8164C-A92E-41DB-85D4-18B07FBB19D8}" presName="thickLine" presStyleLbl="alignNode1" presStyleIdx="1" presStyleCnt="3"/>
      <dgm:spPr/>
    </dgm:pt>
    <dgm:pt modelId="{F87013B4-70FD-48E5-8AA1-EC2DA07332FC}" type="pres">
      <dgm:prSet presAssocID="{B7C8164C-A92E-41DB-85D4-18B07FBB19D8}" presName="horz1" presStyleCnt="0"/>
      <dgm:spPr/>
    </dgm:pt>
    <dgm:pt modelId="{14F4C8FB-C204-4591-B4BA-E1E56C0A50EB}" type="pres">
      <dgm:prSet presAssocID="{B7C8164C-A92E-41DB-85D4-18B07FBB19D8}" presName="tx1" presStyleLbl="revTx" presStyleIdx="4" presStyleCnt="9"/>
      <dgm:spPr/>
    </dgm:pt>
    <dgm:pt modelId="{FBA291B9-55ED-4969-907D-85A90C13754C}" type="pres">
      <dgm:prSet presAssocID="{B7C8164C-A92E-41DB-85D4-18B07FBB19D8}" presName="vert1" presStyleCnt="0"/>
      <dgm:spPr/>
    </dgm:pt>
    <dgm:pt modelId="{82A31EA3-3CDF-4D17-98E6-4BC3E6B09F0F}" type="pres">
      <dgm:prSet presAssocID="{A40EFB28-8FA8-4607-B441-80234FA5CC94}" presName="vertSpace2a" presStyleCnt="0"/>
      <dgm:spPr/>
    </dgm:pt>
    <dgm:pt modelId="{5EBCA75B-0C2A-49C5-A8A9-D504B2630668}" type="pres">
      <dgm:prSet presAssocID="{A40EFB28-8FA8-4607-B441-80234FA5CC94}" presName="horz2" presStyleCnt="0"/>
      <dgm:spPr/>
    </dgm:pt>
    <dgm:pt modelId="{A396C1DB-5A02-485F-BC59-9892F820BD2F}" type="pres">
      <dgm:prSet presAssocID="{A40EFB28-8FA8-4607-B441-80234FA5CC94}" presName="horzSpace2" presStyleCnt="0"/>
      <dgm:spPr/>
    </dgm:pt>
    <dgm:pt modelId="{21AA2617-CB59-4D92-907F-DD742A67C456}" type="pres">
      <dgm:prSet presAssocID="{A40EFB28-8FA8-4607-B441-80234FA5CC94}" presName="tx2" presStyleLbl="revTx" presStyleIdx="5" presStyleCnt="9"/>
      <dgm:spPr/>
    </dgm:pt>
    <dgm:pt modelId="{E2D8F1F7-67E8-4FAC-9893-5CE62347729F}" type="pres">
      <dgm:prSet presAssocID="{A40EFB28-8FA8-4607-B441-80234FA5CC94}" presName="vert2" presStyleCnt="0"/>
      <dgm:spPr/>
    </dgm:pt>
    <dgm:pt modelId="{76CBD43E-659B-48A9-91D4-51948A33565A}" type="pres">
      <dgm:prSet presAssocID="{A40EFB28-8FA8-4607-B441-80234FA5CC94}" presName="thinLine2b" presStyleLbl="callout" presStyleIdx="3" presStyleCnt="6"/>
      <dgm:spPr/>
    </dgm:pt>
    <dgm:pt modelId="{F2A7C007-172E-46B7-9BFC-28AE32850D84}" type="pres">
      <dgm:prSet presAssocID="{A40EFB28-8FA8-4607-B441-80234FA5CC94}" presName="vertSpace2b" presStyleCnt="0"/>
      <dgm:spPr/>
    </dgm:pt>
    <dgm:pt modelId="{C7AAAC0D-77CC-496E-8372-AA2A6301ED4A}" type="pres">
      <dgm:prSet presAssocID="{F7CC6828-4A6B-4703-A0D5-ACE08F9A0431}" presName="horz2" presStyleCnt="0"/>
      <dgm:spPr/>
    </dgm:pt>
    <dgm:pt modelId="{58175C92-2675-46A0-9B96-DD52771D4998}" type="pres">
      <dgm:prSet presAssocID="{F7CC6828-4A6B-4703-A0D5-ACE08F9A0431}" presName="horzSpace2" presStyleCnt="0"/>
      <dgm:spPr/>
    </dgm:pt>
    <dgm:pt modelId="{9E8B1AD2-9851-44FC-B462-A02C039D3D8A}" type="pres">
      <dgm:prSet presAssocID="{F7CC6828-4A6B-4703-A0D5-ACE08F9A0431}" presName="tx2" presStyleLbl="revTx" presStyleIdx="6" presStyleCnt="9"/>
      <dgm:spPr/>
    </dgm:pt>
    <dgm:pt modelId="{E7D236CD-A532-4528-B831-3886FBBAC58B}" type="pres">
      <dgm:prSet presAssocID="{F7CC6828-4A6B-4703-A0D5-ACE08F9A0431}" presName="vert2" presStyleCnt="0"/>
      <dgm:spPr/>
    </dgm:pt>
    <dgm:pt modelId="{98CF43C0-1514-4A80-9CC4-03CE8CFA44E8}" type="pres">
      <dgm:prSet presAssocID="{F7CC6828-4A6B-4703-A0D5-ACE08F9A0431}" presName="thinLine2b" presStyleLbl="callout" presStyleIdx="4" presStyleCnt="6"/>
      <dgm:spPr/>
    </dgm:pt>
    <dgm:pt modelId="{0E2E38FF-05C5-4F01-9C94-9A48775D5FB6}" type="pres">
      <dgm:prSet presAssocID="{F7CC6828-4A6B-4703-A0D5-ACE08F9A0431}" presName="vertSpace2b" presStyleCnt="0"/>
      <dgm:spPr/>
    </dgm:pt>
    <dgm:pt modelId="{931EDCCE-9F79-4E1E-89A7-B3B634149275}" type="pres">
      <dgm:prSet presAssocID="{103EE566-48D8-4B7A-8E7B-43A3D49E0989}" presName="thickLine" presStyleLbl="alignNode1" presStyleIdx="2" presStyleCnt="3"/>
      <dgm:spPr/>
    </dgm:pt>
    <dgm:pt modelId="{697B3461-75DC-4CCA-ABD2-08DC9706B46C}" type="pres">
      <dgm:prSet presAssocID="{103EE566-48D8-4B7A-8E7B-43A3D49E0989}" presName="horz1" presStyleCnt="0"/>
      <dgm:spPr/>
    </dgm:pt>
    <dgm:pt modelId="{64A9B0CE-DA30-40F7-AF42-0AACC7DF556C}" type="pres">
      <dgm:prSet presAssocID="{103EE566-48D8-4B7A-8E7B-43A3D49E0989}" presName="tx1" presStyleLbl="revTx" presStyleIdx="7" presStyleCnt="9"/>
      <dgm:spPr/>
    </dgm:pt>
    <dgm:pt modelId="{C60A9D95-8E60-4756-9A1C-1598660E6A41}" type="pres">
      <dgm:prSet presAssocID="{103EE566-48D8-4B7A-8E7B-43A3D49E0989}" presName="vert1" presStyleCnt="0"/>
      <dgm:spPr/>
    </dgm:pt>
    <dgm:pt modelId="{88A080DF-5F04-4EA7-A7B8-952ABDF53391}" type="pres">
      <dgm:prSet presAssocID="{A88A58B2-FAAF-4E32-A776-F264B926663E}" presName="vertSpace2a" presStyleCnt="0"/>
      <dgm:spPr/>
    </dgm:pt>
    <dgm:pt modelId="{0155246F-C7F8-4FBC-B7A1-07969AAA038E}" type="pres">
      <dgm:prSet presAssocID="{A88A58B2-FAAF-4E32-A776-F264B926663E}" presName="horz2" presStyleCnt="0"/>
      <dgm:spPr/>
    </dgm:pt>
    <dgm:pt modelId="{2808043D-BB88-49CE-94C2-0FB1123D2DC0}" type="pres">
      <dgm:prSet presAssocID="{A88A58B2-FAAF-4E32-A776-F264B926663E}" presName="horzSpace2" presStyleCnt="0"/>
      <dgm:spPr/>
    </dgm:pt>
    <dgm:pt modelId="{40161E78-39AA-4524-8AD3-C2897C6A4D43}" type="pres">
      <dgm:prSet presAssocID="{A88A58B2-FAAF-4E32-A776-F264B926663E}" presName="tx2" presStyleLbl="revTx" presStyleIdx="8" presStyleCnt="9"/>
      <dgm:spPr/>
    </dgm:pt>
    <dgm:pt modelId="{31C7462D-91C5-4C94-A55C-0CECA631F8E2}" type="pres">
      <dgm:prSet presAssocID="{A88A58B2-FAAF-4E32-A776-F264B926663E}" presName="vert2" presStyleCnt="0"/>
      <dgm:spPr/>
    </dgm:pt>
    <dgm:pt modelId="{B089267F-C65E-46E3-8127-E2449C235694}" type="pres">
      <dgm:prSet presAssocID="{A88A58B2-FAAF-4E32-A776-F264B926663E}" presName="thinLine2b" presStyleLbl="callout" presStyleIdx="5" presStyleCnt="6"/>
      <dgm:spPr/>
    </dgm:pt>
    <dgm:pt modelId="{EFF08913-02C6-4A4E-9BFB-857699A57871}" type="pres">
      <dgm:prSet presAssocID="{A88A58B2-FAAF-4E32-A776-F264B926663E}" presName="vertSpace2b" presStyleCnt="0"/>
      <dgm:spPr/>
    </dgm:pt>
  </dgm:ptLst>
  <dgm:cxnLst>
    <dgm:cxn modelId="{63889802-33A2-4F32-9465-0716C32CD8F9}" type="presOf" srcId="{E7B5ACA1-4662-4B40-84CB-46125CE4ED0B}" destId="{658B04F1-1AA6-433E-B496-7EC8C08CB627}" srcOrd="0" destOrd="0" presId="urn:microsoft.com/office/officeart/2008/layout/LinedList"/>
    <dgm:cxn modelId="{D4BF710F-6C2C-41BD-8EA3-CE562BDD11D4}" srcId="{DFB27483-FF93-4423-989A-BD7CB35B6037}" destId="{A4246179-F2F6-471B-A791-DCF53781B63A}" srcOrd="2" destOrd="0" parTransId="{CE6BF72E-3887-4F66-9E67-34F4ACEB6D0D}" sibTransId="{ADF66995-D54D-446C-844B-0BC06F1A309A}"/>
    <dgm:cxn modelId="{741D5A18-20D4-4D70-87A6-46BB975682E1}" type="presOf" srcId="{0E813500-E468-4724-BD38-6BD48BE91ED2}" destId="{3F99B4D2-5A93-4091-BC11-D72C6848F1EE}" srcOrd="0" destOrd="0" presId="urn:microsoft.com/office/officeart/2008/layout/LinedList"/>
    <dgm:cxn modelId="{779C8721-F266-44E7-B345-B98B4BF78C1B}" srcId="{B7C8164C-A92E-41DB-85D4-18B07FBB19D8}" destId="{F7CC6828-4A6B-4703-A0D5-ACE08F9A0431}" srcOrd="1" destOrd="0" parTransId="{59C4C481-A91B-43A5-B994-6F4ACBEC4F9B}" sibTransId="{DC0F4F21-8D45-43F8-99C0-8199A6CE172A}"/>
    <dgm:cxn modelId="{D69FC54D-FE49-436F-84C8-DF1F07E9585D}" srcId="{B7C8164C-A92E-41DB-85D4-18B07FBB19D8}" destId="{A40EFB28-8FA8-4607-B441-80234FA5CC94}" srcOrd="0" destOrd="0" parTransId="{24930599-EAC7-4624-9AD0-5FB06E104764}" sibTransId="{2C44DF06-8E4B-44A9-A109-B8E7CB681788}"/>
    <dgm:cxn modelId="{3C702374-5FDB-4020-89FA-7D82873D1AC9}" type="presOf" srcId="{B7C8164C-A92E-41DB-85D4-18B07FBB19D8}" destId="{14F4C8FB-C204-4591-B4BA-E1E56C0A50EB}" srcOrd="0" destOrd="0" presId="urn:microsoft.com/office/officeart/2008/layout/LinedList"/>
    <dgm:cxn modelId="{EE62E854-9CA3-4C80-9EAB-A28715F49E7A}" type="presOf" srcId="{A40EFB28-8FA8-4607-B441-80234FA5CC94}" destId="{21AA2617-CB59-4D92-907F-DD742A67C456}" srcOrd="0" destOrd="0" presId="urn:microsoft.com/office/officeart/2008/layout/LinedList"/>
    <dgm:cxn modelId="{5F443D76-9E68-4CC5-A63D-7865BC083028}" type="presOf" srcId="{DFB27483-FF93-4423-989A-BD7CB35B6037}" destId="{4573E12E-A338-4380-8993-A89CCF594E81}" srcOrd="0" destOrd="0" presId="urn:microsoft.com/office/officeart/2008/layout/LinedList"/>
    <dgm:cxn modelId="{AB272F79-844B-4A77-9E41-00743183001E}" type="presOf" srcId="{A4246179-F2F6-471B-A791-DCF53781B63A}" destId="{896F8246-07AA-4016-BF5E-13A02CEA2CA6}" srcOrd="0" destOrd="0" presId="urn:microsoft.com/office/officeart/2008/layout/LinedList"/>
    <dgm:cxn modelId="{C8DEF083-2F05-49B3-A464-8B366ACA017E}" type="presOf" srcId="{F7CC6828-4A6B-4703-A0D5-ACE08F9A0431}" destId="{9E8B1AD2-9851-44FC-B462-A02C039D3D8A}" srcOrd="0" destOrd="0" presId="urn:microsoft.com/office/officeart/2008/layout/LinedList"/>
    <dgm:cxn modelId="{B4684197-2FED-4FFA-A1B1-9B4E36DFF38F}" srcId="{DA6FF58F-787A-4EC3-B039-ACC03B89EF02}" destId="{DFB27483-FF93-4423-989A-BD7CB35B6037}" srcOrd="0" destOrd="0" parTransId="{8B41A9CC-3F03-4883-A57F-9ABD1CECB482}" sibTransId="{0DA11769-6DDB-4689-BC63-E09535AAF909}"/>
    <dgm:cxn modelId="{0A7140A4-59AA-4F2C-AC37-5074882EEF5D}" srcId="{103EE566-48D8-4B7A-8E7B-43A3D49E0989}" destId="{A88A58B2-FAAF-4E32-A776-F264B926663E}" srcOrd="0" destOrd="0" parTransId="{1282DD12-5849-454E-A0D1-E04586BFD09E}" sibTransId="{BD5318FD-EDC3-4621-8170-573789C7B70C}"/>
    <dgm:cxn modelId="{523976AC-ACE6-4DE4-BCDB-E18CEA906B23}" type="presOf" srcId="{A88A58B2-FAAF-4E32-A776-F264B926663E}" destId="{40161E78-39AA-4524-8AD3-C2897C6A4D43}" srcOrd="0" destOrd="0" presId="urn:microsoft.com/office/officeart/2008/layout/LinedList"/>
    <dgm:cxn modelId="{DD9E2BB4-2CAC-4366-AE3D-2A3761268894}" srcId="{DA6FF58F-787A-4EC3-B039-ACC03B89EF02}" destId="{B7C8164C-A92E-41DB-85D4-18B07FBB19D8}" srcOrd="1" destOrd="0" parTransId="{57DB3B34-8784-4113-B6F2-82E92D29182F}" sibTransId="{367B963E-C9A9-4912-89CB-117F8DA2E3BF}"/>
    <dgm:cxn modelId="{EDAA65B6-6D70-4758-B21E-9B586CAFF189}" srcId="{DFB27483-FF93-4423-989A-BD7CB35B6037}" destId="{E7B5ACA1-4662-4B40-84CB-46125CE4ED0B}" srcOrd="0" destOrd="0" parTransId="{C2905290-D402-4C7D-B590-2619A5FA4E1E}" sibTransId="{D338DBA0-5942-4E79-938F-63CA0D4A6895}"/>
    <dgm:cxn modelId="{506762CE-B7D2-4DF0-AE58-44F6D782C1D1}" type="presOf" srcId="{DA6FF58F-787A-4EC3-B039-ACC03B89EF02}" destId="{C3968FA4-AAD6-41B8-8F6E-D7BADDCD4F56}" srcOrd="0" destOrd="0" presId="urn:microsoft.com/office/officeart/2008/layout/LinedList"/>
    <dgm:cxn modelId="{4EAAECCE-47B1-402B-AF06-722B6056FC08}" type="presOf" srcId="{103EE566-48D8-4B7A-8E7B-43A3D49E0989}" destId="{64A9B0CE-DA30-40F7-AF42-0AACC7DF556C}" srcOrd="0" destOrd="0" presId="urn:microsoft.com/office/officeart/2008/layout/LinedList"/>
    <dgm:cxn modelId="{B385B4EC-596C-47CC-B7FB-433AFC502D2E}" srcId="{DFB27483-FF93-4423-989A-BD7CB35B6037}" destId="{0E813500-E468-4724-BD38-6BD48BE91ED2}" srcOrd="1" destOrd="0" parTransId="{555F5EF0-56DC-4668-A19B-6F346EA851F1}" sibTransId="{C783D801-34FF-405E-B4E8-30A70C76C179}"/>
    <dgm:cxn modelId="{400140FA-FF83-454D-B421-E0E9C6FE4EFF}" srcId="{DA6FF58F-787A-4EC3-B039-ACC03B89EF02}" destId="{103EE566-48D8-4B7A-8E7B-43A3D49E0989}" srcOrd="2" destOrd="0" parTransId="{F48324C3-B836-4D8E-ABD2-CA945002F88E}" sibTransId="{037BEAF2-BD2C-4652-95F2-0EBA9EB3024B}"/>
    <dgm:cxn modelId="{9D3E9134-69E4-45E9-8A6A-A7ECF28EB2AF}" type="presParOf" srcId="{C3968FA4-AAD6-41B8-8F6E-D7BADDCD4F56}" destId="{1A97B79F-A523-48BA-BA43-1EA600CE1B6A}" srcOrd="0" destOrd="0" presId="urn:microsoft.com/office/officeart/2008/layout/LinedList"/>
    <dgm:cxn modelId="{D5EEFDA5-B0CF-4941-ABF7-2CDD88FE7898}" type="presParOf" srcId="{C3968FA4-AAD6-41B8-8F6E-D7BADDCD4F56}" destId="{E7DED841-3625-4DE1-9F40-C2A73590E074}" srcOrd="1" destOrd="0" presId="urn:microsoft.com/office/officeart/2008/layout/LinedList"/>
    <dgm:cxn modelId="{C6665754-0A0C-4C17-8A9D-80C49088A90B}" type="presParOf" srcId="{E7DED841-3625-4DE1-9F40-C2A73590E074}" destId="{4573E12E-A338-4380-8993-A89CCF594E81}" srcOrd="0" destOrd="0" presId="urn:microsoft.com/office/officeart/2008/layout/LinedList"/>
    <dgm:cxn modelId="{2042B8FD-0674-4168-ADA7-95D0F9E16DA5}" type="presParOf" srcId="{E7DED841-3625-4DE1-9F40-C2A73590E074}" destId="{C178F59A-4AC8-4791-9987-2185DB1AF96E}" srcOrd="1" destOrd="0" presId="urn:microsoft.com/office/officeart/2008/layout/LinedList"/>
    <dgm:cxn modelId="{7291A478-CE7B-40CE-B2CD-B188CF071659}" type="presParOf" srcId="{C178F59A-4AC8-4791-9987-2185DB1AF96E}" destId="{2D3D62D7-D731-4F54-8BBE-20BDDC13022D}" srcOrd="0" destOrd="0" presId="urn:microsoft.com/office/officeart/2008/layout/LinedList"/>
    <dgm:cxn modelId="{FEE7906B-4F1C-46A2-917D-B3DE961E1C62}" type="presParOf" srcId="{C178F59A-4AC8-4791-9987-2185DB1AF96E}" destId="{7B804290-E1B0-4D03-B3F9-FDBE4775E6E3}" srcOrd="1" destOrd="0" presId="urn:microsoft.com/office/officeart/2008/layout/LinedList"/>
    <dgm:cxn modelId="{244E42C9-3AF9-4BA6-A278-BDE2295D50AF}" type="presParOf" srcId="{7B804290-E1B0-4D03-B3F9-FDBE4775E6E3}" destId="{2A52188F-A3D5-4846-BF5E-AA2FBA324547}" srcOrd="0" destOrd="0" presId="urn:microsoft.com/office/officeart/2008/layout/LinedList"/>
    <dgm:cxn modelId="{0389C9B8-5842-4463-AF6D-1FDF9D82BB96}" type="presParOf" srcId="{7B804290-E1B0-4D03-B3F9-FDBE4775E6E3}" destId="{658B04F1-1AA6-433E-B496-7EC8C08CB627}" srcOrd="1" destOrd="0" presId="urn:microsoft.com/office/officeart/2008/layout/LinedList"/>
    <dgm:cxn modelId="{8C1F764E-F7B8-46BD-9FDC-57B480D3F1E9}" type="presParOf" srcId="{7B804290-E1B0-4D03-B3F9-FDBE4775E6E3}" destId="{46EDD13F-2233-4645-94E9-B1646AAFD743}" srcOrd="2" destOrd="0" presId="urn:microsoft.com/office/officeart/2008/layout/LinedList"/>
    <dgm:cxn modelId="{3EAF52BB-B372-45E3-A425-89674C9701A8}" type="presParOf" srcId="{C178F59A-4AC8-4791-9987-2185DB1AF96E}" destId="{757E03F0-40A3-4382-9326-0A967910FFA1}" srcOrd="2" destOrd="0" presId="urn:microsoft.com/office/officeart/2008/layout/LinedList"/>
    <dgm:cxn modelId="{F18469F0-7EAA-496B-886D-A5547A66E143}" type="presParOf" srcId="{C178F59A-4AC8-4791-9987-2185DB1AF96E}" destId="{F17F6635-F71F-4AC6-A4A5-C75BC1902C98}" srcOrd="3" destOrd="0" presId="urn:microsoft.com/office/officeart/2008/layout/LinedList"/>
    <dgm:cxn modelId="{1763E6AE-C58D-408B-95BD-0EB90442D2D4}" type="presParOf" srcId="{C178F59A-4AC8-4791-9987-2185DB1AF96E}" destId="{7FC24B3C-7FAB-4D5B-B7FD-3B4AB0F2C724}" srcOrd="4" destOrd="0" presId="urn:microsoft.com/office/officeart/2008/layout/LinedList"/>
    <dgm:cxn modelId="{ADD33362-4C2B-41FB-9DFD-443521D91C35}" type="presParOf" srcId="{7FC24B3C-7FAB-4D5B-B7FD-3B4AB0F2C724}" destId="{7C6CA546-D05E-4CAF-82C7-6EF76859B20F}" srcOrd="0" destOrd="0" presId="urn:microsoft.com/office/officeart/2008/layout/LinedList"/>
    <dgm:cxn modelId="{12A79D9A-1301-45F3-A3FF-9BC3F4B16FDC}" type="presParOf" srcId="{7FC24B3C-7FAB-4D5B-B7FD-3B4AB0F2C724}" destId="{3F99B4D2-5A93-4091-BC11-D72C6848F1EE}" srcOrd="1" destOrd="0" presId="urn:microsoft.com/office/officeart/2008/layout/LinedList"/>
    <dgm:cxn modelId="{AAC6C35D-8B57-4AF3-9A4C-76B202DFFA5A}" type="presParOf" srcId="{7FC24B3C-7FAB-4D5B-B7FD-3B4AB0F2C724}" destId="{68073C68-3219-4787-BA75-92D68F5B1859}" srcOrd="2" destOrd="0" presId="urn:microsoft.com/office/officeart/2008/layout/LinedList"/>
    <dgm:cxn modelId="{E32C19CA-3936-4EBD-B2D6-021C85A9E1A5}" type="presParOf" srcId="{C178F59A-4AC8-4791-9987-2185DB1AF96E}" destId="{834AE484-2FA8-4FA4-AA23-BD457D067E93}" srcOrd="5" destOrd="0" presId="urn:microsoft.com/office/officeart/2008/layout/LinedList"/>
    <dgm:cxn modelId="{0DBD797F-B9D0-4E18-9B93-226C8F8DAE00}" type="presParOf" srcId="{C178F59A-4AC8-4791-9987-2185DB1AF96E}" destId="{F2A5FE8B-0250-49E2-A7A1-1531FFE68580}" srcOrd="6" destOrd="0" presId="urn:microsoft.com/office/officeart/2008/layout/LinedList"/>
    <dgm:cxn modelId="{EFE7DBD7-AECB-42D5-BA06-05798D574B24}" type="presParOf" srcId="{C178F59A-4AC8-4791-9987-2185DB1AF96E}" destId="{DC4180AB-A580-4BB5-8363-FE703C2D1CFA}" srcOrd="7" destOrd="0" presId="urn:microsoft.com/office/officeart/2008/layout/LinedList"/>
    <dgm:cxn modelId="{80B457ED-084B-4067-9E4B-467FE24C7EA6}" type="presParOf" srcId="{DC4180AB-A580-4BB5-8363-FE703C2D1CFA}" destId="{DCA444D3-C870-4B9B-AE06-0DCB68F645C5}" srcOrd="0" destOrd="0" presId="urn:microsoft.com/office/officeart/2008/layout/LinedList"/>
    <dgm:cxn modelId="{65109373-5871-48DB-8742-63648FD34841}" type="presParOf" srcId="{DC4180AB-A580-4BB5-8363-FE703C2D1CFA}" destId="{896F8246-07AA-4016-BF5E-13A02CEA2CA6}" srcOrd="1" destOrd="0" presId="urn:microsoft.com/office/officeart/2008/layout/LinedList"/>
    <dgm:cxn modelId="{15A8BC63-73A6-4A25-96F9-D388FC042E93}" type="presParOf" srcId="{DC4180AB-A580-4BB5-8363-FE703C2D1CFA}" destId="{E646E513-7F85-48EE-8D40-75E381D26D25}" srcOrd="2" destOrd="0" presId="urn:microsoft.com/office/officeart/2008/layout/LinedList"/>
    <dgm:cxn modelId="{E55A3399-BEEF-4B4F-B331-1A75A154352D}" type="presParOf" srcId="{C178F59A-4AC8-4791-9987-2185DB1AF96E}" destId="{B69CDFB2-3B69-4DFD-9EF0-505F7F7F48D3}" srcOrd="8" destOrd="0" presId="urn:microsoft.com/office/officeart/2008/layout/LinedList"/>
    <dgm:cxn modelId="{10C1FDA0-6964-4017-8832-7A8458EE8122}" type="presParOf" srcId="{C178F59A-4AC8-4791-9987-2185DB1AF96E}" destId="{EBC3F464-F3DB-478C-9924-6A51053028F9}" srcOrd="9" destOrd="0" presId="urn:microsoft.com/office/officeart/2008/layout/LinedList"/>
    <dgm:cxn modelId="{DFC61F83-9B9D-4DFA-B89F-5087351E6DC1}" type="presParOf" srcId="{C3968FA4-AAD6-41B8-8F6E-D7BADDCD4F56}" destId="{F89F528D-B1AF-4961-B2E5-D1655E8AF169}" srcOrd="2" destOrd="0" presId="urn:microsoft.com/office/officeart/2008/layout/LinedList"/>
    <dgm:cxn modelId="{9CE45249-6D9E-4687-98C8-C019C6883F46}" type="presParOf" srcId="{C3968FA4-AAD6-41B8-8F6E-D7BADDCD4F56}" destId="{F87013B4-70FD-48E5-8AA1-EC2DA07332FC}" srcOrd="3" destOrd="0" presId="urn:microsoft.com/office/officeart/2008/layout/LinedList"/>
    <dgm:cxn modelId="{21781152-C759-4CD4-9200-0F8B95CBC00D}" type="presParOf" srcId="{F87013B4-70FD-48E5-8AA1-EC2DA07332FC}" destId="{14F4C8FB-C204-4591-B4BA-E1E56C0A50EB}" srcOrd="0" destOrd="0" presId="urn:microsoft.com/office/officeart/2008/layout/LinedList"/>
    <dgm:cxn modelId="{651CF421-CD5C-460B-8683-3359B9EBEEAA}" type="presParOf" srcId="{F87013B4-70FD-48E5-8AA1-EC2DA07332FC}" destId="{FBA291B9-55ED-4969-907D-85A90C13754C}" srcOrd="1" destOrd="0" presId="urn:microsoft.com/office/officeart/2008/layout/LinedList"/>
    <dgm:cxn modelId="{500A314C-6E59-41F1-9AE6-CC59D05EC203}" type="presParOf" srcId="{FBA291B9-55ED-4969-907D-85A90C13754C}" destId="{82A31EA3-3CDF-4D17-98E6-4BC3E6B09F0F}" srcOrd="0" destOrd="0" presId="urn:microsoft.com/office/officeart/2008/layout/LinedList"/>
    <dgm:cxn modelId="{167875BD-7AF2-47D7-B3FB-C66C8E638F44}" type="presParOf" srcId="{FBA291B9-55ED-4969-907D-85A90C13754C}" destId="{5EBCA75B-0C2A-49C5-A8A9-D504B2630668}" srcOrd="1" destOrd="0" presId="urn:microsoft.com/office/officeart/2008/layout/LinedList"/>
    <dgm:cxn modelId="{C99A515E-3666-4D57-94C5-E5FDD517810E}" type="presParOf" srcId="{5EBCA75B-0C2A-49C5-A8A9-D504B2630668}" destId="{A396C1DB-5A02-485F-BC59-9892F820BD2F}" srcOrd="0" destOrd="0" presId="urn:microsoft.com/office/officeart/2008/layout/LinedList"/>
    <dgm:cxn modelId="{12519300-BB68-4F2C-AAD2-E13B05BC2C8B}" type="presParOf" srcId="{5EBCA75B-0C2A-49C5-A8A9-D504B2630668}" destId="{21AA2617-CB59-4D92-907F-DD742A67C456}" srcOrd="1" destOrd="0" presId="urn:microsoft.com/office/officeart/2008/layout/LinedList"/>
    <dgm:cxn modelId="{4C988667-DB74-48D4-A3DD-23A03AB576A2}" type="presParOf" srcId="{5EBCA75B-0C2A-49C5-A8A9-D504B2630668}" destId="{E2D8F1F7-67E8-4FAC-9893-5CE62347729F}" srcOrd="2" destOrd="0" presId="urn:microsoft.com/office/officeart/2008/layout/LinedList"/>
    <dgm:cxn modelId="{9416B26D-4666-4308-AB13-3F5B6EB0AA2B}" type="presParOf" srcId="{FBA291B9-55ED-4969-907D-85A90C13754C}" destId="{76CBD43E-659B-48A9-91D4-51948A33565A}" srcOrd="2" destOrd="0" presId="urn:microsoft.com/office/officeart/2008/layout/LinedList"/>
    <dgm:cxn modelId="{72DE0582-5893-477E-9E04-FAEAA7E9C128}" type="presParOf" srcId="{FBA291B9-55ED-4969-907D-85A90C13754C}" destId="{F2A7C007-172E-46B7-9BFC-28AE32850D84}" srcOrd="3" destOrd="0" presId="urn:microsoft.com/office/officeart/2008/layout/LinedList"/>
    <dgm:cxn modelId="{350F9159-B99C-4485-9915-339CC6AB8C02}" type="presParOf" srcId="{FBA291B9-55ED-4969-907D-85A90C13754C}" destId="{C7AAAC0D-77CC-496E-8372-AA2A6301ED4A}" srcOrd="4" destOrd="0" presId="urn:microsoft.com/office/officeart/2008/layout/LinedList"/>
    <dgm:cxn modelId="{867E18D4-5FD0-4A6E-ACED-438E4F06619F}" type="presParOf" srcId="{C7AAAC0D-77CC-496E-8372-AA2A6301ED4A}" destId="{58175C92-2675-46A0-9B96-DD52771D4998}" srcOrd="0" destOrd="0" presId="urn:microsoft.com/office/officeart/2008/layout/LinedList"/>
    <dgm:cxn modelId="{FA28ECED-7436-48B2-9BCC-C5D27C773AB8}" type="presParOf" srcId="{C7AAAC0D-77CC-496E-8372-AA2A6301ED4A}" destId="{9E8B1AD2-9851-44FC-B462-A02C039D3D8A}" srcOrd="1" destOrd="0" presId="urn:microsoft.com/office/officeart/2008/layout/LinedList"/>
    <dgm:cxn modelId="{1EDFDA0A-93BE-4BFE-8891-EAE05133139F}" type="presParOf" srcId="{C7AAAC0D-77CC-496E-8372-AA2A6301ED4A}" destId="{E7D236CD-A532-4528-B831-3886FBBAC58B}" srcOrd="2" destOrd="0" presId="urn:microsoft.com/office/officeart/2008/layout/LinedList"/>
    <dgm:cxn modelId="{A0A6FEC3-FD5D-4047-86FC-24C713155719}" type="presParOf" srcId="{FBA291B9-55ED-4969-907D-85A90C13754C}" destId="{98CF43C0-1514-4A80-9CC4-03CE8CFA44E8}" srcOrd="5" destOrd="0" presId="urn:microsoft.com/office/officeart/2008/layout/LinedList"/>
    <dgm:cxn modelId="{6A13C0CD-C51C-4B77-9620-70810E49856D}" type="presParOf" srcId="{FBA291B9-55ED-4969-907D-85A90C13754C}" destId="{0E2E38FF-05C5-4F01-9C94-9A48775D5FB6}" srcOrd="6" destOrd="0" presId="urn:microsoft.com/office/officeart/2008/layout/LinedList"/>
    <dgm:cxn modelId="{3D02D7EB-5374-4307-B081-9BDE853492AE}" type="presParOf" srcId="{C3968FA4-AAD6-41B8-8F6E-D7BADDCD4F56}" destId="{931EDCCE-9F79-4E1E-89A7-B3B634149275}" srcOrd="4" destOrd="0" presId="urn:microsoft.com/office/officeart/2008/layout/LinedList"/>
    <dgm:cxn modelId="{E8C1D3C8-55A2-4971-B6C7-36BF17ADC574}" type="presParOf" srcId="{C3968FA4-AAD6-41B8-8F6E-D7BADDCD4F56}" destId="{697B3461-75DC-4CCA-ABD2-08DC9706B46C}" srcOrd="5" destOrd="0" presId="urn:microsoft.com/office/officeart/2008/layout/LinedList"/>
    <dgm:cxn modelId="{9B76F2B7-D9AC-4440-BEBA-0D23D809E16B}" type="presParOf" srcId="{697B3461-75DC-4CCA-ABD2-08DC9706B46C}" destId="{64A9B0CE-DA30-40F7-AF42-0AACC7DF556C}" srcOrd="0" destOrd="0" presId="urn:microsoft.com/office/officeart/2008/layout/LinedList"/>
    <dgm:cxn modelId="{71E71939-7BBA-41AC-8011-81E5C292E4EE}" type="presParOf" srcId="{697B3461-75DC-4CCA-ABD2-08DC9706B46C}" destId="{C60A9D95-8E60-4756-9A1C-1598660E6A41}" srcOrd="1" destOrd="0" presId="urn:microsoft.com/office/officeart/2008/layout/LinedList"/>
    <dgm:cxn modelId="{FE14CFA3-E953-43F7-ADD7-2208C959A04A}" type="presParOf" srcId="{C60A9D95-8E60-4756-9A1C-1598660E6A41}" destId="{88A080DF-5F04-4EA7-A7B8-952ABDF53391}" srcOrd="0" destOrd="0" presId="urn:microsoft.com/office/officeart/2008/layout/LinedList"/>
    <dgm:cxn modelId="{6B04B684-D1ED-41E2-9AE0-FE50AC019A16}" type="presParOf" srcId="{C60A9D95-8E60-4756-9A1C-1598660E6A41}" destId="{0155246F-C7F8-4FBC-B7A1-07969AAA038E}" srcOrd="1" destOrd="0" presId="urn:microsoft.com/office/officeart/2008/layout/LinedList"/>
    <dgm:cxn modelId="{C56E0866-F268-41C4-B6DD-9C2663A67721}" type="presParOf" srcId="{0155246F-C7F8-4FBC-B7A1-07969AAA038E}" destId="{2808043D-BB88-49CE-94C2-0FB1123D2DC0}" srcOrd="0" destOrd="0" presId="urn:microsoft.com/office/officeart/2008/layout/LinedList"/>
    <dgm:cxn modelId="{7BE0F474-8AEF-4C3A-ABBE-B9A243D31BD4}" type="presParOf" srcId="{0155246F-C7F8-4FBC-B7A1-07969AAA038E}" destId="{40161E78-39AA-4524-8AD3-C2897C6A4D43}" srcOrd="1" destOrd="0" presId="urn:microsoft.com/office/officeart/2008/layout/LinedList"/>
    <dgm:cxn modelId="{6679A1E4-94B6-4347-B3C6-AD2887C57770}" type="presParOf" srcId="{0155246F-C7F8-4FBC-B7A1-07969AAA038E}" destId="{31C7462D-91C5-4C94-A55C-0CECA631F8E2}" srcOrd="2" destOrd="0" presId="urn:microsoft.com/office/officeart/2008/layout/LinedList"/>
    <dgm:cxn modelId="{3C6B267D-4508-42D8-8F4B-CF685BBDBF2A}" type="presParOf" srcId="{C60A9D95-8E60-4756-9A1C-1598660E6A41}" destId="{B089267F-C65E-46E3-8127-E2449C235694}" srcOrd="2" destOrd="0" presId="urn:microsoft.com/office/officeart/2008/layout/LinedList"/>
    <dgm:cxn modelId="{BB39AB2A-D08C-4651-A792-5D4F840AD8A7}" type="presParOf" srcId="{C60A9D95-8E60-4756-9A1C-1598660E6A41}" destId="{EFF08913-02C6-4A4E-9BFB-857699A57871}" srcOrd="3"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7C740-FBAC-4DAF-867F-0C48CF60B13B}" type="doc">
      <dgm:prSet loTypeId="urn:microsoft.com/office/officeart/2005/8/layout/cycle2" loCatId="cycle" qsTypeId="urn:microsoft.com/office/officeart/2005/8/quickstyle/3d2" qsCatId="3D" csTypeId="urn:microsoft.com/office/officeart/2005/8/colors/accent6_2" csCatId="accent6"/>
      <dgm:spPr/>
      <dgm:t>
        <a:bodyPr/>
        <a:lstStyle/>
        <a:p>
          <a:endParaRPr lang="en-US"/>
        </a:p>
      </dgm:t>
    </dgm:pt>
    <dgm:pt modelId="{CACEDC4E-BD04-442B-BFE2-22156BD161B8}">
      <dgm:prSet custT="1"/>
      <dgm:spPr/>
      <dgm:t>
        <a:bodyPr/>
        <a:lstStyle/>
        <a:p>
          <a:r>
            <a:rPr lang="en-GB" sz="2400" b="1"/>
            <a:t>Validity and Reliability:</a:t>
          </a:r>
          <a:endParaRPr lang="en-US" sz="2400"/>
        </a:p>
      </dgm:t>
    </dgm:pt>
    <dgm:pt modelId="{B806519F-0F60-4FA9-8CDA-990161710291}" type="parTrans" cxnId="{B622560F-CC16-4B4E-934E-64FB8B07CE02}">
      <dgm:prSet/>
      <dgm:spPr/>
      <dgm:t>
        <a:bodyPr/>
        <a:lstStyle/>
        <a:p>
          <a:endParaRPr lang="en-US" sz="3600"/>
        </a:p>
      </dgm:t>
    </dgm:pt>
    <dgm:pt modelId="{E611A491-B84A-4C0A-9BA2-418D493405F6}" type="sibTrans" cxnId="{B622560F-CC16-4B4E-934E-64FB8B07CE02}">
      <dgm:prSet custT="1"/>
      <dgm:spPr/>
      <dgm:t>
        <a:bodyPr/>
        <a:lstStyle/>
        <a:p>
          <a:endParaRPr lang="en-US" sz="1400"/>
        </a:p>
      </dgm:t>
    </dgm:pt>
    <dgm:pt modelId="{4062EFCE-1EE1-4D42-9A47-CD07B5EF4828}">
      <dgm:prSet custT="1"/>
      <dgm:spPr/>
      <dgm:t>
        <a:bodyPr/>
        <a:lstStyle/>
        <a:p>
          <a:r>
            <a:rPr lang="en-GB" sz="1400"/>
            <a:t>Ensure assessments accurately measure what they are intended to and apply consistent standards across different contexts and times.</a:t>
          </a:r>
          <a:endParaRPr lang="en-US" sz="1400"/>
        </a:p>
      </dgm:t>
    </dgm:pt>
    <dgm:pt modelId="{D1A8F753-9B64-456A-A547-CB9FDFC82CBE}" type="parTrans" cxnId="{8F2DE607-69BB-4E89-A4D8-4CEDFCFB1928}">
      <dgm:prSet/>
      <dgm:spPr/>
      <dgm:t>
        <a:bodyPr/>
        <a:lstStyle/>
        <a:p>
          <a:endParaRPr lang="en-US" sz="3600"/>
        </a:p>
      </dgm:t>
    </dgm:pt>
    <dgm:pt modelId="{F875AE02-3939-4371-AFBB-E2E57263964A}" type="sibTrans" cxnId="{8F2DE607-69BB-4E89-A4D8-4CEDFCFB1928}">
      <dgm:prSet/>
      <dgm:spPr/>
      <dgm:t>
        <a:bodyPr/>
        <a:lstStyle/>
        <a:p>
          <a:endParaRPr lang="en-US" sz="3600"/>
        </a:p>
      </dgm:t>
    </dgm:pt>
    <dgm:pt modelId="{E5AEF112-7466-40C8-94EE-BBCD104C7A6A}">
      <dgm:prSet custT="1"/>
      <dgm:spPr/>
      <dgm:t>
        <a:bodyPr/>
        <a:lstStyle/>
        <a:p>
          <a:r>
            <a:rPr lang="en-GB" sz="2400" b="1"/>
            <a:t>Alignment with Occupational Standards:</a:t>
          </a:r>
          <a:endParaRPr lang="en-US" sz="2400"/>
        </a:p>
      </dgm:t>
    </dgm:pt>
    <dgm:pt modelId="{1A0A7916-0416-4EEA-B0C0-3F87A1319513}" type="parTrans" cxnId="{76003992-DCB3-4F11-A4E8-664F52E3FC90}">
      <dgm:prSet/>
      <dgm:spPr/>
      <dgm:t>
        <a:bodyPr/>
        <a:lstStyle/>
        <a:p>
          <a:endParaRPr lang="en-US" sz="3600"/>
        </a:p>
      </dgm:t>
    </dgm:pt>
    <dgm:pt modelId="{849AF521-C1AF-4833-86DC-2F1F68E57E4B}" type="sibTrans" cxnId="{76003992-DCB3-4F11-A4E8-664F52E3FC90}">
      <dgm:prSet custT="1"/>
      <dgm:spPr/>
      <dgm:t>
        <a:bodyPr/>
        <a:lstStyle/>
        <a:p>
          <a:endParaRPr lang="en-US" sz="1400"/>
        </a:p>
      </dgm:t>
    </dgm:pt>
    <dgm:pt modelId="{410AED36-EA63-426A-A1D7-0F81A4A006D9}">
      <dgm:prSet custT="1"/>
      <dgm:spPr/>
      <dgm:t>
        <a:bodyPr/>
        <a:lstStyle/>
        <a:p>
          <a:r>
            <a:rPr lang="en-GB" sz="1400"/>
            <a:t>Base assessments on a thorough understanding of the occupations and competences they require, ensuring relevance to industry needs.</a:t>
          </a:r>
          <a:endParaRPr lang="en-US" sz="1400"/>
        </a:p>
      </dgm:t>
    </dgm:pt>
    <dgm:pt modelId="{6327FBD5-C7C4-4883-B3B4-E0EE25AE13FD}" type="parTrans" cxnId="{3DB7AAB4-F7BB-445B-95C2-79E922875459}">
      <dgm:prSet/>
      <dgm:spPr/>
      <dgm:t>
        <a:bodyPr/>
        <a:lstStyle/>
        <a:p>
          <a:endParaRPr lang="en-US" sz="3600"/>
        </a:p>
      </dgm:t>
    </dgm:pt>
    <dgm:pt modelId="{DE8C7C7E-A935-42AD-B609-1EBF96049045}" type="sibTrans" cxnId="{3DB7AAB4-F7BB-445B-95C2-79E922875459}">
      <dgm:prSet/>
      <dgm:spPr/>
      <dgm:t>
        <a:bodyPr/>
        <a:lstStyle/>
        <a:p>
          <a:endParaRPr lang="en-US" sz="3600"/>
        </a:p>
      </dgm:t>
    </dgm:pt>
    <dgm:pt modelId="{4CE43008-1D49-4C81-9161-1C6C657640B0}">
      <dgm:prSet custT="1"/>
      <dgm:spPr/>
      <dgm:t>
        <a:bodyPr/>
        <a:lstStyle/>
        <a:p>
          <a:r>
            <a:rPr lang="en-GB" sz="2400" b="1"/>
            <a:t>Engagement with Stakeholders:</a:t>
          </a:r>
          <a:endParaRPr lang="en-US" sz="2400"/>
        </a:p>
      </dgm:t>
    </dgm:pt>
    <dgm:pt modelId="{540829A0-F3AA-4CAB-8EF4-84E45AE2432A}" type="parTrans" cxnId="{1327216E-D821-454D-B209-033FC9C4666A}">
      <dgm:prSet/>
      <dgm:spPr/>
      <dgm:t>
        <a:bodyPr/>
        <a:lstStyle/>
        <a:p>
          <a:endParaRPr lang="en-US" sz="3600"/>
        </a:p>
      </dgm:t>
    </dgm:pt>
    <dgm:pt modelId="{E9FD0AE5-0F0F-4341-9B15-BEBB0723F2DA}" type="sibTrans" cxnId="{1327216E-D821-454D-B209-033FC9C4666A}">
      <dgm:prSet custT="1"/>
      <dgm:spPr/>
      <dgm:t>
        <a:bodyPr/>
        <a:lstStyle/>
        <a:p>
          <a:endParaRPr lang="en-US" sz="1400"/>
        </a:p>
      </dgm:t>
    </dgm:pt>
    <dgm:pt modelId="{7B0D8702-96B0-4AAF-B290-55C292699A92}">
      <dgm:prSet custT="1"/>
      <dgm:spPr/>
      <dgm:t>
        <a:bodyPr/>
        <a:lstStyle/>
        <a:p>
          <a:r>
            <a:rPr lang="en-GB" sz="1400"/>
            <a:t>Involve employers, trade unions, and other industry representatives in designing and implementing assessments to enhance credibility and confidence.</a:t>
          </a:r>
          <a:endParaRPr lang="en-US" sz="1400"/>
        </a:p>
      </dgm:t>
    </dgm:pt>
    <dgm:pt modelId="{01ABA238-1EF1-4ADE-B0E8-25DA0AEBDEEF}" type="parTrans" cxnId="{D36110AA-B1FD-4616-A47D-C42ECDCBCF37}">
      <dgm:prSet/>
      <dgm:spPr/>
      <dgm:t>
        <a:bodyPr/>
        <a:lstStyle/>
        <a:p>
          <a:endParaRPr lang="en-US" sz="3600"/>
        </a:p>
      </dgm:t>
    </dgm:pt>
    <dgm:pt modelId="{40A2ABBB-08D4-4A3A-B586-DD32A22145EA}" type="sibTrans" cxnId="{D36110AA-B1FD-4616-A47D-C42ECDCBCF37}">
      <dgm:prSet/>
      <dgm:spPr/>
      <dgm:t>
        <a:bodyPr/>
        <a:lstStyle/>
        <a:p>
          <a:endParaRPr lang="en-US" sz="3600"/>
        </a:p>
      </dgm:t>
    </dgm:pt>
    <dgm:pt modelId="{3547A0F0-280E-4104-A1F3-B506088EB3CA}" type="pres">
      <dgm:prSet presAssocID="{A6D7C740-FBAC-4DAF-867F-0C48CF60B13B}" presName="cycle" presStyleCnt="0">
        <dgm:presLayoutVars>
          <dgm:dir/>
          <dgm:resizeHandles val="exact"/>
        </dgm:presLayoutVars>
      </dgm:prSet>
      <dgm:spPr/>
    </dgm:pt>
    <dgm:pt modelId="{0BCE8B28-34C2-4E83-A481-59EAFF427D7F}" type="pres">
      <dgm:prSet presAssocID="{CACEDC4E-BD04-442B-BFE2-22156BD161B8}" presName="node" presStyleLbl="node1" presStyleIdx="0" presStyleCnt="3">
        <dgm:presLayoutVars>
          <dgm:bulletEnabled val="1"/>
        </dgm:presLayoutVars>
      </dgm:prSet>
      <dgm:spPr/>
    </dgm:pt>
    <dgm:pt modelId="{E664059C-CF16-4FF7-8CCB-EF9C5ABB6E11}" type="pres">
      <dgm:prSet presAssocID="{E611A491-B84A-4C0A-9BA2-418D493405F6}" presName="sibTrans" presStyleLbl="sibTrans2D1" presStyleIdx="0" presStyleCnt="3"/>
      <dgm:spPr/>
    </dgm:pt>
    <dgm:pt modelId="{276514AA-6F37-48E3-8381-E8833A05304B}" type="pres">
      <dgm:prSet presAssocID="{E611A491-B84A-4C0A-9BA2-418D493405F6}" presName="connectorText" presStyleLbl="sibTrans2D1" presStyleIdx="0" presStyleCnt="3"/>
      <dgm:spPr/>
    </dgm:pt>
    <dgm:pt modelId="{9E9D5B35-DE38-4E69-AFA5-6D4E5BD2B94B}" type="pres">
      <dgm:prSet presAssocID="{E5AEF112-7466-40C8-94EE-BBCD104C7A6A}" presName="node" presStyleLbl="node1" presStyleIdx="1" presStyleCnt="3">
        <dgm:presLayoutVars>
          <dgm:bulletEnabled val="1"/>
        </dgm:presLayoutVars>
      </dgm:prSet>
      <dgm:spPr/>
    </dgm:pt>
    <dgm:pt modelId="{7BFD0EF0-3B2D-4965-AEEE-BD0856CFF845}" type="pres">
      <dgm:prSet presAssocID="{849AF521-C1AF-4833-86DC-2F1F68E57E4B}" presName="sibTrans" presStyleLbl="sibTrans2D1" presStyleIdx="1" presStyleCnt="3"/>
      <dgm:spPr/>
    </dgm:pt>
    <dgm:pt modelId="{335804AB-8E0B-4C6F-9196-F6B6B486C118}" type="pres">
      <dgm:prSet presAssocID="{849AF521-C1AF-4833-86DC-2F1F68E57E4B}" presName="connectorText" presStyleLbl="sibTrans2D1" presStyleIdx="1" presStyleCnt="3"/>
      <dgm:spPr/>
    </dgm:pt>
    <dgm:pt modelId="{3D2F1283-7492-43EF-837A-3AE8C0172B70}" type="pres">
      <dgm:prSet presAssocID="{4CE43008-1D49-4C81-9161-1C6C657640B0}" presName="node" presStyleLbl="node1" presStyleIdx="2" presStyleCnt="3">
        <dgm:presLayoutVars>
          <dgm:bulletEnabled val="1"/>
        </dgm:presLayoutVars>
      </dgm:prSet>
      <dgm:spPr/>
    </dgm:pt>
    <dgm:pt modelId="{78A05DE2-450D-4EA5-B4DD-437128F78DC4}" type="pres">
      <dgm:prSet presAssocID="{E9FD0AE5-0F0F-4341-9B15-BEBB0723F2DA}" presName="sibTrans" presStyleLbl="sibTrans2D1" presStyleIdx="2" presStyleCnt="3"/>
      <dgm:spPr/>
    </dgm:pt>
    <dgm:pt modelId="{09E7C9EB-BA0E-4EAE-8EE5-D25AD3A8FB21}" type="pres">
      <dgm:prSet presAssocID="{E9FD0AE5-0F0F-4341-9B15-BEBB0723F2DA}" presName="connectorText" presStyleLbl="sibTrans2D1" presStyleIdx="2" presStyleCnt="3"/>
      <dgm:spPr/>
    </dgm:pt>
  </dgm:ptLst>
  <dgm:cxnLst>
    <dgm:cxn modelId="{FC47F201-6725-4AC4-A5C9-12274BA6A2C4}" type="presOf" srcId="{E9FD0AE5-0F0F-4341-9B15-BEBB0723F2DA}" destId="{78A05DE2-450D-4EA5-B4DD-437128F78DC4}" srcOrd="0" destOrd="0" presId="urn:microsoft.com/office/officeart/2005/8/layout/cycle2"/>
    <dgm:cxn modelId="{53765506-44C0-4B21-AA46-2A7BC6B25AEF}" type="presOf" srcId="{A6D7C740-FBAC-4DAF-867F-0C48CF60B13B}" destId="{3547A0F0-280E-4104-A1F3-B506088EB3CA}" srcOrd="0" destOrd="0" presId="urn:microsoft.com/office/officeart/2005/8/layout/cycle2"/>
    <dgm:cxn modelId="{8F2DE607-69BB-4E89-A4D8-4CEDFCFB1928}" srcId="{CACEDC4E-BD04-442B-BFE2-22156BD161B8}" destId="{4062EFCE-1EE1-4D42-9A47-CD07B5EF4828}" srcOrd="0" destOrd="0" parTransId="{D1A8F753-9B64-456A-A547-CB9FDFC82CBE}" sibTransId="{F875AE02-3939-4371-AFBB-E2E57263964A}"/>
    <dgm:cxn modelId="{08EE740E-A308-476F-8C86-0262D1CD6078}" type="presOf" srcId="{E611A491-B84A-4C0A-9BA2-418D493405F6}" destId="{E664059C-CF16-4FF7-8CCB-EF9C5ABB6E11}" srcOrd="0" destOrd="0" presId="urn:microsoft.com/office/officeart/2005/8/layout/cycle2"/>
    <dgm:cxn modelId="{B622560F-CC16-4B4E-934E-64FB8B07CE02}" srcId="{A6D7C740-FBAC-4DAF-867F-0C48CF60B13B}" destId="{CACEDC4E-BD04-442B-BFE2-22156BD161B8}" srcOrd="0" destOrd="0" parTransId="{B806519F-0F60-4FA9-8CDA-990161710291}" sibTransId="{E611A491-B84A-4C0A-9BA2-418D493405F6}"/>
    <dgm:cxn modelId="{80FB0543-710D-46FE-8DC8-42C1670601EE}" type="presOf" srcId="{E9FD0AE5-0F0F-4341-9B15-BEBB0723F2DA}" destId="{09E7C9EB-BA0E-4EAE-8EE5-D25AD3A8FB21}" srcOrd="1" destOrd="0" presId="urn:microsoft.com/office/officeart/2005/8/layout/cycle2"/>
    <dgm:cxn modelId="{1327216E-D821-454D-B209-033FC9C4666A}" srcId="{A6D7C740-FBAC-4DAF-867F-0C48CF60B13B}" destId="{4CE43008-1D49-4C81-9161-1C6C657640B0}" srcOrd="2" destOrd="0" parTransId="{540829A0-F3AA-4CAB-8EF4-84E45AE2432A}" sibTransId="{E9FD0AE5-0F0F-4341-9B15-BEBB0723F2DA}"/>
    <dgm:cxn modelId="{1829B177-90C6-4CFF-BCC6-B3EA058798A2}" type="presOf" srcId="{4062EFCE-1EE1-4D42-9A47-CD07B5EF4828}" destId="{0BCE8B28-34C2-4E83-A481-59EAFF427D7F}" srcOrd="0" destOrd="1" presId="urn:microsoft.com/office/officeart/2005/8/layout/cycle2"/>
    <dgm:cxn modelId="{14441887-7C82-4D4E-95B6-4C496C574DE6}" type="presOf" srcId="{410AED36-EA63-426A-A1D7-0F81A4A006D9}" destId="{9E9D5B35-DE38-4E69-AFA5-6D4E5BD2B94B}" srcOrd="0" destOrd="1" presId="urn:microsoft.com/office/officeart/2005/8/layout/cycle2"/>
    <dgm:cxn modelId="{76003992-DCB3-4F11-A4E8-664F52E3FC90}" srcId="{A6D7C740-FBAC-4DAF-867F-0C48CF60B13B}" destId="{E5AEF112-7466-40C8-94EE-BBCD104C7A6A}" srcOrd="1" destOrd="0" parTransId="{1A0A7916-0416-4EEA-B0C0-3F87A1319513}" sibTransId="{849AF521-C1AF-4833-86DC-2F1F68E57E4B}"/>
    <dgm:cxn modelId="{E09EF796-A2E1-48C4-AC8E-12EBB4171D9E}" type="presOf" srcId="{849AF521-C1AF-4833-86DC-2F1F68E57E4B}" destId="{7BFD0EF0-3B2D-4965-AEEE-BD0856CFF845}" srcOrd="0" destOrd="0" presId="urn:microsoft.com/office/officeart/2005/8/layout/cycle2"/>
    <dgm:cxn modelId="{D36110AA-B1FD-4616-A47D-C42ECDCBCF37}" srcId="{4CE43008-1D49-4C81-9161-1C6C657640B0}" destId="{7B0D8702-96B0-4AAF-B290-55C292699A92}" srcOrd="0" destOrd="0" parTransId="{01ABA238-1EF1-4ADE-B0E8-25DA0AEBDEEF}" sibTransId="{40A2ABBB-08D4-4A3A-B586-DD32A22145EA}"/>
    <dgm:cxn modelId="{979F67B4-4999-411B-B46C-575F4A13E3EA}" type="presOf" srcId="{7B0D8702-96B0-4AAF-B290-55C292699A92}" destId="{3D2F1283-7492-43EF-837A-3AE8C0172B70}" srcOrd="0" destOrd="1" presId="urn:microsoft.com/office/officeart/2005/8/layout/cycle2"/>
    <dgm:cxn modelId="{3DB7AAB4-F7BB-445B-95C2-79E922875459}" srcId="{E5AEF112-7466-40C8-94EE-BBCD104C7A6A}" destId="{410AED36-EA63-426A-A1D7-0F81A4A006D9}" srcOrd="0" destOrd="0" parTransId="{6327FBD5-C7C4-4883-B3B4-E0EE25AE13FD}" sibTransId="{DE8C7C7E-A935-42AD-B609-1EBF96049045}"/>
    <dgm:cxn modelId="{7078B1C8-8604-4BDD-BAF3-63C46BCE3FFE}" type="presOf" srcId="{CACEDC4E-BD04-442B-BFE2-22156BD161B8}" destId="{0BCE8B28-34C2-4E83-A481-59EAFF427D7F}" srcOrd="0" destOrd="0" presId="urn:microsoft.com/office/officeart/2005/8/layout/cycle2"/>
    <dgm:cxn modelId="{CD3F0FDC-B413-4D6D-B34F-C90390C4C5C4}" type="presOf" srcId="{E611A491-B84A-4C0A-9BA2-418D493405F6}" destId="{276514AA-6F37-48E3-8381-E8833A05304B}" srcOrd="1" destOrd="0" presId="urn:microsoft.com/office/officeart/2005/8/layout/cycle2"/>
    <dgm:cxn modelId="{7B80CFE0-E0A4-49C0-8356-FF5A09DE7916}" type="presOf" srcId="{4CE43008-1D49-4C81-9161-1C6C657640B0}" destId="{3D2F1283-7492-43EF-837A-3AE8C0172B70}" srcOrd="0" destOrd="0" presId="urn:microsoft.com/office/officeart/2005/8/layout/cycle2"/>
    <dgm:cxn modelId="{F41DFDEC-ECEC-462F-BAE2-56AB3FAD192B}" type="presOf" srcId="{849AF521-C1AF-4833-86DC-2F1F68E57E4B}" destId="{335804AB-8E0B-4C6F-9196-F6B6B486C118}" srcOrd="1" destOrd="0" presId="urn:microsoft.com/office/officeart/2005/8/layout/cycle2"/>
    <dgm:cxn modelId="{CC9D62FE-EED3-48F8-AE2E-987032386225}" type="presOf" srcId="{E5AEF112-7466-40C8-94EE-BBCD104C7A6A}" destId="{9E9D5B35-DE38-4E69-AFA5-6D4E5BD2B94B}" srcOrd="0" destOrd="0" presId="urn:microsoft.com/office/officeart/2005/8/layout/cycle2"/>
    <dgm:cxn modelId="{51CE6737-7680-4F95-8A4D-233B42BAE94B}" type="presParOf" srcId="{3547A0F0-280E-4104-A1F3-B506088EB3CA}" destId="{0BCE8B28-34C2-4E83-A481-59EAFF427D7F}" srcOrd="0" destOrd="0" presId="urn:microsoft.com/office/officeart/2005/8/layout/cycle2"/>
    <dgm:cxn modelId="{38A59667-5262-46DE-8837-4891D70587BB}" type="presParOf" srcId="{3547A0F0-280E-4104-A1F3-B506088EB3CA}" destId="{E664059C-CF16-4FF7-8CCB-EF9C5ABB6E11}" srcOrd="1" destOrd="0" presId="urn:microsoft.com/office/officeart/2005/8/layout/cycle2"/>
    <dgm:cxn modelId="{966F3921-B45A-4E73-8A74-DAEEE2899337}" type="presParOf" srcId="{E664059C-CF16-4FF7-8CCB-EF9C5ABB6E11}" destId="{276514AA-6F37-48E3-8381-E8833A05304B}" srcOrd="0" destOrd="0" presId="urn:microsoft.com/office/officeart/2005/8/layout/cycle2"/>
    <dgm:cxn modelId="{85AAF8AD-11DC-416E-A990-FF0E679A5E68}" type="presParOf" srcId="{3547A0F0-280E-4104-A1F3-B506088EB3CA}" destId="{9E9D5B35-DE38-4E69-AFA5-6D4E5BD2B94B}" srcOrd="2" destOrd="0" presId="urn:microsoft.com/office/officeart/2005/8/layout/cycle2"/>
    <dgm:cxn modelId="{EBDCCE3B-0435-4967-BC4D-0282835ABB29}" type="presParOf" srcId="{3547A0F0-280E-4104-A1F3-B506088EB3CA}" destId="{7BFD0EF0-3B2D-4965-AEEE-BD0856CFF845}" srcOrd="3" destOrd="0" presId="urn:microsoft.com/office/officeart/2005/8/layout/cycle2"/>
    <dgm:cxn modelId="{7BA87099-1CCF-4BAE-8715-E6AF4E9A7A73}" type="presParOf" srcId="{7BFD0EF0-3B2D-4965-AEEE-BD0856CFF845}" destId="{335804AB-8E0B-4C6F-9196-F6B6B486C118}" srcOrd="0" destOrd="0" presId="urn:microsoft.com/office/officeart/2005/8/layout/cycle2"/>
    <dgm:cxn modelId="{1C2B0253-2923-4D99-ADAA-77CB8CEA430D}" type="presParOf" srcId="{3547A0F0-280E-4104-A1F3-B506088EB3CA}" destId="{3D2F1283-7492-43EF-837A-3AE8C0172B70}" srcOrd="4" destOrd="0" presId="urn:microsoft.com/office/officeart/2005/8/layout/cycle2"/>
    <dgm:cxn modelId="{91F61828-A35B-42D9-A70D-382D3D46564F}" type="presParOf" srcId="{3547A0F0-280E-4104-A1F3-B506088EB3CA}" destId="{78A05DE2-450D-4EA5-B4DD-437128F78DC4}" srcOrd="5" destOrd="0" presId="urn:microsoft.com/office/officeart/2005/8/layout/cycle2"/>
    <dgm:cxn modelId="{3FB92410-7A29-475D-9C38-3F94CA733A14}" type="presParOf" srcId="{78A05DE2-450D-4EA5-B4DD-437128F78DC4}" destId="{09E7C9EB-BA0E-4EAE-8EE5-D25AD3A8FB21}"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B99C64-EF58-4F25-9C3E-DAD3D0E3DEBE}" type="doc">
      <dgm:prSet loTypeId="urn:microsoft.com/office/officeart/2005/8/layout/process2" loCatId="process" qsTypeId="urn:microsoft.com/office/officeart/2005/8/quickstyle/3d1" qsCatId="3D" csTypeId="urn:microsoft.com/office/officeart/2005/8/colors/accent6_2" csCatId="accent6" phldr="1"/>
      <dgm:spPr/>
      <dgm:t>
        <a:bodyPr/>
        <a:lstStyle/>
        <a:p>
          <a:endParaRPr lang="en-US"/>
        </a:p>
      </dgm:t>
    </dgm:pt>
    <dgm:pt modelId="{A31C1359-BD1B-4A1C-A118-91611F7620B3}">
      <dgm:prSet custT="1"/>
      <dgm:spPr/>
      <dgm:t>
        <a:bodyPr/>
        <a:lstStyle/>
        <a:p>
          <a:r>
            <a:rPr lang="en-GB" sz="2400" b="1"/>
            <a:t>Supportive of Learning:</a:t>
          </a:r>
          <a:endParaRPr lang="en-US" sz="2400"/>
        </a:p>
      </dgm:t>
    </dgm:pt>
    <dgm:pt modelId="{0F6A4BFB-B8E5-4B77-863D-831CD9A9B8A4}" type="parTrans" cxnId="{8EB7239C-21A9-44B8-8821-DE1A2AF99FAB}">
      <dgm:prSet/>
      <dgm:spPr/>
      <dgm:t>
        <a:bodyPr/>
        <a:lstStyle/>
        <a:p>
          <a:endParaRPr lang="en-US" sz="2400"/>
        </a:p>
      </dgm:t>
    </dgm:pt>
    <dgm:pt modelId="{A396B7E6-0E98-4C50-9B81-E8B2D1A9E562}" type="sibTrans" cxnId="{8EB7239C-21A9-44B8-8821-DE1A2AF99FAB}">
      <dgm:prSet custT="1"/>
      <dgm:spPr/>
      <dgm:t>
        <a:bodyPr/>
        <a:lstStyle/>
        <a:p>
          <a:endParaRPr lang="en-US" sz="1800"/>
        </a:p>
      </dgm:t>
    </dgm:pt>
    <dgm:pt modelId="{608DFA52-541A-428E-8D19-9B630749131F}">
      <dgm:prSet custT="1"/>
      <dgm:spPr/>
      <dgm:t>
        <a:bodyPr/>
        <a:lstStyle/>
        <a:p>
          <a:r>
            <a:rPr lang="en-GB" sz="1800" dirty="0"/>
            <a:t>Utilize both formative and summative assessments to not only certify competences but also support and inform the learning process through constructive feedback.</a:t>
          </a:r>
          <a:endParaRPr lang="en-US" sz="1800" dirty="0"/>
        </a:p>
      </dgm:t>
    </dgm:pt>
    <dgm:pt modelId="{F95469D5-39F5-4A97-A023-87D008DB59FD}" type="parTrans" cxnId="{983A6D88-75F7-4134-86E8-18094E45FBC4}">
      <dgm:prSet/>
      <dgm:spPr/>
      <dgm:t>
        <a:bodyPr/>
        <a:lstStyle/>
        <a:p>
          <a:endParaRPr lang="en-US" sz="2400"/>
        </a:p>
      </dgm:t>
    </dgm:pt>
    <dgm:pt modelId="{0FCC717F-8806-4E04-A3C6-24A1AB893FFA}" type="sibTrans" cxnId="{983A6D88-75F7-4134-86E8-18094E45FBC4}">
      <dgm:prSet/>
      <dgm:spPr/>
      <dgm:t>
        <a:bodyPr/>
        <a:lstStyle/>
        <a:p>
          <a:endParaRPr lang="en-US" sz="2400"/>
        </a:p>
      </dgm:t>
    </dgm:pt>
    <dgm:pt modelId="{D4B70AD0-2511-43F4-B3EA-A31AA9B2C2EC}">
      <dgm:prSet custT="1"/>
      <dgm:spPr/>
      <dgm:t>
        <a:bodyPr/>
        <a:lstStyle/>
        <a:p>
          <a:r>
            <a:rPr lang="en-GB" sz="2400" b="1"/>
            <a:t>Holistic and Atomistic Approaches</a:t>
          </a:r>
          <a:r>
            <a:rPr lang="en-GB" sz="2400"/>
            <a:t>:</a:t>
          </a:r>
          <a:endParaRPr lang="en-US" sz="2400"/>
        </a:p>
      </dgm:t>
    </dgm:pt>
    <dgm:pt modelId="{E71C91A8-7369-4A15-818E-019D6FF3D3DF}" type="parTrans" cxnId="{073ABF72-71A9-4934-BB86-2EA5FB7F49A7}">
      <dgm:prSet/>
      <dgm:spPr/>
      <dgm:t>
        <a:bodyPr/>
        <a:lstStyle/>
        <a:p>
          <a:endParaRPr lang="en-US" sz="2400"/>
        </a:p>
      </dgm:t>
    </dgm:pt>
    <dgm:pt modelId="{595557D6-413A-4347-A477-D0E63153DB2B}" type="sibTrans" cxnId="{073ABF72-71A9-4934-BB86-2EA5FB7F49A7}">
      <dgm:prSet custT="1"/>
      <dgm:spPr/>
      <dgm:t>
        <a:bodyPr/>
        <a:lstStyle/>
        <a:p>
          <a:endParaRPr lang="en-US" sz="1800"/>
        </a:p>
      </dgm:t>
    </dgm:pt>
    <dgm:pt modelId="{9CE3E1A5-0735-4C79-817E-8F60A0E71D09}">
      <dgm:prSet custT="1"/>
      <dgm:spPr/>
      <dgm:t>
        <a:bodyPr/>
        <a:lstStyle/>
        <a:p>
          <a:r>
            <a:rPr lang="en-GB" sz="1800"/>
            <a:t>Consider the benefits of both assessing individual competences (atomistic) and the ability to perform in real work situations (holistic) for a comprehensive evaluation.</a:t>
          </a:r>
          <a:endParaRPr lang="en-US" sz="1800"/>
        </a:p>
      </dgm:t>
    </dgm:pt>
    <dgm:pt modelId="{A71552E2-E672-49A0-BA05-DAEAB8AC56C4}" type="parTrans" cxnId="{1F51826C-BB5B-4D95-9FFB-25E307C63FD2}">
      <dgm:prSet/>
      <dgm:spPr/>
      <dgm:t>
        <a:bodyPr/>
        <a:lstStyle/>
        <a:p>
          <a:endParaRPr lang="en-US" sz="2400"/>
        </a:p>
      </dgm:t>
    </dgm:pt>
    <dgm:pt modelId="{CDFD17F7-27AD-43CE-A6D0-8CFFC08CC651}" type="sibTrans" cxnId="{1F51826C-BB5B-4D95-9FFB-25E307C63FD2}">
      <dgm:prSet/>
      <dgm:spPr/>
      <dgm:t>
        <a:bodyPr/>
        <a:lstStyle/>
        <a:p>
          <a:endParaRPr lang="en-US" sz="2400"/>
        </a:p>
      </dgm:t>
    </dgm:pt>
    <dgm:pt modelId="{FF51C233-92CC-45CE-B9B1-7BE2175CADD6}">
      <dgm:prSet custT="1"/>
      <dgm:spPr/>
      <dgm:t>
        <a:bodyPr/>
        <a:lstStyle/>
        <a:p>
          <a:r>
            <a:rPr lang="en-GB" sz="2400" b="1"/>
            <a:t>Standardization vs. Authenticity:</a:t>
          </a:r>
          <a:endParaRPr lang="en-US" sz="2400"/>
        </a:p>
      </dgm:t>
    </dgm:pt>
    <dgm:pt modelId="{E4117117-24A9-45FF-8D66-07F06CEBDF03}" type="parTrans" cxnId="{AB757E50-5A64-47DF-AB71-85A85E411A94}">
      <dgm:prSet/>
      <dgm:spPr/>
      <dgm:t>
        <a:bodyPr/>
        <a:lstStyle/>
        <a:p>
          <a:endParaRPr lang="en-US" sz="2400"/>
        </a:p>
      </dgm:t>
    </dgm:pt>
    <dgm:pt modelId="{EF228273-8853-4328-917B-004154544FEB}" type="sibTrans" cxnId="{AB757E50-5A64-47DF-AB71-85A85E411A94}">
      <dgm:prSet custT="1"/>
      <dgm:spPr/>
      <dgm:t>
        <a:bodyPr/>
        <a:lstStyle/>
        <a:p>
          <a:endParaRPr lang="en-US" sz="1800"/>
        </a:p>
      </dgm:t>
    </dgm:pt>
    <dgm:pt modelId="{FCF558B6-D017-473A-A3F9-176C74D128EF}">
      <dgm:prSet custT="1"/>
      <dgm:spPr/>
      <dgm:t>
        <a:bodyPr/>
        <a:lstStyle/>
        <a:p>
          <a:r>
            <a:rPr lang="en-GB" sz="1800"/>
            <a:t>Strive for a balance between standardized assessments for fairness and reliability, and work-embedded tasks for validity and engagement.</a:t>
          </a:r>
          <a:endParaRPr lang="en-US" sz="1800"/>
        </a:p>
      </dgm:t>
    </dgm:pt>
    <dgm:pt modelId="{4647FF40-C196-4274-8F8B-A9BCA3CB0BE9}" type="parTrans" cxnId="{6E380D30-657C-423C-BD9A-EAF0EF2F4BEE}">
      <dgm:prSet/>
      <dgm:spPr/>
      <dgm:t>
        <a:bodyPr/>
        <a:lstStyle/>
        <a:p>
          <a:endParaRPr lang="en-US" sz="2400"/>
        </a:p>
      </dgm:t>
    </dgm:pt>
    <dgm:pt modelId="{AC3A9952-7ED8-4895-93DC-BE9FCFAA2A10}" type="sibTrans" cxnId="{6E380D30-657C-423C-BD9A-EAF0EF2F4BEE}">
      <dgm:prSet/>
      <dgm:spPr/>
      <dgm:t>
        <a:bodyPr/>
        <a:lstStyle/>
        <a:p>
          <a:endParaRPr lang="en-US" sz="2400"/>
        </a:p>
      </dgm:t>
    </dgm:pt>
    <dgm:pt modelId="{86349079-75E4-48AB-9D3F-417BCA06D820}">
      <dgm:prSet custT="1"/>
      <dgm:spPr/>
      <dgm:t>
        <a:bodyPr/>
        <a:lstStyle/>
        <a:p>
          <a:r>
            <a:rPr lang="en-GB" sz="2400" b="1"/>
            <a:t>Recognition of Prior Learning (RPL):</a:t>
          </a:r>
          <a:endParaRPr lang="en-US" sz="2400"/>
        </a:p>
      </dgm:t>
    </dgm:pt>
    <dgm:pt modelId="{9D0C0136-D22A-44E9-AEE5-1494C13E1238}" type="parTrans" cxnId="{C4A1552F-5705-43EA-8A39-BAB419070780}">
      <dgm:prSet/>
      <dgm:spPr/>
      <dgm:t>
        <a:bodyPr/>
        <a:lstStyle/>
        <a:p>
          <a:endParaRPr lang="en-US" sz="2400"/>
        </a:p>
      </dgm:t>
    </dgm:pt>
    <dgm:pt modelId="{09174966-DC3B-409E-91D2-33E1F8636DE4}" type="sibTrans" cxnId="{C4A1552F-5705-43EA-8A39-BAB419070780}">
      <dgm:prSet/>
      <dgm:spPr/>
      <dgm:t>
        <a:bodyPr/>
        <a:lstStyle/>
        <a:p>
          <a:endParaRPr lang="en-US" sz="2400"/>
        </a:p>
      </dgm:t>
    </dgm:pt>
    <dgm:pt modelId="{499D3046-6046-43C9-A447-1AB789D20DA7}">
      <dgm:prSet custT="1"/>
      <dgm:spPr/>
      <dgm:t>
        <a:bodyPr/>
        <a:lstStyle/>
        <a:p>
          <a:r>
            <a:rPr lang="en-GB" sz="1800"/>
            <a:t>Acknowledge and certify competences acquired through work experience or informal learning, addressing gaps in formal education.</a:t>
          </a:r>
          <a:endParaRPr lang="en-US" sz="1800"/>
        </a:p>
      </dgm:t>
    </dgm:pt>
    <dgm:pt modelId="{3D41D009-307D-46FD-8E71-579FDB45C79E}" type="parTrans" cxnId="{5892113F-8D2C-4961-8BB1-5D6563C996DA}">
      <dgm:prSet/>
      <dgm:spPr/>
      <dgm:t>
        <a:bodyPr/>
        <a:lstStyle/>
        <a:p>
          <a:endParaRPr lang="en-US" sz="2400"/>
        </a:p>
      </dgm:t>
    </dgm:pt>
    <dgm:pt modelId="{EA9E8D31-A1CA-4125-AFC4-78249913C3A9}" type="sibTrans" cxnId="{5892113F-8D2C-4961-8BB1-5D6563C996DA}">
      <dgm:prSet/>
      <dgm:spPr/>
      <dgm:t>
        <a:bodyPr/>
        <a:lstStyle/>
        <a:p>
          <a:endParaRPr lang="en-US" sz="2400"/>
        </a:p>
      </dgm:t>
    </dgm:pt>
    <dgm:pt modelId="{6C3D0412-3640-4A78-8E00-572B8E39894A}" type="pres">
      <dgm:prSet presAssocID="{6AB99C64-EF58-4F25-9C3E-DAD3D0E3DEBE}" presName="linearFlow" presStyleCnt="0">
        <dgm:presLayoutVars>
          <dgm:resizeHandles val="exact"/>
        </dgm:presLayoutVars>
      </dgm:prSet>
      <dgm:spPr/>
    </dgm:pt>
    <dgm:pt modelId="{277ADCB9-1D78-48FE-AC82-3C3B84B2A18B}" type="pres">
      <dgm:prSet presAssocID="{A31C1359-BD1B-4A1C-A118-91611F7620B3}" presName="node" presStyleLbl="node1" presStyleIdx="0" presStyleCnt="4" custScaleX="381363">
        <dgm:presLayoutVars>
          <dgm:bulletEnabled val="1"/>
        </dgm:presLayoutVars>
      </dgm:prSet>
      <dgm:spPr/>
    </dgm:pt>
    <dgm:pt modelId="{CFCF7F70-464E-4121-86AC-6298CBD35992}" type="pres">
      <dgm:prSet presAssocID="{A396B7E6-0E98-4C50-9B81-E8B2D1A9E562}" presName="sibTrans" presStyleLbl="sibTrans2D1" presStyleIdx="0" presStyleCnt="3"/>
      <dgm:spPr/>
    </dgm:pt>
    <dgm:pt modelId="{E6758792-931C-4E23-8B42-CD6730B7841F}" type="pres">
      <dgm:prSet presAssocID="{A396B7E6-0E98-4C50-9B81-E8B2D1A9E562}" presName="connectorText" presStyleLbl="sibTrans2D1" presStyleIdx="0" presStyleCnt="3"/>
      <dgm:spPr/>
    </dgm:pt>
    <dgm:pt modelId="{1AFF0F27-1DB8-405C-9091-22D8CE9FAB46}" type="pres">
      <dgm:prSet presAssocID="{D4B70AD0-2511-43F4-B3EA-A31AA9B2C2EC}" presName="node" presStyleLbl="node1" presStyleIdx="1" presStyleCnt="4" custScaleX="381363">
        <dgm:presLayoutVars>
          <dgm:bulletEnabled val="1"/>
        </dgm:presLayoutVars>
      </dgm:prSet>
      <dgm:spPr/>
    </dgm:pt>
    <dgm:pt modelId="{B87A4D3E-3D85-4140-8BFD-EC4466251F03}" type="pres">
      <dgm:prSet presAssocID="{595557D6-413A-4347-A477-D0E63153DB2B}" presName="sibTrans" presStyleLbl="sibTrans2D1" presStyleIdx="1" presStyleCnt="3"/>
      <dgm:spPr/>
    </dgm:pt>
    <dgm:pt modelId="{D96F5BF2-84B0-44A8-B35D-CB3E2E92F400}" type="pres">
      <dgm:prSet presAssocID="{595557D6-413A-4347-A477-D0E63153DB2B}" presName="connectorText" presStyleLbl="sibTrans2D1" presStyleIdx="1" presStyleCnt="3"/>
      <dgm:spPr/>
    </dgm:pt>
    <dgm:pt modelId="{CC610C3B-DD67-495E-A1ED-72C4D46205E6}" type="pres">
      <dgm:prSet presAssocID="{FF51C233-92CC-45CE-B9B1-7BE2175CADD6}" presName="node" presStyleLbl="node1" presStyleIdx="2" presStyleCnt="4" custScaleX="381363">
        <dgm:presLayoutVars>
          <dgm:bulletEnabled val="1"/>
        </dgm:presLayoutVars>
      </dgm:prSet>
      <dgm:spPr/>
    </dgm:pt>
    <dgm:pt modelId="{3A278E60-9060-4A82-8801-3CC17DD64225}" type="pres">
      <dgm:prSet presAssocID="{EF228273-8853-4328-917B-004154544FEB}" presName="sibTrans" presStyleLbl="sibTrans2D1" presStyleIdx="2" presStyleCnt="3"/>
      <dgm:spPr/>
    </dgm:pt>
    <dgm:pt modelId="{A80F75F3-36D0-46F2-94A6-8DE829F748EF}" type="pres">
      <dgm:prSet presAssocID="{EF228273-8853-4328-917B-004154544FEB}" presName="connectorText" presStyleLbl="sibTrans2D1" presStyleIdx="2" presStyleCnt="3"/>
      <dgm:spPr/>
    </dgm:pt>
    <dgm:pt modelId="{7C8D07D5-EE71-4D07-B757-55FB8B7725D5}" type="pres">
      <dgm:prSet presAssocID="{86349079-75E4-48AB-9D3F-417BCA06D820}" presName="node" presStyleLbl="node1" presStyleIdx="3" presStyleCnt="4" custScaleX="381363">
        <dgm:presLayoutVars>
          <dgm:bulletEnabled val="1"/>
        </dgm:presLayoutVars>
      </dgm:prSet>
      <dgm:spPr/>
    </dgm:pt>
  </dgm:ptLst>
  <dgm:cxnLst>
    <dgm:cxn modelId="{776E560D-3BDD-4C26-938F-ABAAFB020D19}" type="presOf" srcId="{EF228273-8853-4328-917B-004154544FEB}" destId="{A80F75F3-36D0-46F2-94A6-8DE829F748EF}" srcOrd="1" destOrd="0" presId="urn:microsoft.com/office/officeart/2005/8/layout/process2"/>
    <dgm:cxn modelId="{78166F0F-9A89-4A8E-9AD6-49F4F462F3EE}" type="presOf" srcId="{6AB99C64-EF58-4F25-9C3E-DAD3D0E3DEBE}" destId="{6C3D0412-3640-4A78-8E00-572B8E39894A}" srcOrd="0" destOrd="0" presId="urn:microsoft.com/office/officeart/2005/8/layout/process2"/>
    <dgm:cxn modelId="{A2A09F29-8DA6-4939-BACC-405613795C28}" type="presOf" srcId="{A396B7E6-0E98-4C50-9B81-E8B2D1A9E562}" destId="{E6758792-931C-4E23-8B42-CD6730B7841F}" srcOrd="1" destOrd="0" presId="urn:microsoft.com/office/officeart/2005/8/layout/process2"/>
    <dgm:cxn modelId="{C4A1552F-5705-43EA-8A39-BAB419070780}" srcId="{6AB99C64-EF58-4F25-9C3E-DAD3D0E3DEBE}" destId="{86349079-75E4-48AB-9D3F-417BCA06D820}" srcOrd="3" destOrd="0" parTransId="{9D0C0136-D22A-44E9-AEE5-1494C13E1238}" sibTransId="{09174966-DC3B-409E-91D2-33E1F8636DE4}"/>
    <dgm:cxn modelId="{6E380D30-657C-423C-BD9A-EAF0EF2F4BEE}" srcId="{FF51C233-92CC-45CE-B9B1-7BE2175CADD6}" destId="{FCF558B6-D017-473A-A3F9-176C74D128EF}" srcOrd="0" destOrd="0" parTransId="{4647FF40-C196-4274-8F8B-A9BCA3CB0BE9}" sibTransId="{AC3A9952-7ED8-4895-93DC-BE9FCFAA2A10}"/>
    <dgm:cxn modelId="{4368053B-B698-4106-ACD1-FA657D426BC4}" type="presOf" srcId="{D4B70AD0-2511-43F4-B3EA-A31AA9B2C2EC}" destId="{1AFF0F27-1DB8-405C-9091-22D8CE9FAB46}" srcOrd="0" destOrd="0" presId="urn:microsoft.com/office/officeart/2005/8/layout/process2"/>
    <dgm:cxn modelId="{12F28D3E-FE00-4A9E-B70A-EDF6463C3D72}" type="presOf" srcId="{9CE3E1A5-0735-4C79-817E-8F60A0E71D09}" destId="{1AFF0F27-1DB8-405C-9091-22D8CE9FAB46}" srcOrd="0" destOrd="1" presId="urn:microsoft.com/office/officeart/2005/8/layout/process2"/>
    <dgm:cxn modelId="{5892113F-8D2C-4961-8BB1-5D6563C996DA}" srcId="{86349079-75E4-48AB-9D3F-417BCA06D820}" destId="{499D3046-6046-43C9-A447-1AB789D20DA7}" srcOrd="0" destOrd="0" parTransId="{3D41D009-307D-46FD-8E71-579FDB45C79E}" sibTransId="{EA9E8D31-A1CA-4125-AFC4-78249913C3A9}"/>
    <dgm:cxn modelId="{1F51826C-BB5B-4D95-9FFB-25E307C63FD2}" srcId="{D4B70AD0-2511-43F4-B3EA-A31AA9B2C2EC}" destId="{9CE3E1A5-0735-4C79-817E-8F60A0E71D09}" srcOrd="0" destOrd="0" parTransId="{A71552E2-E672-49A0-BA05-DAEAB8AC56C4}" sibTransId="{CDFD17F7-27AD-43CE-A6D0-8CFFC08CC651}"/>
    <dgm:cxn modelId="{AB757E50-5A64-47DF-AB71-85A85E411A94}" srcId="{6AB99C64-EF58-4F25-9C3E-DAD3D0E3DEBE}" destId="{FF51C233-92CC-45CE-B9B1-7BE2175CADD6}" srcOrd="2" destOrd="0" parTransId="{E4117117-24A9-45FF-8D66-07F06CEBDF03}" sibTransId="{EF228273-8853-4328-917B-004154544FEB}"/>
    <dgm:cxn modelId="{073ABF72-71A9-4934-BB86-2EA5FB7F49A7}" srcId="{6AB99C64-EF58-4F25-9C3E-DAD3D0E3DEBE}" destId="{D4B70AD0-2511-43F4-B3EA-A31AA9B2C2EC}" srcOrd="1" destOrd="0" parTransId="{E71C91A8-7369-4A15-818E-019D6FF3D3DF}" sibTransId="{595557D6-413A-4347-A477-D0E63153DB2B}"/>
    <dgm:cxn modelId="{741BC05A-38C0-4D76-B972-11EC398597D5}" type="presOf" srcId="{499D3046-6046-43C9-A447-1AB789D20DA7}" destId="{7C8D07D5-EE71-4D07-B757-55FB8B7725D5}" srcOrd="0" destOrd="1" presId="urn:microsoft.com/office/officeart/2005/8/layout/process2"/>
    <dgm:cxn modelId="{FF54347F-BB8A-4617-AAAD-A14D23B15880}" type="presOf" srcId="{A31C1359-BD1B-4A1C-A118-91611F7620B3}" destId="{277ADCB9-1D78-48FE-AC82-3C3B84B2A18B}" srcOrd="0" destOrd="0" presId="urn:microsoft.com/office/officeart/2005/8/layout/process2"/>
    <dgm:cxn modelId="{983A6D88-75F7-4134-86E8-18094E45FBC4}" srcId="{A31C1359-BD1B-4A1C-A118-91611F7620B3}" destId="{608DFA52-541A-428E-8D19-9B630749131F}" srcOrd="0" destOrd="0" parTransId="{F95469D5-39F5-4A97-A023-87D008DB59FD}" sibTransId="{0FCC717F-8806-4E04-A3C6-24A1AB893FFA}"/>
    <dgm:cxn modelId="{2208318C-2C16-4867-8AE0-661A55ADE3D0}" type="presOf" srcId="{EF228273-8853-4328-917B-004154544FEB}" destId="{3A278E60-9060-4A82-8801-3CC17DD64225}" srcOrd="0" destOrd="0" presId="urn:microsoft.com/office/officeart/2005/8/layout/process2"/>
    <dgm:cxn modelId="{8EB7239C-21A9-44B8-8821-DE1A2AF99FAB}" srcId="{6AB99C64-EF58-4F25-9C3E-DAD3D0E3DEBE}" destId="{A31C1359-BD1B-4A1C-A118-91611F7620B3}" srcOrd="0" destOrd="0" parTransId="{0F6A4BFB-B8E5-4B77-863D-831CD9A9B8A4}" sibTransId="{A396B7E6-0E98-4C50-9B81-E8B2D1A9E562}"/>
    <dgm:cxn modelId="{5C5534B4-2D72-4924-9E38-B632A2E67BA9}" type="presOf" srcId="{595557D6-413A-4347-A477-D0E63153DB2B}" destId="{D96F5BF2-84B0-44A8-B35D-CB3E2E92F400}" srcOrd="1" destOrd="0" presId="urn:microsoft.com/office/officeart/2005/8/layout/process2"/>
    <dgm:cxn modelId="{9409FFB9-6627-4285-99DD-9C5173B5000E}" type="presOf" srcId="{86349079-75E4-48AB-9D3F-417BCA06D820}" destId="{7C8D07D5-EE71-4D07-B757-55FB8B7725D5}" srcOrd="0" destOrd="0" presId="urn:microsoft.com/office/officeart/2005/8/layout/process2"/>
    <dgm:cxn modelId="{8FA04FC0-A743-4D7A-9741-B174041A913E}" type="presOf" srcId="{FF51C233-92CC-45CE-B9B1-7BE2175CADD6}" destId="{CC610C3B-DD67-495E-A1ED-72C4D46205E6}" srcOrd="0" destOrd="0" presId="urn:microsoft.com/office/officeart/2005/8/layout/process2"/>
    <dgm:cxn modelId="{B32CD8D3-98BF-49F6-80E1-E41C784E9BAA}" type="presOf" srcId="{608DFA52-541A-428E-8D19-9B630749131F}" destId="{277ADCB9-1D78-48FE-AC82-3C3B84B2A18B}" srcOrd="0" destOrd="1" presId="urn:microsoft.com/office/officeart/2005/8/layout/process2"/>
    <dgm:cxn modelId="{E72BDEDA-6968-40D4-A2FD-5461B73D7494}" type="presOf" srcId="{A396B7E6-0E98-4C50-9B81-E8B2D1A9E562}" destId="{CFCF7F70-464E-4121-86AC-6298CBD35992}" srcOrd="0" destOrd="0" presId="urn:microsoft.com/office/officeart/2005/8/layout/process2"/>
    <dgm:cxn modelId="{0C0607E5-C9F2-43ED-BE54-0DA198525C4B}" type="presOf" srcId="{FCF558B6-D017-473A-A3F9-176C74D128EF}" destId="{CC610C3B-DD67-495E-A1ED-72C4D46205E6}" srcOrd="0" destOrd="1" presId="urn:microsoft.com/office/officeart/2005/8/layout/process2"/>
    <dgm:cxn modelId="{22B045E8-A90D-4207-9692-582FE4AEC90F}" type="presOf" srcId="{595557D6-413A-4347-A477-D0E63153DB2B}" destId="{B87A4D3E-3D85-4140-8BFD-EC4466251F03}" srcOrd="0" destOrd="0" presId="urn:microsoft.com/office/officeart/2005/8/layout/process2"/>
    <dgm:cxn modelId="{F3734F14-BA8F-44C6-9895-684839C81852}" type="presParOf" srcId="{6C3D0412-3640-4A78-8E00-572B8E39894A}" destId="{277ADCB9-1D78-48FE-AC82-3C3B84B2A18B}" srcOrd="0" destOrd="0" presId="urn:microsoft.com/office/officeart/2005/8/layout/process2"/>
    <dgm:cxn modelId="{7922020D-40AF-445D-970D-7C7CCDC34CF4}" type="presParOf" srcId="{6C3D0412-3640-4A78-8E00-572B8E39894A}" destId="{CFCF7F70-464E-4121-86AC-6298CBD35992}" srcOrd="1" destOrd="0" presId="urn:microsoft.com/office/officeart/2005/8/layout/process2"/>
    <dgm:cxn modelId="{3BDA99B6-FEE4-4B5E-9178-1C9000E3231D}" type="presParOf" srcId="{CFCF7F70-464E-4121-86AC-6298CBD35992}" destId="{E6758792-931C-4E23-8B42-CD6730B7841F}" srcOrd="0" destOrd="0" presId="urn:microsoft.com/office/officeart/2005/8/layout/process2"/>
    <dgm:cxn modelId="{E7111CAF-517E-42D3-9EC0-9F5B33CEDD70}" type="presParOf" srcId="{6C3D0412-3640-4A78-8E00-572B8E39894A}" destId="{1AFF0F27-1DB8-405C-9091-22D8CE9FAB46}" srcOrd="2" destOrd="0" presId="urn:microsoft.com/office/officeart/2005/8/layout/process2"/>
    <dgm:cxn modelId="{A5731C75-7A6D-45E7-83BF-D2B59A472E88}" type="presParOf" srcId="{6C3D0412-3640-4A78-8E00-572B8E39894A}" destId="{B87A4D3E-3D85-4140-8BFD-EC4466251F03}" srcOrd="3" destOrd="0" presId="urn:microsoft.com/office/officeart/2005/8/layout/process2"/>
    <dgm:cxn modelId="{DFB5ECB5-BDB1-4416-86BC-828F87ECAD64}" type="presParOf" srcId="{B87A4D3E-3D85-4140-8BFD-EC4466251F03}" destId="{D96F5BF2-84B0-44A8-B35D-CB3E2E92F400}" srcOrd="0" destOrd="0" presId="urn:microsoft.com/office/officeart/2005/8/layout/process2"/>
    <dgm:cxn modelId="{7BE762F7-245E-4C06-93C1-CF1C13C4F62E}" type="presParOf" srcId="{6C3D0412-3640-4A78-8E00-572B8E39894A}" destId="{CC610C3B-DD67-495E-A1ED-72C4D46205E6}" srcOrd="4" destOrd="0" presId="urn:microsoft.com/office/officeart/2005/8/layout/process2"/>
    <dgm:cxn modelId="{5E169467-97D3-4382-B902-E81C4081F634}" type="presParOf" srcId="{6C3D0412-3640-4A78-8E00-572B8E39894A}" destId="{3A278E60-9060-4A82-8801-3CC17DD64225}" srcOrd="5" destOrd="0" presId="urn:microsoft.com/office/officeart/2005/8/layout/process2"/>
    <dgm:cxn modelId="{C79F962A-0E55-440D-ADA2-ED70EF2F49BC}" type="presParOf" srcId="{3A278E60-9060-4A82-8801-3CC17DD64225}" destId="{A80F75F3-36D0-46F2-94A6-8DE829F748EF}" srcOrd="0" destOrd="0" presId="urn:microsoft.com/office/officeart/2005/8/layout/process2"/>
    <dgm:cxn modelId="{C71391BF-AD29-4C09-84F3-740E8F5D4F7A}" type="presParOf" srcId="{6C3D0412-3640-4A78-8E00-572B8E39894A}" destId="{7C8D07D5-EE71-4D07-B757-55FB8B7725D5}"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542443-6E5B-4610-BAC4-B6DDEAA45C23}" type="doc">
      <dgm:prSet loTypeId="urn:microsoft.com/office/officeart/2016/7/layout/RepeatingBendingProcessNew" loCatId="process" qsTypeId="urn:microsoft.com/office/officeart/2005/8/quickstyle/3d1" qsCatId="3D" csTypeId="urn:microsoft.com/office/officeart/2005/8/colors/accent6_5" csCatId="accent6" phldr="1"/>
      <dgm:spPr/>
      <dgm:t>
        <a:bodyPr/>
        <a:lstStyle/>
        <a:p>
          <a:endParaRPr lang="en-US"/>
        </a:p>
      </dgm:t>
    </dgm:pt>
    <dgm:pt modelId="{3116CB15-25DE-4224-9A0C-5614A28F5824}">
      <dgm:prSet custT="1"/>
      <dgm:spPr/>
      <dgm:t>
        <a:bodyPr/>
        <a:lstStyle/>
        <a:p>
          <a:r>
            <a:rPr lang="en-GB" sz="2000" b="1" dirty="0"/>
            <a:t>1. Collect Feedback</a:t>
          </a:r>
          <a:endParaRPr lang="en-US" sz="2000" dirty="0"/>
        </a:p>
      </dgm:t>
    </dgm:pt>
    <dgm:pt modelId="{B87577BD-0B72-459C-8ED9-D2F31BA6236C}" type="parTrans" cxnId="{B10B211E-2652-47DC-A0EC-6E6D7C7DE3F2}">
      <dgm:prSet/>
      <dgm:spPr/>
      <dgm:t>
        <a:bodyPr/>
        <a:lstStyle/>
        <a:p>
          <a:endParaRPr lang="en-US"/>
        </a:p>
      </dgm:t>
    </dgm:pt>
    <dgm:pt modelId="{54A18BE4-63B9-426D-9D3D-65F0D4A6286A}" type="sibTrans" cxnId="{B10B211E-2652-47DC-A0EC-6E6D7C7DE3F2}">
      <dgm:prSet/>
      <dgm:spPr/>
      <dgm:t>
        <a:bodyPr/>
        <a:lstStyle/>
        <a:p>
          <a:endParaRPr lang="en-US"/>
        </a:p>
      </dgm:t>
    </dgm:pt>
    <dgm:pt modelId="{3C406BBB-D97B-4266-ADBF-F8DD17D570AD}">
      <dgm:prSet/>
      <dgm:spPr/>
      <dgm:t>
        <a:bodyPr/>
        <a:lstStyle/>
        <a:p>
          <a:r>
            <a:rPr lang="en-GB"/>
            <a:t>From </a:t>
          </a:r>
          <a:r>
            <a:rPr lang="en-GB" b="1"/>
            <a:t>Students</a:t>
          </a:r>
          <a:r>
            <a:rPr lang="en-GB"/>
            <a:t>, </a:t>
          </a:r>
          <a:r>
            <a:rPr lang="en-GB" b="1"/>
            <a:t>Yourself</a:t>
          </a:r>
          <a:r>
            <a:rPr lang="en-GB"/>
            <a:t>, and </a:t>
          </a:r>
          <a:r>
            <a:rPr lang="en-GB" b="1"/>
            <a:t>Colleagues</a:t>
          </a:r>
          <a:r>
            <a:rPr lang="en-GB"/>
            <a:t>.</a:t>
          </a:r>
          <a:endParaRPr lang="en-US"/>
        </a:p>
      </dgm:t>
    </dgm:pt>
    <dgm:pt modelId="{8318CC38-4533-4827-B6AD-D036B2363EA7}" type="parTrans" cxnId="{629A073A-4BE2-4B32-84F7-21642EE96E82}">
      <dgm:prSet/>
      <dgm:spPr/>
      <dgm:t>
        <a:bodyPr/>
        <a:lstStyle/>
        <a:p>
          <a:endParaRPr lang="en-US"/>
        </a:p>
      </dgm:t>
    </dgm:pt>
    <dgm:pt modelId="{67F49A65-CE93-445C-B98E-721197403473}" type="sibTrans" cxnId="{629A073A-4BE2-4B32-84F7-21642EE96E82}">
      <dgm:prSet/>
      <dgm:spPr/>
      <dgm:t>
        <a:bodyPr/>
        <a:lstStyle/>
        <a:p>
          <a:endParaRPr lang="en-US"/>
        </a:p>
      </dgm:t>
    </dgm:pt>
    <dgm:pt modelId="{8ED50F8E-CA57-4E78-B0FC-850B4455DEE9}">
      <dgm:prSet/>
      <dgm:spPr/>
      <dgm:t>
        <a:bodyPr/>
        <a:lstStyle/>
        <a:p>
          <a:r>
            <a:rPr lang="en-GB"/>
            <a:t>Use </a:t>
          </a:r>
          <a:r>
            <a:rPr lang="en-GB" b="1"/>
            <a:t>Surveys</a:t>
          </a:r>
          <a:r>
            <a:rPr lang="en-GB"/>
            <a:t>, </a:t>
          </a:r>
          <a:r>
            <a:rPr lang="en-GB" b="1"/>
            <a:t>Quizzes</a:t>
          </a:r>
          <a:r>
            <a:rPr lang="en-GB"/>
            <a:t>, </a:t>
          </a:r>
          <a:r>
            <a:rPr lang="en-GB" b="1"/>
            <a:t>Interviews</a:t>
          </a:r>
          <a:r>
            <a:rPr lang="en-GB"/>
            <a:t>, and </a:t>
          </a:r>
          <a:r>
            <a:rPr lang="en-GB" b="1"/>
            <a:t>Observations</a:t>
          </a:r>
          <a:r>
            <a:rPr lang="en-GB"/>
            <a:t>.</a:t>
          </a:r>
          <a:endParaRPr lang="en-US"/>
        </a:p>
      </dgm:t>
    </dgm:pt>
    <dgm:pt modelId="{D665B9F9-A18D-47C2-B856-9AB27F6AD3AB}" type="parTrans" cxnId="{056CF289-57A8-4858-9872-9D77A43CEB02}">
      <dgm:prSet/>
      <dgm:spPr/>
      <dgm:t>
        <a:bodyPr/>
        <a:lstStyle/>
        <a:p>
          <a:endParaRPr lang="en-US"/>
        </a:p>
      </dgm:t>
    </dgm:pt>
    <dgm:pt modelId="{E6E10860-DD1F-4BCA-A6E0-D4E50B77D120}" type="sibTrans" cxnId="{056CF289-57A8-4858-9872-9D77A43CEB02}">
      <dgm:prSet/>
      <dgm:spPr/>
      <dgm:t>
        <a:bodyPr/>
        <a:lstStyle/>
        <a:p>
          <a:endParaRPr lang="en-US"/>
        </a:p>
      </dgm:t>
    </dgm:pt>
    <dgm:pt modelId="{5F4C8331-E82A-4E75-9E60-F09C38C1BFB4}">
      <dgm:prSet custT="1"/>
      <dgm:spPr/>
      <dgm:t>
        <a:bodyPr/>
        <a:lstStyle/>
        <a:p>
          <a:r>
            <a:rPr lang="en-GB" sz="2000" b="1" dirty="0"/>
            <a:t>2. </a:t>
          </a:r>
          <a:r>
            <a:rPr lang="en-GB" sz="2000" b="1" dirty="0" err="1"/>
            <a:t>Analyze</a:t>
          </a:r>
          <a:r>
            <a:rPr lang="en-GB" sz="2000" b="1" dirty="0"/>
            <a:t> the Data</a:t>
          </a:r>
          <a:endParaRPr lang="en-US" sz="2000" dirty="0"/>
        </a:p>
      </dgm:t>
    </dgm:pt>
    <dgm:pt modelId="{83B58C50-5E17-465B-AA1F-E0D15A518B17}" type="parTrans" cxnId="{574AB862-B973-48A4-ADF7-D34DEDDECC34}">
      <dgm:prSet/>
      <dgm:spPr/>
      <dgm:t>
        <a:bodyPr/>
        <a:lstStyle/>
        <a:p>
          <a:endParaRPr lang="en-US"/>
        </a:p>
      </dgm:t>
    </dgm:pt>
    <dgm:pt modelId="{BE8C31B0-31D7-41BB-9661-BE24E4C90626}" type="sibTrans" cxnId="{574AB862-B973-48A4-ADF7-D34DEDDECC34}">
      <dgm:prSet/>
      <dgm:spPr/>
      <dgm:t>
        <a:bodyPr/>
        <a:lstStyle/>
        <a:p>
          <a:endParaRPr lang="en-US"/>
        </a:p>
      </dgm:t>
    </dgm:pt>
    <dgm:pt modelId="{7F9049E8-71A4-4771-9B77-4213DEF35782}">
      <dgm:prSet/>
      <dgm:spPr/>
      <dgm:t>
        <a:bodyPr/>
        <a:lstStyle/>
        <a:p>
          <a:r>
            <a:rPr lang="en-GB"/>
            <a:t>Use </a:t>
          </a:r>
          <a:r>
            <a:rPr lang="en-GB" b="1"/>
            <a:t>Quantitative</a:t>
          </a:r>
          <a:r>
            <a:rPr lang="en-GB"/>
            <a:t> (quiz scores, survey results) and </a:t>
          </a:r>
          <a:r>
            <a:rPr lang="en-GB" b="1"/>
            <a:t>Qualitative</a:t>
          </a:r>
          <a:r>
            <a:rPr lang="en-GB"/>
            <a:t> (interviews, observations) methods.</a:t>
          </a:r>
          <a:endParaRPr lang="en-US"/>
        </a:p>
      </dgm:t>
    </dgm:pt>
    <dgm:pt modelId="{8D4759B8-9827-4D15-8793-C8067572FD6E}" type="parTrans" cxnId="{D497BCD5-B29E-4C19-A849-9F3305847A3D}">
      <dgm:prSet/>
      <dgm:spPr/>
      <dgm:t>
        <a:bodyPr/>
        <a:lstStyle/>
        <a:p>
          <a:endParaRPr lang="en-US"/>
        </a:p>
      </dgm:t>
    </dgm:pt>
    <dgm:pt modelId="{B75173C2-CF6D-4FB1-AD15-61E42596B16C}" type="sibTrans" cxnId="{D497BCD5-B29E-4C19-A849-9F3305847A3D}">
      <dgm:prSet/>
      <dgm:spPr/>
      <dgm:t>
        <a:bodyPr/>
        <a:lstStyle/>
        <a:p>
          <a:endParaRPr lang="en-US"/>
        </a:p>
      </dgm:t>
    </dgm:pt>
    <dgm:pt modelId="{91C5A74A-7C95-4AEF-9B9B-BF825378BD17}">
      <dgm:prSet/>
      <dgm:spPr/>
      <dgm:t>
        <a:bodyPr/>
        <a:lstStyle/>
        <a:p>
          <a:r>
            <a:rPr lang="en-GB"/>
            <a:t>Identify strengths and areas for improvement.</a:t>
          </a:r>
          <a:endParaRPr lang="en-US"/>
        </a:p>
      </dgm:t>
    </dgm:pt>
    <dgm:pt modelId="{193CF01B-A316-447F-B8FA-171266B8BE5A}" type="parTrans" cxnId="{5F88CCC4-5FBA-4DCD-8936-14DCF707DF23}">
      <dgm:prSet/>
      <dgm:spPr/>
      <dgm:t>
        <a:bodyPr/>
        <a:lstStyle/>
        <a:p>
          <a:endParaRPr lang="en-US"/>
        </a:p>
      </dgm:t>
    </dgm:pt>
    <dgm:pt modelId="{B0E69D42-5FC8-4C72-91B6-F73EF5D980CF}" type="sibTrans" cxnId="{5F88CCC4-5FBA-4DCD-8936-14DCF707DF23}">
      <dgm:prSet/>
      <dgm:spPr/>
      <dgm:t>
        <a:bodyPr/>
        <a:lstStyle/>
        <a:p>
          <a:endParaRPr lang="en-US"/>
        </a:p>
      </dgm:t>
    </dgm:pt>
    <dgm:pt modelId="{BEA5E0B8-1339-4280-8CDE-9F923AB0A81C}">
      <dgm:prSet custT="1"/>
      <dgm:spPr/>
      <dgm:t>
        <a:bodyPr/>
        <a:lstStyle/>
        <a:p>
          <a:r>
            <a:rPr lang="en-GB" sz="2000" b="1" dirty="0"/>
            <a:t>3. Adjust &amp; Improve</a:t>
          </a:r>
          <a:endParaRPr lang="en-US" sz="2000" dirty="0"/>
        </a:p>
      </dgm:t>
    </dgm:pt>
    <dgm:pt modelId="{456E12F9-E036-4C0C-BBF1-795F1A921885}" type="parTrans" cxnId="{09DE8F9C-2D42-421B-A26F-7F385034D560}">
      <dgm:prSet/>
      <dgm:spPr/>
      <dgm:t>
        <a:bodyPr/>
        <a:lstStyle/>
        <a:p>
          <a:endParaRPr lang="en-US"/>
        </a:p>
      </dgm:t>
    </dgm:pt>
    <dgm:pt modelId="{189DF336-D8F2-43A8-B026-CFB13013DE56}" type="sibTrans" cxnId="{09DE8F9C-2D42-421B-A26F-7F385034D560}">
      <dgm:prSet/>
      <dgm:spPr/>
      <dgm:t>
        <a:bodyPr/>
        <a:lstStyle/>
        <a:p>
          <a:endParaRPr lang="en-US"/>
        </a:p>
      </dgm:t>
    </dgm:pt>
    <dgm:pt modelId="{F51D6E4C-09A6-4433-B939-92C5676C10E9}">
      <dgm:prSet/>
      <dgm:spPr/>
      <dgm:t>
        <a:bodyPr/>
        <a:lstStyle/>
        <a:p>
          <a:r>
            <a:rPr lang="en-GB"/>
            <a:t>Implement changes based on findings.</a:t>
          </a:r>
          <a:endParaRPr lang="en-US"/>
        </a:p>
      </dgm:t>
    </dgm:pt>
    <dgm:pt modelId="{980C7DF1-E7F9-493B-9552-33176B0AE8CC}" type="parTrans" cxnId="{5DFFA3C3-195D-46CC-9394-E5A88DFF8C69}">
      <dgm:prSet/>
      <dgm:spPr/>
      <dgm:t>
        <a:bodyPr/>
        <a:lstStyle/>
        <a:p>
          <a:endParaRPr lang="en-US"/>
        </a:p>
      </dgm:t>
    </dgm:pt>
    <dgm:pt modelId="{D322F573-21F8-4EEA-907A-8083CD3AAE7B}" type="sibTrans" cxnId="{5DFFA3C3-195D-46CC-9394-E5A88DFF8C69}">
      <dgm:prSet/>
      <dgm:spPr/>
      <dgm:t>
        <a:bodyPr/>
        <a:lstStyle/>
        <a:p>
          <a:endParaRPr lang="en-US"/>
        </a:p>
      </dgm:t>
    </dgm:pt>
    <dgm:pt modelId="{ABABE894-CAAB-4327-A7C2-83478133603D}">
      <dgm:prSet/>
      <dgm:spPr/>
      <dgm:t>
        <a:bodyPr/>
        <a:lstStyle/>
        <a:p>
          <a:r>
            <a:rPr lang="en-GB" b="1"/>
            <a:t>Enhance</a:t>
          </a:r>
          <a:r>
            <a:rPr lang="en-GB"/>
            <a:t> effective strategies and </a:t>
          </a:r>
          <a:r>
            <a:rPr lang="en-GB" b="1"/>
            <a:t>fix</a:t>
          </a:r>
          <a:r>
            <a:rPr lang="en-GB"/>
            <a:t> weaknesses.</a:t>
          </a:r>
          <a:endParaRPr lang="en-US"/>
        </a:p>
      </dgm:t>
    </dgm:pt>
    <dgm:pt modelId="{4600D27B-2937-4908-B9E8-E930759591B6}" type="parTrans" cxnId="{AC5AC4F0-50B7-4B28-8488-D12C6D3BA652}">
      <dgm:prSet/>
      <dgm:spPr/>
      <dgm:t>
        <a:bodyPr/>
        <a:lstStyle/>
        <a:p>
          <a:endParaRPr lang="en-US"/>
        </a:p>
      </dgm:t>
    </dgm:pt>
    <dgm:pt modelId="{2ADF0E6B-C97B-4B47-AC51-3D74DEB2394C}" type="sibTrans" cxnId="{AC5AC4F0-50B7-4B28-8488-D12C6D3BA652}">
      <dgm:prSet/>
      <dgm:spPr/>
      <dgm:t>
        <a:bodyPr/>
        <a:lstStyle/>
        <a:p>
          <a:endParaRPr lang="en-US"/>
        </a:p>
      </dgm:t>
    </dgm:pt>
    <dgm:pt modelId="{B1073592-9A55-49A3-8CB0-D6C9158AD9D6}">
      <dgm:prSet custT="1"/>
      <dgm:spPr/>
      <dgm:t>
        <a:bodyPr/>
        <a:lstStyle/>
        <a:p>
          <a:r>
            <a:rPr lang="en-GB" sz="2000" b="1" dirty="0"/>
            <a:t>4. Share &amp; Learn</a:t>
          </a:r>
          <a:endParaRPr lang="en-US" sz="2000" dirty="0"/>
        </a:p>
      </dgm:t>
    </dgm:pt>
    <dgm:pt modelId="{FCC2CCE4-3A42-4D2C-8568-E22AE7D096E0}" type="parTrans" cxnId="{AEBAE4EA-0254-4378-A57C-0DD6AA2B69A6}">
      <dgm:prSet/>
      <dgm:spPr/>
      <dgm:t>
        <a:bodyPr/>
        <a:lstStyle/>
        <a:p>
          <a:endParaRPr lang="en-US"/>
        </a:p>
      </dgm:t>
    </dgm:pt>
    <dgm:pt modelId="{3773A648-95AD-4F7B-8009-C2C23B882E4D}" type="sibTrans" cxnId="{AEBAE4EA-0254-4378-A57C-0DD6AA2B69A6}">
      <dgm:prSet/>
      <dgm:spPr/>
      <dgm:t>
        <a:bodyPr/>
        <a:lstStyle/>
        <a:p>
          <a:endParaRPr lang="en-US"/>
        </a:p>
      </dgm:t>
    </dgm:pt>
    <dgm:pt modelId="{4612B0D4-D410-4E07-9E20-92DEF2EBAFAB}">
      <dgm:prSet/>
      <dgm:spPr/>
      <dgm:t>
        <a:bodyPr/>
        <a:lstStyle/>
        <a:p>
          <a:r>
            <a:rPr lang="en-GB"/>
            <a:t>Share results with peers.</a:t>
          </a:r>
          <a:endParaRPr lang="en-US"/>
        </a:p>
      </dgm:t>
    </dgm:pt>
    <dgm:pt modelId="{0F9C69CF-9411-4E49-A607-AA0643310D11}" type="parTrans" cxnId="{047C9044-485F-4885-953F-EC76D8C7BF2F}">
      <dgm:prSet/>
      <dgm:spPr/>
      <dgm:t>
        <a:bodyPr/>
        <a:lstStyle/>
        <a:p>
          <a:endParaRPr lang="en-US"/>
        </a:p>
      </dgm:t>
    </dgm:pt>
    <dgm:pt modelId="{4E2542CD-18A3-4BB0-A982-D16E792B9FF6}" type="sibTrans" cxnId="{047C9044-485F-4885-953F-EC76D8C7BF2F}">
      <dgm:prSet/>
      <dgm:spPr/>
      <dgm:t>
        <a:bodyPr/>
        <a:lstStyle/>
        <a:p>
          <a:endParaRPr lang="en-US"/>
        </a:p>
      </dgm:t>
    </dgm:pt>
    <dgm:pt modelId="{036364BC-F990-4AA8-8912-63F64F55B6B2}">
      <dgm:prSet/>
      <dgm:spPr/>
      <dgm:t>
        <a:bodyPr/>
        <a:lstStyle/>
        <a:p>
          <a:r>
            <a:rPr lang="en-GB"/>
            <a:t>Learn from best practices and case studies.</a:t>
          </a:r>
          <a:endParaRPr lang="en-US"/>
        </a:p>
      </dgm:t>
    </dgm:pt>
    <dgm:pt modelId="{D5CCDD57-FCFF-4CD0-BA74-85C32B8759F0}" type="parTrans" cxnId="{4044B1AD-AC14-4FA1-9955-335AEF2E2DB8}">
      <dgm:prSet/>
      <dgm:spPr/>
      <dgm:t>
        <a:bodyPr/>
        <a:lstStyle/>
        <a:p>
          <a:endParaRPr lang="en-US"/>
        </a:p>
      </dgm:t>
    </dgm:pt>
    <dgm:pt modelId="{00390784-14A5-44C2-AC1E-1F0C031E40E6}" type="sibTrans" cxnId="{4044B1AD-AC14-4FA1-9955-335AEF2E2DB8}">
      <dgm:prSet/>
      <dgm:spPr/>
      <dgm:t>
        <a:bodyPr/>
        <a:lstStyle/>
        <a:p>
          <a:endParaRPr lang="en-US"/>
        </a:p>
      </dgm:t>
    </dgm:pt>
    <dgm:pt modelId="{9A884F9D-CA3F-4CF8-90A3-E637D226202E}" type="pres">
      <dgm:prSet presAssocID="{74542443-6E5B-4610-BAC4-B6DDEAA45C23}" presName="Name0" presStyleCnt="0">
        <dgm:presLayoutVars>
          <dgm:dir/>
          <dgm:resizeHandles val="exact"/>
        </dgm:presLayoutVars>
      </dgm:prSet>
      <dgm:spPr/>
    </dgm:pt>
    <dgm:pt modelId="{2EB44E5D-D2E9-492E-B81D-E218AA4B4344}" type="pres">
      <dgm:prSet presAssocID="{3116CB15-25DE-4224-9A0C-5614A28F5824}" presName="node" presStyleLbl="node1" presStyleIdx="0" presStyleCnt="12">
        <dgm:presLayoutVars>
          <dgm:bulletEnabled val="1"/>
        </dgm:presLayoutVars>
      </dgm:prSet>
      <dgm:spPr/>
    </dgm:pt>
    <dgm:pt modelId="{25D60A98-B16E-40F5-941A-1FB72291E3EC}" type="pres">
      <dgm:prSet presAssocID="{54A18BE4-63B9-426D-9D3D-65F0D4A6286A}" presName="sibTrans" presStyleLbl="sibTrans1D1" presStyleIdx="0" presStyleCnt="11"/>
      <dgm:spPr/>
    </dgm:pt>
    <dgm:pt modelId="{B89D9AAC-0C48-46AC-86CD-65332C750021}" type="pres">
      <dgm:prSet presAssocID="{54A18BE4-63B9-426D-9D3D-65F0D4A6286A}" presName="connectorText" presStyleLbl="sibTrans1D1" presStyleIdx="0" presStyleCnt="11"/>
      <dgm:spPr/>
    </dgm:pt>
    <dgm:pt modelId="{A689802A-9A97-4B1E-91E8-5AC36B14C6ED}" type="pres">
      <dgm:prSet presAssocID="{3C406BBB-D97B-4266-ADBF-F8DD17D570AD}" presName="node" presStyleLbl="node1" presStyleIdx="1" presStyleCnt="12">
        <dgm:presLayoutVars>
          <dgm:bulletEnabled val="1"/>
        </dgm:presLayoutVars>
      </dgm:prSet>
      <dgm:spPr/>
    </dgm:pt>
    <dgm:pt modelId="{5CBDFACC-4215-4C31-AC26-2B9475EC7FF5}" type="pres">
      <dgm:prSet presAssocID="{67F49A65-CE93-445C-B98E-721197403473}" presName="sibTrans" presStyleLbl="sibTrans1D1" presStyleIdx="1" presStyleCnt="11"/>
      <dgm:spPr/>
    </dgm:pt>
    <dgm:pt modelId="{9C50A04F-29C4-4B91-9BB5-228AF1003C29}" type="pres">
      <dgm:prSet presAssocID="{67F49A65-CE93-445C-B98E-721197403473}" presName="connectorText" presStyleLbl="sibTrans1D1" presStyleIdx="1" presStyleCnt="11"/>
      <dgm:spPr/>
    </dgm:pt>
    <dgm:pt modelId="{B660B29D-D688-45D2-976F-754C5D802FD9}" type="pres">
      <dgm:prSet presAssocID="{8ED50F8E-CA57-4E78-B0FC-850B4455DEE9}" presName="node" presStyleLbl="node1" presStyleIdx="2" presStyleCnt="12">
        <dgm:presLayoutVars>
          <dgm:bulletEnabled val="1"/>
        </dgm:presLayoutVars>
      </dgm:prSet>
      <dgm:spPr/>
    </dgm:pt>
    <dgm:pt modelId="{9A8D1022-1640-4AA3-9AAB-17F058DDC376}" type="pres">
      <dgm:prSet presAssocID="{E6E10860-DD1F-4BCA-A6E0-D4E50B77D120}" presName="sibTrans" presStyleLbl="sibTrans1D1" presStyleIdx="2" presStyleCnt="11"/>
      <dgm:spPr/>
    </dgm:pt>
    <dgm:pt modelId="{A1E561C9-E31C-4DBC-8CA5-9A8C9C057ACC}" type="pres">
      <dgm:prSet presAssocID="{E6E10860-DD1F-4BCA-A6E0-D4E50B77D120}" presName="connectorText" presStyleLbl="sibTrans1D1" presStyleIdx="2" presStyleCnt="11"/>
      <dgm:spPr/>
    </dgm:pt>
    <dgm:pt modelId="{5565FF61-BE6F-415F-B4AB-7A94592241CA}" type="pres">
      <dgm:prSet presAssocID="{5F4C8331-E82A-4E75-9E60-F09C38C1BFB4}" presName="node" presStyleLbl="node1" presStyleIdx="3" presStyleCnt="12">
        <dgm:presLayoutVars>
          <dgm:bulletEnabled val="1"/>
        </dgm:presLayoutVars>
      </dgm:prSet>
      <dgm:spPr/>
    </dgm:pt>
    <dgm:pt modelId="{111D75B7-C572-4430-B7A0-49919B82FDB6}" type="pres">
      <dgm:prSet presAssocID="{BE8C31B0-31D7-41BB-9661-BE24E4C90626}" presName="sibTrans" presStyleLbl="sibTrans1D1" presStyleIdx="3" presStyleCnt="11"/>
      <dgm:spPr/>
    </dgm:pt>
    <dgm:pt modelId="{885A66D2-6F09-41D3-A9F6-F18210146474}" type="pres">
      <dgm:prSet presAssocID="{BE8C31B0-31D7-41BB-9661-BE24E4C90626}" presName="connectorText" presStyleLbl="sibTrans1D1" presStyleIdx="3" presStyleCnt="11"/>
      <dgm:spPr/>
    </dgm:pt>
    <dgm:pt modelId="{44408F23-6EE5-4CAF-84A3-3E2ABE12F7EF}" type="pres">
      <dgm:prSet presAssocID="{7F9049E8-71A4-4771-9B77-4213DEF35782}" presName="node" presStyleLbl="node1" presStyleIdx="4" presStyleCnt="12">
        <dgm:presLayoutVars>
          <dgm:bulletEnabled val="1"/>
        </dgm:presLayoutVars>
      </dgm:prSet>
      <dgm:spPr/>
    </dgm:pt>
    <dgm:pt modelId="{7905ACC6-B61A-4933-8A7B-BE2AA7782BD8}" type="pres">
      <dgm:prSet presAssocID="{B75173C2-CF6D-4FB1-AD15-61E42596B16C}" presName="sibTrans" presStyleLbl="sibTrans1D1" presStyleIdx="4" presStyleCnt="11"/>
      <dgm:spPr/>
    </dgm:pt>
    <dgm:pt modelId="{C54FA534-80CA-420E-9606-BF1D6480D57C}" type="pres">
      <dgm:prSet presAssocID="{B75173C2-CF6D-4FB1-AD15-61E42596B16C}" presName="connectorText" presStyleLbl="sibTrans1D1" presStyleIdx="4" presStyleCnt="11"/>
      <dgm:spPr/>
    </dgm:pt>
    <dgm:pt modelId="{2F683036-EAE7-4806-86D8-B3D55DC291E8}" type="pres">
      <dgm:prSet presAssocID="{91C5A74A-7C95-4AEF-9B9B-BF825378BD17}" presName="node" presStyleLbl="node1" presStyleIdx="5" presStyleCnt="12">
        <dgm:presLayoutVars>
          <dgm:bulletEnabled val="1"/>
        </dgm:presLayoutVars>
      </dgm:prSet>
      <dgm:spPr/>
    </dgm:pt>
    <dgm:pt modelId="{80BF17A0-2892-45D9-9663-08CA3C425C45}" type="pres">
      <dgm:prSet presAssocID="{B0E69D42-5FC8-4C72-91B6-F73EF5D980CF}" presName="sibTrans" presStyleLbl="sibTrans1D1" presStyleIdx="5" presStyleCnt="11"/>
      <dgm:spPr/>
    </dgm:pt>
    <dgm:pt modelId="{ADC110A3-2D4A-4D53-8A41-8025328CEA34}" type="pres">
      <dgm:prSet presAssocID="{B0E69D42-5FC8-4C72-91B6-F73EF5D980CF}" presName="connectorText" presStyleLbl="sibTrans1D1" presStyleIdx="5" presStyleCnt="11"/>
      <dgm:spPr/>
    </dgm:pt>
    <dgm:pt modelId="{0F110ED5-6C09-47BD-BA7B-77693556FAE2}" type="pres">
      <dgm:prSet presAssocID="{BEA5E0B8-1339-4280-8CDE-9F923AB0A81C}" presName="node" presStyleLbl="node1" presStyleIdx="6" presStyleCnt="12">
        <dgm:presLayoutVars>
          <dgm:bulletEnabled val="1"/>
        </dgm:presLayoutVars>
      </dgm:prSet>
      <dgm:spPr/>
    </dgm:pt>
    <dgm:pt modelId="{3EB6AD74-F806-49BD-8131-14F41E176A3E}" type="pres">
      <dgm:prSet presAssocID="{189DF336-D8F2-43A8-B026-CFB13013DE56}" presName="sibTrans" presStyleLbl="sibTrans1D1" presStyleIdx="6" presStyleCnt="11"/>
      <dgm:spPr/>
    </dgm:pt>
    <dgm:pt modelId="{0FC90171-3649-45EA-8659-09989D67C895}" type="pres">
      <dgm:prSet presAssocID="{189DF336-D8F2-43A8-B026-CFB13013DE56}" presName="connectorText" presStyleLbl="sibTrans1D1" presStyleIdx="6" presStyleCnt="11"/>
      <dgm:spPr/>
    </dgm:pt>
    <dgm:pt modelId="{611142FC-B352-4BCB-ADAF-0F8AB150AB13}" type="pres">
      <dgm:prSet presAssocID="{F51D6E4C-09A6-4433-B939-92C5676C10E9}" presName="node" presStyleLbl="node1" presStyleIdx="7" presStyleCnt="12">
        <dgm:presLayoutVars>
          <dgm:bulletEnabled val="1"/>
        </dgm:presLayoutVars>
      </dgm:prSet>
      <dgm:spPr/>
    </dgm:pt>
    <dgm:pt modelId="{1C2DADCC-508B-4124-AFD4-834DF1263F1B}" type="pres">
      <dgm:prSet presAssocID="{D322F573-21F8-4EEA-907A-8083CD3AAE7B}" presName="sibTrans" presStyleLbl="sibTrans1D1" presStyleIdx="7" presStyleCnt="11"/>
      <dgm:spPr/>
    </dgm:pt>
    <dgm:pt modelId="{C886FDB3-FCAD-48A8-90AA-53FBD90750E2}" type="pres">
      <dgm:prSet presAssocID="{D322F573-21F8-4EEA-907A-8083CD3AAE7B}" presName="connectorText" presStyleLbl="sibTrans1D1" presStyleIdx="7" presStyleCnt="11"/>
      <dgm:spPr/>
    </dgm:pt>
    <dgm:pt modelId="{005A9F1F-DF92-4BC5-B474-9F4625DC6FD0}" type="pres">
      <dgm:prSet presAssocID="{ABABE894-CAAB-4327-A7C2-83478133603D}" presName="node" presStyleLbl="node1" presStyleIdx="8" presStyleCnt="12">
        <dgm:presLayoutVars>
          <dgm:bulletEnabled val="1"/>
        </dgm:presLayoutVars>
      </dgm:prSet>
      <dgm:spPr/>
    </dgm:pt>
    <dgm:pt modelId="{0D822726-73CE-45FA-BD9E-AE89452CF9E7}" type="pres">
      <dgm:prSet presAssocID="{2ADF0E6B-C97B-4B47-AC51-3D74DEB2394C}" presName="sibTrans" presStyleLbl="sibTrans1D1" presStyleIdx="8" presStyleCnt="11"/>
      <dgm:spPr/>
    </dgm:pt>
    <dgm:pt modelId="{621B8CE8-A431-4136-8600-99300300D975}" type="pres">
      <dgm:prSet presAssocID="{2ADF0E6B-C97B-4B47-AC51-3D74DEB2394C}" presName="connectorText" presStyleLbl="sibTrans1D1" presStyleIdx="8" presStyleCnt="11"/>
      <dgm:spPr/>
    </dgm:pt>
    <dgm:pt modelId="{048B89A7-444B-4E95-9620-F6E306CD519B}" type="pres">
      <dgm:prSet presAssocID="{B1073592-9A55-49A3-8CB0-D6C9158AD9D6}" presName="node" presStyleLbl="node1" presStyleIdx="9" presStyleCnt="12">
        <dgm:presLayoutVars>
          <dgm:bulletEnabled val="1"/>
        </dgm:presLayoutVars>
      </dgm:prSet>
      <dgm:spPr/>
    </dgm:pt>
    <dgm:pt modelId="{A8369539-23A1-4A45-BEF0-C9B5D80FE97E}" type="pres">
      <dgm:prSet presAssocID="{3773A648-95AD-4F7B-8009-C2C23B882E4D}" presName="sibTrans" presStyleLbl="sibTrans1D1" presStyleIdx="9" presStyleCnt="11"/>
      <dgm:spPr/>
    </dgm:pt>
    <dgm:pt modelId="{5FC3BCA3-C3F3-4EF0-942F-1F378C7DB4E3}" type="pres">
      <dgm:prSet presAssocID="{3773A648-95AD-4F7B-8009-C2C23B882E4D}" presName="connectorText" presStyleLbl="sibTrans1D1" presStyleIdx="9" presStyleCnt="11"/>
      <dgm:spPr/>
    </dgm:pt>
    <dgm:pt modelId="{DCD7473E-4A53-4F88-AFC9-6B1F519FD595}" type="pres">
      <dgm:prSet presAssocID="{4612B0D4-D410-4E07-9E20-92DEF2EBAFAB}" presName="node" presStyleLbl="node1" presStyleIdx="10" presStyleCnt="12">
        <dgm:presLayoutVars>
          <dgm:bulletEnabled val="1"/>
        </dgm:presLayoutVars>
      </dgm:prSet>
      <dgm:spPr/>
    </dgm:pt>
    <dgm:pt modelId="{77CB8C4C-B441-479C-A8D8-A6F42DAF0070}" type="pres">
      <dgm:prSet presAssocID="{4E2542CD-18A3-4BB0-A982-D16E792B9FF6}" presName="sibTrans" presStyleLbl="sibTrans1D1" presStyleIdx="10" presStyleCnt="11"/>
      <dgm:spPr/>
    </dgm:pt>
    <dgm:pt modelId="{E6248986-78D5-4819-B46F-D76D0F7E46B9}" type="pres">
      <dgm:prSet presAssocID="{4E2542CD-18A3-4BB0-A982-D16E792B9FF6}" presName="connectorText" presStyleLbl="sibTrans1D1" presStyleIdx="10" presStyleCnt="11"/>
      <dgm:spPr/>
    </dgm:pt>
    <dgm:pt modelId="{CA87F292-9157-457A-8A47-98FDB65DD9A6}" type="pres">
      <dgm:prSet presAssocID="{036364BC-F990-4AA8-8912-63F64F55B6B2}" presName="node" presStyleLbl="node1" presStyleIdx="11" presStyleCnt="12">
        <dgm:presLayoutVars>
          <dgm:bulletEnabled val="1"/>
        </dgm:presLayoutVars>
      </dgm:prSet>
      <dgm:spPr/>
    </dgm:pt>
  </dgm:ptLst>
  <dgm:cxnLst>
    <dgm:cxn modelId="{560A2601-3973-4BE2-BC42-DF1EC7A2FF1D}" type="presOf" srcId="{91C5A74A-7C95-4AEF-9B9B-BF825378BD17}" destId="{2F683036-EAE7-4806-86D8-B3D55DC291E8}" srcOrd="0" destOrd="0" presId="urn:microsoft.com/office/officeart/2016/7/layout/RepeatingBendingProcessNew"/>
    <dgm:cxn modelId="{0A262D05-FE6A-4A77-9B2F-4B18B8963852}" type="presOf" srcId="{D322F573-21F8-4EEA-907A-8083CD3AAE7B}" destId="{C886FDB3-FCAD-48A8-90AA-53FBD90750E2}" srcOrd="1" destOrd="0" presId="urn:microsoft.com/office/officeart/2016/7/layout/RepeatingBendingProcessNew"/>
    <dgm:cxn modelId="{125B1C13-9446-4073-885D-35CB557E70CA}" type="presOf" srcId="{3773A648-95AD-4F7B-8009-C2C23B882E4D}" destId="{5FC3BCA3-C3F3-4EF0-942F-1F378C7DB4E3}" srcOrd="1" destOrd="0" presId="urn:microsoft.com/office/officeart/2016/7/layout/RepeatingBendingProcessNew"/>
    <dgm:cxn modelId="{B10B211E-2652-47DC-A0EC-6E6D7C7DE3F2}" srcId="{74542443-6E5B-4610-BAC4-B6DDEAA45C23}" destId="{3116CB15-25DE-4224-9A0C-5614A28F5824}" srcOrd="0" destOrd="0" parTransId="{B87577BD-0B72-459C-8ED9-D2F31BA6236C}" sibTransId="{54A18BE4-63B9-426D-9D3D-65F0D4A6286A}"/>
    <dgm:cxn modelId="{D349DC1F-A13F-42B1-A0B9-36BC3C171232}" type="presOf" srcId="{5F4C8331-E82A-4E75-9E60-F09C38C1BFB4}" destId="{5565FF61-BE6F-415F-B4AB-7A94592241CA}" srcOrd="0" destOrd="0" presId="urn:microsoft.com/office/officeart/2016/7/layout/RepeatingBendingProcessNew"/>
    <dgm:cxn modelId="{2E7C0225-BA6A-4807-90F2-DB1EC5B65625}" type="presOf" srcId="{3116CB15-25DE-4224-9A0C-5614A28F5824}" destId="{2EB44E5D-D2E9-492E-B81D-E218AA4B4344}" srcOrd="0" destOrd="0" presId="urn:microsoft.com/office/officeart/2016/7/layout/RepeatingBendingProcessNew"/>
    <dgm:cxn modelId="{E92E6125-535C-42F6-9E87-CFC34C92C71C}" type="presOf" srcId="{4E2542CD-18A3-4BB0-A982-D16E792B9FF6}" destId="{E6248986-78D5-4819-B46F-D76D0F7E46B9}" srcOrd="1" destOrd="0" presId="urn:microsoft.com/office/officeart/2016/7/layout/RepeatingBendingProcessNew"/>
    <dgm:cxn modelId="{D5FCA12D-CF53-44E7-A348-07ED5C22FBEA}" type="presOf" srcId="{036364BC-F990-4AA8-8912-63F64F55B6B2}" destId="{CA87F292-9157-457A-8A47-98FDB65DD9A6}" srcOrd="0" destOrd="0" presId="urn:microsoft.com/office/officeart/2016/7/layout/RepeatingBendingProcessNew"/>
    <dgm:cxn modelId="{57B92F31-A7C8-498C-A388-9834AFBB1D01}" type="presOf" srcId="{B75173C2-CF6D-4FB1-AD15-61E42596B16C}" destId="{C54FA534-80CA-420E-9606-BF1D6480D57C}" srcOrd="1" destOrd="0" presId="urn:microsoft.com/office/officeart/2016/7/layout/RepeatingBendingProcessNew"/>
    <dgm:cxn modelId="{83189B36-6BE9-41DF-97E5-1B59AEA729B7}" type="presOf" srcId="{3773A648-95AD-4F7B-8009-C2C23B882E4D}" destId="{A8369539-23A1-4A45-BEF0-C9B5D80FE97E}" srcOrd="0" destOrd="0" presId="urn:microsoft.com/office/officeart/2016/7/layout/RepeatingBendingProcessNew"/>
    <dgm:cxn modelId="{629A073A-4BE2-4B32-84F7-21642EE96E82}" srcId="{74542443-6E5B-4610-BAC4-B6DDEAA45C23}" destId="{3C406BBB-D97B-4266-ADBF-F8DD17D570AD}" srcOrd="1" destOrd="0" parTransId="{8318CC38-4533-4827-B6AD-D036B2363EA7}" sibTransId="{67F49A65-CE93-445C-B98E-721197403473}"/>
    <dgm:cxn modelId="{463B8D3A-D27C-45ED-9865-6F632FEBD55F}" type="presOf" srcId="{B75173C2-CF6D-4FB1-AD15-61E42596B16C}" destId="{7905ACC6-B61A-4933-8A7B-BE2AA7782BD8}" srcOrd="0" destOrd="0" presId="urn:microsoft.com/office/officeart/2016/7/layout/RepeatingBendingProcessNew"/>
    <dgm:cxn modelId="{27CEA45E-E392-4477-9EEE-024A6DF94CD1}" type="presOf" srcId="{67F49A65-CE93-445C-B98E-721197403473}" destId="{5CBDFACC-4215-4C31-AC26-2B9475EC7FF5}" srcOrd="0" destOrd="0" presId="urn:microsoft.com/office/officeart/2016/7/layout/RepeatingBendingProcessNew"/>
    <dgm:cxn modelId="{983E1042-4011-4D1C-A356-3954D4D8F347}" type="presOf" srcId="{4E2542CD-18A3-4BB0-A982-D16E792B9FF6}" destId="{77CB8C4C-B441-479C-A8D8-A6F42DAF0070}" srcOrd="0" destOrd="0" presId="urn:microsoft.com/office/officeart/2016/7/layout/RepeatingBendingProcessNew"/>
    <dgm:cxn modelId="{574AB862-B973-48A4-ADF7-D34DEDDECC34}" srcId="{74542443-6E5B-4610-BAC4-B6DDEAA45C23}" destId="{5F4C8331-E82A-4E75-9E60-F09C38C1BFB4}" srcOrd="3" destOrd="0" parTransId="{83B58C50-5E17-465B-AA1F-E0D15A518B17}" sibTransId="{BE8C31B0-31D7-41BB-9661-BE24E4C90626}"/>
    <dgm:cxn modelId="{047C9044-485F-4885-953F-EC76D8C7BF2F}" srcId="{74542443-6E5B-4610-BAC4-B6DDEAA45C23}" destId="{4612B0D4-D410-4E07-9E20-92DEF2EBAFAB}" srcOrd="10" destOrd="0" parTransId="{0F9C69CF-9411-4E49-A607-AA0643310D11}" sibTransId="{4E2542CD-18A3-4BB0-A982-D16E792B9FF6}"/>
    <dgm:cxn modelId="{1FB5E665-1890-468A-AA8C-EF758A337678}" type="presOf" srcId="{67F49A65-CE93-445C-B98E-721197403473}" destId="{9C50A04F-29C4-4B91-9BB5-228AF1003C29}" srcOrd="1" destOrd="0" presId="urn:microsoft.com/office/officeart/2016/7/layout/RepeatingBendingProcessNew"/>
    <dgm:cxn modelId="{4B2B654C-C95E-420C-82F7-DF899D08C756}" type="presOf" srcId="{189DF336-D8F2-43A8-B026-CFB13013DE56}" destId="{3EB6AD74-F806-49BD-8131-14F41E176A3E}" srcOrd="0" destOrd="0" presId="urn:microsoft.com/office/officeart/2016/7/layout/RepeatingBendingProcessNew"/>
    <dgm:cxn modelId="{A591B44F-393F-451E-8AFB-E31FCC82BE09}" type="presOf" srcId="{3C406BBB-D97B-4266-ADBF-F8DD17D570AD}" destId="{A689802A-9A97-4B1E-91E8-5AC36B14C6ED}" srcOrd="0" destOrd="0" presId="urn:microsoft.com/office/officeart/2016/7/layout/RepeatingBendingProcessNew"/>
    <dgm:cxn modelId="{A267E452-8865-409D-803F-3B1359ABB804}" type="presOf" srcId="{BEA5E0B8-1339-4280-8CDE-9F923AB0A81C}" destId="{0F110ED5-6C09-47BD-BA7B-77693556FAE2}" srcOrd="0" destOrd="0" presId="urn:microsoft.com/office/officeart/2016/7/layout/RepeatingBendingProcessNew"/>
    <dgm:cxn modelId="{39479F7A-93BF-4255-AC88-380ACF7A8FB3}" type="presOf" srcId="{B1073592-9A55-49A3-8CB0-D6C9158AD9D6}" destId="{048B89A7-444B-4E95-9620-F6E306CD519B}" srcOrd="0" destOrd="0" presId="urn:microsoft.com/office/officeart/2016/7/layout/RepeatingBendingProcessNew"/>
    <dgm:cxn modelId="{CDA76C7D-F972-427C-88BE-DF57263CAB5F}" type="presOf" srcId="{2ADF0E6B-C97B-4B47-AC51-3D74DEB2394C}" destId="{0D822726-73CE-45FA-BD9E-AE89452CF9E7}" srcOrd="0" destOrd="0" presId="urn:microsoft.com/office/officeart/2016/7/layout/RepeatingBendingProcessNew"/>
    <dgm:cxn modelId="{7802F482-022C-4C25-8348-0675B4D90B06}" type="presOf" srcId="{7F9049E8-71A4-4771-9B77-4213DEF35782}" destId="{44408F23-6EE5-4CAF-84A3-3E2ABE12F7EF}" srcOrd="0" destOrd="0" presId="urn:microsoft.com/office/officeart/2016/7/layout/RepeatingBendingProcessNew"/>
    <dgm:cxn modelId="{056CF289-57A8-4858-9872-9D77A43CEB02}" srcId="{74542443-6E5B-4610-BAC4-B6DDEAA45C23}" destId="{8ED50F8E-CA57-4E78-B0FC-850B4455DEE9}" srcOrd="2" destOrd="0" parTransId="{D665B9F9-A18D-47C2-B856-9AB27F6AD3AB}" sibTransId="{E6E10860-DD1F-4BCA-A6E0-D4E50B77D120}"/>
    <dgm:cxn modelId="{857EC290-C489-4608-B3A1-3D421C2E18D1}" type="presOf" srcId="{D322F573-21F8-4EEA-907A-8083CD3AAE7B}" destId="{1C2DADCC-508B-4124-AFD4-834DF1263F1B}" srcOrd="0" destOrd="0" presId="urn:microsoft.com/office/officeart/2016/7/layout/RepeatingBendingProcessNew"/>
    <dgm:cxn modelId="{3DF6FE93-1835-4A47-8C3E-4AA9C5B46E5B}" type="presOf" srcId="{74542443-6E5B-4610-BAC4-B6DDEAA45C23}" destId="{9A884F9D-CA3F-4CF8-90A3-E637D226202E}" srcOrd="0" destOrd="0" presId="urn:microsoft.com/office/officeart/2016/7/layout/RepeatingBendingProcessNew"/>
    <dgm:cxn modelId="{2E2C3294-5665-41FE-9CC6-3951623974A8}" type="presOf" srcId="{B0E69D42-5FC8-4C72-91B6-F73EF5D980CF}" destId="{80BF17A0-2892-45D9-9663-08CA3C425C45}" srcOrd="0" destOrd="0" presId="urn:microsoft.com/office/officeart/2016/7/layout/RepeatingBendingProcessNew"/>
    <dgm:cxn modelId="{D423A599-B030-46C6-B3B2-52AB3FBDD4E9}" type="presOf" srcId="{E6E10860-DD1F-4BCA-A6E0-D4E50B77D120}" destId="{A1E561C9-E31C-4DBC-8CA5-9A8C9C057ACC}" srcOrd="1" destOrd="0" presId="urn:microsoft.com/office/officeart/2016/7/layout/RepeatingBendingProcessNew"/>
    <dgm:cxn modelId="{09DE8F9C-2D42-421B-A26F-7F385034D560}" srcId="{74542443-6E5B-4610-BAC4-B6DDEAA45C23}" destId="{BEA5E0B8-1339-4280-8CDE-9F923AB0A81C}" srcOrd="6" destOrd="0" parTransId="{456E12F9-E036-4C0C-BBF1-795F1A921885}" sibTransId="{189DF336-D8F2-43A8-B026-CFB13013DE56}"/>
    <dgm:cxn modelId="{37250DA3-81EC-4060-B743-398AF34D0987}" type="presOf" srcId="{BE8C31B0-31D7-41BB-9661-BE24E4C90626}" destId="{111D75B7-C572-4430-B7A0-49919B82FDB6}" srcOrd="0" destOrd="0" presId="urn:microsoft.com/office/officeart/2016/7/layout/RepeatingBendingProcessNew"/>
    <dgm:cxn modelId="{BD7725A6-56F4-4891-A734-7A4EB7ED58E2}" type="presOf" srcId="{E6E10860-DD1F-4BCA-A6E0-D4E50B77D120}" destId="{9A8D1022-1640-4AA3-9AAB-17F058DDC376}" srcOrd="0" destOrd="0" presId="urn:microsoft.com/office/officeart/2016/7/layout/RepeatingBendingProcessNew"/>
    <dgm:cxn modelId="{C78588A8-C671-46E7-A7DE-CAA04303FDEA}" type="presOf" srcId="{BE8C31B0-31D7-41BB-9661-BE24E4C90626}" destId="{885A66D2-6F09-41D3-A9F6-F18210146474}" srcOrd="1" destOrd="0" presId="urn:microsoft.com/office/officeart/2016/7/layout/RepeatingBendingProcessNew"/>
    <dgm:cxn modelId="{626E94A9-9F66-4B81-A052-E90C17AC0EDB}" type="presOf" srcId="{189DF336-D8F2-43A8-B026-CFB13013DE56}" destId="{0FC90171-3649-45EA-8659-09989D67C895}" srcOrd="1" destOrd="0" presId="urn:microsoft.com/office/officeart/2016/7/layout/RepeatingBendingProcessNew"/>
    <dgm:cxn modelId="{4044B1AD-AC14-4FA1-9955-335AEF2E2DB8}" srcId="{74542443-6E5B-4610-BAC4-B6DDEAA45C23}" destId="{036364BC-F990-4AA8-8912-63F64F55B6B2}" srcOrd="11" destOrd="0" parTransId="{D5CCDD57-FCFF-4CD0-BA74-85C32B8759F0}" sibTransId="{00390784-14A5-44C2-AC1E-1F0C031E40E6}"/>
    <dgm:cxn modelId="{39CB74BC-9740-4974-83C6-BB20205FE1C5}" type="presOf" srcId="{ABABE894-CAAB-4327-A7C2-83478133603D}" destId="{005A9F1F-DF92-4BC5-B474-9F4625DC6FD0}" srcOrd="0" destOrd="0" presId="urn:microsoft.com/office/officeart/2016/7/layout/RepeatingBendingProcessNew"/>
    <dgm:cxn modelId="{5DFFA3C3-195D-46CC-9394-E5A88DFF8C69}" srcId="{74542443-6E5B-4610-BAC4-B6DDEAA45C23}" destId="{F51D6E4C-09A6-4433-B939-92C5676C10E9}" srcOrd="7" destOrd="0" parTransId="{980C7DF1-E7F9-493B-9552-33176B0AE8CC}" sibTransId="{D322F573-21F8-4EEA-907A-8083CD3AAE7B}"/>
    <dgm:cxn modelId="{5F88CCC4-5FBA-4DCD-8936-14DCF707DF23}" srcId="{74542443-6E5B-4610-BAC4-B6DDEAA45C23}" destId="{91C5A74A-7C95-4AEF-9B9B-BF825378BD17}" srcOrd="5" destOrd="0" parTransId="{193CF01B-A316-447F-B8FA-171266B8BE5A}" sibTransId="{B0E69D42-5FC8-4C72-91B6-F73EF5D980CF}"/>
    <dgm:cxn modelId="{0154B2C8-6BA8-4A5A-A16E-DF45F03B802C}" type="presOf" srcId="{54A18BE4-63B9-426D-9D3D-65F0D4A6286A}" destId="{B89D9AAC-0C48-46AC-86CD-65332C750021}" srcOrd="1" destOrd="0" presId="urn:microsoft.com/office/officeart/2016/7/layout/RepeatingBendingProcessNew"/>
    <dgm:cxn modelId="{D497BCD5-B29E-4C19-A849-9F3305847A3D}" srcId="{74542443-6E5B-4610-BAC4-B6DDEAA45C23}" destId="{7F9049E8-71A4-4771-9B77-4213DEF35782}" srcOrd="4" destOrd="0" parTransId="{8D4759B8-9827-4D15-8793-C8067572FD6E}" sibTransId="{B75173C2-CF6D-4FB1-AD15-61E42596B16C}"/>
    <dgm:cxn modelId="{FB0FBDD7-443D-42A6-802F-269764EBE640}" type="presOf" srcId="{2ADF0E6B-C97B-4B47-AC51-3D74DEB2394C}" destId="{621B8CE8-A431-4136-8600-99300300D975}" srcOrd="1" destOrd="0" presId="urn:microsoft.com/office/officeart/2016/7/layout/RepeatingBendingProcessNew"/>
    <dgm:cxn modelId="{9CAAE1DF-F8EC-41D1-B3F7-12AE8011D41C}" type="presOf" srcId="{F51D6E4C-09A6-4433-B939-92C5676C10E9}" destId="{611142FC-B352-4BCB-ADAF-0F8AB150AB13}" srcOrd="0" destOrd="0" presId="urn:microsoft.com/office/officeart/2016/7/layout/RepeatingBendingProcessNew"/>
    <dgm:cxn modelId="{AEBAE4EA-0254-4378-A57C-0DD6AA2B69A6}" srcId="{74542443-6E5B-4610-BAC4-B6DDEAA45C23}" destId="{B1073592-9A55-49A3-8CB0-D6C9158AD9D6}" srcOrd="9" destOrd="0" parTransId="{FCC2CCE4-3A42-4D2C-8568-E22AE7D096E0}" sibTransId="{3773A648-95AD-4F7B-8009-C2C23B882E4D}"/>
    <dgm:cxn modelId="{5AA9F1EA-21D4-44F8-A227-AA73520E2499}" type="presOf" srcId="{4612B0D4-D410-4E07-9E20-92DEF2EBAFAB}" destId="{DCD7473E-4A53-4F88-AFC9-6B1F519FD595}" srcOrd="0" destOrd="0" presId="urn:microsoft.com/office/officeart/2016/7/layout/RepeatingBendingProcessNew"/>
    <dgm:cxn modelId="{F847F6EA-8E78-463F-A7EE-5B45ABCE9E4B}" type="presOf" srcId="{54A18BE4-63B9-426D-9D3D-65F0D4A6286A}" destId="{25D60A98-B16E-40F5-941A-1FB72291E3EC}" srcOrd="0" destOrd="0" presId="urn:microsoft.com/office/officeart/2016/7/layout/RepeatingBendingProcessNew"/>
    <dgm:cxn modelId="{AC5AC4F0-50B7-4B28-8488-D12C6D3BA652}" srcId="{74542443-6E5B-4610-BAC4-B6DDEAA45C23}" destId="{ABABE894-CAAB-4327-A7C2-83478133603D}" srcOrd="8" destOrd="0" parTransId="{4600D27B-2937-4908-B9E8-E930759591B6}" sibTransId="{2ADF0E6B-C97B-4B47-AC51-3D74DEB2394C}"/>
    <dgm:cxn modelId="{E242B7F4-7382-4727-8863-6186F74F5A4B}" type="presOf" srcId="{8ED50F8E-CA57-4E78-B0FC-850B4455DEE9}" destId="{B660B29D-D688-45D2-976F-754C5D802FD9}" srcOrd="0" destOrd="0" presId="urn:microsoft.com/office/officeart/2016/7/layout/RepeatingBendingProcessNew"/>
    <dgm:cxn modelId="{F43D7DF6-9C38-40FB-B3E4-017BD356499D}" type="presOf" srcId="{B0E69D42-5FC8-4C72-91B6-F73EF5D980CF}" destId="{ADC110A3-2D4A-4D53-8A41-8025328CEA34}" srcOrd="1" destOrd="0" presId="urn:microsoft.com/office/officeart/2016/7/layout/RepeatingBendingProcessNew"/>
    <dgm:cxn modelId="{CDA48A50-2BFE-4900-BD2A-ACC8B93B5A9E}" type="presParOf" srcId="{9A884F9D-CA3F-4CF8-90A3-E637D226202E}" destId="{2EB44E5D-D2E9-492E-B81D-E218AA4B4344}" srcOrd="0" destOrd="0" presId="urn:microsoft.com/office/officeart/2016/7/layout/RepeatingBendingProcessNew"/>
    <dgm:cxn modelId="{13D73F8F-0E8C-4F03-8039-F8D9D3B1CC8F}" type="presParOf" srcId="{9A884F9D-CA3F-4CF8-90A3-E637D226202E}" destId="{25D60A98-B16E-40F5-941A-1FB72291E3EC}" srcOrd="1" destOrd="0" presId="urn:microsoft.com/office/officeart/2016/7/layout/RepeatingBendingProcessNew"/>
    <dgm:cxn modelId="{04EC4643-2EB6-489A-AED1-5EE6829FB76C}" type="presParOf" srcId="{25D60A98-B16E-40F5-941A-1FB72291E3EC}" destId="{B89D9AAC-0C48-46AC-86CD-65332C750021}" srcOrd="0" destOrd="0" presId="urn:microsoft.com/office/officeart/2016/7/layout/RepeatingBendingProcessNew"/>
    <dgm:cxn modelId="{E6B2BB4B-7D77-4CED-9453-B4218118E437}" type="presParOf" srcId="{9A884F9D-CA3F-4CF8-90A3-E637D226202E}" destId="{A689802A-9A97-4B1E-91E8-5AC36B14C6ED}" srcOrd="2" destOrd="0" presId="urn:microsoft.com/office/officeart/2016/7/layout/RepeatingBendingProcessNew"/>
    <dgm:cxn modelId="{D009184D-E9C6-4051-ABFC-B3EC23CAC705}" type="presParOf" srcId="{9A884F9D-CA3F-4CF8-90A3-E637D226202E}" destId="{5CBDFACC-4215-4C31-AC26-2B9475EC7FF5}" srcOrd="3" destOrd="0" presId="urn:microsoft.com/office/officeart/2016/7/layout/RepeatingBendingProcessNew"/>
    <dgm:cxn modelId="{B758C7A0-FAA1-4C23-B6FD-42DDFE0B1C95}" type="presParOf" srcId="{5CBDFACC-4215-4C31-AC26-2B9475EC7FF5}" destId="{9C50A04F-29C4-4B91-9BB5-228AF1003C29}" srcOrd="0" destOrd="0" presId="urn:microsoft.com/office/officeart/2016/7/layout/RepeatingBendingProcessNew"/>
    <dgm:cxn modelId="{854B8568-A2F6-40FA-8C54-E0210FE2088F}" type="presParOf" srcId="{9A884F9D-CA3F-4CF8-90A3-E637D226202E}" destId="{B660B29D-D688-45D2-976F-754C5D802FD9}" srcOrd="4" destOrd="0" presId="urn:microsoft.com/office/officeart/2016/7/layout/RepeatingBendingProcessNew"/>
    <dgm:cxn modelId="{9BB74A53-B8BB-473F-95BC-C5E02D3E8C22}" type="presParOf" srcId="{9A884F9D-CA3F-4CF8-90A3-E637D226202E}" destId="{9A8D1022-1640-4AA3-9AAB-17F058DDC376}" srcOrd="5" destOrd="0" presId="urn:microsoft.com/office/officeart/2016/7/layout/RepeatingBendingProcessNew"/>
    <dgm:cxn modelId="{2A470243-E176-44FA-81B2-092D63CB2923}" type="presParOf" srcId="{9A8D1022-1640-4AA3-9AAB-17F058DDC376}" destId="{A1E561C9-E31C-4DBC-8CA5-9A8C9C057ACC}" srcOrd="0" destOrd="0" presId="urn:microsoft.com/office/officeart/2016/7/layout/RepeatingBendingProcessNew"/>
    <dgm:cxn modelId="{45D59E41-DE9A-401F-9383-3AFA48C1C5DB}" type="presParOf" srcId="{9A884F9D-CA3F-4CF8-90A3-E637D226202E}" destId="{5565FF61-BE6F-415F-B4AB-7A94592241CA}" srcOrd="6" destOrd="0" presId="urn:microsoft.com/office/officeart/2016/7/layout/RepeatingBendingProcessNew"/>
    <dgm:cxn modelId="{4FBF0ED0-0D35-47F1-BC21-CC46AA38E8E1}" type="presParOf" srcId="{9A884F9D-CA3F-4CF8-90A3-E637D226202E}" destId="{111D75B7-C572-4430-B7A0-49919B82FDB6}" srcOrd="7" destOrd="0" presId="urn:microsoft.com/office/officeart/2016/7/layout/RepeatingBendingProcessNew"/>
    <dgm:cxn modelId="{729598F8-E2D0-4C16-B758-5B0E90930C42}" type="presParOf" srcId="{111D75B7-C572-4430-B7A0-49919B82FDB6}" destId="{885A66D2-6F09-41D3-A9F6-F18210146474}" srcOrd="0" destOrd="0" presId="urn:microsoft.com/office/officeart/2016/7/layout/RepeatingBendingProcessNew"/>
    <dgm:cxn modelId="{75D32544-8FE2-4224-BA98-7548364DF108}" type="presParOf" srcId="{9A884F9D-CA3F-4CF8-90A3-E637D226202E}" destId="{44408F23-6EE5-4CAF-84A3-3E2ABE12F7EF}" srcOrd="8" destOrd="0" presId="urn:microsoft.com/office/officeart/2016/7/layout/RepeatingBendingProcessNew"/>
    <dgm:cxn modelId="{111B9B83-3C6C-42F2-B742-4D60EF62F98E}" type="presParOf" srcId="{9A884F9D-CA3F-4CF8-90A3-E637D226202E}" destId="{7905ACC6-B61A-4933-8A7B-BE2AA7782BD8}" srcOrd="9" destOrd="0" presId="urn:microsoft.com/office/officeart/2016/7/layout/RepeatingBendingProcessNew"/>
    <dgm:cxn modelId="{8B526FA7-DFDF-4A2A-9C3C-ED00D0CEA21F}" type="presParOf" srcId="{7905ACC6-B61A-4933-8A7B-BE2AA7782BD8}" destId="{C54FA534-80CA-420E-9606-BF1D6480D57C}" srcOrd="0" destOrd="0" presId="urn:microsoft.com/office/officeart/2016/7/layout/RepeatingBendingProcessNew"/>
    <dgm:cxn modelId="{BFEA42EE-7ECC-4669-9E7B-588F98081F1B}" type="presParOf" srcId="{9A884F9D-CA3F-4CF8-90A3-E637D226202E}" destId="{2F683036-EAE7-4806-86D8-B3D55DC291E8}" srcOrd="10" destOrd="0" presId="urn:microsoft.com/office/officeart/2016/7/layout/RepeatingBendingProcessNew"/>
    <dgm:cxn modelId="{D6F56B0B-BD6D-48AD-BD13-FA9B284F3A8A}" type="presParOf" srcId="{9A884F9D-CA3F-4CF8-90A3-E637D226202E}" destId="{80BF17A0-2892-45D9-9663-08CA3C425C45}" srcOrd="11" destOrd="0" presId="urn:microsoft.com/office/officeart/2016/7/layout/RepeatingBendingProcessNew"/>
    <dgm:cxn modelId="{14EC7FBC-223D-42B5-9EC5-0EF6EE455E15}" type="presParOf" srcId="{80BF17A0-2892-45D9-9663-08CA3C425C45}" destId="{ADC110A3-2D4A-4D53-8A41-8025328CEA34}" srcOrd="0" destOrd="0" presId="urn:microsoft.com/office/officeart/2016/7/layout/RepeatingBendingProcessNew"/>
    <dgm:cxn modelId="{A3114FCC-1422-42A8-9E90-27AF4EC8EC43}" type="presParOf" srcId="{9A884F9D-CA3F-4CF8-90A3-E637D226202E}" destId="{0F110ED5-6C09-47BD-BA7B-77693556FAE2}" srcOrd="12" destOrd="0" presId="urn:microsoft.com/office/officeart/2016/7/layout/RepeatingBendingProcessNew"/>
    <dgm:cxn modelId="{152179D7-C393-4C96-A54E-A1E1AE302D33}" type="presParOf" srcId="{9A884F9D-CA3F-4CF8-90A3-E637D226202E}" destId="{3EB6AD74-F806-49BD-8131-14F41E176A3E}" srcOrd="13" destOrd="0" presId="urn:microsoft.com/office/officeart/2016/7/layout/RepeatingBendingProcessNew"/>
    <dgm:cxn modelId="{999F02A1-D83C-4BC5-A60C-96E4FCC2E57B}" type="presParOf" srcId="{3EB6AD74-F806-49BD-8131-14F41E176A3E}" destId="{0FC90171-3649-45EA-8659-09989D67C895}" srcOrd="0" destOrd="0" presId="urn:microsoft.com/office/officeart/2016/7/layout/RepeatingBendingProcessNew"/>
    <dgm:cxn modelId="{44F714C1-710C-4C65-88B1-912E824AC84E}" type="presParOf" srcId="{9A884F9D-CA3F-4CF8-90A3-E637D226202E}" destId="{611142FC-B352-4BCB-ADAF-0F8AB150AB13}" srcOrd="14" destOrd="0" presId="urn:microsoft.com/office/officeart/2016/7/layout/RepeatingBendingProcessNew"/>
    <dgm:cxn modelId="{A9E4C922-9D98-49B1-9A82-A5F1D0C106C0}" type="presParOf" srcId="{9A884F9D-CA3F-4CF8-90A3-E637D226202E}" destId="{1C2DADCC-508B-4124-AFD4-834DF1263F1B}" srcOrd="15" destOrd="0" presId="urn:microsoft.com/office/officeart/2016/7/layout/RepeatingBendingProcessNew"/>
    <dgm:cxn modelId="{79D98982-6DB4-4383-A073-759CFD37A8B4}" type="presParOf" srcId="{1C2DADCC-508B-4124-AFD4-834DF1263F1B}" destId="{C886FDB3-FCAD-48A8-90AA-53FBD90750E2}" srcOrd="0" destOrd="0" presId="urn:microsoft.com/office/officeart/2016/7/layout/RepeatingBendingProcessNew"/>
    <dgm:cxn modelId="{8715E1A4-395C-46E9-8C85-7F049D66473F}" type="presParOf" srcId="{9A884F9D-CA3F-4CF8-90A3-E637D226202E}" destId="{005A9F1F-DF92-4BC5-B474-9F4625DC6FD0}" srcOrd="16" destOrd="0" presId="urn:microsoft.com/office/officeart/2016/7/layout/RepeatingBendingProcessNew"/>
    <dgm:cxn modelId="{E63B133E-B9B3-4004-A2DD-07D2CDB0125E}" type="presParOf" srcId="{9A884F9D-CA3F-4CF8-90A3-E637D226202E}" destId="{0D822726-73CE-45FA-BD9E-AE89452CF9E7}" srcOrd="17" destOrd="0" presId="urn:microsoft.com/office/officeart/2016/7/layout/RepeatingBendingProcessNew"/>
    <dgm:cxn modelId="{1CA376EC-9C47-43E9-946B-4731E0AAA021}" type="presParOf" srcId="{0D822726-73CE-45FA-BD9E-AE89452CF9E7}" destId="{621B8CE8-A431-4136-8600-99300300D975}" srcOrd="0" destOrd="0" presId="urn:microsoft.com/office/officeart/2016/7/layout/RepeatingBendingProcessNew"/>
    <dgm:cxn modelId="{F687CA2C-3962-4C36-9233-721689DE578F}" type="presParOf" srcId="{9A884F9D-CA3F-4CF8-90A3-E637D226202E}" destId="{048B89A7-444B-4E95-9620-F6E306CD519B}" srcOrd="18" destOrd="0" presId="urn:microsoft.com/office/officeart/2016/7/layout/RepeatingBendingProcessNew"/>
    <dgm:cxn modelId="{A3E0D186-D311-4B53-A002-AC70C6EA1E43}" type="presParOf" srcId="{9A884F9D-CA3F-4CF8-90A3-E637D226202E}" destId="{A8369539-23A1-4A45-BEF0-C9B5D80FE97E}" srcOrd="19" destOrd="0" presId="urn:microsoft.com/office/officeart/2016/7/layout/RepeatingBendingProcessNew"/>
    <dgm:cxn modelId="{4F9C5BBD-0589-4B2A-92BF-3B0DFE305E26}" type="presParOf" srcId="{A8369539-23A1-4A45-BEF0-C9B5D80FE97E}" destId="{5FC3BCA3-C3F3-4EF0-942F-1F378C7DB4E3}" srcOrd="0" destOrd="0" presId="urn:microsoft.com/office/officeart/2016/7/layout/RepeatingBendingProcessNew"/>
    <dgm:cxn modelId="{D0A4C77C-F7B6-4D14-AAE5-DCB29AC0F81F}" type="presParOf" srcId="{9A884F9D-CA3F-4CF8-90A3-E637D226202E}" destId="{DCD7473E-4A53-4F88-AFC9-6B1F519FD595}" srcOrd="20" destOrd="0" presId="urn:microsoft.com/office/officeart/2016/7/layout/RepeatingBendingProcessNew"/>
    <dgm:cxn modelId="{805CC403-DE1B-4F1F-BFDD-37FC40AEBD91}" type="presParOf" srcId="{9A884F9D-CA3F-4CF8-90A3-E637D226202E}" destId="{77CB8C4C-B441-479C-A8D8-A6F42DAF0070}" srcOrd="21" destOrd="0" presId="urn:microsoft.com/office/officeart/2016/7/layout/RepeatingBendingProcessNew"/>
    <dgm:cxn modelId="{EF9B0EBB-55F9-437C-978A-197F84497FFF}" type="presParOf" srcId="{77CB8C4C-B441-479C-A8D8-A6F42DAF0070}" destId="{E6248986-78D5-4819-B46F-D76D0F7E46B9}" srcOrd="0" destOrd="0" presId="urn:microsoft.com/office/officeart/2016/7/layout/RepeatingBendingProcessNew"/>
    <dgm:cxn modelId="{73DD0A07-2ED6-4915-BB96-F55564A3C7CF}" type="presParOf" srcId="{9A884F9D-CA3F-4CF8-90A3-E637D226202E}" destId="{CA87F292-9157-457A-8A47-98FDB65DD9A6}" srcOrd="2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7FAA95-BEEE-48A3-ACF2-DD60F8AF1DF1}" type="doc">
      <dgm:prSet loTypeId="urn:microsoft.com/office/officeart/2016/7/layout/BasicProcessNew" loCatId="process" qsTypeId="urn:microsoft.com/office/officeart/2005/8/quickstyle/3d1" qsCatId="3D" csTypeId="urn:microsoft.com/office/officeart/2005/8/colors/accent6_2" csCatId="accent6"/>
      <dgm:spPr/>
      <dgm:t>
        <a:bodyPr/>
        <a:lstStyle/>
        <a:p>
          <a:endParaRPr lang="en-US"/>
        </a:p>
      </dgm:t>
    </dgm:pt>
    <dgm:pt modelId="{CCF07B9F-7035-4185-BB0B-363A56E67625}">
      <dgm:prSet/>
      <dgm:spPr/>
      <dgm:t>
        <a:bodyPr/>
        <a:lstStyle/>
        <a:p>
          <a:r>
            <a:rPr lang="en-GB" b="1"/>
            <a:t>Multi-Stakeholder Involvement:</a:t>
          </a:r>
          <a:endParaRPr lang="en-US"/>
        </a:p>
      </dgm:t>
    </dgm:pt>
    <dgm:pt modelId="{DE7D8C06-C1EC-4F4D-9BC2-3B6F94C9A851}" type="parTrans" cxnId="{FB6BC5C1-F1A1-454F-8122-60791371583E}">
      <dgm:prSet/>
      <dgm:spPr/>
      <dgm:t>
        <a:bodyPr/>
        <a:lstStyle/>
        <a:p>
          <a:endParaRPr lang="en-US"/>
        </a:p>
      </dgm:t>
    </dgm:pt>
    <dgm:pt modelId="{E3BD3F2A-A8D7-4740-A98C-F73D821600EB}" type="sibTrans" cxnId="{FB6BC5C1-F1A1-454F-8122-60791371583E}">
      <dgm:prSet/>
      <dgm:spPr/>
      <dgm:t>
        <a:bodyPr/>
        <a:lstStyle/>
        <a:p>
          <a:endParaRPr lang="en-US"/>
        </a:p>
      </dgm:t>
    </dgm:pt>
    <dgm:pt modelId="{00C5DFA3-7776-42D6-9CC0-5E456D983328}">
      <dgm:prSet/>
      <dgm:spPr/>
      <dgm:t>
        <a:bodyPr/>
        <a:lstStyle/>
        <a:p>
          <a:r>
            <a:rPr lang="en-GB"/>
            <a:t>Highlights the importance of involving educators, industry partners, and external assessors in the assessment process to ensure relevance and fairness.</a:t>
          </a:r>
          <a:endParaRPr lang="en-US"/>
        </a:p>
      </dgm:t>
    </dgm:pt>
    <dgm:pt modelId="{AF0673DE-8FCF-4DE2-8183-0E7A3CE4C123}" type="parTrans" cxnId="{FD651F4A-1A3A-417C-9071-EE14C369DC49}">
      <dgm:prSet/>
      <dgm:spPr/>
      <dgm:t>
        <a:bodyPr/>
        <a:lstStyle/>
        <a:p>
          <a:endParaRPr lang="en-US"/>
        </a:p>
      </dgm:t>
    </dgm:pt>
    <dgm:pt modelId="{C7919CE2-29C2-4B0F-BAFB-66F6A641B0DB}" type="sibTrans" cxnId="{FD651F4A-1A3A-417C-9071-EE14C369DC49}">
      <dgm:prSet/>
      <dgm:spPr/>
      <dgm:t>
        <a:bodyPr/>
        <a:lstStyle/>
        <a:p>
          <a:endParaRPr lang="en-US"/>
        </a:p>
      </dgm:t>
    </dgm:pt>
    <dgm:pt modelId="{9AB130F4-C059-40AA-AC25-82FE072E2B40}">
      <dgm:prSet/>
      <dgm:spPr/>
      <dgm:t>
        <a:bodyPr/>
        <a:lstStyle/>
        <a:p>
          <a:r>
            <a:rPr lang="en-GB" b="1"/>
            <a:t>Value of Teacher and Trainer Experience:</a:t>
          </a:r>
          <a:endParaRPr lang="en-US"/>
        </a:p>
      </dgm:t>
    </dgm:pt>
    <dgm:pt modelId="{681699F9-5DDA-46EB-BBD4-A8CB2FF46023}" type="parTrans" cxnId="{1BC71782-E868-4459-A4A5-F8C13A02E60A}">
      <dgm:prSet/>
      <dgm:spPr/>
      <dgm:t>
        <a:bodyPr/>
        <a:lstStyle/>
        <a:p>
          <a:endParaRPr lang="en-US"/>
        </a:p>
      </dgm:t>
    </dgm:pt>
    <dgm:pt modelId="{2C7A2B0B-FBD0-4D11-8222-8E15F3F0F8A4}" type="sibTrans" cxnId="{1BC71782-E868-4459-A4A5-F8C13A02E60A}">
      <dgm:prSet/>
      <dgm:spPr/>
      <dgm:t>
        <a:bodyPr/>
        <a:lstStyle/>
        <a:p>
          <a:endParaRPr lang="en-US"/>
        </a:p>
      </dgm:t>
    </dgm:pt>
    <dgm:pt modelId="{013AAC9F-4CC2-4D73-A0D1-D5E66E7D4250}">
      <dgm:prSet/>
      <dgm:spPr/>
      <dgm:t>
        <a:bodyPr/>
        <a:lstStyle/>
        <a:p>
          <a:r>
            <a:rPr lang="en-GB"/>
            <a:t>Acknowledges the direct knowledge teachers and trainers have of trainee performance, underlining their role in both formative and summative assessments.</a:t>
          </a:r>
          <a:endParaRPr lang="en-US"/>
        </a:p>
      </dgm:t>
    </dgm:pt>
    <dgm:pt modelId="{C00B99A3-3A36-4B55-A285-6DEF47369D40}" type="parTrans" cxnId="{B410175F-E5E7-4BED-946F-E68B25889DBB}">
      <dgm:prSet/>
      <dgm:spPr/>
      <dgm:t>
        <a:bodyPr/>
        <a:lstStyle/>
        <a:p>
          <a:endParaRPr lang="en-US"/>
        </a:p>
      </dgm:t>
    </dgm:pt>
    <dgm:pt modelId="{621E31E2-B226-4BA5-AD39-378DB97514DF}" type="sibTrans" cxnId="{B410175F-E5E7-4BED-946F-E68B25889DBB}">
      <dgm:prSet/>
      <dgm:spPr/>
      <dgm:t>
        <a:bodyPr/>
        <a:lstStyle/>
        <a:p>
          <a:endParaRPr lang="en-US"/>
        </a:p>
      </dgm:t>
    </dgm:pt>
    <dgm:pt modelId="{DCB548C0-B750-40D7-A932-DA5F44B73010}">
      <dgm:prSet/>
      <dgm:spPr/>
      <dgm:t>
        <a:bodyPr/>
        <a:lstStyle/>
        <a:p>
          <a:r>
            <a:rPr lang="en-GB" b="1"/>
            <a:t>Challenges of Internal Assessment:</a:t>
          </a:r>
          <a:endParaRPr lang="en-US"/>
        </a:p>
      </dgm:t>
    </dgm:pt>
    <dgm:pt modelId="{9612BF31-6097-42BB-9CD0-F6D455F2FCE3}" type="parTrans" cxnId="{222D3645-1E29-4D99-8E35-F929A3D6F661}">
      <dgm:prSet/>
      <dgm:spPr/>
      <dgm:t>
        <a:bodyPr/>
        <a:lstStyle/>
        <a:p>
          <a:endParaRPr lang="en-US"/>
        </a:p>
      </dgm:t>
    </dgm:pt>
    <dgm:pt modelId="{439965CF-83A8-497B-A8DE-F9DD0BA295E5}" type="sibTrans" cxnId="{222D3645-1E29-4D99-8E35-F929A3D6F661}">
      <dgm:prSet/>
      <dgm:spPr/>
      <dgm:t>
        <a:bodyPr/>
        <a:lstStyle/>
        <a:p>
          <a:endParaRPr lang="en-US"/>
        </a:p>
      </dgm:t>
    </dgm:pt>
    <dgm:pt modelId="{0734D0CE-F762-4E69-AF4A-AA8F1375E99A}">
      <dgm:prSet/>
      <dgm:spPr/>
      <dgm:t>
        <a:bodyPr/>
        <a:lstStyle/>
        <a:p>
          <a:r>
            <a:rPr lang="en-GB"/>
            <a:t>Addresses potential biases from local teaching staff and the difficulty in applying consistent standards, underscoring the need for independence in assessment to enhance reliability.</a:t>
          </a:r>
          <a:endParaRPr lang="en-US"/>
        </a:p>
      </dgm:t>
    </dgm:pt>
    <dgm:pt modelId="{C5E22C53-6B68-4320-AF6F-4BF40C3FC67E}" type="parTrans" cxnId="{5253C2C9-7473-422B-BF4C-F673CCF53D5F}">
      <dgm:prSet/>
      <dgm:spPr/>
      <dgm:t>
        <a:bodyPr/>
        <a:lstStyle/>
        <a:p>
          <a:endParaRPr lang="en-US"/>
        </a:p>
      </dgm:t>
    </dgm:pt>
    <dgm:pt modelId="{45F6845D-3DFA-4EC4-8757-73E82530F234}" type="sibTrans" cxnId="{5253C2C9-7473-422B-BF4C-F673CCF53D5F}">
      <dgm:prSet/>
      <dgm:spPr/>
      <dgm:t>
        <a:bodyPr/>
        <a:lstStyle/>
        <a:p>
          <a:endParaRPr lang="en-US"/>
        </a:p>
      </dgm:t>
    </dgm:pt>
    <dgm:pt modelId="{6D4A4948-6958-4021-9C24-596981263AF1}" type="pres">
      <dgm:prSet presAssocID="{B27FAA95-BEEE-48A3-ACF2-DD60F8AF1DF1}" presName="Name0" presStyleCnt="0">
        <dgm:presLayoutVars>
          <dgm:dir/>
          <dgm:resizeHandles val="exact"/>
        </dgm:presLayoutVars>
      </dgm:prSet>
      <dgm:spPr/>
    </dgm:pt>
    <dgm:pt modelId="{2283A170-94D7-4C68-B05C-A4150212F7C7}" type="pres">
      <dgm:prSet presAssocID="{CCF07B9F-7035-4185-BB0B-363A56E67625}" presName="node" presStyleLbl="node1" presStyleIdx="0" presStyleCnt="5">
        <dgm:presLayoutVars>
          <dgm:bulletEnabled val="1"/>
        </dgm:presLayoutVars>
      </dgm:prSet>
      <dgm:spPr/>
    </dgm:pt>
    <dgm:pt modelId="{3C799176-92F8-47EE-9FDD-91B339BBA90D}" type="pres">
      <dgm:prSet presAssocID="{E3BD3F2A-A8D7-4740-A98C-F73D821600EB}" presName="sibTransSpacerBeforeConnector" presStyleCnt="0"/>
      <dgm:spPr/>
    </dgm:pt>
    <dgm:pt modelId="{AD2563F4-F621-4FB7-B957-35E48EC210A8}" type="pres">
      <dgm:prSet presAssocID="{E3BD3F2A-A8D7-4740-A98C-F73D821600EB}" presName="sibTrans" presStyleLbl="node1" presStyleIdx="1" presStyleCnt="5"/>
      <dgm:spPr/>
    </dgm:pt>
    <dgm:pt modelId="{AF8211EA-BB7E-48E2-84B6-B005C0064674}" type="pres">
      <dgm:prSet presAssocID="{E3BD3F2A-A8D7-4740-A98C-F73D821600EB}" presName="sibTransSpacerAfterConnector" presStyleCnt="0"/>
      <dgm:spPr/>
    </dgm:pt>
    <dgm:pt modelId="{FFF148A9-086B-49E2-BAA0-EE2ABE488450}" type="pres">
      <dgm:prSet presAssocID="{9AB130F4-C059-40AA-AC25-82FE072E2B40}" presName="node" presStyleLbl="node1" presStyleIdx="2" presStyleCnt="5">
        <dgm:presLayoutVars>
          <dgm:bulletEnabled val="1"/>
        </dgm:presLayoutVars>
      </dgm:prSet>
      <dgm:spPr/>
    </dgm:pt>
    <dgm:pt modelId="{95ADA5A1-51E2-4176-AB1B-7E3DEE5B5F53}" type="pres">
      <dgm:prSet presAssocID="{2C7A2B0B-FBD0-4D11-8222-8E15F3F0F8A4}" presName="sibTransSpacerBeforeConnector" presStyleCnt="0"/>
      <dgm:spPr/>
    </dgm:pt>
    <dgm:pt modelId="{8B3FA798-2A1E-46E3-95B9-99110A92B20E}" type="pres">
      <dgm:prSet presAssocID="{2C7A2B0B-FBD0-4D11-8222-8E15F3F0F8A4}" presName="sibTrans" presStyleLbl="node1" presStyleIdx="3" presStyleCnt="5"/>
      <dgm:spPr/>
    </dgm:pt>
    <dgm:pt modelId="{4D2349F5-BCE2-452D-8C71-30AC9EA18956}" type="pres">
      <dgm:prSet presAssocID="{2C7A2B0B-FBD0-4D11-8222-8E15F3F0F8A4}" presName="sibTransSpacerAfterConnector" presStyleCnt="0"/>
      <dgm:spPr/>
    </dgm:pt>
    <dgm:pt modelId="{240BDA0F-D2C9-4E34-99BD-CBEE67060E68}" type="pres">
      <dgm:prSet presAssocID="{DCB548C0-B750-40D7-A932-DA5F44B73010}" presName="node" presStyleLbl="node1" presStyleIdx="4" presStyleCnt="5">
        <dgm:presLayoutVars>
          <dgm:bulletEnabled val="1"/>
        </dgm:presLayoutVars>
      </dgm:prSet>
      <dgm:spPr/>
    </dgm:pt>
  </dgm:ptLst>
  <dgm:cxnLst>
    <dgm:cxn modelId="{C635400A-5D0D-4680-93D1-A92A0D15DC60}" type="presOf" srcId="{E3BD3F2A-A8D7-4740-A98C-F73D821600EB}" destId="{AD2563F4-F621-4FB7-B957-35E48EC210A8}" srcOrd="0" destOrd="0" presId="urn:microsoft.com/office/officeart/2016/7/layout/BasicProcessNew"/>
    <dgm:cxn modelId="{B410175F-E5E7-4BED-946F-E68B25889DBB}" srcId="{9AB130F4-C059-40AA-AC25-82FE072E2B40}" destId="{013AAC9F-4CC2-4D73-A0D1-D5E66E7D4250}" srcOrd="0" destOrd="0" parTransId="{C00B99A3-3A36-4B55-A285-6DEF47369D40}" sibTransId="{621E31E2-B226-4BA5-AD39-378DB97514DF}"/>
    <dgm:cxn modelId="{39EF3463-1101-4780-A5F8-BDE2B52833E8}" type="presOf" srcId="{2C7A2B0B-FBD0-4D11-8222-8E15F3F0F8A4}" destId="{8B3FA798-2A1E-46E3-95B9-99110A92B20E}" srcOrd="0" destOrd="0" presId="urn:microsoft.com/office/officeart/2016/7/layout/BasicProcessNew"/>
    <dgm:cxn modelId="{CE6F5563-A7BA-42B5-93A3-049ACAC3231D}" type="presOf" srcId="{DCB548C0-B750-40D7-A932-DA5F44B73010}" destId="{240BDA0F-D2C9-4E34-99BD-CBEE67060E68}" srcOrd="0" destOrd="0" presId="urn:microsoft.com/office/officeart/2016/7/layout/BasicProcessNew"/>
    <dgm:cxn modelId="{222D3645-1E29-4D99-8E35-F929A3D6F661}" srcId="{B27FAA95-BEEE-48A3-ACF2-DD60F8AF1DF1}" destId="{DCB548C0-B750-40D7-A932-DA5F44B73010}" srcOrd="2" destOrd="0" parTransId="{9612BF31-6097-42BB-9CD0-F6D455F2FCE3}" sibTransId="{439965CF-83A8-497B-A8DE-F9DD0BA295E5}"/>
    <dgm:cxn modelId="{FD651F4A-1A3A-417C-9071-EE14C369DC49}" srcId="{CCF07B9F-7035-4185-BB0B-363A56E67625}" destId="{00C5DFA3-7776-42D6-9CC0-5E456D983328}" srcOrd="0" destOrd="0" parTransId="{AF0673DE-8FCF-4DE2-8183-0E7A3CE4C123}" sibTransId="{C7919CE2-29C2-4B0F-BAFB-66F6A641B0DB}"/>
    <dgm:cxn modelId="{6DA15476-59D1-4C0F-8724-456E453ADF79}" type="presOf" srcId="{0734D0CE-F762-4E69-AF4A-AA8F1375E99A}" destId="{240BDA0F-D2C9-4E34-99BD-CBEE67060E68}" srcOrd="0" destOrd="1" presId="urn:microsoft.com/office/officeart/2016/7/layout/BasicProcessNew"/>
    <dgm:cxn modelId="{37930B79-DEE2-42BF-AC41-E1F8A01A830D}" type="presOf" srcId="{CCF07B9F-7035-4185-BB0B-363A56E67625}" destId="{2283A170-94D7-4C68-B05C-A4150212F7C7}" srcOrd="0" destOrd="0" presId="urn:microsoft.com/office/officeart/2016/7/layout/BasicProcessNew"/>
    <dgm:cxn modelId="{4B08D97E-7773-4FC7-8479-981245C88222}" type="presOf" srcId="{013AAC9F-4CC2-4D73-A0D1-D5E66E7D4250}" destId="{FFF148A9-086B-49E2-BAA0-EE2ABE488450}" srcOrd="0" destOrd="1" presId="urn:microsoft.com/office/officeart/2016/7/layout/BasicProcessNew"/>
    <dgm:cxn modelId="{1BC71782-E868-4459-A4A5-F8C13A02E60A}" srcId="{B27FAA95-BEEE-48A3-ACF2-DD60F8AF1DF1}" destId="{9AB130F4-C059-40AA-AC25-82FE072E2B40}" srcOrd="1" destOrd="0" parTransId="{681699F9-5DDA-46EB-BBD4-A8CB2FF46023}" sibTransId="{2C7A2B0B-FBD0-4D11-8222-8E15F3F0F8A4}"/>
    <dgm:cxn modelId="{67505E87-1BDC-47B4-9A10-CEEC79B6DEBA}" type="presOf" srcId="{00C5DFA3-7776-42D6-9CC0-5E456D983328}" destId="{2283A170-94D7-4C68-B05C-A4150212F7C7}" srcOrd="0" destOrd="1" presId="urn:microsoft.com/office/officeart/2016/7/layout/BasicProcessNew"/>
    <dgm:cxn modelId="{FB6BC5C1-F1A1-454F-8122-60791371583E}" srcId="{B27FAA95-BEEE-48A3-ACF2-DD60F8AF1DF1}" destId="{CCF07B9F-7035-4185-BB0B-363A56E67625}" srcOrd="0" destOrd="0" parTransId="{DE7D8C06-C1EC-4F4D-9BC2-3B6F94C9A851}" sibTransId="{E3BD3F2A-A8D7-4740-A98C-F73D821600EB}"/>
    <dgm:cxn modelId="{ABD733C8-5B45-45F2-BDFC-059251EC488B}" type="presOf" srcId="{9AB130F4-C059-40AA-AC25-82FE072E2B40}" destId="{FFF148A9-086B-49E2-BAA0-EE2ABE488450}" srcOrd="0" destOrd="0" presId="urn:microsoft.com/office/officeart/2016/7/layout/BasicProcessNew"/>
    <dgm:cxn modelId="{5253C2C9-7473-422B-BF4C-F673CCF53D5F}" srcId="{DCB548C0-B750-40D7-A932-DA5F44B73010}" destId="{0734D0CE-F762-4E69-AF4A-AA8F1375E99A}" srcOrd="0" destOrd="0" parTransId="{C5E22C53-6B68-4320-AF6F-4BF40C3FC67E}" sibTransId="{45F6845D-3DFA-4EC4-8757-73E82530F234}"/>
    <dgm:cxn modelId="{865D48DF-5599-494F-B038-FAA08478C14A}" type="presOf" srcId="{B27FAA95-BEEE-48A3-ACF2-DD60F8AF1DF1}" destId="{6D4A4948-6958-4021-9C24-596981263AF1}" srcOrd="0" destOrd="0" presId="urn:microsoft.com/office/officeart/2016/7/layout/BasicProcessNew"/>
    <dgm:cxn modelId="{40D419E1-E15B-4C67-912A-8A6370CCB50A}" type="presParOf" srcId="{6D4A4948-6958-4021-9C24-596981263AF1}" destId="{2283A170-94D7-4C68-B05C-A4150212F7C7}" srcOrd="0" destOrd="0" presId="urn:microsoft.com/office/officeart/2016/7/layout/BasicProcessNew"/>
    <dgm:cxn modelId="{9E2496DB-CEA6-4A2E-A681-09778E2B9ADC}" type="presParOf" srcId="{6D4A4948-6958-4021-9C24-596981263AF1}" destId="{3C799176-92F8-47EE-9FDD-91B339BBA90D}" srcOrd="1" destOrd="0" presId="urn:microsoft.com/office/officeart/2016/7/layout/BasicProcessNew"/>
    <dgm:cxn modelId="{94F2364F-A780-4FD2-B44F-69CE097BAD35}" type="presParOf" srcId="{6D4A4948-6958-4021-9C24-596981263AF1}" destId="{AD2563F4-F621-4FB7-B957-35E48EC210A8}" srcOrd="2" destOrd="0" presId="urn:microsoft.com/office/officeart/2016/7/layout/BasicProcessNew"/>
    <dgm:cxn modelId="{CCB33A56-EC6F-4742-BE70-4EB8F36254D6}" type="presParOf" srcId="{6D4A4948-6958-4021-9C24-596981263AF1}" destId="{AF8211EA-BB7E-48E2-84B6-B005C0064674}" srcOrd="3" destOrd="0" presId="urn:microsoft.com/office/officeart/2016/7/layout/BasicProcessNew"/>
    <dgm:cxn modelId="{AB505B77-AF53-482A-90B8-1F6F608E1FB9}" type="presParOf" srcId="{6D4A4948-6958-4021-9C24-596981263AF1}" destId="{FFF148A9-086B-49E2-BAA0-EE2ABE488450}" srcOrd="4" destOrd="0" presId="urn:microsoft.com/office/officeart/2016/7/layout/BasicProcessNew"/>
    <dgm:cxn modelId="{6FD6D213-3778-4AD5-8ABC-C11958172C19}" type="presParOf" srcId="{6D4A4948-6958-4021-9C24-596981263AF1}" destId="{95ADA5A1-51E2-4176-AB1B-7E3DEE5B5F53}" srcOrd="5" destOrd="0" presId="urn:microsoft.com/office/officeart/2016/7/layout/BasicProcessNew"/>
    <dgm:cxn modelId="{8D55A7F6-9C27-4B5B-BDCC-BD8777B309FA}" type="presParOf" srcId="{6D4A4948-6958-4021-9C24-596981263AF1}" destId="{8B3FA798-2A1E-46E3-95B9-99110A92B20E}" srcOrd="6" destOrd="0" presId="urn:microsoft.com/office/officeart/2016/7/layout/BasicProcessNew"/>
    <dgm:cxn modelId="{9AF538EF-13D2-48C1-BDF5-D75B2526297C}" type="presParOf" srcId="{6D4A4948-6958-4021-9C24-596981263AF1}" destId="{4D2349F5-BCE2-452D-8C71-30AC9EA18956}" srcOrd="7" destOrd="0" presId="urn:microsoft.com/office/officeart/2016/7/layout/BasicProcessNew"/>
    <dgm:cxn modelId="{5FB36670-3143-4A2F-B578-6B1A6868D2B2}" type="presParOf" srcId="{6D4A4948-6958-4021-9C24-596981263AF1}" destId="{240BDA0F-D2C9-4E34-99BD-CBEE67060E68}" srcOrd="8" destOrd="0" presId="urn:microsoft.com/office/officeart/2016/7/layout/Basic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9365A0-CFB2-43CF-A52D-340F684872CE}" type="doc">
      <dgm:prSet loTypeId="urn:microsoft.com/office/officeart/2016/7/layout/BasicProcessNew" loCatId="process" qsTypeId="urn:microsoft.com/office/officeart/2005/8/quickstyle/3d1" qsCatId="3D" csTypeId="urn:microsoft.com/office/officeart/2005/8/colors/accent6_2" csCatId="accent6"/>
      <dgm:spPr/>
      <dgm:t>
        <a:bodyPr/>
        <a:lstStyle/>
        <a:p>
          <a:endParaRPr lang="en-US"/>
        </a:p>
      </dgm:t>
    </dgm:pt>
    <dgm:pt modelId="{E5DA79EC-E84A-4E76-8A9C-DBAACA6F2AAD}">
      <dgm:prSet/>
      <dgm:spPr/>
      <dgm:t>
        <a:bodyPr/>
        <a:lstStyle/>
        <a:p>
          <a:r>
            <a:rPr lang="en-GB" b="1"/>
            <a:t>Balancing Independence and Real-World Assessment:</a:t>
          </a:r>
          <a:endParaRPr lang="en-US"/>
        </a:p>
      </dgm:t>
    </dgm:pt>
    <dgm:pt modelId="{F978EA77-E8F6-46BC-B73F-060C25288B4D}" type="parTrans" cxnId="{878E4BE6-062B-4895-898E-CCA867FE86E0}">
      <dgm:prSet/>
      <dgm:spPr/>
      <dgm:t>
        <a:bodyPr/>
        <a:lstStyle/>
        <a:p>
          <a:endParaRPr lang="en-US"/>
        </a:p>
      </dgm:t>
    </dgm:pt>
    <dgm:pt modelId="{44F74D0C-70B4-470D-A33B-AD84DE003FAB}" type="sibTrans" cxnId="{878E4BE6-062B-4895-898E-CCA867FE86E0}">
      <dgm:prSet/>
      <dgm:spPr/>
      <dgm:t>
        <a:bodyPr/>
        <a:lstStyle/>
        <a:p>
          <a:endParaRPr lang="en-US"/>
        </a:p>
      </dgm:t>
    </dgm:pt>
    <dgm:pt modelId="{4EE59406-2F62-4A08-820A-96037471F239}">
      <dgm:prSet/>
      <dgm:spPr/>
      <dgm:t>
        <a:bodyPr/>
        <a:lstStyle/>
        <a:p>
          <a:r>
            <a:rPr lang="en-GB"/>
            <a:t>Strategies for maintaining assessment integrity, such as combining external independent assessment with internal evaluations, to ensure assessments reflect occupational competence accurately.</a:t>
          </a:r>
          <a:endParaRPr lang="en-US"/>
        </a:p>
      </dgm:t>
    </dgm:pt>
    <dgm:pt modelId="{D3CC4BB6-93D2-40A2-998D-6CB5D70F9CAA}" type="parTrans" cxnId="{4A50A88B-6328-40E0-AC6D-B661E38BF612}">
      <dgm:prSet/>
      <dgm:spPr/>
      <dgm:t>
        <a:bodyPr/>
        <a:lstStyle/>
        <a:p>
          <a:endParaRPr lang="en-US"/>
        </a:p>
      </dgm:t>
    </dgm:pt>
    <dgm:pt modelId="{1589820E-E219-4F0F-B97C-EFE218853C3A}" type="sibTrans" cxnId="{4A50A88B-6328-40E0-AC6D-B661E38BF612}">
      <dgm:prSet/>
      <dgm:spPr/>
      <dgm:t>
        <a:bodyPr/>
        <a:lstStyle/>
        <a:p>
          <a:endParaRPr lang="en-US"/>
        </a:p>
      </dgm:t>
    </dgm:pt>
    <dgm:pt modelId="{FD813041-5A15-40EE-B509-06DE5A530238}">
      <dgm:prSet/>
      <dgm:spPr/>
      <dgm:t>
        <a:bodyPr/>
        <a:lstStyle/>
        <a:p>
          <a:r>
            <a:rPr lang="en-GB" b="1" dirty="0"/>
            <a:t>Role of Social Partners:</a:t>
          </a:r>
          <a:endParaRPr lang="en-US" dirty="0"/>
        </a:p>
      </dgm:t>
    </dgm:pt>
    <dgm:pt modelId="{17C5B2C1-2879-4D17-B6AF-16372E009D2C}" type="parTrans" cxnId="{DC3E1AFA-1B5F-4ABA-ACA6-B2963619E403}">
      <dgm:prSet/>
      <dgm:spPr/>
      <dgm:t>
        <a:bodyPr/>
        <a:lstStyle/>
        <a:p>
          <a:endParaRPr lang="en-US"/>
        </a:p>
      </dgm:t>
    </dgm:pt>
    <dgm:pt modelId="{45603D83-FDD2-4AB7-8700-599800EDD914}" type="sibTrans" cxnId="{DC3E1AFA-1B5F-4ABA-ACA6-B2963619E403}">
      <dgm:prSet/>
      <dgm:spPr/>
      <dgm:t>
        <a:bodyPr/>
        <a:lstStyle/>
        <a:p>
          <a:endParaRPr lang="en-US"/>
        </a:p>
      </dgm:t>
    </dgm:pt>
    <dgm:pt modelId="{00B86264-3416-4117-9B4F-6093189C87D9}">
      <dgm:prSet/>
      <dgm:spPr/>
      <dgm:t>
        <a:bodyPr/>
        <a:lstStyle/>
        <a:p>
          <a:r>
            <a:rPr lang="en-GB"/>
            <a:t>Details the crucial involvement of employers and worker representatives in developing assessments, granting the certification process greater credibility and ensuring that assessments meet the current industry standards.</a:t>
          </a:r>
          <a:endParaRPr lang="en-US"/>
        </a:p>
      </dgm:t>
    </dgm:pt>
    <dgm:pt modelId="{B6598211-E7B9-44F5-9491-4E2914DC9FA0}" type="parTrans" cxnId="{03378519-9214-4497-989D-F47C9B607BD4}">
      <dgm:prSet/>
      <dgm:spPr/>
      <dgm:t>
        <a:bodyPr/>
        <a:lstStyle/>
        <a:p>
          <a:endParaRPr lang="en-US"/>
        </a:p>
      </dgm:t>
    </dgm:pt>
    <dgm:pt modelId="{FE7A2E50-8D22-4E8A-9B64-0E9BD59B14BA}" type="sibTrans" cxnId="{03378519-9214-4497-989D-F47C9B607BD4}">
      <dgm:prSet/>
      <dgm:spPr/>
      <dgm:t>
        <a:bodyPr/>
        <a:lstStyle/>
        <a:p>
          <a:endParaRPr lang="en-US"/>
        </a:p>
      </dgm:t>
    </dgm:pt>
    <dgm:pt modelId="{13057B9B-C41D-41FD-9E01-B4D7BA7AD983}">
      <dgm:prSet/>
      <dgm:spPr/>
      <dgm:t>
        <a:bodyPr/>
        <a:lstStyle/>
        <a:p>
          <a:r>
            <a:rPr lang="en-GB" b="1"/>
            <a:t>Employer Involvement for Credibility:</a:t>
          </a:r>
          <a:endParaRPr lang="en-US"/>
        </a:p>
      </dgm:t>
    </dgm:pt>
    <dgm:pt modelId="{53986190-F7FF-4D1E-A959-21B3289721B2}" type="parTrans" cxnId="{BD17C56B-5795-412F-B811-1B9AF5B5A8EE}">
      <dgm:prSet/>
      <dgm:spPr/>
      <dgm:t>
        <a:bodyPr/>
        <a:lstStyle/>
        <a:p>
          <a:endParaRPr lang="en-US"/>
        </a:p>
      </dgm:t>
    </dgm:pt>
    <dgm:pt modelId="{EAF42471-6261-4171-B9D3-729E3E79D8DF}" type="sibTrans" cxnId="{BD17C56B-5795-412F-B811-1B9AF5B5A8EE}">
      <dgm:prSet/>
      <dgm:spPr/>
      <dgm:t>
        <a:bodyPr/>
        <a:lstStyle/>
        <a:p>
          <a:endParaRPr lang="en-US"/>
        </a:p>
      </dgm:t>
    </dgm:pt>
    <dgm:pt modelId="{604D3981-C9C0-4B8D-A1BB-FB5CA88F1C2B}">
      <dgm:prSet/>
      <dgm:spPr/>
      <dgm:t>
        <a:bodyPr/>
        <a:lstStyle/>
        <a:p>
          <a:r>
            <a:rPr lang="en-GB"/>
            <a:t>Explores the dual role of employers in the development of assessments and direct involvement as assessors, contributing to more demanding and thus more credible certifications.</a:t>
          </a:r>
          <a:endParaRPr lang="en-US"/>
        </a:p>
      </dgm:t>
    </dgm:pt>
    <dgm:pt modelId="{BF1B9C3F-4FB9-43B8-9B2D-A471C0334D56}" type="parTrans" cxnId="{4EA2B8D4-A01F-407E-84AA-D2A97D8594AD}">
      <dgm:prSet/>
      <dgm:spPr/>
      <dgm:t>
        <a:bodyPr/>
        <a:lstStyle/>
        <a:p>
          <a:endParaRPr lang="en-US"/>
        </a:p>
      </dgm:t>
    </dgm:pt>
    <dgm:pt modelId="{FF97FC90-2FB6-4547-8892-49AF2A922750}" type="sibTrans" cxnId="{4EA2B8D4-A01F-407E-84AA-D2A97D8594AD}">
      <dgm:prSet/>
      <dgm:spPr/>
      <dgm:t>
        <a:bodyPr/>
        <a:lstStyle/>
        <a:p>
          <a:endParaRPr lang="en-US"/>
        </a:p>
      </dgm:t>
    </dgm:pt>
    <dgm:pt modelId="{3E565543-7E06-449F-8C63-34BB90AD3C25}" type="pres">
      <dgm:prSet presAssocID="{809365A0-CFB2-43CF-A52D-340F684872CE}" presName="Name0" presStyleCnt="0">
        <dgm:presLayoutVars>
          <dgm:dir/>
          <dgm:resizeHandles val="exact"/>
        </dgm:presLayoutVars>
      </dgm:prSet>
      <dgm:spPr/>
    </dgm:pt>
    <dgm:pt modelId="{46998DC9-921C-4A2B-848A-914179449666}" type="pres">
      <dgm:prSet presAssocID="{E5DA79EC-E84A-4E76-8A9C-DBAACA6F2AAD}" presName="node" presStyleLbl="node1" presStyleIdx="0" presStyleCnt="5">
        <dgm:presLayoutVars>
          <dgm:bulletEnabled val="1"/>
        </dgm:presLayoutVars>
      </dgm:prSet>
      <dgm:spPr/>
    </dgm:pt>
    <dgm:pt modelId="{9FE033E1-7433-480B-BA01-4E4E1F0515EE}" type="pres">
      <dgm:prSet presAssocID="{44F74D0C-70B4-470D-A33B-AD84DE003FAB}" presName="sibTransSpacerBeforeConnector" presStyleCnt="0"/>
      <dgm:spPr/>
    </dgm:pt>
    <dgm:pt modelId="{0DBFC650-D713-43BD-8FBD-0E41185C6CC7}" type="pres">
      <dgm:prSet presAssocID="{44F74D0C-70B4-470D-A33B-AD84DE003FAB}" presName="sibTrans" presStyleLbl="node1" presStyleIdx="1" presStyleCnt="5"/>
      <dgm:spPr/>
    </dgm:pt>
    <dgm:pt modelId="{DF4BED6A-92D1-465F-B944-22E4DE8648B8}" type="pres">
      <dgm:prSet presAssocID="{44F74D0C-70B4-470D-A33B-AD84DE003FAB}" presName="sibTransSpacerAfterConnector" presStyleCnt="0"/>
      <dgm:spPr/>
    </dgm:pt>
    <dgm:pt modelId="{11CC6C5B-4900-4402-965B-792CE0B17A5D}" type="pres">
      <dgm:prSet presAssocID="{FD813041-5A15-40EE-B509-06DE5A530238}" presName="node" presStyleLbl="node1" presStyleIdx="2" presStyleCnt="5">
        <dgm:presLayoutVars>
          <dgm:bulletEnabled val="1"/>
        </dgm:presLayoutVars>
      </dgm:prSet>
      <dgm:spPr/>
    </dgm:pt>
    <dgm:pt modelId="{1170558F-BC2B-463B-A977-822C19A76177}" type="pres">
      <dgm:prSet presAssocID="{45603D83-FDD2-4AB7-8700-599800EDD914}" presName="sibTransSpacerBeforeConnector" presStyleCnt="0"/>
      <dgm:spPr/>
    </dgm:pt>
    <dgm:pt modelId="{619C5F2A-61F5-4DEE-9287-870527B4E669}" type="pres">
      <dgm:prSet presAssocID="{45603D83-FDD2-4AB7-8700-599800EDD914}" presName="sibTrans" presStyleLbl="node1" presStyleIdx="3" presStyleCnt="5"/>
      <dgm:spPr/>
    </dgm:pt>
    <dgm:pt modelId="{7D8902C0-E0BF-4550-BC63-DAA56F100DB6}" type="pres">
      <dgm:prSet presAssocID="{45603D83-FDD2-4AB7-8700-599800EDD914}" presName="sibTransSpacerAfterConnector" presStyleCnt="0"/>
      <dgm:spPr/>
    </dgm:pt>
    <dgm:pt modelId="{5AE04877-7D9A-414D-8629-022BCC328049}" type="pres">
      <dgm:prSet presAssocID="{13057B9B-C41D-41FD-9E01-B4D7BA7AD983}" presName="node" presStyleLbl="node1" presStyleIdx="4" presStyleCnt="5">
        <dgm:presLayoutVars>
          <dgm:bulletEnabled val="1"/>
        </dgm:presLayoutVars>
      </dgm:prSet>
      <dgm:spPr/>
    </dgm:pt>
  </dgm:ptLst>
  <dgm:cxnLst>
    <dgm:cxn modelId="{49E6CE18-C7AD-4B05-99DD-FC03039873EB}" type="presOf" srcId="{4EE59406-2F62-4A08-820A-96037471F239}" destId="{46998DC9-921C-4A2B-848A-914179449666}" srcOrd="0" destOrd="1" presId="urn:microsoft.com/office/officeart/2016/7/layout/BasicProcessNew"/>
    <dgm:cxn modelId="{03378519-9214-4497-989D-F47C9B607BD4}" srcId="{FD813041-5A15-40EE-B509-06DE5A530238}" destId="{00B86264-3416-4117-9B4F-6093189C87D9}" srcOrd="0" destOrd="0" parTransId="{B6598211-E7B9-44F5-9491-4E2914DC9FA0}" sibTransId="{FE7A2E50-8D22-4E8A-9B64-0E9BD59B14BA}"/>
    <dgm:cxn modelId="{EC6C1A2E-BE8A-4EFB-BD18-2F7C4F4F660C}" type="presOf" srcId="{604D3981-C9C0-4B8D-A1BB-FB5CA88F1C2B}" destId="{5AE04877-7D9A-414D-8629-022BCC328049}" srcOrd="0" destOrd="1" presId="urn:microsoft.com/office/officeart/2016/7/layout/BasicProcessNew"/>
    <dgm:cxn modelId="{BD17C56B-5795-412F-B811-1B9AF5B5A8EE}" srcId="{809365A0-CFB2-43CF-A52D-340F684872CE}" destId="{13057B9B-C41D-41FD-9E01-B4D7BA7AD983}" srcOrd="2" destOrd="0" parTransId="{53986190-F7FF-4D1E-A959-21B3289721B2}" sibTransId="{EAF42471-6261-4171-B9D3-729E3E79D8DF}"/>
    <dgm:cxn modelId="{4A50A88B-6328-40E0-AC6D-B661E38BF612}" srcId="{E5DA79EC-E84A-4E76-8A9C-DBAACA6F2AAD}" destId="{4EE59406-2F62-4A08-820A-96037471F239}" srcOrd="0" destOrd="0" parTransId="{D3CC4BB6-93D2-40A2-998D-6CB5D70F9CAA}" sibTransId="{1589820E-E219-4F0F-B97C-EFE218853C3A}"/>
    <dgm:cxn modelId="{A982308D-5564-4C35-8839-DCA2BB387743}" type="presOf" srcId="{FD813041-5A15-40EE-B509-06DE5A530238}" destId="{11CC6C5B-4900-4402-965B-792CE0B17A5D}" srcOrd="0" destOrd="0" presId="urn:microsoft.com/office/officeart/2016/7/layout/BasicProcessNew"/>
    <dgm:cxn modelId="{56131C98-180C-4A73-BAD6-6BB989ECB007}" type="presOf" srcId="{44F74D0C-70B4-470D-A33B-AD84DE003FAB}" destId="{0DBFC650-D713-43BD-8FBD-0E41185C6CC7}" srcOrd="0" destOrd="0" presId="urn:microsoft.com/office/officeart/2016/7/layout/BasicProcessNew"/>
    <dgm:cxn modelId="{A2736F9D-D707-46C9-B125-ACB8405332C2}" type="presOf" srcId="{13057B9B-C41D-41FD-9E01-B4D7BA7AD983}" destId="{5AE04877-7D9A-414D-8629-022BCC328049}" srcOrd="0" destOrd="0" presId="urn:microsoft.com/office/officeart/2016/7/layout/BasicProcessNew"/>
    <dgm:cxn modelId="{DF0ABBA3-AB36-4679-9CD6-0BD106AA80C5}" type="presOf" srcId="{45603D83-FDD2-4AB7-8700-599800EDD914}" destId="{619C5F2A-61F5-4DEE-9287-870527B4E669}" srcOrd="0" destOrd="0" presId="urn:microsoft.com/office/officeart/2016/7/layout/BasicProcessNew"/>
    <dgm:cxn modelId="{6A96C8BA-D488-4A70-A583-30B88385DABB}" type="presOf" srcId="{00B86264-3416-4117-9B4F-6093189C87D9}" destId="{11CC6C5B-4900-4402-965B-792CE0B17A5D}" srcOrd="0" destOrd="1" presId="urn:microsoft.com/office/officeart/2016/7/layout/BasicProcessNew"/>
    <dgm:cxn modelId="{A47092CB-C540-436A-AF48-9312CE774492}" type="presOf" srcId="{809365A0-CFB2-43CF-A52D-340F684872CE}" destId="{3E565543-7E06-449F-8C63-34BB90AD3C25}" srcOrd="0" destOrd="0" presId="urn:microsoft.com/office/officeart/2016/7/layout/BasicProcessNew"/>
    <dgm:cxn modelId="{4EA2B8D4-A01F-407E-84AA-D2A97D8594AD}" srcId="{13057B9B-C41D-41FD-9E01-B4D7BA7AD983}" destId="{604D3981-C9C0-4B8D-A1BB-FB5CA88F1C2B}" srcOrd="0" destOrd="0" parTransId="{BF1B9C3F-4FB9-43B8-9B2D-A471C0334D56}" sibTransId="{FF97FC90-2FB6-4547-8892-49AF2A922750}"/>
    <dgm:cxn modelId="{878E4BE6-062B-4895-898E-CCA867FE86E0}" srcId="{809365A0-CFB2-43CF-A52D-340F684872CE}" destId="{E5DA79EC-E84A-4E76-8A9C-DBAACA6F2AAD}" srcOrd="0" destOrd="0" parTransId="{F978EA77-E8F6-46BC-B73F-060C25288B4D}" sibTransId="{44F74D0C-70B4-470D-A33B-AD84DE003FAB}"/>
    <dgm:cxn modelId="{DC3E1AFA-1B5F-4ABA-ACA6-B2963619E403}" srcId="{809365A0-CFB2-43CF-A52D-340F684872CE}" destId="{FD813041-5A15-40EE-B509-06DE5A530238}" srcOrd="1" destOrd="0" parTransId="{17C5B2C1-2879-4D17-B6AF-16372E009D2C}" sibTransId="{45603D83-FDD2-4AB7-8700-599800EDD914}"/>
    <dgm:cxn modelId="{66E22CFA-DC31-4D8E-9C88-08BC2D31B7B9}" type="presOf" srcId="{E5DA79EC-E84A-4E76-8A9C-DBAACA6F2AAD}" destId="{46998DC9-921C-4A2B-848A-914179449666}" srcOrd="0" destOrd="0" presId="urn:microsoft.com/office/officeart/2016/7/layout/BasicProcessNew"/>
    <dgm:cxn modelId="{E2D49AC7-D81E-408E-815B-F0591D197B9F}" type="presParOf" srcId="{3E565543-7E06-449F-8C63-34BB90AD3C25}" destId="{46998DC9-921C-4A2B-848A-914179449666}" srcOrd="0" destOrd="0" presId="urn:microsoft.com/office/officeart/2016/7/layout/BasicProcessNew"/>
    <dgm:cxn modelId="{2D930C2B-D358-43AF-871E-6D4F736E19E6}" type="presParOf" srcId="{3E565543-7E06-449F-8C63-34BB90AD3C25}" destId="{9FE033E1-7433-480B-BA01-4E4E1F0515EE}" srcOrd="1" destOrd="0" presId="urn:microsoft.com/office/officeart/2016/7/layout/BasicProcessNew"/>
    <dgm:cxn modelId="{11483A8E-4850-456C-BC4C-336668150FF6}" type="presParOf" srcId="{3E565543-7E06-449F-8C63-34BB90AD3C25}" destId="{0DBFC650-D713-43BD-8FBD-0E41185C6CC7}" srcOrd="2" destOrd="0" presId="urn:microsoft.com/office/officeart/2016/7/layout/BasicProcessNew"/>
    <dgm:cxn modelId="{9E7D428E-6F80-45DD-BE77-57061ECA075A}" type="presParOf" srcId="{3E565543-7E06-449F-8C63-34BB90AD3C25}" destId="{DF4BED6A-92D1-465F-B944-22E4DE8648B8}" srcOrd="3" destOrd="0" presId="urn:microsoft.com/office/officeart/2016/7/layout/BasicProcessNew"/>
    <dgm:cxn modelId="{BF1E6D0C-901D-47BB-B243-10A578B1DA70}" type="presParOf" srcId="{3E565543-7E06-449F-8C63-34BB90AD3C25}" destId="{11CC6C5B-4900-4402-965B-792CE0B17A5D}" srcOrd="4" destOrd="0" presId="urn:microsoft.com/office/officeart/2016/7/layout/BasicProcessNew"/>
    <dgm:cxn modelId="{86396EF5-8C9F-4A7E-BA57-4F779CC5EE16}" type="presParOf" srcId="{3E565543-7E06-449F-8C63-34BB90AD3C25}" destId="{1170558F-BC2B-463B-A977-822C19A76177}" srcOrd="5" destOrd="0" presId="urn:microsoft.com/office/officeart/2016/7/layout/BasicProcessNew"/>
    <dgm:cxn modelId="{CA14CB66-02FC-46C7-8ACE-2274473808EE}" type="presParOf" srcId="{3E565543-7E06-449F-8C63-34BB90AD3C25}" destId="{619C5F2A-61F5-4DEE-9287-870527B4E669}" srcOrd="6" destOrd="0" presId="urn:microsoft.com/office/officeart/2016/7/layout/BasicProcessNew"/>
    <dgm:cxn modelId="{4F737BD0-3781-4FBF-903A-F6CFDD16DC07}" type="presParOf" srcId="{3E565543-7E06-449F-8C63-34BB90AD3C25}" destId="{7D8902C0-E0BF-4550-BC63-DAA56F100DB6}" srcOrd="7" destOrd="0" presId="urn:microsoft.com/office/officeart/2016/7/layout/BasicProcessNew"/>
    <dgm:cxn modelId="{91B16785-F641-498E-924E-1D363D38AA02}" type="presParOf" srcId="{3E565543-7E06-449F-8C63-34BB90AD3C25}" destId="{5AE04877-7D9A-414D-8629-022BCC328049}" srcOrd="8" destOrd="0" presId="urn:microsoft.com/office/officeart/2016/7/layout/Basic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CA9DC-7EDD-488A-9CB4-78229A5ED237}">
      <dsp:nvSpPr>
        <dsp:cNvPr id="0" name=""/>
        <dsp:cNvSpPr/>
      </dsp:nvSpPr>
      <dsp:spPr>
        <a:xfrm>
          <a:off x="14464648" y="1754865"/>
          <a:ext cx="2666410" cy="266590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3D7B40-5383-41D6-8E25-7E89CC136B4A}">
      <dsp:nvSpPr>
        <dsp:cNvPr id="0" name=""/>
        <dsp:cNvSpPr/>
      </dsp:nvSpPr>
      <dsp:spPr>
        <a:xfrm>
          <a:off x="14554431"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Importance of engaging with formative assessment approaches to develop reflective and improvement skills.</a:t>
          </a:r>
          <a:endParaRPr lang="en-US" sz="1800" kern="1200"/>
        </a:p>
      </dsp:txBody>
      <dsp:txXfrm>
        <a:off x="14910179" y="2199260"/>
        <a:ext cx="1777042" cy="1777113"/>
      </dsp:txXfrm>
    </dsp:sp>
    <dsp:sp modelId="{1503F728-3082-4937-A7ED-26B0EBF1C10A}">
      <dsp:nvSpPr>
        <dsp:cNvPr id="0" name=""/>
        <dsp:cNvSpPr/>
      </dsp:nvSpPr>
      <dsp:spPr>
        <a:xfrm rot="2700000">
          <a:off x="11710335"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45DC81-FEB7-4869-B495-CB41E8570612}">
      <dsp:nvSpPr>
        <dsp:cNvPr id="0" name=""/>
        <dsp:cNvSpPr/>
      </dsp:nvSpPr>
      <dsp:spPr>
        <a:xfrm>
          <a:off x="11799931"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Emphasis on a deliberate and systematic approach to assessment for enhancing learner achievement.</a:t>
          </a:r>
          <a:endParaRPr lang="en-US" sz="1800" kern="1200"/>
        </a:p>
      </dsp:txBody>
      <dsp:txXfrm>
        <a:off x="12155678" y="2199260"/>
        <a:ext cx="1777042" cy="1777113"/>
      </dsp:txXfrm>
    </dsp:sp>
    <dsp:sp modelId="{446CDA5D-7291-4C66-85EF-8895F543290D}">
      <dsp:nvSpPr>
        <dsp:cNvPr id="0" name=""/>
        <dsp:cNvSpPr/>
      </dsp:nvSpPr>
      <dsp:spPr>
        <a:xfrm rot="2700000">
          <a:off x="8955834"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1C0FEC-DC0E-4870-A9DA-43685CF5556F}">
      <dsp:nvSpPr>
        <dsp:cNvPr id="0" name=""/>
        <dsp:cNvSpPr/>
      </dsp:nvSpPr>
      <dsp:spPr>
        <a:xfrm>
          <a:off x="9045430"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Recognition of the need to strengthen assessment in VET learning, regardless of the learning environment.</a:t>
          </a:r>
          <a:endParaRPr lang="en-US" sz="1800" kern="1200"/>
        </a:p>
      </dsp:txBody>
      <dsp:txXfrm>
        <a:off x="9401178" y="2199260"/>
        <a:ext cx="1777042" cy="1777113"/>
      </dsp:txXfrm>
    </dsp:sp>
    <dsp:sp modelId="{D92D0E06-F0AD-4900-AEE3-FAD85032F994}">
      <dsp:nvSpPr>
        <dsp:cNvPr id="0" name=""/>
        <dsp:cNvSpPr/>
      </dsp:nvSpPr>
      <dsp:spPr>
        <a:xfrm rot="2700000">
          <a:off x="6201334"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43FFE83-1DF2-443C-A605-F1A71C298C8C}">
      <dsp:nvSpPr>
        <dsp:cNvPr id="0" name=""/>
        <dsp:cNvSpPr/>
      </dsp:nvSpPr>
      <dsp:spPr>
        <a:xfrm>
          <a:off x="6290930"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Difficulty for learners in gauging their progress during the pandemic.</a:t>
          </a:r>
          <a:endParaRPr lang="en-US" sz="1800" kern="1200"/>
        </a:p>
      </dsp:txBody>
      <dsp:txXfrm>
        <a:off x="6644983" y="2199260"/>
        <a:ext cx="1777042" cy="1777113"/>
      </dsp:txXfrm>
    </dsp:sp>
    <dsp:sp modelId="{90B93325-C1CB-452F-87F9-AF22B4A2513E}">
      <dsp:nvSpPr>
        <dsp:cNvPr id="0" name=""/>
        <dsp:cNvSpPr/>
      </dsp:nvSpPr>
      <dsp:spPr>
        <a:xfrm rot="2700000">
          <a:off x="3446833"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D5E06B-E3CD-422C-8BAF-9BC97C0855EA}">
      <dsp:nvSpPr>
        <dsp:cNvPr id="0" name=""/>
        <dsp:cNvSpPr/>
      </dsp:nvSpPr>
      <dsp:spPr>
        <a:xfrm>
          <a:off x="3536429"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Impact of limited time for educators to adjust teaching and assessment methods in the new context of the Covid-19 pandemic.</a:t>
          </a:r>
          <a:endParaRPr lang="en-US" sz="1800" kern="1200"/>
        </a:p>
      </dsp:txBody>
      <dsp:txXfrm>
        <a:off x="3890483" y="2199260"/>
        <a:ext cx="1777042" cy="1777113"/>
      </dsp:txXfrm>
    </dsp:sp>
    <dsp:sp modelId="{FE7DF030-9F40-43CC-A954-411D6F06C6A3}">
      <dsp:nvSpPr>
        <dsp:cNvPr id="0" name=""/>
        <dsp:cNvSpPr/>
      </dsp:nvSpPr>
      <dsp:spPr>
        <a:xfrm rot="2700000">
          <a:off x="692333" y="1754565"/>
          <a:ext cx="2666035" cy="2666035"/>
        </a:xfrm>
        <a:prstGeom prst="teardrop">
          <a:avLst>
            <a:gd name="adj" fmla="val 1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3A4068-0D66-419B-A2DE-B07E5ADEA622}">
      <dsp:nvSpPr>
        <dsp:cNvPr id="0" name=""/>
        <dsp:cNvSpPr/>
      </dsp:nvSpPr>
      <dsp:spPr>
        <a:xfrm>
          <a:off x="780235" y="1843744"/>
          <a:ext cx="2488537" cy="248814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VET programs face challenges globally in adapting to remote and blended learning.</a:t>
          </a:r>
          <a:endParaRPr lang="en-US" sz="1800" kern="1200"/>
        </a:p>
      </dsp:txBody>
      <dsp:txXfrm>
        <a:off x="1135982" y="2199260"/>
        <a:ext cx="1777042" cy="1777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50A75-8EAD-472D-BF1C-44FF0FF7C1E6}">
      <dsp:nvSpPr>
        <dsp:cNvPr id="0" name=""/>
        <dsp:cNvSpPr/>
      </dsp:nvSpPr>
      <dsp:spPr>
        <a:xfrm>
          <a:off x="7121006" y="1432822"/>
          <a:ext cx="1098811" cy="91440"/>
        </a:xfrm>
        <a:custGeom>
          <a:avLst/>
          <a:gdLst/>
          <a:ahLst/>
          <a:cxnLst/>
          <a:rect l="0" t="0" r="0" b="0"/>
          <a:pathLst>
            <a:path>
              <a:moveTo>
                <a:pt x="0" y="45720"/>
              </a:moveTo>
              <a:lnTo>
                <a:pt x="1098811"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642176" y="1472890"/>
        <a:ext cx="56470" cy="11305"/>
      </dsp:txXfrm>
    </dsp:sp>
    <dsp:sp modelId="{9E27D121-947D-468F-9570-21991E37D2AA}">
      <dsp:nvSpPr>
        <dsp:cNvPr id="0" name=""/>
        <dsp:cNvSpPr/>
      </dsp:nvSpPr>
      <dsp:spPr>
        <a:xfrm>
          <a:off x="2212322" y="5397"/>
          <a:ext cx="4910484"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a:t>Key Role of Assessment and Certification:</a:t>
          </a:r>
          <a:endParaRPr lang="en-US" sz="2800" kern="1200"/>
        </a:p>
        <a:p>
          <a:pPr marL="228600" lvl="1" indent="-228600" algn="l" defTabSz="889000">
            <a:lnSpc>
              <a:spcPct val="90000"/>
            </a:lnSpc>
            <a:spcBef>
              <a:spcPct val="0"/>
            </a:spcBef>
            <a:spcAft>
              <a:spcPct val="15000"/>
            </a:spcAft>
            <a:buChar char="•"/>
          </a:pPr>
          <a:r>
            <a:rPr lang="en-GB" sz="2000" kern="1200"/>
            <a:t>Validates competences necessary for specific jobs.</a:t>
          </a:r>
          <a:endParaRPr lang="en-US" sz="2000" kern="1200"/>
        </a:p>
        <a:p>
          <a:pPr marL="228600" lvl="1" indent="-228600" algn="l" defTabSz="889000">
            <a:lnSpc>
              <a:spcPct val="90000"/>
            </a:lnSpc>
            <a:spcBef>
              <a:spcPct val="0"/>
            </a:spcBef>
            <a:spcAft>
              <a:spcPct val="15000"/>
            </a:spcAft>
            <a:buChar char="•"/>
          </a:pPr>
          <a:r>
            <a:rPr lang="en-GB" sz="2000" kern="1200"/>
            <a:t>Ensures employers and stakeholders are confident in the graduates’ abilities.</a:t>
          </a:r>
          <a:endParaRPr lang="en-US" sz="2000" kern="1200"/>
        </a:p>
      </dsp:txBody>
      <dsp:txXfrm>
        <a:off x="2212322" y="5397"/>
        <a:ext cx="4910484" cy="2946290"/>
      </dsp:txXfrm>
    </dsp:sp>
    <dsp:sp modelId="{EE221514-7852-4754-B14E-EAB4E3A91439}">
      <dsp:nvSpPr>
        <dsp:cNvPr id="0" name=""/>
        <dsp:cNvSpPr/>
      </dsp:nvSpPr>
      <dsp:spPr>
        <a:xfrm>
          <a:off x="7876762" y="2949887"/>
          <a:ext cx="2830697" cy="1098811"/>
        </a:xfrm>
        <a:custGeom>
          <a:avLst/>
          <a:gdLst/>
          <a:ahLst/>
          <a:cxnLst/>
          <a:rect l="0" t="0" r="0" b="0"/>
          <a:pathLst>
            <a:path>
              <a:moveTo>
                <a:pt x="2830697" y="0"/>
              </a:moveTo>
              <a:lnTo>
                <a:pt x="2830697" y="566505"/>
              </a:lnTo>
              <a:lnTo>
                <a:pt x="0" y="566505"/>
              </a:lnTo>
              <a:lnTo>
                <a:pt x="0" y="1098811"/>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215918" y="3493640"/>
        <a:ext cx="152384" cy="11305"/>
      </dsp:txXfrm>
    </dsp:sp>
    <dsp:sp modelId="{892F0796-6168-49D6-A260-A0C7FA11A98F}">
      <dsp:nvSpPr>
        <dsp:cNvPr id="0" name=""/>
        <dsp:cNvSpPr/>
      </dsp:nvSpPr>
      <dsp:spPr>
        <a:xfrm>
          <a:off x="8252217" y="5397"/>
          <a:ext cx="4910484"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a:t>Summative Assessment:</a:t>
          </a:r>
          <a:endParaRPr lang="en-US" sz="2800" kern="1200"/>
        </a:p>
        <a:p>
          <a:pPr marL="228600" lvl="1" indent="-228600" algn="l" defTabSz="889000">
            <a:lnSpc>
              <a:spcPct val="90000"/>
            </a:lnSpc>
            <a:spcBef>
              <a:spcPct val="0"/>
            </a:spcBef>
            <a:spcAft>
              <a:spcPct val="15000"/>
            </a:spcAft>
            <a:buChar char="•"/>
          </a:pPr>
          <a:r>
            <a:rPr lang="en-GB" sz="2000" kern="1200"/>
            <a:t>A crucial element of VET programs for certifying the acquisition of job competences.</a:t>
          </a:r>
          <a:endParaRPr lang="en-US" sz="2000" kern="1200"/>
        </a:p>
        <a:p>
          <a:pPr marL="228600" lvl="1" indent="-228600" algn="l" defTabSz="889000">
            <a:lnSpc>
              <a:spcPct val="90000"/>
            </a:lnSpc>
            <a:spcBef>
              <a:spcPct val="0"/>
            </a:spcBef>
            <a:spcAft>
              <a:spcPct val="15000"/>
            </a:spcAft>
            <a:buChar char="•"/>
          </a:pPr>
          <a:r>
            <a:rPr lang="en-GB" sz="2000" kern="1200"/>
            <a:t>Acts as a bridge between qualification, curriculum, and job readiness.</a:t>
          </a:r>
          <a:endParaRPr lang="en-US" sz="2000" kern="1200"/>
        </a:p>
      </dsp:txBody>
      <dsp:txXfrm>
        <a:off x="8252217" y="5397"/>
        <a:ext cx="4910484" cy="2946290"/>
      </dsp:txXfrm>
    </dsp:sp>
    <dsp:sp modelId="{E5AA654B-9E21-4DC9-ABBB-4C891EC61191}">
      <dsp:nvSpPr>
        <dsp:cNvPr id="0" name=""/>
        <dsp:cNvSpPr/>
      </dsp:nvSpPr>
      <dsp:spPr>
        <a:xfrm>
          <a:off x="2212322" y="4081099"/>
          <a:ext cx="11328879" cy="294629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618" tIns="252571" rIns="240618" bIns="252571" numCol="1" spcCol="1270" anchor="t" anchorCtr="0">
          <a:noAutofit/>
        </a:bodyPr>
        <a:lstStyle/>
        <a:p>
          <a:pPr marL="0" lvl="0" indent="0" algn="l" defTabSz="1244600">
            <a:lnSpc>
              <a:spcPct val="90000"/>
            </a:lnSpc>
            <a:spcBef>
              <a:spcPct val="0"/>
            </a:spcBef>
            <a:spcAft>
              <a:spcPct val="35000"/>
            </a:spcAft>
            <a:buNone/>
          </a:pPr>
          <a:r>
            <a:rPr lang="en-GB" sz="2800" b="1" kern="1200"/>
            <a:t>Beyond Occupational Competence:</a:t>
          </a:r>
          <a:endParaRPr lang="en-US" sz="2800" kern="1200"/>
        </a:p>
        <a:p>
          <a:pPr marL="228600" lvl="1" indent="-228600" algn="l" defTabSz="889000">
            <a:lnSpc>
              <a:spcPct val="90000"/>
            </a:lnSpc>
            <a:spcBef>
              <a:spcPct val="0"/>
            </a:spcBef>
            <a:spcAft>
              <a:spcPct val="15000"/>
            </a:spcAft>
            <a:buChar char="•"/>
          </a:pPr>
          <a:r>
            <a:rPr lang="en-GB" sz="2000" kern="1200"/>
            <a:t>Supports the learning process with formative assessment feedback for learners and teachers.</a:t>
          </a:r>
          <a:endParaRPr lang="en-US" sz="2000" kern="1200"/>
        </a:p>
        <a:p>
          <a:pPr marL="228600" lvl="1" indent="-228600" algn="l" defTabSz="889000">
            <a:lnSpc>
              <a:spcPct val="90000"/>
            </a:lnSpc>
            <a:spcBef>
              <a:spcPct val="0"/>
            </a:spcBef>
            <a:spcAft>
              <a:spcPct val="15000"/>
            </a:spcAft>
            <a:buChar char="•"/>
          </a:pPr>
          <a:r>
            <a:rPr lang="en-GB" sz="2000" kern="1200"/>
            <a:t>Motivates students by recognizing learning achievements and signaling required competences.</a:t>
          </a:r>
          <a:endParaRPr lang="en-US" sz="2000" kern="1200"/>
        </a:p>
        <a:p>
          <a:pPr marL="228600" lvl="1" indent="-228600" algn="l" defTabSz="889000">
            <a:lnSpc>
              <a:spcPct val="90000"/>
            </a:lnSpc>
            <a:spcBef>
              <a:spcPct val="0"/>
            </a:spcBef>
            <a:spcAft>
              <a:spcPct val="15000"/>
            </a:spcAft>
            <a:buChar char="•"/>
          </a:pPr>
          <a:r>
            <a:rPr lang="en-GB" sz="2000" kern="1200"/>
            <a:t>Demonstrates broader competences beyond immediate job skills for career development.</a:t>
          </a:r>
          <a:endParaRPr lang="en-US" sz="2000" kern="1200"/>
        </a:p>
        <a:p>
          <a:pPr marL="228600" lvl="1" indent="-228600" algn="l" defTabSz="889000">
            <a:lnSpc>
              <a:spcPct val="90000"/>
            </a:lnSpc>
            <a:spcBef>
              <a:spcPct val="0"/>
            </a:spcBef>
            <a:spcAft>
              <a:spcPct val="15000"/>
            </a:spcAft>
            <a:buChar char="•"/>
          </a:pPr>
          <a:r>
            <a:rPr lang="en-GB" sz="2000" kern="1200"/>
            <a:t>Offers insights into training provider performance and the impact of policy changes through aggregated data.</a:t>
          </a:r>
          <a:endParaRPr lang="en-US" sz="2000" kern="1200"/>
        </a:p>
      </dsp:txBody>
      <dsp:txXfrm>
        <a:off x="2212322" y="4081099"/>
        <a:ext cx="11328879" cy="2946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7B79F-A523-48BA-BA43-1EA600CE1B6A}">
      <dsp:nvSpPr>
        <dsp:cNvPr id="0" name=""/>
        <dsp:cNvSpPr/>
      </dsp:nvSpPr>
      <dsp:spPr>
        <a:xfrm>
          <a:off x="0" y="3159"/>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3E12E-A338-4380-8993-A89CCF594E81}">
      <dsp:nvSpPr>
        <dsp:cNvPr id="0" name=""/>
        <dsp:cNvSpPr/>
      </dsp:nvSpPr>
      <dsp:spPr>
        <a:xfrm>
          <a:off x="0" y="3159"/>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Occupational Standards and Certifications:</a:t>
          </a:r>
          <a:endParaRPr lang="en-US" sz="3600" kern="1200" dirty="0"/>
        </a:p>
      </dsp:txBody>
      <dsp:txXfrm>
        <a:off x="0" y="3159"/>
        <a:ext cx="3325726" cy="2154873"/>
      </dsp:txXfrm>
    </dsp:sp>
    <dsp:sp modelId="{658B04F1-1AA6-433E-B496-7EC8C08CB627}">
      <dsp:nvSpPr>
        <dsp:cNvPr id="0" name=""/>
        <dsp:cNvSpPr/>
      </dsp:nvSpPr>
      <dsp:spPr>
        <a:xfrm>
          <a:off x="3575156" y="36829"/>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Build on an understanding of occupations and required competences.</a:t>
          </a:r>
          <a:endParaRPr lang="en-US" sz="2000" kern="1200"/>
        </a:p>
      </dsp:txBody>
      <dsp:txXfrm>
        <a:off x="3575156" y="36829"/>
        <a:ext cx="13053477" cy="673397"/>
      </dsp:txXfrm>
    </dsp:sp>
    <dsp:sp modelId="{757E03F0-40A3-4382-9326-0A967910FFA1}">
      <dsp:nvSpPr>
        <dsp:cNvPr id="0" name=""/>
        <dsp:cNvSpPr/>
      </dsp:nvSpPr>
      <dsp:spPr>
        <a:xfrm>
          <a:off x="3325726" y="710227"/>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9B4D2-5A93-4091-BC11-D72C6848F1EE}">
      <dsp:nvSpPr>
        <dsp:cNvPr id="0" name=""/>
        <dsp:cNvSpPr/>
      </dsp:nvSpPr>
      <dsp:spPr>
        <a:xfrm>
          <a:off x="3575156" y="743897"/>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Involvement of employers and trade unions enhances program credibility.</a:t>
          </a:r>
          <a:endParaRPr lang="en-US" sz="2000" kern="1200"/>
        </a:p>
      </dsp:txBody>
      <dsp:txXfrm>
        <a:off x="3575156" y="743897"/>
        <a:ext cx="13053477" cy="673397"/>
      </dsp:txXfrm>
    </dsp:sp>
    <dsp:sp modelId="{834AE484-2FA8-4FA4-AA23-BD457D067E93}">
      <dsp:nvSpPr>
        <dsp:cNvPr id="0" name=""/>
        <dsp:cNvSpPr/>
      </dsp:nvSpPr>
      <dsp:spPr>
        <a:xfrm>
          <a:off x="3325726" y="1417295"/>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F8246-07AA-4016-BF5E-13A02CEA2CA6}">
      <dsp:nvSpPr>
        <dsp:cNvPr id="0" name=""/>
        <dsp:cNvSpPr/>
      </dsp:nvSpPr>
      <dsp:spPr>
        <a:xfrm>
          <a:off x="3575156" y="1450965"/>
          <a:ext cx="13053477" cy="673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Certification confirms occupational competence and may include additional qualifiers, reflecting comprehensive skill sets.</a:t>
          </a:r>
          <a:endParaRPr lang="en-US" sz="2000" kern="1200"/>
        </a:p>
      </dsp:txBody>
      <dsp:txXfrm>
        <a:off x="3575156" y="1450965"/>
        <a:ext cx="13053477" cy="673397"/>
      </dsp:txXfrm>
    </dsp:sp>
    <dsp:sp modelId="{B69CDFB2-3B69-4DFD-9EF0-505F7F7F48D3}">
      <dsp:nvSpPr>
        <dsp:cNvPr id="0" name=""/>
        <dsp:cNvSpPr/>
      </dsp:nvSpPr>
      <dsp:spPr>
        <a:xfrm>
          <a:off x="3325726" y="2124362"/>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9F528D-B1AF-4961-B2E5-D1655E8AF169}">
      <dsp:nvSpPr>
        <dsp:cNvPr id="0" name=""/>
        <dsp:cNvSpPr/>
      </dsp:nvSpPr>
      <dsp:spPr>
        <a:xfrm>
          <a:off x="0" y="2158032"/>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4C8FB-C204-4591-B4BA-E1E56C0A50EB}">
      <dsp:nvSpPr>
        <dsp:cNvPr id="0" name=""/>
        <dsp:cNvSpPr/>
      </dsp:nvSpPr>
      <dsp:spPr>
        <a:xfrm>
          <a:off x="0" y="2158032"/>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a:t>Challenges and Considerations:</a:t>
          </a:r>
          <a:endParaRPr lang="en-US" sz="3600" kern="1200"/>
        </a:p>
      </dsp:txBody>
      <dsp:txXfrm>
        <a:off x="0" y="2158032"/>
        <a:ext cx="3325726" cy="2154873"/>
      </dsp:txXfrm>
    </dsp:sp>
    <dsp:sp modelId="{21AA2617-CB59-4D92-907F-DD742A67C456}">
      <dsp:nvSpPr>
        <dsp:cNvPr id="0" name=""/>
        <dsp:cNvSpPr/>
      </dsp:nvSpPr>
      <dsp:spPr>
        <a:xfrm>
          <a:off x="3575156" y="2208116"/>
          <a:ext cx="13053477" cy="100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Balancing standardized assessments with the need for authentic, work-embedded tasks.</a:t>
          </a:r>
          <a:endParaRPr lang="en-US" sz="2000" kern="1200"/>
        </a:p>
      </dsp:txBody>
      <dsp:txXfrm>
        <a:off x="3575156" y="2208116"/>
        <a:ext cx="13053477" cy="1001679"/>
      </dsp:txXfrm>
    </dsp:sp>
    <dsp:sp modelId="{76CBD43E-659B-48A9-91D4-51948A33565A}">
      <dsp:nvSpPr>
        <dsp:cNvPr id="0" name=""/>
        <dsp:cNvSpPr/>
      </dsp:nvSpPr>
      <dsp:spPr>
        <a:xfrm>
          <a:off x="3325726" y="3209796"/>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8B1AD2-9851-44FC-B462-A02C039D3D8A}">
      <dsp:nvSpPr>
        <dsp:cNvPr id="0" name=""/>
        <dsp:cNvSpPr/>
      </dsp:nvSpPr>
      <dsp:spPr>
        <a:xfrm>
          <a:off x="3575156" y="3259880"/>
          <a:ext cx="13053477" cy="100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Ensuring assessments are both reliable (consistent standards) and valid (measuring the right competences).</a:t>
          </a:r>
          <a:endParaRPr lang="en-US" sz="2000" kern="1200"/>
        </a:p>
      </dsp:txBody>
      <dsp:txXfrm>
        <a:off x="3575156" y="3259880"/>
        <a:ext cx="13053477" cy="1001679"/>
      </dsp:txXfrm>
    </dsp:sp>
    <dsp:sp modelId="{98CF43C0-1514-4A80-9CC4-03CE8CFA44E8}">
      <dsp:nvSpPr>
        <dsp:cNvPr id="0" name=""/>
        <dsp:cNvSpPr/>
      </dsp:nvSpPr>
      <dsp:spPr>
        <a:xfrm>
          <a:off x="3325726" y="4261559"/>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EDCCE-9F79-4E1E-89A7-B3B634149275}">
      <dsp:nvSpPr>
        <dsp:cNvPr id="0" name=""/>
        <dsp:cNvSpPr/>
      </dsp:nvSpPr>
      <dsp:spPr>
        <a:xfrm>
          <a:off x="0" y="4312906"/>
          <a:ext cx="16628634"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9B0CE-DA30-40F7-AF42-0AACC7DF556C}">
      <dsp:nvSpPr>
        <dsp:cNvPr id="0" name=""/>
        <dsp:cNvSpPr/>
      </dsp:nvSpPr>
      <dsp:spPr>
        <a:xfrm>
          <a:off x="0" y="4312906"/>
          <a:ext cx="3325726" cy="215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a:t>The Path to Certification:</a:t>
          </a:r>
          <a:endParaRPr lang="en-US" sz="3600" kern="1200"/>
        </a:p>
      </dsp:txBody>
      <dsp:txXfrm>
        <a:off x="0" y="4312906"/>
        <a:ext cx="3325726" cy="2154873"/>
      </dsp:txXfrm>
    </dsp:sp>
    <dsp:sp modelId="{40161E78-39AA-4524-8AD3-C2897C6A4D43}">
      <dsp:nvSpPr>
        <dsp:cNvPr id="0" name=""/>
        <dsp:cNvSpPr/>
      </dsp:nvSpPr>
      <dsp:spPr>
        <a:xfrm>
          <a:off x="3575156" y="4410759"/>
          <a:ext cx="13053477" cy="1957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Often requires more than just passing an assessment; it might include completing approved training, meeting experience requirements, or participating in workplace placements.</a:t>
          </a:r>
          <a:endParaRPr lang="en-US" sz="2000" kern="1200"/>
        </a:p>
      </dsp:txBody>
      <dsp:txXfrm>
        <a:off x="3575156" y="4410759"/>
        <a:ext cx="13053477" cy="1957062"/>
      </dsp:txXfrm>
    </dsp:sp>
    <dsp:sp modelId="{B089267F-C65E-46E3-8127-E2449C235694}">
      <dsp:nvSpPr>
        <dsp:cNvPr id="0" name=""/>
        <dsp:cNvSpPr/>
      </dsp:nvSpPr>
      <dsp:spPr>
        <a:xfrm>
          <a:off x="3325726" y="6367821"/>
          <a:ext cx="13302907" cy="0"/>
        </a:xfrm>
        <a:prstGeom prst="line">
          <a:avLst/>
        </a:prstGeom>
        <a:solidFill>
          <a:schemeClr val="accent6">
            <a:hueOff val="0"/>
            <a:satOff val="0"/>
            <a:lumOff val="0"/>
            <a:alphaOff val="0"/>
          </a:schemeClr>
        </a:solidFill>
        <a:ln w="25400" cap="flat" cmpd="sng" algn="ctr">
          <a:solidFill>
            <a:schemeClr val="accent6">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8B28-34C2-4E83-A481-59EAFF427D7F}">
      <dsp:nvSpPr>
        <dsp:cNvPr id="0" name=""/>
        <dsp:cNvSpPr/>
      </dsp:nvSpPr>
      <dsp:spPr>
        <a:xfrm>
          <a:off x="7791217" y="705"/>
          <a:ext cx="3200865" cy="320086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a:t>Validity and Reliability:</a:t>
          </a:r>
          <a:endParaRPr lang="en-US" sz="2400" kern="1200"/>
        </a:p>
        <a:p>
          <a:pPr marL="114300" lvl="1" indent="-114300" algn="l" defTabSz="622300">
            <a:lnSpc>
              <a:spcPct val="90000"/>
            </a:lnSpc>
            <a:spcBef>
              <a:spcPct val="0"/>
            </a:spcBef>
            <a:spcAft>
              <a:spcPct val="15000"/>
            </a:spcAft>
            <a:buChar char="•"/>
          </a:pPr>
          <a:r>
            <a:rPr lang="en-GB" sz="1400" kern="1200"/>
            <a:t>Ensure assessments accurately measure what they are intended to and apply consistent standards across different contexts and times.</a:t>
          </a:r>
          <a:endParaRPr lang="en-US" sz="1400" kern="1200"/>
        </a:p>
      </dsp:txBody>
      <dsp:txXfrm>
        <a:off x="8259973" y="469461"/>
        <a:ext cx="2263353" cy="2263353"/>
      </dsp:txXfrm>
    </dsp:sp>
    <dsp:sp modelId="{E664059C-CF16-4FF7-8CCB-EF9C5ABB6E11}">
      <dsp:nvSpPr>
        <dsp:cNvPr id="0" name=""/>
        <dsp:cNvSpPr/>
      </dsp:nvSpPr>
      <dsp:spPr>
        <a:xfrm rot="3600000">
          <a:off x="10155808" y="3120116"/>
          <a:ext cx="849354" cy="1080291"/>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0219510" y="3225840"/>
        <a:ext cx="594548" cy="648175"/>
      </dsp:txXfrm>
    </dsp:sp>
    <dsp:sp modelId="{9E9D5B35-DE38-4E69-AFA5-6D4E5BD2B94B}">
      <dsp:nvSpPr>
        <dsp:cNvPr id="0" name=""/>
        <dsp:cNvSpPr/>
      </dsp:nvSpPr>
      <dsp:spPr>
        <a:xfrm>
          <a:off x="10192927" y="4160589"/>
          <a:ext cx="3200865" cy="320086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a:t>Alignment with Occupational Standards:</a:t>
          </a:r>
          <a:endParaRPr lang="en-US" sz="2400" kern="1200"/>
        </a:p>
        <a:p>
          <a:pPr marL="114300" lvl="1" indent="-114300" algn="l" defTabSz="622300">
            <a:lnSpc>
              <a:spcPct val="90000"/>
            </a:lnSpc>
            <a:spcBef>
              <a:spcPct val="0"/>
            </a:spcBef>
            <a:spcAft>
              <a:spcPct val="15000"/>
            </a:spcAft>
            <a:buChar char="•"/>
          </a:pPr>
          <a:r>
            <a:rPr lang="en-GB" sz="1400" kern="1200"/>
            <a:t>Base assessments on a thorough understanding of the occupations and competences they require, ensuring relevance to industry needs.</a:t>
          </a:r>
          <a:endParaRPr lang="en-US" sz="1400" kern="1200"/>
        </a:p>
      </dsp:txBody>
      <dsp:txXfrm>
        <a:off x="10661683" y="4629345"/>
        <a:ext cx="2263353" cy="2263353"/>
      </dsp:txXfrm>
    </dsp:sp>
    <dsp:sp modelId="{7BFD0EF0-3B2D-4965-AEEE-BD0856CFF845}">
      <dsp:nvSpPr>
        <dsp:cNvPr id="0" name=""/>
        <dsp:cNvSpPr/>
      </dsp:nvSpPr>
      <dsp:spPr>
        <a:xfrm rot="10800000">
          <a:off x="8991011" y="5220875"/>
          <a:ext cx="849354" cy="1080291"/>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9245817" y="5436933"/>
        <a:ext cx="594548" cy="648175"/>
      </dsp:txXfrm>
    </dsp:sp>
    <dsp:sp modelId="{3D2F1283-7492-43EF-837A-3AE8C0172B70}">
      <dsp:nvSpPr>
        <dsp:cNvPr id="0" name=""/>
        <dsp:cNvSpPr/>
      </dsp:nvSpPr>
      <dsp:spPr>
        <a:xfrm>
          <a:off x="5389507" y="4160589"/>
          <a:ext cx="3200865" cy="320086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GB" sz="2400" b="1" kern="1200"/>
            <a:t>Engagement with Stakeholders:</a:t>
          </a:r>
          <a:endParaRPr lang="en-US" sz="2400" kern="1200"/>
        </a:p>
        <a:p>
          <a:pPr marL="114300" lvl="1" indent="-114300" algn="l" defTabSz="622300">
            <a:lnSpc>
              <a:spcPct val="90000"/>
            </a:lnSpc>
            <a:spcBef>
              <a:spcPct val="0"/>
            </a:spcBef>
            <a:spcAft>
              <a:spcPct val="15000"/>
            </a:spcAft>
            <a:buChar char="•"/>
          </a:pPr>
          <a:r>
            <a:rPr lang="en-GB" sz="1400" kern="1200"/>
            <a:t>Involve employers, trade unions, and other industry representatives in designing and implementing assessments to enhance credibility and confidence.</a:t>
          </a:r>
          <a:endParaRPr lang="en-US" sz="1400" kern="1200"/>
        </a:p>
      </dsp:txBody>
      <dsp:txXfrm>
        <a:off x="5858263" y="4629345"/>
        <a:ext cx="2263353" cy="2263353"/>
      </dsp:txXfrm>
    </dsp:sp>
    <dsp:sp modelId="{78A05DE2-450D-4EA5-B4DD-437128F78DC4}">
      <dsp:nvSpPr>
        <dsp:cNvPr id="0" name=""/>
        <dsp:cNvSpPr/>
      </dsp:nvSpPr>
      <dsp:spPr>
        <a:xfrm rot="18000000">
          <a:off x="7754098" y="3161751"/>
          <a:ext cx="849354" cy="1080291"/>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17800" y="3488143"/>
        <a:ext cx="594548" cy="648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ADCB9-1D78-48FE-AC82-3C3B84B2A18B}">
      <dsp:nvSpPr>
        <dsp:cNvPr id="0" name=""/>
        <dsp:cNvSpPr/>
      </dsp:nvSpPr>
      <dsp:spPr>
        <a:xfrm>
          <a:off x="0" y="6659"/>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Supportive of Learning:</a:t>
          </a:r>
          <a:endParaRPr lang="en-US" sz="2400" kern="1200"/>
        </a:p>
        <a:p>
          <a:pPr marL="171450" lvl="1" indent="-171450" algn="l" defTabSz="800100">
            <a:lnSpc>
              <a:spcPct val="90000"/>
            </a:lnSpc>
            <a:spcBef>
              <a:spcPct val="0"/>
            </a:spcBef>
            <a:spcAft>
              <a:spcPct val="15000"/>
            </a:spcAft>
            <a:buChar char="•"/>
          </a:pPr>
          <a:r>
            <a:rPr lang="en-GB" sz="1800" kern="1200" dirty="0"/>
            <a:t>Utilize both formative and summative assessments to not only certify competences but also support and inform the learning process through constructive feedback.</a:t>
          </a:r>
          <a:endParaRPr lang="en-US" sz="1800" kern="1200" dirty="0"/>
        </a:p>
      </dsp:txBody>
      <dsp:txXfrm>
        <a:off x="36261" y="42920"/>
        <a:ext cx="11755857" cy="1165532"/>
      </dsp:txXfrm>
    </dsp:sp>
    <dsp:sp modelId="{CFCF7F70-464E-4121-86AC-6298CBD35992}">
      <dsp:nvSpPr>
        <dsp:cNvPr id="0" name=""/>
        <dsp:cNvSpPr/>
      </dsp:nvSpPr>
      <dsp:spPr>
        <a:xfrm rot="5400000">
          <a:off x="5682054" y="1275665"/>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5747053" y="1322092"/>
        <a:ext cx="334274" cy="324989"/>
      </dsp:txXfrm>
    </dsp:sp>
    <dsp:sp modelId="{1AFF0F27-1DB8-405C-9091-22D8CE9FAB46}">
      <dsp:nvSpPr>
        <dsp:cNvPr id="0" name=""/>
        <dsp:cNvSpPr/>
      </dsp:nvSpPr>
      <dsp:spPr>
        <a:xfrm>
          <a:off x="0" y="1863740"/>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Holistic and Atomistic Approaches</a:t>
          </a:r>
          <a:r>
            <a:rPr lang="en-GB" sz="2400" kern="1200"/>
            <a:t>:</a:t>
          </a:r>
          <a:endParaRPr lang="en-US" sz="2400" kern="1200"/>
        </a:p>
        <a:p>
          <a:pPr marL="171450" lvl="1" indent="-171450" algn="l" defTabSz="800100">
            <a:lnSpc>
              <a:spcPct val="90000"/>
            </a:lnSpc>
            <a:spcBef>
              <a:spcPct val="0"/>
            </a:spcBef>
            <a:spcAft>
              <a:spcPct val="15000"/>
            </a:spcAft>
            <a:buChar char="•"/>
          </a:pPr>
          <a:r>
            <a:rPr lang="en-GB" sz="1800" kern="1200"/>
            <a:t>Consider the benefits of both assessing individual competences (atomistic) and the ability to perform in real work situations (holistic) for a comprehensive evaluation.</a:t>
          </a:r>
          <a:endParaRPr lang="en-US" sz="1800" kern="1200"/>
        </a:p>
      </dsp:txBody>
      <dsp:txXfrm>
        <a:off x="36261" y="1900001"/>
        <a:ext cx="11755857" cy="1165532"/>
      </dsp:txXfrm>
    </dsp:sp>
    <dsp:sp modelId="{B87A4D3E-3D85-4140-8BFD-EC4466251F03}">
      <dsp:nvSpPr>
        <dsp:cNvPr id="0" name=""/>
        <dsp:cNvSpPr/>
      </dsp:nvSpPr>
      <dsp:spPr>
        <a:xfrm rot="5400000">
          <a:off x="5682054" y="3132746"/>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5747053" y="3179173"/>
        <a:ext cx="334274" cy="324989"/>
      </dsp:txXfrm>
    </dsp:sp>
    <dsp:sp modelId="{CC610C3B-DD67-495E-A1ED-72C4D46205E6}">
      <dsp:nvSpPr>
        <dsp:cNvPr id="0" name=""/>
        <dsp:cNvSpPr/>
      </dsp:nvSpPr>
      <dsp:spPr>
        <a:xfrm>
          <a:off x="0" y="3720822"/>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Standardization vs. Authenticity:</a:t>
          </a:r>
          <a:endParaRPr lang="en-US" sz="2400" kern="1200"/>
        </a:p>
        <a:p>
          <a:pPr marL="171450" lvl="1" indent="-171450" algn="l" defTabSz="800100">
            <a:lnSpc>
              <a:spcPct val="90000"/>
            </a:lnSpc>
            <a:spcBef>
              <a:spcPct val="0"/>
            </a:spcBef>
            <a:spcAft>
              <a:spcPct val="15000"/>
            </a:spcAft>
            <a:buChar char="•"/>
          </a:pPr>
          <a:r>
            <a:rPr lang="en-GB" sz="1800" kern="1200"/>
            <a:t>Strive for a balance between standardized assessments for fairness and reliability, and work-embedded tasks for validity and engagement.</a:t>
          </a:r>
          <a:endParaRPr lang="en-US" sz="1800" kern="1200"/>
        </a:p>
      </dsp:txBody>
      <dsp:txXfrm>
        <a:off x="36261" y="3757083"/>
        <a:ext cx="11755857" cy="1165532"/>
      </dsp:txXfrm>
    </dsp:sp>
    <dsp:sp modelId="{3A278E60-9060-4A82-8801-3CC17DD64225}">
      <dsp:nvSpPr>
        <dsp:cNvPr id="0" name=""/>
        <dsp:cNvSpPr/>
      </dsp:nvSpPr>
      <dsp:spPr>
        <a:xfrm rot="5400000">
          <a:off x="5682054" y="4989827"/>
          <a:ext cx="464270" cy="557124"/>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5747053" y="5036254"/>
        <a:ext cx="334274" cy="324989"/>
      </dsp:txXfrm>
    </dsp:sp>
    <dsp:sp modelId="{7C8D07D5-EE71-4D07-B757-55FB8B7725D5}">
      <dsp:nvSpPr>
        <dsp:cNvPr id="0" name=""/>
        <dsp:cNvSpPr/>
      </dsp:nvSpPr>
      <dsp:spPr>
        <a:xfrm>
          <a:off x="0" y="5577903"/>
          <a:ext cx="11828379" cy="123805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Recognition of Prior Learning (RPL):</a:t>
          </a:r>
          <a:endParaRPr lang="en-US" sz="2400" kern="1200"/>
        </a:p>
        <a:p>
          <a:pPr marL="171450" lvl="1" indent="-171450" algn="l" defTabSz="800100">
            <a:lnSpc>
              <a:spcPct val="90000"/>
            </a:lnSpc>
            <a:spcBef>
              <a:spcPct val="0"/>
            </a:spcBef>
            <a:spcAft>
              <a:spcPct val="15000"/>
            </a:spcAft>
            <a:buChar char="•"/>
          </a:pPr>
          <a:r>
            <a:rPr lang="en-GB" sz="1800" kern="1200"/>
            <a:t>Acknowledge and certify competences acquired through work experience or informal learning, addressing gaps in formal education.</a:t>
          </a:r>
          <a:endParaRPr lang="en-US" sz="1800" kern="1200"/>
        </a:p>
      </dsp:txBody>
      <dsp:txXfrm>
        <a:off x="36261" y="5614164"/>
        <a:ext cx="11755857" cy="1165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0A98-B16E-40F5-941A-1FB72291E3EC}">
      <dsp:nvSpPr>
        <dsp:cNvPr id="0" name=""/>
        <dsp:cNvSpPr/>
      </dsp:nvSpPr>
      <dsp:spPr>
        <a:xfrm>
          <a:off x="3447798" y="614395"/>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2765" y="657585"/>
        <a:ext cx="25291" cy="5058"/>
      </dsp:txXfrm>
    </dsp:sp>
    <dsp:sp modelId="{2EB44E5D-D2E9-492E-B81D-E218AA4B4344}">
      <dsp:nvSpPr>
        <dsp:cNvPr id="0" name=""/>
        <dsp:cNvSpPr/>
      </dsp:nvSpPr>
      <dsp:spPr>
        <a:xfrm>
          <a:off x="1250358" y="342"/>
          <a:ext cx="2199240" cy="1319544"/>
        </a:xfrm>
        <a:prstGeom prst="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889000">
            <a:lnSpc>
              <a:spcPct val="90000"/>
            </a:lnSpc>
            <a:spcBef>
              <a:spcPct val="0"/>
            </a:spcBef>
            <a:spcAft>
              <a:spcPct val="35000"/>
            </a:spcAft>
            <a:buNone/>
          </a:pPr>
          <a:r>
            <a:rPr lang="en-GB" sz="2000" b="1" kern="1200" dirty="0"/>
            <a:t>1. Collect Feedback</a:t>
          </a:r>
          <a:endParaRPr lang="en-US" sz="2000" kern="1200" dirty="0"/>
        </a:p>
      </dsp:txBody>
      <dsp:txXfrm>
        <a:off x="1250358" y="342"/>
        <a:ext cx="2199240" cy="1319544"/>
      </dsp:txXfrm>
    </dsp:sp>
    <dsp:sp modelId="{5CBDFACC-4215-4C31-AC26-2B9475EC7FF5}">
      <dsp:nvSpPr>
        <dsp:cNvPr id="0" name=""/>
        <dsp:cNvSpPr/>
      </dsp:nvSpPr>
      <dsp:spPr>
        <a:xfrm>
          <a:off x="6152864" y="614395"/>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48272"/>
              <a:satOff val="656"/>
              <a:lumOff val="277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7831" y="657585"/>
        <a:ext cx="25291" cy="5058"/>
      </dsp:txXfrm>
    </dsp:sp>
    <dsp:sp modelId="{A689802A-9A97-4B1E-91E8-5AC36B14C6ED}">
      <dsp:nvSpPr>
        <dsp:cNvPr id="0" name=""/>
        <dsp:cNvSpPr/>
      </dsp:nvSpPr>
      <dsp:spPr>
        <a:xfrm>
          <a:off x="3955424" y="342"/>
          <a:ext cx="2199240" cy="1319544"/>
        </a:xfrm>
        <a:prstGeom prst="rect">
          <a:avLst/>
        </a:prstGeom>
        <a:gradFill rotWithShape="0">
          <a:gsLst>
            <a:gs pos="0">
              <a:schemeClr val="accent6">
                <a:alpha val="90000"/>
                <a:hueOff val="0"/>
                <a:satOff val="0"/>
                <a:lumOff val="0"/>
                <a:alphaOff val="-3636"/>
                <a:shade val="51000"/>
                <a:satMod val="130000"/>
              </a:schemeClr>
            </a:gs>
            <a:gs pos="80000">
              <a:schemeClr val="accent6">
                <a:alpha val="90000"/>
                <a:hueOff val="0"/>
                <a:satOff val="0"/>
                <a:lumOff val="0"/>
                <a:alphaOff val="-3636"/>
                <a:shade val="93000"/>
                <a:satMod val="130000"/>
              </a:schemeClr>
            </a:gs>
            <a:gs pos="100000">
              <a:schemeClr val="accent6">
                <a:alpha val="90000"/>
                <a:hueOff val="0"/>
                <a:satOff val="0"/>
                <a:lumOff val="0"/>
                <a:alphaOff val="-363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666750">
            <a:lnSpc>
              <a:spcPct val="90000"/>
            </a:lnSpc>
            <a:spcBef>
              <a:spcPct val="0"/>
            </a:spcBef>
            <a:spcAft>
              <a:spcPct val="35000"/>
            </a:spcAft>
            <a:buNone/>
          </a:pPr>
          <a:r>
            <a:rPr lang="en-GB" sz="1500" kern="1200"/>
            <a:t>From </a:t>
          </a:r>
          <a:r>
            <a:rPr lang="en-GB" sz="1500" b="1" kern="1200"/>
            <a:t>Students</a:t>
          </a:r>
          <a:r>
            <a:rPr lang="en-GB" sz="1500" kern="1200"/>
            <a:t>, </a:t>
          </a:r>
          <a:r>
            <a:rPr lang="en-GB" sz="1500" b="1" kern="1200"/>
            <a:t>Yourself</a:t>
          </a:r>
          <a:r>
            <a:rPr lang="en-GB" sz="1500" kern="1200"/>
            <a:t>, and </a:t>
          </a:r>
          <a:r>
            <a:rPr lang="en-GB" sz="1500" b="1" kern="1200"/>
            <a:t>Colleagues</a:t>
          </a:r>
          <a:r>
            <a:rPr lang="en-GB" sz="1500" kern="1200"/>
            <a:t>.</a:t>
          </a:r>
          <a:endParaRPr lang="en-US" sz="1500" kern="1200"/>
        </a:p>
      </dsp:txBody>
      <dsp:txXfrm>
        <a:off x="3955424" y="342"/>
        <a:ext cx="2199240" cy="1319544"/>
      </dsp:txXfrm>
    </dsp:sp>
    <dsp:sp modelId="{9A8D1022-1640-4AA3-9AAB-17F058DDC376}">
      <dsp:nvSpPr>
        <dsp:cNvPr id="0" name=""/>
        <dsp:cNvSpPr/>
      </dsp:nvSpPr>
      <dsp:spPr>
        <a:xfrm>
          <a:off x="2349978" y="1318087"/>
          <a:ext cx="5410131" cy="475225"/>
        </a:xfrm>
        <a:custGeom>
          <a:avLst/>
          <a:gdLst/>
          <a:ahLst/>
          <a:cxnLst/>
          <a:rect l="0" t="0" r="0" b="0"/>
          <a:pathLst>
            <a:path>
              <a:moveTo>
                <a:pt x="5410131" y="0"/>
              </a:moveTo>
              <a:lnTo>
                <a:pt x="5410131" y="254712"/>
              </a:lnTo>
              <a:lnTo>
                <a:pt x="0" y="254712"/>
              </a:lnTo>
              <a:lnTo>
                <a:pt x="0" y="475225"/>
              </a:lnTo>
            </a:path>
          </a:pathLst>
        </a:custGeom>
        <a:noFill/>
        <a:ln w="9525" cap="flat" cmpd="sng" algn="ctr">
          <a:solidFill>
            <a:schemeClr val="accent6">
              <a:shade val="90000"/>
              <a:hueOff val="-96545"/>
              <a:satOff val="1313"/>
              <a:lumOff val="554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201" y="1553170"/>
        <a:ext cx="271686" cy="5058"/>
      </dsp:txXfrm>
    </dsp:sp>
    <dsp:sp modelId="{B660B29D-D688-45D2-976F-754C5D802FD9}">
      <dsp:nvSpPr>
        <dsp:cNvPr id="0" name=""/>
        <dsp:cNvSpPr/>
      </dsp:nvSpPr>
      <dsp:spPr>
        <a:xfrm>
          <a:off x="6660490" y="342"/>
          <a:ext cx="2199240" cy="1319544"/>
        </a:xfrm>
        <a:prstGeom prst="rect">
          <a:avLst/>
        </a:prstGeom>
        <a:gradFill rotWithShape="0">
          <a:gsLst>
            <a:gs pos="0">
              <a:schemeClr val="accent6">
                <a:alpha val="90000"/>
                <a:hueOff val="0"/>
                <a:satOff val="0"/>
                <a:lumOff val="0"/>
                <a:alphaOff val="-7273"/>
                <a:shade val="51000"/>
                <a:satMod val="130000"/>
              </a:schemeClr>
            </a:gs>
            <a:gs pos="80000">
              <a:schemeClr val="accent6">
                <a:alpha val="90000"/>
                <a:hueOff val="0"/>
                <a:satOff val="0"/>
                <a:lumOff val="0"/>
                <a:alphaOff val="-7273"/>
                <a:shade val="93000"/>
                <a:satMod val="130000"/>
              </a:schemeClr>
            </a:gs>
            <a:gs pos="100000">
              <a:schemeClr val="accent6">
                <a:alpha val="90000"/>
                <a:hueOff val="0"/>
                <a:satOff val="0"/>
                <a:lumOff val="0"/>
                <a:alphaOff val="-727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666750">
            <a:lnSpc>
              <a:spcPct val="90000"/>
            </a:lnSpc>
            <a:spcBef>
              <a:spcPct val="0"/>
            </a:spcBef>
            <a:spcAft>
              <a:spcPct val="35000"/>
            </a:spcAft>
            <a:buNone/>
          </a:pPr>
          <a:r>
            <a:rPr lang="en-GB" sz="1500" kern="1200"/>
            <a:t>Use </a:t>
          </a:r>
          <a:r>
            <a:rPr lang="en-GB" sz="1500" b="1" kern="1200"/>
            <a:t>Surveys</a:t>
          </a:r>
          <a:r>
            <a:rPr lang="en-GB" sz="1500" kern="1200"/>
            <a:t>, </a:t>
          </a:r>
          <a:r>
            <a:rPr lang="en-GB" sz="1500" b="1" kern="1200"/>
            <a:t>Quizzes</a:t>
          </a:r>
          <a:r>
            <a:rPr lang="en-GB" sz="1500" kern="1200"/>
            <a:t>, </a:t>
          </a:r>
          <a:r>
            <a:rPr lang="en-GB" sz="1500" b="1" kern="1200"/>
            <a:t>Interviews</a:t>
          </a:r>
          <a:r>
            <a:rPr lang="en-GB" sz="1500" kern="1200"/>
            <a:t>, and </a:t>
          </a:r>
          <a:r>
            <a:rPr lang="en-GB" sz="1500" b="1" kern="1200"/>
            <a:t>Observations</a:t>
          </a:r>
          <a:r>
            <a:rPr lang="en-GB" sz="1500" kern="1200"/>
            <a:t>.</a:t>
          </a:r>
          <a:endParaRPr lang="en-US" sz="1500" kern="1200"/>
        </a:p>
      </dsp:txBody>
      <dsp:txXfrm>
        <a:off x="6660490" y="342"/>
        <a:ext cx="2199240" cy="1319544"/>
      </dsp:txXfrm>
    </dsp:sp>
    <dsp:sp modelId="{111D75B7-C572-4430-B7A0-49919B82FDB6}">
      <dsp:nvSpPr>
        <dsp:cNvPr id="0" name=""/>
        <dsp:cNvSpPr/>
      </dsp:nvSpPr>
      <dsp:spPr>
        <a:xfrm>
          <a:off x="3447798" y="2439764"/>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144817"/>
              <a:satOff val="1969"/>
              <a:lumOff val="832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2765" y="2482955"/>
        <a:ext cx="25291" cy="5058"/>
      </dsp:txXfrm>
    </dsp:sp>
    <dsp:sp modelId="{5565FF61-BE6F-415F-B4AB-7A94592241CA}">
      <dsp:nvSpPr>
        <dsp:cNvPr id="0" name=""/>
        <dsp:cNvSpPr/>
      </dsp:nvSpPr>
      <dsp:spPr>
        <a:xfrm>
          <a:off x="1250358" y="1825712"/>
          <a:ext cx="2199240" cy="1319544"/>
        </a:xfrm>
        <a:prstGeom prst="rect">
          <a:avLst/>
        </a:prstGeom>
        <a:gradFill rotWithShape="0">
          <a:gsLst>
            <a:gs pos="0">
              <a:schemeClr val="accent6">
                <a:alpha val="90000"/>
                <a:hueOff val="0"/>
                <a:satOff val="0"/>
                <a:lumOff val="0"/>
                <a:alphaOff val="-10909"/>
                <a:shade val="51000"/>
                <a:satMod val="130000"/>
              </a:schemeClr>
            </a:gs>
            <a:gs pos="80000">
              <a:schemeClr val="accent6">
                <a:alpha val="90000"/>
                <a:hueOff val="0"/>
                <a:satOff val="0"/>
                <a:lumOff val="0"/>
                <a:alphaOff val="-10909"/>
                <a:shade val="93000"/>
                <a:satMod val="130000"/>
              </a:schemeClr>
            </a:gs>
            <a:gs pos="100000">
              <a:schemeClr val="accent6">
                <a:alpha val="90000"/>
                <a:hueOff val="0"/>
                <a:satOff val="0"/>
                <a:lumOff val="0"/>
                <a:alphaOff val="-1090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889000">
            <a:lnSpc>
              <a:spcPct val="90000"/>
            </a:lnSpc>
            <a:spcBef>
              <a:spcPct val="0"/>
            </a:spcBef>
            <a:spcAft>
              <a:spcPct val="35000"/>
            </a:spcAft>
            <a:buNone/>
          </a:pPr>
          <a:r>
            <a:rPr lang="en-GB" sz="2000" b="1" kern="1200" dirty="0"/>
            <a:t>2. </a:t>
          </a:r>
          <a:r>
            <a:rPr lang="en-GB" sz="2000" b="1" kern="1200" dirty="0" err="1"/>
            <a:t>Analyze</a:t>
          </a:r>
          <a:r>
            <a:rPr lang="en-GB" sz="2000" b="1" kern="1200" dirty="0"/>
            <a:t> the Data</a:t>
          </a:r>
          <a:endParaRPr lang="en-US" sz="2000" kern="1200" dirty="0"/>
        </a:p>
      </dsp:txBody>
      <dsp:txXfrm>
        <a:off x="1250358" y="1825712"/>
        <a:ext cx="2199240" cy="1319544"/>
      </dsp:txXfrm>
    </dsp:sp>
    <dsp:sp modelId="{7905ACC6-B61A-4933-8A7B-BE2AA7782BD8}">
      <dsp:nvSpPr>
        <dsp:cNvPr id="0" name=""/>
        <dsp:cNvSpPr/>
      </dsp:nvSpPr>
      <dsp:spPr>
        <a:xfrm>
          <a:off x="6152864" y="2439764"/>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193090"/>
              <a:satOff val="2625"/>
              <a:lumOff val="1109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7831" y="2482955"/>
        <a:ext cx="25291" cy="5058"/>
      </dsp:txXfrm>
    </dsp:sp>
    <dsp:sp modelId="{44408F23-6EE5-4CAF-84A3-3E2ABE12F7EF}">
      <dsp:nvSpPr>
        <dsp:cNvPr id="0" name=""/>
        <dsp:cNvSpPr/>
      </dsp:nvSpPr>
      <dsp:spPr>
        <a:xfrm>
          <a:off x="3955424" y="1825712"/>
          <a:ext cx="2199240" cy="1319544"/>
        </a:xfrm>
        <a:prstGeom prst="rect">
          <a:avLst/>
        </a:prstGeom>
        <a:gradFill rotWithShape="0">
          <a:gsLst>
            <a:gs pos="0">
              <a:schemeClr val="accent6">
                <a:alpha val="90000"/>
                <a:hueOff val="0"/>
                <a:satOff val="0"/>
                <a:lumOff val="0"/>
                <a:alphaOff val="-14545"/>
                <a:shade val="51000"/>
                <a:satMod val="130000"/>
              </a:schemeClr>
            </a:gs>
            <a:gs pos="80000">
              <a:schemeClr val="accent6">
                <a:alpha val="90000"/>
                <a:hueOff val="0"/>
                <a:satOff val="0"/>
                <a:lumOff val="0"/>
                <a:alphaOff val="-14545"/>
                <a:shade val="93000"/>
                <a:satMod val="130000"/>
              </a:schemeClr>
            </a:gs>
            <a:gs pos="100000">
              <a:schemeClr val="accent6">
                <a:alpha val="90000"/>
                <a:hueOff val="0"/>
                <a:satOff val="0"/>
                <a:lumOff val="0"/>
                <a:alphaOff val="-1454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666750">
            <a:lnSpc>
              <a:spcPct val="90000"/>
            </a:lnSpc>
            <a:spcBef>
              <a:spcPct val="0"/>
            </a:spcBef>
            <a:spcAft>
              <a:spcPct val="35000"/>
            </a:spcAft>
            <a:buNone/>
          </a:pPr>
          <a:r>
            <a:rPr lang="en-GB" sz="1500" kern="1200"/>
            <a:t>Use </a:t>
          </a:r>
          <a:r>
            <a:rPr lang="en-GB" sz="1500" b="1" kern="1200"/>
            <a:t>Quantitative</a:t>
          </a:r>
          <a:r>
            <a:rPr lang="en-GB" sz="1500" kern="1200"/>
            <a:t> (quiz scores, survey results) and </a:t>
          </a:r>
          <a:r>
            <a:rPr lang="en-GB" sz="1500" b="1" kern="1200"/>
            <a:t>Qualitative</a:t>
          </a:r>
          <a:r>
            <a:rPr lang="en-GB" sz="1500" kern="1200"/>
            <a:t> (interviews, observations) methods.</a:t>
          </a:r>
          <a:endParaRPr lang="en-US" sz="1500" kern="1200"/>
        </a:p>
      </dsp:txBody>
      <dsp:txXfrm>
        <a:off x="3955424" y="1825712"/>
        <a:ext cx="2199240" cy="1319544"/>
      </dsp:txXfrm>
    </dsp:sp>
    <dsp:sp modelId="{80BF17A0-2892-45D9-9663-08CA3C425C45}">
      <dsp:nvSpPr>
        <dsp:cNvPr id="0" name=""/>
        <dsp:cNvSpPr/>
      </dsp:nvSpPr>
      <dsp:spPr>
        <a:xfrm>
          <a:off x="2349978" y="3143456"/>
          <a:ext cx="5410131" cy="475225"/>
        </a:xfrm>
        <a:custGeom>
          <a:avLst/>
          <a:gdLst/>
          <a:ahLst/>
          <a:cxnLst/>
          <a:rect l="0" t="0" r="0" b="0"/>
          <a:pathLst>
            <a:path>
              <a:moveTo>
                <a:pt x="5410131" y="0"/>
              </a:moveTo>
              <a:lnTo>
                <a:pt x="5410131" y="254712"/>
              </a:lnTo>
              <a:lnTo>
                <a:pt x="0" y="254712"/>
              </a:lnTo>
              <a:lnTo>
                <a:pt x="0" y="475225"/>
              </a:lnTo>
            </a:path>
          </a:pathLst>
        </a:custGeom>
        <a:noFill/>
        <a:ln w="9525" cap="flat" cmpd="sng" algn="ctr">
          <a:solidFill>
            <a:schemeClr val="accent6">
              <a:shade val="90000"/>
              <a:hueOff val="-241362"/>
              <a:satOff val="3282"/>
              <a:lumOff val="1386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201" y="3378540"/>
        <a:ext cx="271686" cy="5058"/>
      </dsp:txXfrm>
    </dsp:sp>
    <dsp:sp modelId="{2F683036-EAE7-4806-86D8-B3D55DC291E8}">
      <dsp:nvSpPr>
        <dsp:cNvPr id="0" name=""/>
        <dsp:cNvSpPr/>
      </dsp:nvSpPr>
      <dsp:spPr>
        <a:xfrm>
          <a:off x="6660490" y="1825712"/>
          <a:ext cx="2199240" cy="1319544"/>
        </a:xfrm>
        <a:prstGeom prst="rect">
          <a:avLst/>
        </a:prstGeom>
        <a:gradFill rotWithShape="0">
          <a:gsLst>
            <a:gs pos="0">
              <a:schemeClr val="accent6">
                <a:alpha val="90000"/>
                <a:hueOff val="0"/>
                <a:satOff val="0"/>
                <a:lumOff val="0"/>
                <a:alphaOff val="-18182"/>
                <a:shade val="51000"/>
                <a:satMod val="130000"/>
              </a:schemeClr>
            </a:gs>
            <a:gs pos="80000">
              <a:schemeClr val="accent6">
                <a:alpha val="90000"/>
                <a:hueOff val="0"/>
                <a:satOff val="0"/>
                <a:lumOff val="0"/>
                <a:alphaOff val="-18182"/>
                <a:shade val="93000"/>
                <a:satMod val="130000"/>
              </a:schemeClr>
            </a:gs>
            <a:gs pos="100000">
              <a:schemeClr val="accent6">
                <a:alpha val="90000"/>
                <a:hueOff val="0"/>
                <a:satOff val="0"/>
                <a:lumOff val="0"/>
                <a:alphaOff val="-1818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666750">
            <a:lnSpc>
              <a:spcPct val="90000"/>
            </a:lnSpc>
            <a:spcBef>
              <a:spcPct val="0"/>
            </a:spcBef>
            <a:spcAft>
              <a:spcPct val="35000"/>
            </a:spcAft>
            <a:buNone/>
          </a:pPr>
          <a:r>
            <a:rPr lang="en-GB" sz="1500" kern="1200"/>
            <a:t>Identify strengths and areas for improvement.</a:t>
          </a:r>
          <a:endParaRPr lang="en-US" sz="1500" kern="1200"/>
        </a:p>
      </dsp:txBody>
      <dsp:txXfrm>
        <a:off x="6660490" y="1825712"/>
        <a:ext cx="2199240" cy="1319544"/>
      </dsp:txXfrm>
    </dsp:sp>
    <dsp:sp modelId="{3EB6AD74-F806-49BD-8131-14F41E176A3E}">
      <dsp:nvSpPr>
        <dsp:cNvPr id="0" name=""/>
        <dsp:cNvSpPr/>
      </dsp:nvSpPr>
      <dsp:spPr>
        <a:xfrm>
          <a:off x="3447798" y="4265134"/>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289634"/>
              <a:satOff val="3938"/>
              <a:lumOff val="16639"/>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2765" y="4308325"/>
        <a:ext cx="25291" cy="5058"/>
      </dsp:txXfrm>
    </dsp:sp>
    <dsp:sp modelId="{0F110ED5-6C09-47BD-BA7B-77693556FAE2}">
      <dsp:nvSpPr>
        <dsp:cNvPr id="0" name=""/>
        <dsp:cNvSpPr/>
      </dsp:nvSpPr>
      <dsp:spPr>
        <a:xfrm>
          <a:off x="1250358" y="3651082"/>
          <a:ext cx="2199240" cy="1319544"/>
        </a:xfrm>
        <a:prstGeom prst="rect">
          <a:avLst/>
        </a:prstGeom>
        <a:gradFill rotWithShape="0">
          <a:gsLst>
            <a:gs pos="0">
              <a:schemeClr val="accent6">
                <a:alpha val="90000"/>
                <a:hueOff val="0"/>
                <a:satOff val="0"/>
                <a:lumOff val="0"/>
                <a:alphaOff val="-21818"/>
                <a:shade val="51000"/>
                <a:satMod val="130000"/>
              </a:schemeClr>
            </a:gs>
            <a:gs pos="80000">
              <a:schemeClr val="accent6">
                <a:alpha val="90000"/>
                <a:hueOff val="0"/>
                <a:satOff val="0"/>
                <a:lumOff val="0"/>
                <a:alphaOff val="-21818"/>
                <a:shade val="93000"/>
                <a:satMod val="130000"/>
              </a:schemeClr>
            </a:gs>
            <a:gs pos="100000">
              <a:schemeClr val="accent6">
                <a:alpha val="90000"/>
                <a:hueOff val="0"/>
                <a:satOff val="0"/>
                <a:lumOff val="0"/>
                <a:alphaOff val="-21818"/>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889000">
            <a:lnSpc>
              <a:spcPct val="90000"/>
            </a:lnSpc>
            <a:spcBef>
              <a:spcPct val="0"/>
            </a:spcBef>
            <a:spcAft>
              <a:spcPct val="35000"/>
            </a:spcAft>
            <a:buNone/>
          </a:pPr>
          <a:r>
            <a:rPr lang="en-GB" sz="2000" b="1" kern="1200" dirty="0"/>
            <a:t>3. Adjust &amp; Improve</a:t>
          </a:r>
          <a:endParaRPr lang="en-US" sz="2000" kern="1200" dirty="0"/>
        </a:p>
      </dsp:txBody>
      <dsp:txXfrm>
        <a:off x="1250358" y="3651082"/>
        <a:ext cx="2199240" cy="1319544"/>
      </dsp:txXfrm>
    </dsp:sp>
    <dsp:sp modelId="{1C2DADCC-508B-4124-AFD4-834DF1263F1B}">
      <dsp:nvSpPr>
        <dsp:cNvPr id="0" name=""/>
        <dsp:cNvSpPr/>
      </dsp:nvSpPr>
      <dsp:spPr>
        <a:xfrm>
          <a:off x="6152864" y="4265134"/>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337907"/>
              <a:satOff val="4594"/>
              <a:lumOff val="1941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7831" y="4308325"/>
        <a:ext cx="25291" cy="5058"/>
      </dsp:txXfrm>
    </dsp:sp>
    <dsp:sp modelId="{611142FC-B352-4BCB-ADAF-0F8AB150AB13}">
      <dsp:nvSpPr>
        <dsp:cNvPr id="0" name=""/>
        <dsp:cNvSpPr/>
      </dsp:nvSpPr>
      <dsp:spPr>
        <a:xfrm>
          <a:off x="3955424" y="3651082"/>
          <a:ext cx="2199240" cy="1319544"/>
        </a:xfrm>
        <a:prstGeom prst="rect">
          <a:avLst/>
        </a:prstGeom>
        <a:gradFill rotWithShape="0">
          <a:gsLst>
            <a:gs pos="0">
              <a:schemeClr val="accent6">
                <a:alpha val="90000"/>
                <a:hueOff val="0"/>
                <a:satOff val="0"/>
                <a:lumOff val="0"/>
                <a:alphaOff val="-25455"/>
                <a:shade val="51000"/>
                <a:satMod val="130000"/>
              </a:schemeClr>
            </a:gs>
            <a:gs pos="80000">
              <a:schemeClr val="accent6">
                <a:alpha val="90000"/>
                <a:hueOff val="0"/>
                <a:satOff val="0"/>
                <a:lumOff val="0"/>
                <a:alphaOff val="-25455"/>
                <a:shade val="93000"/>
                <a:satMod val="130000"/>
              </a:schemeClr>
            </a:gs>
            <a:gs pos="100000">
              <a:schemeClr val="accent6">
                <a:alpha val="90000"/>
                <a:hueOff val="0"/>
                <a:satOff val="0"/>
                <a:lumOff val="0"/>
                <a:alphaOff val="-2545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666750">
            <a:lnSpc>
              <a:spcPct val="90000"/>
            </a:lnSpc>
            <a:spcBef>
              <a:spcPct val="0"/>
            </a:spcBef>
            <a:spcAft>
              <a:spcPct val="35000"/>
            </a:spcAft>
            <a:buNone/>
          </a:pPr>
          <a:r>
            <a:rPr lang="en-GB" sz="1500" kern="1200"/>
            <a:t>Implement changes based on findings.</a:t>
          </a:r>
          <a:endParaRPr lang="en-US" sz="1500" kern="1200"/>
        </a:p>
      </dsp:txBody>
      <dsp:txXfrm>
        <a:off x="3955424" y="3651082"/>
        <a:ext cx="2199240" cy="1319544"/>
      </dsp:txXfrm>
    </dsp:sp>
    <dsp:sp modelId="{0D822726-73CE-45FA-BD9E-AE89452CF9E7}">
      <dsp:nvSpPr>
        <dsp:cNvPr id="0" name=""/>
        <dsp:cNvSpPr/>
      </dsp:nvSpPr>
      <dsp:spPr>
        <a:xfrm>
          <a:off x="2349978" y="4968826"/>
          <a:ext cx="5410131" cy="475225"/>
        </a:xfrm>
        <a:custGeom>
          <a:avLst/>
          <a:gdLst/>
          <a:ahLst/>
          <a:cxnLst/>
          <a:rect l="0" t="0" r="0" b="0"/>
          <a:pathLst>
            <a:path>
              <a:moveTo>
                <a:pt x="5410131" y="0"/>
              </a:moveTo>
              <a:lnTo>
                <a:pt x="5410131" y="254712"/>
              </a:lnTo>
              <a:lnTo>
                <a:pt x="0" y="254712"/>
              </a:lnTo>
              <a:lnTo>
                <a:pt x="0" y="475225"/>
              </a:lnTo>
            </a:path>
          </a:pathLst>
        </a:custGeom>
        <a:noFill/>
        <a:ln w="9525" cap="flat" cmpd="sng" algn="ctr">
          <a:solidFill>
            <a:schemeClr val="accent6">
              <a:shade val="90000"/>
              <a:hueOff val="-386179"/>
              <a:satOff val="5250"/>
              <a:lumOff val="2218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9201" y="5203910"/>
        <a:ext cx="271686" cy="5058"/>
      </dsp:txXfrm>
    </dsp:sp>
    <dsp:sp modelId="{005A9F1F-DF92-4BC5-B474-9F4625DC6FD0}">
      <dsp:nvSpPr>
        <dsp:cNvPr id="0" name=""/>
        <dsp:cNvSpPr/>
      </dsp:nvSpPr>
      <dsp:spPr>
        <a:xfrm>
          <a:off x="6660490" y="3651082"/>
          <a:ext cx="2199240" cy="1319544"/>
        </a:xfrm>
        <a:prstGeom prst="rect">
          <a:avLst/>
        </a:prstGeom>
        <a:gradFill rotWithShape="0">
          <a:gsLst>
            <a:gs pos="0">
              <a:schemeClr val="accent6">
                <a:alpha val="90000"/>
                <a:hueOff val="0"/>
                <a:satOff val="0"/>
                <a:lumOff val="0"/>
                <a:alphaOff val="-29091"/>
                <a:shade val="51000"/>
                <a:satMod val="130000"/>
              </a:schemeClr>
            </a:gs>
            <a:gs pos="80000">
              <a:schemeClr val="accent6">
                <a:alpha val="90000"/>
                <a:hueOff val="0"/>
                <a:satOff val="0"/>
                <a:lumOff val="0"/>
                <a:alphaOff val="-29091"/>
                <a:shade val="93000"/>
                <a:satMod val="130000"/>
              </a:schemeClr>
            </a:gs>
            <a:gs pos="100000">
              <a:schemeClr val="accent6">
                <a:alpha val="90000"/>
                <a:hueOff val="0"/>
                <a:satOff val="0"/>
                <a:lumOff val="0"/>
                <a:alphaOff val="-2909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666750">
            <a:lnSpc>
              <a:spcPct val="90000"/>
            </a:lnSpc>
            <a:spcBef>
              <a:spcPct val="0"/>
            </a:spcBef>
            <a:spcAft>
              <a:spcPct val="35000"/>
            </a:spcAft>
            <a:buNone/>
          </a:pPr>
          <a:r>
            <a:rPr lang="en-GB" sz="1500" b="1" kern="1200"/>
            <a:t>Enhance</a:t>
          </a:r>
          <a:r>
            <a:rPr lang="en-GB" sz="1500" kern="1200"/>
            <a:t> effective strategies and </a:t>
          </a:r>
          <a:r>
            <a:rPr lang="en-GB" sz="1500" b="1" kern="1200"/>
            <a:t>fix</a:t>
          </a:r>
          <a:r>
            <a:rPr lang="en-GB" sz="1500" kern="1200"/>
            <a:t> weaknesses.</a:t>
          </a:r>
          <a:endParaRPr lang="en-US" sz="1500" kern="1200"/>
        </a:p>
      </dsp:txBody>
      <dsp:txXfrm>
        <a:off x="6660490" y="3651082"/>
        <a:ext cx="2199240" cy="1319544"/>
      </dsp:txXfrm>
    </dsp:sp>
    <dsp:sp modelId="{A8369539-23A1-4A45-BEF0-C9B5D80FE97E}">
      <dsp:nvSpPr>
        <dsp:cNvPr id="0" name=""/>
        <dsp:cNvSpPr/>
      </dsp:nvSpPr>
      <dsp:spPr>
        <a:xfrm>
          <a:off x="3447798" y="6090503"/>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434452"/>
              <a:satOff val="5907"/>
              <a:lumOff val="24959"/>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2765" y="6133694"/>
        <a:ext cx="25291" cy="5058"/>
      </dsp:txXfrm>
    </dsp:sp>
    <dsp:sp modelId="{048B89A7-444B-4E95-9620-F6E306CD519B}">
      <dsp:nvSpPr>
        <dsp:cNvPr id="0" name=""/>
        <dsp:cNvSpPr/>
      </dsp:nvSpPr>
      <dsp:spPr>
        <a:xfrm>
          <a:off x="1250358" y="5476451"/>
          <a:ext cx="2199240" cy="1319544"/>
        </a:xfrm>
        <a:prstGeom prst="rect">
          <a:avLst/>
        </a:prstGeom>
        <a:gradFill rotWithShape="0">
          <a:gsLst>
            <a:gs pos="0">
              <a:schemeClr val="accent6">
                <a:alpha val="90000"/>
                <a:hueOff val="0"/>
                <a:satOff val="0"/>
                <a:lumOff val="0"/>
                <a:alphaOff val="-32727"/>
                <a:shade val="51000"/>
                <a:satMod val="130000"/>
              </a:schemeClr>
            </a:gs>
            <a:gs pos="80000">
              <a:schemeClr val="accent6">
                <a:alpha val="90000"/>
                <a:hueOff val="0"/>
                <a:satOff val="0"/>
                <a:lumOff val="0"/>
                <a:alphaOff val="-32727"/>
                <a:shade val="93000"/>
                <a:satMod val="130000"/>
              </a:schemeClr>
            </a:gs>
            <a:gs pos="100000">
              <a:schemeClr val="accent6">
                <a:alpha val="90000"/>
                <a:hueOff val="0"/>
                <a:satOff val="0"/>
                <a:lumOff val="0"/>
                <a:alphaOff val="-3272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889000">
            <a:lnSpc>
              <a:spcPct val="90000"/>
            </a:lnSpc>
            <a:spcBef>
              <a:spcPct val="0"/>
            </a:spcBef>
            <a:spcAft>
              <a:spcPct val="35000"/>
            </a:spcAft>
            <a:buNone/>
          </a:pPr>
          <a:r>
            <a:rPr lang="en-GB" sz="2000" b="1" kern="1200" dirty="0"/>
            <a:t>4. Share &amp; Learn</a:t>
          </a:r>
          <a:endParaRPr lang="en-US" sz="2000" kern="1200" dirty="0"/>
        </a:p>
      </dsp:txBody>
      <dsp:txXfrm>
        <a:off x="1250358" y="5476451"/>
        <a:ext cx="2199240" cy="1319544"/>
      </dsp:txXfrm>
    </dsp:sp>
    <dsp:sp modelId="{77CB8C4C-B441-479C-A8D8-A6F42DAF0070}">
      <dsp:nvSpPr>
        <dsp:cNvPr id="0" name=""/>
        <dsp:cNvSpPr/>
      </dsp:nvSpPr>
      <dsp:spPr>
        <a:xfrm>
          <a:off x="6152864" y="6090503"/>
          <a:ext cx="475225" cy="91440"/>
        </a:xfrm>
        <a:custGeom>
          <a:avLst/>
          <a:gdLst/>
          <a:ahLst/>
          <a:cxnLst/>
          <a:rect l="0" t="0" r="0" b="0"/>
          <a:pathLst>
            <a:path>
              <a:moveTo>
                <a:pt x="0" y="45720"/>
              </a:moveTo>
              <a:lnTo>
                <a:pt x="475225" y="45720"/>
              </a:lnTo>
            </a:path>
          </a:pathLst>
        </a:custGeom>
        <a:noFill/>
        <a:ln w="9525" cap="flat" cmpd="sng" algn="ctr">
          <a:solidFill>
            <a:schemeClr val="accent6">
              <a:shade val="90000"/>
              <a:hueOff val="-482724"/>
              <a:satOff val="6563"/>
              <a:lumOff val="2773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77831" y="6133694"/>
        <a:ext cx="25291" cy="5058"/>
      </dsp:txXfrm>
    </dsp:sp>
    <dsp:sp modelId="{DCD7473E-4A53-4F88-AFC9-6B1F519FD595}">
      <dsp:nvSpPr>
        <dsp:cNvPr id="0" name=""/>
        <dsp:cNvSpPr/>
      </dsp:nvSpPr>
      <dsp:spPr>
        <a:xfrm>
          <a:off x="3955424" y="5476451"/>
          <a:ext cx="2199240" cy="1319544"/>
        </a:xfrm>
        <a:prstGeom prst="rect">
          <a:avLst/>
        </a:prstGeom>
        <a:gradFill rotWithShape="0">
          <a:gsLst>
            <a:gs pos="0">
              <a:schemeClr val="accent6">
                <a:alpha val="90000"/>
                <a:hueOff val="0"/>
                <a:satOff val="0"/>
                <a:lumOff val="0"/>
                <a:alphaOff val="-36364"/>
                <a:shade val="51000"/>
                <a:satMod val="130000"/>
              </a:schemeClr>
            </a:gs>
            <a:gs pos="80000">
              <a:schemeClr val="accent6">
                <a:alpha val="90000"/>
                <a:hueOff val="0"/>
                <a:satOff val="0"/>
                <a:lumOff val="0"/>
                <a:alphaOff val="-36364"/>
                <a:shade val="93000"/>
                <a:satMod val="130000"/>
              </a:schemeClr>
            </a:gs>
            <a:gs pos="100000">
              <a:schemeClr val="accent6">
                <a:alpha val="90000"/>
                <a:hueOff val="0"/>
                <a:satOff val="0"/>
                <a:lumOff val="0"/>
                <a:alphaOff val="-3636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666750">
            <a:lnSpc>
              <a:spcPct val="90000"/>
            </a:lnSpc>
            <a:spcBef>
              <a:spcPct val="0"/>
            </a:spcBef>
            <a:spcAft>
              <a:spcPct val="35000"/>
            </a:spcAft>
            <a:buNone/>
          </a:pPr>
          <a:r>
            <a:rPr lang="en-GB" sz="1500" kern="1200"/>
            <a:t>Share results with peers.</a:t>
          </a:r>
          <a:endParaRPr lang="en-US" sz="1500" kern="1200"/>
        </a:p>
      </dsp:txBody>
      <dsp:txXfrm>
        <a:off x="3955424" y="5476451"/>
        <a:ext cx="2199240" cy="1319544"/>
      </dsp:txXfrm>
    </dsp:sp>
    <dsp:sp modelId="{CA87F292-9157-457A-8A47-98FDB65DD9A6}">
      <dsp:nvSpPr>
        <dsp:cNvPr id="0" name=""/>
        <dsp:cNvSpPr/>
      </dsp:nvSpPr>
      <dsp:spPr>
        <a:xfrm>
          <a:off x="6660490" y="5476451"/>
          <a:ext cx="2199240" cy="1319544"/>
        </a:xfrm>
        <a:prstGeom prst="rect">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765" tIns="113118" rIns="107765" bIns="113118" numCol="1" spcCol="1270" anchor="ctr" anchorCtr="0">
          <a:noAutofit/>
        </a:bodyPr>
        <a:lstStyle/>
        <a:p>
          <a:pPr marL="0" lvl="0" indent="0" algn="ctr" defTabSz="666750">
            <a:lnSpc>
              <a:spcPct val="90000"/>
            </a:lnSpc>
            <a:spcBef>
              <a:spcPct val="0"/>
            </a:spcBef>
            <a:spcAft>
              <a:spcPct val="35000"/>
            </a:spcAft>
            <a:buNone/>
          </a:pPr>
          <a:r>
            <a:rPr lang="en-GB" sz="1500" kern="1200"/>
            <a:t>Learn from best practices and case studies.</a:t>
          </a:r>
          <a:endParaRPr lang="en-US" sz="1500" kern="1200"/>
        </a:p>
      </dsp:txBody>
      <dsp:txXfrm>
        <a:off x="6660490" y="5476451"/>
        <a:ext cx="2199240" cy="13195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3A170-94D7-4C68-B05C-A4150212F7C7}">
      <dsp:nvSpPr>
        <dsp:cNvPr id="0" name=""/>
        <dsp:cNvSpPr/>
      </dsp:nvSpPr>
      <dsp:spPr>
        <a:xfrm>
          <a:off x="10414"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a:t>Multi-Stakeholder Involvement:</a:t>
          </a:r>
          <a:endParaRPr lang="en-US" sz="2400" kern="1200"/>
        </a:p>
        <a:p>
          <a:pPr marL="171450" lvl="1" indent="-171450" algn="l" defTabSz="844550">
            <a:lnSpc>
              <a:spcPct val="90000"/>
            </a:lnSpc>
            <a:spcBef>
              <a:spcPct val="0"/>
            </a:spcBef>
            <a:spcAft>
              <a:spcPct val="15000"/>
            </a:spcAft>
            <a:buChar char="•"/>
          </a:pPr>
          <a:r>
            <a:rPr lang="en-GB" sz="1900" kern="1200"/>
            <a:t>Highlights the importance of involving educators, industry partners, and external assessors in the assessment process to ensure relevance and fairness.</a:t>
          </a:r>
          <a:endParaRPr lang="en-US" sz="1900" kern="1200"/>
        </a:p>
      </dsp:txBody>
      <dsp:txXfrm>
        <a:off x="10414" y="1625836"/>
        <a:ext cx="4621650" cy="2772990"/>
      </dsp:txXfrm>
    </dsp:sp>
    <dsp:sp modelId="{AD2563F4-F621-4FB7-B957-35E48EC210A8}">
      <dsp:nvSpPr>
        <dsp:cNvPr id="0" name=""/>
        <dsp:cNvSpPr/>
      </dsp:nvSpPr>
      <dsp:spPr>
        <a:xfrm>
          <a:off x="4680475"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FF148A9-086B-49E2-BAA0-EE2ABE488450}">
      <dsp:nvSpPr>
        <dsp:cNvPr id="0" name=""/>
        <dsp:cNvSpPr/>
      </dsp:nvSpPr>
      <dsp:spPr>
        <a:xfrm>
          <a:off x="5422133"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a:t>Value of Teacher and Trainer Experience:</a:t>
          </a:r>
          <a:endParaRPr lang="en-US" sz="2400" kern="1200"/>
        </a:p>
        <a:p>
          <a:pPr marL="171450" lvl="1" indent="-171450" algn="l" defTabSz="844550">
            <a:lnSpc>
              <a:spcPct val="90000"/>
            </a:lnSpc>
            <a:spcBef>
              <a:spcPct val="0"/>
            </a:spcBef>
            <a:spcAft>
              <a:spcPct val="15000"/>
            </a:spcAft>
            <a:buChar char="•"/>
          </a:pPr>
          <a:r>
            <a:rPr lang="en-GB" sz="1900" kern="1200"/>
            <a:t>Acknowledges the direct knowledge teachers and trainers have of trainee performance, underlining their role in both formative and summative assessments.</a:t>
          </a:r>
          <a:endParaRPr lang="en-US" sz="1900" kern="1200"/>
        </a:p>
      </dsp:txBody>
      <dsp:txXfrm>
        <a:off x="5422133" y="1625836"/>
        <a:ext cx="4621650" cy="2772990"/>
      </dsp:txXfrm>
    </dsp:sp>
    <dsp:sp modelId="{8B3FA798-2A1E-46E3-95B9-99110A92B20E}">
      <dsp:nvSpPr>
        <dsp:cNvPr id="0" name=""/>
        <dsp:cNvSpPr/>
      </dsp:nvSpPr>
      <dsp:spPr>
        <a:xfrm>
          <a:off x="10092194"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0BDA0F-D2C9-4E34-99BD-CBEE67060E68}">
      <dsp:nvSpPr>
        <dsp:cNvPr id="0" name=""/>
        <dsp:cNvSpPr/>
      </dsp:nvSpPr>
      <dsp:spPr>
        <a:xfrm>
          <a:off x="10833851"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a:t>Challenges of Internal Assessment:</a:t>
          </a:r>
          <a:endParaRPr lang="en-US" sz="2400" kern="1200"/>
        </a:p>
        <a:p>
          <a:pPr marL="171450" lvl="1" indent="-171450" algn="l" defTabSz="844550">
            <a:lnSpc>
              <a:spcPct val="90000"/>
            </a:lnSpc>
            <a:spcBef>
              <a:spcPct val="0"/>
            </a:spcBef>
            <a:spcAft>
              <a:spcPct val="15000"/>
            </a:spcAft>
            <a:buChar char="•"/>
          </a:pPr>
          <a:r>
            <a:rPr lang="en-GB" sz="1900" kern="1200"/>
            <a:t>Addresses potential biases from local teaching staff and the difficulty in applying consistent standards, underscoring the need for independence in assessment to enhance reliability.</a:t>
          </a:r>
          <a:endParaRPr lang="en-US" sz="1900" kern="1200"/>
        </a:p>
      </dsp:txBody>
      <dsp:txXfrm>
        <a:off x="10833851" y="1625836"/>
        <a:ext cx="4621650" cy="2772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98DC9-921C-4A2B-848A-914179449666}">
      <dsp:nvSpPr>
        <dsp:cNvPr id="0" name=""/>
        <dsp:cNvSpPr/>
      </dsp:nvSpPr>
      <dsp:spPr>
        <a:xfrm>
          <a:off x="10414"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a:t>Balancing Independence and Real-World Assessment:</a:t>
          </a:r>
          <a:endParaRPr lang="en-US" sz="2400" kern="1200"/>
        </a:p>
        <a:p>
          <a:pPr marL="171450" lvl="1" indent="-171450" algn="l" defTabSz="844550">
            <a:lnSpc>
              <a:spcPct val="90000"/>
            </a:lnSpc>
            <a:spcBef>
              <a:spcPct val="0"/>
            </a:spcBef>
            <a:spcAft>
              <a:spcPct val="15000"/>
            </a:spcAft>
            <a:buChar char="•"/>
          </a:pPr>
          <a:r>
            <a:rPr lang="en-GB" sz="1900" kern="1200"/>
            <a:t>Strategies for maintaining assessment integrity, such as combining external independent assessment with internal evaluations, to ensure assessments reflect occupational competence accurately.</a:t>
          </a:r>
          <a:endParaRPr lang="en-US" sz="1900" kern="1200"/>
        </a:p>
      </dsp:txBody>
      <dsp:txXfrm>
        <a:off x="10414" y="1625836"/>
        <a:ext cx="4621650" cy="2772990"/>
      </dsp:txXfrm>
    </dsp:sp>
    <dsp:sp modelId="{0DBFC650-D713-43BD-8FBD-0E41185C6CC7}">
      <dsp:nvSpPr>
        <dsp:cNvPr id="0" name=""/>
        <dsp:cNvSpPr/>
      </dsp:nvSpPr>
      <dsp:spPr>
        <a:xfrm>
          <a:off x="4680475"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CC6C5B-4900-4402-965B-792CE0B17A5D}">
      <dsp:nvSpPr>
        <dsp:cNvPr id="0" name=""/>
        <dsp:cNvSpPr/>
      </dsp:nvSpPr>
      <dsp:spPr>
        <a:xfrm>
          <a:off x="5422133"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dirty="0"/>
            <a:t>Role of Social Partners:</a:t>
          </a:r>
          <a:endParaRPr lang="en-US" sz="2400" kern="1200" dirty="0"/>
        </a:p>
        <a:p>
          <a:pPr marL="171450" lvl="1" indent="-171450" algn="l" defTabSz="844550">
            <a:lnSpc>
              <a:spcPct val="90000"/>
            </a:lnSpc>
            <a:spcBef>
              <a:spcPct val="0"/>
            </a:spcBef>
            <a:spcAft>
              <a:spcPct val="15000"/>
            </a:spcAft>
            <a:buChar char="•"/>
          </a:pPr>
          <a:r>
            <a:rPr lang="en-GB" sz="1900" kern="1200"/>
            <a:t>Details the crucial involvement of employers and worker representatives in developing assessments, granting the certification process greater credibility and ensuring that assessments meet the current industry standards.</a:t>
          </a:r>
          <a:endParaRPr lang="en-US" sz="1900" kern="1200"/>
        </a:p>
      </dsp:txBody>
      <dsp:txXfrm>
        <a:off x="5422133" y="1625836"/>
        <a:ext cx="4621650" cy="2772990"/>
      </dsp:txXfrm>
    </dsp:sp>
    <dsp:sp modelId="{619C5F2A-61F5-4DEE-9287-870527B4E669}">
      <dsp:nvSpPr>
        <dsp:cNvPr id="0" name=""/>
        <dsp:cNvSpPr/>
      </dsp:nvSpPr>
      <dsp:spPr>
        <a:xfrm>
          <a:off x="10092194" y="2890831"/>
          <a:ext cx="693247" cy="243000"/>
        </a:xfrm>
        <a:prstGeom prst="rightArrow">
          <a:avLst>
            <a:gd name="adj1" fmla="val 5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E04877-7D9A-414D-8629-022BCC328049}">
      <dsp:nvSpPr>
        <dsp:cNvPr id="0" name=""/>
        <dsp:cNvSpPr/>
      </dsp:nvSpPr>
      <dsp:spPr>
        <a:xfrm>
          <a:off x="10833851" y="1625836"/>
          <a:ext cx="4621650" cy="277299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066800">
            <a:lnSpc>
              <a:spcPct val="90000"/>
            </a:lnSpc>
            <a:spcBef>
              <a:spcPct val="0"/>
            </a:spcBef>
            <a:spcAft>
              <a:spcPct val="35000"/>
            </a:spcAft>
            <a:buNone/>
          </a:pPr>
          <a:r>
            <a:rPr lang="en-GB" sz="2400" b="1" kern="1200"/>
            <a:t>Employer Involvement for Credibility:</a:t>
          </a:r>
          <a:endParaRPr lang="en-US" sz="2400" kern="1200"/>
        </a:p>
        <a:p>
          <a:pPr marL="171450" lvl="1" indent="-171450" algn="l" defTabSz="844550">
            <a:lnSpc>
              <a:spcPct val="90000"/>
            </a:lnSpc>
            <a:spcBef>
              <a:spcPct val="0"/>
            </a:spcBef>
            <a:spcAft>
              <a:spcPct val="15000"/>
            </a:spcAft>
            <a:buChar char="•"/>
          </a:pPr>
          <a:r>
            <a:rPr lang="en-GB" sz="1900" kern="1200"/>
            <a:t>Explores the dual role of employers in the development of assessments and direct involvement as assessors, contributing to more demanding and thus more credible certifications.</a:t>
          </a:r>
          <a:endParaRPr lang="en-US" sz="1900" kern="1200"/>
        </a:p>
      </dsp:txBody>
      <dsp:txXfrm>
        <a:off x="10833851" y="1625836"/>
        <a:ext cx="4621650" cy="2772990"/>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cloudassess.com/blog/assessment-methods/"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ifK7o-ao0nc?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youtu.be/ifK7o-ao0nc?feature=shar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ails-project.eu/index.html"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eachup.eun.or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hyperlink" Target="https://www.google.com/forms/about/" TargetMode="External"/><Relationship Id="rId13" Type="http://schemas.openxmlformats.org/officeDocument/2006/relationships/hyperlink" Target="https://edpuzzle.com/" TargetMode="External"/><Relationship Id="rId18" Type="http://schemas.openxmlformats.org/officeDocument/2006/relationships/image" Target="../media/image1.png"/><Relationship Id="rId3" Type="http://schemas.openxmlformats.org/officeDocument/2006/relationships/image" Target="../media/image8.svg"/><Relationship Id="rId7" Type="http://schemas.openxmlformats.org/officeDocument/2006/relationships/hyperlink" Target="https://www.socrative.com/" TargetMode="External"/><Relationship Id="rId12" Type="http://schemas.openxmlformats.org/officeDocument/2006/relationships/hyperlink" Target="https://padlet.com/" TargetMode="External"/><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turnitin.com/" TargetMode="External"/><Relationship Id="rId11" Type="http://schemas.openxmlformats.org/officeDocument/2006/relationships/image" Target="../media/image17.png"/><Relationship Id="rId5" Type="http://schemas.openxmlformats.org/officeDocument/2006/relationships/image" Target="../media/image15.sv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hyperlink" Target="https://kahoot.com/" TargetMode="Externa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png"/><Relationship Id="rId4" Type="http://schemas.openxmlformats.org/officeDocument/2006/relationships/image" Target="../media/image24.pn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voced.edu.au/content/ngv%3A28141" TargetMode="External"/><Relationship Id="rId7" Type="http://schemas.openxmlformats.org/officeDocument/2006/relationships/image" Target="../media/image3.png"/><Relationship Id="rId2" Type="http://schemas.openxmlformats.org/officeDocument/2006/relationships/hyperlink" Target="https://www.linkedin.com/advice/0/how-can-vocational-education-teachers-use-technology-ish2c"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openspace.etf.europa.eu/sites/default/files/2021-02/Literature%20review%20Assessment.pdf" TargetMode="Externa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hyperlink" Target="https://openspace.etf.europa.eu/sites/default/files/2021-02/Literature%20review%20Assessment.pdf" TargetMode="Externa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63573"/>
            <a:ext cx="8496300" cy="3877985"/>
          </a:xfrm>
          <a:prstGeom prst="rect">
            <a:avLst/>
          </a:prstGeom>
        </p:spPr>
        <p:txBody>
          <a:bodyPr wrap="square" lIns="0" tIns="0" rIns="0" bIns="0" rtlCol="0" anchor="t">
            <a:spAutoFit/>
          </a:bodyPr>
          <a:lstStyle/>
          <a:p>
            <a:r>
              <a:rPr lang="en-GB" sz="3600" spc="-102" dirty="0">
                <a:solidFill>
                  <a:srgbClr val="FB8709"/>
                </a:solidFill>
                <a:latin typeface="HK Grotesk Bold"/>
              </a:rPr>
              <a:t>Module 7: Cultivating a Learning Community: Context-Specific Implementation in VET Field</a:t>
            </a:r>
          </a:p>
          <a:p>
            <a:r>
              <a:rPr lang="en-GB" sz="4800" spc="-87" dirty="0">
                <a:solidFill>
                  <a:srgbClr val="053249"/>
                </a:solidFill>
                <a:latin typeface="HK Grotesk Bold"/>
              </a:rPr>
              <a:t>Unit 4 - Assessment and Certification in VET Learning Environments</a:t>
            </a:r>
            <a:endParaRPr lang="en-US" sz="48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B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a:solidFill>
                  <a:srgbClr val="053249"/>
                </a:solidFill>
                <a:latin typeface="HK Grotesk"/>
              </a:rPr>
              <a:t>CollaboratiVET Curriculum for VET teachers/trainers/educators </a:t>
            </a:r>
          </a:p>
        </p:txBody>
      </p:sp>
      <p:sp>
        <p:nvSpPr>
          <p:cNvPr id="12" name="TextBox 12"/>
          <p:cNvSpPr txBox="1"/>
          <p:nvPr/>
        </p:nvSpPr>
        <p:spPr>
          <a:xfrm>
            <a:off x="4325513" y="9144970"/>
            <a:ext cx="6720632" cy="836294"/>
          </a:xfrm>
          <a:prstGeom prst="rect">
            <a:avLst/>
          </a:prstGeom>
        </p:spPr>
        <p:txBody>
          <a:bodyPr lIns="0" tIns="0" rIns="0" bIns="0" rtlCol="0" anchor="t">
            <a:spAutoFit/>
          </a:bodyPr>
          <a:lstStyle/>
          <a:p>
            <a:pPr algn="just">
              <a:lnSpc>
                <a:spcPts val="1680"/>
              </a:lnSpc>
            </a:pPr>
            <a:r>
              <a:rPr lang="en-US" sz="12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a:lnSpc>
                <a:spcPts val="1680"/>
              </a:lnSpc>
              <a:spcBef>
                <a:spcPct val="0"/>
              </a:spcBef>
            </a:pPr>
            <a:endParaRPr lang="en-US" sz="1200" dirty="0">
              <a:solidFill>
                <a:srgbClr val="121212"/>
              </a:solidFill>
              <a:latin typeface="HK Grotesk Light"/>
            </a:endParaRPr>
          </a:p>
        </p:txBody>
      </p:sp>
      <p:pic>
        <p:nvPicPr>
          <p:cNvPr id="13" name="Picture 12">
            <a:extLst>
              <a:ext uri="{FF2B5EF4-FFF2-40B4-BE49-F238E27FC236}">
                <a16:creationId xmlns:a16="http://schemas.microsoft.com/office/drawing/2014/main" id="{B3EE31D0-6A0B-22DB-0A29-E1839BCE0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1600" y="9324754"/>
            <a:ext cx="1310997" cy="476726"/>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706F262B-67DB-BC25-87F8-8A30730AA687}"/>
              </a:ext>
            </a:extLst>
          </p:cNvPr>
          <p:cNvPicPr>
            <a:picLocks noChangeAspect="1"/>
          </p:cNvPicPr>
          <p:nvPr/>
        </p:nvPicPr>
        <p:blipFill>
          <a:blip r:embed="rId5"/>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Technology-enhanced assessment</a:t>
            </a:r>
          </a:p>
        </p:txBody>
      </p:sp>
      <p:sp>
        <p:nvSpPr>
          <p:cNvPr id="6" name="TextBox 6"/>
          <p:cNvSpPr txBox="1"/>
          <p:nvPr/>
        </p:nvSpPr>
        <p:spPr>
          <a:xfrm>
            <a:off x="793856" y="2329998"/>
            <a:ext cx="15465917" cy="4639668"/>
          </a:xfrm>
          <a:prstGeom prst="rect">
            <a:avLst/>
          </a:prstGeom>
        </p:spPr>
        <p:txBody>
          <a:bodyPr wrap="square" lIns="0" tIns="0" rIns="0" bIns="0" rtlCol="0" anchor="t">
            <a:spAutoFit/>
          </a:bodyPr>
          <a:lstStyle/>
          <a:p>
            <a:pPr>
              <a:lnSpc>
                <a:spcPts val="3639"/>
              </a:lnSpc>
              <a:spcBef>
                <a:spcPct val="0"/>
              </a:spcBef>
            </a:pPr>
            <a:r>
              <a:rPr lang="en-GB" sz="3600" b="1" dirty="0">
                <a:solidFill>
                  <a:srgbClr val="121212"/>
                </a:solidFill>
                <a:latin typeface="HK Grotesk Light"/>
              </a:rPr>
              <a:t>Shift to Online Assessment:</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Accelerated by the need for flexibility and continuity during disruptions like the COVID-19 pandemic.</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Addresses the growing demand for remote, adaptable assessment options.</a:t>
            </a:r>
          </a:p>
          <a:p>
            <a:pPr>
              <a:lnSpc>
                <a:spcPts val="3639"/>
              </a:lnSpc>
              <a:spcBef>
                <a:spcPct val="0"/>
              </a:spcBef>
            </a:pPr>
            <a:endParaRPr lang="en-GB" sz="3600" dirty="0">
              <a:solidFill>
                <a:srgbClr val="121212"/>
              </a:solidFill>
              <a:latin typeface="HK Grotesk Light"/>
            </a:endParaRPr>
          </a:p>
          <a:p>
            <a:pPr>
              <a:lnSpc>
                <a:spcPts val="3639"/>
              </a:lnSpc>
              <a:spcBef>
                <a:spcPct val="0"/>
              </a:spcBef>
            </a:pPr>
            <a:r>
              <a:rPr lang="en-GB" sz="3600" b="1" dirty="0">
                <a:solidFill>
                  <a:srgbClr val="121212"/>
                </a:solidFill>
                <a:latin typeface="HK Grotesk Light"/>
              </a:rPr>
              <a:t>Business and Educational Advantages:</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Enhances efficiency and sustainability of training organizations.</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Appeals to tech-savvy students, providing a comprehensive audit trail.</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Not limited to distance learning; beneficial for face-to-face and blended environments.</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A635A40E-808F-91FA-873A-D1B15F624F7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Freeform 12">
            <a:extLst>
              <a:ext uri="{FF2B5EF4-FFF2-40B4-BE49-F238E27FC236}">
                <a16:creationId xmlns:a16="http://schemas.microsoft.com/office/drawing/2014/main" id="{F1D9400F-5F9D-54E5-6F45-77BE852DF40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671AE5FC-6497-8EF8-3DDA-27EB1C8EBD42}"/>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97C60E8A-D71E-80B6-2A77-B91FFAE85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11741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Technology-enhanced assessment</a:t>
            </a:r>
          </a:p>
        </p:txBody>
      </p:sp>
      <p:sp>
        <p:nvSpPr>
          <p:cNvPr id="6" name="TextBox 6"/>
          <p:cNvSpPr txBox="1"/>
          <p:nvPr/>
        </p:nvSpPr>
        <p:spPr>
          <a:xfrm>
            <a:off x="793856" y="2329998"/>
            <a:ext cx="15465917" cy="4178003"/>
          </a:xfrm>
          <a:prstGeom prst="rect">
            <a:avLst/>
          </a:prstGeom>
        </p:spPr>
        <p:txBody>
          <a:bodyPr wrap="square" lIns="0" tIns="0" rIns="0" bIns="0" rtlCol="0" anchor="t">
            <a:spAutoFit/>
          </a:bodyPr>
          <a:lstStyle/>
          <a:p>
            <a:pPr>
              <a:lnSpc>
                <a:spcPts val="3639"/>
              </a:lnSpc>
              <a:spcBef>
                <a:spcPct val="0"/>
              </a:spcBef>
            </a:pPr>
            <a:r>
              <a:rPr lang="en-GB" sz="3600" b="1" dirty="0">
                <a:solidFill>
                  <a:srgbClr val="121212"/>
                </a:solidFill>
                <a:latin typeface="HK Grotesk Light"/>
              </a:rPr>
              <a:t>Key Considerations for Online Assessment:</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Choosing the Right Solution: Tailored to VET's unique requirements, supporting various assessment methods and environments.</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Compliance and Authenticity: Ensuring assessments align with the Principles of Assessment and Rules of Evidence, regardless of delivery method.</a:t>
            </a:r>
          </a:p>
          <a:p>
            <a:pPr marL="571500" indent="-571500">
              <a:lnSpc>
                <a:spcPts val="3639"/>
              </a:lnSpc>
              <a:spcBef>
                <a:spcPct val="0"/>
              </a:spcBef>
              <a:buFont typeface="Arial" panose="020B0604020202020204" pitchFamily="34" charset="0"/>
              <a:buChar char="•"/>
            </a:pPr>
            <a:r>
              <a:rPr lang="en-GB" sz="3600" dirty="0">
                <a:solidFill>
                  <a:srgbClr val="121212"/>
                </a:solidFill>
                <a:latin typeface="HK Grotesk Light"/>
              </a:rPr>
              <a:t>Evidence Collection: Utilizing tools like Cloud Assess for secure logins, time stamps, and tracking assessment interactions.</a:t>
            </a:r>
          </a:p>
          <a:p>
            <a:pPr>
              <a:lnSpc>
                <a:spcPts val="3639"/>
              </a:lnSpc>
              <a:spcBef>
                <a:spcPct val="0"/>
              </a:spcBef>
            </a:pPr>
            <a:endParaRPr lang="en-GB" sz="3600" dirty="0">
              <a:solidFill>
                <a:srgbClr val="121212"/>
              </a:solidFill>
              <a:latin typeface="HK Grotesk Light"/>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9B9567DA-F51D-D01D-16AE-B1766DAF976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Freeform 12">
            <a:extLst>
              <a:ext uri="{FF2B5EF4-FFF2-40B4-BE49-F238E27FC236}">
                <a16:creationId xmlns:a16="http://schemas.microsoft.com/office/drawing/2014/main" id="{E746163B-8E4C-82F8-49EB-341B7A6BCEE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ECE196AF-895B-B932-CC0B-CEC388DA268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0891EEC4-75A5-0971-BA4E-CE11F12AC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2309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Technology-enhanced assessment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pic>
        <p:nvPicPr>
          <p:cNvPr id="8" name="Picture 7">
            <a:extLst>
              <a:ext uri="{FF2B5EF4-FFF2-40B4-BE49-F238E27FC236}">
                <a16:creationId xmlns:a16="http://schemas.microsoft.com/office/drawing/2014/main" id="{07661F79-DC22-53B7-87A1-5ECED8316F01}"/>
              </a:ext>
            </a:extLst>
          </p:cNvPr>
          <p:cNvPicPr>
            <a:picLocks noChangeAspect="1"/>
          </p:cNvPicPr>
          <p:nvPr/>
        </p:nvPicPr>
        <p:blipFill>
          <a:blip r:embed="rId2"/>
          <a:stretch>
            <a:fillRect/>
          </a:stretch>
        </p:blipFill>
        <p:spPr>
          <a:xfrm>
            <a:off x="3124200" y="2151914"/>
            <a:ext cx="12169269" cy="5714396"/>
          </a:xfrm>
          <a:prstGeom prst="rect">
            <a:avLst/>
          </a:prstGeom>
        </p:spPr>
      </p:pic>
      <p:sp>
        <p:nvSpPr>
          <p:cNvPr id="16" name="TextBox 15">
            <a:extLst>
              <a:ext uri="{FF2B5EF4-FFF2-40B4-BE49-F238E27FC236}">
                <a16:creationId xmlns:a16="http://schemas.microsoft.com/office/drawing/2014/main" id="{D919AC23-3051-DAFC-02AC-CEC03A733AB4}"/>
              </a:ext>
            </a:extLst>
          </p:cNvPr>
          <p:cNvSpPr txBox="1"/>
          <p:nvPr/>
        </p:nvSpPr>
        <p:spPr>
          <a:xfrm>
            <a:off x="4419600" y="7893642"/>
            <a:ext cx="9144000" cy="338554"/>
          </a:xfrm>
          <a:prstGeom prst="rect">
            <a:avLst/>
          </a:prstGeom>
          <a:noFill/>
        </p:spPr>
        <p:txBody>
          <a:bodyPr wrap="square">
            <a:spAutoFit/>
          </a:bodyPr>
          <a:lstStyle/>
          <a:p>
            <a:pPr algn="ctr"/>
            <a:r>
              <a:rPr lang="en-GB" sz="1600" i="1" dirty="0"/>
              <a:t>Source: </a:t>
            </a:r>
            <a:r>
              <a:rPr lang="en-BE" sz="1600" i="1" dirty="0">
                <a:hlinkClick r:id="rId3"/>
              </a:rPr>
              <a:t>https://cloudassess.com/blog/assessment-methods/</a:t>
            </a:r>
            <a:r>
              <a:rPr lang="en-GB" sz="1600" i="1" dirty="0"/>
              <a:t> </a:t>
            </a:r>
            <a:endParaRPr lang="en-BE" sz="1600" i="1" dirty="0"/>
          </a:p>
        </p:txBody>
      </p:sp>
      <p:sp>
        <p:nvSpPr>
          <p:cNvPr id="6" name="Freeform 11">
            <a:extLst>
              <a:ext uri="{FF2B5EF4-FFF2-40B4-BE49-F238E27FC236}">
                <a16:creationId xmlns:a16="http://schemas.microsoft.com/office/drawing/2014/main" id="{0463B0BC-4854-9188-64BE-575B29F9481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7" name="Freeform 12">
            <a:extLst>
              <a:ext uri="{FF2B5EF4-FFF2-40B4-BE49-F238E27FC236}">
                <a16:creationId xmlns:a16="http://schemas.microsoft.com/office/drawing/2014/main" id="{2F1CC4D8-D356-D4B5-4136-4C2F31CA069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15" name="TextBox 13">
            <a:extLst>
              <a:ext uri="{FF2B5EF4-FFF2-40B4-BE49-F238E27FC236}">
                <a16:creationId xmlns:a16="http://schemas.microsoft.com/office/drawing/2014/main" id="{4F6252AA-13AC-28EE-5425-3DC151DB1DE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Picture 16">
            <a:extLst>
              <a:ext uri="{FF2B5EF4-FFF2-40B4-BE49-F238E27FC236}">
                <a16:creationId xmlns:a16="http://schemas.microsoft.com/office/drawing/2014/main" id="{6DB28A40-F808-7E24-B7CD-16D68CAC6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23143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1BC6D-A2D7-338D-3720-0DBA8CB78DA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C220382-A302-163F-AA55-3335AB7EF019}"/>
              </a:ext>
            </a:extLst>
          </p:cNvPr>
          <p:cNvSpPr/>
          <p:nvPr/>
        </p:nvSpPr>
        <p:spPr>
          <a:xfrm>
            <a:off x="17044742" y="-150232"/>
            <a:ext cx="1246758" cy="8963824"/>
          </a:xfrm>
          <a:prstGeom prst="rect">
            <a:avLst/>
          </a:prstGeom>
          <a:solidFill>
            <a:srgbClr val="FB8709"/>
          </a:solidFill>
        </p:spPr>
        <p:txBody>
          <a:bodyPr/>
          <a:lstStyle/>
          <a:p>
            <a:endParaRPr lang="en-BE"/>
          </a:p>
        </p:txBody>
      </p:sp>
      <p:grpSp>
        <p:nvGrpSpPr>
          <p:cNvPr id="3" name="Group 3">
            <a:extLst>
              <a:ext uri="{FF2B5EF4-FFF2-40B4-BE49-F238E27FC236}">
                <a16:creationId xmlns:a16="http://schemas.microsoft.com/office/drawing/2014/main" id="{9A272FC3-364B-0B09-9C3E-F5BF2B112268}"/>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D9BE3AA-07BE-51B8-F102-1870CD26830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a:extLst>
              <a:ext uri="{FF2B5EF4-FFF2-40B4-BE49-F238E27FC236}">
                <a16:creationId xmlns:a16="http://schemas.microsoft.com/office/drawing/2014/main" id="{F4EFA253-2F39-B1A8-F666-740FFEBAD7CA}"/>
              </a:ext>
            </a:extLst>
          </p:cNvPr>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Assess your flipped classroom</a:t>
            </a:r>
          </a:p>
        </p:txBody>
      </p:sp>
      <p:grpSp>
        <p:nvGrpSpPr>
          <p:cNvPr id="9" name="Group 9">
            <a:extLst>
              <a:ext uri="{FF2B5EF4-FFF2-40B4-BE49-F238E27FC236}">
                <a16:creationId xmlns:a16="http://schemas.microsoft.com/office/drawing/2014/main" id="{77ACBDF8-0320-4B72-FBD9-EF290488D5AB}"/>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76D950A-124E-7A38-F06B-138E1A3B99B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a:extLst>
              <a:ext uri="{FF2B5EF4-FFF2-40B4-BE49-F238E27FC236}">
                <a16:creationId xmlns:a16="http://schemas.microsoft.com/office/drawing/2014/main" id="{5142908F-ECC6-1F85-4A85-263BAD3B4325}"/>
              </a:ext>
            </a:extLst>
          </p:cNvPr>
          <p:cNvSpPr/>
          <p:nvPr/>
        </p:nvSpPr>
        <p:spPr>
          <a:xfrm rot="5400000">
            <a:off x="9139238" y="173356"/>
            <a:ext cx="9525" cy="17270948"/>
          </a:xfrm>
          <a:prstGeom prst="rect">
            <a:avLst/>
          </a:prstGeom>
          <a:solidFill>
            <a:srgbClr val="FB8709"/>
          </a:solidFill>
        </p:spPr>
        <p:txBody>
          <a:bodyPr/>
          <a:lstStyle/>
          <a:p>
            <a:endParaRPr lang="en-BE"/>
          </a:p>
        </p:txBody>
      </p:sp>
      <p:sp>
        <p:nvSpPr>
          <p:cNvPr id="6" name="Freeform 11">
            <a:extLst>
              <a:ext uri="{FF2B5EF4-FFF2-40B4-BE49-F238E27FC236}">
                <a16:creationId xmlns:a16="http://schemas.microsoft.com/office/drawing/2014/main" id="{815E6E3A-3192-DD48-29C0-FB8C281DA6E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7" name="Freeform 12">
            <a:extLst>
              <a:ext uri="{FF2B5EF4-FFF2-40B4-BE49-F238E27FC236}">
                <a16:creationId xmlns:a16="http://schemas.microsoft.com/office/drawing/2014/main" id="{FE7215FF-816B-8EAC-98CE-8E2C8962A2D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D909A9C4-0D48-860C-9EEE-8DF5FC6649AE}"/>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Picture 16">
            <a:extLst>
              <a:ext uri="{FF2B5EF4-FFF2-40B4-BE49-F238E27FC236}">
                <a16:creationId xmlns:a16="http://schemas.microsoft.com/office/drawing/2014/main" id="{086D4B90-8B62-C562-606B-8E4F2D5A9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9" name="TextBox 11">
            <a:extLst>
              <a:ext uri="{FF2B5EF4-FFF2-40B4-BE49-F238E27FC236}">
                <a16:creationId xmlns:a16="http://schemas.microsoft.com/office/drawing/2014/main" id="{105836D0-B73F-732C-A56D-A38BAE50518E}"/>
              </a:ext>
            </a:extLst>
          </p:cNvPr>
          <p:cNvGraphicFramePr/>
          <p:nvPr>
            <p:extLst>
              <p:ext uri="{D42A27DB-BD31-4B8C-83A1-F6EECF244321}">
                <p14:modId xmlns:p14="http://schemas.microsoft.com/office/powerpoint/2010/main" val="1126442724"/>
              </p:ext>
            </p:extLst>
          </p:nvPr>
        </p:nvGraphicFramePr>
        <p:xfrm>
          <a:off x="3647739" y="1786028"/>
          <a:ext cx="10110089" cy="67963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5457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99708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Industry Collaboration in VET Assessment and Certification</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23F07B4B-1244-C1D7-FF3A-3876FA89A7D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Freeform 12">
            <a:extLst>
              <a:ext uri="{FF2B5EF4-FFF2-40B4-BE49-F238E27FC236}">
                <a16:creationId xmlns:a16="http://schemas.microsoft.com/office/drawing/2014/main" id="{A91FFC7E-8554-756B-3286-C2B7B33994A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C28A596C-0907-F237-18B3-B1B24363C2A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B045132A-2B4B-36B6-7E17-B9C7D6CCAF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EFF1C5E0-67F3-D605-B0F7-4AC0B0E049C2}"/>
              </a:ext>
            </a:extLst>
          </p:cNvPr>
          <p:cNvGraphicFramePr/>
          <p:nvPr>
            <p:extLst>
              <p:ext uri="{D42A27DB-BD31-4B8C-83A1-F6EECF244321}">
                <p14:modId xmlns:p14="http://schemas.microsoft.com/office/powerpoint/2010/main" val="62530064"/>
              </p:ext>
            </p:extLst>
          </p:nvPr>
        </p:nvGraphicFramePr>
        <p:xfrm>
          <a:off x="797268" y="2984254"/>
          <a:ext cx="15465917" cy="6024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224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99708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Industry Collaboration in VET Assessment and Certification</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2B85F263-C36A-96F1-9EFD-7863A99C392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Freeform 12">
            <a:extLst>
              <a:ext uri="{FF2B5EF4-FFF2-40B4-BE49-F238E27FC236}">
                <a16:creationId xmlns:a16="http://schemas.microsoft.com/office/drawing/2014/main" id="{8B3E88CD-5AD1-0FDA-B512-C9528B291066}"/>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FD648B0B-50FA-B065-2855-9FC7F9D94416}"/>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1262C475-D8E9-02B4-9B80-0F9A8D1AC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5839C1E7-649D-476B-A34C-5EA1AEFB6897}"/>
              </a:ext>
            </a:extLst>
          </p:cNvPr>
          <p:cNvGraphicFramePr/>
          <p:nvPr>
            <p:extLst>
              <p:ext uri="{D42A27DB-BD31-4B8C-83A1-F6EECF244321}">
                <p14:modId xmlns:p14="http://schemas.microsoft.com/office/powerpoint/2010/main" val="1231185196"/>
              </p:ext>
            </p:extLst>
          </p:nvPr>
        </p:nvGraphicFramePr>
        <p:xfrm>
          <a:off x="948106" y="2409976"/>
          <a:ext cx="15465917" cy="6024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6035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Case Studies and Best Practices</a:t>
            </a:r>
          </a:p>
        </p:txBody>
      </p:sp>
      <p:sp>
        <p:nvSpPr>
          <p:cNvPr id="6" name="TextBox 6"/>
          <p:cNvSpPr txBox="1"/>
          <p:nvPr/>
        </p:nvSpPr>
        <p:spPr>
          <a:xfrm>
            <a:off x="914400" y="1917213"/>
            <a:ext cx="15465917" cy="484684"/>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HK Grotesk Light"/>
              </a:rPr>
              <a:t>Switzerland</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pic>
        <p:nvPicPr>
          <p:cNvPr id="7" name="Online Media 6" title="Earn While You Learn: Switzerland's Vocational Education and Training System (2016)">
            <a:hlinkClick r:id="" action="ppaction://media"/>
            <a:extLst>
              <a:ext uri="{FF2B5EF4-FFF2-40B4-BE49-F238E27FC236}">
                <a16:creationId xmlns:a16="http://schemas.microsoft.com/office/drawing/2014/main" id="{67986835-8B9B-01F9-475A-15AB68F4FCE3}"/>
              </a:ext>
            </a:extLst>
          </p:cNvPr>
          <p:cNvPicPr>
            <a:picLocks noRot="1" noChangeAspect="1"/>
          </p:cNvPicPr>
          <p:nvPr>
            <a:videoFile r:link="rId1"/>
          </p:nvPr>
        </p:nvPicPr>
        <p:blipFill>
          <a:blip r:embed="rId3"/>
          <a:stretch>
            <a:fillRect/>
          </a:stretch>
        </p:blipFill>
        <p:spPr>
          <a:xfrm>
            <a:off x="3640411" y="2450689"/>
            <a:ext cx="10013894" cy="5657850"/>
          </a:xfrm>
          <a:prstGeom prst="rect">
            <a:avLst/>
          </a:prstGeom>
        </p:spPr>
      </p:pic>
      <p:sp>
        <p:nvSpPr>
          <p:cNvPr id="15" name="TextBox 14">
            <a:extLst>
              <a:ext uri="{FF2B5EF4-FFF2-40B4-BE49-F238E27FC236}">
                <a16:creationId xmlns:a16="http://schemas.microsoft.com/office/drawing/2014/main" id="{581EF7A6-219F-39E6-E6EA-D50B78797C9C}"/>
              </a:ext>
            </a:extLst>
          </p:cNvPr>
          <p:cNvSpPr txBox="1"/>
          <p:nvPr/>
        </p:nvSpPr>
        <p:spPr>
          <a:xfrm>
            <a:off x="3717737" y="8404505"/>
            <a:ext cx="9144000" cy="369332"/>
          </a:xfrm>
          <a:prstGeom prst="rect">
            <a:avLst/>
          </a:prstGeom>
          <a:noFill/>
        </p:spPr>
        <p:txBody>
          <a:bodyPr wrap="square">
            <a:spAutoFit/>
          </a:bodyPr>
          <a:lstStyle/>
          <a:p>
            <a:r>
              <a:rPr lang="en-GB" i="1" dirty="0"/>
              <a:t>Source: </a:t>
            </a:r>
            <a:r>
              <a:rPr lang="en-BE" i="1" dirty="0">
                <a:hlinkClick r:id="rId4"/>
              </a:rPr>
              <a:t>https://youtu.be/ifK7o-ao0nc?feature=shared</a:t>
            </a:r>
            <a:r>
              <a:rPr lang="en-GB" i="1" dirty="0"/>
              <a:t> </a:t>
            </a:r>
            <a:endParaRPr lang="en-BE" i="1" dirty="0"/>
          </a:p>
        </p:txBody>
      </p:sp>
      <p:sp>
        <p:nvSpPr>
          <p:cNvPr id="8" name="Freeform 11">
            <a:extLst>
              <a:ext uri="{FF2B5EF4-FFF2-40B4-BE49-F238E27FC236}">
                <a16:creationId xmlns:a16="http://schemas.microsoft.com/office/drawing/2014/main" id="{2DD5A7A8-2BEB-BFCA-DD93-A20AF021811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16" name="Freeform 12">
            <a:extLst>
              <a:ext uri="{FF2B5EF4-FFF2-40B4-BE49-F238E27FC236}">
                <a16:creationId xmlns:a16="http://schemas.microsoft.com/office/drawing/2014/main" id="{6B762F2F-1510-E9E2-20A4-D4126FC2B23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17" name="TextBox 13">
            <a:extLst>
              <a:ext uri="{FF2B5EF4-FFF2-40B4-BE49-F238E27FC236}">
                <a16:creationId xmlns:a16="http://schemas.microsoft.com/office/drawing/2014/main" id="{9FE911DA-D456-251F-53A3-A3AD11FD174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8" name="Picture 17">
            <a:extLst>
              <a:ext uri="{FF2B5EF4-FFF2-40B4-BE49-F238E27FC236}">
                <a16:creationId xmlns:a16="http://schemas.microsoft.com/office/drawing/2014/main" id="{AD37DBC0-E5EB-0B5A-52CB-B3B5C00BE3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4946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Case Studies and Best Practices</a:t>
            </a:r>
          </a:p>
        </p:txBody>
      </p:sp>
      <p:sp>
        <p:nvSpPr>
          <p:cNvPr id="6" name="TextBox 6"/>
          <p:cNvSpPr txBox="1"/>
          <p:nvPr/>
        </p:nvSpPr>
        <p:spPr>
          <a:xfrm>
            <a:off x="914400" y="1917213"/>
            <a:ext cx="15465917" cy="1408014"/>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HK Grotesk Light"/>
              </a:rPr>
              <a:t>Classroom-based assessment of inquiry learning in Science (Europe)</a:t>
            </a:r>
          </a:p>
          <a:p>
            <a:pPr>
              <a:lnSpc>
                <a:spcPts val="3639"/>
              </a:lnSpc>
              <a:spcBef>
                <a:spcPct val="0"/>
              </a:spcBef>
            </a:pPr>
            <a:endParaRPr lang="en-GB" sz="3600" u="sng" dirty="0">
              <a:solidFill>
                <a:srgbClr val="121212"/>
              </a:solidFill>
              <a:latin typeface="HK Grotesk Light"/>
            </a:endParaRPr>
          </a:p>
          <a:p>
            <a:pPr>
              <a:lnSpc>
                <a:spcPts val="3639"/>
              </a:lnSpc>
              <a:spcBef>
                <a:spcPct val="0"/>
              </a:spcBef>
            </a:pPr>
            <a:r>
              <a:rPr lang="en-GB" sz="3600" dirty="0">
                <a:solidFill>
                  <a:srgbClr val="121212"/>
                </a:solidFill>
                <a:latin typeface="HK Grotesk Light"/>
                <a:hlinkClick r:id="rId2"/>
              </a:rPr>
              <a:t>SAILS – Strategies for Assessment of Inquiry Learning in Science</a:t>
            </a:r>
            <a:endParaRPr lang="en-GB" sz="3600" dirty="0">
              <a:solidFill>
                <a:srgbClr val="121212"/>
              </a:solidFill>
              <a:latin typeface="HK Grotesk Light"/>
            </a:endParaRP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pic>
        <p:nvPicPr>
          <p:cNvPr id="16" name="Picture 15">
            <a:extLst>
              <a:ext uri="{FF2B5EF4-FFF2-40B4-BE49-F238E27FC236}">
                <a16:creationId xmlns:a16="http://schemas.microsoft.com/office/drawing/2014/main" id="{3C538DFD-FB4D-28CF-C1CC-3906A35F89F7}"/>
              </a:ext>
            </a:extLst>
          </p:cNvPr>
          <p:cNvPicPr>
            <a:picLocks noChangeAspect="1"/>
          </p:cNvPicPr>
          <p:nvPr/>
        </p:nvPicPr>
        <p:blipFill>
          <a:blip r:embed="rId3"/>
          <a:stretch>
            <a:fillRect/>
          </a:stretch>
        </p:blipFill>
        <p:spPr>
          <a:xfrm>
            <a:off x="4180734" y="3498452"/>
            <a:ext cx="8434387" cy="5190392"/>
          </a:xfrm>
          <a:prstGeom prst="rect">
            <a:avLst/>
          </a:prstGeom>
          <a:ln>
            <a:noFill/>
          </a:ln>
          <a:effectLst>
            <a:softEdge rad="112500"/>
          </a:effectLst>
        </p:spPr>
      </p:pic>
      <p:sp>
        <p:nvSpPr>
          <p:cNvPr id="7" name="Freeform 11">
            <a:extLst>
              <a:ext uri="{FF2B5EF4-FFF2-40B4-BE49-F238E27FC236}">
                <a16:creationId xmlns:a16="http://schemas.microsoft.com/office/drawing/2014/main" id="{CE80E3FF-5419-3E12-C31A-417CD016755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8" name="Freeform 12">
            <a:extLst>
              <a:ext uri="{FF2B5EF4-FFF2-40B4-BE49-F238E27FC236}">
                <a16:creationId xmlns:a16="http://schemas.microsoft.com/office/drawing/2014/main" id="{7A7BD3CF-E6B1-5195-B430-2B5BDD1417D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15" name="TextBox 13">
            <a:extLst>
              <a:ext uri="{FF2B5EF4-FFF2-40B4-BE49-F238E27FC236}">
                <a16:creationId xmlns:a16="http://schemas.microsoft.com/office/drawing/2014/main" id="{58FA6588-49EA-E9A6-AF5B-7AA273D911DE}"/>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Picture 16">
            <a:extLst>
              <a:ext uri="{FF2B5EF4-FFF2-40B4-BE49-F238E27FC236}">
                <a16:creationId xmlns:a16="http://schemas.microsoft.com/office/drawing/2014/main" id="{1F4A44C5-84D3-51D5-B826-8E16D812BE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136140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Case Studies and Best Practices</a:t>
            </a:r>
          </a:p>
        </p:txBody>
      </p:sp>
      <p:sp>
        <p:nvSpPr>
          <p:cNvPr id="6" name="TextBox 6"/>
          <p:cNvSpPr txBox="1"/>
          <p:nvPr/>
        </p:nvSpPr>
        <p:spPr>
          <a:xfrm>
            <a:off x="914400" y="1917213"/>
            <a:ext cx="15465917" cy="1408014"/>
          </a:xfrm>
          <a:prstGeom prst="rect">
            <a:avLst/>
          </a:prstGeom>
        </p:spPr>
        <p:txBody>
          <a:bodyPr wrap="square" lIns="0" tIns="0" rIns="0" bIns="0" rtlCol="0" anchor="t">
            <a:spAutoFit/>
          </a:bodyPr>
          <a:lstStyle/>
          <a:p>
            <a:pPr>
              <a:lnSpc>
                <a:spcPts val="3639"/>
              </a:lnSpc>
              <a:spcBef>
                <a:spcPct val="0"/>
              </a:spcBef>
            </a:pPr>
            <a:r>
              <a:rPr lang="en-GB" sz="3600" u="sng" dirty="0">
                <a:solidFill>
                  <a:srgbClr val="121212"/>
                </a:solidFill>
                <a:latin typeface="HK Grotesk Light"/>
              </a:rPr>
              <a:t> PEER ASSESSMENT IN A MASSIVE OPEN ONLINE</a:t>
            </a:r>
          </a:p>
          <a:p>
            <a:pPr>
              <a:lnSpc>
                <a:spcPts val="3639"/>
              </a:lnSpc>
              <a:spcBef>
                <a:spcPct val="0"/>
              </a:spcBef>
            </a:pPr>
            <a:r>
              <a:rPr lang="en-GB" sz="3600" u="sng" dirty="0">
                <a:solidFill>
                  <a:srgbClr val="121212"/>
                </a:solidFill>
                <a:latin typeface="HK Grotesk Light"/>
              </a:rPr>
              <a:t>COURSE SUPPORTING INITIAL AND CONTINUING TEACHER EDUCATION</a:t>
            </a:r>
          </a:p>
          <a:p>
            <a:pPr>
              <a:lnSpc>
                <a:spcPts val="3639"/>
              </a:lnSpc>
              <a:spcBef>
                <a:spcPct val="0"/>
              </a:spcBef>
            </a:pPr>
            <a:r>
              <a:rPr lang="en-GB" sz="3600" dirty="0">
                <a:solidFill>
                  <a:srgbClr val="121212"/>
                </a:solidFill>
                <a:latin typeface="HK Grotesk Light"/>
              </a:rPr>
              <a:t>More information </a:t>
            </a:r>
            <a:r>
              <a:rPr lang="en-GB" sz="3600" dirty="0">
                <a:solidFill>
                  <a:srgbClr val="121212"/>
                </a:solidFill>
                <a:latin typeface="HK Grotesk Light"/>
                <a:hlinkClick r:id="rId2"/>
              </a:rPr>
              <a:t>here</a:t>
            </a:r>
            <a:r>
              <a:rPr lang="en-GB" sz="36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pic>
        <p:nvPicPr>
          <p:cNvPr id="8" name="Picture 7">
            <a:extLst>
              <a:ext uri="{FF2B5EF4-FFF2-40B4-BE49-F238E27FC236}">
                <a16:creationId xmlns:a16="http://schemas.microsoft.com/office/drawing/2014/main" id="{043350D1-B34B-97E2-FC57-266A621019BB}"/>
              </a:ext>
            </a:extLst>
          </p:cNvPr>
          <p:cNvPicPr>
            <a:picLocks noChangeAspect="1"/>
          </p:cNvPicPr>
          <p:nvPr/>
        </p:nvPicPr>
        <p:blipFill>
          <a:blip r:embed="rId3"/>
          <a:stretch>
            <a:fillRect/>
          </a:stretch>
        </p:blipFill>
        <p:spPr>
          <a:xfrm>
            <a:off x="3635428" y="3582419"/>
            <a:ext cx="9525000" cy="4964456"/>
          </a:xfrm>
          <a:prstGeom prst="rect">
            <a:avLst/>
          </a:prstGeom>
          <a:ln>
            <a:noFill/>
          </a:ln>
          <a:effectLst>
            <a:softEdge rad="112500"/>
          </a:effectLst>
        </p:spPr>
      </p:pic>
      <p:sp>
        <p:nvSpPr>
          <p:cNvPr id="7" name="Freeform 11">
            <a:extLst>
              <a:ext uri="{FF2B5EF4-FFF2-40B4-BE49-F238E27FC236}">
                <a16:creationId xmlns:a16="http://schemas.microsoft.com/office/drawing/2014/main" id="{6D32737E-F67C-A954-711F-0152DE9F653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15" name="Freeform 12">
            <a:extLst>
              <a:ext uri="{FF2B5EF4-FFF2-40B4-BE49-F238E27FC236}">
                <a16:creationId xmlns:a16="http://schemas.microsoft.com/office/drawing/2014/main" id="{9EB8E17B-1B07-A9B3-EF2F-8E1856595C7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16" name="TextBox 13">
            <a:extLst>
              <a:ext uri="{FF2B5EF4-FFF2-40B4-BE49-F238E27FC236}">
                <a16:creationId xmlns:a16="http://schemas.microsoft.com/office/drawing/2014/main" id="{711683CA-9F67-E139-0DC8-D6F879B70C19}"/>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Picture 16">
            <a:extLst>
              <a:ext uri="{FF2B5EF4-FFF2-40B4-BE49-F238E27FC236}">
                <a16:creationId xmlns:a16="http://schemas.microsoft.com/office/drawing/2014/main" id="{F2D6AA87-8E83-A1E3-C416-1EECB1383A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31307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213919" y="-2717471"/>
            <a:ext cx="623379" cy="14348459"/>
          </a:xfrm>
          <a:prstGeom prst="rect">
            <a:avLst/>
          </a:prstGeom>
          <a:solidFill>
            <a:srgbClr val="FB8709"/>
          </a:solidFill>
        </p:spPr>
        <p:txBody>
          <a:bodyPr/>
          <a:lstStyle/>
          <a:p>
            <a:endParaRPr lang="en-BE"/>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B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1" name="TextBox 11"/>
          <p:cNvSpPr txBox="1"/>
          <p:nvPr/>
        </p:nvSpPr>
        <p:spPr>
          <a:xfrm>
            <a:off x="818920" y="1579139"/>
            <a:ext cx="12181388" cy="1163588"/>
          </a:xfrm>
          <a:prstGeom prst="rect">
            <a:avLst/>
          </a:prstGeom>
        </p:spPr>
        <p:txBody>
          <a:bodyPr lIns="0" tIns="0" rIns="0" bIns="0" rtlCol="0" anchor="t">
            <a:spAutoFit/>
          </a:bodyPr>
          <a:lstStyle/>
          <a:p>
            <a:pPr>
              <a:lnSpc>
                <a:spcPts val="9679"/>
              </a:lnSpc>
            </a:pPr>
            <a:r>
              <a:rPr lang="en-GB" sz="6000" spc="-87" dirty="0">
                <a:solidFill>
                  <a:srgbClr val="033C5B"/>
                </a:solidFill>
                <a:latin typeface="HK Grotesk Bold"/>
              </a:rPr>
              <a:t>Tools and Platforms</a:t>
            </a:r>
            <a:endParaRPr lang="en-US" sz="6000" spc="-87" dirty="0">
              <a:solidFill>
                <a:srgbClr val="033C5B"/>
              </a:solidFill>
              <a:latin typeface="HK Grotesk Bold"/>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BE"/>
          </a:p>
        </p:txBody>
      </p:sp>
      <p:pic>
        <p:nvPicPr>
          <p:cNvPr id="18" name="Graphic 17" descr="Lights On with solid fill">
            <a:extLst>
              <a:ext uri="{FF2B5EF4-FFF2-40B4-BE49-F238E27FC236}">
                <a16:creationId xmlns:a16="http://schemas.microsoft.com/office/drawing/2014/main" id="{64703B46-5984-E1AA-55ED-AC94923932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5237" y="1537554"/>
            <a:ext cx="1246758" cy="1246758"/>
          </a:xfrm>
          <a:prstGeom prst="rect">
            <a:avLst/>
          </a:prstGeom>
        </p:spPr>
      </p:pic>
      <p:sp>
        <p:nvSpPr>
          <p:cNvPr id="19" name="TextBox 12">
            <a:extLst>
              <a:ext uri="{FF2B5EF4-FFF2-40B4-BE49-F238E27FC236}">
                <a16:creationId xmlns:a16="http://schemas.microsoft.com/office/drawing/2014/main" id="{8DF634D5-EC4E-EAF5-AC1D-24D2F58B6E20}"/>
              </a:ext>
            </a:extLst>
          </p:cNvPr>
          <p:cNvSpPr txBox="1"/>
          <p:nvPr/>
        </p:nvSpPr>
        <p:spPr>
          <a:xfrm>
            <a:off x="1100259" y="2770096"/>
            <a:ext cx="7348456" cy="5524526"/>
          </a:xfrm>
          <a:prstGeom prst="rect">
            <a:avLst/>
          </a:prstGeom>
        </p:spPr>
        <p:txBody>
          <a:bodyPr wrap="square" lIns="0" tIns="0" rIns="0" bIns="0" rtlCol="0" anchor="t">
            <a:spAutoFit/>
          </a:bodyPr>
          <a:lstStyle/>
          <a:p>
            <a:pPr>
              <a:lnSpc>
                <a:spcPts val="3640"/>
              </a:lnSpc>
              <a:spcBef>
                <a:spcPct val="0"/>
              </a:spcBef>
            </a:pPr>
            <a:r>
              <a:rPr lang="en-GB" sz="2600" b="1" dirty="0">
                <a:solidFill>
                  <a:srgbClr val="121212"/>
                </a:solidFill>
                <a:latin typeface="HK Grotesk Light"/>
              </a:rPr>
              <a:t>Assessment and Feedback Tools</a:t>
            </a: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6"/>
              </a:rPr>
              <a:t>Turnitin</a:t>
            </a:r>
            <a:r>
              <a:rPr lang="en-GB" sz="2600" dirty="0">
                <a:solidFill>
                  <a:srgbClr val="121212"/>
                </a:solidFill>
                <a:latin typeface="HK Grotesk Light"/>
              </a:rPr>
              <a:t>: Provides services for academic writing and feedback, including plagiarism detection.</a:t>
            </a: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7"/>
              </a:rPr>
              <a:t>Socrative</a:t>
            </a:r>
            <a:r>
              <a:rPr lang="en-GB" sz="2600" dirty="0">
                <a:solidFill>
                  <a:srgbClr val="121212"/>
                </a:solidFill>
                <a:latin typeface="HK Grotesk Light"/>
              </a:rPr>
              <a:t>: Allows educators to create assessments that students can access on any device.</a:t>
            </a: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8"/>
              </a:rPr>
              <a:t>Google Forms</a:t>
            </a:r>
            <a:r>
              <a:rPr lang="en-GB" sz="2600" dirty="0">
                <a:solidFill>
                  <a:srgbClr val="121212"/>
                </a:solidFill>
                <a:latin typeface="HK Grotesk Light"/>
              </a:rPr>
              <a:t>:  Create custom quizzes, surveys, and questionnaires with automatic grading and real-time response analysis.</a:t>
            </a: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9"/>
              </a:rPr>
              <a:t>Kahoot</a:t>
            </a:r>
            <a:r>
              <a:rPr lang="en-GB" sz="2600" dirty="0">
                <a:solidFill>
                  <a:srgbClr val="121212"/>
                </a:solidFill>
                <a:latin typeface="HK Grotesk Light"/>
              </a:rPr>
              <a:t>: Allows educators to create game-based quizzes and interactive challenges that can be played in a group setting or individually</a:t>
            </a:r>
          </a:p>
        </p:txBody>
      </p:sp>
      <p:pic>
        <p:nvPicPr>
          <p:cNvPr id="12" name="Picture 11">
            <a:extLst>
              <a:ext uri="{FF2B5EF4-FFF2-40B4-BE49-F238E27FC236}">
                <a16:creationId xmlns:a16="http://schemas.microsoft.com/office/drawing/2014/main" id="{B15D52E8-2BD0-6B49-5BCF-BD6DF83A5A4F}"/>
              </a:ext>
            </a:extLst>
          </p:cNvPr>
          <p:cNvPicPr>
            <a:picLocks noChangeAspect="1"/>
          </p:cNvPicPr>
          <p:nvPr/>
        </p:nvPicPr>
        <p:blipFill>
          <a:blip r:embed="rId10"/>
          <a:stretch>
            <a:fillRect/>
          </a:stretch>
        </p:blipFill>
        <p:spPr>
          <a:xfrm>
            <a:off x="124346" y="3300187"/>
            <a:ext cx="1283325" cy="567237"/>
          </a:xfrm>
          <a:prstGeom prst="rect">
            <a:avLst/>
          </a:prstGeom>
        </p:spPr>
      </p:pic>
      <p:pic>
        <p:nvPicPr>
          <p:cNvPr id="20" name="Picture 19">
            <a:extLst>
              <a:ext uri="{FF2B5EF4-FFF2-40B4-BE49-F238E27FC236}">
                <a16:creationId xmlns:a16="http://schemas.microsoft.com/office/drawing/2014/main" id="{DC19AC3F-7D74-4374-B674-98E18FB4B23A}"/>
              </a:ext>
            </a:extLst>
          </p:cNvPr>
          <p:cNvPicPr>
            <a:picLocks noChangeAspect="1"/>
          </p:cNvPicPr>
          <p:nvPr/>
        </p:nvPicPr>
        <p:blipFill>
          <a:blip r:embed="rId11"/>
          <a:stretch>
            <a:fillRect/>
          </a:stretch>
        </p:blipFill>
        <p:spPr>
          <a:xfrm>
            <a:off x="167478" y="4202871"/>
            <a:ext cx="1224806" cy="419078"/>
          </a:xfrm>
          <a:prstGeom prst="rect">
            <a:avLst/>
          </a:prstGeom>
        </p:spPr>
      </p:pic>
      <p:sp>
        <p:nvSpPr>
          <p:cNvPr id="2" name="TextBox 12">
            <a:extLst>
              <a:ext uri="{FF2B5EF4-FFF2-40B4-BE49-F238E27FC236}">
                <a16:creationId xmlns:a16="http://schemas.microsoft.com/office/drawing/2014/main" id="{00C330BA-C4D5-6A3D-6492-48B2BBFB809E}"/>
              </a:ext>
            </a:extLst>
          </p:cNvPr>
          <p:cNvSpPr txBox="1"/>
          <p:nvPr/>
        </p:nvSpPr>
        <p:spPr>
          <a:xfrm>
            <a:off x="9863171" y="2742727"/>
            <a:ext cx="7348456" cy="3216201"/>
          </a:xfrm>
          <a:prstGeom prst="rect">
            <a:avLst/>
          </a:prstGeom>
        </p:spPr>
        <p:txBody>
          <a:bodyPr wrap="square" lIns="0" tIns="0" rIns="0" bIns="0" rtlCol="0" anchor="t">
            <a:spAutoFit/>
          </a:bodyPr>
          <a:lstStyle/>
          <a:p>
            <a:pPr marL="457200" indent="-457200">
              <a:lnSpc>
                <a:spcPts val="3640"/>
              </a:lnSpc>
              <a:spcBef>
                <a:spcPct val="0"/>
              </a:spcBef>
              <a:buFont typeface="Arial" panose="020B0604020202020204" pitchFamily="34" charset="0"/>
              <a:buChar char="•"/>
            </a:pPr>
            <a:endParaRPr lang="en-GB" sz="2600" dirty="0">
              <a:solidFill>
                <a:srgbClr val="121212"/>
              </a:solidFill>
              <a:latin typeface="HK Grotesk Light"/>
              <a:hlinkClick r:id="rId6"/>
            </a:endParaRP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12"/>
              </a:rPr>
              <a:t>Padlet</a:t>
            </a:r>
            <a:r>
              <a:rPr lang="en-GB" sz="2600" dirty="0">
                <a:solidFill>
                  <a:srgbClr val="121212"/>
                </a:solidFill>
                <a:latin typeface="HK Grotesk Light"/>
              </a:rPr>
              <a:t>: A digital bulletin board where students can post text, links, images, and videos. </a:t>
            </a: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13"/>
              </a:rPr>
              <a:t>Edpuzzle</a:t>
            </a:r>
            <a:r>
              <a:rPr lang="en-GB" sz="2600" dirty="0">
                <a:solidFill>
                  <a:srgbClr val="121212"/>
                </a:solidFill>
                <a:latin typeface="HK Grotesk Light"/>
              </a:rPr>
              <a:t>: Allows educators to create and share interactive video lessons. You can embed questions into videos to check for understanding. </a:t>
            </a:r>
          </a:p>
        </p:txBody>
      </p:sp>
      <p:pic>
        <p:nvPicPr>
          <p:cNvPr id="21" name="Picture 20">
            <a:extLst>
              <a:ext uri="{FF2B5EF4-FFF2-40B4-BE49-F238E27FC236}">
                <a16:creationId xmlns:a16="http://schemas.microsoft.com/office/drawing/2014/main" id="{FF36E171-14A9-76A6-1ADF-9AE7DDD077B3}"/>
              </a:ext>
            </a:extLst>
          </p:cNvPr>
          <p:cNvPicPr>
            <a:picLocks noChangeAspect="1"/>
          </p:cNvPicPr>
          <p:nvPr/>
        </p:nvPicPr>
        <p:blipFill>
          <a:blip r:embed="rId14"/>
          <a:stretch>
            <a:fillRect/>
          </a:stretch>
        </p:blipFill>
        <p:spPr>
          <a:xfrm>
            <a:off x="559140" y="5291193"/>
            <a:ext cx="748954" cy="871627"/>
          </a:xfrm>
          <a:prstGeom prst="rect">
            <a:avLst/>
          </a:prstGeom>
        </p:spPr>
      </p:pic>
      <p:pic>
        <p:nvPicPr>
          <p:cNvPr id="23" name="Picture 22">
            <a:extLst>
              <a:ext uri="{FF2B5EF4-FFF2-40B4-BE49-F238E27FC236}">
                <a16:creationId xmlns:a16="http://schemas.microsoft.com/office/drawing/2014/main" id="{49F7F0BC-C870-3BC6-59C3-466C37792E5B}"/>
              </a:ext>
            </a:extLst>
          </p:cNvPr>
          <p:cNvPicPr>
            <a:picLocks noChangeAspect="1"/>
          </p:cNvPicPr>
          <p:nvPr/>
        </p:nvPicPr>
        <p:blipFill>
          <a:blip r:embed="rId15"/>
          <a:stretch>
            <a:fillRect/>
          </a:stretch>
        </p:blipFill>
        <p:spPr>
          <a:xfrm>
            <a:off x="225735" y="6912213"/>
            <a:ext cx="1224806" cy="438908"/>
          </a:xfrm>
          <a:prstGeom prst="rect">
            <a:avLst/>
          </a:prstGeom>
        </p:spPr>
      </p:pic>
      <p:pic>
        <p:nvPicPr>
          <p:cNvPr id="25" name="Picture 24">
            <a:extLst>
              <a:ext uri="{FF2B5EF4-FFF2-40B4-BE49-F238E27FC236}">
                <a16:creationId xmlns:a16="http://schemas.microsoft.com/office/drawing/2014/main" id="{CBD58816-1A2C-C090-50FD-8FE62278E59C}"/>
              </a:ext>
            </a:extLst>
          </p:cNvPr>
          <p:cNvPicPr>
            <a:picLocks noChangeAspect="1"/>
          </p:cNvPicPr>
          <p:nvPr/>
        </p:nvPicPr>
        <p:blipFill>
          <a:blip r:embed="rId16"/>
          <a:stretch>
            <a:fillRect/>
          </a:stretch>
        </p:blipFill>
        <p:spPr>
          <a:xfrm>
            <a:off x="8989834" y="3212278"/>
            <a:ext cx="1241444" cy="371527"/>
          </a:xfrm>
          <a:prstGeom prst="rect">
            <a:avLst/>
          </a:prstGeom>
        </p:spPr>
      </p:pic>
      <p:pic>
        <p:nvPicPr>
          <p:cNvPr id="27" name="Picture 26">
            <a:extLst>
              <a:ext uri="{FF2B5EF4-FFF2-40B4-BE49-F238E27FC236}">
                <a16:creationId xmlns:a16="http://schemas.microsoft.com/office/drawing/2014/main" id="{D63A9267-F15F-AFB9-40AF-CA2F86AF533E}"/>
              </a:ext>
            </a:extLst>
          </p:cNvPr>
          <p:cNvPicPr>
            <a:picLocks noChangeAspect="1"/>
          </p:cNvPicPr>
          <p:nvPr/>
        </p:nvPicPr>
        <p:blipFill>
          <a:blip r:embed="rId17"/>
          <a:stretch>
            <a:fillRect/>
          </a:stretch>
        </p:blipFill>
        <p:spPr>
          <a:xfrm>
            <a:off x="8780481" y="4057272"/>
            <a:ext cx="1292043" cy="481080"/>
          </a:xfrm>
          <a:prstGeom prst="rect">
            <a:avLst/>
          </a:prstGeom>
        </p:spPr>
      </p:pic>
      <p:sp>
        <p:nvSpPr>
          <p:cNvPr id="17" name="Freeform 11">
            <a:extLst>
              <a:ext uri="{FF2B5EF4-FFF2-40B4-BE49-F238E27FC236}">
                <a16:creationId xmlns:a16="http://schemas.microsoft.com/office/drawing/2014/main" id="{EBDABD8C-B649-DA1D-B7D0-1B5D0658FB4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8"/>
            <a:stretch>
              <a:fillRect/>
            </a:stretch>
          </a:blipFill>
        </p:spPr>
        <p:txBody>
          <a:bodyPr/>
          <a:lstStyle/>
          <a:p>
            <a:endParaRPr lang="en-BE"/>
          </a:p>
        </p:txBody>
      </p:sp>
      <p:sp>
        <p:nvSpPr>
          <p:cNvPr id="22" name="Freeform 12">
            <a:extLst>
              <a:ext uri="{FF2B5EF4-FFF2-40B4-BE49-F238E27FC236}">
                <a16:creationId xmlns:a16="http://schemas.microsoft.com/office/drawing/2014/main" id="{51229B8A-C49E-52F9-538E-467601F81DC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9"/>
            <a:stretch>
              <a:fillRect/>
            </a:stretch>
          </a:blipFill>
        </p:spPr>
        <p:txBody>
          <a:bodyPr/>
          <a:lstStyle/>
          <a:p>
            <a:endParaRPr lang="en-BE"/>
          </a:p>
        </p:txBody>
      </p:sp>
      <p:sp>
        <p:nvSpPr>
          <p:cNvPr id="24" name="TextBox 13">
            <a:extLst>
              <a:ext uri="{FF2B5EF4-FFF2-40B4-BE49-F238E27FC236}">
                <a16:creationId xmlns:a16="http://schemas.microsoft.com/office/drawing/2014/main" id="{59C9D9A3-B8BC-57D3-0F17-7B9129873EC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6" name="Picture 25">
            <a:extLst>
              <a:ext uri="{FF2B5EF4-FFF2-40B4-BE49-F238E27FC236}">
                <a16:creationId xmlns:a16="http://schemas.microsoft.com/office/drawing/2014/main" id="{2529B2D4-F04C-207E-7C22-86C2887C4DF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61767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827483"/>
            <a:ext cx="6990285" cy="1960191"/>
          </a:xfrm>
          <a:prstGeom prst="rect">
            <a:avLst/>
          </a:prstGeom>
        </p:spPr>
        <p:txBody>
          <a:bodyPr lIns="0" tIns="0" rIns="0" bIns="0" rtlCol="0" anchor="t">
            <a:spAutoFit/>
          </a:bodyPr>
          <a:lstStyle/>
          <a:p>
            <a:pPr algn="ctr">
              <a:lnSpc>
                <a:spcPts val="7699"/>
              </a:lnSpc>
            </a:pPr>
            <a:r>
              <a:rPr lang="en-US" sz="6999" spc="-69" dirty="0">
                <a:solidFill>
                  <a:srgbClr val="033C5B"/>
                </a:solidFill>
                <a:latin typeface="HK Grotesk Bold"/>
              </a:rPr>
              <a:t>Learning Objectives</a:t>
            </a:r>
          </a:p>
        </p:txBody>
      </p:sp>
      <p:sp>
        <p:nvSpPr>
          <p:cNvPr id="3" name="TextBox 3"/>
          <p:cNvSpPr txBox="1"/>
          <p:nvPr/>
        </p:nvSpPr>
        <p:spPr>
          <a:xfrm>
            <a:off x="348228" y="2584086"/>
            <a:ext cx="8529641" cy="6953763"/>
          </a:xfrm>
          <a:prstGeom prst="rect">
            <a:avLst/>
          </a:prstGeom>
        </p:spPr>
        <p:txBody>
          <a:bodyPr wrap="square" lIns="0" tIns="0" rIns="0" bIns="0" rtlCol="0" anchor="t">
            <a:spAutoFit/>
          </a:bodyPr>
          <a:lstStyle/>
          <a:p>
            <a:pPr marL="302259" lvl="1">
              <a:lnSpc>
                <a:spcPts val="3919"/>
              </a:lnSpc>
            </a:pPr>
            <a:r>
              <a:rPr lang="en-GB" sz="2000" dirty="0">
                <a:solidFill>
                  <a:srgbClr val="121212"/>
                </a:solidFill>
                <a:latin typeface="HK Grotesk Light"/>
              </a:rPr>
              <a:t>By the end of this unit, participants will be able to:</a:t>
            </a:r>
            <a:endParaRPr lang="en-US" sz="2000" dirty="0">
              <a:solidFill>
                <a:srgbClr val="121212"/>
              </a:solidFill>
              <a:latin typeface="HK Grotesk Light"/>
            </a:endParaRPr>
          </a:p>
          <a:p>
            <a:pPr marL="604519" lvl="1" indent="-302260">
              <a:lnSpc>
                <a:spcPts val="3919"/>
              </a:lnSpc>
              <a:buFont typeface="Arial"/>
              <a:buChar char="•"/>
            </a:pPr>
            <a:r>
              <a:rPr lang="en-GB" sz="2000" dirty="0">
                <a:solidFill>
                  <a:srgbClr val="121212"/>
                </a:solidFill>
                <a:latin typeface="HK Grotesk Light"/>
              </a:rPr>
              <a:t>Explain the purpose and importance of different types of assessments in vocational education and training, including formative, summative, and competency-based assessments.</a:t>
            </a:r>
          </a:p>
          <a:p>
            <a:pPr marL="604519" lvl="1" indent="-302260">
              <a:lnSpc>
                <a:spcPts val="3919"/>
              </a:lnSpc>
              <a:buFont typeface="Arial"/>
              <a:buChar char="•"/>
            </a:pPr>
            <a:r>
              <a:rPr lang="en-GB" sz="2000" dirty="0">
                <a:solidFill>
                  <a:srgbClr val="121212"/>
                </a:solidFill>
                <a:latin typeface="HK Grotesk Light"/>
              </a:rPr>
              <a:t>Integrate technology into the assessment process, utilizing digital tools for creating engaging and effective assessment methods that provide accurate and timely feedback.</a:t>
            </a:r>
          </a:p>
          <a:p>
            <a:pPr marL="604519" lvl="1" indent="-302260">
              <a:lnSpc>
                <a:spcPts val="3919"/>
              </a:lnSpc>
              <a:buFont typeface="Arial"/>
              <a:buChar char="•"/>
            </a:pPr>
            <a:r>
              <a:rPr lang="en-GB" sz="2000" dirty="0">
                <a:solidFill>
                  <a:srgbClr val="121212"/>
                </a:solidFill>
                <a:latin typeface="HK Grotesk Light"/>
              </a:rPr>
              <a:t>Design certification programs that accurately reflect learner competencies and align with industry standards, ensuring that certifications are meaningful and recognized by employers.</a:t>
            </a:r>
          </a:p>
          <a:p>
            <a:pPr marL="604519" lvl="1" indent="-302260">
              <a:lnSpc>
                <a:spcPts val="3919"/>
              </a:lnSpc>
              <a:buFont typeface="Arial"/>
              <a:buChar char="•"/>
            </a:pPr>
            <a:r>
              <a:rPr lang="en-GB" sz="2000" dirty="0">
                <a:solidFill>
                  <a:srgbClr val="121212"/>
                </a:solidFill>
                <a:latin typeface="HK Grotesk Light"/>
              </a:rPr>
              <a:t>Apply best practices and innovative approaches from case studies of successful assessment and certification models, with the goal of enhancing their own practices in VET learning environments.</a:t>
            </a:r>
          </a:p>
          <a:p>
            <a:pPr marL="604519" lvl="1" indent="-302260">
              <a:lnSpc>
                <a:spcPts val="3919"/>
              </a:lnSpc>
              <a:buFont typeface="Arial"/>
              <a:buChar char="•"/>
            </a:pPr>
            <a:endParaRPr lang="en-US" sz="2000" dirty="0">
              <a:solidFill>
                <a:srgbClr val="121212"/>
              </a:solidFill>
              <a:latin typeface="HK Grotesk Light"/>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BE"/>
          </a:p>
        </p:txBody>
      </p:sp>
      <p:sp>
        <p:nvSpPr>
          <p:cNvPr id="5" name="AutoShape 5"/>
          <p:cNvSpPr/>
          <p:nvPr/>
        </p:nvSpPr>
        <p:spPr>
          <a:xfrm>
            <a:off x="9144000" y="0"/>
            <a:ext cx="9144000" cy="5143500"/>
          </a:xfrm>
          <a:prstGeom prst="rect">
            <a:avLst/>
          </a:prstGeom>
          <a:solidFill>
            <a:srgbClr val="053249"/>
          </a:solidFill>
        </p:spPr>
        <p:txBody>
          <a:bodyPr/>
          <a:lstStyle/>
          <a:p>
            <a:endParaRPr lang="en-B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B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Reflection Activity</a:t>
            </a:r>
          </a:p>
        </p:txBody>
      </p:sp>
      <p:sp>
        <p:nvSpPr>
          <p:cNvPr id="11" name="TextBox 11"/>
          <p:cNvSpPr txBox="1"/>
          <p:nvPr/>
        </p:nvSpPr>
        <p:spPr>
          <a:xfrm>
            <a:off x="3058697" y="2006533"/>
            <a:ext cx="11844880" cy="5986126"/>
          </a:xfrm>
          <a:prstGeom prst="rect">
            <a:avLst/>
          </a:prstGeom>
        </p:spPr>
        <p:txBody>
          <a:bodyPr wrap="square" lIns="0" tIns="0" rIns="0" bIns="0" rtlCol="0" anchor="t">
            <a:spAutoFit/>
          </a:bodyPr>
          <a:lstStyle/>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How has the integration of technology into the assessment process impacted the efficiency and effectiveness of evaluations in your VET programs? Consider both the benefits and challenges you've encountered. Have technological tools met the unique needs of your learners and the specific requirements of vocational assessment?</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Reflect on the measures you have implemented to ensure compliance with the Principles of Assessment and the Rules of Evidence in an online environment. How do you maintain the authenticity of assessments and ensure that the work submitted truly reflects each learner's understanding and skills?</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How have you engaged with industry partners, employer representatives, and other stakeholders in developing and conducting assessments? Reflect on the impact of this collaboration on the relevance, credibility, and acceptance of your VET program's certifications in the </a:t>
            </a:r>
            <a:r>
              <a:rPr lang="en-GB" sz="2599" dirty="0" err="1">
                <a:solidFill>
                  <a:srgbClr val="121212"/>
                </a:solidFill>
                <a:latin typeface="HK Grotesk Light"/>
              </a:rPr>
              <a:t>labor</a:t>
            </a:r>
            <a:r>
              <a:rPr lang="en-GB" sz="2599" dirty="0">
                <a:solidFill>
                  <a:srgbClr val="121212"/>
                </a:solidFill>
                <a:latin typeface="HK Grotesk Light"/>
              </a:rPr>
              <a:t> market.</a:t>
            </a:r>
          </a:p>
        </p:txBody>
      </p:sp>
      <p:sp>
        <p:nvSpPr>
          <p:cNvPr id="13" name="Freeform 11">
            <a:extLst>
              <a:ext uri="{FF2B5EF4-FFF2-40B4-BE49-F238E27FC236}">
                <a16:creationId xmlns:a16="http://schemas.microsoft.com/office/drawing/2014/main" id="{1DD7319E-2380-D64E-AB66-7C40DA9004B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4CAC820C-C448-2039-4867-3AAD1DB7B7D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15" name="TextBox 13">
            <a:extLst>
              <a:ext uri="{FF2B5EF4-FFF2-40B4-BE49-F238E27FC236}">
                <a16:creationId xmlns:a16="http://schemas.microsoft.com/office/drawing/2014/main" id="{65D1891F-F1B0-8A98-08D3-1D0F2E73127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EC0A9A60-CF9B-F9D5-DA4E-6C2EC9A0F9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Additional Resources</a:t>
            </a:r>
          </a:p>
        </p:txBody>
      </p:sp>
      <p:sp>
        <p:nvSpPr>
          <p:cNvPr id="3" name="TextBox 3"/>
          <p:cNvSpPr txBox="1"/>
          <p:nvPr/>
        </p:nvSpPr>
        <p:spPr>
          <a:xfrm>
            <a:off x="1561782" y="2256647"/>
            <a:ext cx="14973618" cy="1369542"/>
          </a:xfrm>
          <a:prstGeom prst="rect">
            <a:avLst/>
          </a:prstGeom>
        </p:spPr>
        <p:txBody>
          <a:bodyPr wrap="square" lIns="0" tIns="0" rIns="0" bIns="0" rtlCol="0" anchor="t">
            <a:spAutoFit/>
          </a:bodyPr>
          <a:lstStyle/>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2"/>
              </a:rPr>
              <a:t>How can vocational education teachers use technology to make assessment more effective?</a:t>
            </a:r>
            <a:endParaRPr lang="en-GB" sz="2600" dirty="0">
              <a:solidFill>
                <a:srgbClr val="121212"/>
              </a:solidFill>
              <a:latin typeface="HK Grotesk Light"/>
            </a:endParaRP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3"/>
              </a:rPr>
              <a:t>Case studies of excellent practices and ideas in vocational education, training, teaching and learning</a:t>
            </a:r>
            <a:endParaRPr lang="en-GB" sz="2600" dirty="0">
              <a:solidFill>
                <a:srgbClr val="121212"/>
              </a:solidFill>
              <a:latin typeface="HK Grotesk Light"/>
            </a:endParaRPr>
          </a:p>
          <a:p>
            <a:pPr marL="457200" indent="-457200">
              <a:lnSpc>
                <a:spcPts val="3640"/>
              </a:lnSpc>
              <a:spcBef>
                <a:spcPct val="0"/>
              </a:spcBef>
              <a:buFont typeface="Arial" panose="020B0604020202020204" pitchFamily="34" charset="0"/>
              <a:buChar char="•"/>
            </a:pPr>
            <a:r>
              <a:rPr lang="en-GB" sz="2600" dirty="0">
                <a:solidFill>
                  <a:srgbClr val="121212"/>
                </a:solidFill>
                <a:latin typeface="HK Grotesk Light"/>
                <a:hlinkClick r:id="rId4"/>
              </a:rPr>
              <a:t>Assessment for Learning in Vocational Education and Training (VET)</a:t>
            </a:r>
            <a:endParaRPr lang="en-US" sz="2600" dirty="0">
              <a:solidFill>
                <a:srgbClr val="121212"/>
              </a:solidFill>
              <a:latin typeface="HK Grotesk Light"/>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22C6E6F0-A04C-4948-8CFD-D6F5FE79AB4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21" name="Freeform 12">
            <a:extLst>
              <a:ext uri="{FF2B5EF4-FFF2-40B4-BE49-F238E27FC236}">
                <a16:creationId xmlns:a16="http://schemas.microsoft.com/office/drawing/2014/main" id="{CAC81A9A-4014-7A4E-48F2-6ED9CA71902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22" name="TextBox 13">
            <a:extLst>
              <a:ext uri="{FF2B5EF4-FFF2-40B4-BE49-F238E27FC236}">
                <a16:creationId xmlns:a16="http://schemas.microsoft.com/office/drawing/2014/main" id="{8A6D0640-B215-669B-F564-847EBC10B7E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3" name="Picture 22">
            <a:extLst>
              <a:ext uri="{FF2B5EF4-FFF2-40B4-BE49-F238E27FC236}">
                <a16:creationId xmlns:a16="http://schemas.microsoft.com/office/drawing/2014/main" id="{8DB2B18F-4EF7-66B5-EFF3-204AD46A4C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Introduction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8" name="TextBox 7">
            <a:extLst>
              <a:ext uri="{FF2B5EF4-FFF2-40B4-BE49-F238E27FC236}">
                <a16:creationId xmlns:a16="http://schemas.microsoft.com/office/drawing/2014/main" id="{9C7FB196-7992-C3A9-A751-C4316CB35B45}"/>
              </a:ext>
            </a:extLst>
          </p:cNvPr>
          <p:cNvSpPr txBox="1"/>
          <p:nvPr/>
        </p:nvSpPr>
        <p:spPr>
          <a:xfrm>
            <a:off x="793856" y="8364276"/>
            <a:ext cx="13857016" cy="344069"/>
          </a:xfrm>
          <a:prstGeom prst="rect">
            <a:avLst/>
          </a:prstGeom>
          <a:noFill/>
        </p:spPr>
        <p:txBody>
          <a:bodyPr wrap="square">
            <a:spAutoFit/>
          </a:bodyPr>
          <a:lstStyle/>
          <a:p>
            <a:pPr marL="457200">
              <a:lnSpc>
                <a:spcPct val="107000"/>
              </a:lnSpc>
              <a:spcAft>
                <a:spcPts val="800"/>
              </a:spcAft>
            </a:pPr>
            <a:r>
              <a:rPr lang="en-GB" sz="1600" i="1" dirty="0">
                <a:effectLst/>
                <a:latin typeface="Calibri" panose="020F0502020204030204" pitchFamily="34" charset="0"/>
                <a:ea typeface="DengXian" panose="02010600030101010101" pitchFamily="2" charset="-122"/>
                <a:cs typeface="Times New Roman" panose="02020603050405020304" pitchFamily="18" charset="0"/>
              </a:rPr>
              <a:t>Source: </a:t>
            </a:r>
            <a:r>
              <a:rPr lang="en-GB" sz="1600" i="1" u="sng"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hlinkClick r:id="rId2">
                  <a:extLst>
                    <a:ext uri="{A12FA001-AC4F-418D-AE19-62706E023703}">
                      <ahyp:hlinkClr xmlns:ahyp="http://schemas.microsoft.com/office/drawing/2018/hyperlinkcolor" val="tx"/>
                    </a:ext>
                  </a:extLst>
                </a:hlinkClick>
              </a:rPr>
              <a:t>https://openspace.etf.europa.eu/sites/default/files/2021-02/Literature%20review%20Assessment.pdf</a:t>
            </a:r>
            <a:endParaRPr lang="en-BE" sz="1600" i="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7" name="Freeform 11">
            <a:extLst>
              <a:ext uri="{FF2B5EF4-FFF2-40B4-BE49-F238E27FC236}">
                <a16:creationId xmlns:a16="http://schemas.microsoft.com/office/drawing/2014/main" id="{9D6B2ABD-4058-579B-F506-4B45A9A914C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a:p>
        </p:txBody>
      </p:sp>
      <p:sp>
        <p:nvSpPr>
          <p:cNvPr id="15" name="Freeform 12">
            <a:extLst>
              <a:ext uri="{FF2B5EF4-FFF2-40B4-BE49-F238E27FC236}">
                <a16:creationId xmlns:a16="http://schemas.microsoft.com/office/drawing/2014/main" id="{F9BC1D9B-387E-95D1-CBD1-E33DC916A83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endParaRPr lang="en-BE"/>
          </a:p>
        </p:txBody>
      </p:sp>
      <p:sp>
        <p:nvSpPr>
          <p:cNvPr id="16" name="TextBox 13">
            <a:extLst>
              <a:ext uri="{FF2B5EF4-FFF2-40B4-BE49-F238E27FC236}">
                <a16:creationId xmlns:a16="http://schemas.microsoft.com/office/drawing/2014/main" id="{A7FF3C39-532B-9BDC-22E6-724554D8046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Picture 16">
            <a:extLst>
              <a:ext uri="{FF2B5EF4-FFF2-40B4-BE49-F238E27FC236}">
                <a16:creationId xmlns:a16="http://schemas.microsoft.com/office/drawing/2014/main" id="{53FBA61A-E72A-7A01-AF5E-1879BB1DBF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9" name="TextBox 6">
            <a:extLst>
              <a:ext uri="{FF2B5EF4-FFF2-40B4-BE49-F238E27FC236}">
                <a16:creationId xmlns:a16="http://schemas.microsoft.com/office/drawing/2014/main" id="{6BF3FA31-5464-2140-3F56-784A164EC362}"/>
              </a:ext>
            </a:extLst>
          </p:cNvPr>
          <p:cNvGraphicFramePr/>
          <p:nvPr>
            <p:extLst>
              <p:ext uri="{D42A27DB-BD31-4B8C-83A1-F6EECF244321}">
                <p14:modId xmlns:p14="http://schemas.microsoft.com/office/powerpoint/2010/main" val="558851398"/>
              </p:ext>
            </p:extLst>
          </p:nvPr>
        </p:nvGraphicFramePr>
        <p:xfrm>
          <a:off x="-335555" y="1660896"/>
          <a:ext cx="17270949" cy="61751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473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Assessment in the VET context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6D8E3BCB-C070-F0DE-9AC1-BBE69149CB0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Freeform 12">
            <a:extLst>
              <a:ext uri="{FF2B5EF4-FFF2-40B4-BE49-F238E27FC236}">
                <a16:creationId xmlns:a16="http://schemas.microsoft.com/office/drawing/2014/main" id="{1E828E17-0DC1-7634-F330-C983658F5AE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DB4C73B1-BAEA-648F-AB92-95F4C9D91ED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35DC816E-8805-3FDC-6AB6-21D2571D4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08141FCA-B959-14F6-CB92-F9875198E064}"/>
              </a:ext>
            </a:extLst>
          </p:cNvPr>
          <p:cNvGraphicFramePr/>
          <p:nvPr>
            <p:extLst>
              <p:ext uri="{D42A27DB-BD31-4B8C-83A1-F6EECF244321}">
                <p14:modId xmlns:p14="http://schemas.microsoft.com/office/powerpoint/2010/main" val="693163415"/>
              </p:ext>
            </p:extLst>
          </p:nvPr>
        </p:nvGraphicFramePr>
        <p:xfrm>
          <a:off x="216824" y="1786028"/>
          <a:ext cx="15753524" cy="70327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768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Assessment in the VET context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1F604471-7754-1AAA-E4E8-5BBA8A9B255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Freeform 12">
            <a:extLst>
              <a:ext uri="{FF2B5EF4-FFF2-40B4-BE49-F238E27FC236}">
                <a16:creationId xmlns:a16="http://schemas.microsoft.com/office/drawing/2014/main" id="{4B5B9C88-D62A-244E-71C7-B13DD53408EF}"/>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969A32EB-1ADF-8C51-E085-B9DC0B0D7EA4}"/>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5D1B7542-01C9-0C06-4871-49B771CC3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48D8451D-5E8B-FEF9-C083-171ED229C2AA}"/>
              </a:ext>
            </a:extLst>
          </p:cNvPr>
          <p:cNvGraphicFramePr/>
          <p:nvPr>
            <p:extLst>
              <p:ext uri="{D42A27DB-BD31-4B8C-83A1-F6EECF244321}">
                <p14:modId xmlns:p14="http://schemas.microsoft.com/office/powerpoint/2010/main" val="1277425122"/>
              </p:ext>
            </p:extLst>
          </p:nvPr>
        </p:nvGraphicFramePr>
        <p:xfrm>
          <a:off x="237624" y="2047511"/>
          <a:ext cx="16628634" cy="64709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0285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Main Key principles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FDCDF129-6CAE-6836-3977-A5BB73B6E0C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Freeform 12">
            <a:extLst>
              <a:ext uri="{FF2B5EF4-FFF2-40B4-BE49-F238E27FC236}">
                <a16:creationId xmlns:a16="http://schemas.microsoft.com/office/drawing/2014/main" id="{4929D823-52CB-EFE8-2069-2E6364C1848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CDC8B047-513A-6AD5-0710-2146F0F2E0A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0BBB766F-3B68-9569-7AAC-BC0DC0BDD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97AD6648-39F6-F99E-1935-98086ADD5266}"/>
              </a:ext>
            </a:extLst>
          </p:cNvPr>
          <p:cNvGraphicFramePr/>
          <p:nvPr>
            <p:extLst>
              <p:ext uri="{D42A27DB-BD31-4B8C-83A1-F6EECF244321}">
                <p14:modId xmlns:p14="http://schemas.microsoft.com/office/powerpoint/2010/main" val="1069269140"/>
              </p:ext>
            </p:extLst>
          </p:nvPr>
        </p:nvGraphicFramePr>
        <p:xfrm>
          <a:off x="-838200" y="1694240"/>
          <a:ext cx="18783300" cy="7362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510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Key principles </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7" name="Freeform 11">
            <a:extLst>
              <a:ext uri="{FF2B5EF4-FFF2-40B4-BE49-F238E27FC236}">
                <a16:creationId xmlns:a16="http://schemas.microsoft.com/office/drawing/2014/main" id="{87B63B8A-5E96-B23C-7992-9DFF12FDEEF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8" name="Freeform 12">
            <a:extLst>
              <a:ext uri="{FF2B5EF4-FFF2-40B4-BE49-F238E27FC236}">
                <a16:creationId xmlns:a16="http://schemas.microsoft.com/office/drawing/2014/main" id="{E7DE0171-B173-5EAA-AC84-4EFE54BC747A}"/>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15" name="TextBox 13">
            <a:extLst>
              <a:ext uri="{FF2B5EF4-FFF2-40B4-BE49-F238E27FC236}">
                <a16:creationId xmlns:a16="http://schemas.microsoft.com/office/drawing/2014/main" id="{79E1FB1B-1390-B6D7-8712-3549070C8079}"/>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36119125-9B93-EE74-60D4-E3F6B144C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8" name="TextBox 6">
            <a:extLst>
              <a:ext uri="{FF2B5EF4-FFF2-40B4-BE49-F238E27FC236}">
                <a16:creationId xmlns:a16="http://schemas.microsoft.com/office/drawing/2014/main" id="{012D8D51-AFBE-30E7-3AE5-2255405FCAF7}"/>
              </a:ext>
            </a:extLst>
          </p:cNvPr>
          <p:cNvGraphicFramePr/>
          <p:nvPr>
            <p:extLst>
              <p:ext uri="{D42A27DB-BD31-4B8C-83A1-F6EECF244321}">
                <p14:modId xmlns:p14="http://schemas.microsoft.com/office/powerpoint/2010/main" val="1883166787"/>
              </p:ext>
            </p:extLst>
          </p:nvPr>
        </p:nvGraphicFramePr>
        <p:xfrm>
          <a:off x="3229810" y="1855578"/>
          <a:ext cx="11828379" cy="68226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0814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Type of Assessment Methods</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15" name="Rectangle: Rounded Corners 14">
            <a:extLst>
              <a:ext uri="{FF2B5EF4-FFF2-40B4-BE49-F238E27FC236}">
                <a16:creationId xmlns:a16="http://schemas.microsoft.com/office/drawing/2014/main" id="{C739B188-3FAD-4E4D-7D3E-EA4E169D8D5B}"/>
              </a:ext>
            </a:extLst>
          </p:cNvPr>
          <p:cNvSpPr/>
          <p:nvPr/>
        </p:nvSpPr>
        <p:spPr>
          <a:xfrm>
            <a:off x="545551" y="1866900"/>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Formative Assessment</a:t>
            </a:r>
          </a:p>
          <a:p>
            <a:r>
              <a:rPr lang="en-GB" u="sng" dirty="0"/>
              <a:t>Purpose</a:t>
            </a:r>
            <a:r>
              <a:rPr lang="en-GB" dirty="0"/>
              <a:t>: To monitor student learning and provide ongoing feedback that can be used by instructors to improve their teaching and by students to improve their learning.</a:t>
            </a:r>
          </a:p>
          <a:p>
            <a:r>
              <a:rPr lang="en-GB" u="sng" dirty="0"/>
              <a:t>Examples</a:t>
            </a:r>
            <a:r>
              <a:rPr lang="en-GB" dirty="0"/>
              <a:t>: Quizzes, in-class participation, draft submissions, peer reviews, and one-on-one meetings with instructors</a:t>
            </a:r>
            <a:endParaRPr lang="en-BE" dirty="0"/>
          </a:p>
        </p:txBody>
      </p:sp>
      <p:sp>
        <p:nvSpPr>
          <p:cNvPr id="16" name="Rectangle: Rounded Corners 15">
            <a:extLst>
              <a:ext uri="{FF2B5EF4-FFF2-40B4-BE49-F238E27FC236}">
                <a16:creationId xmlns:a16="http://schemas.microsoft.com/office/drawing/2014/main" id="{B3E4B3D2-6966-0A51-162B-BD26727007F2}"/>
              </a:ext>
            </a:extLst>
          </p:cNvPr>
          <p:cNvSpPr/>
          <p:nvPr/>
        </p:nvSpPr>
        <p:spPr>
          <a:xfrm>
            <a:off x="8866879" y="1866899"/>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Summative Assessment</a:t>
            </a:r>
          </a:p>
          <a:p>
            <a:r>
              <a:rPr lang="en-GB" u="sng" dirty="0"/>
              <a:t>Purpose: </a:t>
            </a:r>
            <a:r>
              <a:rPr lang="en-GB" dirty="0"/>
              <a:t>To evaluate student learning at the conclusion of an instructional unit by comparing it against some standard or benchmark.</a:t>
            </a:r>
          </a:p>
          <a:p>
            <a:r>
              <a:rPr lang="en-GB" u="sng" dirty="0"/>
              <a:t>Examples: </a:t>
            </a:r>
            <a:r>
              <a:rPr lang="en-GB" dirty="0"/>
              <a:t>Final exams, end-of-term projects, portfolios, and practical demonstrations.</a:t>
            </a:r>
            <a:endParaRPr lang="en-BE" dirty="0"/>
          </a:p>
        </p:txBody>
      </p:sp>
      <p:sp>
        <p:nvSpPr>
          <p:cNvPr id="17" name="Rectangle: Rounded Corners 16">
            <a:extLst>
              <a:ext uri="{FF2B5EF4-FFF2-40B4-BE49-F238E27FC236}">
                <a16:creationId xmlns:a16="http://schemas.microsoft.com/office/drawing/2014/main" id="{795230D5-18FF-4B6A-BF73-3E8088F7A079}"/>
              </a:ext>
            </a:extLst>
          </p:cNvPr>
          <p:cNvSpPr/>
          <p:nvPr/>
        </p:nvSpPr>
        <p:spPr>
          <a:xfrm>
            <a:off x="550100" y="3863189"/>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Competency-Based Assessment</a:t>
            </a:r>
          </a:p>
          <a:p>
            <a:r>
              <a:rPr lang="en-GB" u="sng" dirty="0"/>
              <a:t>Purpose: </a:t>
            </a:r>
            <a:r>
              <a:rPr lang="en-GB" dirty="0"/>
              <a:t>To assess whether students have achieved specific competencies or skills as defined by the industry standards. It focuses on what the learner can do and the application of knowledge in real-world scenarios.</a:t>
            </a:r>
          </a:p>
          <a:p>
            <a:r>
              <a:rPr lang="en-GB" u="sng" dirty="0"/>
              <a:t>Examples: </a:t>
            </a:r>
            <a:r>
              <a:rPr lang="en-GB" dirty="0"/>
              <a:t>Workplace simulations, role-plays, product creation, and skill demonstrations.</a:t>
            </a:r>
            <a:endParaRPr lang="en-BE" dirty="0"/>
          </a:p>
        </p:txBody>
      </p:sp>
      <p:sp>
        <p:nvSpPr>
          <p:cNvPr id="18" name="Rectangle: Rounded Corners 17">
            <a:extLst>
              <a:ext uri="{FF2B5EF4-FFF2-40B4-BE49-F238E27FC236}">
                <a16:creationId xmlns:a16="http://schemas.microsoft.com/office/drawing/2014/main" id="{F8B95BF3-BB4C-4225-CA55-1415AE2AFD44}"/>
              </a:ext>
            </a:extLst>
          </p:cNvPr>
          <p:cNvSpPr/>
          <p:nvPr/>
        </p:nvSpPr>
        <p:spPr>
          <a:xfrm>
            <a:off x="8871428" y="3863188"/>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Performance Assessment</a:t>
            </a:r>
          </a:p>
          <a:p>
            <a:r>
              <a:rPr lang="en-GB" u="sng" dirty="0"/>
              <a:t>Purpose: </a:t>
            </a:r>
            <a:r>
              <a:rPr lang="en-GB" dirty="0"/>
              <a:t>Similar to competency-based assessments, performance assessments evaluate the practical application of a learner's knowledge and skills, often in real-world or simulated environments.</a:t>
            </a:r>
          </a:p>
          <a:p>
            <a:r>
              <a:rPr lang="en-GB" u="sng" dirty="0"/>
              <a:t>Examples: </a:t>
            </a:r>
            <a:r>
              <a:rPr lang="en-GB" dirty="0"/>
              <a:t>Practical tasks, workshops, and presentations.</a:t>
            </a:r>
            <a:endParaRPr lang="en-BE" dirty="0"/>
          </a:p>
        </p:txBody>
      </p:sp>
      <p:sp>
        <p:nvSpPr>
          <p:cNvPr id="19" name="Rectangle: Rounded Corners 18">
            <a:extLst>
              <a:ext uri="{FF2B5EF4-FFF2-40B4-BE49-F238E27FC236}">
                <a16:creationId xmlns:a16="http://schemas.microsoft.com/office/drawing/2014/main" id="{AB151DFE-311D-8AB2-73C4-46E4133A08AE}"/>
              </a:ext>
            </a:extLst>
          </p:cNvPr>
          <p:cNvSpPr/>
          <p:nvPr/>
        </p:nvSpPr>
        <p:spPr>
          <a:xfrm>
            <a:off x="545551" y="5872938"/>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Diagnostic Assessment</a:t>
            </a:r>
          </a:p>
          <a:p>
            <a:r>
              <a:rPr lang="en-GB" u="sng" dirty="0"/>
              <a:t>Purpose: </a:t>
            </a:r>
            <a:r>
              <a:rPr lang="en-GB" dirty="0"/>
              <a:t>To identify students' knowledge and skills before instruction begins, helping educators to understand each student's baseline and plan appropriate instruction.</a:t>
            </a:r>
          </a:p>
          <a:p>
            <a:r>
              <a:rPr lang="en-GB" u="sng" dirty="0"/>
              <a:t>Examples: </a:t>
            </a:r>
            <a:r>
              <a:rPr lang="en-GB" dirty="0"/>
              <a:t>Pre-tests, skills inventories, and initial interviews.</a:t>
            </a:r>
            <a:endParaRPr lang="en-BE" dirty="0"/>
          </a:p>
        </p:txBody>
      </p:sp>
      <p:sp>
        <p:nvSpPr>
          <p:cNvPr id="20" name="Rectangle: Rounded Corners 19">
            <a:extLst>
              <a:ext uri="{FF2B5EF4-FFF2-40B4-BE49-F238E27FC236}">
                <a16:creationId xmlns:a16="http://schemas.microsoft.com/office/drawing/2014/main" id="{5ACAE44C-8BAA-3E47-B651-E2462F250AFF}"/>
              </a:ext>
            </a:extLst>
          </p:cNvPr>
          <p:cNvSpPr/>
          <p:nvPr/>
        </p:nvSpPr>
        <p:spPr>
          <a:xfrm>
            <a:off x="8866879" y="5872937"/>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Peer Assessment</a:t>
            </a:r>
          </a:p>
          <a:p>
            <a:r>
              <a:rPr lang="en-GB" u="sng" dirty="0"/>
              <a:t>Purpose: </a:t>
            </a:r>
            <a:r>
              <a:rPr lang="en-GB" dirty="0"/>
              <a:t>To involve students in evaluating each other's contributions or work. This can enhance learning by exposing students to their peers' perspectives.</a:t>
            </a:r>
          </a:p>
          <a:p>
            <a:r>
              <a:rPr lang="en-GB" u="sng" dirty="0"/>
              <a:t>Examples: </a:t>
            </a:r>
            <a:r>
              <a:rPr lang="en-GB" dirty="0"/>
              <a:t>Peer review of assignments, group project contributions, and presentations.</a:t>
            </a:r>
            <a:endParaRPr lang="en-BE" dirty="0"/>
          </a:p>
        </p:txBody>
      </p:sp>
      <p:sp>
        <p:nvSpPr>
          <p:cNvPr id="6" name="Freeform 11">
            <a:extLst>
              <a:ext uri="{FF2B5EF4-FFF2-40B4-BE49-F238E27FC236}">
                <a16:creationId xmlns:a16="http://schemas.microsoft.com/office/drawing/2014/main" id="{9B8B3FAA-6EC9-AC97-6D9A-462D648EACC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7" name="Freeform 12">
            <a:extLst>
              <a:ext uri="{FF2B5EF4-FFF2-40B4-BE49-F238E27FC236}">
                <a16:creationId xmlns:a16="http://schemas.microsoft.com/office/drawing/2014/main" id="{DC294698-94BF-72AF-9091-F7D87E54372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8" name="TextBox 13">
            <a:extLst>
              <a:ext uri="{FF2B5EF4-FFF2-40B4-BE49-F238E27FC236}">
                <a16:creationId xmlns:a16="http://schemas.microsoft.com/office/drawing/2014/main" id="{966ABAC0-E5E5-754E-5EE0-F3DA563EACDA}"/>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1" name="Picture 20">
            <a:extLst>
              <a:ext uri="{FF2B5EF4-FFF2-40B4-BE49-F238E27FC236}">
                <a16:creationId xmlns:a16="http://schemas.microsoft.com/office/drawing/2014/main" id="{27E1F86B-E7FE-9C72-D451-CF3367C19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50011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B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5" name="TextBox 5"/>
          <p:cNvSpPr txBox="1"/>
          <p:nvPr/>
        </p:nvSpPr>
        <p:spPr>
          <a:xfrm>
            <a:off x="793856" y="776393"/>
            <a:ext cx="15208144" cy="1009635"/>
          </a:xfrm>
          <a:prstGeom prst="rect">
            <a:avLst/>
          </a:prstGeom>
        </p:spPr>
        <p:txBody>
          <a:bodyPr wrap="square" lIns="0" tIns="0" rIns="0" bIns="0" rtlCol="0" anchor="t">
            <a:spAutoFit/>
          </a:bodyPr>
          <a:lstStyle/>
          <a:p>
            <a:pPr>
              <a:lnSpc>
                <a:spcPts val="7699"/>
              </a:lnSpc>
            </a:pPr>
            <a:r>
              <a:rPr lang="en-GB" sz="6999" spc="-69" dirty="0">
                <a:solidFill>
                  <a:srgbClr val="033C5B"/>
                </a:solidFill>
                <a:latin typeface="HK Grotesk Bold"/>
              </a:rPr>
              <a:t>Type of Assessment Methods</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BE"/>
          </a:p>
        </p:txBody>
      </p:sp>
      <p:sp>
        <p:nvSpPr>
          <p:cNvPr id="15" name="Rectangle: Rounded Corners 14">
            <a:extLst>
              <a:ext uri="{FF2B5EF4-FFF2-40B4-BE49-F238E27FC236}">
                <a16:creationId xmlns:a16="http://schemas.microsoft.com/office/drawing/2014/main" id="{C739B188-3FAD-4E4D-7D3E-EA4E169D8D5B}"/>
              </a:ext>
            </a:extLst>
          </p:cNvPr>
          <p:cNvSpPr/>
          <p:nvPr/>
        </p:nvSpPr>
        <p:spPr>
          <a:xfrm>
            <a:off x="545551" y="1866900"/>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Self-Assessment</a:t>
            </a:r>
          </a:p>
          <a:p>
            <a:r>
              <a:rPr lang="en-GB" u="sng" dirty="0"/>
              <a:t>Purpose: </a:t>
            </a:r>
            <a:r>
              <a:rPr lang="en-GB" dirty="0"/>
              <a:t>To encourage students to reflect on their own learning and identify areas of strength and areas for improvement.</a:t>
            </a:r>
          </a:p>
          <a:p>
            <a:r>
              <a:rPr lang="en-GB" u="sng" dirty="0"/>
              <a:t>Examples: </a:t>
            </a:r>
            <a:r>
              <a:rPr lang="en-GB" dirty="0"/>
              <a:t>Reflection journals, self-grading, and self-evaluation questionnaires.</a:t>
            </a:r>
            <a:endParaRPr lang="en-BE" dirty="0"/>
          </a:p>
        </p:txBody>
      </p:sp>
      <p:sp>
        <p:nvSpPr>
          <p:cNvPr id="16" name="Rectangle: Rounded Corners 15">
            <a:extLst>
              <a:ext uri="{FF2B5EF4-FFF2-40B4-BE49-F238E27FC236}">
                <a16:creationId xmlns:a16="http://schemas.microsoft.com/office/drawing/2014/main" id="{B3E4B3D2-6966-0A51-162B-BD26727007F2}"/>
              </a:ext>
            </a:extLst>
          </p:cNvPr>
          <p:cNvSpPr/>
          <p:nvPr/>
        </p:nvSpPr>
        <p:spPr>
          <a:xfrm>
            <a:off x="8866879" y="1866899"/>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Authentic Assessment</a:t>
            </a:r>
          </a:p>
          <a:p>
            <a:r>
              <a:rPr lang="en-GB" u="sng" dirty="0"/>
              <a:t>Purpose: </a:t>
            </a:r>
            <a:r>
              <a:rPr lang="en-GB" dirty="0"/>
              <a:t>To assess students in a 'real-world' context, applying their knowledge and skills to authentic tasks and settings.</a:t>
            </a:r>
          </a:p>
          <a:p>
            <a:r>
              <a:rPr lang="en-GB" u="sng" dirty="0"/>
              <a:t>Examples: </a:t>
            </a:r>
            <a:r>
              <a:rPr lang="en-GB" dirty="0"/>
              <a:t>Internships, apprenticeship projects, and community-based projects.</a:t>
            </a:r>
            <a:endParaRPr lang="en-BE" dirty="0"/>
          </a:p>
        </p:txBody>
      </p:sp>
      <p:sp>
        <p:nvSpPr>
          <p:cNvPr id="17" name="Rectangle: Rounded Corners 16">
            <a:extLst>
              <a:ext uri="{FF2B5EF4-FFF2-40B4-BE49-F238E27FC236}">
                <a16:creationId xmlns:a16="http://schemas.microsoft.com/office/drawing/2014/main" id="{795230D5-18FF-4B6A-BF73-3E8088F7A079}"/>
              </a:ext>
            </a:extLst>
          </p:cNvPr>
          <p:cNvSpPr/>
          <p:nvPr/>
        </p:nvSpPr>
        <p:spPr>
          <a:xfrm>
            <a:off x="4668602" y="3924300"/>
            <a:ext cx="8177862" cy="1869679"/>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t>Portfolio Assessment</a:t>
            </a:r>
          </a:p>
          <a:p>
            <a:r>
              <a:rPr lang="en-GB" u="sng" dirty="0"/>
              <a:t>Purpose</a:t>
            </a:r>
            <a:r>
              <a:rPr lang="en-GB" dirty="0"/>
              <a:t>: To compile and evaluate a structured collection of students' works over time, reflecting their efforts, progress, and achievements in one or more areas.</a:t>
            </a:r>
          </a:p>
          <a:p>
            <a:r>
              <a:rPr lang="en-GB" u="sng" dirty="0"/>
              <a:t>Examples: </a:t>
            </a:r>
            <a:r>
              <a:rPr lang="en-GB" dirty="0"/>
              <a:t>Digital or physical collections of work, research projects, and creative </a:t>
            </a:r>
            <a:r>
              <a:rPr lang="en-GB" dirty="0" err="1"/>
              <a:t>endeavors</a:t>
            </a:r>
            <a:r>
              <a:rPr lang="en-GB" dirty="0"/>
              <a:t>.</a:t>
            </a:r>
            <a:endParaRPr lang="en-BE" dirty="0"/>
          </a:p>
        </p:txBody>
      </p:sp>
      <p:sp>
        <p:nvSpPr>
          <p:cNvPr id="6" name="Freeform 11">
            <a:extLst>
              <a:ext uri="{FF2B5EF4-FFF2-40B4-BE49-F238E27FC236}">
                <a16:creationId xmlns:a16="http://schemas.microsoft.com/office/drawing/2014/main" id="{BC242336-2969-1638-213B-405173E62CA2}"/>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7" name="Freeform 12">
            <a:extLst>
              <a:ext uri="{FF2B5EF4-FFF2-40B4-BE49-F238E27FC236}">
                <a16:creationId xmlns:a16="http://schemas.microsoft.com/office/drawing/2014/main" id="{8BDCCD51-F0C7-A8F0-B6B0-F24DCD8925C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8" name="TextBox 13">
            <a:extLst>
              <a:ext uri="{FF2B5EF4-FFF2-40B4-BE49-F238E27FC236}">
                <a16:creationId xmlns:a16="http://schemas.microsoft.com/office/drawing/2014/main" id="{026FBBD4-2FCC-E0F8-F496-D4172A77A99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8" name="Picture 17">
            <a:extLst>
              <a:ext uri="{FF2B5EF4-FFF2-40B4-BE49-F238E27FC236}">
                <a16:creationId xmlns:a16="http://schemas.microsoft.com/office/drawing/2014/main" id="{F1310DA4-BC81-ED55-788C-D23CB749E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3619679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2952</Words>
  <Application>Microsoft Office PowerPoint</Application>
  <PresentationFormat>Custom</PresentationFormat>
  <Paragraphs>175</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HK Grotesk</vt:lpstr>
      <vt:lpstr>HK Grotesk Bold</vt:lpstr>
      <vt:lpstr>HK Grotesk Light</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stsal</dc:creator>
  <cp:lastModifiedBy>Sotiria Tsalamani</cp:lastModifiedBy>
  <cp:revision>18</cp:revision>
  <dcterms:created xsi:type="dcterms:W3CDTF">2006-08-16T00:00:00Z</dcterms:created>
  <dcterms:modified xsi:type="dcterms:W3CDTF">2024-11-07T22:35:31Z</dcterms:modified>
  <dc:identifier>DAF3h6kuNAo</dc:identifier>
</cp:coreProperties>
</file>