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2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Lst>
  <p:sldSz cx="12192000" cy="6858000"/>
  <p:notesSz cx="6858000" cy="9144000"/>
  <p:embeddedFontLst>
    <p:embeddedFont>
      <p:font typeface="Play" panose="020B0604020202020204" charset="0"/>
      <p:regular r:id="rId30"/>
      <p:bold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hVv6zCBHKsGK70418oogWJJQ7rH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10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customschemas.google.com/relationships/presentationmetadata" Target="meta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2" name="Google Shape;35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3" name="Google Shape;37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3" name="Google Shape;39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4" name="Google Shape;41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4" name="Google Shape;43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8" name="Google Shape;45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4" name="Google Shape;484;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7" name="Google Shape;517;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2" name="Google Shape;53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8" name="Google Shape;55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4" name="Google Shape;574;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9" name="Google Shape;609;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4" name="Google Shape;624;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8" name="Google Shape;658;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7" name="Google Shape;687;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3" name="Google Shape;703;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7" name="Google Shape;717;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9" name="Google Shape;19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1" name="Google Shape;22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3" name="Google Shape;27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1" name="Google Shape;30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6" name="Google Shape;32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4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6"/>
        <p:cNvGrpSpPr/>
        <p:nvPr/>
      </p:nvGrpSpPr>
      <p:grpSpPr>
        <a:xfrm>
          <a:off x="0" y="0"/>
          <a:ext cx="0" cy="0"/>
          <a:chOff x="0" y="0"/>
          <a:chExt cx="0" cy="0"/>
        </a:xfrm>
      </p:grpSpPr>
      <p:sp>
        <p:nvSpPr>
          <p:cNvPr id="87" name="Google Shape;87;p30"/>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30"/>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30"/>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0"/>
        <p:cNvGrpSpPr/>
        <p:nvPr/>
      </p:nvGrpSpPr>
      <p:grpSpPr>
        <a:xfrm>
          <a:off x="0" y="0"/>
          <a:ext cx="0" cy="0"/>
          <a:chOff x="0" y="0"/>
          <a:chExt cx="0" cy="0"/>
        </a:xfrm>
      </p:grpSpPr>
      <p:sp>
        <p:nvSpPr>
          <p:cNvPr id="91" name="Google Shape;91;p41"/>
          <p:cNvSpPr txBox="1">
            <a:spLocks noGrp="1"/>
          </p:cNvSpPr>
          <p:nvPr>
            <p:ph type="ctrTitle"/>
          </p:nvPr>
        </p:nvSpPr>
        <p:spPr>
          <a:xfrm>
            <a:off x="457200" y="1420283"/>
            <a:ext cx="5181600" cy="98001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41"/>
          <p:cNvSpPr txBox="1">
            <a:spLocks noGrp="1"/>
          </p:cNvSpPr>
          <p:nvPr>
            <p:ph type="subTitle" idx="1"/>
          </p:nvPr>
        </p:nvSpPr>
        <p:spPr>
          <a:xfrm>
            <a:off x="914400" y="2590800"/>
            <a:ext cx="4267200" cy="1168400"/>
          </a:xfrm>
          <a:prstGeom prst="rect">
            <a:avLst/>
          </a:prstGeom>
          <a:noFill/>
          <a:ln>
            <a:noFill/>
          </a:ln>
        </p:spPr>
        <p:txBody>
          <a:bodyPr spcFirstLastPara="1" wrap="square" lIns="91425" tIns="45700" rIns="91425" bIns="45700" anchor="t" anchorCtr="0">
            <a:normAutofit/>
          </a:bodyPr>
          <a:lstStyle>
            <a:lvl1pPr lvl="0" algn="ctr">
              <a:spcBef>
                <a:spcPts val="427"/>
              </a:spcBef>
              <a:spcAft>
                <a:spcPts val="0"/>
              </a:spcAft>
              <a:buClr>
                <a:srgbClr val="888888"/>
              </a:buClr>
              <a:buSzPts val="2133"/>
              <a:buNone/>
              <a:defRPr>
                <a:solidFill>
                  <a:srgbClr val="888888"/>
                </a:solidFill>
              </a:defRPr>
            </a:lvl1pPr>
            <a:lvl2pPr lvl="1" algn="ctr">
              <a:spcBef>
                <a:spcPts val="373"/>
              </a:spcBef>
              <a:spcAft>
                <a:spcPts val="0"/>
              </a:spcAft>
              <a:buClr>
                <a:srgbClr val="888888"/>
              </a:buClr>
              <a:buSzPts val="1867"/>
              <a:buNone/>
              <a:defRPr>
                <a:solidFill>
                  <a:srgbClr val="888888"/>
                </a:solidFill>
              </a:defRPr>
            </a:lvl2pPr>
            <a:lvl3pPr lvl="2" algn="ctr">
              <a:spcBef>
                <a:spcPts val="320"/>
              </a:spcBef>
              <a:spcAft>
                <a:spcPts val="0"/>
              </a:spcAft>
              <a:buClr>
                <a:srgbClr val="888888"/>
              </a:buClr>
              <a:buSzPts val="1600"/>
              <a:buNone/>
              <a:defRPr>
                <a:solidFill>
                  <a:srgbClr val="888888"/>
                </a:solidFill>
              </a:defRPr>
            </a:lvl3pPr>
            <a:lvl4pPr lvl="3" algn="ctr">
              <a:spcBef>
                <a:spcPts val="267"/>
              </a:spcBef>
              <a:spcAft>
                <a:spcPts val="0"/>
              </a:spcAft>
              <a:buClr>
                <a:srgbClr val="888888"/>
              </a:buClr>
              <a:buSzPts val="1333"/>
              <a:buNone/>
              <a:defRPr>
                <a:solidFill>
                  <a:srgbClr val="888888"/>
                </a:solidFill>
              </a:defRPr>
            </a:lvl4pPr>
            <a:lvl5pPr lvl="4" algn="ctr">
              <a:spcBef>
                <a:spcPts val="267"/>
              </a:spcBef>
              <a:spcAft>
                <a:spcPts val="0"/>
              </a:spcAft>
              <a:buClr>
                <a:srgbClr val="888888"/>
              </a:buClr>
              <a:buSzPts val="1333"/>
              <a:buNone/>
              <a:defRPr>
                <a:solidFill>
                  <a:srgbClr val="888888"/>
                </a:solidFill>
              </a:defRPr>
            </a:lvl5pPr>
            <a:lvl6pPr lvl="5" algn="ctr">
              <a:spcBef>
                <a:spcPts val="267"/>
              </a:spcBef>
              <a:spcAft>
                <a:spcPts val="0"/>
              </a:spcAft>
              <a:buClr>
                <a:srgbClr val="888888"/>
              </a:buClr>
              <a:buSzPts val="1333"/>
              <a:buNone/>
              <a:defRPr>
                <a:solidFill>
                  <a:srgbClr val="888888"/>
                </a:solidFill>
              </a:defRPr>
            </a:lvl6pPr>
            <a:lvl7pPr lvl="6" algn="ctr">
              <a:spcBef>
                <a:spcPts val="267"/>
              </a:spcBef>
              <a:spcAft>
                <a:spcPts val="0"/>
              </a:spcAft>
              <a:buClr>
                <a:srgbClr val="888888"/>
              </a:buClr>
              <a:buSzPts val="1333"/>
              <a:buNone/>
              <a:defRPr>
                <a:solidFill>
                  <a:srgbClr val="888888"/>
                </a:solidFill>
              </a:defRPr>
            </a:lvl7pPr>
            <a:lvl8pPr lvl="7" algn="ctr">
              <a:spcBef>
                <a:spcPts val="267"/>
              </a:spcBef>
              <a:spcAft>
                <a:spcPts val="0"/>
              </a:spcAft>
              <a:buClr>
                <a:srgbClr val="888888"/>
              </a:buClr>
              <a:buSzPts val="1333"/>
              <a:buNone/>
              <a:defRPr>
                <a:solidFill>
                  <a:srgbClr val="888888"/>
                </a:solidFill>
              </a:defRPr>
            </a:lvl8pPr>
            <a:lvl9pPr lvl="8" algn="ctr">
              <a:spcBef>
                <a:spcPts val="267"/>
              </a:spcBef>
              <a:spcAft>
                <a:spcPts val="0"/>
              </a:spcAft>
              <a:buClr>
                <a:srgbClr val="888888"/>
              </a:buClr>
              <a:buSzPts val="1333"/>
              <a:buNone/>
              <a:defRPr>
                <a:solidFill>
                  <a:srgbClr val="888888"/>
                </a:solidFill>
              </a:defRPr>
            </a:lvl9pPr>
          </a:lstStyle>
          <a:p>
            <a:endParaRPr/>
          </a:p>
        </p:txBody>
      </p:sp>
      <p:sp>
        <p:nvSpPr>
          <p:cNvPr id="93" name="Google Shape;93;p41"/>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41"/>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41"/>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6"/>
        <p:cNvGrpSpPr/>
        <p:nvPr/>
      </p:nvGrpSpPr>
      <p:grpSpPr>
        <a:xfrm>
          <a:off x="0" y="0"/>
          <a:ext cx="0" cy="0"/>
          <a:chOff x="0" y="0"/>
          <a:chExt cx="0" cy="0"/>
        </a:xfrm>
      </p:grpSpPr>
      <p:sp>
        <p:nvSpPr>
          <p:cNvPr id="97" name="Google Shape;97;p42"/>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42"/>
          <p:cNvSpPr txBox="1">
            <a:spLocks noGrp="1"/>
          </p:cNvSpPr>
          <p:nvPr>
            <p:ph type="body" idx="1"/>
          </p:nvPr>
        </p:nvSpPr>
        <p:spPr>
          <a:xfrm>
            <a:off x="304800" y="1066800"/>
            <a:ext cx="5486400" cy="3017309"/>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9" name="Google Shape;99;p42"/>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42"/>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42"/>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43"/>
          <p:cNvSpPr txBox="1">
            <a:spLocks noGrp="1"/>
          </p:cNvSpPr>
          <p:nvPr>
            <p:ph type="title"/>
          </p:nvPr>
        </p:nvSpPr>
        <p:spPr>
          <a:xfrm>
            <a:off x="481542" y="2937934"/>
            <a:ext cx="5181600" cy="90805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2667"/>
              <a:buFont typeface="Calibri"/>
              <a:buNone/>
              <a:defRPr sz="2667"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43"/>
          <p:cNvSpPr txBox="1">
            <a:spLocks noGrp="1"/>
          </p:cNvSpPr>
          <p:nvPr>
            <p:ph type="body" idx="1"/>
          </p:nvPr>
        </p:nvSpPr>
        <p:spPr>
          <a:xfrm>
            <a:off x="481542" y="1937809"/>
            <a:ext cx="5181600" cy="1000125"/>
          </a:xfrm>
          <a:prstGeom prst="rect">
            <a:avLst/>
          </a:prstGeom>
          <a:noFill/>
          <a:ln>
            <a:noFill/>
          </a:ln>
        </p:spPr>
        <p:txBody>
          <a:bodyPr spcFirstLastPara="1" wrap="square" lIns="91425" tIns="45700" rIns="91425" bIns="45700" anchor="b" anchorCtr="0">
            <a:normAutofit/>
          </a:bodyPr>
          <a:lstStyle>
            <a:lvl1pPr marL="457200" lvl="0" indent="-228600" algn="l">
              <a:spcBef>
                <a:spcPts val="267"/>
              </a:spcBef>
              <a:spcAft>
                <a:spcPts val="0"/>
              </a:spcAft>
              <a:buClr>
                <a:srgbClr val="888888"/>
              </a:buClr>
              <a:buSzPts val="1333"/>
              <a:buNone/>
              <a:defRPr sz="1333">
                <a:solidFill>
                  <a:srgbClr val="888888"/>
                </a:solidFill>
              </a:defRPr>
            </a:lvl1pPr>
            <a:lvl2pPr marL="914400" lvl="1" indent="-228600" algn="l">
              <a:spcBef>
                <a:spcPts val="240"/>
              </a:spcBef>
              <a:spcAft>
                <a:spcPts val="0"/>
              </a:spcAft>
              <a:buClr>
                <a:srgbClr val="888888"/>
              </a:buClr>
              <a:buSzPts val="1200"/>
              <a:buNone/>
              <a:defRPr sz="1200">
                <a:solidFill>
                  <a:srgbClr val="888888"/>
                </a:solidFill>
              </a:defRPr>
            </a:lvl2pPr>
            <a:lvl3pPr marL="1371600" lvl="2" indent="-228600" algn="l">
              <a:spcBef>
                <a:spcPts val="213"/>
              </a:spcBef>
              <a:spcAft>
                <a:spcPts val="0"/>
              </a:spcAft>
              <a:buClr>
                <a:srgbClr val="888888"/>
              </a:buClr>
              <a:buSzPts val="1067"/>
              <a:buNone/>
              <a:defRPr sz="1067">
                <a:solidFill>
                  <a:srgbClr val="888888"/>
                </a:solidFill>
              </a:defRPr>
            </a:lvl3pPr>
            <a:lvl4pPr marL="1828800" lvl="3" indent="-228600" algn="l">
              <a:spcBef>
                <a:spcPts val="187"/>
              </a:spcBef>
              <a:spcAft>
                <a:spcPts val="0"/>
              </a:spcAft>
              <a:buClr>
                <a:srgbClr val="888888"/>
              </a:buClr>
              <a:buSzPts val="933"/>
              <a:buNone/>
              <a:defRPr sz="933">
                <a:solidFill>
                  <a:srgbClr val="888888"/>
                </a:solidFill>
              </a:defRPr>
            </a:lvl4pPr>
            <a:lvl5pPr marL="2286000" lvl="4" indent="-228600" algn="l">
              <a:spcBef>
                <a:spcPts val="187"/>
              </a:spcBef>
              <a:spcAft>
                <a:spcPts val="0"/>
              </a:spcAft>
              <a:buClr>
                <a:srgbClr val="888888"/>
              </a:buClr>
              <a:buSzPts val="933"/>
              <a:buNone/>
              <a:defRPr sz="933">
                <a:solidFill>
                  <a:srgbClr val="888888"/>
                </a:solidFill>
              </a:defRPr>
            </a:lvl5pPr>
            <a:lvl6pPr marL="2743200" lvl="5" indent="-228600" algn="l">
              <a:spcBef>
                <a:spcPts val="187"/>
              </a:spcBef>
              <a:spcAft>
                <a:spcPts val="0"/>
              </a:spcAft>
              <a:buClr>
                <a:srgbClr val="888888"/>
              </a:buClr>
              <a:buSzPts val="933"/>
              <a:buNone/>
              <a:defRPr sz="933">
                <a:solidFill>
                  <a:srgbClr val="888888"/>
                </a:solidFill>
              </a:defRPr>
            </a:lvl6pPr>
            <a:lvl7pPr marL="3200400" lvl="6" indent="-228600" algn="l">
              <a:spcBef>
                <a:spcPts val="187"/>
              </a:spcBef>
              <a:spcAft>
                <a:spcPts val="0"/>
              </a:spcAft>
              <a:buClr>
                <a:srgbClr val="888888"/>
              </a:buClr>
              <a:buSzPts val="933"/>
              <a:buNone/>
              <a:defRPr sz="933">
                <a:solidFill>
                  <a:srgbClr val="888888"/>
                </a:solidFill>
              </a:defRPr>
            </a:lvl7pPr>
            <a:lvl8pPr marL="3657600" lvl="7" indent="-228600" algn="l">
              <a:spcBef>
                <a:spcPts val="187"/>
              </a:spcBef>
              <a:spcAft>
                <a:spcPts val="0"/>
              </a:spcAft>
              <a:buClr>
                <a:srgbClr val="888888"/>
              </a:buClr>
              <a:buSzPts val="933"/>
              <a:buNone/>
              <a:defRPr sz="933">
                <a:solidFill>
                  <a:srgbClr val="888888"/>
                </a:solidFill>
              </a:defRPr>
            </a:lvl8pPr>
            <a:lvl9pPr marL="4114800" lvl="8" indent="-228600" algn="l">
              <a:spcBef>
                <a:spcPts val="187"/>
              </a:spcBef>
              <a:spcAft>
                <a:spcPts val="0"/>
              </a:spcAft>
              <a:buClr>
                <a:srgbClr val="888888"/>
              </a:buClr>
              <a:buSzPts val="933"/>
              <a:buNone/>
              <a:defRPr sz="933">
                <a:solidFill>
                  <a:srgbClr val="888888"/>
                </a:solidFill>
              </a:defRPr>
            </a:lvl9pPr>
          </a:lstStyle>
          <a:p>
            <a:endParaRPr/>
          </a:p>
        </p:txBody>
      </p:sp>
      <p:sp>
        <p:nvSpPr>
          <p:cNvPr id="105" name="Google Shape;105;p43"/>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43"/>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43"/>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44"/>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44"/>
          <p:cNvSpPr txBox="1">
            <a:spLocks noGrp="1"/>
          </p:cNvSpPr>
          <p:nvPr>
            <p:ph type="body" idx="1"/>
          </p:nvPr>
        </p:nvSpPr>
        <p:spPr>
          <a:xfrm>
            <a:off x="304800" y="1066800"/>
            <a:ext cx="2692400" cy="3017309"/>
          </a:xfrm>
          <a:prstGeom prst="rect">
            <a:avLst/>
          </a:prstGeom>
          <a:noFill/>
          <a:ln>
            <a:noFill/>
          </a:ln>
        </p:spPr>
        <p:txBody>
          <a:bodyPr spcFirstLastPara="1" wrap="square" lIns="91425" tIns="45700" rIns="91425" bIns="45700" anchor="t" anchorCtr="0">
            <a:normAutofit/>
          </a:bodyPr>
          <a:lstStyle>
            <a:lvl1pPr marL="457200" lvl="0" indent="-347154" algn="l">
              <a:spcBef>
                <a:spcPts val="373"/>
              </a:spcBef>
              <a:spcAft>
                <a:spcPts val="0"/>
              </a:spcAft>
              <a:buClr>
                <a:schemeClr val="dk1"/>
              </a:buClr>
              <a:buSzPts val="1867"/>
              <a:buChar char="•"/>
              <a:defRPr sz="1867"/>
            </a:lvl1pPr>
            <a:lvl2pPr marL="914400" lvl="1" indent="-330200" algn="l">
              <a:spcBef>
                <a:spcPts val="320"/>
              </a:spcBef>
              <a:spcAft>
                <a:spcPts val="0"/>
              </a:spcAft>
              <a:buClr>
                <a:schemeClr val="dk1"/>
              </a:buClr>
              <a:buSzPts val="1600"/>
              <a:buChar char="–"/>
              <a:defRPr sz="1600"/>
            </a:lvl2pPr>
            <a:lvl3pPr marL="1371600" lvl="2" indent="-313245" algn="l">
              <a:spcBef>
                <a:spcPts val="267"/>
              </a:spcBef>
              <a:spcAft>
                <a:spcPts val="0"/>
              </a:spcAft>
              <a:buClr>
                <a:schemeClr val="dk1"/>
              </a:buClr>
              <a:buSzPts val="1333"/>
              <a:buChar char="•"/>
              <a:defRPr sz="1333"/>
            </a:lvl3pPr>
            <a:lvl4pPr marL="1828800" lvl="3" indent="-304800" algn="l">
              <a:spcBef>
                <a:spcPts val="240"/>
              </a:spcBef>
              <a:spcAft>
                <a:spcPts val="0"/>
              </a:spcAft>
              <a:buClr>
                <a:schemeClr val="dk1"/>
              </a:buClr>
              <a:buSzPts val="1200"/>
              <a:buChar char="–"/>
              <a:defRPr sz="1200"/>
            </a:lvl4pPr>
            <a:lvl5pPr marL="2286000" lvl="4" indent="-304800" algn="l">
              <a:spcBef>
                <a:spcPts val="240"/>
              </a:spcBef>
              <a:spcAft>
                <a:spcPts val="0"/>
              </a:spcAft>
              <a:buClr>
                <a:schemeClr val="dk1"/>
              </a:buClr>
              <a:buSzPts val="1200"/>
              <a:buChar char="»"/>
              <a:defRPr sz="1200"/>
            </a:lvl5pPr>
            <a:lvl6pPr marL="2743200" lvl="5" indent="-304800" algn="l">
              <a:spcBef>
                <a:spcPts val="240"/>
              </a:spcBef>
              <a:spcAft>
                <a:spcPts val="0"/>
              </a:spcAft>
              <a:buClr>
                <a:schemeClr val="dk1"/>
              </a:buClr>
              <a:buSzPts val="1200"/>
              <a:buChar char="•"/>
              <a:defRPr sz="1200"/>
            </a:lvl6pPr>
            <a:lvl7pPr marL="3200400" lvl="6" indent="-304800" algn="l">
              <a:spcBef>
                <a:spcPts val="240"/>
              </a:spcBef>
              <a:spcAft>
                <a:spcPts val="0"/>
              </a:spcAft>
              <a:buClr>
                <a:schemeClr val="dk1"/>
              </a:buClr>
              <a:buSzPts val="1200"/>
              <a:buChar char="•"/>
              <a:defRPr sz="1200"/>
            </a:lvl7pPr>
            <a:lvl8pPr marL="3657600" lvl="7" indent="-304800" algn="l">
              <a:spcBef>
                <a:spcPts val="240"/>
              </a:spcBef>
              <a:spcAft>
                <a:spcPts val="0"/>
              </a:spcAft>
              <a:buClr>
                <a:schemeClr val="dk1"/>
              </a:buClr>
              <a:buSzPts val="1200"/>
              <a:buChar char="•"/>
              <a:defRPr sz="1200"/>
            </a:lvl8pPr>
            <a:lvl9pPr marL="4114800" lvl="8" indent="-304800" algn="l">
              <a:spcBef>
                <a:spcPts val="240"/>
              </a:spcBef>
              <a:spcAft>
                <a:spcPts val="0"/>
              </a:spcAft>
              <a:buClr>
                <a:schemeClr val="dk1"/>
              </a:buClr>
              <a:buSzPts val="1200"/>
              <a:buChar char="•"/>
              <a:defRPr sz="1200"/>
            </a:lvl9pPr>
          </a:lstStyle>
          <a:p>
            <a:endParaRPr/>
          </a:p>
        </p:txBody>
      </p:sp>
      <p:sp>
        <p:nvSpPr>
          <p:cNvPr id="111" name="Google Shape;111;p44"/>
          <p:cNvSpPr txBox="1">
            <a:spLocks noGrp="1"/>
          </p:cNvSpPr>
          <p:nvPr>
            <p:ph type="body" idx="2"/>
          </p:nvPr>
        </p:nvSpPr>
        <p:spPr>
          <a:xfrm>
            <a:off x="3098800" y="1066800"/>
            <a:ext cx="2692400" cy="3017309"/>
          </a:xfrm>
          <a:prstGeom prst="rect">
            <a:avLst/>
          </a:prstGeom>
          <a:noFill/>
          <a:ln>
            <a:noFill/>
          </a:ln>
        </p:spPr>
        <p:txBody>
          <a:bodyPr spcFirstLastPara="1" wrap="square" lIns="91425" tIns="45700" rIns="91425" bIns="45700" anchor="t" anchorCtr="0">
            <a:normAutofit/>
          </a:bodyPr>
          <a:lstStyle>
            <a:lvl1pPr marL="457200" lvl="0" indent="-347154" algn="l">
              <a:spcBef>
                <a:spcPts val="373"/>
              </a:spcBef>
              <a:spcAft>
                <a:spcPts val="0"/>
              </a:spcAft>
              <a:buClr>
                <a:schemeClr val="dk1"/>
              </a:buClr>
              <a:buSzPts val="1867"/>
              <a:buChar char="•"/>
              <a:defRPr sz="1867"/>
            </a:lvl1pPr>
            <a:lvl2pPr marL="914400" lvl="1" indent="-330200" algn="l">
              <a:spcBef>
                <a:spcPts val="320"/>
              </a:spcBef>
              <a:spcAft>
                <a:spcPts val="0"/>
              </a:spcAft>
              <a:buClr>
                <a:schemeClr val="dk1"/>
              </a:buClr>
              <a:buSzPts val="1600"/>
              <a:buChar char="–"/>
              <a:defRPr sz="1600"/>
            </a:lvl2pPr>
            <a:lvl3pPr marL="1371600" lvl="2" indent="-313245" algn="l">
              <a:spcBef>
                <a:spcPts val="267"/>
              </a:spcBef>
              <a:spcAft>
                <a:spcPts val="0"/>
              </a:spcAft>
              <a:buClr>
                <a:schemeClr val="dk1"/>
              </a:buClr>
              <a:buSzPts val="1333"/>
              <a:buChar char="•"/>
              <a:defRPr sz="1333"/>
            </a:lvl3pPr>
            <a:lvl4pPr marL="1828800" lvl="3" indent="-304800" algn="l">
              <a:spcBef>
                <a:spcPts val="240"/>
              </a:spcBef>
              <a:spcAft>
                <a:spcPts val="0"/>
              </a:spcAft>
              <a:buClr>
                <a:schemeClr val="dk1"/>
              </a:buClr>
              <a:buSzPts val="1200"/>
              <a:buChar char="–"/>
              <a:defRPr sz="1200"/>
            </a:lvl4pPr>
            <a:lvl5pPr marL="2286000" lvl="4" indent="-304800" algn="l">
              <a:spcBef>
                <a:spcPts val="240"/>
              </a:spcBef>
              <a:spcAft>
                <a:spcPts val="0"/>
              </a:spcAft>
              <a:buClr>
                <a:schemeClr val="dk1"/>
              </a:buClr>
              <a:buSzPts val="1200"/>
              <a:buChar char="»"/>
              <a:defRPr sz="1200"/>
            </a:lvl5pPr>
            <a:lvl6pPr marL="2743200" lvl="5" indent="-304800" algn="l">
              <a:spcBef>
                <a:spcPts val="240"/>
              </a:spcBef>
              <a:spcAft>
                <a:spcPts val="0"/>
              </a:spcAft>
              <a:buClr>
                <a:schemeClr val="dk1"/>
              </a:buClr>
              <a:buSzPts val="1200"/>
              <a:buChar char="•"/>
              <a:defRPr sz="1200"/>
            </a:lvl6pPr>
            <a:lvl7pPr marL="3200400" lvl="6" indent="-304800" algn="l">
              <a:spcBef>
                <a:spcPts val="240"/>
              </a:spcBef>
              <a:spcAft>
                <a:spcPts val="0"/>
              </a:spcAft>
              <a:buClr>
                <a:schemeClr val="dk1"/>
              </a:buClr>
              <a:buSzPts val="1200"/>
              <a:buChar char="•"/>
              <a:defRPr sz="1200"/>
            </a:lvl7pPr>
            <a:lvl8pPr marL="3657600" lvl="7" indent="-304800" algn="l">
              <a:spcBef>
                <a:spcPts val="240"/>
              </a:spcBef>
              <a:spcAft>
                <a:spcPts val="0"/>
              </a:spcAft>
              <a:buClr>
                <a:schemeClr val="dk1"/>
              </a:buClr>
              <a:buSzPts val="1200"/>
              <a:buChar char="•"/>
              <a:defRPr sz="1200"/>
            </a:lvl8pPr>
            <a:lvl9pPr marL="4114800" lvl="8" indent="-304800" algn="l">
              <a:spcBef>
                <a:spcPts val="240"/>
              </a:spcBef>
              <a:spcAft>
                <a:spcPts val="0"/>
              </a:spcAft>
              <a:buClr>
                <a:schemeClr val="dk1"/>
              </a:buClr>
              <a:buSzPts val="1200"/>
              <a:buChar char="•"/>
              <a:defRPr sz="1200"/>
            </a:lvl9pPr>
          </a:lstStyle>
          <a:p>
            <a:endParaRPr/>
          </a:p>
        </p:txBody>
      </p:sp>
      <p:sp>
        <p:nvSpPr>
          <p:cNvPr id="112" name="Google Shape;112;p44"/>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44"/>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44"/>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45"/>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2933"/>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45"/>
          <p:cNvSpPr txBox="1">
            <a:spLocks noGrp="1"/>
          </p:cNvSpPr>
          <p:nvPr>
            <p:ph type="body" idx="1"/>
          </p:nvPr>
        </p:nvSpPr>
        <p:spPr>
          <a:xfrm>
            <a:off x="304800" y="1023409"/>
            <a:ext cx="2693459" cy="426508"/>
          </a:xfrm>
          <a:prstGeom prst="rect">
            <a:avLst/>
          </a:prstGeom>
          <a:noFill/>
          <a:ln>
            <a:noFill/>
          </a:ln>
        </p:spPr>
        <p:txBody>
          <a:bodyPr spcFirstLastPara="1" wrap="square" lIns="91425" tIns="45700" rIns="91425" bIns="45700" anchor="b" anchorCtr="0">
            <a:normAutofit/>
          </a:bodyPr>
          <a:lstStyle>
            <a:lvl1pPr marL="457200" lvl="0" indent="-228600" algn="l">
              <a:spcBef>
                <a:spcPts val="320"/>
              </a:spcBef>
              <a:spcAft>
                <a:spcPts val="0"/>
              </a:spcAft>
              <a:buClr>
                <a:schemeClr val="dk1"/>
              </a:buClr>
              <a:buSzPts val="1600"/>
              <a:buNone/>
              <a:defRPr sz="1600" b="1"/>
            </a:lvl1pPr>
            <a:lvl2pPr marL="914400" lvl="1" indent="-228600" algn="l">
              <a:spcBef>
                <a:spcPts val="267"/>
              </a:spcBef>
              <a:spcAft>
                <a:spcPts val="0"/>
              </a:spcAft>
              <a:buClr>
                <a:schemeClr val="dk1"/>
              </a:buClr>
              <a:buSzPts val="1333"/>
              <a:buNone/>
              <a:defRPr sz="1333" b="1"/>
            </a:lvl2pPr>
            <a:lvl3pPr marL="1371600" lvl="2" indent="-228600" algn="l">
              <a:spcBef>
                <a:spcPts val="240"/>
              </a:spcBef>
              <a:spcAft>
                <a:spcPts val="0"/>
              </a:spcAft>
              <a:buClr>
                <a:schemeClr val="dk1"/>
              </a:buClr>
              <a:buSzPts val="1200"/>
              <a:buNone/>
              <a:defRPr sz="1200" b="1"/>
            </a:lvl3pPr>
            <a:lvl4pPr marL="1828800" lvl="3" indent="-228600" algn="l">
              <a:spcBef>
                <a:spcPts val="213"/>
              </a:spcBef>
              <a:spcAft>
                <a:spcPts val="0"/>
              </a:spcAft>
              <a:buClr>
                <a:schemeClr val="dk1"/>
              </a:buClr>
              <a:buSzPts val="1067"/>
              <a:buNone/>
              <a:defRPr sz="1067" b="1"/>
            </a:lvl4pPr>
            <a:lvl5pPr marL="2286000" lvl="4" indent="-228600" algn="l">
              <a:spcBef>
                <a:spcPts val="213"/>
              </a:spcBef>
              <a:spcAft>
                <a:spcPts val="0"/>
              </a:spcAft>
              <a:buClr>
                <a:schemeClr val="dk1"/>
              </a:buClr>
              <a:buSzPts val="1067"/>
              <a:buNone/>
              <a:defRPr sz="1067" b="1"/>
            </a:lvl5pPr>
            <a:lvl6pPr marL="2743200" lvl="5" indent="-228600" algn="l">
              <a:spcBef>
                <a:spcPts val="213"/>
              </a:spcBef>
              <a:spcAft>
                <a:spcPts val="0"/>
              </a:spcAft>
              <a:buClr>
                <a:schemeClr val="dk1"/>
              </a:buClr>
              <a:buSzPts val="1067"/>
              <a:buNone/>
              <a:defRPr sz="1067" b="1"/>
            </a:lvl6pPr>
            <a:lvl7pPr marL="3200400" lvl="6" indent="-228600" algn="l">
              <a:spcBef>
                <a:spcPts val="213"/>
              </a:spcBef>
              <a:spcAft>
                <a:spcPts val="0"/>
              </a:spcAft>
              <a:buClr>
                <a:schemeClr val="dk1"/>
              </a:buClr>
              <a:buSzPts val="1067"/>
              <a:buNone/>
              <a:defRPr sz="1067" b="1"/>
            </a:lvl7pPr>
            <a:lvl8pPr marL="3657600" lvl="7" indent="-228600" algn="l">
              <a:spcBef>
                <a:spcPts val="213"/>
              </a:spcBef>
              <a:spcAft>
                <a:spcPts val="0"/>
              </a:spcAft>
              <a:buClr>
                <a:schemeClr val="dk1"/>
              </a:buClr>
              <a:buSzPts val="1067"/>
              <a:buNone/>
              <a:defRPr sz="1067" b="1"/>
            </a:lvl8pPr>
            <a:lvl9pPr marL="4114800" lvl="8" indent="-228600" algn="l">
              <a:spcBef>
                <a:spcPts val="213"/>
              </a:spcBef>
              <a:spcAft>
                <a:spcPts val="0"/>
              </a:spcAft>
              <a:buClr>
                <a:schemeClr val="dk1"/>
              </a:buClr>
              <a:buSzPts val="1067"/>
              <a:buNone/>
              <a:defRPr sz="1067" b="1"/>
            </a:lvl9pPr>
          </a:lstStyle>
          <a:p>
            <a:endParaRPr/>
          </a:p>
        </p:txBody>
      </p:sp>
      <p:sp>
        <p:nvSpPr>
          <p:cNvPr id="118" name="Google Shape;118;p45"/>
          <p:cNvSpPr txBox="1">
            <a:spLocks noGrp="1"/>
          </p:cNvSpPr>
          <p:nvPr>
            <p:ph type="body" idx="2"/>
          </p:nvPr>
        </p:nvSpPr>
        <p:spPr>
          <a:xfrm>
            <a:off x="304800" y="1449917"/>
            <a:ext cx="2693459" cy="2634192"/>
          </a:xfrm>
          <a:prstGeom prst="rect">
            <a:avLst/>
          </a:prstGeom>
          <a:noFill/>
          <a:ln>
            <a:noFill/>
          </a:ln>
        </p:spPr>
        <p:txBody>
          <a:bodyPr spcFirstLastPara="1" wrap="square" lIns="91425" tIns="45700" rIns="91425" bIns="45700" anchor="t" anchorCtr="0">
            <a:normAutofit/>
          </a:bodyPr>
          <a:lstStyle>
            <a:lvl1pPr marL="457200" lvl="0" indent="-330200" algn="l">
              <a:spcBef>
                <a:spcPts val="320"/>
              </a:spcBef>
              <a:spcAft>
                <a:spcPts val="0"/>
              </a:spcAft>
              <a:buClr>
                <a:schemeClr val="dk1"/>
              </a:buClr>
              <a:buSzPts val="1600"/>
              <a:buChar char="•"/>
              <a:defRPr sz="1600"/>
            </a:lvl1pPr>
            <a:lvl2pPr marL="914400" lvl="1" indent="-313245" algn="l">
              <a:spcBef>
                <a:spcPts val="267"/>
              </a:spcBef>
              <a:spcAft>
                <a:spcPts val="0"/>
              </a:spcAft>
              <a:buClr>
                <a:schemeClr val="dk1"/>
              </a:buClr>
              <a:buSzPts val="1333"/>
              <a:buChar char="–"/>
              <a:defRPr sz="1333"/>
            </a:lvl2pPr>
            <a:lvl3pPr marL="1371600" lvl="2" indent="-304800" algn="l">
              <a:spcBef>
                <a:spcPts val="240"/>
              </a:spcBef>
              <a:spcAft>
                <a:spcPts val="0"/>
              </a:spcAft>
              <a:buClr>
                <a:schemeClr val="dk1"/>
              </a:buClr>
              <a:buSzPts val="1200"/>
              <a:buChar char="•"/>
              <a:defRPr sz="1200"/>
            </a:lvl3pPr>
            <a:lvl4pPr marL="1828800" lvl="3" indent="-296354" algn="l">
              <a:spcBef>
                <a:spcPts val="213"/>
              </a:spcBef>
              <a:spcAft>
                <a:spcPts val="0"/>
              </a:spcAft>
              <a:buClr>
                <a:schemeClr val="dk1"/>
              </a:buClr>
              <a:buSzPts val="1067"/>
              <a:buChar char="–"/>
              <a:defRPr sz="1067"/>
            </a:lvl4pPr>
            <a:lvl5pPr marL="2286000" lvl="4" indent="-296354" algn="l">
              <a:spcBef>
                <a:spcPts val="213"/>
              </a:spcBef>
              <a:spcAft>
                <a:spcPts val="0"/>
              </a:spcAft>
              <a:buClr>
                <a:schemeClr val="dk1"/>
              </a:buClr>
              <a:buSzPts val="1067"/>
              <a:buChar char="»"/>
              <a:defRPr sz="1067"/>
            </a:lvl5pPr>
            <a:lvl6pPr marL="2743200" lvl="5" indent="-296354" algn="l">
              <a:spcBef>
                <a:spcPts val="213"/>
              </a:spcBef>
              <a:spcAft>
                <a:spcPts val="0"/>
              </a:spcAft>
              <a:buClr>
                <a:schemeClr val="dk1"/>
              </a:buClr>
              <a:buSzPts val="1067"/>
              <a:buChar char="•"/>
              <a:defRPr sz="1067"/>
            </a:lvl6pPr>
            <a:lvl7pPr marL="3200400" lvl="6" indent="-296354" algn="l">
              <a:spcBef>
                <a:spcPts val="213"/>
              </a:spcBef>
              <a:spcAft>
                <a:spcPts val="0"/>
              </a:spcAft>
              <a:buClr>
                <a:schemeClr val="dk1"/>
              </a:buClr>
              <a:buSzPts val="1067"/>
              <a:buChar char="•"/>
              <a:defRPr sz="1067"/>
            </a:lvl7pPr>
            <a:lvl8pPr marL="3657600" lvl="7" indent="-296354" algn="l">
              <a:spcBef>
                <a:spcPts val="213"/>
              </a:spcBef>
              <a:spcAft>
                <a:spcPts val="0"/>
              </a:spcAft>
              <a:buClr>
                <a:schemeClr val="dk1"/>
              </a:buClr>
              <a:buSzPts val="1067"/>
              <a:buChar char="•"/>
              <a:defRPr sz="1067"/>
            </a:lvl8pPr>
            <a:lvl9pPr marL="4114800" lvl="8" indent="-296354" algn="l">
              <a:spcBef>
                <a:spcPts val="213"/>
              </a:spcBef>
              <a:spcAft>
                <a:spcPts val="0"/>
              </a:spcAft>
              <a:buClr>
                <a:schemeClr val="dk1"/>
              </a:buClr>
              <a:buSzPts val="1067"/>
              <a:buChar char="•"/>
              <a:defRPr sz="1067"/>
            </a:lvl9pPr>
          </a:lstStyle>
          <a:p>
            <a:endParaRPr/>
          </a:p>
        </p:txBody>
      </p:sp>
      <p:sp>
        <p:nvSpPr>
          <p:cNvPr id="119" name="Google Shape;119;p45"/>
          <p:cNvSpPr txBox="1">
            <a:spLocks noGrp="1"/>
          </p:cNvSpPr>
          <p:nvPr>
            <p:ph type="body" idx="3"/>
          </p:nvPr>
        </p:nvSpPr>
        <p:spPr>
          <a:xfrm>
            <a:off x="3096684" y="1023409"/>
            <a:ext cx="2694517" cy="426508"/>
          </a:xfrm>
          <a:prstGeom prst="rect">
            <a:avLst/>
          </a:prstGeom>
          <a:noFill/>
          <a:ln>
            <a:noFill/>
          </a:ln>
        </p:spPr>
        <p:txBody>
          <a:bodyPr spcFirstLastPara="1" wrap="square" lIns="91425" tIns="45700" rIns="91425" bIns="45700" anchor="b" anchorCtr="0">
            <a:normAutofit/>
          </a:bodyPr>
          <a:lstStyle>
            <a:lvl1pPr marL="457200" lvl="0" indent="-228600" algn="l">
              <a:spcBef>
                <a:spcPts val="320"/>
              </a:spcBef>
              <a:spcAft>
                <a:spcPts val="0"/>
              </a:spcAft>
              <a:buClr>
                <a:schemeClr val="dk1"/>
              </a:buClr>
              <a:buSzPts val="1600"/>
              <a:buNone/>
              <a:defRPr sz="1600" b="1"/>
            </a:lvl1pPr>
            <a:lvl2pPr marL="914400" lvl="1" indent="-228600" algn="l">
              <a:spcBef>
                <a:spcPts val="267"/>
              </a:spcBef>
              <a:spcAft>
                <a:spcPts val="0"/>
              </a:spcAft>
              <a:buClr>
                <a:schemeClr val="dk1"/>
              </a:buClr>
              <a:buSzPts val="1333"/>
              <a:buNone/>
              <a:defRPr sz="1333" b="1"/>
            </a:lvl2pPr>
            <a:lvl3pPr marL="1371600" lvl="2" indent="-228600" algn="l">
              <a:spcBef>
                <a:spcPts val="240"/>
              </a:spcBef>
              <a:spcAft>
                <a:spcPts val="0"/>
              </a:spcAft>
              <a:buClr>
                <a:schemeClr val="dk1"/>
              </a:buClr>
              <a:buSzPts val="1200"/>
              <a:buNone/>
              <a:defRPr sz="1200" b="1"/>
            </a:lvl3pPr>
            <a:lvl4pPr marL="1828800" lvl="3" indent="-228600" algn="l">
              <a:spcBef>
                <a:spcPts val="213"/>
              </a:spcBef>
              <a:spcAft>
                <a:spcPts val="0"/>
              </a:spcAft>
              <a:buClr>
                <a:schemeClr val="dk1"/>
              </a:buClr>
              <a:buSzPts val="1067"/>
              <a:buNone/>
              <a:defRPr sz="1067" b="1"/>
            </a:lvl4pPr>
            <a:lvl5pPr marL="2286000" lvl="4" indent="-228600" algn="l">
              <a:spcBef>
                <a:spcPts val="213"/>
              </a:spcBef>
              <a:spcAft>
                <a:spcPts val="0"/>
              </a:spcAft>
              <a:buClr>
                <a:schemeClr val="dk1"/>
              </a:buClr>
              <a:buSzPts val="1067"/>
              <a:buNone/>
              <a:defRPr sz="1067" b="1"/>
            </a:lvl5pPr>
            <a:lvl6pPr marL="2743200" lvl="5" indent="-228600" algn="l">
              <a:spcBef>
                <a:spcPts val="213"/>
              </a:spcBef>
              <a:spcAft>
                <a:spcPts val="0"/>
              </a:spcAft>
              <a:buClr>
                <a:schemeClr val="dk1"/>
              </a:buClr>
              <a:buSzPts val="1067"/>
              <a:buNone/>
              <a:defRPr sz="1067" b="1"/>
            </a:lvl6pPr>
            <a:lvl7pPr marL="3200400" lvl="6" indent="-228600" algn="l">
              <a:spcBef>
                <a:spcPts val="213"/>
              </a:spcBef>
              <a:spcAft>
                <a:spcPts val="0"/>
              </a:spcAft>
              <a:buClr>
                <a:schemeClr val="dk1"/>
              </a:buClr>
              <a:buSzPts val="1067"/>
              <a:buNone/>
              <a:defRPr sz="1067" b="1"/>
            </a:lvl7pPr>
            <a:lvl8pPr marL="3657600" lvl="7" indent="-228600" algn="l">
              <a:spcBef>
                <a:spcPts val="213"/>
              </a:spcBef>
              <a:spcAft>
                <a:spcPts val="0"/>
              </a:spcAft>
              <a:buClr>
                <a:schemeClr val="dk1"/>
              </a:buClr>
              <a:buSzPts val="1067"/>
              <a:buNone/>
              <a:defRPr sz="1067" b="1"/>
            </a:lvl8pPr>
            <a:lvl9pPr marL="4114800" lvl="8" indent="-228600" algn="l">
              <a:spcBef>
                <a:spcPts val="213"/>
              </a:spcBef>
              <a:spcAft>
                <a:spcPts val="0"/>
              </a:spcAft>
              <a:buClr>
                <a:schemeClr val="dk1"/>
              </a:buClr>
              <a:buSzPts val="1067"/>
              <a:buNone/>
              <a:defRPr sz="1067" b="1"/>
            </a:lvl9pPr>
          </a:lstStyle>
          <a:p>
            <a:endParaRPr/>
          </a:p>
        </p:txBody>
      </p:sp>
      <p:sp>
        <p:nvSpPr>
          <p:cNvPr id="120" name="Google Shape;120;p45"/>
          <p:cNvSpPr txBox="1">
            <a:spLocks noGrp="1"/>
          </p:cNvSpPr>
          <p:nvPr>
            <p:ph type="body" idx="4"/>
          </p:nvPr>
        </p:nvSpPr>
        <p:spPr>
          <a:xfrm>
            <a:off x="3096684" y="1449917"/>
            <a:ext cx="2694517" cy="2634192"/>
          </a:xfrm>
          <a:prstGeom prst="rect">
            <a:avLst/>
          </a:prstGeom>
          <a:noFill/>
          <a:ln>
            <a:noFill/>
          </a:ln>
        </p:spPr>
        <p:txBody>
          <a:bodyPr spcFirstLastPara="1" wrap="square" lIns="91425" tIns="45700" rIns="91425" bIns="45700" anchor="t" anchorCtr="0">
            <a:normAutofit/>
          </a:bodyPr>
          <a:lstStyle>
            <a:lvl1pPr marL="457200" lvl="0" indent="-330200" algn="l">
              <a:spcBef>
                <a:spcPts val="320"/>
              </a:spcBef>
              <a:spcAft>
                <a:spcPts val="0"/>
              </a:spcAft>
              <a:buClr>
                <a:schemeClr val="dk1"/>
              </a:buClr>
              <a:buSzPts val="1600"/>
              <a:buChar char="•"/>
              <a:defRPr sz="1600"/>
            </a:lvl1pPr>
            <a:lvl2pPr marL="914400" lvl="1" indent="-313245" algn="l">
              <a:spcBef>
                <a:spcPts val="267"/>
              </a:spcBef>
              <a:spcAft>
                <a:spcPts val="0"/>
              </a:spcAft>
              <a:buClr>
                <a:schemeClr val="dk1"/>
              </a:buClr>
              <a:buSzPts val="1333"/>
              <a:buChar char="–"/>
              <a:defRPr sz="1333"/>
            </a:lvl2pPr>
            <a:lvl3pPr marL="1371600" lvl="2" indent="-304800" algn="l">
              <a:spcBef>
                <a:spcPts val="240"/>
              </a:spcBef>
              <a:spcAft>
                <a:spcPts val="0"/>
              </a:spcAft>
              <a:buClr>
                <a:schemeClr val="dk1"/>
              </a:buClr>
              <a:buSzPts val="1200"/>
              <a:buChar char="•"/>
              <a:defRPr sz="1200"/>
            </a:lvl3pPr>
            <a:lvl4pPr marL="1828800" lvl="3" indent="-296354" algn="l">
              <a:spcBef>
                <a:spcPts val="213"/>
              </a:spcBef>
              <a:spcAft>
                <a:spcPts val="0"/>
              </a:spcAft>
              <a:buClr>
                <a:schemeClr val="dk1"/>
              </a:buClr>
              <a:buSzPts val="1067"/>
              <a:buChar char="–"/>
              <a:defRPr sz="1067"/>
            </a:lvl4pPr>
            <a:lvl5pPr marL="2286000" lvl="4" indent="-296354" algn="l">
              <a:spcBef>
                <a:spcPts val="213"/>
              </a:spcBef>
              <a:spcAft>
                <a:spcPts val="0"/>
              </a:spcAft>
              <a:buClr>
                <a:schemeClr val="dk1"/>
              </a:buClr>
              <a:buSzPts val="1067"/>
              <a:buChar char="»"/>
              <a:defRPr sz="1067"/>
            </a:lvl5pPr>
            <a:lvl6pPr marL="2743200" lvl="5" indent="-296354" algn="l">
              <a:spcBef>
                <a:spcPts val="213"/>
              </a:spcBef>
              <a:spcAft>
                <a:spcPts val="0"/>
              </a:spcAft>
              <a:buClr>
                <a:schemeClr val="dk1"/>
              </a:buClr>
              <a:buSzPts val="1067"/>
              <a:buChar char="•"/>
              <a:defRPr sz="1067"/>
            </a:lvl6pPr>
            <a:lvl7pPr marL="3200400" lvl="6" indent="-296354" algn="l">
              <a:spcBef>
                <a:spcPts val="213"/>
              </a:spcBef>
              <a:spcAft>
                <a:spcPts val="0"/>
              </a:spcAft>
              <a:buClr>
                <a:schemeClr val="dk1"/>
              </a:buClr>
              <a:buSzPts val="1067"/>
              <a:buChar char="•"/>
              <a:defRPr sz="1067"/>
            </a:lvl7pPr>
            <a:lvl8pPr marL="3657600" lvl="7" indent="-296354" algn="l">
              <a:spcBef>
                <a:spcPts val="213"/>
              </a:spcBef>
              <a:spcAft>
                <a:spcPts val="0"/>
              </a:spcAft>
              <a:buClr>
                <a:schemeClr val="dk1"/>
              </a:buClr>
              <a:buSzPts val="1067"/>
              <a:buChar char="•"/>
              <a:defRPr sz="1067"/>
            </a:lvl8pPr>
            <a:lvl9pPr marL="4114800" lvl="8" indent="-296354" algn="l">
              <a:spcBef>
                <a:spcPts val="213"/>
              </a:spcBef>
              <a:spcAft>
                <a:spcPts val="0"/>
              </a:spcAft>
              <a:buClr>
                <a:schemeClr val="dk1"/>
              </a:buClr>
              <a:buSzPts val="1067"/>
              <a:buChar char="•"/>
              <a:defRPr sz="1067"/>
            </a:lvl9pPr>
          </a:lstStyle>
          <a:p>
            <a:endParaRPr/>
          </a:p>
        </p:txBody>
      </p:sp>
      <p:sp>
        <p:nvSpPr>
          <p:cNvPr id="121" name="Google Shape;121;p45"/>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45"/>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45"/>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46"/>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46"/>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46"/>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46"/>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9"/>
        <p:cNvGrpSpPr/>
        <p:nvPr/>
      </p:nvGrpSpPr>
      <p:grpSpPr>
        <a:xfrm>
          <a:off x="0" y="0"/>
          <a:ext cx="0" cy="0"/>
          <a:chOff x="0" y="0"/>
          <a:chExt cx="0" cy="0"/>
        </a:xfrm>
      </p:grpSpPr>
      <p:sp>
        <p:nvSpPr>
          <p:cNvPr id="130" name="Google Shape;130;p47"/>
          <p:cNvSpPr txBox="1">
            <a:spLocks noGrp="1"/>
          </p:cNvSpPr>
          <p:nvPr>
            <p:ph type="title"/>
          </p:nvPr>
        </p:nvSpPr>
        <p:spPr>
          <a:xfrm>
            <a:off x="304800" y="182033"/>
            <a:ext cx="2005542" cy="7747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1333"/>
              <a:buFont typeface="Calibri"/>
              <a:buNone/>
              <a:defRPr sz="1333"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1" name="Google Shape;131;p47"/>
          <p:cNvSpPr txBox="1">
            <a:spLocks noGrp="1"/>
          </p:cNvSpPr>
          <p:nvPr>
            <p:ph type="body" idx="1"/>
          </p:nvPr>
        </p:nvSpPr>
        <p:spPr>
          <a:xfrm>
            <a:off x="2383367" y="182034"/>
            <a:ext cx="3407833" cy="3902075"/>
          </a:xfrm>
          <a:prstGeom prst="rect">
            <a:avLst/>
          </a:prstGeom>
          <a:noFill/>
          <a:ln>
            <a:noFill/>
          </a:ln>
        </p:spPr>
        <p:txBody>
          <a:bodyPr spcFirstLastPara="1" wrap="square" lIns="91425" tIns="45700" rIns="91425" bIns="45700" anchor="t" anchorCtr="0">
            <a:normAutofit/>
          </a:bodyPr>
          <a:lstStyle>
            <a:lvl1pPr marL="457200" lvl="0" indent="-364045" algn="l">
              <a:spcBef>
                <a:spcPts val="427"/>
              </a:spcBef>
              <a:spcAft>
                <a:spcPts val="0"/>
              </a:spcAft>
              <a:buClr>
                <a:schemeClr val="dk1"/>
              </a:buClr>
              <a:buSzPts val="2133"/>
              <a:buChar char="•"/>
              <a:defRPr sz="2133"/>
            </a:lvl1pPr>
            <a:lvl2pPr marL="914400" lvl="1" indent="-347154" algn="l">
              <a:spcBef>
                <a:spcPts val="373"/>
              </a:spcBef>
              <a:spcAft>
                <a:spcPts val="0"/>
              </a:spcAft>
              <a:buClr>
                <a:schemeClr val="dk1"/>
              </a:buClr>
              <a:buSzPts val="1867"/>
              <a:buChar char="–"/>
              <a:defRPr sz="1867"/>
            </a:lvl2pPr>
            <a:lvl3pPr marL="1371600" lvl="2" indent="-330200" algn="l">
              <a:spcBef>
                <a:spcPts val="320"/>
              </a:spcBef>
              <a:spcAft>
                <a:spcPts val="0"/>
              </a:spcAft>
              <a:buClr>
                <a:schemeClr val="dk1"/>
              </a:buClr>
              <a:buSzPts val="1600"/>
              <a:buChar char="•"/>
              <a:defRPr sz="1600"/>
            </a:lvl3pPr>
            <a:lvl4pPr marL="1828800" lvl="3" indent="-313245" algn="l">
              <a:spcBef>
                <a:spcPts val="267"/>
              </a:spcBef>
              <a:spcAft>
                <a:spcPts val="0"/>
              </a:spcAft>
              <a:buClr>
                <a:schemeClr val="dk1"/>
              </a:buClr>
              <a:buSzPts val="1333"/>
              <a:buChar char="–"/>
              <a:defRPr sz="1333"/>
            </a:lvl4pPr>
            <a:lvl5pPr marL="2286000" lvl="4" indent="-313245" algn="l">
              <a:spcBef>
                <a:spcPts val="267"/>
              </a:spcBef>
              <a:spcAft>
                <a:spcPts val="0"/>
              </a:spcAft>
              <a:buClr>
                <a:schemeClr val="dk1"/>
              </a:buClr>
              <a:buSzPts val="1333"/>
              <a:buChar char="»"/>
              <a:defRPr sz="1333"/>
            </a:lvl5pPr>
            <a:lvl6pPr marL="2743200" lvl="5" indent="-313245" algn="l">
              <a:spcBef>
                <a:spcPts val="267"/>
              </a:spcBef>
              <a:spcAft>
                <a:spcPts val="0"/>
              </a:spcAft>
              <a:buClr>
                <a:schemeClr val="dk1"/>
              </a:buClr>
              <a:buSzPts val="1333"/>
              <a:buChar char="•"/>
              <a:defRPr sz="1333"/>
            </a:lvl6pPr>
            <a:lvl7pPr marL="3200400" lvl="6" indent="-313245" algn="l">
              <a:spcBef>
                <a:spcPts val="267"/>
              </a:spcBef>
              <a:spcAft>
                <a:spcPts val="0"/>
              </a:spcAft>
              <a:buClr>
                <a:schemeClr val="dk1"/>
              </a:buClr>
              <a:buSzPts val="1333"/>
              <a:buChar char="•"/>
              <a:defRPr sz="1333"/>
            </a:lvl7pPr>
            <a:lvl8pPr marL="3657600" lvl="7" indent="-313245" algn="l">
              <a:spcBef>
                <a:spcPts val="267"/>
              </a:spcBef>
              <a:spcAft>
                <a:spcPts val="0"/>
              </a:spcAft>
              <a:buClr>
                <a:schemeClr val="dk1"/>
              </a:buClr>
              <a:buSzPts val="1333"/>
              <a:buChar char="•"/>
              <a:defRPr sz="1333"/>
            </a:lvl8pPr>
            <a:lvl9pPr marL="4114800" lvl="8" indent="-313245" algn="l">
              <a:spcBef>
                <a:spcPts val="267"/>
              </a:spcBef>
              <a:spcAft>
                <a:spcPts val="0"/>
              </a:spcAft>
              <a:buClr>
                <a:schemeClr val="dk1"/>
              </a:buClr>
              <a:buSzPts val="1333"/>
              <a:buChar char="•"/>
              <a:defRPr sz="1333"/>
            </a:lvl9pPr>
          </a:lstStyle>
          <a:p>
            <a:endParaRPr/>
          </a:p>
        </p:txBody>
      </p:sp>
      <p:sp>
        <p:nvSpPr>
          <p:cNvPr id="132" name="Google Shape;132;p47"/>
          <p:cNvSpPr txBox="1">
            <a:spLocks noGrp="1"/>
          </p:cNvSpPr>
          <p:nvPr>
            <p:ph type="body" idx="2"/>
          </p:nvPr>
        </p:nvSpPr>
        <p:spPr>
          <a:xfrm>
            <a:off x="304800" y="956734"/>
            <a:ext cx="2005542" cy="3127375"/>
          </a:xfrm>
          <a:prstGeom prst="rect">
            <a:avLst/>
          </a:prstGeom>
          <a:noFill/>
          <a:ln>
            <a:noFill/>
          </a:ln>
        </p:spPr>
        <p:txBody>
          <a:bodyPr spcFirstLastPara="1" wrap="square" lIns="91425" tIns="45700" rIns="91425" bIns="45700" anchor="t" anchorCtr="0">
            <a:normAutofit/>
          </a:bodyPr>
          <a:lstStyle>
            <a:lvl1pPr marL="457200" lvl="0" indent="-228600" algn="l">
              <a:spcBef>
                <a:spcPts val="187"/>
              </a:spcBef>
              <a:spcAft>
                <a:spcPts val="0"/>
              </a:spcAft>
              <a:buClr>
                <a:schemeClr val="dk1"/>
              </a:buClr>
              <a:buSzPts val="933"/>
              <a:buNone/>
              <a:defRPr sz="933"/>
            </a:lvl1pPr>
            <a:lvl2pPr marL="914400" lvl="1" indent="-228600" algn="l">
              <a:spcBef>
                <a:spcPts val="160"/>
              </a:spcBef>
              <a:spcAft>
                <a:spcPts val="0"/>
              </a:spcAft>
              <a:buClr>
                <a:schemeClr val="dk1"/>
              </a:buClr>
              <a:buSzPts val="800"/>
              <a:buNone/>
              <a:defRPr sz="800"/>
            </a:lvl2pPr>
            <a:lvl3pPr marL="1371600" lvl="2" indent="-228600" algn="l">
              <a:spcBef>
                <a:spcPts val="133"/>
              </a:spcBef>
              <a:spcAft>
                <a:spcPts val="0"/>
              </a:spcAft>
              <a:buClr>
                <a:schemeClr val="dk1"/>
              </a:buClr>
              <a:buSzPts val="667"/>
              <a:buNone/>
              <a:defRPr sz="667"/>
            </a:lvl3pPr>
            <a:lvl4pPr marL="1828800" lvl="3" indent="-228600" algn="l">
              <a:spcBef>
                <a:spcPts val="120"/>
              </a:spcBef>
              <a:spcAft>
                <a:spcPts val="0"/>
              </a:spcAft>
              <a:buClr>
                <a:schemeClr val="dk1"/>
              </a:buClr>
              <a:buSzPts val="600"/>
              <a:buNone/>
              <a:defRPr sz="600"/>
            </a:lvl4pPr>
            <a:lvl5pPr marL="2286000" lvl="4" indent="-228600" algn="l">
              <a:spcBef>
                <a:spcPts val="120"/>
              </a:spcBef>
              <a:spcAft>
                <a:spcPts val="0"/>
              </a:spcAft>
              <a:buClr>
                <a:schemeClr val="dk1"/>
              </a:buClr>
              <a:buSzPts val="600"/>
              <a:buNone/>
              <a:defRPr sz="600"/>
            </a:lvl5pPr>
            <a:lvl6pPr marL="2743200" lvl="5" indent="-228600" algn="l">
              <a:spcBef>
                <a:spcPts val="120"/>
              </a:spcBef>
              <a:spcAft>
                <a:spcPts val="0"/>
              </a:spcAft>
              <a:buClr>
                <a:schemeClr val="dk1"/>
              </a:buClr>
              <a:buSzPts val="600"/>
              <a:buNone/>
              <a:defRPr sz="600"/>
            </a:lvl6pPr>
            <a:lvl7pPr marL="3200400" lvl="6" indent="-228600" algn="l">
              <a:spcBef>
                <a:spcPts val="120"/>
              </a:spcBef>
              <a:spcAft>
                <a:spcPts val="0"/>
              </a:spcAft>
              <a:buClr>
                <a:schemeClr val="dk1"/>
              </a:buClr>
              <a:buSzPts val="600"/>
              <a:buNone/>
              <a:defRPr sz="600"/>
            </a:lvl7pPr>
            <a:lvl8pPr marL="3657600" lvl="7" indent="-228600" algn="l">
              <a:spcBef>
                <a:spcPts val="120"/>
              </a:spcBef>
              <a:spcAft>
                <a:spcPts val="0"/>
              </a:spcAft>
              <a:buClr>
                <a:schemeClr val="dk1"/>
              </a:buClr>
              <a:buSzPts val="600"/>
              <a:buNone/>
              <a:defRPr sz="600"/>
            </a:lvl8pPr>
            <a:lvl9pPr marL="4114800" lvl="8" indent="-228600" algn="l">
              <a:spcBef>
                <a:spcPts val="120"/>
              </a:spcBef>
              <a:spcAft>
                <a:spcPts val="0"/>
              </a:spcAft>
              <a:buClr>
                <a:schemeClr val="dk1"/>
              </a:buClr>
              <a:buSzPts val="600"/>
              <a:buNone/>
              <a:defRPr sz="600"/>
            </a:lvl9pPr>
          </a:lstStyle>
          <a:p>
            <a:endParaRPr/>
          </a:p>
        </p:txBody>
      </p:sp>
      <p:sp>
        <p:nvSpPr>
          <p:cNvPr id="133" name="Google Shape;133;p47"/>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47"/>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47"/>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6"/>
        <p:cNvGrpSpPr/>
        <p:nvPr/>
      </p:nvGrpSpPr>
      <p:grpSpPr>
        <a:xfrm>
          <a:off x="0" y="0"/>
          <a:ext cx="0" cy="0"/>
          <a:chOff x="0" y="0"/>
          <a:chExt cx="0" cy="0"/>
        </a:xfrm>
      </p:grpSpPr>
      <p:sp>
        <p:nvSpPr>
          <p:cNvPr id="137" name="Google Shape;137;p48"/>
          <p:cNvSpPr txBox="1">
            <a:spLocks noGrp="1"/>
          </p:cNvSpPr>
          <p:nvPr>
            <p:ph type="title"/>
          </p:nvPr>
        </p:nvSpPr>
        <p:spPr>
          <a:xfrm>
            <a:off x="1194859" y="3200400"/>
            <a:ext cx="3657600" cy="377825"/>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1333"/>
              <a:buFont typeface="Calibri"/>
              <a:buNone/>
              <a:defRPr sz="1333"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48"/>
          <p:cNvSpPr>
            <a:spLocks noGrp="1"/>
          </p:cNvSpPr>
          <p:nvPr>
            <p:ph type="pic" idx="2"/>
          </p:nvPr>
        </p:nvSpPr>
        <p:spPr>
          <a:xfrm>
            <a:off x="1194859" y="408517"/>
            <a:ext cx="3657600" cy="2743200"/>
          </a:xfrm>
          <a:prstGeom prst="rect">
            <a:avLst/>
          </a:prstGeom>
          <a:noFill/>
          <a:ln>
            <a:noFill/>
          </a:ln>
        </p:spPr>
      </p:sp>
      <p:sp>
        <p:nvSpPr>
          <p:cNvPr id="139" name="Google Shape;139;p48"/>
          <p:cNvSpPr txBox="1">
            <a:spLocks noGrp="1"/>
          </p:cNvSpPr>
          <p:nvPr>
            <p:ph type="body" idx="1"/>
          </p:nvPr>
        </p:nvSpPr>
        <p:spPr>
          <a:xfrm>
            <a:off x="1194859" y="3578225"/>
            <a:ext cx="3657600" cy="536575"/>
          </a:xfrm>
          <a:prstGeom prst="rect">
            <a:avLst/>
          </a:prstGeom>
          <a:noFill/>
          <a:ln>
            <a:noFill/>
          </a:ln>
        </p:spPr>
        <p:txBody>
          <a:bodyPr spcFirstLastPara="1" wrap="square" lIns="91425" tIns="45700" rIns="91425" bIns="45700" anchor="t" anchorCtr="0">
            <a:normAutofit/>
          </a:bodyPr>
          <a:lstStyle>
            <a:lvl1pPr marL="457200" lvl="0" indent="-228600" algn="l">
              <a:spcBef>
                <a:spcPts val="187"/>
              </a:spcBef>
              <a:spcAft>
                <a:spcPts val="0"/>
              </a:spcAft>
              <a:buClr>
                <a:schemeClr val="dk1"/>
              </a:buClr>
              <a:buSzPts val="933"/>
              <a:buNone/>
              <a:defRPr sz="933"/>
            </a:lvl1pPr>
            <a:lvl2pPr marL="914400" lvl="1" indent="-228600" algn="l">
              <a:spcBef>
                <a:spcPts val="160"/>
              </a:spcBef>
              <a:spcAft>
                <a:spcPts val="0"/>
              </a:spcAft>
              <a:buClr>
                <a:schemeClr val="dk1"/>
              </a:buClr>
              <a:buSzPts val="800"/>
              <a:buNone/>
              <a:defRPr sz="800"/>
            </a:lvl2pPr>
            <a:lvl3pPr marL="1371600" lvl="2" indent="-228600" algn="l">
              <a:spcBef>
                <a:spcPts val="133"/>
              </a:spcBef>
              <a:spcAft>
                <a:spcPts val="0"/>
              </a:spcAft>
              <a:buClr>
                <a:schemeClr val="dk1"/>
              </a:buClr>
              <a:buSzPts val="667"/>
              <a:buNone/>
              <a:defRPr sz="667"/>
            </a:lvl3pPr>
            <a:lvl4pPr marL="1828800" lvl="3" indent="-228600" algn="l">
              <a:spcBef>
                <a:spcPts val="120"/>
              </a:spcBef>
              <a:spcAft>
                <a:spcPts val="0"/>
              </a:spcAft>
              <a:buClr>
                <a:schemeClr val="dk1"/>
              </a:buClr>
              <a:buSzPts val="600"/>
              <a:buNone/>
              <a:defRPr sz="600"/>
            </a:lvl4pPr>
            <a:lvl5pPr marL="2286000" lvl="4" indent="-228600" algn="l">
              <a:spcBef>
                <a:spcPts val="120"/>
              </a:spcBef>
              <a:spcAft>
                <a:spcPts val="0"/>
              </a:spcAft>
              <a:buClr>
                <a:schemeClr val="dk1"/>
              </a:buClr>
              <a:buSzPts val="600"/>
              <a:buNone/>
              <a:defRPr sz="600"/>
            </a:lvl5pPr>
            <a:lvl6pPr marL="2743200" lvl="5" indent="-228600" algn="l">
              <a:spcBef>
                <a:spcPts val="120"/>
              </a:spcBef>
              <a:spcAft>
                <a:spcPts val="0"/>
              </a:spcAft>
              <a:buClr>
                <a:schemeClr val="dk1"/>
              </a:buClr>
              <a:buSzPts val="600"/>
              <a:buNone/>
              <a:defRPr sz="600"/>
            </a:lvl6pPr>
            <a:lvl7pPr marL="3200400" lvl="6" indent="-228600" algn="l">
              <a:spcBef>
                <a:spcPts val="120"/>
              </a:spcBef>
              <a:spcAft>
                <a:spcPts val="0"/>
              </a:spcAft>
              <a:buClr>
                <a:schemeClr val="dk1"/>
              </a:buClr>
              <a:buSzPts val="600"/>
              <a:buNone/>
              <a:defRPr sz="600"/>
            </a:lvl7pPr>
            <a:lvl8pPr marL="3657600" lvl="7" indent="-228600" algn="l">
              <a:spcBef>
                <a:spcPts val="120"/>
              </a:spcBef>
              <a:spcAft>
                <a:spcPts val="0"/>
              </a:spcAft>
              <a:buClr>
                <a:schemeClr val="dk1"/>
              </a:buClr>
              <a:buSzPts val="600"/>
              <a:buNone/>
              <a:defRPr sz="600"/>
            </a:lvl8pPr>
            <a:lvl9pPr marL="4114800" lvl="8" indent="-228600" algn="l">
              <a:spcBef>
                <a:spcPts val="120"/>
              </a:spcBef>
              <a:spcAft>
                <a:spcPts val="0"/>
              </a:spcAft>
              <a:buClr>
                <a:schemeClr val="dk1"/>
              </a:buClr>
              <a:buSzPts val="600"/>
              <a:buNone/>
              <a:defRPr sz="600"/>
            </a:lvl9pPr>
          </a:lstStyle>
          <a:p>
            <a:endParaRPr/>
          </a:p>
        </p:txBody>
      </p:sp>
      <p:sp>
        <p:nvSpPr>
          <p:cNvPr id="140" name="Google Shape;140;p48"/>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48"/>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48"/>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3"/>
        <p:cNvGrpSpPr/>
        <p:nvPr/>
      </p:nvGrpSpPr>
      <p:grpSpPr>
        <a:xfrm>
          <a:off x="0" y="0"/>
          <a:ext cx="0" cy="0"/>
          <a:chOff x="0" y="0"/>
          <a:chExt cx="0" cy="0"/>
        </a:xfrm>
      </p:grpSpPr>
      <p:sp>
        <p:nvSpPr>
          <p:cNvPr id="144" name="Google Shape;144;p49"/>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5" name="Google Shape;145;p49"/>
          <p:cNvSpPr txBox="1">
            <a:spLocks noGrp="1"/>
          </p:cNvSpPr>
          <p:nvPr>
            <p:ph type="body" idx="1"/>
          </p:nvPr>
        </p:nvSpPr>
        <p:spPr>
          <a:xfrm rot="5400000">
            <a:off x="1539346" y="-167746"/>
            <a:ext cx="3017309" cy="548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6" name="Google Shape;146;p49"/>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49"/>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49"/>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9"/>
        <p:cNvGrpSpPr/>
        <p:nvPr/>
      </p:nvGrpSpPr>
      <p:grpSpPr>
        <a:xfrm>
          <a:off x="0" y="0"/>
          <a:ext cx="0" cy="0"/>
          <a:chOff x="0" y="0"/>
          <a:chExt cx="0" cy="0"/>
        </a:xfrm>
      </p:grpSpPr>
      <p:sp>
        <p:nvSpPr>
          <p:cNvPr id="150" name="Google Shape;150;p50"/>
          <p:cNvSpPr txBox="1">
            <a:spLocks noGrp="1"/>
          </p:cNvSpPr>
          <p:nvPr>
            <p:ph type="title"/>
          </p:nvPr>
        </p:nvSpPr>
        <p:spPr>
          <a:xfrm rot="5400000">
            <a:off x="3154892" y="1447800"/>
            <a:ext cx="3901017" cy="13716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1" name="Google Shape;151;p50"/>
          <p:cNvSpPr txBox="1">
            <a:spLocks noGrp="1"/>
          </p:cNvSpPr>
          <p:nvPr>
            <p:ph type="body" idx="1"/>
          </p:nvPr>
        </p:nvSpPr>
        <p:spPr>
          <a:xfrm rot="5400000">
            <a:off x="360892" y="127000"/>
            <a:ext cx="3901017" cy="40132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2" name="Google Shape;152;p50"/>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50"/>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50"/>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30" name="Google Shape;30;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3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3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3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3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8"/>
          <p:cNvSpPr>
            <a:spLocks noGrp="1"/>
          </p:cNvSpPr>
          <p:nvPr>
            <p:ph type="pic" idx="2"/>
          </p:nvPr>
        </p:nvSpPr>
        <p:spPr>
          <a:xfrm>
            <a:off x="5183188" y="987425"/>
            <a:ext cx="6172200" cy="4873625"/>
          </a:xfrm>
          <a:prstGeom prst="rect">
            <a:avLst/>
          </a:prstGeom>
          <a:noFill/>
          <a:ln>
            <a:noFill/>
          </a:ln>
        </p:spPr>
      </p:sp>
      <p:sp>
        <p:nvSpPr>
          <p:cNvPr id="64" name="Google Shape;64;p3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 name="Google Shape;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 name="Google Shape;1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sp>
        <p:nvSpPr>
          <p:cNvPr id="81" name="Google Shape;81;p29"/>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2933"/>
              <a:buFont typeface="Calibri"/>
              <a:buNone/>
              <a:defRPr sz="2933"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2" name="Google Shape;82;p29"/>
          <p:cNvSpPr txBox="1">
            <a:spLocks noGrp="1"/>
          </p:cNvSpPr>
          <p:nvPr>
            <p:ph type="body" idx="1"/>
          </p:nvPr>
        </p:nvSpPr>
        <p:spPr>
          <a:xfrm>
            <a:off x="304800" y="1066800"/>
            <a:ext cx="5486400" cy="3017309"/>
          </a:xfrm>
          <a:prstGeom prst="rect">
            <a:avLst/>
          </a:prstGeom>
          <a:noFill/>
          <a:ln>
            <a:noFill/>
          </a:ln>
        </p:spPr>
        <p:txBody>
          <a:bodyPr spcFirstLastPara="1" wrap="square" lIns="91425" tIns="45700" rIns="91425" bIns="45700" anchor="t" anchorCtr="0">
            <a:normAutofit/>
          </a:bodyPr>
          <a:lstStyle>
            <a:lvl1pPr marL="457200" marR="0" lvl="0" indent="-364045" algn="l" rtl="0">
              <a:spcBef>
                <a:spcPts val="427"/>
              </a:spcBef>
              <a:spcAft>
                <a:spcPts val="0"/>
              </a:spcAft>
              <a:buClr>
                <a:schemeClr val="dk1"/>
              </a:buClr>
              <a:buSzPts val="2133"/>
              <a:buFont typeface="Arial"/>
              <a:buChar char="•"/>
              <a:defRPr sz="2133" b="0" i="0" u="none" strike="noStrike" cap="none">
                <a:solidFill>
                  <a:schemeClr val="dk1"/>
                </a:solidFill>
                <a:latin typeface="Calibri"/>
                <a:ea typeface="Calibri"/>
                <a:cs typeface="Calibri"/>
                <a:sym typeface="Calibri"/>
              </a:defRPr>
            </a:lvl1pPr>
            <a:lvl2pPr marL="914400" marR="0" lvl="1" indent="-347154" algn="l" rtl="0">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83" name="Google Shape;83;p29"/>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29"/>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p29"/>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b="0" i="0" u="none" strike="noStrike" cap="none">
                <a:solidFill>
                  <a:srgbClr val="888888"/>
                </a:solidFill>
                <a:latin typeface="Calibri"/>
                <a:ea typeface="Calibri"/>
                <a:cs typeface="Calibri"/>
                <a:sym typeface="Calibri"/>
              </a:defRPr>
            </a:lvl1pPr>
            <a:lvl2pPr marL="0" marR="0" lvl="1" indent="0" algn="r" rtl="0">
              <a:spcBef>
                <a:spcPts val="0"/>
              </a:spcBef>
              <a:buNone/>
              <a:defRPr sz="800" b="0" i="0" u="none" strike="noStrike" cap="none">
                <a:solidFill>
                  <a:srgbClr val="888888"/>
                </a:solidFill>
                <a:latin typeface="Calibri"/>
                <a:ea typeface="Calibri"/>
                <a:cs typeface="Calibri"/>
                <a:sym typeface="Calibri"/>
              </a:defRPr>
            </a:lvl2pPr>
            <a:lvl3pPr marL="0" marR="0" lvl="2" indent="0" algn="r" rtl="0">
              <a:spcBef>
                <a:spcPts val="0"/>
              </a:spcBef>
              <a:buNone/>
              <a:defRPr sz="800" b="0" i="0" u="none" strike="noStrike" cap="none">
                <a:solidFill>
                  <a:srgbClr val="888888"/>
                </a:solidFill>
                <a:latin typeface="Calibri"/>
                <a:ea typeface="Calibri"/>
                <a:cs typeface="Calibri"/>
                <a:sym typeface="Calibri"/>
              </a:defRPr>
            </a:lvl3pPr>
            <a:lvl4pPr marL="0" marR="0" lvl="3" indent="0" algn="r" rtl="0">
              <a:spcBef>
                <a:spcPts val="0"/>
              </a:spcBef>
              <a:buNone/>
              <a:defRPr sz="800" b="0" i="0" u="none" strike="noStrike" cap="none">
                <a:solidFill>
                  <a:srgbClr val="888888"/>
                </a:solidFill>
                <a:latin typeface="Calibri"/>
                <a:ea typeface="Calibri"/>
                <a:cs typeface="Calibri"/>
                <a:sym typeface="Calibri"/>
              </a:defRPr>
            </a:lvl4pPr>
            <a:lvl5pPr marL="0" marR="0" lvl="4" indent="0" algn="r" rtl="0">
              <a:spcBef>
                <a:spcPts val="0"/>
              </a:spcBef>
              <a:buNone/>
              <a:defRPr sz="800" b="0" i="0" u="none" strike="noStrike" cap="none">
                <a:solidFill>
                  <a:srgbClr val="888888"/>
                </a:solidFill>
                <a:latin typeface="Calibri"/>
                <a:ea typeface="Calibri"/>
                <a:cs typeface="Calibri"/>
                <a:sym typeface="Calibri"/>
              </a:defRPr>
            </a:lvl5pPr>
            <a:lvl6pPr marL="0" marR="0" lvl="5" indent="0" algn="r" rtl="0">
              <a:spcBef>
                <a:spcPts val="0"/>
              </a:spcBef>
              <a:buNone/>
              <a:defRPr sz="800" b="0" i="0" u="none" strike="noStrike" cap="none">
                <a:solidFill>
                  <a:srgbClr val="888888"/>
                </a:solidFill>
                <a:latin typeface="Calibri"/>
                <a:ea typeface="Calibri"/>
                <a:cs typeface="Calibri"/>
                <a:sym typeface="Calibri"/>
              </a:defRPr>
            </a:lvl6pPr>
            <a:lvl7pPr marL="0" marR="0" lvl="6" indent="0" algn="r" rtl="0">
              <a:spcBef>
                <a:spcPts val="0"/>
              </a:spcBef>
              <a:buNone/>
              <a:defRPr sz="800" b="0" i="0" u="none" strike="noStrike" cap="none">
                <a:solidFill>
                  <a:srgbClr val="888888"/>
                </a:solidFill>
                <a:latin typeface="Calibri"/>
                <a:ea typeface="Calibri"/>
                <a:cs typeface="Calibri"/>
                <a:sym typeface="Calibri"/>
              </a:defRPr>
            </a:lvl7pPr>
            <a:lvl8pPr marL="0" marR="0" lvl="7" indent="0" algn="r" rtl="0">
              <a:spcBef>
                <a:spcPts val="0"/>
              </a:spcBef>
              <a:buNone/>
              <a:defRPr sz="800" b="0" i="0" u="none" strike="noStrike" cap="none">
                <a:solidFill>
                  <a:srgbClr val="888888"/>
                </a:solidFill>
                <a:latin typeface="Calibri"/>
                <a:ea typeface="Calibri"/>
                <a:cs typeface="Calibri"/>
                <a:sym typeface="Calibri"/>
              </a:defRPr>
            </a:lvl8pPr>
            <a:lvl9pPr marL="0" marR="0" lvl="8" indent="0" algn="r" rtl="0">
              <a:spcBef>
                <a:spcPts val="0"/>
              </a:spcBef>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hyperlink" Target="https://express.adobe.com/page/419FsQLD7CJOC/" TargetMode="External"/><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hyperlink" Target="https://www.bing.com/search?q=Screencast-O-Matic+&amp;FORM=HDRSC1"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about:blank" TargetMode="External"/><Relationship Id="rId3" Type="http://schemas.openxmlformats.org/officeDocument/2006/relationships/image" Target="../media/image1.png"/><Relationship Id="rId7"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hyperlink" Target="https://medium.com/anchor"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about:blank" TargetMode="External"/><Relationship Id="rId3" Type="http://schemas.openxmlformats.org/officeDocument/2006/relationships/image" Target="../media/image1.png"/><Relationship Id="rId7"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hyperlink" Target="https://www.thinglink.com/edu/"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www.powtoon.com/creators/?utm_source=bing&amp;utm_medium=cpc&amp;utm_campaign=kd-bing-brand-eu+canada-20230103&amp;msclkid=272e646da93110fbab4603754cda566f&amp;utm_term=powtoon&amp;utm_content=Powtoon%20-%20Exact" TargetMode="External"/><Relationship Id="rId3" Type="http://schemas.openxmlformats.org/officeDocument/2006/relationships/image" Target="../media/image1.png"/><Relationship Id="rId7"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hyperlink" Target="https://www.vyond.com/plans/?utm_medium=cpc&amp;utm_source=bing&amp;utm_campaign=Brand&amp;utm_content=headline&amp;utm_term=vyond&amp;msclkid=dfe9ffad387d1f035bd098b5de3d5cf3"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miro.com/"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1.png"/><Relationship Id="rId7"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3.jpg"/><Relationship Id="rId11" Type="http://schemas.openxmlformats.org/officeDocument/2006/relationships/image" Target="../media/image28.png"/><Relationship Id="rId5" Type="http://schemas.openxmlformats.org/officeDocument/2006/relationships/image" Target="../media/image3.png"/><Relationship Id="rId10" Type="http://schemas.openxmlformats.org/officeDocument/2006/relationships/image" Target="../media/image27.png"/><Relationship Id="rId4" Type="http://schemas.openxmlformats.org/officeDocument/2006/relationships/image" Target="../media/image2.png"/><Relationship Id="rId9"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png"/><Relationship Id="rId7"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finestfuture.org/start-studies/vocational-program/"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image" Target="../media/image7.jp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png"/><Relationship Id="rId7"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png"/><Relationship Id="rId10" Type="http://schemas.openxmlformats.org/officeDocument/2006/relationships/image" Target="../media/image36.png"/><Relationship Id="rId4" Type="http://schemas.openxmlformats.org/officeDocument/2006/relationships/image" Target="../media/image2.png"/><Relationship Id="rId9"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1.png"/><Relationship Id="rId7"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png"/><Relationship Id="rId10" Type="http://schemas.openxmlformats.org/officeDocument/2006/relationships/image" Target="../media/image42.png"/><Relationship Id="rId4" Type="http://schemas.openxmlformats.org/officeDocument/2006/relationships/image" Target="../media/image2.png"/><Relationship Id="rId9" Type="http://schemas.openxmlformats.org/officeDocument/2006/relationships/image" Target="../media/image41.png"/></Relationships>
</file>

<file path=ppt/slides/_rels/slide2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1.png"/><Relationship Id="rId7"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3.png"/><Relationship Id="rId10" Type="http://schemas.openxmlformats.org/officeDocument/2006/relationships/image" Target="../media/image46.png"/><Relationship Id="rId4" Type="http://schemas.openxmlformats.org/officeDocument/2006/relationships/image" Target="../media/image2.png"/><Relationship Id="rId9" Type="http://schemas.openxmlformats.org/officeDocument/2006/relationships/image" Target="../media/image45.png"/></Relationships>
</file>

<file path=ppt/slides/_rels/slide2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7.png"/><Relationship Id="rId7"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49.png"/><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8" Type="http://schemas.openxmlformats.org/officeDocument/2006/relationships/hyperlink" Target="https://www.audacityteam.org/" TargetMode="External"/><Relationship Id="rId3" Type="http://schemas.openxmlformats.org/officeDocument/2006/relationships/image" Target="../media/image1.png"/><Relationship Id="rId7" Type="http://schemas.openxmlformats.org/officeDocument/2006/relationships/hyperlink" Target="https://www.thinglink.com/"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hyperlink" Target="https://www.vyond.com/" TargetMode="External"/><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hyperlink" Target="https://anchor.fm/"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www.canva.com/" TargetMode="External"/><Relationship Id="rId3" Type="http://schemas.openxmlformats.org/officeDocument/2006/relationships/image" Target="../media/image1.png"/><Relationship Id="rId7" Type="http://schemas.openxmlformats.org/officeDocument/2006/relationships/hyperlink" Target="https://www.youtube.com/audiolibrary"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hyperlink" Target="https://freemusicarchive.org/"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3.png"/><Relationship Id="rId10" Type="http://schemas.openxmlformats.org/officeDocument/2006/relationships/image" Target="../media/image12.png"/><Relationship Id="rId4" Type="http://schemas.openxmlformats.org/officeDocument/2006/relationships/image" Target="../media/image2.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
          <p:cNvSpPr txBox="1"/>
          <p:nvPr/>
        </p:nvSpPr>
        <p:spPr>
          <a:xfrm>
            <a:off x="685800" y="1975715"/>
            <a:ext cx="5887122" cy="221599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400" b="0" i="0" u="none" strike="noStrike" cap="none" dirty="0" err="1">
                <a:solidFill>
                  <a:srgbClr val="FB8709"/>
                </a:solidFill>
                <a:latin typeface="Arial"/>
                <a:ea typeface="Arial"/>
                <a:cs typeface="Arial"/>
                <a:sym typeface="Arial"/>
              </a:rPr>
              <a:t>Módulo</a:t>
            </a:r>
            <a:r>
              <a:rPr lang="en-US" sz="2400" b="0" i="0" u="none" strike="noStrike" cap="none" dirty="0">
                <a:solidFill>
                  <a:srgbClr val="FB8709"/>
                </a:solidFill>
                <a:latin typeface="Arial"/>
                <a:ea typeface="Arial"/>
                <a:cs typeface="Arial"/>
                <a:sym typeface="Arial"/>
              </a:rPr>
              <a:t> 5: </a:t>
            </a:r>
            <a:r>
              <a:rPr lang="en-US" sz="2400" b="0" i="0" u="none" strike="noStrike" cap="none" dirty="0" err="1">
                <a:solidFill>
                  <a:srgbClr val="FB8709"/>
                </a:solidFill>
                <a:latin typeface="Arial"/>
                <a:ea typeface="Arial"/>
                <a:cs typeface="Arial"/>
                <a:sym typeface="Arial"/>
              </a:rPr>
              <a:t>Herramientas</a:t>
            </a:r>
            <a:r>
              <a:rPr lang="en-US" sz="2400" b="0" i="0" u="none" strike="noStrike" cap="none" dirty="0">
                <a:solidFill>
                  <a:srgbClr val="FB8709"/>
                </a:solidFill>
                <a:latin typeface="Arial"/>
                <a:ea typeface="Arial"/>
                <a:cs typeface="Arial"/>
                <a:sym typeface="Arial"/>
              </a:rPr>
              <a:t> </a:t>
            </a:r>
            <a:r>
              <a:rPr lang="en-US" sz="2400" b="0" i="0" u="none" strike="noStrike" cap="none" dirty="0" err="1">
                <a:solidFill>
                  <a:srgbClr val="FB8709"/>
                </a:solidFill>
                <a:latin typeface="Arial"/>
                <a:ea typeface="Arial"/>
                <a:cs typeface="Arial"/>
                <a:sym typeface="Arial"/>
              </a:rPr>
              <a:t>tecnológicas</a:t>
            </a:r>
            <a:r>
              <a:rPr lang="en-US" sz="2400" b="0" i="0" u="none" strike="noStrike" cap="none" dirty="0">
                <a:solidFill>
                  <a:srgbClr val="FB8709"/>
                </a:solidFill>
                <a:latin typeface="Arial"/>
                <a:ea typeface="Arial"/>
                <a:cs typeface="Arial"/>
                <a:sym typeface="Arial"/>
              </a:rPr>
              <a:t> </a:t>
            </a:r>
          </a:p>
          <a:p>
            <a:pPr marL="0" marR="0" lvl="0" indent="0" algn="l" rtl="0">
              <a:spcBef>
                <a:spcPts val="0"/>
              </a:spcBef>
              <a:spcAft>
                <a:spcPts val="0"/>
              </a:spcAft>
              <a:buNone/>
            </a:pPr>
            <a:r>
              <a:rPr lang="en-US" sz="2400" b="0" i="0" u="none" strike="noStrike" cap="none" dirty="0">
                <a:solidFill>
                  <a:srgbClr val="FB8709"/>
                </a:solidFill>
                <a:latin typeface="Arial"/>
                <a:ea typeface="Arial"/>
                <a:cs typeface="Arial"/>
                <a:sym typeface="Arial"/>
              </a:rPr>
              <a:t>para </a:t>
            </a:r>
            <a:r>
              <a:rPr lang="en-US" sz="2400" b="0" i="0" u="none" strike="noStrike" cap="none" dirty="0" err="1">
                <a:solidFill>
                  <a:srgbClr val="FB8709"/>
                </a:solidFill>
                <a:latin typeface="Arial"/>
                <a:ea typeface="Arial"/>
                <a:cs typeface="Arial"/>
                <a:sym typeface="Arial"/>
              </a:rPr>
              <a:t>el</a:t>
            </a:r>
            <a:r>
              <a:rPr lang="en-US" sz="2400" b="0" i="0" u="none" strike="noStrike" cap="none" dirty="0">
                <a:solidFill>
                  <a:srgbClr val="FB8709"/>
                </a:solidFill>
                <a:latin typeface="Arial"/>
                <a:ea typeface="Arial"/>
                <a:cs typeface="Arial"/>
                <a:sym typeface="Arial"/>
              </a:rPr>
              <a:t> </a:t>
            </a:r>
            <a:r>
              <a:rPr lang="en-US" sz="2400" dirty="0">
                <a:solidFill>
                  <a:srgbClr val="FB8709"/>
                </a:solidFill>
              </a:rPr>
              <a:t>aula </a:t>
            </a:r>
            <a:r>
              <a:rPr lang="en-US" sz="2400" dirty="0" err="1">
                <a:solidFill>
                  <a:srgbClr val="FB8709"/>
                </a:solidFill>
              </a:rPr>
              <a:t>invertida</a:t>
            </a:r>
            <a:endParaRPr sz="1200" dirty="0"/>
          </a:p>
          <a:p>
            <a:pPr marL="0" marR="0" lvl="0" indent="0" algn="l" rtl="0">
              <a:spcBef>
                <a:spcPts val="0"/>
              </a:spcBef>
              <a:spcAft>
                <a:spcPts val="0"/>
              </a:spcAft>
              <a:buNone/>
            </a:pPr>
            <a:r>
              <a:rPr lang="en-US" sz="3200" dirty="0">
                <a:solidFill>
                  <a:srgbClr val="053249"/>
                </a:solidFill>
              </a:rPr>
              <a:t>Unidad </a:t>
            </a:r>
            <a:r>
              <a:rPr lang="en-US" sz="3200" b="0" i="0" u="none" strike="noStrike" cap="none" dirty="0">
                <a:solidFill>
                  <a:srgbClr val="053249"/>
                </a:solidFill>
                <a:latin typeface="Arial"/>
                <a:ea typeface="Arial"/>
                <a:cs typeface="Arial"/>
                <a:sym typeface="Arial"/>
              </a:rPr>
              <a:t>2: </a:t>
            </a:r>
            <a:r>
              <a:rPr lang="en-US" sz="3200" b="0" i="0" u="none" strike="noStrike" cap="none" dirty="0" err="1">
                <a:solidFill>
                  <a:srgbClr val="053249"/>
                </a:solidFill>
                <a:latin typeface="Arial"/>
                <a:ea typeface="Arial"/>
                <a:cs typeface="Arial"/>
                <a:sym typeface="Arial"/>
              </a:rPr>
              <a:t>Creación</a:t>
            </a:r>
            <a:r>
              <a:rPr lang="en-US" sz="3200" b="0" i="0" u="none" strike="noStrike" cap="none" dirty="0">
                <a:solidFill>
                  <a:srgbClr val="053249"/>
                </a:solidFill>
                <a:latin typeface="Arial"/>
                <a:ea typeface="Arial"/>
                <a:cs typeface="Arial"/>
                <a:sym typeface="Arial"/>
              </a:rPr>
              <a:t> de </a:t>
            </a:r>
            <a:r>
              <a:rPr lang="en-US" sz="3200" b="0" i="0" u="none" strike="noStrike" cap="none" dirty="0" err="1">
                <a:solidFill>
                  <a:srgbClr val="053249"/>
                </a:solidFill>
                <a:latin typeface="Arial"/>
                <a:ea typeface="Arial"/>
                <a:cs typeface="Arial"/>
                <a:sym typeface="Arial"/>
              </a:rPr>
              <a:t>contenidos</a:t>
            </a:r>
            <a:r>
              <a:rPr lang="en-US" sz="3200" b="0" i="0" u="none" strike="noStrike" cap="none" dirty="0">
                <a:solidFill>
                  <a:srgbClr val="053249"/>
                </a:solidFill>
                <a:latin typeface="Arial"/>
                <a:ea typeface="Arial"/>
                <a:cs typeface="Arial"/>
                <a:sym typeface="Arial"/>
              </a:rPr>
              <a:t> multimedia: </a:t>
            </a:r>
            <a:r>
              <a:rPr lang="en-US" sz="3200" b="0" i="0" u="none" strike="noStrike" cap="none" dirty="0" err="1">
                <a:solidFill>
                  <a:srgbClr val="053249"/>
                </a:solidFill>
                <a:latin typeface="Arial"/>
                <a:ea typeface="Arial"/>
                <a:cs typeface="Arial"/>
                <a:sym typeface="Arial"/>
              </a:rPr>
              <a:t>Herramientas</a:t>
            </a:r>
            <a:r>
              <a:rPr lang="en-US" sz="3200" b="0" i="0" u="none" strike="noStrike" cap="none" dirty="0">
                <a:solidFill>
                  <a:srgbClr val="053249"/>
                </a:solidFill>
                <a:latin typeface="Arial"/>
                <a:ea typeface="Arial"/>
                <a:cs typeface="Arial"/>
                <a:sym typeface="Arial"/>
              </a:rPr>
              <a:t> y </a:t>
            </a:r>
            <a:r>
              <a:rPr lang="en-US" sz="3200" b="0" i="0" u="none" strike="noStrike" cap="none" dirty="0" err="1">
                <a:solidFill>
                  <a:srgbClr val="053249"/>
                </a:solidFill>
                <a:latin typeface="Arial"/>
                <a:ea typeface="Arial"/>
                <a:cs typeface="Arial"/>
                <a:sym typeface="Arial"/>
              </a:rPr>
              <a:t>técnicas</a:t>
            </a:r>
            <a:endParaRPr sz="3200" b="0" i="0" u="none" strike="noStrike" cap="none" dirty="0">
              <a:solidFill>
                <a:srgbClr val="053249"/>
              </a:solidFill>
              <a:latin typeface="Arial"/>
              <a:ea typeface="Arial"/>
              <a:cs typeface="Arial"/>
              <a:sym typeface="Arial"/>
            </a:endParaRPr>
          </a:p>
        </p:txBody>
      </p:sp>
      <p:sp>
        <p:nvSpPr>
          <p:cNvPr id="160" name="Google Shape;160;p1"/>
          <p:cNvSpPr/>
          <p:nvPr/>
        </p:nvSpPr>
        <p:spPr>
          <a:xfrm rot="10800000">
            <a:off x="6449256" y="-1280146"/>
            <a:ext cx="6870225" cy="6841373"/>
          </a:xfrm>
          <a:custGeom>
            <a:avLst/>
            <a:gdLst/>
            <a:ahLst/>
            <a:cxnLst/>
            <a:rect l="l" t="t" r="r" b="b"/>
            <a:pathLst>
              <a:path w="6350000" h="6323333" extrusionOk="0">
                <a:moveTo>
                  <a:pt x="6350000" y="6323333"/>
                </a:moveTo>
                <a:lnTo>
                  <a:pt x="0" y="6323333"/>
                </a:lnTo>
                <a:lnTo>
                  <a:pt x="0" y="0"/>
                </a:lnTo>
                <a:lnTo>
                  <a:pt x="6350000" y="6323333"/>
                </a:lnTo>
                <a:close/>
              </a:path>
            </a:pathLst>
          </a:cu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p:txBody>
      </p:sp>
      <p:sp>
        <p:nvSpPr>
          <p:cNvPr id="161" name="Google Shape;161;p1"/>
          <p:cNvSpPr/>
          <p:nvPr/>
        </p:nvSpPr>
        <p:spPr>
          <a:xfrm rot="-5400000">
            <a:off x="8821576" y="3529883"/>
            <a:ext cx="3367126" cy="3450475"/>
          </a:xfrm>
          <a:custGeom>
            <a:avLst/>
            <a:gdLst/>
            <a:ahLst/>
            <a:cxnLst/>
            <a:rect l="l" t="t" r="r" b="b"/>
            <a:pathLst>
              <a:path w="6350000" h="6507187" extrusionOk="0">
                <a:moveTo>
                  <a:pt x="6350000" y="6507187"/>
                </a:moveTo>
                <a:lnTo>
                  <a:pt x="0" y="6507187"/>
                </a:lnTo>
                <a:lnTo>
                  <a:pt x="0" y="0"/>
                </a:lnTo>
                <a:lnTo>
                  <a:pt x="6350000" y="6507187"/>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p:txBody>
      </p:sp>
      <p:sp>
        <p:nvSpPr>
          <p:cNvPr id="162" name="Google Shape;162;p1"/>
          <p:cNvSpPr/>
          <p:nvPr/>
        </p:nvSpPr>
        <p:spPr>
          <a:xfrm>
            <a:off x="456859" y="4335335"/>
            <a:ext cx="2244904" cy="2244904"/>
          </a:xfrm>
          <a:custGeom>
            <a:avLst/>
            <a:gdLst/>
            <a:ahLst/>
            <a:cxnLst/>
            <a:rect l="l" t="t" r="r" b="b"/>
            <a:pathLst>
              <a:path w="3367356" h="3367356" extrusionOk="0">
                <a:moveTo>
                  <a:pt x="0" y="0"/>
                </a:moveTo>
                <a:lnTo>
                  <a:pt x="3367356" y="0"/>
                </a:lnTo>
                <a:lnTo>
                  <a:pt x="3367356" y="3367356"/>
                </a:lnTo>
                <a:lnTo>
                  <a:pt x="0" y="336735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p:txBody>
      </p:sp>
      <p:sp>
        <p:nvSpPr>
          <p:cNvPr id="163" name="Google Shape;163;p1"/>
          <p:cNvSpPr/>
          <p:nvPr/>
        </p:nvSpPr>
        <p:spPr>
          <a:xfrm>
            <a:off x="456859" y="5974174"/>
            <a:ext cx="2495010" cy="673653"/>
          </a:xfrm>
          <a:custGeom>
            <a:avLst/>
            <a:gdLst/>
            <a:ahLst/>
            <a:cxnLst/>
            <a:rect l="l" t="t" r="r" b="b"/>
            <a:pathLst>
              <a:path w="3742515" h="1010479" extrusionOk="0">
                <a:moveTo>
                  <a:pt x="0" y="0"/>
                </a:moveTo>
                <a:lnTo>
                  <a:pt x="3742515" y="0"/>
                </a:lnTo>
                <a:lnTo>
                  <a:pt x="3742515" y="1010479"/>
                </a:lnTo>
                <a:lnTo>
                  <a:pt x="0" y="1010479"/>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p:txBody>
      </p:sp>
      <p:sp>
        <p:nvSpPr>
          <p:cNvPr id="164" name="Google Shape;164;p1"/>
          <p:cNvSpPr txBox="1"/>
          <p:nvPr/>
        </p:nvSpPr>
        <p:spPr>
          <a:xfrm>
            <a:off x="685800" y="1000921"/>
            <a:ext cx="7530167" cy="696473"/>
          </a:xfrm>
          <a:prstGeom prst="rect">
            <a:avLst/>
          </a:prstGeom>
          <a:noFill/>
          <a:ln>
            <a:noFill/>
          </a:ln>
        </p:spPr>
        <p:txBody>
          <a:bodyPr spcFirstLastPara="1" wrap="square" lIns="0" tIns="0" rIns="0" bIns="0" anchor="t" anchorCtr="0">
            <a:spAutoFit/>
          </a:bodyPr>
          <a:lstStyle/>
          <a:p>
            <a:pPr marL="0" marR="0" lvl="0" indent="0" algn="l" rtl="0">
              <a:lnSpc>
                <a:spcPct val="121003"/>
              </a:lnSpc>
              <a:spcBef>
                <a:spcPts val="0"/>
              </a:spcBef>
              <a:spcAft>
                <a:spcPts val="0"/>
              </a:spcAft>
              <a:buNone/>
            </a:pPr>
            <a:r>
              <a:rPr lang="en-US" sz="2333" b="0" i="0" u="none" strike="noStrike" cap="none">
                <a:solidFill>
                  <a:srgbClr val="053249"/>
                </a:solidFill>
                <a:latin typeface="Arial"/>
                <a:ea typeface="Arial"/>
                <a:cs typeface="Arial"/>
                <a:sym typeface="Arial"/>
              </a:rPr>
              <a:t>CollaboratiVET Plan de estudios para profesores/formadores/educadores de EFP </a:t>
            </a:r>
            <a:endParaRPr/>
          </a:p>
        </p:txBody>
      </p:sp>
      <p:sp>
        <p:nvSpPr>
          <p:cNvPr id="166" name="Google Shape;166;p1"/>
          <p:cNvSpPr txBox="1"/>
          <p:nvPr/>
        </p:nvSpPr>
        <p:spPr>
          <a:xfrm>
            <a:off x="2883676" y="6096647"/>
            <a:ext cx="4480421" cy="693395"/>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8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800" b="0" i="0" u="none" strike="noStrike" cap="none" dirty="0">
              <a:solidFill>
                <a:srgbClr val="000000"/>
              </a:solidFill>
              <a:latin typeface="Arial"/>
              <a:ea typeface="Arial"/>
              <a:cs typeface="Arial"/>
              <a:sym typeface="Arial"/>
            </a:endParaRPr>
          </a:p>
        </p:txBody>
      </p:sp>
      <p:pic>
        <p:nvPicPr>
          <p:cNvPr id="167" name="Google Shape;167;p1"/>
          <p:cNvPicPr preferRelativeResize="0"/>
          <p:nvPr/>
        </p:nvPicPr>
        <p:blipFill rotWithShape="1">
          <a:blip r:embed="rId5">
            <a:alphaModFix/>
          </a:blip>
          <a:srcRect/>
          <a:stretch/>
        </p:blipFill>
        <p:spPr>
          <a:xfrm>
            <a:off x="11465878" y="6453255"/>
            <a:ext cx="698413" cy="253968"/>
          </a:xfrm>
          <a:prstGeom prst="rect">
            <a:avLst/>
          </a:prstGeom>
          <a:noFill/>
          <a:ln>
            <a:noFill/>
          </a:ln>
        </p:spPr>
      </p:pic>
      <p:pic>
        <p:nvPicPr>
          <p:cNvPr id="4" name="Picture 3" descr="A group of people sitting at a table&#10;&#10;Description automatically generated">
            <a:extLst>
              <a:ext uri="{FF2B5EF4-FFF2-40B4-BE49-F238E27FC236}">
                <a16:creationId xmlns:a16="http://schemas.microsoft.com/office/drawing/2014/main" id="{100934A8-B9FE-01B0-ECFB-F7AF3536B67D}"/>
              </a:ext>
            </a:extLst>
          </p:cNvPr>
          <p:cNvPicPr>
            <a:picLocks noChangeAspect="1"/>
          </p:cNvPicPr>
          <p:nvPr/>
        </p:nvPicPr>
        <p:blipFill>
          <a:blip r:embed="rId6"/>
          <a:srcRect r="59736" b="14882"/>
          <a:stretch/>
        </p:blipFill>
        <p:spPr>
          <a:xfrm>
            <a:off x="6974027" y="545183"/>
            <a:ext cx="4668594" cy="55514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10"/>
          <p:cNvSpPr/>
          <p:nvPr/>
        </p:nvSpPr>
        <p:spPr>
          <a:xfrm>
            <a:off x="11363161" y="-100155"/>
            <a:ext cx="831172" cy="5975883"/>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355" name="Google Shape;355;p10"/>
          <p:cNvSpPr/>
          <p:nvPr/>
        </p:nvSpPr>
        <p:spPr>
          <a:xfrm rot="10800000">
            <a:off x="9307843" y="-1233"/>
            <a:ext cx="2886491" cy="2881872"/>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356" name="Google Shape;356;p10"/>
          <p:cNvSpPr txBox="1"/>
          <p:nvPr/>
        </p:nvSpPr>
        <p:spPr>
          <a:xfrm>
            <a:off x="529251" y="517600"/>
            <a:ext cx="10833900" cy="7389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4800" b="1" i="0" u="none" strike="noStrike">
                <a:solidFill>
                  <a:srgbClr val="033C5B"/>
                </a:solidFill>
                <a:latin typeface="Arial"/>
                <a:ea typeface="Arial"/>
                <a:cs typeface="Arial"/>
                <a:sym typeface="Arial"/>
              </a:rPr>
              <a:t>Herramientas de creación de vídeo</a:t>
            </a:r>
            <a:endParaRPr sz="4800" b="1">
              <a:solidFill>
                <a:schemeClr val="dk1"/>
              </a:solidFill>
              <a:latin typeface="Arial"/>
              <a:ea typeface="Arial"/>
              <a:cs typeface="Arial"/>
              <a:sym typeface="Arial"/>
            </a:endParaRPr>
          </a:p>
        </p:txBody>
      </p:sp>
      <p:sp>
        <p:nvSpPr>
          <p:cNvPr id="357" name="Google Shape;357;p10"/>
          <p:cNvSpPr/>
          <p:nvPr/>
        </p:nvSpPr>
        <p:spPr>
          <a:xfrm>
            <a:off x="11217365" y="405109"/>
            <a:ext cx="561383" cy="56138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358" name="Google Shape;358;p10"/>
          <p:cNvSpPr/>
          <p:nvPr/>
        </p:nvSpPr>
        <p:spPr>
          <a:xfrm>
            <a:off x="372760" y="5582850"/>
            <a:ext cx="1554115" cy="1554115"/>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359" name="Google Shape;359;p10"/>
          <p:cNvSpPr/>
          <p:nvPr/>
        </p:nvSpPr>
        <p:spPr>
          <a:xfrm>
            <a:off x="1936112" y="6160743"/>
            <a:ext cx="1432275" cy="380075"/>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360" name="Google Shape;360;p10"/>
          <p:cNvSpPr txBox="1"/>
          <p:nvPr/>
        </p:nvSpPr>
        <p:spPr>
          <a:xfrm>
            <a:off x="3433778" y="6138608"/>
            <a:ext cx="6818041" cy="581698"/>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9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900" b="0" i="0" u="none" strike="noStrike" cap="none" dirty="0">
              <a:solidFill>
                <a:srgbClr val="000000"/>
              </a:solidFill>
              <a:latin typeface="Arial"/>
              <a:ea typeface="Arial"/>
              <a:cs typeface="Arial"/>
              <a:sym typeface="Arial"/>
            </a:endParaRPr>
          </a:p>
        </p:txBody>
      </p:sp>
      <p:sp>
        <p:nvSpPr>
          <p:cNvPr id="361" name="Google Shape;361;p10"/>
          <p:cNvSpPr/>
          <p:nvPr/>
        </p:nvSpPr>
        <p:spPr>
          <a:xfrm rot="5400000">
            <a:off x="6092826" y="115571"/>
            <a:ext cx="6350" cy="11513965"/>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pic>
        <p:nvPicPr>
          <p:cNvPr id="362" name="Google Shape;362;p10"/>
          <p:cNvPicPr preferRelativeResize="0"/>
          <p:nvPr/>
        </p:nvPicPr>
        <p:blipFill rotWithShape="1">
          <a:blip r:embed="rId5">
            <a:alphaModFix/>
          </a:blip>
          <a:srcRect/>
          <a:stretch/>
        </p:blipFill>
        <p:spPr>
          <a:xfrm>
            <a:off x="10464800" y="6122015"/>
            <a:ext cx="1151710" cy="418803"/>
          </a:xfrm>
          <a:prstGeom prst="rect">
            <a:avLst/>
          </a:prstGeom>
          <a:noFill/>
          <a:ln>
            <a:noFill/>
          </a:ln>
        </p:spPr>
      </p:pic>
      <p:pic>
        <p:nvPicPr>
          <p:cNvPr id="363" name="Google Shape;363;p10" descr="Image result for adobe spark"/>
          <p:cNvPicPr preferRelativeResize="0"/>
          <p:nvPr/>
        </p:nvPicPr>
        <p:blipFill rotWithShape="1">
          <a:blip r:embed="rId6">
            <a:alphaModFix/>
          </a:blip>
          <a:srcRect/>
          <a:stretch/>
        </p:blipFill>
        <p:spPr>
          <a:xfrm>
            <a:off x="4700579" y="2607107"/>
            <a:ext cx="647259" cy="694764"/>
          </a:xfrm>
          <a:prstGeom prst="rect">
            <a:avLst/>
          </a:prstGeom>
          <a:noFill/>
          <a:ln>
            <a:noFill/>
          </a:ln>
        </p:spPr>
      </p:pic>
      <p:pic>
        <p:nvPicPr>
          <p:cNvPr id="364" name="Google Shape;364;p10" descr="Screencast-O-Matic Review - Bandicam"/>
          <p:cNvPicPr preferRelativeResize="0"/>
          <p:nvPr/>
        </p:nvPicPr>
        <p:blipFill rotWithShape="1">
          <a:blip r:embed="rId7">
            <a:alphaModFix/>
          </a:blip>
          <a:srcRect l="3836" t="36917" r="-1487" b="31740"/>
          <a:stretch/>
        </p:blipFill>
        <p:spPr>
          <a:xfrm>
            <a:off x="5808845" y="2650927"/>
            <a:ext cx="2623922" cy="473718"/>
          </a:xfrm>
          <a:prstGeom prst="rect">
            <a:avLst/>
          </a:prstGeom>
          <a:noFill/>
          <a:ln>
            <a:noFill/>
          </a:ln>
        </p:spPr>
      </p:pic>
      <p:sp>
        <p:nvSpPr>
          <p:cNvPr id="365" name="Google Shape;365;p10"/>
          <p:cNvSpPr txBox="1"/>
          <p:nvPr/>
        </p:nvSpPr>
        <p:spPr>
          <a:xfrm>
            <a:off x="930960" y="1389691"/>
            <a:ext cx="8834832"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0">
                <a:solidFill>
                  <a:schemeClr val="dk1"/>
                </a:solidFill>
                <a:latin typeface="Arial"/>
                <a:ea typeface="Arial"/>
                <a:cs typeface="Arial"/>
                <a:sym typeface="Arial"/>
              </a:rPr>
              <a:t>El contenido de vídeo es un elemento básico de la clase invertida, ya que constituye un medio versátil para presentar la información.</a:t>
            </a:r>
            <a:endParaRPr sz="2000">
              <a:solidFill>
                <a:schemeClr val="dk1"/>
              </a:solidFill>
              <a:latin typeface="Arial"/>
              <a:ea typeface="Arial"/>
              <a:cs typeface="Arial"/>
              <a:sym typeface="Arial"/>
            </a:endParaRPr>
          </a:p>
        </p:txBody>
      </p:sp>
      <p:sp>
        <p:nvSpPr>
          <p:cNvPr id="366" name="Google Shape;366;p10"/>
          <p:cNvSpPr txBox="1"/>
          <p:nvPr/>
        </p:nvSpPr>
        <p:spPr>
          <a:xfrm>
            <a:off x="930960" y="2382591"/>
            <a:ext cx="3333803" cy="147732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b="0">
                <a:solidFill>
                  <a:schemeClr val="dk1"/>
                </a:solidFill>
                <a:latin typeface="Arial"/>
                <a:ea typeface="Arial"/>
                <a:cs typeface="Arial"/>
                <a:sym typeface="Arial"/>
              </a:rPr>
              <a:t>Herramientas como </a:t>
            </a:r>
            <a:r>
              <a:rPr lang="en-US" sz="1800" b="0" u="sng">
                <a:solidFill>
                  <a:schemeClr val="dk1"/>
                </a:solidFill>
                <a:latin typeface="Arial"/>
                <a:ea typeface="Arial"/>
                <a:cs typeface="Arial"/>
                <a:sym typeface="Arial"/>
                <a:hlinkClick r:id="rId8">
                  <a:extLst>
                    <a:ext uri="{A12FA001-AC4F-418D-AE19-62706E023703}">
                      <ahyp:hlinkClr xmlns:ahyp="http://schemas.microsoft.com/office/drawing/2018/hyperlinkcolor" val="tx"/>
                    </a:ext>
                  </a:extLst>
                </a:hlinkClick>
              </a:rPr>
              <a:t>Adobe Spark </a:t>
            </a:r>
            <a:r>
              <a:rPr lang="en-US" sz="1800" b="0">
                <a:solidFill>
                  <a:schemeClr val="dk1"/>
                </a:solidFill>
                <a:latin typeface="Arial"/>
                <a:ea typeface="Arial"/>
                <a:cs typeface="Arial"/>
                <a:sym typeface="Arial"/>
              </a:rPr>
              <a:t>y </a:t>
            </a:r>
            <a:r>
              <a:rPr lang="en-US" sz="1800" b="0" u="sng">
                <a:solidFill>
                  <a:schemeClr val="dk1"/>
                </a:solidFill>
                <a:latin typeface="Arial"/>
                <a:ea typeface="Arial"/>
                <a:cs typeface="Arial"/>
                <a:sym typeface="Arial"/>
                <a:hlinkClick r:id="rId9">
                  <a:extLst>
                    <a:ext uri="{A12FA001-AC4F-418D-AE19-62706E023703}">
                      <ahyp:hlinkClr xmlns:ahyp="http://schemas.microsoft.com/office/drawing/2018/hyperlinkcolor" val="tx"/>
                    </a:ext>
                  </a:extLst>
                </a:hlinkClick>
              </a:rPr>
              <a:t>Screencast-O-Matic </a:t>
            </a:r>
            <a:r>
              <a:rPr lang="en-US" sz="1800" b="0">
                <a:solidFill>
                  <a:schemeClr val="dk1"/>
                </a:solidFill>
                <a:latin typeface="Arial"/>
                <a:ea typeface="Arial"/>
                <a:cs typeface="Arial"/>
                <a:sym typeface="Arial"/>
              </a:rPr>
              <a:t>permiten a los educadores crear fácilmente vídeos de calidad profesional.</a:t>
            </a:r>
            <a:endParaRPr sz="1800">
              <a:solidFill>
                <a:schemeClr val="dk1"/>
              </a:solidFill>
              <a:latin typeface="Arial"/>
              <a:ea typeface="Arial"/>
              <a:cs typeface="Arial"/>
              <a:sym typeface="Arial"/>
            </a:endParaRPr>
          </a:p>
        </p:txBody>
      </p:sp>
      <p:sp>
        <p:nvSpPr>
          <p:cNvPr id="367" name="Google Shape;367;p10"/>
          <p:cNvSpPr txBox="1"/>
          <p:nvPr/>
        </p:nvSpPr>
        <p:spPr>
          <a:xfrm>
            <a:off x="930959" y="4254696"/>
            <a:ext cx="9247934"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0">
                <a:solidFill>
                  <a:schemeClr val="dk1"/>
                </a:solidFill>
                <a:latin typeface="Arial"/>
                <a:ea typeface="Arial"/>
                <a:cs typeface="Arial"/>
                <a:sym typeface="Arial"/>
              </a:rPr>
              <a:t>La eficacia de estos vídeos depende no sólo de los elementos visuales, sino también de una calidad de audio clara.</a:t>
            </a:r>
            <a:endParaRPr sz="1600">
              <a:solidFill>
                <a:schemeClr val="dk1"/>
              </a:solidFill>
              <a:latin typeface="Arial"/>
              <a:ea typeface="Arial"/>
              <a:cs typeface="Arial"/>
              <a:sym typeface="Arial"/>
            </a:endParaRPr>
          </a:p>
        </p:txBody>
      </p:sp>
      <p:sp>
        <p:nvSpPr>
          <p:cNvPr id="368" name="Google Shape;368;p10"/>
          <p:cNvSpPr txBox="1"/>
          <p:nvPr/>
        </p:nvSpPr>
        <p:spPr>
          <a:xfrm>
            <a:off x="930960" y="4568024"/>
            <a:ext cx="10038559"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0">
                <a:solidFill>
                  <a:schemeClr val="dk1"/>
                </a:solidFill>
                <a:latin typeface="Arial"/>
                <a:ea typeface="Arial"/>
                <a:cs typeface="Arial"/>
                <a:sym typeface="Arial"/>
              </a:rPr>
              <a:t>El audio de alta calidad hace que los contenidos de vídeo sean más accesibles y atractivos para los estudiantes, mejorando la experiencia de aprendizaje en general.</a:t>
            </a:r>
            <a:endParaRPr sz="1600">
              <a:solidFill>
                <a:schemeClr val="dk1"/>
              </a:solidFill>
              <a:latin typeface="Arial"/>
              <a:ea typeface="Arial"/>
              <a:cs typeface="Arial"/>
              <a:sym typeface="Arial"/>
            </a:endParaRPr>
          </a:p>
        </p:txBody>
      </p:sp>
      <p:sp>
        <p:nvSpPr>
          <p:cNvPr id="369" name="Google Shape;369;p10"/>
          <p:cNvSpPr/>
          <p:nvPr/>
        </p:nvSpPr>
        <p:spPr>
          <a:xfrm>
            <a:off x="582621" y="1603922"/>
            <a:ext cx="310896" cy="167142"/>
          </a:xfrm>
          <a:prstGeom prst="rightArrow">
            <a:avLst>
              <a:gd name="adj1" fmla="val 50000"/>
              <a:gd name="adj2" fmla="val 50000"/>
            </a:avLst>
          </a:prstGeom>
          <a:solidFill>
            <a:schemeClr val="accent2"/>
          </a:solidFill>
          <a:ln w="254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70" name="Google Shape;370;p10"/>
          <p:cNvSpPr/>
          <p:nvPr/>
        </p:nvSpPr>
        <p:spPr>
          <a:xfrm>
            <a:off x="582619" y="4555607"/>
            <a:ext cx="310896" cy="167142"/>
          </a:xfrm>
          <a:prstGeom prst="rightArrow">
            <a:avLst>
              <a:gd name="adj1" fmla="val 50000"/>
              <a:gd name="adj2" fmla="val 50000"/>
            </a:avLst>
          </a:prstGeom>
          <a:solidFill>
            <a:schemeClr val="accent2"/>
          </a:solidFill>
          <a:ln w="254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11"/>
          <p:cNvSpPr/>
          <p:nvPr/>
        </p:nvSpPr>
        <p:spPr>
          <a:xfrm>
            <a:off x="11363161" y="-100155"/>
            <a:ext cx="831172" cy="5975883"/>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376" name="Google Shape;376;p11"/>
          <p:cNvSpPr/>
          <p:nvPr/>
        </p:nvSpPr>
        <p:spPr>
          <a:xfrm rot="10800000">
            <a:off x="9307843" y="-1233"/>
            <a:ext cx="2886491" cy="2881872"/>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377" name="Google Shape;377;p11"/>
          <p:cNvSpPr txBox="1"/>
          <p:nvPr/>
        </p:nvSpPr>
        <p:spPr>
          <a:xfrm>
            <a:off x="529238" y="517596"/>
            <a:ext cx="9722581" cy="73866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4800" b="1" i="0" u="none" strike="noStrike">
                <a:solidFill>
                  <a:srgbClr val="033C5B"/>
                </a:solidFill>
                <a:latin typeface="Arial"/>
                <a:ea typeface="Arial"/>
                <a:cs typeface="Arial"/>
                <a:sym typeface="Arial"/>
              </a:rPr>
              <a:t>Herramientas de grabación de audio</a:t>
            </a:r>
            <a:endParaRPr sz="4800" b="1">
              <a:solidFill>
                <a:schemeClr val="dk1"/>
              </a:solidFill>
              <a:latin typeface="Arial"/>
              <a:ea typeface="Arial"/>
              <a:cs typeface="Arial"/>
              <a:sym typeface="Arial"/>
            </a:endParaRPr>
          </a:p>
        </p:txBody>
      </p:sp>
      <p:sp>
        <p:nvSpPr>
          <p:cNvPr id="378" name="Google Shape;378;p11"/>
          <p:cNvSpPr/>
          <p:nvPr/>
        </p:nvSpPr>
        <p:spPr>
          <a:xfrm>
            <a:off x="11217365" y="405109"/>
            <a:ext cx="561383" cy="56138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379" name="Google Shape;379;p11"/>
          <p:cNvSpPr/>
          <p:nvPr/>
        </p:nvSpPr>
        <p:spPr>
          <a:xfrm>
            <a:off x="372760" y="5582850"/>
            <a:ext cx="1554115" cy="1554115"/>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380" name="Google Shape;380;p11"/>
          <p:cNvSpPr/>
          <p:nvPr/>
        </p:nvSpPr>
        <p:spPr>
          <a:xfrm>
            <a:off x="1936112" y="6160743"/>
            <a:ext cx="1432275" cy="380075"/>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381" name="Google Shape;381;p11"/>
          <p:cNvSpPr txBox="1"/>
          <p:nvPr/>
        </p:nvSpPr>
        <p:spPr>
          <a:xfrm>
            <a:off x="3433778" y="6138608"/>
            <a:ext cx="6818041" cy="581698"/>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9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900" b="0" i="0" u="none" strike="noStrike" cap="none" dirty="0">
              <a:solidFill>
                <a:srgbClr val="000000"/>
              </a:solidFill>
              <a:latin typeface="Arial"/>
              <a:ea typeface="Arial"/>
              <a:cs typeface="Arial"/>
              <a:sym typeface="Arial"/>
            </a:endParaRPr>
          </a:p>
        </p:txBody>
      </p:sp>
      <p:sp>
        <p:nvSpPr>
          <p:cNvPr id="382" name="Google Shape;382;p11"/>
          <p:cNvSpPr/>
          <p:nvPr/>
        </p:nvSpPr>
        <p:spPr>
          <a:xfrm rot="5400000">
            <a:off x="6092826" y="115571"/>
            <a:ext cx="6350" cy="11513965"/>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pic>
        <p:nvPicPr>
          <p:cNvPr id="383" name="Google Shape;383;p11"/>
          <p:cNvPicPr preferRelativeResize="0"/>
          <p:nvPr/>
        </p:nvPicPr>
        <p:blipFill rotWithShape="1">
          <a:blip r:embed="rId5">
            <a:alphaModFix/>
          </a:blip>
          <a:srcRect/>
          <a:stretch/>
        </p:blipFill>
        <p:spPr>
          <a:xfrm>
            <a:off x="10464800" y="6122015"/>
            <a:ext cx="1151710" cy="418803"/>
          </a:xfrm>
          <a:prstGeom prst="rect">
            <a:avLst/>
          </a:prstGeom>
          <a:noFill/>
          <a:ln>
            <a:noFill/>
          </a:ln>
        </p:spPr>
      </p:pic>
      <p:pic>
        <p:nvPicPr>
          <p:cNvPr id="384" name="Google Shape;384;p11" descr="What is audacity software and how does it work? - DevOpsSchool.com"/>
          <p:cNvPicPr preferRelativeResize="0"/>
          <p:nvPr/>
        </p:nvPicPr>
        <p:blipFill rotWithShape="1">
          <a:blip r:embed="rId6">
            <a:alphaModFix/>
          </a:blip>
          <a:srcRect/>
          <a:stretch/>
        </p:blipFill>
        <p:spPr>
          <a:xfrm>
            <a:off x="3314129" y="2381771"/>
            <a:ext cx="734565" cy="734565"/>
          </a:xfrm>
          <a:prstGeom prst="rect">
            <a:avLst/>
          </a:prstGeom>
          <a:noFill/>
          <a:ln>
            <a:noFill/>
          </a:ln>
        </p:spPr>
      </p:pic>
      <p:pic>
        <p:nvPicPr>
          <p:cNvPr id="385" name="Google Shape;385;p11" descr="How To Use Anchor For Podcast"/>
          <p:cNvPicPr preferRelativeResize="0"/>
          <p:nvPr/>
        </p:nvPicPr>
        <p:blipFill rotWithShape="1">
          <a:blip r:embed="rId7">
            <a:alphaModFix/>
          </a:blip>
          <a:srcRect l="29613" t="39506" r="26033" b="37563"/>
          <a:stretch/>
        </p:blipFill>
        <p:spPr>
          <a:xfrm>
            <a:off x="6373845" y="2551898"/>
            <a:ext cx="1859232" cy="500889"/>
          </a:xfrm>
          <a:prstGeom prst="rect">
            <a:avLst/>
          </a:prstGeom>
          <a:noFill/>
          <a:ln>
            <a:noFill/>
          </a:ln>
        </p:spPr>
      </p:pic>
      <p:sp>
        <p:nvSpPr>
          <p:cNvPr id="386" name="Google Shape;386;p11"/>
          <p:cNvSpPr txBox="1"/>
          <p:nvPr/>
        </p:nvSpPr>
        <p:spPr>
          <a:xfrm>
            <a:off x="785164" y="1419019"/>
            <a:ext cx="1030035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a:solidFill>
                  <a:schemeClr val="dk1"/>
                </a:solidFill>
                <a:latin typeface="Arial"/>
                <a:ea typeface="Arial"/>
                <a:cs typeface="Arial"/>
                <a:sym typeface="Arial"/>
              </a:rPr>
              <a:t>La claridad del audio es primordial en los contenidos educativos, ya que influye significativamente en la capacidad de los estudiantes para captar y comprender el material.</a:t>
            </a:r>
            <a:endParaRPr sz="1600">
              <a:solidFill>
                <a:schemeClr val="dk1"/>
              </a:solidFill>
              <a:latin typeface="Arial"/>
              <a:ea typeface="Arial"/>
              <a:cs typeface="Arial"/>
              <a:sym typeface="Arial"/>
            </a:endParaRPr>
          </a:p>
        </p:txBody>
      </p:sp>
      <p:sp>
        <p:nvSpPr>
          <p:cNvPr id="387" name="Google Shape;387;p11"/>
          <p:cNvSpPr txBox="1"/>
          <p:nvPr/>
        </p:nvSpPr>
        <p:spPr>
          <a:xfrm>
            <a:off x="2510567" y="3184660"/>
            <a:ext cx="2341690" cy="138499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0">
                <a:solidFill>
                  <a:schemeClr val="dk1"/>
                </a:solidFill>
                <a:latin typeface="Arial"/>
                <a:ea typeface="Arial"/>
                <a:cs typeface="Arial"/>
                <a:sym typeface="Arial"/>
              </a:rPr>
              <a:t>Herramientas como </a:t>
            </a:r>
            <a:r>
              <a:rPr lang="en-US" sz="1400" b="0" u="sng">
                <a:solidFill>
                  <a:schemeClr val="dk1"/>
                </a:solidFill>
                <a:latin typeface="Arial"/>
                <a:ea typeface="Arial"/>
                <a:cs typeface="Arial"/>
                <a:sym typeface="Arial"/>
                <a:hlinkClick r:id="rId8">
                  <a:extLst>
                    <a:ext uri="{A12FA001-AC4F-418D-AE19-62706E023703}">
                      <ahyp:hlinkClr xmlns:ahyp="http://schemas.microsoft.com/office/drawing/2018/hyperlinkcolor" val="tx"/>
                    </a:ext>
                  </a:extLst>
                </a:hlinkClick>
              </a:rPr>
              <a:t>Audacity </a:t>
            </a:r>
            <a:r>
              <a:rPr lang="en-US" sz="1400" b="0">
                <a:solidFill>
                  <a:schemeClr val="dk1"/>
                </a:solidFill>
                <a:latin typeface="Arial"/>
                <a:ea typeface="Arial"/>
                <a:cs typeface="Arial"/>
                <a:sym typeface="Arial"/>
              </a:rPr>
              <a:t>proporcionan una plataforma completa para la grabación y edición de audio, garantizando componentes auditivos de alta calidad para contenidos multimedia.</a:t>
            </a:r>
            <a:endParaRPr sz="1400">
              <a:solidFill>
                <a:schemeClr val="dk1"/>
              </a:solidFill>
              <a:latin typeface="Arial"/>
              <a:ea typeface="Arial"/>
              <a:cs typeface="Arial"/>
              <a:sym typeface="Arial"/>
            </a:endParaRPr>
          </a:p>
        </p:txBody>
      </p:sp>
      <p:sp>
        <p:nvSpPr>
          <p:cNvPr id="388" name="Google Shape;388;p11"/>
          <p:cNvSpPr txBox="1"/>
          <p:nvPr/>
        </p:nvSpPr>
        <p:spPr>
          <a:xfrm>
            <a:off x="6096000" y="3147668"/>
            <a:ext cx="2341690" cy="138499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0">
                <a:solidFill>
                  <a:schemeClr val="dk1"/>
                </a:solidFill>
                <a:latin typeface="Arial"/>
                <a:ea typeface="Arial"/>
                <a:cs typeface="Arial"/>
                <a:sym typeface="Arial"/>
              </a:rPr>
              <a:t> Para podcasting o explicaciones de audio, </a:t>
            </a:r>
            <a:r>
              <a:rPr lang="en-US" sz="1400" b="0" u="sng">
                <a:solidFill>
                  <a:schemeClr val="dk1"/>
                </a:solidFill>
                <a:latin typeface="Arial"/>
                <a:ea typeface="Arial"/>
                <a:cs typeface="Arial"/>
                <a:sym typeface="Arial"/>
                <a:hlinkClick r:id="rId9">
                  <a:extLst>
                    <a:ext uri="{A12FA001-AC4F-418D-AE19-62706E023703}">
                      <ahyp:hlinkClr xmlns:ahyp="http://schemas.microsoft.com/office/drawing/2018/hyperlinkcolor" val="tx"/>
                    </a:ext>
                  </a:extLst>
                </a:hlinkClick>
              </a:rPr>
              <a:t>Anchor </a:t>
            </a:r>
            <a:r>
              <a:rPr lang="en-US" sz="1400" b="0">
                <a:solidFill>
                  <a:schemeClr val="dk1"/>
                </a:solidFill>
                <a:latin typeface="Arial"/>
                <a:ea typeface="Arial"/>
                <a:cs typeface="Arial"/>
                <a:sym typeface="Arial"/>
              </a:rPr>
              <a:t>ofrece una interfaz intuitiva y fácil de usar, que facilita a los educadores la producción de contenidos de audio.</a:t>
            </a:r>
            <a:endParaRPr sz="1400">
              <a:solidFill>
                <a:schemeClr val="dk1"/>
              </a:solidFill>
              <a:latin typeface="Arial"/>
              <a:ea typeface="Arial"/>
              <a:cs typeface="Arial"/>
              <a:sym typeface="Arial"/>
            </a:endParaRPr>
          </a:p>
        </p:txBody>
      </p:sp>
      <p:sp>
        <p:nvSpPr>
          <p:cNvPr id="389" name="Google Shape;389;p11"/>
          <p:cNvSpPr txBox="1"/>
          <p:nvPr/>
        </p:nvSpPr>
        <p:spPr>
          <a:xfrm>
            <a:off x="785164" y="4986881"/>
            <a:ext cx="9722580"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600" b="0">
                <a:solidFill>
                  <a:schemeClr val="dk1"/>
                </a:solidFill>
                <a:latin typeface="Arial"/>
                <a:ea typeface="Arial"/>
                <a:cs typeface="Arial"/>
                <a:sym typeface="Arial"/>
              </a:rPr>
              <a:t> Juntas, estas herramientas permiten a los educadores crear contenidos de audio claros y atractivos que complementan los materiales visuales y mejoran la experiencia de aprendizaje en general.</a:t>
            </a:r>
            <a:endParaRPr sz="1600">
              <a:solidFill>
                <a:schemeClr val="dk1"/>
              </a:solidFill>
              <a:latin typeface="Arial"/>
              <a:ea typeface="Arial"/>
              <a:cs typeface="Arial"/>
              <a:sym typeface="Arial"/>
            </a:endParaRPr>
          </a:p>
        </p:txBody>
      </p:sp>
      <p:sp>
        <p:nvSpPr>
          <p:cNvPr id="390" name="Google Shape;390;p11"/>
          <p:cNvSpPr/>
          <p:nvPr/>
        </p:nvSpPr>
        <p:spPr>
          <a:xfrm>
            <a:off x="474268" y="1595980"/>
            <a:ext cx="310896" cy="167142"/>
          </a:xfrm>
          <a:prstGeom prst="rightArrow">
            <a:avLst>
              <a:gd name="adj1" fmla="val 50000"/>
              <a:gd name="adj2" fmla="val 50000"/>
            </a:avLst>
          </a:prstGeom>
          <a:solidFill>
            <a:schemeClr val="accent2"/>
          </a:solidFill>
          <a:ln w="254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12"/>
          <p:cNvSpPr/>
          <p:nvPr/>
        </p:nvSpPr>
        <p:spPr>
          <a:xfrm>
            <a:off x="11363161" y="-100155"/>
            <a:ext cx="831172" cy="5975883"/>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396" name="Google Shape;396;p12"/>
          <p:cNvSpPr/>
          <p:nvPr/>
        </p:nvSpPr>
        <p:spPr>
          <a:xfrm rot="10800000">
            <a:off x="9307843" y="-1233"/>
            <a:ext cx="2886491" cy="2881872"/>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397" name="Google Shape;397;p12"/>
          <p:cNvSpPr txBox="1"/>
          <p:nvPr/>
        </p:nvSpPr>
        <p:spPr>
          <a:xfrm>
            <a:off x="529252" y="517600"/>
            <a:ext cx="11323800" cy="61555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4000" b="1" i="0" u="none" strike="noStrike" dirty="0" err="1">
                <a:solidFill>
                  <a:srgbClr val="033C5B"/>
                </a:solidFill>
                <a:latin typeface="Arial"/>
                <a:ea typeface="Arial"/>
                <a:cs typeface="Arial"/>
                <a:sym typeface="Arial"/>
              </a:rPr>
              <a:t>Creación</a:t>
            </a:r>
            <a:r>
              <a:rPr lang="en-US" sz="4000" b="1" i="0" u="none" strike="noStrike" dirty="0">
                <a:solidFill>
                  <a:srgbClr val="033C5B"/>
                </a:solidFill>
                <a:latin typeface="Arial"/>
                <a:ea typeface="Arial"/>
                <a:cs typeface="Arial"/>
                <a:sym typeface="Arial"/>
              </a:rPr>
              <a:t> de </a:t>
            </a:r>
            <a:r>
              <a:rPr lang="en-US" sz="4000" b="1" i="0" u="none" strike="noStrike" dirty="0" err="1">
                <a:solidFill>
                  <a:srgbClr val="033C5B"/>
                </a:solidFill>
                <a:latin typeface="Arial"/>
                <a:ea typeface="Arial"/>
                <a:cs typeface="Arial"/>
                <a:sym typeface="Arial"/>
              </a:rPr>
              <a:t>contenidos</a:t>
            </a:r>
            <a:r>
              <a:rPr lang="en-US" sz="4000" b="1" i="0" u="none" strike="noStrike" dirty="0">
                <a:solidFill>
                  <a:srgbClr val="033C5B"/>
                </a:solidFill>
                <a:latin typeface="Arial"/>
                <a:ea typeface="Arial"/>
                <a:cs typeface="Arial"/>
                <a:sym typeface="Arial"/>
              </a:rPr>
              <a:t> </a:t>
            </a:r>
            <a:r>
              <a:rPr lang="en-US" sz="4000" b="1" i="0" u="none" strike="noStrike" dirty="0" err="1">
                <a:solidFill>
                  <a:srgbClr val="033C5B"/>
                </a:solidFill>
                <a:latin typeface="Arial"/>
                <a:ea typeface="Arial"/>
                <a:cs typeface="Arial"/>
                <a:sym typeface="Arial"/>
              </a:rPr>
              <a:t>interactivos</a:t>
            </a:r>
            <a:endParaRPr sz="4000" b="1" dirty="0">
              <a:solidFill>
                <a:schemeClr val="dk1"/>
              </a:solidFill>
              <a:latin typeface="Arial"/>
              <a:ea typeface="Arial"/>
              <a:cs typeface="Arial"/>
              <a:sym typeface="Arial"/>
            </a:endParaRPr>
          </a:p>
        </p:txBody>
      </p:sp>
      <p:sp>
        <p:nvSpPr>
          <p:cNvPr id="398" name="Google Shape;398;p12"/>
          <p:cNvSpPr/>
          <p:nvPr/>
        </p:nvSpPr>
        <p:spPr>
          <a:xfrm>
            <a:off x="11217365" y="405109"/>
            <a:ext cx="561383" cy="56138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399" name="Google Shape;399;p12"/>
          <p:cNvSpPr/>
          <p:nvPr/>
        </p:nvSpPr>
        <p:spPr>
          <a:xfrm>
            <a:off x="372760" y="5582850"/>
            <a:ext cx="1554115" cy="1554115"/>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400" name="Google Shape;400;p12"/>
          <p:cNvSpPr/>
          <p:nvPr/>
        </p:nvSpPr>
        <p:spPr>
          <a:xfrm>
            <a:off x="1936112" y="6160743"/>
            <a:ext cx="1432275" cy="380075"/>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401" name="Google Shape;401;p12"/>
          <p:cNvSpPr txBox="1"/>
          <p:nvPr/>
        </p:nvSpPr>
        <p:spPr>
          <a:xfrm>
            <a:off x="3433778" y="6138608"/>
            <a:ext cx="6818041" cy="581698"/>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9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900" b="0" i="0" u="none" strike="noStrike" cap="none" dirty="0">
              <a:solidFill>
                <a:srgbClr val="000000"/>
              </a:solidFill>
              <a:latin typeface="Arial"/>
              <a:ea typeface="Arial"/>
              <a:cs typeface="Arial"/>
              <a:sym typeface="Arial"/>
            </a:endParaRPr>
          </a:p>
        </p:txBody>
      </p:sp>
      <p:sp>
        <p:nvSpPr>
          <p:cNvPr id="402" name="Google Shape;402;p12"/>
          <p:cNvSpPr/>
          <p:nvPr/>
        </p:nvSpPr>
        <p:spPr>
          <a:xfrm rot="5400000">
            <a:off x="6092826" y="115571"/>
            <a:ext cx="6350" cy="11513965"/>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pic>
        <p:nvPicPr>
          <p:cNvPr id="403" name="Google Shape;403;p12"/>
          <p:cNvPicPr preferRelativeResize="0"/>
          <p:nvPr/>
        </p:nvPicPr>
        <p:blipFill rotWithShape="1">
          <a:blip r:embed="rId5">
            <a:alphaModFix/>
          </a:blip>
          <a:srcRect/>
          <a:stretch/>
        </p:blipFill>
        <p:spPr>
          <a:xfrm>
            <a:off x="10464800" y="6122015"/>
            <a:ext cx="1151710" cy="418803"/>
          </a:xfrm>
          <a:prstGeom prst="rect">
            <a:avLst/>
          </a:prstGeom>
          <a:noFill/>
          <a:ln>
            <a:noFill/>
          </a:ln>
        </p:spPr>
      </p:pic>
      <p:pic>
        <p:nvPicPr>
          <p:cNvPr id="404" name="Google Shape;404;p12" descr="Presentaciones interactivas en Genially"/>
          <p:cNvPicPr preferRelativeResize="0"/>
          <p:nvPr/>
        </p:nvPicPr>
        <p:blipFill rotWithShape="1">
          <a:blip r:embed="rId6">
            <a:alphaModFix/>
          </a:blip>
          <a:srcRect l="18832" t="10373" r="18766" b="12151"/>
          <a:stretch/>
        </p:blipFill>
        <p:spPr>
          <a:xfrm>
            <a:off x="4628149" y="2406131"/>
            <a:ext cx="710723" cy="617708"/>
          </a:xfrm>
          <a:prstGeom prst="rect">
            <a:avLst/>
          </a:prstGeom>
          <a:noFill/>
          <a:ln>
            <a:noFill/>
          </a:ln>
        </p:spPr>
      </p:pic>
      <p:pic>
        <p:nvPicPr>
          <p:cNvPr id="405" name="Google Shape;405;p12" descr="How to: ThingLink"/>
          <p:cNvPicPr preferRelativeResize="0"/>
          <p:nvPr/>
        </p:nvPicPr>
        <p:blipFill rotWithShape="1">
          <a:blip r:embed="rId7">
            <a:alphaModFix/>
          </a:blip>
          <a:srcRect/>
          <a:stretch/>
        </p:blipFill>
        <p:spPr>
          <a:xfrm>
            <a:off x="5547769" y="2744099"/>
            <a:ext cx="1234031" cy="280101"/>
          </a:xfrm>
          <a:prstGeom prst="rect">
            <a:avLst/>
          </a:prstGeom>
          <a:noFill/>
          <a:ln>
            <a:noFill/>
          </a:ln>
        </p:spPr>
      </p:pic>
      <p:sp>
        <p:nvSpPr>
          <p:cNvPr id="406" name="Google Shape;406;p12"/>
          <p:cNvSpPr txBox="1"/>
          <p:nvPr/>
        </p:nvSpPr>
        <p:spPr>
          <a:xfrm>
            <a:off x="491554" y="1385705"/>
            <a:ext cx="9643502"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0">
                <a:solidFill>
                  <a:schemeClr val="dk1"/>
                </a:solidFill>
                <a:latin typeface="Arial"/>
                <a:ea typeface="Arial"/>
                <a:cs typeface="Arial"/>
                <a:sym typeface="Arial"/>
              </a:rPr>
              <a:t>Los contenidos interactivos transforman el aprendizaje pasivo en una experiencia activa, animando a los estudiantes a comprometerse directamente con el material.</a:t>
            </a:r>
            <a:endParaRPr sz="1600">
              <a:solidFill>
                <a:schemeClr val="dk1"/>
              </a:solidFill>
              <a:latin typeface="Arial"/>
              <a:ea typeface="Arial"/>
              <a:cs typeface="Arial"/>
              <a:sym typeface="Arial"/>
            </a:endParaRPr>
          </a:p>
        </p:txBody>
      </p:sp>
      <p:sp>
        <p:nvSpPr>
          <p:cNvPr id="407" name="Google Shape;407;p12"/>
          <p:cNvSpPr txBox="1"/>
          <p:nvPr/>
        </p:nvSpPr>
        <p:spPr>
          <a:xfrm>
            <a:off x="4152013" y="3111985"/>
            <a:ext cx="2986144" cy="116955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0">
                <a:solidFill>
                  <a:schemeClr val="dk1"/>
                </a:solidFill>
                <a:latin typeface="Arial"/>
                <a:ea typeface="Arial"/>
                <a:cs typeface="Arial"/>
                <a:sym typeface="Arial"/>
              </a:rPr>
              <a:t>Plataformas como </a:t>
            </a:r>
            <a:r>
              <a:rPr lang="en-US" sz="1400" b="1" u="sng">
                <a:solidFill>
                  <a:schemeClr val="dk1"/>
                </a:solidFill>
                <a:latin typeface="Arial"/>
                <a:ea typeface="Arial"/>
                <a:cs typeface="Arial"/>
                <a:sym typeface="Arial"/>
                <a:hlinkClick r:id="rId8">
                  <a:extLst>
                    <a:ext uri="{A12FA001-AC4F-418D-AE19-62706E023703}">
                      <ahyp:hlinkClr xmlns:ahyp="http://schemas.microsoft.com/office/drawing/2018/hyperlinkcolor" val="tx"/>
                    </a:ext>
                  </a:extLst>
                </a:hlinkClick>
              </a:rPr>
              <a:t>Genially </a:t>
            </a:r>
            <a:r>
              <a:rPr lang="en-US" sz="1400" b="0">
                <a:solidFill>
                  <a:schemeClr val="dk1"/>
                </a:solidFill>
                <a:latin typeface="Arial"/>
                <a:ea typeface="Arial"/>
                <a:cs typeface="Arial"/>
                <a:sym typeface="Arial"/>
              </a:rPr>
              <a:t>y </a:t>
            </a:r>
            <a:r>
              <a:rPr lang="en-US" sz="1400" b="1" u="sng">
                <a:solidFill>
                  <a:schemeClr val="dk1"/>
                </a:solidFill>
                <a:latin typeface="Arial"/>
                <a:ea typeface="Arial"/>
                <a:cs typeface="Arial"/>
                <a:sym typeface="Arial"/>
                <a:hlinkClick r:id="rId9">
                  <a:extLst>
                    <a:ext uri="{A12FA001-AC4F-418D-AE19-62706E023703}">
                      <ahyp:hlinkClr xmlns:ahyp="http://schemas.microsoft.com/office/drawing/2018/hyperlinkcolor" val="tx"/>
                    </a:ext>
                  </a:extLst>
                </a:hlinkClick>
              </a:rPr>
              <a:t>ThingLink </a:t>
            </a:r>
            <a:r>
              <a:rPr lang="en-US" sz="1400" b="0">
                <a:solidFill>
                  <a:schemeClr val="dk1"/>
                </a:solidFill>
                <a:latin typeface="Arial"/>
                <a:ea typeface="Arial"/>
                <a:cs typeface="Arial"/>
                <a:sym typeface="Arial"/>
              </a:rPr>
              <a:t>permiten a los educadores crear imágenes, presentaciones e infografías interactivas que fomentan el aprendizaje activo.</a:t>
            </a:r>
            <a:endParaRPr sz="1400">
              <a:solidFill>
                <a:schemeClr val="dk1"/>
              </a:solidFill>
              <a:latin typeface="Arial"/>
              <a:ea typeface="Arial"/>
              <a:cs typeface="Arial"/>
              <a:sym typeface="Arial"/>
            </a:endParaRPr>
          </a:p>
        </p:txBody>
      </p:sp>
      <p:sp>
        <p:nvSpPr>
          <p:cNvPr id="408" name="Google Shape;408;p12"/>
          <p:cNvSpPr txBox="1"/>
          <p:nvPr/>
        </p:nvSpPr>
        <p:spPr>
          <a:xfrm>
            <a:off x="722583" y="4451252"/>
            <a:ext cx="998504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0">
                <a:solidFill>
                  <a:schemeClr val="dk1"/>
                </a:solidFill>
                <a:latin typeface="Arial"/>
                <a:ea typeface="Arial"/>
                <a:cs typeface="Arial"/>
                <a:sym typeface="Arial"/>
              </a:rPr>
              <a:t>Estas herramientas permiten integrar enlaces en los que se puede hacer clic, cuestionarios incrustados y otros elementos interactivos, lo que hace que el aprendizaje sea más atractivo y memorable.</a:t>
            </a:r>
            <a:endParaRPr sz="1600">
              <a:solidFill>
                <a:schemeClr val="dk1"/>
              </a:solidFill>
              <a:latin typeface="Arial"/>
              <a:ea typeface="Arial"/>
              <a:cs typeface="Arial"/>
              <a:sym typeface="Arial"/>
            </a:endParaRPr>
          </a:p>
        </p:txBody>
      </p:sp>
      <p:sp>
        <p:nvSpPr>
          <p:cNvPr id="409" name="Google Shape;409;p12"/>
          <p:cNvSpPr txBox="1"/>
          <p:nvPr/>
        </p:nvSpPr>
        <p:spPr>
          <a:xfrm>
            <a:off x="722584" y="5036027"/>
            <a:ext cx="10241072"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0">
                <a:solidFill>
                  <a:schemeClr val="dk1"/>
                </a:solidFill>
                <a:latin typeface="Arial"/>
                <a:ea typeface="Arial"/>
                <a:cs typeface="Arial"/>
                <a:sym typeface="Arial"/>
              </a:rPr>
              <a:t>Al incorporar contenidos interactivos a su enseñanza, los educadores pueden ofrecer a los alumnos un entorno de aprendizaje más dinámico y envolvente.</a:t>
            </a:r>
            <a:endParaRPr sz="1600">
              <a:solidFill>
                <a:schemeClr val="dk1"/>
              </a:solidFill>
              <a:latin typeface="Arial"/>
              <a:ea typeface="Arial"/>
              <a:cs typeface="Arial"/>
              <a:sym typeface="Arial"/>
            </a:endParaRPr>
          </a:p>
        </p:txBody>
      </p:sp>
      <p:sp>
        <p:nvSpPr>
          <p:cNvPr id="410" name="Google Shape;410;p12"/>
          <p:cNvSpPr/>
          <p:nvPr/>
        </p:nvSpPr>
        <p:spPr>
          <a:xfrm>
            <a:off x="411687" y="5130495"/>
            <a:ext cx="310896" cy="167142"/>
          </a:xfrm>
          <a:prstGeom prst="rightArrow">
            <a:avLst>
              <a:gd name="adj1" fmla="val 50000"/>
              <a:gd name="adj2" fmla="val 50000"/>
            </a:avLst>
          </a:prstGeom>
          <a:solidFill>
            <a:schemeClr val="accent2"/>
          </a:solidFill>
          <a:ln w="254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11" name="Google Shape;411;p12"/>
          <p:cNvSpPr/>
          <p:nvPr/>
        </p:nvSpPr>
        <p:spPr>
          <a:xfrm>
            <a:off x="411687" y="4602981"/>
            <a:ext cx="310896" cy="167142"/>
          </a:xfrm>
          <a:prstGeom prst="rightArrow">
            <a:avLst>
              <a:gd name="adj1" fmla="val 50000"/>
              <a:gd name="adj2" fmla="val 50000"/>
            </a:avLst>
          </a:prstGeom>
          <a:solidFill>
            <a:schemeClr val="accent2"/>
          </a:solidFill>
          <a:ln w="254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13"/>
          <p:cNvSpPr/>
          <p:nvPr/>
        </p:nvSpPr>
        <p:spPr>
          <a:xfrm>
            <a:off x="11363161" y="-100155"/>
            <a:ext cx="831172" cy="5975883"/>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417" name="Google Shape;417;p13"/>
          <p:cNvSpPr/>
          <p:nvPr/>
        </p:nvSpPr>
        <p:spPr>
          <a:xfrm rot="10800000">
            <a:off x="9307843" y="-1233"/>
            <a:ext cx="2886491" cy="2881872"/>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418" name="Google Shape;418;p13"/>
          <p:cNvSpPr txBox="1"/>
          <p:nvPr/>
        </p:nvSpPr>
        <p:spPr>
          <a:xfrm>
            <a:off x="529238" y="517596"/>
            <a:ext cx="9722581" cy="73866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4800" b="1" i="0" u="none" strike="noStrike">
                <a:solidFill>
                  <a:srgbClr val="033C5B"/>
                </a:solidFill>
                <a:latin typeface="Arial"/>
                <a:ea typeface="Arial"/>
                <a:cs typeface="Arial"/>
                <a:sym typeface="Arial"/>
              </a:rPr>
              <a:t>La animación como herramienta de aprendizaje</a:t>
            </a:r>
            <a:endParaRPr sz="4666" b="1">
              <a:solidFill>
                <a:srgbClr val="033C5B"/>
              </a:solidFill>
              <a:latin typeface="Arial"/>
              <a:ea typeface="Arial"/>
              <a:cs typeface="Arial"/>
              <a:sym typeface="Arial"/>
            </a:endParaRPr>
          </a:p>
        </p:txBody>
      </p:sp>
      <p:sp>
        <p:nvSpPr>
          <p:cNvPr id="419" name="Google Shape;419;p13"/>
          <p:cNvSpPr/>
          <p:nvPr/>
        </p:nvSpPr>
        <p:spPr>
          <a:xfrm>
            <a:off x="11217365" y="405109"/>
            <a:ext cx="561383" cy="56138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420" name="Google Shape;420;p13"/>
          <p:cNvSpPr/>
          <p:nvPr/>
        </p:nvSpPr>
        <p:spPr>
          <a:xfrm>
            <a:off x="372760" y="5582850"/>
            <a:ext cx="1554115" cy="1554115"/>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421" name="Google Shape;421;p13"/>
          <p:cNvSpPr/>
          <p:nvPr/>
        </p:nvSpPr>
        <p:spPr>
          <a:xfrm>
            <a:off x="1936112" y="6160743"/>
            <a:ext cx="1432275" cy="380075"/>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422" name="Google Shape;422;p13"/>
          <p:cNvSpPr txBox="1"/>
          <p:nvPr/>
        </p:nvSpPr>
        <p:spPr>
          <a:xfrm>
            <a:off x="3433778" y="6138608"/>
            <a:ext cx="6818041" cy="581698"/>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9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900" b="0" i="0" u="none" strike="noStrike" cap="none" dirty="0">
              <a:solidFill>
                <a:srgbClr val="000000"/>
              </a:solidFill>
              <a:latin typeface="Arial"/>
              <a:ea typeface="Arial"/>
              <a:cs typeface="Arial"/>
              <a:sym typeface="Arial"/>
            </a:endParaRPr>
          </a:p>
        </p:txBody>
      </p:sp>
      <p:sp>
        <p:nvSpPr>
          <p:cNvPr id="423" name="Google Shape;423;p13"/>
          <p:cNvSpPr/>
          <p:nvPr/>
        </p:nvSpPr>
        <p:spPr>
          <a:xfrm rot="5400000">
            <a:off x="6092826" y="115571"/>
            <a:ext cx="6350" cy="11513965"/>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pic>
        <p:nvPicPr>
          <p:cNvPr id="424" name="Google Shape;424;p13"/>
          <p:cNvPicPr preferRelativeResize="0"/>
          <p:nvPr/>
        </p:nvPicPr>
        <p:blipFill rotWithShape="1">
          <a:blip r:embed="rId5">
            <a:alphaModFix/>
          </a:blip>
          <a:srcRect/>
          <a:stretch/>
        </p:blipFill>
        <p:spPr>
          <a:xfrm>
            <a:off x="10464800" y="6122015"/>
            <a:ext cx="1151710" cy="418803"/>
          </a:xfrm>
          <a:prstGeom prst="rect">
            <a:avLst/>
          </a:prstGeom>
          <a:noFill/>
          <a:ln>
            <a:noFill/>
          </a:ln>
        </p:spPr>
      </p:pic>
      <p:pic>
        <p:nvPicPr>
          <p:cNvPr id="425" name="Google Shape;425;p13" descr="PowToon - Distributor &amp; Reseller resmi software original, jual harga ..."/>
          <p:cNvPicPr preferRelativeResize="0"/>
          <p:nvPr/>
        </p:nvPicPr>
        <p:blipFill rotWithShape="1">
          <a:blip r:embed="rId6">
            <a:alphaModFix/>
          </a:blip>
          <a:srcRect l="15111" t="12004" r="14355" b="12607"/>
          <a:stretch/>
        </p:blipFill>
        <p:spPr>
          <a:xfrm>
            <a:off x="4136483" y="2563603"/>
            <a:ext cx="637753" cy="681656"/>
          </a:xfrm>
          <a:prstGeom prst="rect">
            <a:avLst/>
          </a:prstGeom>
          <a:noFill/>
          <a:ln>
            <a:noFill/>
          </a:ln>
        </p:spPr>
      </p:pic>
      <p:pic>
        <p:nvPicPr>
          <p:cNvPr id="426" name="Google Shape;426;p13" descr="20 Best Tools for Creating Animation in YouTube Videos: A Comprehensive ..."/>
          <p:cNvPicPr preferRelativeResize="0"/>
          <p:nvPr/>
        </p:nvPicPr>
        <p:blipFill rotWithShape="1">
          <a:blip r:embed="rId7">
            <a:alphaModFix/>
          </a:blip>
          <a:srcRect/>
          <a:stretch/>
        </p:blipFill>
        <p:spPr>
          <a:xfrm>
            <a:off x="5004550" y="2736136"/>
            <a:ext cx="934119" cy="387406"/>
          </a:xfrm>
          <a:prstGeom prst="rect">
            <a:avLst/>
          </a:prstGeom>
          <a:noFill/>
          <a:ln>
            <a:noFill/>
          </a:ln>
        </p:spPr>
      </p:pic>
      <p:sp>
        <p:nvSpPr>
          <p:cNvPr id="427" name="Google Shape;427;p13"/>
          <p:cNvSpPr txBox="1"/>
          <p:nvPr/>
        </p:nvSpPr>
        <p:spPr>
          <a:xfrm>
            <a:off x="906775" y="1878910"/>
            <a:ext cx="8509976"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0">
                <a:solidFill>
                  <a:schemeClr val="dk1"/>
                </a:solidFill>
                <a:latin typeface="Arial"/>
                <a:ea typeface="Arial"/>
                <a:cs typeface="Arial"/>
                <a:sym typeface="Arial"/>
              </a:rPr>
              <a:t>Las animaciones ofrecen una forma única de simplificar conceptos complejos y hacer más ameno el aprendizaje.</a:t>
            </a:r>
            <a:endParaRPr sz="1600">
              <a:solidFill>
                <a:schemeClr val="dk1"/>
              </a:solidFill>
              <a:latin typeface="Arial"/>
              <a:ea typeface="Arial"/>
              <a:cs typeface="Arial"/>
              <a:sym typeface="Arial"/>
            </a:endParaRPr>
          </a:p>
        </p:txBody>
      </p:sp>
      <p:sp>
        <p:nvSpPr>
          <p:cNvPr id="428" name="Google Shape;428;p13"/>
          <p:cNvSpPr txBox="1"/>
          <p:nvPr/>
        </p:nvSpPr>
        <p:spPr>
          <a:xfrm>
            <a:off x="2933087" y="3299900"/>
            <a:ext cx="475701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a:solidFill>
                  <a:schemeClr val="dk1"/>
                </a:solidFill>
                <a:latin typeface="Arial"/>
                <a:ea typeface="Arial"/>
                <a:cs typeface="Arial"/>
                <a:sym typeface="Arial"/>
              </a:rPr>
              <a:t>Herramientas como </a:t>
            </a:r>
            <a:r>
              <a:rPr lang="en-US" sz="1400" b="0" u="sng">
                <a:solidFill>
                  <a:schemeClr val="dk1"/>
                </a:solidFill>
                <a:latin typeface="Arial"/>
                <a:ea typeface="Arial"/>
                <a:cs typeface="Arial"/>
                <a:sym typeface="Arial"/>
                <a:hlinkClick r:id="rId8">
                  <a:extLst>
                    <a:ext uri="{A12FA001-AC4F-418D-AE19-62706E023703}">
                      <ahyp:hlinkClr xmlns:ahyp="http://schemas.microsoft.com/office/drawing/2018/hyperlinkcolor" val="tx"/>
                    </a:ext>
                  </a:extLst>
                </a:hlinkClick>
              </a:rPr>
              <a:t>Powtoon </a:t>
            </a:r>
            <a:r>
              <a:rPr lang="en-US" sz="1400" b="0">
                <a:solidFill>
                  <a:schemeClr val="dk1"/>
                </a:solidFill>
                <a:latin typeface="Arial"/>
                <a:ea typeface="Arial"/>
                <a:cs typeface="Arial"/>
                <a:sym typeface="Arial"/>
              </a:rPr>
              <a:t>y </a:t>
            </a:r>
            <a:r>
              <a:rPr lang="en-US" sz="1400" b="0" u="sng">
                <a:solidFill>
                  <a:schemeClr val="dk1"/>
                </a:solidFill>
                <a:latin typeface="Arial"/>
                <a:ea typeface="Arial"/>
                <a:cs typeface="Arial"/>
                <a:sym typeface="Arial"/>
                <a:hlinkClick r:id="rId9">
                  <a:extLst>
                    <a:ext uri="{A12FA001-AC4F-418D-AE19-62706E023703}">
                      <ahyp:hlinkClr xmlns:ahyp="http://schemas.microsoft.com/office/drawing/2018/hyperlinkcolor" val="tx"/>
                    </a:ext>
                  </a:extLst>
                </a:hlinkClick>
              </a:rPr>
              <a:t>Vyond </a:t>
            </a:r>
            <a:r>
              <a:rPr lang="en-US" sz="1400" b="0">
                <a:solidFill>
                  <a:schemeClr val="dk1"/>
                </a:solidFill>
                <a:latin typeface="Arial"/>
                <a:ea typeface="Arial"/>
                <a:cs typeface="Arial"/>
                <a:sym typeface="Arial"/>
              </a:rPr>
              <a:t>permiten a los educadores crear vídeos animados que dan vida a ideas abstractas.</a:t>
            </a:r>
            <a:endParaRPr sz="1400">
              <a:solidFill>
                <a:schemeClr val="dk1"/>
              </a:solidFill>
              <a:latin typeface="Arial"/>
              <a:ea typeface="Arial"/>
              <a:cs typeface="Arial"/>
              <a:sym typeface="Arial"/>
            </a:endParaRPr>
          </a:p>
        </p:txBody>
      </p:sp>
      <p:sp>
        <p:nvSpPr>
          <p:cNvPr id="429" name="Google Shape;429;p13"/>
          <p:cNvSpPr txBox="1"/>
          <p:nvPr/>
        </p:nvSpPr>
        <p:spPr>
          <a:xfrm>
            <a:off x="966591" y="4230327"/>
            <a:ext cx="9156391"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a:solidFill>
                  <a:schemeClr val="dk1"/>
                </a:solidFill>
                <a:latin typeface="Arial"/>
                <a:ea typeface="Arial"/>
                <a:cs typeface="Arial"/>
                <a:sym typeface="Arial"/>
              </a:rPr>
              <a:t>Estas animaciones pueden ilustrar procesos, contar historias y presentar información de una manera visualmente atractiva que capte la atención de los alumnos y ayude a su comprensión.</a:t>
            </a:r>
            <a:endParaRPr sz="1600">
              <a:solidFill>
                <a:schemeClr val="dk1"/>
              </a:solidFill>
              <a:latin typeface="Arial"/>
              <a:ea typeface="Arial"/>
              <a:cs typeface="Arial"/>
              <a:sym typeface="Arial"/>
            </a:endParaRPr>
          </a:p>
        </p:txBody>
      </p:sp>
      <p:sp>
        <p:nvSpPr>
          <p:cNvPr id="430" name="Google Shape;430;p13"/>
          <p:cNvSpPr/>
          <p:nvPr/>
        </p:nvSpPr>
        <p:spPr>
          <a:xfrm>
            <a:off x="655696" y="1949228"/>
            <a:ext cx="310896" cy="167142"/>
          </a:xfrm>
          <a:prstGeom prst="rightArrow">
            <a:avLst>
              <a:gd name="adj1" fmla="val 50000"/>
              <a:gd name="adj2" fmla="val 50000"/>
            </a:avLst>
          </a:prstGeom>
          <a:solidFill>
            <a:schemeClr val="accent2"/>
          </a:solidFill>
          <a:ln w="254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31" name="Google Shape;431;p13"/>
          <p:cNvSpPr/>
          <p:nvPr/>
        </p:nvSpPr>
        <p:spPr>
          <a:xfrm>
            <a:off x="655695" y="4308690"/>
            <a:ext cx="310896" cy="167142"/>
          </a:xfrm>
          <a:prstGeom prst="rightArrow">
            <a:avLst>
              <a:gd name="adj1" fmla="val 50000"/>
              <a:gd name="adj2" fmla="val 50000"/>
            </a:avLst>
          </a:prstGeom>
          <a:solidFill>
            <a:schemeClr val="accent2"/>
          </a:solidFill>
          <a:ln w="254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14"/>
          <p:cNvSpPr/>
          <p:nvPr/>
        </p:nvSpPr>
        <p:spPr>
          <a:xfrm>
            <a:off x="11363161" y="-100155"/>
            <a:ext cx="831172" cy="5975883"/>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437" name="Google Shape;437;p14"/>
          <p:cNvSpPr/>
          <p:nvPr/>
        </p:nvSpPr>
        <p:spPr>
          <a:xfrm rot="10800000">
            <a:off x="9307843" y="-1233"/>
            <a:ext cx="2886491" cy="2881872"/>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438" name="Google Shape;438;p14"/>
          <p:cNvSpPr txBox="1"/>
          <p:nvPr/>
        </p:nvSpPr>
        <p:spPr>
          <a:xfrm>
            <a:off x="529238" y="517596"/>
            <a:ext cx="9722581" cy="73866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4800" b="1" i="0" u="none" strike="noStrike">
                <a:solidFill>
                  <a:srgbClr val="033C5B"/>
                </a:solidFill>
                <a:latin typeface="Arial"/>
                <a:ea typeface="Arial"/>
                <a:cs typeface="Arial"/>
                <a:sym typeface="Arial"/>
              </a:rPr>
              <a:t>Guiones y guiones gráficos</a:t>
            </a:r>
            <a:endParaRPr sz="4666" b="1">
              <a:solidFill>
                <a:srgbClr val="033C5B"/>
              </a:solidFill>
              <a:latin typeface="Arial"/>
              <a:ea typeface="Arial"/>
              <a:cs typeface="Arial"/>
              <a:sym typeface="Arial"/>
            </a:endParaRPr>
          </a:p>
        </p:txBody>
      </p:sp>
      <p:sp>
        <p:nvSpPr>
          <p:cNvPr id="439" name="Google Shape;439;p14"/>
          <p:cNvSpPr/>
          <p:nvPr/>
        </p:nvSpPr>
        <p:spPr>
          <a:xfrm>
            <a:off x="11217365" y="405109"/>
            <a:ext cx="561383" cy="56138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440" name="Google Shape;440;p14"/>
          <p:cNvSpPr/>
          <p:nvPr/>
        </p:nvSpPr>
        <p:spPr>
          <a:xfrm>
            <a:off x="372760" y="5582850"/>
            <a:ext cx="1554115" cy="1554115"/>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441" name="Google Shape;441;p14"/>
          <p:cNvSpPr/>
          <p:nvPr/>
        </p:nvSpPr>
        <p:spPr>
          <a:xfrm>
            <a:off x="1936112" y="6160743"/>
            <a:ext cx="1432275" cy="380075"/>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442" name="Google Shape;442;p14"/>
          <p:cNvSpPr txBox="1"/>
          <p:nvPr/>
        </p:nvSpPr>
        <p:spPr>
          <a:xfrm>
            <a:off x="3433778" y="6138608"/>
            <a:ext cx="6818041" cy="581698"/>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9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900" b="0" i="0" u="none" strike="noStrike" cap="none" dirty="0">
              <a:solidFill>
                <a:srgbClr val="000000"/>
              </a:solidFill>
              <a:latin typeface="Arial"/>
              <a:ea typeface="Arial"/>
              <a:cs typeface="Arial"/>
              <a:sym typeface="Arial"/>
            </a:endParaRPr>
          </a:p>
        </p:txBody>
      </p:sp>
      <p:sp>
        <p:nvSpPr>
          <p:cNvPr id="443" name="Google Shape;443;p14"/>
          <p:cNvSpPr/>
          <p:nvPr/>
        </p:nvSpPr>
        <p:spPr>
          <a:xfrm rot="5400000">
            <a:off x="6092826" y="115571"/>
            <a:ext cx="6350" cy="11513965"/>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pic>
        <p:nvPicPr>
          <p:cNvPr id="444" name="Google Shape;444;p14"/>
          <p:cNvPicPr preferRelativeResize="0"/>
          <p:nvPr/>
        </p:nvPicPr>
        <p:blipFill rotWithShape="1">
          <a:blip r:embed="rId5">
            <a:alphaModFix/>
          </a:blip>
          <a:srcRect/>
          <a:stretch/>
        </p:blipFill>
        <p:spPr>
          <a:xfrm>
            <a:off x="10464800" y="6122015"/>
            <a:ext cx="1151710" cy="418803"/>
          </a:xfrm>
          <a:prstGeom prst="rect">
            <a:avLst/>
          </a:prstGeom>
          <a:noFill/>
          <a:ln>
            <a:noFill/>
          </a:ln>
        </p:spPr>
      </p:pic>
      <p:pic>
        <p:nvPicPr>
          <p:cNvPr id="445" name="Google Shape;445;p14" descr="Image result for Miro Icon"/>
          <p:cNvPicPr preferRelativeResize="0"/>
          <p:nvPr/>
        </p:nvPicPr>
        <p:blipFill rotWithShape="1">
          <a:blip r:embed="rId6">
            <a:alphaModFix/>
          </a:blip>
          <a:srcRect l="5790" t="28666" r="11376" b="31539"/>
          <a:stretch/>
        </p:blipFill>
        <p:spPr>
          <a:xfrm>
            <a:off x="8434992" y="3248784"/>
            <a:ext cx="1732738" cy="485768"/>
          </a:xfrm>
          <a:prstGeom prst="rect">
            <a:avLst/>
          </a:prstGeom>
          <a:noFill/>
          <a:ln>
            <a:noFill/>
          </a:ln>
        </p:spPr>
      </p:pic>
      <p:sp>
        <p:nvSpPr>
          <p:cNvPr id="446" name="Google Shape;446;p14"/>
          <p:cNvSpPr txBox="1"/>
          <p:nvPr/>
        </p:nvSpPr>
        <p:spPr>
          <a:xfrm>
            <a:off x="8448532" y="3824426"/>
            <a:ext cx="6099048"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u="sng">
                <a:solidFill>
                  <a:schemeClr val="dk1"/>
                </a:solidFill>
                <a:latin typeface="Arial"/>
                <a:ea typeface="Arial"/>
                <a:cs typeface="Arial"/>
                <a:sym typeface="Arial"/>
                <a:hlinkClick r:id="rId7">
                  <a:extLst>
                    <a:ext uri="{A12FA001-AC4F-418D-AE19-62706E023703}">
                      <ahyp:hlinkClr xmlns:ahyp="http://schemas.microsoft.com/office/drawing/2018/hyperlinkcolor" val="tx"/>
                    </a:ext>
                  </a:extLst>
                </a:hlinkClick>
              </a:rPr>
              <a:t>Miro | El espacio de trabajo de la innovación</a:t>
            </a:r>
            <a:endParaRPr sz="1100">
              <a:solidFill>
                <a:schemeClr val="dk1"/>
              </a:solidFill>
              <a:latin typeface="Arial"/>
              <a:ea typeface="Arial"/>
              <a:cs typeface="Arial"/>
              <a:sym typeface="Arial"/>
            </a:endParaRPr>
          </a:p>
        </p:txBody>
      </p:sp>
      <p:sp>
        <p:nvSpPr>
          <p:cNvPr id="447" name="Google Shape;447;p14"/>
          <p:cNvSpPr txBox="1"/>
          <p:nvPr/>
        </p:nvSpPr>
        <p:spPr>
          <a:xfrm>
            <a:off x="529238" y="1516354"/>
            <a:ext cx="10013757"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a:solidFill>
                  <a:schemeClr val="dk1"/>
                </a:solidFill>
                <a:latin typeface="Arial"/>
                <a:ea typeface="Arial"/>
                <a:cs typeface="Arial"/>
                <a:sym typeface="Arial"/>
              </a:rPr>
              <a:t>La base de un contenido multimedia eficaz reside en una planificación meticulosa, que es crucial para el éxito de la aplicación.</a:t>
            </a:r>
            <a:endParaRPr sz="1600">
              <a:solidFill>
                <a:schemeClr val="dk1"/>
              </a:solidFill>
              <a:latin typeface="Arial"/>
              <a:ea typeface="Arial"/>
              <a:cs typeface="Arial"/>
              <a:sym typeface="Arial"/>
            </a:endParaRPr>
          </a:p>
        </p:txBody>
      </p:sp>
      <p:sp>
        <p:nvSpPr>
          <p:cNvPr id="448" name="Google Shape;448;p14"/>
          <p:cNvSpPr txBox="1"/>
          <p:nvPr/>
        </p:nvSpPr>
        <p:spPr>
          <a:xfrm>
            <a:off x="944557" y="2645004"/>
            <a:ext cx="6524487"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a:solidFill>
                  <a:schemeClr val="dk1"/>
                </a:solidFill>
                <a:latin typeface="Arial"/>
                <a:ea typeface="Arial"/>
                <a:cs typeface="Arial"/>
                <a:sym typeface="Arial"/>
              </a:rPr>
              <a:t>La redacción de guiones y guiones gráficos son pasos esenciales que ayudan a los educadores a organizar sus ideas y visualizar el flujo de sus contenidos.</a:t>
            </a:r>
            <a:endParaRPr sz="1600">
              <a:solidFill>
                <a:schemeClr val="dk1"/>
              </a:solidFill>
              <a:latin typeface="Arial"/>
              <a:ea typeface="Arial"/>
              <a:cs typeface="Arial"/>
              <a:sym typeface="Arial"/>
            </a:endParaRPr>
          </a:p>
        </p:txBody>
      </p:sp>
      <p:sp>
        <p:nvSpPr>
          <p:cNvPr id="449" name="Google Shape;449;p14"/>
          <p:cNvSpPr txBox="1"/>
          <p:nvPr/>
        </p:nvSpPr>
        <p:spPr>
          <a:xfrm>
            <a:off x="944557" y="3262978"/>
            <a:ext cx="6841214"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a:solidFill>
                  <a:schemeClr val="dk1"/>
                </a:solidFill>
                <a:latin typeface="Arial"/>
                <a:ea typeface="Arial"/>
                <a:cs typeface="Arial"/>
                <a:sym typeface="Arial"/>
              </a:rPr>
              <a:t>Un guión bien elaborado garantiza que todos los puntos clave se traten de forma clara y concisa, lo que aumenta el valor educativo del contenido.</a:t>
            </a:r>
            <a:endParaRPr sz="1600">
              <a:solidFill>
                <a:schemeClr val="dk1"/>
              </a:solidFill>
              <a:latin typeface="Arial"/>
              <a:ea typeface="Arial"/>
              <a:cs typeface="Arial"/>
              <a:sym typeface="Arial"/>
            </a:endParaRPr>
          </a:p>
        </p:txBody>
      </p:sp>
      <p:sp>
        <p:nvSpPr>
          <p:cNvPr id="450" name="Google Shape;450;p14"/>
          <p:cNvSpPr txBox="1"/>
          <p:nvPr/>
        </p:nvSpPr>
        <p:spPr>
          <a:xfrm>
            <a:off x="934811" y="3790598"/>
            <a:ext cx="6507862"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a:solidFill>
                  <a:schemeClr val="dk1"/>
                </a:solidFill>
                <a:latin typeface="Arial"/>
                <a:ea typeface="Arial"/>
                <a:cs typeface="Arial"/>
                <a:sym typeface="Arial"/>
              </a:rPr>
              <a:t>Un guión gráfico establece la secuencia visual del contenido y sirve de guía durante todo el proceso de creación.</a:t>
            </a:r>
            <a:endParaRPr sz="1600">
              <a:solidFill>
                <a:schemeClr val="dk1"/>
              </a:solidFill>
              <a:latin typeface="Arial"/>
              <a:ea typeface="Arial"/>
              <a:cs typeface="Arial"/>
              <a:sym typeface="Arial"/>
            </a:endParaRPr>
          </a:p>
        </p:txBody>
      </p:sp>
      <p:sp>
        <p:nvSpPr>
          <p:cNvPr id="451" name="Google Shape;451;p14"/>
          <p:cNvSpPr txBox="1"/>
          <p:nvPr/>
        </p:nvSpPr>
        <p:spPr>
          <a:xfrm>
            <a:off x="934810" y="4339360"/>
            <a:ext cx="6507862"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a:solidFill>
                  <a:schemeClr val="dk1"/>
                </a:solidFill>
                <a:latin typeface="Arial"/>
                <a:ea typeface="Arial"/>
                <a:cs typeface="Arial"/>
                <a:sym typeface="Arial"/>
              </a:rPr>
              <a:t>Estos pasos preparatorios son vitales para producir contenidos multimedia coherentes, atractivos y educativos.</a:t>
            </a:r>
            <a:endParaRPr sz="1600">
              <a:solidFill>
                <a:schemeClr val="dk1"/>
              </a:solidFill>
              <a:latin typeface="Arial"/>
              <a:ea typeface="Arial"/>
              <a:cs typeface="Arial"/>
              <a:sym typeface="Arial"/>
            </a:endParaRPr>
          </a:p>
        </p:txBody>
      </p:sp>
      <p:sp>
        <p:nvSpPr>
          <p:cNvPr id="452" name="Google Shape;452;p14"/>
          <p:cNvSpPr/>
          <p:nvPr/>
        </p:nvSpPr>
        <p:spPr>
          <a:xfrm>
            <a:off x="628853" y="2859348"/>
            <a:ext cx="310896" cy="167142"/>
          </a:xfrm>
          <a:prstGeom prst="rightArrow">
            <a:avLst>
              <a:gd name="adj1" fmla="val 50000"/>
              <a:gd name="adj2" fmla="val 50000"/>
            </a:avLst>
          </a:prstGeom>
          <a:solidFill>
            <a:schemeClr val="accent2"/>
          </a:solidFill>
          <a:ln w="254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53" name="Google Shape;453;p14"/>
          <p:cNvSpPr/>
          <p:nvPr/>
        </p:nvSpPr>
        <p:spPr>
          <a:xfrm>
            <a:off x="628853" y="3479609"/>
            <a:ext cx="310896" cy="167142"/>
          </a:xfrm>
          <a:prstGeom prst="rightArrow">
            <a:avLst>
              <a:gd name="adj1" fmla="val 50000"/>
              <a:gd name="adj2" fmla="val 50000"/>
            </a:avLst>
          </a:prstGeom>
          <a:solidFill>
            <a:schemeClr val="accent2"/>
          </a:solidFill>
          <a:ln w="254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54" name="Google Shape;454;p14"/>
          <p:cNvSpPr/>
          <p:nvPr/>
        </p:nvSpPr>
        <p:spPr>
          <a:xfrm>
            <a:off x="628853" y="3999415"/>
            <a:ext cx="310896" cy="167142"/>
          </a:xfrm>
          <a:prstGeom prst="rightArrow">
            <a:avLst>
              <a:gd name="adj1" fmla="val 50000"/>
              <a:gd name="adj2" fmla="val 50000"/>
            </a:avLst>
          </a:prstGeom>
          <a:solidFill>
            <a:schemeClr val="accent2"/>
          </a:solidFill>
          <a:ln w="254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55" name="Google Shape;455;p14"/>
          <p:cNvSpPr/>
          <p:nvPr/>
        </p:nvSpPr>
        <p:spPr>
          <a:xfrm>
            <a:off x="623915" y="4527608"/>
            <a:ext cx="310896" cy="167142"/>
          </a:xfrm>
          <a:prstGeom prst="rightArrow">
            <a:avLst>
              <a:gd name="adj1" fmla="val 50000"/>
              <a:gd name="adj2" fmla="val 50000"/>
            </a:avLst>
          </a:prstGeom>
          <a:solidFill>
            <a:schemeClr val="accent2"/>
          </a:solidFill>
          <a:ln w="254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15"/>
          <p:cNvSpPr/>
          <p:nvPr/>
        </p:nvSpPr>
        <p:spPr>
          <a:xfrm>
            <a:off x="11363161" y="-100155"/>
            <a:ext cx="831172" cy="5975883"/>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461" name="Google Shape;461;p15"/>
          <p:cNvSpPr/>
          <p:nvPr/>
        </p:nvSpPr>
        <p:spPr>
          <a:xfrm rot="10800000">
            <a:off x="9307843" y="-1233"/>
            <a:ext cx="2886491" cy="2881872"/>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462" name="Google Shape;462;p15"/>
          <p:cNvSpPr txBox="1"/>
          <p:nvPr/>
        </p:nvSpPr>
        <p:spPr>
          <a:xfrm>
            <a:off x="529238" y="517596"/>
            <a:ext cx="9722581" cy="73866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4800" b="1" i="0" u="none" strike="noStrike">
                <a:solidFill>
                  <a:srgbClr val="033C5B"/>
                </a:solidFill>
                <a:latin typeface="Arial"/>
                <a:ea typeface="Arial"/>
                <a:cs typeface="Arial"/>
                <a:sym typeface="Arial"/>
              </a:rPr>
              <a:t>Elementos visuales y sonoros</a:t>
            </a:r>
            <a:endParaRPr sz="4666" b="1">
              <a:solidFill>
                <a:srgbClr val="033C5B"/>
              </a:solidFill>
              <a:latin typeface="Arial"/>
              <a:ea typeface="Arial"/>
              <a:cs typeface="Arial"/>
              <a:sym typeface="Arial"/>
            </a:endParaRPr>
          </a:p>
        </p:txBody>
      </p:sp>
      <p:sp>
        <p:nvSpPr>
          <p:cNvPr id="463" name="Google Shape;463;p15"/>
          <p:cNvSpPr/>
          <p:nvPr/>
        </p:nvSpPr>
        <p:spPr>
          <a:xfrm>
            <a:off x="11217365" y="405109"/>
            <a:ext cx="561383" cy="56138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464" name="Google Shape;464;p15"/>
          <p:cNvSpPr/>
          <p:nvPr/>
        </p:nvSpPr>
        <p:spPr>
          <a:xfrm>
            <a:off x="372760" y="5582850"/>
            <a:ext cx="1554115" cy="1554115"/>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465" name="Google Shape;465;p15"/>
          <p:cNvSpPr/>
          <p:nvPr/>
        </p:nvSpPr>
        <p:spPr>
          <a:xfrm>
            <a:off x="1936112" y="6160743"/>
            <a:ext cx="1432275" cy="380075"/>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466" name="Google Shape;466;p15"/>
          <p:cNvSpPr txBox="1"/>
          <p:nvPr/>
        </p:nvSpPr>
        <p:spPr>
          <a:xfrm>
            <a:off x="3433778" y="6138608"/>
            <a:ext cx="6818041" cy="581698"/>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9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900" b="0" i="0" u="none" strike="noStrike" cap="none" dirty="0">
              <a:solidFill>
                <a:srgbClr val="000000"/>
              </a:solidFill>
              <a:latin typeface="Arial"/>
              <a:ea typeface="Arial"/>
              <a:cs typeface="Arial"/>
              <a:sym typeface="Arial"/>
            </a:endParaRPr>
          </a:p>
        </p:txBody>
      </p:sp>
      <p:sp>
        <p:nvSpPr>
          <p:cNvPr id="467" name="Google Shape;467;p15"/>
          <p:cNvSpPr/>
          <p:nvPr/>
        </p:nvSpPr>
        <p:spPr>
          <a:xfrm rot="5400000">
            <a:off x="6092826" y="115571"/>
            <a:ext cx="6350" cy="11513965"/>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pic>
        <p:nvPicPr>
          <p:cNvPr id="468" name="Google Shape;468;p15"/>
          <p:cNvPicPr preferRelativeResize="0"/>
          <p:nvPr/>
        </p:nvPicPr>
        <p:blipFill rotWithShape="1">
          <a:blip r:embed="rId5">
            <a:alphaModFix/>
          </a:blip>
          <a:srcRect/>
          <a:stretch/>
        </p:blipFill>
        <p:spPr>
          <a:xfrm>
            <a:off x="10464800" y="6122015"/>
            <a:ext cx="1151710" cy="418803"/>
          </a:xfrm>
          <a:prstGeom prst="rect">
            <a:avLst/>
          </a:prstGeom>
          <a:noFill/>
          <a:ln>
            <a:noFill/>
          </a:ln>
        </p:spPr>
      </p:pic>
      <p:pic>
        <p:nvPicPr>
          <p:cNvPr id="469" name="Google Shape;469;p15" descr="Android Apps by Canva on Google Play"/>
          <p:cNvPicPr preferRelativeResize="0"/>
          <p:nvPr/>
        </p:nvPicPr>
        <p:blipFill rotWithShape="1">
          <a:blip r:embed="rId6">
            <a:alphaModFix/>
          </a:blip>
          <a:srcRect/>
          <a:stretch/>
        </p:blipFill>
        <p:spPr>
          <a:xfrm>
            <a:off x="6181779" y="4660799"/>
            <a:ext cx="831171" cy="831171"/>
          </a:xfrm>
          <a:prstGeom prst="rect">
            <a:avLst/>
          </a:prstGeom>
          <a:noFill/>
          <a:ln>
            <a:noFill/>
          </a:ln>
        </p:spPr>
      </p:pic>
      <p:pic>
        <p:nvPicPr>
          <p:cNvPr id="470" name="Google Shape;470;p15" descr="Pexels: Unleashing the Power of Visual Content for Your Business | by  SoftwareSaga | Medium"/>
          <p:cNvPicPr preferRelativeResize="0"/>
          <p:nvPr/>
        </p:nvPicPr>
        <p:blipFill rotWithShape="1">
          <a:blip r:embed="rId7">
            <a:alphaModFix/>
          </a:blip>
          <a:srcRect/>
          <a:stretch/>
        </p:blipFill>
        <p:spPr>
          <a:xfrm>
            <a:off x="7174284" y="4702379"/>
            <a:ext cx="2107479" cy="877238"/>
          </a:xfrm>
          <a:prstGeom prst="rect">
            <a:avLst/>
          </a:prstGeom>
          <a:noFill/>
          <a:ln>
            <a:noFill/>
          </a:ln>
        </p:spPr>
      </p:pic>
      <p:pic>
        <p:nvPicPr>
          <p:cNvPr id="471" name="Google Shape;471;p15" descr="Best 10 Recommended Websites for Royalty Free Music Download"/>
          <p:cNvPicPr preferRelativeResize="0"/>
          <p:nvPr/>
        </p:nvPicPr>
        <p:blipFill rotWithShape="1">
          <a:blip r:embed="rId8">
            <a:alphaModFix/>
          </a:blip>
          <a:srcRect/>
          <a:stretch/>
        </p:blipFill>
        <p:spPr>
          <a:xfrm>
            <a:off x="2948232" y="4713390"/>
            <a:ext cx="1322618" cy="734788"/>
          </a:xfrm>
          <a:prstGeom prst="rect">
            <a:avLst/>
          </a:prstGeom>
          <a:noFill/>
          <a:ln>
            <a:noFill/>
          </a:ln>
        </p:spPr>
      </p:pic>
      <p:pic>
        <p:nvPicPr>
          <p:cNvPr id="472" name="Google Shape;472;p15" descr="Free Music Archive"/>
          <p:cNvPicPr preferRelativeResize="0"/>
          <p:nvPr/>
        </p:nvPicPr>
        <p:blipFill rotWithShape="1">
          <a:blip r:embed="rId9">
            <a:alphaModFix/>
          </a:blip>
          <a:srcRect t="28833" b="31637"/>
          <a:stretch/>
        </p:blipFill>
        <p:spPr>
          <a:xfrm>
            <a:off x="1249789" y="4741195"/>
            <a:ext cx="1579250" cy="624276"/>
          </a:xfrm>
          <a:prstGeom prst="rect">
            <a:avLst/>
          </a:prstGeom>
          <a:noFill/>
          <a:ln>
            <a:noFill/>
          </a:ln>
        </p:spPr>
      </p:pic>
      <p:sp>
        <p:nvSpPr>
          <p:cNvPr id="473" name="Google Shape;473;p15"/>
          <p:cNvSpPr txBox="1"/>
          <p:nvPr/>
        </p:nvSpPr>
        <p:spPr>
          <a:xfrm>
            <a:off x="529238" y="1350736"/>
            <a:ext cx="732980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0">
                <a:solidFill>
                  <a:schemeClr val="dk1"/>
                </a:solidFill>
                <a:latin typeface="Arial"/>
                <a:ea typeface="Arial"/>
                <a:cs typeface="Arial"/>
                <a:sym typeface="Arial"/>
              </a:rPr>
              <a:t>Mejorar sus vídeos con elementos visuales y sonoros puede mejorar significativamente la calidad y el compromiso de sus contenidos educativos</a:t>
            </a:r>
            <a:r>
              <a:rPr lang="en-US" sz="1600">
                <a:solidFill>
                  <a:schemeClr val="dk1"/>
                </a:solidFill>
                <a:latin typeface="Arial"/>
                <a:ea typeface="Arial"/>
                <a:cs typeface="Arial"/>
                <a:sym typeface="Arial"/>
              </a:rPr>
              <a:t>.</a:t>
            </a:r>
            <a:endParaRPr sz="1600">
              <a:solidFill>
                <a:schemeClr val="dk1"/>
              </a:solidFill>
              <a:latin typeface="Arial"/>
              <a:ea typeface="Arial"/>
              <a:cs typeface="Arial"/>
              <a:sym typeface="Arial"/>
            </a:endParaRPr>
          </a:p>
        </p:txBody>
      </p:sp>
      <p:sp>
        <p:nvSpPr>
          <p:cNvPr id="474" name="Google Shape;474;p15"/>
          <p:cNvSpPr txBox="1"/>
          <p:nvPr/>
        </p:nvSpPr>
        <p:spPr>
          <a:xfrm>
            <a:off x="904524" y="1994636"/>
            <a:ext cx="8735699"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0">
                <a:solidFill>
                  <a:schemeClr val="dk1"/>
                </a:solidFill>
                <a:latin typeface="Arial"/>
                <a:ea typeface="Arial"/>
                <a:cs typeface="Arial"/>
                <a:sym typeface="Arial"/>
              </a:rPr>
              <a:t>El uso de imágenes y música libres de derechos añade profundidad e interés a los vídeos, al tiempo que evita problemas de infracción de derechos de autor.</a:t>
            </a:r>
            <a:endParaRPr sz="1600">
              <a:solidFill>
                <a:schemeClr val="dk1"/>
              </a:solidFill>
              <a:latin typeface="Arial"/>
              <a:ea typeface="Arial"/>
              <a:cs typeface="Arial"/>
              <a:sym typeface="Arial"/>
            </a:endParaRPr>
          </a:p>
        </p:txBody>
      </p:sp>
      <p:sp>
        <p:nvSpPr>
          <p:cNvPr id="475" name="Google Shape;475;p15"/>
          <p:cNvSpPr txBox="1"/>
          <p:nvPr/>
        </p:nvSpPr>
        <p:spPr>
          <a:xfrm>
            <a:off x="904525" y="2524886"/>
            <a:ext cx="7492634"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0">
                <a:solidFill>
                  <a:schemeClr val="dk1"/>
                </a:solidFill>
                <a:latin typeface="Arial"/>
                <a:ea typeface="Arial"/>
                <a:cs typeface="Arial"/>
                <a:sym typeface="Arial"/>
              </a:rPr>
              <a:t>Una narración clara y a buen ritmo complementa las mejoras visuales y sonoras, garantizando una comunicación eficaz de su mensaje.</a:t>
            </a:r>
            <a:endParaRPr sz="1600">
              <a:solidFill>
                <a:schemeClr val="dk1"/>
              </a:solidFill>
              <a:latin typeface="Arial"/>
              <a:ea typeface="Arial"/>
              <a:cs typeface="Arial"/>
              <a:sym typeface="Arial"/>
            </a:endParaRPr>
          </a:p>
        </p:txBody>
      </p:sp>
      <p:sp>
        <p:nvSpPr>
          <p:cNvPr id="476" name="Google Shape;476;p15"/>
          <p:cNvSpPr txBox="1"/>
          <p:nvPr/>
        </p:nvSpPr>
        <p:spPr>
          <a:xfrm>
            <a:off x="873293" y="3052020"/>
            <a:ext cx="8885579"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a:solidFill>
                  <a:schemeClr val="dk1"/>
                </a:solidFill>
                <a:latin typeface="Arial"/>
                <a:ea typeface="Arial"/>
                <a:cs typeface="Arial"/>
                <a:sym typeface="Arial"/>
              </a:rPr>
              <a:t>Estas mejoras no sólo hacen más atractivos los contenidos, sino que también favorecen la retención de la información al adaptarse a distintos estilos de aprendizaje, como el auditivo o el visual.</a:t>
            </a:r>
            <a:endParaRPr sz="1600">
              <a:solidFill>
                <a:schemeClr val="dk1"/>
              </a:solidFill>
              <a:latin typeface="Arial"/>
              <a:ea typeface="Arial"/>
              <a:cs typeface="Arial"/>
              <a:sym typeface="Arial"/>
            </a:endParaRPr>
          </a:p>
        </p:txBody>
      </p:sp>
      <p:sp>
        <p:nvSpPr>
          <p:cNvPr id="477" name="Google Shape;477;p15" descr="Ear"/>
          <p:cNvSpPr/>
          <p:nvPr/>
        </p:nvSpPr>
        <p:spPr>
          <a:xfrm>
            <a:off x="423393" y="4101626"/>
            <a:ext cx="998120" cy="736918"/>
          </a:xfrm>
          <a:prstGeom prst="rect">
            <a:avLst/>
          </a:prstGeom>
          <a:blipFill rotWithShape="1">
            <a:blip r:embed="rId10">
              <a:alphaModFix/>
            </a:blip>
            <a:stretch>
              <a:fillRect/>
            </a:stretch>
          </a:blipFill>
          <a:ln w="1905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478" name="Google Shape;478;p15" descr="Video camera"/>
          <p:cNvSpPr/>
          <p:nvPr/>
        </p:nvSpPr>
        <p:spPr>
          <a:xfrm>
            <a:off x="4884357" y="4165645"/>
            <a:ext cx="887367" cy="703162"/>
          </a:xfrm>
          <a:prstGeom prst="rect">
            <a:avLst/>
          </a:prstGeom>
          <a:blipFill rotWithShape="1">
            <a:blip r:embed="rId11">
              <a:alphaModFix/>
            </a:blip>
            <a:stretch>
              <a:fillRect/>
            </a:stretch>
          </a:blipFill>
          <a:ln w="1905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479" name="Google Shape;479;p15"/>
          <p:cNvSpPr/>
          <p:nvPr/>
        </p:nvSpPr>
        <p:spPr>
          <a:xfrm>
            <a:off x="593627" y="2202186"/>
            <a:ext cx="310896" cy="167142"/>
          </a:xfrm>
          <a:prstGeom prst="rightArrow">
            <a:avLst>
              <a:gd name="adj1" fmla="val 50000"/>
              <a:gd name="adj2" fmla="val 50000"/>
            </a:avLst>
          </a:prstGeom>
          <a:solidFill>
            <a:schemeClr val="accent2"/>
          </a:solidFill>
          <a:ln w="254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80" name="Google Shape;480;p15"/>
          <p:cNvSpPr/>
          <p:nvPr/>
        </p:nvSpPr>
        <p:spPr>
          <a:xfrm>
            <a:off x="593627" y="2733295"/>
            <a:ext cx="310896" cy="167142"/>
          </a:xfrm>
          <a:prstGeom prst="rightArrow">
            <a:avLst>
              <a:gd name="adj1" fmla="val 50000"/>
              <a:gd name="adj2" fmla="val 50000"/>
            </a:avLst>
          </a:prstGeom>
          <a:solidFill>
            <a:schemeClr val="accent2"/>
          </a:solidFill>
          <a:ln w="254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81" name="Google Shape;481;p15"/>
          <p:cNvSpPr/>
          <p:nvPr/>
        </p:nvSpPr>
        <p:spPr>
          <a:xfrm>
            <a:off x="593627" y="3175213"/>
            <a:ext cx="310896" cy="167142"/>
          </a:xfrm>
          <a:prstGeom prst="rightArrow">
            <a:avLst>
              <a:gd name="adj1" fmla="val 50000"/>
              <a:gd name="adj2" fmla="val 50000"/>
            </a:avLst>
          </a:prstGeom>
          <a:solidFill>
            <a:schemeClr val="accent2"/>
          </a:solidFill>
          <a:ln w="254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16"/>
          <p:cNvSpPr/>
          <p:nvPr/>
        </p:nvSpPr>
        <p:spPr>
          <a:xfrm>
            <a:off x="1534690" y="2193916"/>
            <a:ext cx="2167128" cy="1394462"/>
          </a:xfrm>
          <a:prstGeom prst="rect">
            <a:avLst/>
          </a:prstGeom>
          <a:solidFill>
            <a:srgbClr val="F2A98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Arial"/>
              <a:ea typeface="Arial"/>
              <a:cs typeface="Arial"/>
              <a:sym typeface="Arial"/>
            </a:endParaRPr>
          </a:p>
        </p:txBody>
      </p:sp>
      <p:sp>
        <p:nvSpPr>
          <p:cNvPr id="487" name="Google Shape;487;p16"/>
          <p:cNvSpPr/>
          <p:nvPr/>
        </p:nvSpPr>
        <p:spPr>
          <a:xfrm>
            <a:off x="3034168" y="4039954"/>
            <a:ext cx="2167128" cy="1394462"/>
          </a:xfrm>
          <a:prstGeom prst="rect">
            <a:avLst/>
          </a:prstGeom>
          <a:solidFill>
            <a:srgbClr val="F2A98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Arial"/>
              <a:ea typeface="Arial"/>
              <a:cs typeface="Arial"/>
              <a:sym typeface="Arial"/>
            </a:endParaRPr>
          </a:p>
        </p:txBody>
      </p:sp>
      <p:sp>
        <p:nvSpPr>
          <p:cNvPr id="488" name="Google Shape;488;p16"/>
          <p:cNvSpPr/>
          <p:nvPr/>
        </p:nvSpPr>
        <p:spPr>
          <a:xfrm>
            <a:off x="4218763" y="2190555"/>
            <a:ext cx="2167128" cy="1394462"/>
          </a:xfrm>
          <a:prstGeom prst="rect">
            <a:avLst/>
          </a:prstGeom>
          <a:solidFill>
            <a:srgbClr val="F2A98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Arial"/>
              <a:ea typeface="Arial"/>
              <a:cs typeface="Arial"/>
              <a:sym typeface="Arial"/>
            </a:endParaRPr>
          </a:p>
        </p:txBody>
      </p:sp>
      <p:sp>
        <p:nvSpPr>
          <p:cNvPr id="489" name="Google Shape;489;p16"/>
          <p:cNvSpPr/>
          <p:nvPr/>
        </p:nvSpPr>
        <p:spPr>
          <a:xfrm>
            <a:off x="6890457" y="2190555"/>
            <a:ext cx="2167128" cy="1394462"/>
          </a:xfrm>
          <a:prstGeom prst="rect">
            <a:avLst/>
          </a:prstGeom>
          <a:solidFill>
            <a:srgbClr val="F2A98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Arial"/>
              <a:ea typeface="Arial"/>
              <a:cs typeface="Arial"/>
              <a:sym typeface="Arial"/>
            </a:endParaRPr>
          </a:p>
        </p:txBody>
      </p:sp>
      <p:sp>
        <p:nvSpPr>
          <p:cNvPr id="490" name="Google Shape;490;p16"/>
          <p:cNvSpPr/>
          <p:nvPr/>
        </p:nvSpPr>
        <p:spPr>
          <a:xfrm>
            <a:off x="5661376" y="4039954"/>
            <a:ext cx="2167128" cy="1394462"/>
          </a:xfrm>
          <a:prstGeom prst="rect">
            <a:avLst/>
          </a:prstGeom>
          <a:solidFill>
            <a:srgbClr val="F2A98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Arial"/>
              <a:ea typeface="Arial"/>
              <a:cs typeface="Arial"/>
              <a:sym typeface="Arial"/>
            </a:endParaRPr>
          </a:p>
        </p:txBody>
      </p:sp>
      <p:sp>
        <p:nvSpPr>
          <p:cNvPr id="491" name="Google Shape;491;p16"/>
          <p:cNvSpPr/>
          <p:nvPr/>
        </p:nvSpPr>
        <p:spPr>
          <a:xfrm>
            <a:off x="11363161" y="-100155"/>
            <a:ext cx="831172" cy="5975883"/>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492" name="Google Shape;492;p16"/>
          <p:cNvSpPr/>
          <p:nvPr/>
        </p:nvSpPr>
        <p:spPr>
          <a:xfrm rot="10800000">
            <a:off x="9307843" y="-1233"/>
            <a:ext cx="2886491" cy="2881872"/>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493" name="Google Shape;493;p16"/>
          <p:cNvSpPr txBox="1"/>
          <p:nvPr/>
        </p:nvSpPr>
        <p:spPr>
          <a:xfrm>
            <a:off x="529238" y="517596"/>
            <a:ext cx="9722581" cy="147732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4800" b="1" i="0" u="none" strike="noStrike">
                <a:solidFill>
                  <a:srgbClr val="033C5B"/>
                </a:solidFill>
                <a:latin typeface="Arial"/>
                <a:ea typeface="Arial"/>
                <a:cs typeface="Arial"/>
                <a:sym typeface="Arial"/>
              </a:rPr>
              <a:t>Principios de diseño de contenidos educativos</a:t>
            </a:r>
            <a:endParaRPr sz="4800" b="1">
              <a:solidFill>
                <a:schemeClr val="dk1"/>
              </a:solidFill>
              <a:latin typeface="Arial"/>
              <a:ea typeface="Arial"/>
              <a:cs typeface="Arial"/>
              <a:sym typeface="Arial"/>
            </a:endParaRPr>
          </a:p>
        </p:txBody>
      </p:sp>
      <p:sp>
        <p:nvSpPr>
          <p:cNvPr id="494" name="Google Shape;494;p16"/>
          <p:cNvSpPr/>
          <p:nvPr/>
        </p:nvSpPr>
        <p:spPr>
          <a:xfrm>
            <a:off x="11217365" y="405109"/>
            <a:ext cx="561383" cy="56138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495" name="Google Shape;495;p16"/>
          <p:cNvSpPr/>
          <p:nvPr/>
        </p:nvSpPr>
        <p:spPr>
          <a:xfrm>
            <a:off x="372760" y="5582850"/>
            <a:ext cx="1554115" cy="1554115"/>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496" name="Google Shape;496;p16"/>
          <p:cNvSpPr/>
          <p:nvPr/>
        </p:nvSpPr>
        <p:spPr>
          <a:xfrm>
            <a:off x="1936112" y="6160743"/>
            <a:ext cx="1432275" cy="380075"/>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497" name="Google Shape;497;p16"/>
          <p:cNvSpPr txBox="1"/>
          <p:nvPr/>
        </p:nvSpPr>
        <p:spPr>
          <a:xfrm>
            <a:off x="3433778" y="6138608"/>
            <a:ext cx="6818041" cy="581698"/>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9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900" b="0" i="0" u="none" strike="noStrike" cap="none" dirty="0">
              <a:solidFill>
                <a:srgbClr val="000000"/>
              </a:solidFill>
              <a:latin typeface="Arial"/>
              <a:ea typeface="Arial"/>
              <a:cs typeface="Arial"/>
              <a:sym typeface="Arial"/>
            </a:endParaRPr>
          </a:p>
        </p:txBody>
      </p:sp>
      <p:sp>
        <p:nvSpPr>
          <p:cNvPr id="498" name="Google Shape;498;p16"/>
          <p:cNvSpPr/>
          <p:nvPr/>
        </p:nvSpPr>
        <p:spPr>
          <a:xfrm rot="5400000">
            <a:off x="6092826" y="115571"/>
            <a:ext cx="6350" cy="11513965"/>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pic>
        <p:nvPicPr>
          <p:cNvPr id="499" name="Google Shape;499;p16"/>
          <p:cNvPicPr preferRelativeResize="0"/>
          <p:nvPr/>
        </p:nvPicPr>
        <p:blipFill rotWithShape="1">
          <a:blip r:embed="rId5">
            <a:alphaModFix/>
          </a:blip>
          <a:srcRect/>
          <a:stretch/>
        </p:blipFill>
        <p:spPr>
          <a:xfrm>
            <a:off x="10464800" y="6122015"/>
            <a:ext cx="1151710" cy="418803"/>
          </a:xfrm>
          <a:prstGeom prst="rect">
            <a:avLst/>
          </a:prstGeom>
          <a:noFill/>
          <a:ln>
            <a:noFill/>
          </a:ln>
        </p:spPr>
      </p:pic>
      <p:grpSp>
        <p:nvGrpSpPr>
          <p:cNvPr id="500" name="Google Shape;500;p16"/>
          <p:cNvGrpSpPr/>
          <p:nvPr/>
        </p:nvGrpSpPr>
        <p:grpSpPr>
          <a:xfrm>
            <a:off x="1183390" y="2400460"/>
            <a:ext cx="2364965" cy="885275"/>
            <a:chOff x="3110621" y="0"/>
            <a:chExt cx="2364965" cy="885275"/>
          </a:xfrm>
        </p:grpSpPr>
        <p:sp>
          <p:nvSpPr>
            <p:cNvPr id="501" name="Google Shape;501;p16"/>
            <p:cNvSpPr/>
            <p:nvPr/>
          </p:nvSpPr>
          <p:spPr>
            <a:xfrm>
              <a:off x="3110621" y="0"/>
              <a:ext cx="1860201" cy="78917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502" name="Google Shape;502;p16"/>
            <p:cNvSpPr txBox="1"/>
            <p:nvPr/>
          </p:nvSpPr>
          <p:spPr>
            <a:xfrm>
              <a:off x="3615385" y="96099"/>
              <a:ext cx="1860201" cy="789176"/>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1100"/>
                <a:buFont typeface="Arial"/>
                <a:buNone/>
              </a:pPr>
              <a:r>
                <a:rPr lang="en-US" sz="1100" b="0">
                  <a:solidFill>
                    <a:schemeClr val="lt1"/>
                  </a:solidFill>
                  <a:latin typeface="Arial"/>
                  <a:ea typeface="Arial"/>
                  <a:cs typeface="Arial"/>
                  <a:sym typeface="Arial"/>
                </a:rPr>
                <a:t>Para crear contenidos multimedia accesibles y eficaces hay que atenerse a unos principios de diseño fundamentales.</a:t>
              </a:r>
              <a:endParaRPr sz="1100">
                <a:solidFill>
                  <a:schemeClr val="lt1"/>
                </a:solidFill>
                <a:latin typeface="Arial"/>
                <a:ea typeface="Arial"/>
                <a:cs typeface="Arial"/>
                <a:sym typeface="Arial"/>
              </a:endParaRPr>
            </a:p>
          </p:txBody>
        </p:sp>
      </p:grpSp>
      <p:grpSp>
        <p:nvGrpSpPr>
          <p:cNvPr id="503" name="Google Shape;503;p16"/>
          <p:cNvGrpSpPr/>
          <p:nvPr/>
        </p:nvGrpSpPr>
        <p:grpSpPr>
          <a:xfrm>
            <a:off x="4372227" y="2142789"/>
            <a:ext cx="7739793" cy="1160141"/>
            <a:chOff x="-1738617" y="716700"/>
            <a:chExt cx="7739793" cy="1160141"/>
          </a:xfrm>
        </p:grpSpPr>
        <p:sp>
          <p:nvSpPr>
            <p:cNvPr id="504" name="Google Shape;504;p16"/>
            <p:cNvSpPr/>
            <p:nvPr/>
          </p:nvSpPr>
          <p:spPr>
            <a:xfrm>
              <a:off x="4140975" y="716700"/>
              <a:ext cx="1860201" cy="78917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05" name="Google Shape;505;p16"/>
            <p:cNvSpPr txBox="1"/>
            <p:nvPr/>
          </p:nvSpPr>
          <p:spPr>
            <a:xfrm>
              <a:off x="-1738617" y="1087665"/>
              <a:ext cx="1860201" cy="789176"/>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1100"/>
                <a:buFont typeface="Arial"/>
                <a:buNone/>
              </a:pPr>
              <a:r>
                <a:rPr lang="en-US" sz="1100" b="0">
                  <a:solidFill>
                    <a:schemeClr val="lt1"/>
                  </a:solidFill>
                  <a:latin typeface="Arial"/>
                  <a:ea typeface="Arial"/>
                  <a:cs typeface="Arial"/>
                  <a:sym typeface="Arial"/>
                </a:rPr>
                <a:t>La coherencia en el estilo y el formato contribuye a una experiencia de aprendizaje cohesiva, facilitando a los estudiantes la navegación por los contenidos.</a:t>
              </a:r>
              <a:endParaRPr sz="1100">
                <a:solidFill>
                  <a:schemeClr val="lt1"/>
                </a:solidFill>
                <a:latin typeface="Arial"/>
                <a:ea typeface="Arial"/>
                <a:cs typeface="Arial"/>
                <a:sym typeface="Arial"/>
              </a:endParaRPr>
            </a:p>
          </p:txBody>
        </p:sp>
      </p:grpSp>
      <p:grpSp>
        <p:nvGrpSpPr>
          <p:cNvPr id="506" name="Google Shape;506;p16"/>
          <p:cNvGrpSpPr/>
          <p:nvPr/>
        </p:nvGrpSpPr>
        <p:grpSpPr>
          <a:xfrm>
            <a:off x="7098830" y="2488237"/>
            <a:ext cx="4701098" cy="1597490"/>
            <a:chOff x="4442692" y="-91614"/>
            <a:chExt cx="4701098" cy="1597490"/>
          </a:xfrm>
        </p:grpSpPr>
        <p:sp>
          <p:nvSpPr>
            <p:cNvPr id="507" name="Google Shape;507;p16"/>
            <p:cNvSpPr/>
            <p:nvPr/>
          </p:nvSpPr>
          <p:spPr>
            <a:xfrm>
              <a:off x="7283589" y="716700"/>
              <a:ext cx="1860201" cy="78917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508" name="Google Shape;508;p16"/>
            <p:cNvSpPr txBox="1"/>
            <p:nvPr/>
          </p:nvSpPr>
          <p:spPr>
            <a:xfrm>
              <a:off x="4442692" y="-91614"/>
              <a:ext cx="1860201" cy="789176"/>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1100"/>
                <a:buFont typeface="Arial"/>
                <a:buNone/>
              </a:pPr>
              <a:r>
                <a:rPr lang="en-US" sz="1100" b="0">
                  <a:solidFill>
                    <a:schemeClr val="lt1"/>
                  </a:solidFill>
                  <a:latin typeface="Arial"/>
                  <a:ea typeface="Arial"/>
                  <a:cs typeface="Arial"/>
                  <a:sym typeface="Arial"/>
                </a:rPr>
                <a:t> La claridad es esencial para garantizar que el mensaje educativo sea fácilmente comprendido por todos los alumnos.</a:t>
              </a:r>
              <a:endParaRPr sz="1100">
                <a:solidFill>
                  <a:schemeClr val="lt1"/>
                </a:solidFill>
                <a:latin typeface="Arial"/>
                <a:ea typeface="Arial"/>
                <a:cs typeface="Arial"/>
                <a:sym typeface="Arial"/>
              </a:endParaRPr>
            </a:p>
          </p:txBody>
        </p:sp>
      </p:grpSp>
      <p:grpSp>
        <p:nvGrpSpPr>
          <p:cNvPr id="509" name="Google Shape;509;p16"/>
          <p:cNvGrpSpPr/>
          <p:nvPr/>
        </p:nvGrpSpPr>
        <p:grpSpPr>
          <a:xfrm>
            <a:off x="3188668" y="4270519"/>
            <a:ext cx="1860201" cy="789176"/>
            <a:chOff x="998361" y="2122742"/>
            <a:chExt cx="1860201" cy="789176"/>
          </a:xfrm>
        </p:grpSpPr>
        <p:sp>
          <p:nvSpPr>
            <p:cNvPr id="510" name="Google Shape;510;p16"/>
            <p:cNvSpPr/>
            <p:nvPr/>
          </p:nvSpPr>
          <p:spPr>
            <a:xfrm>
              <a:off x="998361" y="2122742"/>
              <a:ext cx="1860201" cy="78917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11" name="Google Shape;511;p16"/>
            <p:cNvSpPr txBox="1"/>
            <p:nvPr/>
          </p:nvSpPr>
          <p:spPr>
            <a:xfrm>
              <a:off x="998361" y="2122742"/>
              <a:ext cx="1860201" cy="789176"/>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1100"/>
                <a:buFont typeface="Arial"/>
                <a:buNone/>
              </a:pPr>
              <a:r>
                <a:rPr lang="en-US" sz="1100" b="0">
                  <a:solidFill>
                    <a:schemeClr val="lt1"/>
                  </a:solidFill>
                  <a:latin typeface="Arial"/>
                  <a:ea typeface="Arial"/>
                  <a:cs typeface="Arial"/>
                  <a:sym typeface="Arial"/>
                </a:rPr>
                <a:t> El compromiso puede mejorarse incorporando elementos interactivos, visuales y sonoros atractivos.</a:t>
              </a:r>
              <a:endParaRPr sz="1100">
                <a:solidFill>
                  <a:schemeClr val="lt1"/>
                </a:solidFill>
                <a:latin typeface="Arial"/>
                <a:ea typeface="Arial"/>
                <a:cs typeface="Arial"/>
                <a:sym typeface="Arial"/>
              </a:endParaRPr>
            </a:p>
          </p:txBody>
        </p:sp>
      </p:grpSp>
      <p:grpSp>
        <p:nvGrpSpPr>
          <p:cNvPr id="512" name="Google Shape;512;p16"/>
          <p:cNvGrpSpPr/>
          <p:nvPr/>
        </p:nvGrpSpPr>
        <p:grpSpPr>
          <a:xfrm>
            <a:off x="5795291" y="4502359"/>
            <a:ext cx="1860201" cy="789176"/>
            <a:chOff x="998361" y="2122742"/>
            <a:chExt cx="1860201" cy="789176"/>
          </a:xfrm>
        </p:grpSpPr>
        <p:sp>
          <p:nvSpPr>
            <p:cNvPr id="513" name="Google Shape;513;p16"/>
            <p:cNvSpPr/>
            <p:nvPr/>
          </p:nvSpPr>
          <p:spPr>
            <a:xfrm>
              <a:off x="998361" y="2122742"/>
              <a:ext cx="1860201" cy="78917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14" name="Google Shape;514;p16"/>
            <p:cNvSpPr txBox="1"/>
            <p:nvPr/>
          </p:nvSpPr>
          <p:spPr>
            <a:xfrm>
              <a:off x="998361" y="2122742"/>
              <a:ext cx="1860201" cy="789176"/>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100" b="0">
                  <a:solidFill>
                    <a:schemeClr val="lt1"/>
                  </a:solidFill>
                  <a:latin typeface="Arial"/>
                  <a:ea typeface="Arial"/>
                  <a:cs typeface="Arial"/>
                  <a:sym typeface="Arial"/>
                </a:rPr>
                <a:t> Aplicando estos principios, los educadores pueden desarrollar contenidos multimedia que sean informativos, atractivos y accesibles para todos los alumnos, promoviendo una experiencia de aprendizaje más rica.</a:t>
              </a:r>
              <a:endParaRPr sz="1100">
                <a:solidFill>
                  <a:schemeClr val="lt1"/>
                </a:solidFill>
                <a:latin typeface="Arial"/>
                <a:ea typeface="Arial"/>
                <a:cs typeface="Arial"/>
                <a:sym typeface="Arial"/>
              </a:endParaRPr>
            </a:p>
            <a:p>
              <a:pPr marL="0" marR="0" lvl="0" indent="0" algn="ctr" rtl="0">
                <a:lnSpc>
                  <a:spcPct val="100000"/>
                </a:lnSpc>
                <a:spcBef>
                  <a:spcPts val="385"/>
                </a:spcBef>
                <a:spcAft>
                  <a:spcPts val="0"/>
                </a:spcAft>
                <a:buClr>
                  <a:schemeClr val="dk1"/>
                </a:buClr>
                <a:buSzPts val="1100"/>
                <a:buFont typeface="Arial"/>
                <a:buNone/>
              </a:pPr>
              <a:endParaRPr sz="1100">
                <a:solidFill>
                  <a:schemeClr val="lt1"/>
                </a:solidFill>
                <a:latin typeface="Arial"/>
                <a:ea typeface="Arial"/>
                <a:cs typeface="Arial"/>
                <a:sym typeface="Aria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17"/>
          <p:cNvSpPr/>
          <p:nvPr/>
        </p:nvSpPr>
        <p:spPr>
          <a:xfrm>
            <a:off x="11363161" y="-100155"/>
            <a:ext cx="831172" cy="5975883"/>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520" name="Google Shape;520;p17"/>
          <p:cNvSpPr/>
          <p:nvPr/>
        </p:nvSpPr>
        <p:spPr>
          <a:xfrm rot="10800000">
            <a:off x="9307843" y="-1233"/>
            <a:ext cx="2886491" cy="2881872"/>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521" name="Google Shape;521;p17"/>
          <p:cNvSpPr txBox="1"/>
          <p:nvPr/>
        </p:nvSpPr>
        <p:spPr>
          <a:xfrm>
            <a:off x="456750" y="184125"/>
            <a:ext cx="8435508" cy="184665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4000" b="1" i="0" u="none" strike="noStrike" dirty="0" err="1">
                <a:solidFill>
                  <a:srgbClr val="033C5B"/>
                </a:solidFill>
                <a:latin typeface="Arial"/>
                <a:ea typeface="Arial"/>
                <a:cs typeface="Arial"/>
                <a:sym typeface="Arial"/>
              </a:rPr>
              <a:t>Integración</a:t>
            </a:r>
            <a:r>
              <a:rPr lang="en-US" sz="4000" b="1" i="0" u="none" strike="noStrike" dirty="0">
                <a:solidFill>
                  <a:srgbClr val="033C5B"/>
                </a:solidFill>
                <a:latin typeface="Arial"/>
                <a:ea typeface="Arial"/>
                <a:cs typeface="Arial"/>
                <a:sym typeface="Arial"/>
              </a:rPr>
              <a:t> de </a:t>
            </a:r>
            <a:r>
              <a:rPr lang="en-US" sz="4000" b="1" i="0" u="none" strike="noStrike" dirty="0" err="1">
                <a:solidFill>
                  <a:srgbClr val="033C5B"/>
                </a:solidFill>
                <a:latin typeface="Arial"/>
                <a:ea typeface="Arial"/>
                <a:cs typeface="Arial"/>
                <a:sym typeface="Arial"/>
              </a:rPr>
              <a:t>los</a:t>
            </a:r>
            <a:r>
              <a:rPr lang="en-US" sz="4000" b="1" i="0" u="none" strike="noStrike" dirty="0">
                <a:solidFill>
                  <a:srgbClr val="033C5B"/>
                </a:solidFill>
                <a:latin typeface="Arial"/>
                <a:ea typeface="Arial"/>
                <a:cs typeface="Arial"/>
                <a:sym typeface="Arial"/>
              </a:rPr>
              <a:t> </a:t>
            </a:r>
            <a:r>
              <a:rPr lang="en-US" sz="4000" b="1" i="0" u="none" strike="noStrike" dirty="0" err="1">
                <a:solidFill>
                  <a:srgbClr val="033C5B"/>
                </a:solidFill>
                <a:latin typeface="Arial"/>
                <a:ea typeface="Arial"/>
                <a:cs typeface="Arial"/>
                <a:sym typeface="Arial"/>
              </a:rPr>
              <a:t>multimedios</a:t>
            </a:r>
            <a:r>
              <a:rPr lang="en-US" sz="4000" b="1" i="0" u="none" strike="noStrike" dirty="0">
                <a:solidFill>
                  <a:srgbClr val="033C5B"/>
                </a:solidFill>
                <a:latin typeface="Arial"/>
                <a:ea typeface="Arial"/>
                <a:cs typeface="Arial"/>
                <a:sym typeface="Arial"/>
              </a:rPr>
              <a:t> </a:t>
            </a:r>
            <a:r>
              <a:rPr lang="en-US" sz="4000" b="1" i="0" u="none" strike="noStrike" dirty="0" err="1">
                <a:solidFill>
                  <a:srgbClr val="033C5B"/>
                </a:solidFill>
                <a:latin typeface="Arial"/>
                <a:ea typeface="Arial"/>
                <a:cs typeface="Arial"/>
                <a:sym typeface="Arial"/>
              </a:rPr>
              <a:t>en</a:t>
            </a:r>
            <a:r>
              <a:rPr lang="en-US" sz="4000" b="1" i="0" u="none" strike="noStrike" dirty="0">
                <a:solidFill>
                  <a:srgbClr val="033C5B"/>
                </a:solidFill>
                <a:latin typeface="Arial"/>
                <a:ea typeface="Arial"/>
                <a:cs typeface="Arial"/>
                <a:sym typeface="Arial"/>
              </a:rPr>
              <a:t> las </a:t>
            </a:r>
            <a:r>
              <a:rPr lang="en-US" sz="4000" b="1" i="0" u="none" strike="noStrike" dirty="0" err="1">
                <a:solidFill>
                  <a:srgbClr val="033C5B"/>
                </a:solidFill>
                <a:latin typeface="Arial"/>
                <a:ea typeface="Arial"/>
                <a:cs typeface="Arial"/>
                <a:sym typeface="Arial"/>
              </a:rPr>
              <a:t>distintas</a:t>
            </a:r>
            <a:r>
              <a:rPr lang="en-US" sz="4000" b="1" i="0" u="none" strike="noStrike" dirty="0">
                <a:solidFill>
                  <a:srgbClr val="033C5B"/>
                </a:solidFill>
                <a:latin typeface="Arial"/>
                <a:ea typeface="Arial"/>
                <a:cs typeface="Arial"/>
                <a:sym typeface="Arial"/>
              </a:rPr>
              <a:t> </a:t>
            </a:r>
            <a:r>
              <a:rPr lang="en-US" sz="4000" b="1" i="0" u="none" strike="noStrike" dirty="0" err="1">
                <a:solidFill>
                  <a:srgbClr val="033C5B"/>
                </a:solidFill>
                <a:latin typeface="Arial"/>
                <a:ea typeface="Arial"/>
                <a:cs typeface="Arial"/>
                <a:sym typeface="Arial"/>
              </a:rPr>
              <a:t>etapas</a:t>
            </a:r>
            <a:r>
              <a:rPr lang="en-US" sz="4000" b="1" i="0" u="none" strike="noStrike" dirty="0">
                <a:solidFill>
                  <a:srgbClr val="033C5B"/>
                </a:solidFill>
                <a:latin typeface="Arial"/>
                <a:ea typeface="Arial"/>
                <a:cs typeface="Arial"/>
                <a:sym typeface="Arial"/>
              </a:rPr>
              <a:t> del </a:t>
            </a:r>
            <a:r>
              <a:rPr lang="en-US" sz="4000" b="1" i="0" u="none" strike="noStrike" dirty="0" err="1">
                <a:solidFill>
                  <a:srgbClr val="033C5B"/>
                </a:solidFill>
                <a:latin typeface="Arial"/>
                <a:ea typeface="Arial"/>
                <a:cs typeface="Arial"/>
                <a:sym typeface="Arial"/>
              </a:rPr>
              <a:t>aprendizaje</a:t>
            </a:r>
            <a:r>
              <a:rPr lang="en-US" sz="4000" b="1" i="0" u="none" strike="noStrike" dirty="0">
                <a:solidFill>
                  <a:srgbClr val="033C5B"/>
                </a:solidFill>
                <a:latin typeface="Arial"/>
                <a:ea typeface="Arial"/>
                <a:cs typeface="Arial"/>
                <a:sym typeface="Arial"/>
              </a:rPr>
              <a:t> de la EFP</a:t>
            </a:r>
            <a:endParaRPr sz="4000" b="1" dirty="0">
              <a:solidFill>
                <a:srgbClr val="033C5B"/>
              </a:solidFill>
              <a:latin typeface="Arial"/>
              <a:ea typeface="Arial"/>
              <a:cs typeface="Arial"/>
              <a:sym typeface="Arial"/>
            </a:endParaRPr>
          </a:p>
        </p:txBody>
      </p:sp>
      <p:sp>
        <p:nvSpPr>
          <p:cNvPr id="522" name="Google Shape;522;p17"/>
          <p:cNvSpPr/>
          <p:nvPr/>
        </p:nvSpPr>
        <p:spPr>
          <a:xfrm>
            <a:off x="11217365" y="405109"/>
            <a:ext cx="561383" cy="56138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523" name="Google Shape;523;p17"/>
          <p:cNvSpPr/>
          <p:nvPr/>
        </p:nvSpPr>
        <p:spPr>
          <a:xfrm>
            <a:off x="372760" y="5582850"/>
            <a:ext cx="1554115" cy="1554115"/>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524" name="Google Shape;524;p17"/>
          <p:cNvSpPr/>
          <p:nvPr/>
        </p:nvSpPr>
        <p:spPr>
          <a:xfrm>
            <a:off x="1936112" y="6160743"/>
            <a:ext cx="1432275" cy="380075"/>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525" name="Google Shape;525;p17"/>
          <p:cNvSpPr txBox="1"/>
          <p:nvPr/>
        </p:nvSpPr>
        <p:spPr>
          <a:xfrm>
            <a:off x="3433778" y="6138608"/>
            <a:ext cx="6818041" cy="581698"/>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9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900" b="0" i="0" u="none" strike="noStrike" cap="none" dirty="0">
              <a:solidFill>
                <a:srgbClr val="000000"/>
              </a:solidFill>
              <a:latin typeface="Arial"/>
              <a:ea typeface="Arial"/>
              <a:cs typeface="Arial"/>
              <a:sym typeface="Arial"/>
            </a:endParaRPr>
          </a:p>
        </p:txBody>
      </p:sp>
      <p:sp>
        <p:nvSpPr>
          <p:cNvPr id="526" name="Google Shape;526;p17"/>
          <p:cNvSpPr/>
          <p:nvPr/>
        </p:nvSpPr>
        <p:spPr>
          <a:xfrm rot="5400000">
            <a:off x="6092826" y="115571"/>
            <a:ext cx="6350" cy="11513965"/>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pic>
        <p:nvPicPr>
          <p:cNvPr id="527" name="Google Shape;527;p17"/>
          <p:cNvPicPr preferRelativeResize="0"/>
          <p:nvPr/>
        </p:nvPicPr>
        <p:blipFill rotWithShape="1">
          <a:blip r:embed="rId5">
            <a:alphaModFix/>
          </a:blip>
          <a:srcRect/>
          <a:stretch/>
        </p:blipFill>
        <p:spPr>
          <a:xfrm>
            <a:off x="10464800" y="6122015"/>
            <a:ext cx="1151710" cy="418803"/>
          </a:xfrm>
          <a:prstGeom prst="rect">
            <a:avLst/>
          </a:prstGeom>
          <a:noFill/>
          <a:ln>
            <a:noFill/>
          </a:ln>
        </p:spPr>
      </p:pic>
      <p:sp>
        <p:nvSpPr>
          <p:cNvPr id="528" name="Google Shape;528;p17"/>
          <p:cNvSpPr/>
          <p:nvPr/>
        </p:nvSpPr>
        <p:spPr>
          <a:xfrm>
            <a:off x="529238" y="2193010"/>
            <a:ext cx="5460903" cy="367636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dirty="0">
                <a:solidFill>
                  <a:schemeClr val="dk1"/>
                </a:solidFill>
                <a:latin typeface="Arial"/>
                <a:ea typeface="Arial"/>
                <a:cs typeface="Arial"/>
                <a:sym typeface="Arial"/>
              </a:rPr>
              <a:t>Pre-</a:t>
            </a:r>
            <a:r>
              <a:rPr lang="en-US" sz="2000" b="1" dirty="0" err="1">
                <a:solidFill>
                  <a:schemeClr val="dk1"/>
                </a:solidFill>
                <a:latin typeface="Arial"/>
                <a:ea typeface="Arial"/>
                <a:cs typeface="Arial"/>
                <a:sym typeface="Arial"/>
              </a:rPr>
              <a:t>clase</a:t>
            </a:r>
            <a:r>
              <a:rPr lang="en-US" sz="2000" b="1" dirty="0">
                <a:solidFill>
                  <a:schemeClr val="dk1"/>
                </a:solidFill>
                <a:latin typeface="Arial"/>
                <a:ea typeface="Arial"/>
                <a:cs typeface="Arial"/>
                <a:sym typeface="Arial"/>
              </a:rPr>
              <a:t> (</a:t>
            </a:r>
            <a:r>
              <a:rPr lang="en-US" sz="2000" b="1" dirty="0">
                <a:solidFill>
                  <a:schemeClr val="dk1"/>
                </a:solidFill>
              </a:rPr>
              <a:t>aula </a:t>
            </a:r>
            <a:r>
              <a:rPr lang="en-US" sz="2000" b="1" dirty="0" err="1">
                <a:solidFill>
                  <a:schemeClr val="dk1"/>
                </a:solidFill>
              </a:rPr>
              <a:t>invertida</a:t>
            </a:r>
            <a:r>
              <a:rPr lang="en-US" sz="2000" b="1" dirty="0">
                <a:solidFill>
                  <a:schemeClr val="dk1"/>
                </a:solidFill>
                <a:latin typeface="Arial"/>
                <a:ea typeface="Arial"/>
                <a:cs typeface="Arial"/>
                <a:sym typeface="Arial"/>
              </a:rPr>
              <a:t>)</a:t>
            </a:r>
            <a:endParaRPr sz="1200" dirty="0"/>
          </a:p>
          <a:p>
            <a:pPr marL="342900" marR="0" lvl="0" indent="-342900" algn="l" rtl="0">
              <a:spcBef>
                <a:spcPts val="0"/>
              </a:spcBef>
              <a:spcAft>
                <a:spcPts val="0"/>
              </a:spcAft>
              <a:buClr>
                <a:schemeClr val="dk1"/>
              </a:buClr>
              <a:buSzPts val="2400"/>
              <a:buFont typeface="Noto Sans Symbols"/>
              <a:buChar char="⮚"/>
            </a:pPr>
            <a:r>
              <a:rPr lang="en-US" sz="2000" dirty="0" err="1">
                <a:solidFill>
                  <a:schemeClr val="dk1"/>
                </a:solidFill>
                <a:latin typeface="Arial"/>
                <a:ea typeface="Arial"/>
                <a:cs typeface="Arial"/>
                <a:sym typeface="Arial"/>
              </a:rPr>
              <a:t>Asignación</a:t>
            </a:r>
            <a:r>
              <a:rPr lang="en-US" sz="2000" dirty="0">
                <a:solidFill>
                  <a:schemeClr val="dk1"/>
                </a:solidFill>
                <a:latin typeface="Arial"/>
                <a:ea typeface="Arial"/>
                <a:cs typeface="Arial"/>
                <a:sym typeface="Arial"/>
              </a:rPr>
              <a:t> de </a:t>
            </a:r>
            <a:r>
              <a:rPr lang="en-US" sz="2000" dirty="0" err="1">
                <a:solidFill>
                  <a:schemeClr val="dk1"/>
                </a:solidFill>
                <a:latin typeface="Arial"/>
                <a:ea typeface="Arial"/>
                <a:cs typeface="Arial"/>
                <a:sym typeface="Arial"/>
              </a:rPr>
              <a:t>materiales</a:t>
            </a:r>
            <a:r>
              <a:rPr lang="en-US" sz="2000" dirty="0">
                <a:solidFill>
                  <a:schemeClr val="dk1"/>
                </a:solidFill>
                <a:latin typeface="Arial"/>
                <a:ea typeface="Arial"/>
                <a:cs typeface="Arial"/>
                <a:sym typeface="Arial"/>
              </a:rPr>
              <a:t> multimedia, </a:t>
            </a:r>
            <a:r>
              <a:rPr lang="en-US" sz="2000" dirty="0" err="1">
                <a:solidFill>
                  <a:schemeClr val="dk1"/>
                </a:solidFill>
                <a:latin typeface="Arial"/>
                <a:ea typeface="Arial"/>
                <a:cs typeface="Arial"/>
                <a:sym typeface="Arial"/>
              </a:rPr>
              <a:t>como</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tutoriales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en</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vídeo</a:t>
            </a:r>
            <a:r>
              <a:rPr lang="en-US" sz="2000" dirty="0">
                <a:solidFill>
                  <a:schemeClr val="dk1"/>
                </a:solidFill>
                <a:latin typeface="Arial"/>
                <a:ea typeface="Arial"/>
                <a:cs typeface="Arial"/>
                <a:sym typeface="Arial"/>
              </a:rPr>
              <a:t> o </a:t>
            </a:r>
            <a:r>
              <a:rPr lang="en-US" sz="2000" dirty="0" err="1">
                <a:solidFill>
                  <a:schemeClr val="dk1"/>
                </a:solidFill>
                <a:latin typeface="Arial"/>
                <a:ea typeface="Arial"/>
                <a:cs typeface="Arial"/>
                <a:sym typeface="Arial"/>
              </a:rPr>
              <a:t>módulos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interactivos</a:t>
            </a:r>
            <a:r>
              <a:rPr lang="en-US" sz="2000" dirty="0">
                <a:solidFill>
                  <a:schemeClr val="dk1"/>
                </a:solidFill>
                <a:latin typeface="Arial"/>
                <a:ea typeface="Arial"/>
                <a:cs typeface="Arial"/>
                <a:sym typeface="Arial"/>
              </a:rPr>
              <a:t>, para que </a:t>
            </a:r>
            <a:r>
              <a:rPr lang="en-US" sz="2000" dirty="0" err="1">
                <a:solidFill>
                  <a:schemeClr val="dk1"/>
                </a:solidFill>
                <a:latin typeface="Arial"/>
                <a:ea typeface="Arial"/>
                <a:cs typeface="Arial"/>
                <a:sym typeface="Arial"/>
              </a:rPr>
              <a:t>los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alumnos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estudien</a:t>
            </a:r>
            <a:r>
              <a:rPr lang="en-US" sz="2000" dirty="0">
                <a:solidFill>
                  <a:schemeClr val="dk1"/>
                </a:solidFill>
                <a:latin typeface="Arial"/>
                <a:ea typeface="Arial"/>
                <a:cs typeface="Arial"/>
                <a:sym typeface="Arial"/>
              </a:rPr>
              <a:t> antes de la </a:t>
            </a:r>
            <a:r>
              <a:rPr lang="en-US" sz="2000" dirty="0" err="1">
                <a:solidFill>
                  <a:schemeClr val="dk1"/>
                </a:solidFill>
                <a:latin typeface="Arial"/>
                <a:ea typeface="Arial"/>
                <a:cs typeface="Arial"/>
                <a:sym typeface="Arial"/>
              </a:rPr>
              <a:t>clase</a:t>
            </a:r>
            <a:r>
              <a:rPr lang="en-US" sz="2000" dirty="0">
                <a:solidFill>
                  <a:schemeClr val="dk1"/>
                </a:solidFill>
                <a:latin typeface="Arial"/>
                <a:ea typeface="Arial"/>
                <a:cs typeface="Arial"/>
                <a:sym typeface="Arial"/>
              </a:rPr>
              <a:t>, lo que </a:t>
            </a:r>
            <a:r>
              <a:rPr lang="en-US" sz="2000" dirty="0" err="1">
                <a:solidFill>
                  <a:schemeClr val="dk1"/>
                </a:solidFill>
                <a:latin typeface="Arial"/>
                <a:ea typeface="Arial"/>
                <a:cs typeface="Arial"/>
                <a:sym typeface="Arial"/>
              </a:rPr>
              <a:t>permite</a:t>
            </a:r>
            <a:r>
              <a:rPr lang="en-US" sz="2000" dirty="0">
                <a:solidFill>
                  <a:schemeClr val="dk1"/>
                </a:solidFill>
                <a:latin typeface="Arial"/>
                <a:ea typeface="Arial"/>
                <a:cs typeface="Arial"/>
                <a:sym typeface="Arial"/>
              </a:rPr>
              <a:t> que </a:t>
            </a:r>
            <a:r>
              <a:rPr lang="en-US" sz="2000" dirty="0" err="1">
                <a:solidFill>
                  <a:schemeClr val="dk1"/>
                </a:solidFill>
                <a:latin typeface="Arial"/>
                <a:ea typeface="Arial"/>
                <a:cs typeface="Arial"/>
                <a:sym typeface="Arial"/>
              </a:rPr>
              <a:t>el</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tiempo</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en</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clase</a:t>
            </a:r>
            <a:r>
              <a:rPr lang="en-US" sz="2000" dirty="0">
                <a:solidFill>
                  <a:schemeClr val="dk1"/>
                </a:solidFill>
                <a:latin typeface="Arial"/>
                <a:ea typeface="Arial"/>
                <a:cs typeface="Arial"/>
                <a:sym typeface="Arial"/>
              </a:rPr>
              <a:t> se </a:t>
            </a:r>
            <a:r>
              <a:rPr lang="en-US" sz="2000" dirty="0" err="1">
                <a:solidFill>
                  <a:schemeClr val="dk1"/>
                </a:solidFill>
                <a:latin typeface="Arial"/>
                <a:ea typeface="Arial"/>
                <a:cs typeface="Arial"/>
                <a:sym typeface="Arial"/>
              </a:rPr>
              <a:t>centre</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en</a:t>
            </a:r>
            <a:r>
              <a:rPr lang="en-US" sz="2000" dirty="0">
                <a:solidFill>
                  <a:schemeClr val="dk1"/>
                </a:solidFill>
                <a:latin typeface="Arial"/>
                <a:ea typeface="Arial"/>
                <a:cs typeface="Arial"/>
                <a:sym typeface="Arial"/>
              </a:rPr>
              <a:t> la </a:t>
            </a:r>
            <a:r>
              <a:rPr lang="en-US" sz="2000" dirty="0" err="1">
                <a:solidFill>
                  <a:schemeClr val="dk1"/>
                </a:solidFill>
                <a:latin typeface="Arial"/>
                <a:ea typeface="Arial"/>
                <a:cs typeface="Arial"/>
                <a:sym typeface="Arial"/>
              </a:rPr>
              <a:t>práctica</a:t>
            </a:r>
            <a:r>
              <a:rPr lang="en-US" sz="2000" dirty="0">
                <a:solidFill>
                  <a:schemeClr val="dk1"/>
                </a:solidFill>
                <a:latin typeface="Arial"/>
                <a:ea typeface="Arial"/>
                <a:cs typeface="Arial"/>
                <a:sym typeface="Arial"/>
              </a:rPr>
              <a:t> y la </a:t>
            </a:r>
            <a:r>
              <a:rPr lang="en-US" sz="2000" dirty="0" err="1">
                <a:solidFill>
                  <a:schemeClr val="dk1"/>
                </a:solidFill>
                <a:latin typeface="Arial"/>
                <a:ea typeface="Arial"/>
                <a:cs typeface="Arial"/>
                <a:sym typeface="Arial"/>
              </a:rPr>
              <a:t>aplicación</a:t>
            </a:r>
            <a:r>
              <a:rPr lang="en-US" sz="2000" dirty="0">
                <a:solidFill>
                  <a:schemeClr val="dk1"/>
                </a:solidFill>
                <a:latin typeface="Arial"/>
                <a:ea typeface="Arial"/>
                <a:cs typeface="Arial"/>
                <a:sym typeface="Arial"/>
              </a:rPr>
              <a:t>.</a:t>
            </a:r>
            <a:endParaRPr sz="1200" dirty="0"/>
          </a:p>
          <a:p>
            <a:pPr marL="0" marR="0" lvl="0" indent="0" algn="l" rtl="0">
              <a:spcBef>
                <a:spcPts val="0"/>
              </a:spcBef>
              <a:spcAft>
                <a:spcPts val="0"/>
              </a:spcAft>
              <a:buNone/>
            </a:pPr>
            <a:endParaRPr sz="2000" dirty="0">
              <a:solidFill>
                <a:schemeClr val="dk1"/>
              </a:solidFill>
              <a:latin typeface="Arial"/>
              <a:ea typeface="Arial"/>
              <a:cs typeface="Arial"/>
              <a:sym typeface="Arial"/>
            </a:endParaRPr>
          </a:p>
          <a:p>
            <a:pPr marL="0" marR="0" lvl="0" indent="0" algn="l" rtl="0">
              <a:spcBef>
                <a:spcPts val="0"/>
              </a:spcBef>
              <a:spcAft>
                <a:spcPts val="0"/>
              </a:spcAft>
              <a:buNone/>
            </a:pPr>
            <a:r>
              <a:rPr lang="en-US" sz="1800" i="1" dirty="0" err="1">
                <a:solidFill>
                  <a:schemeClr val="dk1"/>
                </a:solidFill>
                <a:latin typeface="Arial"/>
                <a:ea typeface="Arial"/>
                <a:cs typeface="Arial"/>
                <a:sym typeface="Arial"/>
              </a:rPr>
              <a:t>Ejemplo</a:t>
            </a:r>
            <a:r>
              <a:rPr lang="en-US" sz="1800" i="1" dirty="0">
                <a:solidFill>
                  <a:schemeClr val="dk1"/>
                </a:solidFill>
                <a:latin typeface="Arial"/>
                <a:ea typeface="Arial"/>
                <a:cs typeface="Arial"/>
                <a:sym typeface="Arial"/>
              </a:rPr>
              <a:t>: </a:t>
            </a:r>
            <a:r>
              <a:rPr lang="en-US" sz="1800" dirty="0">
                <a:solidFill>
                  <a:schemeClr val="dk1"/>
                </a:solidFill>
                <a:latin typeface="Arial"/>
                <a:ea typeface="Arial"/>
                <a:cs typeface="Arial"/>
                <a:sym typeface="Arial"/>
              </a:rPr>
              <a:t>Un </a:t>
            </a:r>
            <a:r>
              <a:rPr lang="en-US" sz="1800" dirty="0" err="1">
                <a:solidFill>
                  <a:schemeClr val="dk1"/>
                </a:solidFill>
                <a:latin typeface="Arial"/>
                <a:ea typeface="Arial"/>
                <a:cs typeface="Arial"/>
                <a:sym typeface="Arial"/>
              </a:rPr>
              <a:t>vídeo</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sobre</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técnicas</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básicas</a:t>
            </a:r>
            <a:r>
              <a:rPr lang="en-US" sz="1800" dirty="0">
                <a:solidFill>
                  <a:schemeClr val="dk1"/>
                </a:solidFill>
                <a:latin typeface="Arial"/>
                <a:ea typeface="Arial"/>
                <a:cs typeface="Arial"/>
                <a:sym typeface="Arial"/>
              </a:rPr>
              <a:t> de </a:t>
            </a:r>
            <a:r>
              <a:rPr lang="en-US" sz="1800" dirty="0" err="1">
                <a:solidFill>
                  <a:schemeClr val="dk1"/>
                </a:solidFill>
                <a:latin typeface="Arial"/>
                <a:ea typeface="Arial"/>
                <a:cs typeface="Arial"/>
                <a:sym typeface="Arial"/>
              </a:rPr>
              <a:t>carpintería</a:t>
            </a:r>
            <a:r>
              <a:rPr lang="en-US" sz="1800" dirty="0">
                <a:solidFill>
                  <a:schemeClr val="dk1"/>
                </a:solidFill>
                <a:latin typeface="Arial"/>
                <a:ea typeface="Arial"/>
                <a:cs typeface="Arial"/>
                <a:sym typeface="Arial"/>
              </a:rPr>
              <a:t> que </a:t>
            </a:r>
            <a:r>
              <a:rPr lang="en-US" sz="1800" dirty="0" err="1">
                <a:solidFill>
                  <a:schemeClr val="dk1"/>
                </a:solidFill>
                <a:latin typeface="Arial"/>
                <a:ea typeface="Arial"/>
                <a:cs typeface="Arial"/>
                <a:sym typeface="Arial"/>
              </a:rPr>
              <a:t>los</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alumnos</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ven</a:t>
            </a:r>
            <a:r>
              <a:rPr lang="en-US" sz="1800" dirty="0">
                <a:solidFill>
                  <a:schemeClr val="dk1"/>
                </a:solidFill>
                <a:latin typeface="Arial"/>
                <a:ea typeface="Arial"/>
                <a:cs typeface="Arial"/>
                <a:sym typeface="Arial"/>
              </a:rPr>
              <a:t> antes de </a:t>
            </a:r>
            <a:r>
              <a:rPr lang="en-US" sz="1800" dirty="0" err="1">
                <a:solidFill>
                  <a:schemeClr val="dk1"/>
                </a:solidFill>
                <a:latin typeface="Arial"/>
                <a:ea typeface="Arial"/>
                <a:cs typeface="Arial"/>
                <a:sym typeface="Arial"/>
              </a:rPr>
              <a:t>una</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sesión</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presencial</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sobre</a:t>
            </a:r>
            <a:r>
              <a:rPr lang="en-US" sz="1800" dirty="0">
                <a:solidFill>
                  <a:schemeClr val="dk1"/>
                </a:solidFill>
                <a:latin typeface="Arial"/>
                <a:ea typeface="Arial"/>
                <a:cs typeface="Arial"/>
                <a:sym typeface="Arial"/>
              </a:rPr>
              <a:t> la </a:t>
            </a:r>
            <a:r>
              <a:rPr lang="en-US" sz="1800" dirty="0" err="1">
                <a:solidFill>
                  <a:schemeClr val="dk1"/>
                </a:solidFill>
                <a:latin typeface="Arial"/>
                <a:ea typeface="Arial"/>
                <a:cs typeface="Arial"/>
                <a:sym typeface="Arial"/>
              </a:rPr>
              <a:t>construcción</a:t>
            </a:r>
            <a:r>
              <a:rPr lang="en-US" sz="1800" dirty="0">
                <a:solidFill>
                  <a:schemeClr val="dk1"/>
                </a:solidFill>
                <a:latin typeface="Arial"/>
                <a:ea typeface="Arial"/>
                <a:cs typeface="Arial"/>
                <a:sym typeface="Arial"/>
              </a:rPr>
              <a:t> de un </a:t>
            </a:r>
            <a:r>
              <a:rPr lang="en-US" sz="1800" dirty="0" err="1">
                <a:solidFill>
                  <a:schemeClr val="dk1"/>
                </a:solidFill>
                <a:latin typeface="Arial"/>
                <a:ea typeface="Arial"/>
                <a:cs typeface="Arial"/>
                <a:sym typeface="Arial"/>
              </a:rPr>
              <a:t>mueble</a:t>
            </a:r>
            <a:r>
              <a:rPr lang="en-US" sz="1800" dirty="0">
                <a:solidFill>
                  <a:schemeClr val="dk1"/>
                </a:solidFill>
                <a:latin typeface="Arial"/>
                <a:ea typeface="Arial"/>
                <a:cs typeface="Arial"/>
                <a:sym typeface="Arial"/>
              </a:rPr>
              <a:t>.</a:t>
            </a:r>
            <a:endParaRPr sz="1800" dirty="0">
              <a:solidFill>
                <a:schemeClr val="dk1"/>
              </a:solidFill>
              <a:latin typeface="Arial"/>
              <a:ea typeface="Arial"/>
              <a:cs typeface="Arial"/>
              <a:sym typeface="Arial"/>
            </a:endParaRPr>
          </a:p>
        </p:txBody>
      </p:sp>
      <p:pic>
        <p:nvPicPr>
          <p:cNvPr id="529" name="Google Shape;529;p17" descr="A person sitting at a desk with her hand on her chin&#10;&#10;Description automatically generated"/>
          <p:cNvPicPr preferRelativeResize="0"/>
          <p:nvPr/>
        </p:nvPicPr>
        <p:blipFill rotWithShape="1">
          <a:blip r:embed="rId6">
            <a:alphaModFix/>
          </a:blip>
          <a:srcRect/>
          <a:stretch/>
        </p:blipFill>
        <p:spPr>
          <a:xfrm>
            <a:off x="6096000" y="2021753"/>
            <a:ext cx="5447432" cy="363191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18"/>
          <p:cNvSpPr/>
          <p:nvPr/>
        </p:nvSpPr>
        <p:spPr>
          <a:xfrm>
            <a:off x="11363161" y="-100155"/>
            <a:ext cx="831172" cy="5975883"/>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535" name="Google Shape;535;p18"/>
          <p:cNvSpPr/>
          <p:nvPr/>
        </p:nvSpPr>
        <p:spPr>
          <a:xfrm rot="10800000">
            <a:off x="9307843" y="-1233"/>
            <a:ext cx="2886491" cy="2881872"/>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536" name="Google Shape;536;p18"/>
          <p:cNvSpPr txBox="1"/>
          <p:nvPr/>
        </p:nvSpPr>
        <p:spPr>
          <a:xfrm>
            <a:off x="529238" y="517596"/>
            <a:ext cx="9722581" cy="147732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4800" b="1" i="0" u="none" strike="noStrike">
                <a:solidFill>
                  <a:srgbClr val="033C5B"/>
                </a:solidFill>
                <a:latin typeface="Arial"/>
                <a:ea typeface="Arial"/>
                <a:cs typeface="Arial"/>
                <a:sym typeface="Arial"/>
              </a:rPr>
              <a:t>Integración de multimedia en los materiales previos a las clases</a:t>
            </a:r>
            <a:endParaRPr sz="4666" b="1">
              <a:solidFill>
                <a:srgbClr val="033C5B"/>
              </a:solidFill>
              <a:latin typeface="Arial"/>
              <a:ea typeface="Arial"/>
              <a:cs typeface="Arial"/>
              <a:sym typeface="Arial"/>
            </a:endParaRPr>
          </a:p>
        </p:txBody>
      </p:sp>
      <p:sp>
        <p:nvSpPr>
          <p:cNvPr id="537" name="Google Shape;537;p18"/>
          <p:cNvSpPr/>
          <p:nvPr/>
        </p:nvSpPr>
        <p:spPr>
          <a:xfrm>
            <a:off x="11217365" y="405109"/>
            <a:ext cx="561383" cy="56138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538" name="Google Shape;538;p18"/>
          <p:cNvSpPr/>
          <p:nvPr/>
        </p:nvSpPr>
        <p:spPr>
          <a:xfrm>
            <a:off x="372760" y="5582850"/>
            <a:ext cx="1554115" cy="1554115"/>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539" name="Google Shape;539;p18"/>
          <p:cNvSpPr/>
          <p:nvPr/>
        </p:nvSpPr>
        <p:spPr>
          <a:xfrm>
            <a:off x="1936112" y="6160743"/>
            <a:ext cx="1432275" cy="380075"/>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540" name="Google Shape;540;p18"/>
          <p:cNvSpPr txBox="1"/>
          <p:nvPr/>
        </p:nvSpPr>
        <p:spPr>
          <a:xfrm>
            <a:off x="3433778" y="6138608"/>
            <a:ext cx="6818041" cy="581698"/>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9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900" b="0" i="0" u="none" strike="noStrike" cap="none" dirty="0">
              <a:solidFill>
                <a:srgbClr val="000000"/>
              </a:solidFill>
              <a:latin typeface="Arial"/>
              <a:ea typeface="Arial"/>
              <a:cs typeface="Arial"/>
              <a:sym typeface="Arial"/>
            </a:endParaRPr>
          </a:p>
        </p:txBody>
      </p:sp>
      <p:sp>
        <p:nvSpPr>
          <p:cNvPr id="541" name="Google Shape;541;p18"/>
          <p:cNvSpPr/>
          <p:nvPr/>
        </p:nvSpPr>
        <p:spPr>
          <a:xfrm rot="5400000">
            <a:off x="6092826" y="115571"/>
            <a:ext cx="6350" cy="11513965"/>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pic>
        <p:nvPicPr>
          <p:cNvPr id="542" name="Google Shape;542;p18"/>
          <p:cNvPicPr preferRelativeResize="0"/>
          <p:nvPr/>
        </p:nvPicPr>
        <p:blipFill rotWithShape="1">
          <a:blip r:embed="rId5">
            <a:alphaModFix/>
          </a:blip>
          <a:srcRect/>
          <a:stretch/>
        </p:blipFill>
        <p:spPr>
          <a:xfrm>
            <a:off x="10464800" y="6122015"/>
            <a:ext cx="1151710" cy="418803"/>
          </a:xfrm>
          <a:prstGeom prst="rect">
            <a:avLst/>
          </a:prstGeom>
          <a:noFill/>
          <a:ln>
            <a:noFill/>
          </a:ln>
        </p:spPr>
      </p:pic>
      <p:grpSp>
        <p:nvGrpSpPr>
          <p:cNvPr id="543" name="Google Shape;543;p18"/>
          <p:cNvGrpSpPr/>
          <p:nvPr/>
        </p:nvGrpSpPr>
        <p:grpSpPr>
          <a:xfrm>
            <a:off x="897790" y="1995389"/>
            <a:ext cx="9807690" cy="3810346"/>
            <a:chOff x="0" y="465"/>
            <a:chExt cx="9807690" cy="3810346"/>
          </a:xfrm>
        </p:grpSpPr>
        <p:sp>
          <p:nvSpPr>
            <p:cNvPr id="544" name="Google Shape;544;p18"/>
            <p:cNvSpPr/>
            <p:nvPr/>
          </p:nvSpPr>
          <p:spPr>
            <a:xfrm>
              <a:off x="0" y="465"/>
              <a:ext cx="9807690" cy="1088537"/>
            </a:xfrm>
            <a:prstGeom prst="roundRect">
              <a:avLst>
                <a:gd name="adj" fmla="val 10000"/>
              </a:avLst>
            </a:prstGeom>
            <a:solidFill>
              <a:srgbClr val="F6D4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8"/>
            <p:cNvSpPr/>
            <p:nvPr/>
          </p:nvSpPr>
          <p:spPr>
            <a:xfrm>
              <a:off x="329282" y="245386"/>
              <a:ext cx="598695" cy="598695"/>
            </a:xfrm>
            <a:prstGeom prst="rect">
              <a:avLst/>
            </a:prstGeom>
            <a:blipFill rotWithShape="1">
              <a:blip r:embed="rId6">
                <a:alphaModFix/>
              </a:blip>
              <a:stretch>
                <a:fillRect/>
              </a:stretch>
            </a:blipFill>
            <a:ln w="19050" cap="flat" cmpd="sng">
              <a:solidFill>
                <a:srgbClr val="D1652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8"/>
            <p:cNvSpPr/>
            <p:nvPr/>
          </p:nvSpPr>
          <p:spPr>
            <a:xfrm>
              <a:off x="1257260" y="465"/>
              <a:ext cx="8550429" cy="108853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8"/>
            <p:cNvSpPr txBox="1"/>
            <p:nvPr/>
          </p:nvSpPr>
          <p:spPr>
            <a:xfrm>
              <a:off x="1257260" y="465"/>
              <a:ext cx="8550429" cy="1088537"/>
            </a:xfrm>
            <a:prstGeom prst="rect">
              <a:avLst/>
            </a:prstGeom>
            <a:noFill/>
            <a:ln>
              <a:noFill/>
            </a:ln>
          </p:spPr>
          <p:txBody>
            <a:bodyPr spcFirstLastPara="1" wrap="square" lIns="115200" tIns="115200" rIns="115200" bIns="1152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a:solidFill>
                    <a:schemeClr val="dk1"/>
                  </a:solidFill>
                </a:rPr>
                <a:t>Los multimedia pueden mejorar considerablemente las actividades en clase, creando un entorno de aprendizaje más dinámico.</a:t>
              </a:r>
              <a:endParaRPr/>
            </a:p>
          </p:txBody>
        </p:sp>
        <p:sp>
          <p:nvSpPr>
            <p:cNvPr id="548" name="Google Shape;548;p18"/>
            <p:cNvSpPr/>
            <p:nvPr/>
          </p:nvSpPr>
          <p:spPr>
            <a:xfrm>
              <a:off x="0" y="1361137"/>
              <a:ext cx="9807690" cy="1088537"/>
            </a:xfrm>
            <a:prstGeom prst="roundRect">
              <a:avLst>
                <a:gd name="adj" fmla="val 10000"/>
              </a:avLst>
            </a:prstGeom>
            <a:solidFill>
              <a:srgbClr val="F6D4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8"/>
            <p:cNvSpPr/>
            <p:nvPr/>
          </p:nvSpPr>
          <p:spPr>
            <a:xfrm>
              <a:off x="329282" y="1606058"/>
              <a:ext cx="598695" cy="598695"/>
            </a:xfrm>
            <a:prstGeom prst="rect">
              <a:avLst/>
            </a:prstGeom>
            <a:blipFill rotWithShape="1">
              <a:blip r:embed="rId7">
                <a:alphaModFix/>
              </a:blip>
              <a:stretch>
                <a:fillRect/>
              </a:stretch>
            </a:blipFill>
            <a:ln w="19050" cap="flat" cmpd="sng">
              <a:solidFill>
                <a:srgbClr val="D1652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8"/>
            <p:cNvSpPr/>
            <p:nvPr/>
          </p:nvSpPr>
          <p:spPr>
            <a:xfrm>
              <a:off x="1257260" y="1361137"/>
              <a:ext cx="8550429" cy="108853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8"/>
            <p:cNvSpPr txBox="1"/>
            <p:nvPr/>
          </p:nvSpPr>
          <p:spPr>
            <a:xfrm>
              <a:off x="1257260" y="1361137"/>
              <a:ext cx="8550429" cy="1088537"/>
            </a:xfrm>
            <a:prstGeom prst="rect">
              <a:avLst/>
            </a:prstGeom>
            <a:noFill/>
            <a:ln>
              <a:noFill/>
            </a:ln>
          </p:spPr>
          <p:txBody>
            <a:bodyPr spcFirstLastPara="1" wrap="square" lIns="115200" tIns="115200" rIns="115200" bIns="1152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a:solidFill>
                    <a:schemeClr val="dk1"/>
                  </a:solidFill>
                </a:rPr>
                <a:t>La incorporación de elementos como presentaciones interactivas y análisis de vídeo fomenta la participación y el compromiso de los estudiantes. Este método permite a los educadores aclarar conceptos complejos mediante ayudas visuales, fomentando una comprensión más profunda.</a:t>
              </a:r>
              <a:endParaRPr/>
            </a:p>
          </p:txBody>
        </p:sp>
        <p:sp>
          <p:nvSpPr>
            <p:cNvPr id="552" name="Google Shape;552;p18"/>
            <p:cNvSpPr/>
            <p:nvPr/>
          </p:nvSpPr>
          <p:spPr>
            <a:xfrm>
              <a:off x="0" y="2722274"/>
              <a:ext cx="9807690" cy="1088537"/>
            </a:xfrm>
            <a:prstGeom prst="roundRect">
              <a:avLst>
                <a:gd name="adj" fmla="val 10000"/>
              </a:avLst>
            </a:prstGeom>
            <a:solidFill>
              <a:srgbClr val="F6D4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8"/>
            <p:cNvSpPr/>
            <p:nvPr/>
          </p:nvSpPr>
          <p:spPr>
            <a:xfrm>
              <a:off x="329282" y="2966730"/>
              <a:ext cx="598695" cy="598695"/>
            </a:xfrm>
            <a:prstGeom prst="rect">
              <a:avLst/>
            </a:prstGeom>
            <a:blipFill rotWithShape="1">
              <a:blip r:embed="rId8">
                <a:alphaModFix/>
              </a:blip>
              <a:stretch>
                <a:fillRect/>
              </a:stretch>
            </a:blipFill>
            <a:ln w="19050" cap="flat" cmpd="sng">
              <a:solidFill>
                <a:srgbClr val="D1652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8"/>
            <p:cNvSpPr/>
            <p:nvPr/>
          </p:nvSpPr>
          <p:spPr>
            <a:xfrm>
              <a:off x="1257260" y="2721809"/>
              <a:ext cx="8550429" cy="108853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8"/>
            <p:cNvSpPr txBox="1"/>
            <p:nvPr/>
          </p:nvSpPr>
          <p:spPr>
            <a:xfrm>
              <a:off x="1257260" y="2721809"/>
              <a:ext cx="8550429" cy="1088537"/>
            </a:xfrm>
            <a:prstGeom prst="rect">
              <a:avLst/>
            </a:prstGeom>
            <a:noFill/>
            <a:ln>
              <a:noFill/>
            </a:ln>
          </p:spPr>
          <p:txBody>
            <a:bodyPr spcFirstLastPara="1" wrap="square" lIns="115200" tIns="115200" rIns="115200" bIns="1152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a:solidFill>
                    <a:schemeClr val="dk1"/>
                  </a:solidFill>
                </a:rPr>
                <a:t>Además, los contenidos multimedia facilitan los debates y ofrecen oportunidades de aprendizaje práctico, lo que hace que las clases sean más interactivas y solidarias.</a:t>
              </a: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19"/>
          <p:cNvSpPr/>
          <p:nvPr/>
        </p:nvSpPr>
        <p:spPr>
          <a:xfrm>
            <a:off x="11363161" y="-100155"/>
            <a:ext cx="831172" cy="5975883"/>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561" name="Google Shape;561;p19"/>
          <p:cNvSpPr/>
          <p:nvPr/>
        </p:nvSpPr>
        <p:spPr>
          <a:xfrm rot="10800000">
            <a:off x="9307843" y="-1233"/>
            <a:ext cx="2886491" cy="2881872"/>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562" name="Google Shape;562;p19"/>
          <p:cNvSpPr txBox="1"/>
          <p:nvPr/>
        </p:nvSpPr>
        <p:spPr>
          <a:xfrm>
            <a:off x="339018" y="171045"/>
            <a:ext cx="8057714" cy="20313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4400" b="1" i="0" u="none" strike="noStrike" dirty="0" err="1">
                <a:solidFill>
                  <a:srgbClr val="033C5B"/>
                </a:solidFill>
                <a:latin typeface="Arial"/>
                <a:ea typeface="Arial"/>
                <a:cs typeface="Arial"/>
                <a:sym typeface="Arial"/>
              </a:rPr>
              <a:t>Integración</a:t>
            </a:r>
            <a:r>
              <a:rPr lang="en-US" sz="4400" b="1" i="0" u="none" strike="noStrike" dirty="0">
                <a:solidFill>
                  <a:srgbClr val="033C5B"/>
                </a:solidFill>
                <a:latin typeface="Arial"/>
                <a:ea typeface="Arial"/>
                <a:cs typeface="Arial"/>
                <a:sym typeface="Arial"/>
              </a:rPr>
              <a:t> de </a:t>
            </a:r>
            <a:r>
              <a:rPr lang="en-US" sz="4400" b="1" i="0" u="none" strike="noStrike" dirty="0" err="1">
                <a:solidFill>
                  <a:srgbClr val="033C5B"/>
                </a:solidFill>
                <a:latin typeface="Arial"/>
                <a:ea typeface="Arial"/>
                <a:cs typeface="Arial"/>
                <a:sym typeface="Arial"/>
              </a:rPr>
              <a:t>los</a:t>
            </a:r>
            <a:r>
              <a:rPr lang="en-US" sz="4400" b="1" i="0" u="none" strike="noStrike" dirty="0">
                <a:solidFill>
                  <a:srgbClr val="033C5B"/>
                </a:solidFill>
                <a:latin typeface="Arial"/>
                <a:ea typeface="Arial"/>
                <a:cs typeface="Arial"/>
                <a:sym typeface="Arial"/>
              </a:rPr>
              <a:t> multimedi</a:t>
            </a:r>
            <a:r>
              <a:rPr lang="en-US" sz="4400" b="1" dirty="0">
                <a:solidFill>
                  <a:srgbClr val="033C5B"/>
                </a:solidFill>
              </a:rPr>
              <a:t>a</a:t>
            </a:r>
            <a:r>
              <a:rPr lang="en-US" sz="4400" b="1" i="0" u="none" strike="noStrike" dirty="0">
                <a:solidFill>
                  <a:srgbClr val="033C5B"/>
                </a:solidFill>
                <a:latin typeface="Arial"/>
                <a:ea typeface="Arial"/>
                <a:cs typeface="Arial"/>
                <a:sym typeface="Arial"/>
              </a:rPr>
              <a:t> </a:t>
            </a:r>
            <a:r>
              <a:rPr lang="en-US" sz="4400" b="1" i="0" u="none" strike="noStrike" dirty="0" err="1">
                <a:solidFill>
                  <a:srgbClr val="033C5B"/>
                </a:solidFill>
                <a:latin typeface="Arial"/>
                <a:ea typeface="Arial"/>
                <a:cs typeface="Arial"/>
                <a:sym typeface="Arial"/>
              </a:rPr>
              <a:t>en</a:t>
            </a:r>
            <a:r>
              <a:rPr lang="en-US" sz="4400" b="1" i="0" u="none" strike="noStrike" dirty="0">
                <a:solidFill>
                  <a:srgbClr val="033C5B"/>
                </a:solidFill>
                <a:latin typeface="Arial"/>
                <a:ea typeface="Arial"/>
                <a:cs typeface="Arial"/>
                <a:sym typeface="Arial"/>
              </a:rPr>
              <a:t> las </a:t>
            </a:r>
            <a:r>
              <a:rPr lang="en-US" sz="4400" b="1" i="0" u="none" strike="noStrike" dirty="0" err="1">
                <a:solidFill>
                  <a:srgbClr val="033C5B"/>
                </a:solidFill>
                <a:latin typeface="Arial"/>
                <a:ea typeface="Arial"/>
                <a:cs typeface="Arial"/>
                <a:sym typeface="Arial"/>
              </a:rPr>
              <a:t>distintas</a:t>
            </a:r>
            <a:r>
              <a:rPr lang="en-US" sz="4400" b="1" i="0" u="none" strike="noStrike" dirty="0">
                <a:solidFill>
                  <a:srgbClr val="033C5B"/>
                </a:solidFill>
                <a:latin typeface="Arial"/>
                <a:ea typeface="Arial"/>
                <a:cs typeface="Arial"/>
                <a:sym typeface="Arial"/>
              </a:rPr>
              <a:t> </a:t>
            </a:r>
            <a:r>
              <a:rPr lang="en-US" sz="4400" b="1" i="0" u="none" strike="noStrike" dirty="0" err="1">
                <a:solidFill>
                  <a:srgbClr val="033C5B"/>
                </a:solidFill>
                <a:latin typeface="Arial"/>
                <a:ea typeface="Arial"/>
                <a:cs typeface="Arial"/>
                <a:sym typeface="Arial"/>
              </a:rPr>
              <a:t>etapas</a:t>
            </a:r>
            <a:r>
              <a:rPr lang="en-US" sz="4400" b="1" i="0" u="none" strike="noStrike" dirty="0">
                <a:solidFill>
                  <a:srgbClr val="033C5B"/>
                </a:solidFill>
                <a:latin typeface="Arial"/>
                <a:ea typeface="Arial"/>
                <a:cs typeface="Arial"/>
                <a:sym typeface="Arial"/>
              </a:rPr>
              <a:t> del </a:t>
            </a:r>
            <a:r>
              <a:rPr lang="en-US" sz="4400" b="1" i="0" u="none" strike="noStrike" dirty="0" err="1">
                <a:solidFill>
                  <a:srgbClr val="033C5B"/>
                </a:solidFill>
                <a:latin typeface="Arial"/>
                <a:ea typeface="Arial"/>
                <a:cs typeface="Arial"/>
                <a:sym typeface="Arial"/>
              </a:rPr>
              <a:t>aprendizaje</a:t>
            </a:r>
            <a:r>
              <a:rPr lang="en-US" sz="4400" b="1" i="0" u="none" strike="noStrike" dirty="0">
                <a:solidFill>
                  <a:srgbClr val="033C5B"/>
                </a:solidFill>
                <a:latin typeface="Arial"/>
                <a:ea typeface="Arial"/>
                <a:cs typeface="Arial"/>
                <a:sym typeface="Arial"/>
              </a:rPr>
              <a:t> de la EFP</a:t>
            </a:r>
            <a:endParaRPr sz="4400" b="1" dirty="0">
              <a:solidFill>
                <a:srgbClr val="033C5B"/>
              </a:solidFill>
              <a:latin typeface="Arial"/>
              <a:ea typeface="Arial"/>
              <a:cs typeface="Arial"/>
              <a:sym typeface="Arial"/>
            </a:endParaRPr>
          </a:p>
        </p:txBody>
      </p:sp>
      <p:sp>
        <p:nvSpPr>
          <p:cNvPr id="563" name="Google Shape;563;p19"/>
          <p:cNvSpPr/>
          <p:nvPr/>
        </p:nvSpPr>
        <p:spPr>
          <a:xfrm>
            <a:off x="11217365" y="405109"/>
            <a:ext cx="561383" cy="56138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564" name="Google Shape;564;p19"/>
          <p:cNvSpPr/>
          <p:nvPr/>
        </p:nvSpPr>
        <p:spPr>
          <a:xfrm>
            <a:off x="372760" y="5582850"/>
            <a:ext cx="1554115" cy="1554115"/>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565" name="Google Shape;565;p19"/>
          <p:cNvSpPr/>
          <p:nvPr/>
        </p:nvSpPr>
        <p:spPr>
          <a:xfrm>
            <a:off x="1936112" y="6160743"/>
            <a:ext cx="1432275" cy="380075"/>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566" name="Google Shape;566;p19"/>
          <p:cNvSpPr txBox="1"/>
          <p:nvPr/>
        </p:nvSpPr>
        <p:spPr>
          <a:xfrm>
            <a:off x="3433778" y="6138608"/>
            <a:ext cx="6818041" cy="581698"/>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9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900" b="0" i="0" u="none" strike="noStrike" cap="none" dirty="0">
              <a:solidFill>
                <a:srgbClr val="000000"/>
              </a:solidFill>
              <a:latin typeface="Arial"/>
              <a:ea typeface="Arial"/>
              <a:cs typeface="Arial"/>
              <a:sym typeface="Arial"/>
            </a:endParaRPr>
          </a:p>
        </p:txBody>
      </p:sp>
      <p:sp>
        <p:nvSpPr>
          <p:cNvPr id="567" name="Google Shape;567;p19"/>
          <p:cNvSpPr/>
          <p:nvPr/>
        </p:nvSpPr>
        <p:spPr>
          <a:xfrm rot="5400000">
            <a:off x="6092826" y="115571"/>
            <a:ext cx="6350" cy="11513965"/>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pic>
        <p:nvPicPr>
          <p:cNvPr id="568" name="Google Shape;568;p19"/>
          <p:cNvPicPr preferRelativeResize="0"/>
          <p:nvPr/>
        </p:nvPicPr>
        <p:blipFill rotWithShape="1">
          <a:blip r:embed="rId5">
            <a:alphaModFix/>
          </a:blip>
          <a:srcRect/>
          <a:stretch/>
        </p:blipFill>
        <p:spPr>
          <a:xfrm>
            <a:off x="10464800" y="6122015"/>
            <a:ext cx="1151710" cy="418803"/>
          </a:xfrm>
          <a:prstGeom prst="rect">
            <a:avLst/>
          </a:prstGeom>
          <a:noFill/>
          <a:ln>
            <a:noFill/>
          </a:ln>
        </p:spPr>
      </p:pic>
      <p:sp>
        <p:nvSpPr>
          <p:cNvPr id="569" name="Google Shape;569;p19"/>
          <p:cNvSpPr/>
          <p:nvPr/>
        </p:nvSpPr>
        <p:spPr>
          <a:xfrm>
            <a:off x="529238" y="2193010"/>
            <a:ext cx="5860611" cy="367636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dirty="0">
                <a:solidFill>
                  <a:schemeClr val="dk1"/>
                </a:solidFill>
                <a:latin typeface="Arial"/>
                <a:ea typeface="Arial"/>
                <a:cs typeface="Arial"/>
                <a:sym typeface="Arial"/>
              </a:rPr>
              <a:t>En </a:t>
            </a:r>
            <a:r>
              <a:rPr lang="en-US" sz="2000" b="1" dirty="0" err="1">
                <a:solidFill>
                  <a:schemeClr val="dk1"/>
                </a:solidFill>
                <a:latin typeface="Arial"/>
                <a:ea typeface="Arial"/>
                <a:cs typeface="Arial"/>
                <a:sym typeface="Arial"/>
              </a:rPr>
              <a:t>clase</a:t>
            </a:r>
            <a:r>
              <a:rPr lang="en-US" sz="2000" b="1" dirty="0">
                <a:solidFill>
                  <a:schemeClr val="dk1"/>
                </a:solidFill>
                <a:latin typeface="Arial"/>
                <a:ea typeface="Arial"/>
                <a:cs typeface="Arial"/>
                <a:sym typeface="Arial"/>
              </a:rPr>
              <a:t> (</a:t>
            </a:r>
            <a:r>
              <a:rPr lang="en-US" sz="2000" b="1" dirty="0" err="1">
                <a:solidFill>
                  <a:schemeClr val="dk1"/>
                </a:solidFill>
                <a:latin typeface="Arial"/>
                <a:ea typeface="Arial"/>
                <a:cs typeface="Arial"/>
                <a:sym typeface="Arial"/>
              </a:rPr>
              <a:t>Aplicación</a:t>
            </a:r>
            <a:r>
              <a:rPr lang="en-US" sz="2000" b="1" dirty="0">
                <a:solidFill>
                  <a:schemeClr val="dk1"/>
                </a:solidFill>
                <a:latin typeface="Arial"/>
                <a:ea typeface="Arial"/>
                <a:cs typeface="Arial"/>
                <a:sym typeface="Arial"/>
              </a:rPr>
              <a:t> </a:t>
            </a:r>
            <a:r>
              <a:rPr lang="en-US" sz="2000" b="1" dirty="0" err="1">
                <a:solidFill>
                  <a:schemeClr val="dk1"/>
                </a:solidFill>
                <a:latin typeface="Arial"/>
                <a:ea typeface="Arial"/>
                <a:cs typeface="Arial"/>
                <a:sym typeface="Arial"/>
              </a:rPr>
              <a:t>práctica</a:t>
            </a:r>
            <a:r>
              <a:rPr lang="en-US" sz="2000" b="1" dirty="0">
                <a:solidFill>
                  <a:schemeClr val="dk1"/>
                </a:solidFill>
                <a:latin typeface="Arial"/>
                <a:ea typeface="Arial"/>
                <a:cs typeface="Arial"/>
                <a:sym typeface="Arial"/>
              </a:rPr>
              <a:t>)</a:t>
            </a:r>
            <a:endParaRPr sz="1200" dirty="0"/>
          </a:p>
          <a:p>
            <a:pPr marL="342900" marR="0" lvl="0" indent="-342900" algn="l" rtl="0">
              <a:spcBef>
                <a:spcPts val="0"/>
              </a:spcBef>
              <a:spcAft>
                <a:spcPts val="0"/>
              </a:spcAft>
              <a:buClr>
                <a:schemeClr val="dk1"/>
              </a:buClr>
              <a:buSzPts val="2400"/>
              <a:buFont typeface="Noto Sans Symbols"/>
              <a:buChar char="⮚"/>
            </a:pPr>
            <a:r>
              <a:rPr lang="en-US" sz="2000" dirty="0" err="1">
                <a:solidFill>
                  <a:schemeClr val="dk1"/>
                </a:solidFill>
                <a:latin typeface="Arial"/>
                <a:ea typeface="Arial"/>
                <a:cs typeface="Arial"/>
                <a:sym typeface="Arial"/>
              </a:rPr>
              <a:t>Utilice</a:t>
            </a:r>
            <a:r>
              <a:rPr lang="en-US" sz="2000" dirty="0">
                <a:solidFill>
                  <a:schemeClr val="dk1"/>
                </a:solidFill>
                <a:latin typeface="Arial"/>
                <a:ea typeface="Arial"/>
                <a:cs typeface="Arial"/>
                <a:sym typeface="Arial"/>
              </a:rPr>
              <a:t> material multimedia para </a:t>
            </a:r>
            <a:r>
              <a:rPr lang="en-US" sz="2000" dirty="0" err="1">
                <a:solidFill>
                  <a:schemeClr val="dk1"/>
                </a:solidFill>
                <a:latin typeface="Arial"/>
                <a:ea typeface="Arial"/>
                <a:cs typeface="Arial"/>
                <a:sym typeface="Arial"/>
              </a:rPr>
              <a:t>apoyar</a:t>
            </a:r>
            <a:r>
              <a:rPr lang="en-US" sz="2000" dirty="0">
                <a:solidFill>
                  <a:schemeClr val="dk1"/>
                </a:solidFill>
                <a:latin typeface="Arial"/>
                <a:ea typeface="Arial"/>
                <a:cs typeface="Arial"/>
                <a:sym typeface="Arial"/>
              </a:rPr>
              <a:t> las </a:t>
            </a:r>
            <a:r>
              <a:rPr lang="en-US" sz="2000" dirty="0" err="1">
                <a:solidFill>
                  <a:schemeClr val="dk1"/>
                </a:solidFill>
                <a:latin typeface="Arial"/>
                <a:ea typeface="Arial"/>
                <a:cs typeface="Arial"/>
                <a:sym typeface="Arial"/>
              </a:rPr>
              <a:t>demostraciones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en</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clase</a:t>
            </a:r>
            <a:r>
              <a:rPr lang="en-US" sz="2000" dirty="0">
                <a:solidFill>
                  <a:schemeClr val="dk1"/>
                </a:solidFill>
                <a:latin typeface="Arial"/>
                <a:ea typeface="Arial"/>
                <a:cs typeface="Arial"/>
                <a:sym typeface="Arial"/>
              </a:rPr>
              <a:t> y las </a:t>
            </a:r>
            <a:r>
              <a:rPr lang="en-US" sz="2000" dirty="0" err="1">
                <a:solidFill>
                  <a:schemeClr val="dk1"/>
                </a:solidFill>
                <a:latin typeface="Arial"/>
                <a:ea typeface="Arial"/>
                <a:cs typeface="Arial"/>
                <a:sym typeface="Arial"/>
              </a:rPr>
              <a:t>prácticas</a:t>
            </a:r>
            <a:r>
              <a:rPr lang="en-US" sz="2000" dirty="0">
                <a:solidFill>
                  <a:schemeClr val="dk1"/>
                </a:solidFill>
                <a:latin typeface="Arial"/>
                <a:ea typeface="Arial"/>
                <a:cs typeface="Arial"/>
                <a:sym typeface="Arial"/>
              </a:rPr>
              <a:t>. Los </a:t>
            </a:r>
            <a:r>
              <a:rPr lang="en-US" sz="2000" dirty="0" err="1">
                <a:solidFill>
                  <a:schemeClr val="dk1"/>
                </a:solidFill>
                <a:latin typeface="Arial"/>
                <a:ea typeface="Arial"/>
                <a:cs typeface="Arial"/>
                <a:sym typeface="Arial"/>
              </a:rPr>
              <a:t>cuestionarios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interactivos</a:t>
            </a:r>
            <a:r>
              <a:rPr lang="en-US" sz="2000" dirty="0">
                <a:solidFill>
                  <a:schemeClr val="dk1"/>
                </a:solidFill>
                <a:latin typeface="Arial"/>
                <a:ea typeface="Arial"/>
                <a:cs typeface="Arial"/>
                <a:sym typeface="Arial"/>
              </a:rPr>
              <a:t> o las </a:t>
            </a:r>
            <a:r>
              <a:rPr lang="en-US" sz="2000" dirty="0" err="1">
                <a:solidFill>
                  <a:schemeClr val="dk1"/>
                </a:solidFill>
                <a:latin typeface="Arial"/>
                <a:ea typeface="Arial"/>
                <a:cs typeface="Arial"/>
                <a:sym typeface="Arial"/>
              </a:rPr>
              <a:t>ayudas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visuales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pueden</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reforzar</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el</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aprendizaje</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durante</a:t>
            </a:r>
            <a:r>
              <a:rPr lang="en-US" sz="2000" dirty="0">
                <a:solidFill>
                  <a:schemeClr val="dk1"/>
                </a:solidFill>
                <a:latin typeface="Arial"/>
                <a:ea typeface="Arial"/>
                <a:cs typeface="Arial"/>
                <a:sym typeface="Arial"/>
              </a:rPr>
              <a:t> las </a:t>
            </a:r>
            <a:r>
              <a:rPr lang="en-US" sz="2000" dirty="0" err="1">
                <a:solidFill>
                  <a:schemeClr val="dk1"/>
                </a:solidFill>
                <a:latin typeface="Arial"/>
                <a:ea typeface="Arial"/>
                <a:cs typeface="Arial"/>
                <a:sym typeface="Arial"/>
              </a:rPr>
              <a:t>sesiones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prácticas</a:t>
            </a:r>
            <a:r>
              <a:rPr lang="en-US" sz="2000" dirty="0">
                <a:solidFill>
                  <a:schemeClr val="dk1"/>
                </a:solidFill>
                <a:latin typeface="Arial"/>
                <a:ea typeface="Arial"/>
                <a:cs typeface="Arial"/>
                <a:sym typeface="Arial"/>
              </a:rPr>
              <a:t>.</a:t>
            </a:r>
            <a:endParaRPr sz="1200" dirty="0"/>
          </a:p>
          <a:p>
            <a:pPr marL="342900" marR="0" lvl="0" indent="-190500" algn="l" rtl="0">
              <a:spcBef>
                <a:spcPts val="0"/>
              </a:spcBef>
              <a:spcAft>
                <a:spcPts val="0"/>
              </a:spcAft>
              <a:buClr>
                <a:schemeClr val="dk1"/>
              </a:buClr>
              <a:buSzPts val="2400"/>
              <a:buFont typeface="Noto Sans Symbols"/>
              <a:buNone/>
            </a:pPr>
            <a:endParaRPr sz="2000" dirty="0">
              <a:solidFill>
                <a:schemeClr val="dk1"/>
              </a:solidFill>
              <a:latin typeface="Arial"/>
              <a:ea typeface="Arial"/>
              <a:cs typeface="Arial"/>
              <a:sym typeface="Arial"/>
            </a:endParaRPr>
          </a:p>
          <a:p>
            <a:pPr marL="0" marR="0" lvl="0" indent="0" algn="l" rtl="0">
              <a:spcBef>
                <a:spcPts val="0"/>
              </a:spcBef>
              <a:spcAft>
                <a:spcPts val="0"/>
              </a:spcAft>
              <a:buNone/>
            </a:pPr>
            <a:r>
              <a:rPr lang="en-US" sz="1800" i="1" dirty="0" err="1">
                <a:solidFill>
                  <a:schemeClr val="dk1"/>
                </a:solidFill>
                <a:latin typeface="Arial"/>
                <a:ea typeface="Arial"/>
                <a:cs typeface="Arial"/>
                <a:sym typeface="Arial"/>
              </a:rPr>
              <a:t>Ejemplo</a:t>
            </a:r>
            <a:r>
              <a:rPr lang="en-US" sz="1800" dirty="0">
                <a:solidFill>
                  <a:schemeClr val="dk1"/>
                </a:solidFill>
                <a:latin typeface="Arial"/>
                <a:ea typeface="Arial"/>
                <a:cs typeface="Arial"/>
                <a:sym typeface="Arial"/>
              </a:rPr>
              <a:t>: Durante </a:t>
            </a:r>
            <a:r>
              <a:rPr lang="en-US" sz="1800" dirty="0" err="1">
                <a:solidFill>
                  <a:schemeClr val="dk1"/>
                </a:solidFill>
                <a:latin typeface="Arial"/>
                <a:ea typeface="Arial"/>
                <a:cs typeface="Arial"/>
                <a:sym typeface="Arial"/>
              </a:rPr>
              <a:t>una</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sesión</a:t>
            </a:r>
            <a:r>
              <a:rPr lang="en-US" sz="1800" dirty="0">
                <a:solidFill>
                  <a:schemeClr val="dk1"/>
                </a:solidFill>
                <a:latin typeface="Arial"/>
                <a:ea typeface="Arial"/>
                <a:cs typeface="Arial"/>
                <a:sym typeface="Arial"/>
              </a:rPr>
              <a:t> de </a:t>
            </a:r>
            <a:r>
              <a:rPr lang="en-US" sz="1800" dirty="0" err="1">
                <a:solidFill>
                  <a:schemeClr val="dk1"/>
                </a:solidFill>
                <a:latin typeface="Arial"/>
                <a:ea typeface="Arial"/>
                <a:cs typeface="Arial"/>
                <a:sym typeface="Arial"/>
              </a:rPr>
              <a:t>laboratorio</a:t>
            </a:r>
            <a:r>
              <a:rPr lang="en-US" sz="1800" dirty="0">
                <a:solidFill>
                  <a:schemeClr val="dk1"/>
                </a:solidFill>
                <a:latin typeface="Arial"/>
                <a:ea typeface="Arial"/>
                <a:cs typeface="Arial"/>
                <a:sym typeface="Arial"/>
              </a:rPr>
              <a:t>, un instructor </a:t>
            </a:r>
            <a:r>
              <a:rPr lang="en-US" sz="1800" dirty="0" err="1">
                <a:solidFill>
                  <a:schemeClr val="dk1"/>
                </a:solidFill>
                <a:latin typeface="Arial"/>
                <a:ea typeface="Arial"/>
                <a:cs typeface="Arial"/>
                <a:sym typeface="Arial"/>
              </a:rPr>
              <a:t>puede</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utilizar</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una</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guía</a:t>
            </a:r>
            <a:r>
              <a:rPr lang="en-US" sz="1800" dirty="0">
                <a:solidFill>
                  <a:schemeClr val="dk1"/>
                </a:solidFill>
                <a:latin typeface="Arial"/>
                <a:ea typeface="Arial"/>
                <a:cs typeface="Arial"/>
                <a:sym typeface="Arial"/>
              </a:rPr>
              <a:t> de </a:t>
            </a:r>
            <a:r>
              <a:rPr lang="en-US" sz="1800" dirty="0" err="1">
                <a:solidFill>
                  <a:schemeClr val="dk1"/>
                </a:solidFill>
                <a:latin typeface="Arial"/>
                <a:ea typeface="Arial"/>
                <a:cs typeface="Arial"/>
                <a:sym typeface="Arial"/>
              </a:rPr>
              <a:t>vídeo</a:t>
            </a:r>
            <a:r>
              <a:rPr lang="en-US" sz="1800" dirty="0">
                <a:solidFill>
                  <a:schemeClr val="dk1"/>
                </a:solidFill>
                <a:latin typeface="Arial"/>
                <a:ea typeface="Arial"/>
                <a:cs typeface="Arial"/>
                <a:sym typeface="Arial"/>
              </a:rPr>
              <a:t> paso a paso para </a:t>
            </a:r>
            <a:r>
              <a:rPr lang="en-US" sz="1800" dirty="0" err="1">
                <a:solidFill>
                  <a:schemeClr val="dk1"/>
                </a:solidFill>
                <a:latin typeface="Arial"/>
                <a:ea typeface="Arial"/>
                <a:cs typeface="Arial"/>
                <a:sym typeface="Arial"/>
              </a:rPr>
              <a:t>ayudar</a:t>
            </a:r>
            <a:r>
              <a:rPr lang="en-US" sz="1800" dirty="0">
                <a:solidFill>
                  <a:schemeClr val="dk1"/>
                </a:solidFill>
                <a:latin typeface="Arial"/>
                <a:ea typeface="Arial"/>
                <a:cs typeface="Arial"/>
                <a:sym typeface="Arial"/>
              </a:rPr>
              <a:t> a </a:t>
            </a:r>
            <a:r>
              <a:rPr lang="en-US" sz="1800" dirty="0" err="1">
                <a:solidFill>
                  <a:schemeClr val="dk1"/>
                </a:solidFill>
                <a:latin typeface="Arial"/>
                <a:ea typeface="Arial"/>
                <a:cs typeface="Arial"/>
                <a:sym typeface="Arial"/>
              </a:rPr>
              <a:t>los</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alumnos</a:t>
            </a:r>
            <a:r>
              <a:rPr lang="en-US" sz="1800" dirty="0">
                <a:solidFill>
                  <a:schemeClr val="dk1"/>
                </a:solidFill>
                <a:latin typeface="Arial"/>
                <a:ea typeface="Arial"/>
                <a:cs typeface="Arial"/>
                <a:sym typeface="Arial"/>
              </a:rPr>
              <a:t> a </a:t>
            </a:r>
            <a:r>
              <a:rPr lang="en-US" sz="1800" dirty="0" err="1">
                <a:solidFill>
                  <a:schemeClr val="dk1"/>
                </a:solidFill>
                <a:latin typeface="Arial"/>
                <a:ea typeface="Arial"/>
                <a:cs typeface="Arial"/>
                <a:sym typeface="Arial"/>
              </a:rPr>
              <a:t>seguir</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el</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proceso</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mientras</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realizan</a:t>
            </a:r>
            <a:r>
              <a:rPr lang="en-US" sz="1800" dirty="0">
                <a:solidFill>
                  <a:schemeClr val="dk1"/>
                </a:solidFill>
                <a:latin typeface="Arial"/>
                <a:ea typeface="Arial"/>
                <a:cs typeface="Arial"/>
                <a:sym typeface="Arial"/>
              </a:rPr>
              <a:t> las </a:t>
            </a:r>
            <a:r>
              <a:rPr lang="en-US" sz="1800" dirty="0" err="1">
                <a:solidFill>
                  <a:schemeClr val="dk1"/>
                </a:solidFill>
                <a:latin typeface="Arial"/>
                <a:ea typeface="Arial"/>
                <a:cs typeface="Arial"/>
                <a:sym typeface="Arial"/>
              </a:rPr>
              <a:t>tareas</a:t>
            </a:r>
            <a:r>
              <a:rPr lang="en-US" sz="1800" dirty="0">
                <a:solidFill>
                  <a:schemeClr val="dk1"/>
                </a:solidFill>
                <a:latin typeface="Arial"/>
                <a:ea typeface="Arial"/>
                <a:cs typeface="Arial"/>
                <a:sym typeface="Arial"/>
              </a:rPr>
              <a:t>.</a:t>
            </a:r>
            <a:endParaRPr sz="1800" dirty="0">
              <a:solidFill>
                <a:schemeClr val="dk1"/>
              </a:solidFill>
              <a:latin typeface="Arial"/>
              <a:ea typeface="Arial"/>
              <a:cs typeface="Arial"/>
              <a:sym typeface="Arial"/>
            </a:endParaRPr>
          </a:p>
        </p:txBody>
      </p:sp>
      <p:pic>
        <p:nvPicPr>
          <p:cNvPr id="570" name="Google Shape;570;p19" descr="A group of people in a classroom&#10;&#10;Description automatically generated"/>
          <p:cNvPicPr preferRelativeResize="0"/>
          <p:nvPr/>
        </p:nvPicPr>
        <p:blipFill rotWithShape="1">
          <a:blip r:embed="rId6">
            <a:alphaModFix/>
          </a:blip>
          <a:srcRect/>
          <a:stretch/>
        </p:blipFill>
        <p:spPr>
          <a:xfrm>
            <a:off x="6327095" y="2086081"/>
            <a:ext cx="5377817" cy="3585211"/>
          </a:xfrm>
          <a:prstGeom prst="rect">
            <a:avLst/>
          </a:prstGeom>
          <a:noFill/>
          <a:ln>
            <a:noFill/>
          </a:ln>
        </p:spPr>
      </p:pic>
      <p:sp>
        <p:nvSpPr>
          <p:cNvPr id="571" name="Google Shape;571;p19"/>
          <p:cNvSpPr txBox="1"/>
          <p:nvPr/>
        </p:nvSpPr>
        <p:spPr>
          <a:xfrm>
            <a:off x="6389849" y="5639530"/>
            <a:ext cx="6096912"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Arial"/>
                <a:ea typeface="Arial"/>
                <a:cs typeface="Arial"/>
                <a:sym typeface="Arial"/>
              </a:rPr>
              <a:t>Fuente: </a:t>
            </a:r>
            <a:r>
              <a:rPr lang="en-US" sz="1100" u="sng">
                <a:solidFill>
                  <a:schemeClr val="dk1"/>
                </a:solidFill>
                <a:latin typeface="Arial"/>
                <a:ea typeface="Arial"/>
                <a:cs typeface="Arial"/>
                <a:sym typeface="Arial"/>
                <a:hlinkClick r:id="rId7">
                  <a:extLst>
                    <a:ext uri="{A12FA001-AC4F-418D-AE19-62706E023703}">
                      <ahyp:hlinkClr xmlns:ahyp="http://schemas.microsoft.com/office/drawing/2018/hyperlinkcolor" val="tx"/>
                    </a:ext>
                  </a:extLst>
                </a:hlinkClick>
              </a:rPr>
              <a:t>https:</a:t>
            </a:r>
            <a:r>
              <a:rPr lang="en-US" sz="1100">
                <a:solidFill>
                  <a:schemeClr val="dk1"/>
                </a:solidFill>
                <a:latin typeface="Arial"/>
                <a:ea typeface="Arial"/>
                <a:cs typeface="Arial"/>
                <a:sym typeface="Arial"/>
              </a:rPr>
              <a:t>//finestfuture.org/start-studies/vocational-program/ </a:t>
            </a:r>
            <a:endParaRPr sz="1100">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
          <p:cNvSpPr txBox="1"/>
          <p:nvPr/>
        </p:nvSpPr>
        <p:spPr>
          <a:xfrm>
            <a:off x="93082" y="188177"/>
            <a:ext cx="5901813" cy="143603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Clr>
                <a:srgbClr val="033C5B"/>
              </a:buClr>
              <a:buSzPts val="4666"/>
              <a:buFont typeface="Arial"/>
              <a:buNone/>
            </a:pPr>
            <a:r>
              <a:rPr lang="en-US" sz="4666" b="0" i="0" u="none" strike="noStrike" cap="none" dirty="0" err="1">
                <a:solidFill>
                  <a:srgbClr val="033C5B"/>
                </a:solidFill>
                <a:latin typeface="Arial"/>
                <a:ea typeface="Arial"/>
                <a:cs typeface="Arial"/>
                <a:sym typeface="Arial"/>
              </a:rPr>
              <a:t>Objetivos</a:t>
            </a:r>
            <a:r>
              <a:rPr lang="en-US" sz="4666" b="0" i="0" u="none" strike="noStrike" cap="none" dirty="0">
                <a:solidFill>
                  <a:srgbClr val="033C5B"/>
                </a:solidFill>
                <a:latin typeface="Arial"/>
                <a:ea typeface="Arial"/>
                <a:cs typeface="Arial"/>
                <a:sym typeface="Arial"/>
              </a:rPr>
              <a:t> de </a:t>
            </a:r>
            <a:r>
              <a:rPr lang="en-US" sz="4666" b="0" i="0" u="none" strike="noStrike" cap="none" dirty="0" err="1">
                <a:solidFill>
                  <a:srgbClr val="033C5B"/>
                </a:solidFill>
                <a:latin typeface="Arial"/>
                <a:ea typeface="Arial"/>
                <a:cs typeface="Arial"/>
                <a:sym typeface="Arial"/>
              </a:rPr>
              <a:t>aprendizaje</a:t>
            </a:r>
            <a:endParaRPr dirty="0"/>
          </a:p>
        </p:txBody>
      </p:sp>
      <p:sp>
        <p:nvSpPr>
          <p:cNvPr id="173" name="Google Shape;173;p2"/>
          <p:cNvSpPr txBox="1"/>
          <p:nvPr/>
        </p:nvSpPr>
        <p:spPr>
          <a:xfrm>
            <a:off x="194187" y="1722724"/>
            <a:ext cx="5901813" cy="4404283"/>
          </a:xfrm>
          <a:prstGeom prst="rect">
            <a:avLst/>
          </a:prstGeom>
          <a:noFill/>
          <a:ln>
            <a:noFill/>
          </a:ln>
        </p:spPr>
        <p:txBody>
          <a:bodyPr spcFirstLastPara="1" wrap="square" lIns="0" tIns="0" rIns="0" bIns="0" anchor="t" anchorCtr="0">
            <a:spAutoFit/>
          </a:bodyPr>
          <a:lstStyle/>
          <a:p>
            <a:pPr marL="201516" marR="0" lvl="1" indent="0" algn="l" rtl="0">
              <a:lnSpc>
                <a:spcPct val="145166"/>
              </a:lnSpc>
              <a:spcBef>
                <a:spcPts val="0"/>
              </a:spcBef>
              <a:spcAft>
                <a:spcPts val="0"/>
              </a:spcAft>
              <a:buClr>
                <a:srgbClr val="121212"/>
              </a:buClr>
              <a:buSzPts val="1800"/>
              <a:buFont typeface="Arial"/>
              <a:buNone/>
            </a:pPr>
            <a:r>
              <a:rPr lang="en-US" sz="1800" b="0" i="0" u="none" strike="noStrike" cap="none" dirty="0">
                <a:solidFill>
                  <a:srgbClr val="121212"/>
                </a:solidFill>
                <a:latin typeface="Arial"/>
                <a:ea typeface="Arial"/>
                <a:cs typeface="Arial"/>
                <a:sym typeface="Arial"/>
              </a:rPr>
              <a:t>Al final de </a:t>
            </a:r>
            <a:r>
              <a:rPr lang="en-US" sz="1800" b="0" i="0" u="none" strike="noStrike" cap="none" dirty="0" err="1">
                <a:solidFill>
                  <a:srgbClr val="121212"/>
                </a:solidFill>
                <a:latin typeface="Arial"/>
                <a:ea typeface="Arial"/>
                <a:cs typeface="Arial"/>
                <a:sym typeface="Arial"/>
              </a:rPr>
              <a:t>esta</a:t>
            </a:r>
            <a:r>
              <a:rPr lang="en-US" sz="1800" b="0" i="0" u="none" strike="noStrike" cap="none" dirty="0">
                <a:solidFill>
                  <a:srgbClr val="121212"/>
                </a:solidFill>
                <a:latin typeface="Arial"/>
                <a:ea typeface="Arial"/>
                <a:cs typeface="Arial"/>
                <a:sym typeface="Arial"/>
              </a:rPr>
              <a:t> </a:t>
            </a:r>
            <a:r>
              <a:rPr lang="en-US" sz="1800" b="0" i="0" u="none" strike="noStrike" cap="none" dirty="0" err="1">
                <a:solidFill>
                  <a:srgbClr val="121212"/>
                </a:solidFill>
                <a:latin typeface="Arial"/>
                <a:ea typeface="Arial"/>
                <a:cs typeface="Arial"/>
                <a:sym typeface="Arial"/>
              </a:rPr>
              <a:t>unidad</a:t>
            </a:r>
            <a:r>
              <a:rPr lang="en-US" sz="1800" b="0" i="0" u="none" strike="noStrike" cap="none" dirty="0">
                <a:solidFill>
                  <a:srgbClr val="121212"/>
                </a:solidFill>
                <a:latin typeface="Arial"/>
                <a:ea typeface="Arial"/>
                <a:cs typeface="Arial"/>
                <a:sym typeface="Arial"/>
              </a:rPr>
              <a:t>, </a:t>
            </a:r>
            <a:r>
              <a:rPr lang="en-US" sz="1800" b="0" i="0" u="none" strike="noStrike" cap="none" dirty="0" err="1">
                <a:solidFill>
                  <a:srgbClr val="121212"/>
                </a:solidFill>
                <a:latin typeface="Arial"/>
                <a:ea typeface="Arial"/>
                <a:cs typeface="Arial"/>
                <a:sym typeface="Arial"/>
              </a:rPr>
              <a:t>los</a:t>
            </a:r>
            <a:r>
              <a:rPr lang="en-US" sz="1800" b="0" i="0" u="none" strike="noStrike" cap="none" dirty="0">
                <a:solidFill>
                  <a:srgbClr val="121212"/>
                </a:solidFill>
                <a:latin typeface="Arial"/>
                <a:ea typeface="Arial"/>
                <a:cs typeface="Arial"/>
                <a:sym typeface="Arial"/>
              </a:rPr>
              <a:t> </a:t>
            </a:r>
            <a:r>
              <a:rPr lang="en-US" sz="1800" b="0" i="0" u="none" strike="noStrike" cap="none" dirty="0" err="1">
                <a:solidFill>
                  <a:srgbClr val="121212"/>
                </a:solidFill>
                <a:latin typeface="Arial"/>
                <a:ea typeface="Arial"/>
                <a:cs typeface="Arial"/>
                <a:sym typeface="Arial"/>
              </a:rPr>
              <a:t>participantes</a:t>
            </a:r>
            <a:r>
              <a:rPr lang="en-US" sz="1800" b="0" i="0" u="none" strike="noStrike" cap="none" dirty="0">
                <a:solidFill>
                  <a:srgbClr val="121212"/>
                </a:solidFill>
                <a:latin typeface="Arial"/>
                <a:ea typeface="Arial"/>
                <a:cs typeface="Arial"/>
                <a:sym typeface="Arial"/>
              </a:rPr>
              <a:t> </a:t>
            </a:r>
            <a:r>
              <a:rPr lang="en-US" sz="1800" b="0" i="0" u="none" strike="noStrike" cap="none" dirty="0" err="1">
                <a:solidFill>
                  <a:srgbClr val="121212"/>
                </a:solidFill>
                <a:latin typeface="Arial"/>
                <a:ea typeface="Arial"/>
                <a:cs typeface="Arial"/>
                <a:sym typeface="Arial"/>
              </a:rPr>
              <a:t>serán</a:t>
            </a:r>
            <a:r>
              <a:rPr lang="en-US" sz="1800" b="0" i="0" u="none" strike="noStrike" cap="none" dirty="0">
                <a:solidFill>
                  <a:srgbClr val="121212"/>
                </a:solidFill>
                <a:latin typeface="Arial"/>
                <a:ea typeface="Arial"/>
                <a:cs typeface="Arial"/>
                <a:sym typeface="Arial"/>
              </a:rPr>
              <a:t> </a:t>
            </a:r>
            <a:r>
              <a:rPr lang="en-US" sz="1800" b="0" i="0" u="none" strike="noStrike" cap="none" dirty="0" err="1">
                <a:solidFill>
                  <a:srgbClr val="121212"/>
                </a:solidFill>
                <a:latin typeface="Arial"/>
                <a:ea typeface="Arial"/>
                <a:cs typeface="Arial"/>
                <a:sym typeface="Arial"/>
              </a:rPr>
              <a:t>capaces</a:t>
            </a:r>
            <a:r>
              <a:rPr lang="en-US" sz="1800" b="0" i="0" u="none" strike="noStrike" cap="none" dirty="0">
                <a:solidFill>
                  <a:srgbClr val="121212"/>
                </a:solidFill>
                <a:latin typeface="Arial"/>
                <a:ea typeface="Arial"/>
                <a:cs typeface="Arial"/>
                <a:sym typeface="Arial"/>
              </a:rPr>
              <a:t> de:</a:t>
            </a:r>
            <a:endParaRPr sz="1800" b="0" i="0" u="none" strike="noStrike" cap="none" dirty="0">
              <a:solidFill>
                <a:srgbClr val="121212"/>
              </a:solidFill>
              <a:latin typeface="Arial"/>
              <a:ea typeface="Arial"/>
              <a:cs typeface="Arial"/>
              <a:sym typeface="Arial"/>
            </a:endParaRPr>
          </a:p>
          <a:p>
            <a:pPr marL="285750" marR="0" lvl="0" indent="-285750" algn="l" rtl="0">
              <a:spcBef>
                <a:spcPts val="0"/>
              </a:spcBef>
              <a:spcAft>
                <a:spcPts val="0"/>
              </a:spcAft>
              <a:buClr>
                <a:srgbClr val="121212"/>
              </a:buClr>
              <a:buSzPts val="1800"/>
              <a:buFont typeface="Arial"/>
              <a:buChar char="•"/>
            </a:pPr>
            <a:r>
              <a:rPr lang="en-US" sz="1800" b="0" i="0" u="none" strike="noStrike" cap="none" dirty="0" err="1">
                <a:solidFill>
                  <a:srgbClr val="121212"/>
                </a:solidFill>
                <a:latin typeface="Arial"/>
                <a:ea typeface="Arial"/>
                <a:cs typeface="Arial"/>
                <a:sym typeface="Arial"/>
              </a:rPr>
              <a:t>Comprender</a:t>
            </a:r>
            <a:r>
              <a:rPr lang="en-US" sz="1800" b="0" i="0" u="none" strike="noStrike" cap="none" dirty="0">
                <a:solidFill>
                  <a:srgbClr val="121212"/>
                </a:solidFill>
                <a:latin typeface="Arial"/>
                <a:ea typeface="Arial"/>
                <a:cs typeface="Arial"/>
                <a:sym typeface="Arial"/>
              </a:rPr>
              <a:t> la </a:t>
            </a:r>
            <a:r>
              <a:rPr lang="en-US" sz="1800" b="0" i="0" u="none" strike="noStrike" cap="none" dirty="0" err="1">
                <a:solidFill>
                  <a:srgbClr val="121212"/>
                </a:solidFill>
                <a:latin typeface="Arial"/>
                <a:ea typeface="Arial"/>
                <a:cs typeface="Arial"/>
                <a:sym typeface="Arial"/>
              </a:rPr>
              <a:t>importancia</a:t>
            </a:r>
            <a:r>
              <a:rPr lang="en-US" sz="1800" b="0" i="0" u="none" strike="noStrike" cap="none" dirty="0">
                <a:solidFill>
                  <a:srgbClr val="121212"/>
                </a:solidFill>
                <a:latin typeface="Arial"/>
                <a:ea typeface="Arial"/>
                <a:cs typeface="Arial"/>
                <a:sym typeface="Arial"/>
              </a:rPr>
              <a:t> de </a:t>
            </a:r>
            <a:r>
              <a:rPr lang="en-US" sz="1800" b="0" i="0" u="none" strike="noStrike" cap="none" dirty="0" err="1">
                <a:solidFill>
                  <a:srgbClr val="121212"/>
                </a:solidFill>
                <a:latin typeface="Arial"/>
                <a:ea typeface="Arial"/>
                <a:cs typeface="Arial"/>
                <a:sym typeface="Arial"/>
              </a:rPr>
              <a:t>los</a:t>
            </a:r>
            <a:r>
              <a:rPr lang="en-US" sz="1800" b="0" i="0" u="none" strike="noStrike" cap="none" dirty="0">
                <a:solidFill>
                  <a:srgbClr val="121212"/>
                </a:solidFill>
                <a:latin typeface="Arial"/>
                <a:ea typeface="Arial"/>
                <a:cs typeface="Arial"/>
                <a:sym typeface="Arial"/>
              </a:rPr>
              <a:t> </a:t>
            </a:r>
            <a:r>
              <a:rPr lang="en-US" sz="1800" b="0" i="0" u="none" strike="noStrike" cap="none" dirty="0" err="1">
                <a:solidFill>
                  <a:srgbClr val="121212"/>
                </a:solidFill>
                <a:latin typeface="Arial"/>
                <a:ea typeface="Arial"/>
                <a:cs typeface="Arial"/>
                <a:sym typeface="Arial"/>
              </a:rPr>
              <a:t>multimedios</a:t>
            </a:r>
            <a:r>
              <a:rPr lang="en-US" sz="1800" b="0" i="0" u="none" strike="noStrike" cap="none" dirty="0">
                <a:solidFill>
                  <a:srgbClr val="121212"/>
                </a:solidFill>
                <a:latin typeface="Arial"/>
                <a:ea typeface="Arial"/>
                <a:cs typeface="Arial"/>
                <a:sym typeface="Arial"/>
              </a:rPr>
              <a:t> </a:t>
            </a:r>
            <a:r>
              <a:rPr lang="en-US" sz="1800" b="0" i="0" u="none" strike="noStrike" cap="none" dirty="0" err="1">
                <a:solidFill>
                  <a:srgbClr val="121212"/>
                </a:solidFill>
                <a:latin typeface="Arial"/>
                <a:ea typeface="Arial"/>
                <a:cs typeface="Arial"/>
                <a:sym typeface="Arial"/>
              </a:rPr>
              <a:t>en</a:t>
            </a:r>
            <a:r>
              <a:rPr lang="en-US" sz="1800" b="0" i="0" u="none" strike="noStrike" cap="none" dirty="0">
                <a:solidFill>
                  <a:srgbClr val="121212"/>
                </a:solidFill>
                <a:latin typeface="Arial"/>
                <a:ea typeface="Arial"/>
                <a:cs typeface="Arial"/>
                <a:sym typeface="Arial"/>
              </a:rPr>
              <a:t> </a:t>
            </a:r>
            <a:r>
              <a:rPr lang="en-US" sz="1800" b="0" i="0" u="none" strike="noStrike" cap="none" dirty="0" err="1">
                <a:solidFill>
                  <a:srgbClr val="121212"/>
                </a:solidFill>
                <a:latin typeface="Arial"/>
                <a:ea typeface="Arial"/>
                <a:cs typeface="Arial"/>
                <a:sym typeface="Arial"/>
              </a:rPr>
              <a:t>el</a:t>
            </a:r>
            <a:r>
              <a:rPr lang="en-US" sz="1800" b="0" i="0" u="none" strike="noStrike" cap="none" dirty="0">
                <a:solidFill>
                  <a:srgbClr val="121212"/>
                </a:solidFill>
                <a:latin typeface="Arial"/>
                <a:ea typeface="Arial"/>
                <a:cs typeface="Arial"/>
                <a:sym typeface="Arial"/>
              </a:rPr>
              <a:t> aula </a:t>
            </a:r>
            <a:r>
              <a:rPr lang="en-US" sz="1800" b="0" i="0" u="none" strike="noStrike" cap="none" dirty="0" err="1">
                <a:solidFill>
                  <a:srgbClr val="121212"/>
                </a:solidFill>
                <a:latin typeface="Arial"/>
                <a:ea typeface="Arial"/>
                <a:cs typeface="Arial"/>
                <a:sym typeface="Arial"/>
              </a:rPr>
              <a:t>invertida</a:t>
            </a:r>
            <a:r>
              <a:rPr lang="en-US" sz="1800" b="0" i="0" u="none" strike="noStrike" cap="none" dirty="0">
                <a:solidFill>
                  <a:srgbClr val="121212"/>
                </a:solidFill>
                <a:latin typeface="Arial"/>
                <a:ea typeface="Arial"/>
                <a:cs typeface="Arial"/>
                <a:sym typeface="Arial"/>
              </a:rPr>
              <a:t> de EFP.</a:t>
            </a:r>
            <a:endParaRPr dirty="0"/>
          </a:p>
          <a:p>
            <a:pPr marL="285750" marR="0" lvl="0" indent="-285750" algn="l" rtl="0">
              <a:spcBef>
                <a:spcPts val="0"/>
              </a:spcBef>
              <a:spcAft>
                <a:spcPts val="0"/>
              </a:spcAft>
              <a:buClr>
                <a:srgbClr val="121212"/>
              </a:buClr>
              <a:buSzPts val="1800"/>
              <a:buFont typeface="Arial"/>
              <a:buChar char="•"/>
            </a:pPr>
            <a:r>
              <a:rPr lang="en-US" sz="1800" b="0" i="0" u="none" strike="noStrike" cap="none" dirty="0" err="1">
                <a:solidFill>
                  <a:srgbClr val="121212"/>
                </a:solidFill>
                <a:latin typeface="Arial"/>
                <a:ea typeface="Arial"/>
                <a:cs typeface="Arial"/>
                <a:sym typeface="Arial"/>
              </a:rPr>
              <a:t>Identificar</a:t>
            </a:r>
            <a:r>
              <a:rPr lang="en-US" sz="1800" b="0" i="0" u="none" strike="noStrike" cap="none" dirty="0">
                <a:solidFill>
                  <a:srgbClr val="121212"/>
                </a:solidFill>
                <a:latin typeface="Arial"/>
                <a:ea typeface="Arial"/>
                <a:cs typeface="Arial"/>
                <a:sym typeface="Arial"/>
              </a:rPr>
              <a:t> y </a:t>
            </a:r>
            <a:r>
              <a:rPr lang="en-US" sz="1800" b="0" i="0" u="none" strike="noStrike" cap="none" dirty="0" err="1">
                <a:solidFill>
                  <a:srgbClr val="121212"/>
                </a:solidFill>
                <a:latin typeface="Arial"/>
                <a:ea typeface="Arial"/>
                <a:cs typeface="Arial"/>
                <a:sym typeface="Arial"/>
              </a:rPr>
              <a:t>aplicar</a:t>
            </a:r>
            <a:r>
              <a:rPr lang="en-US" sz="1800" b="0" i="0" u="none" strike="noStrike" cap="none" dirty="0">
                <a:solidFill>
                  <a:srgbClr val="121212"/>
                </a:solidFill>
                <a:latin typeface="Arial"/>
                <a:ea typeface="Arial"/>
                <a:cs typeface="Arial"/>
                <a:sym typeface="Arial"/>
              </a:rPr>
              <a:t> </a:t>
            </a:r>
            <a:r>
              <a:rPr lang="en-US" sz="1800" b="0" i="0" u="none" strike="noStrike" cap="none" dirty="0" err="1">
                <a:solidFill>
                  <a:srgbClr val="121212"/>
                </a:solidFill>
                <a:latin typeface="Arial"/>
                <a:ea typeface="Arial"/>
                <a:cs typeface="Arial"/>
                <a:sym typeface="Arial"/>
              </a:rPr>
              <a:t>herramientas</a:t>
            </a:r>
            <a:r>
              <a:rPr lang="en-US" sz="1800" b="0" i="0" u="none" strike="noStrike" cap="none" dirty="0">
                <a:solidFill>
                  <a:srgbClr val="121212"/>
                </a:solidFill>
                <a:latin typeface="Arial"/>
                <a:ea typeface="Arial"/>
                <a:cs typeface="Arial"/>
                <a:sym typeface="Arial"/>
              </a:rPr>
              <a:t> para </a:t>
            </a:r>
            <a:r>
              <a:rPr lang="en-US" sz="1800" b="0" i="0" u="none" strike="noStrike" cap="none" dirty="0" err="1">
                <a:solidFill>
                  <a:srgbClr val="121212"/>
                </a:solidFill>
                <a:latin typeface="Arial"/>
                <a:ea typeface="Arial"/>
                <a:cs typeface="Arial"/>
                <a:sym typeface="Arial"/>
              </a:rPr>
              <a:t>crear</a:t>
            </a:r>
            <a:r>
              <a:rPr lang="en-US" sz="1800" b="0" i="0" u="none" strike="noStrike" cap="none" dirty="0">
                <a:solidFill>
                  <a:srgbClr val="121212"/>
                </a:solidFill>
                <a:latin typeface="Arial"/>
                <a:ea typeface="Arial"/>
                <a:cs typeface="Arial"/>
                <a:sym typeface="Arial"/>
              </a:rPr>
              <a:t> </a:t>
            </a:r>
            <a:r>
              <a:rPr lang="en-US" sz="1800" b="0" i="0" u="none" strike="noStrike" cap="none" dirty="0" err="1">
                <a:solidFill>
                  <a:srgbClr val="121212"/>
                </a:solidFill>
                <a:latin typeface="Arial"/>
                <a:ea typeface="Arial"/>
                <a:cs typeface="Arial"/>
                <a:sym typeface="Arial"/>
              </a:rPr>
              <a:t>contenidos</a:t>
            </a:r>
            <a:r>
              <a:rPr lang="en-US" sz="1800" b="0" i="0" u="none" strike="noStrike" cap="none" dirty="0">
                <a:solidFill>
                  <a:srgbClr val="121212"/>
                </a:solidFill>
                <a:latin typeface="Arial"/>
                <a:ea typeface="Arial"/>
                <a:cs typeface="Arial"/>
                <a:sym typeface="Arial"/>
              </a:rPr>
              <a:t> de audio, </a:t>
            </a:r>
            <a:r>
              <a:rPr lang="en-US" sz="1800" b="0" i="0" u="none" strike="noStrike" cap="none" dirty="0" err="1">
                <a:solidFill>
                  <a:srgbClr val="121212"/>
                </a:solidFill>
                <a:latin typeface="Arial"/>
                <a:ea typeface="Arial"/>
                <a:cs typeface="Arial"/>
                <a:sym typeface="Arial"/>
              </a:rPr>
              <a:t>vídeo</a:t>
            </a:r>
            <a:r>
              <a:rPr lang="en-US" sz="1800" b="0" i="0" u="none" strike="noStrike" cap="none" dirty="0">
                <a:solidFill>
                  <a:srgbClr val="121212"/>
                </a:solidFill>
                <a:latin typeface="Arial"/>
                <a:ea typeface="Arial"/>
                <a:cs typeface="Arial"/>
                <a:sym typeface="Arial"/>
              </a:rPr>
              <a:t> e </a:t>
            </a:r>
            <a:r>
              <a:rPr lang="en-US" sz="1800" b="0" i="0" u="none" strike="noStrike" cap="none" dirty="0" err="1">
                <a:solidFill>
                  <a:srgbClr val="121212"/>
                </a:solidFill>
                <a:latin typeface="Arial"/>
                <a:ea typeface="Arial"/>
                <a:cs typeface="Arial"/>
                <a:sym typeface="Arial"/>
              </a:rPr>
              <a:t>interactivos</a:t>
            </a:r>
            <a:r>
              <a:rPr lang="en-US" sz="1800" b="0" i="0" u="none" strike="noStrike" cap="none" dirty="0">
                <a:solidFill>
                  <a:srgbClr val="121212"/>
                </a:solidFill>
                <a:latin typeface="Arial"/>
                <a:ea typeface="Arial"/>
                <a:cs typeface="Arial"/>
                <a:sym typeface="Arial"/>
              </a:rPr>
              <a:t> de </a:t>
            </a:r>
            <a:r>
              <a:rPr lang="en-US" sz="1800" b="0" i="0" u="none" strike="noStrike" cap="none" dirty="0" err="1">
                <a:solidFill>
                  <a:srgbClr val="121212"/>
                </a:solidFill>
                <a:latin typeface="Arial"/>
                <a:ea typeface="Arial"/>
                <a:cs typeface="Arial"/>
                <a:sym typeface="Arial"/>
              </a:rPr>
              <a:t>alta</a:t>
            </a:r>
            <a:r>
              <a:rPr lang="en-US" sz="1800" b="0" i="0" u="none" strike="noStrike" cap="none" dirty="0">
                <a:solidFill>
                  <a:srgbClr val="121212"/>
                </a:solidFill>
                <a:latin typeface="Arial"/>
                <a:ea typeface="Arial"/>
                <a:cs typeface="Arial"/>
                <a:sym typeface="Arial"/>
              </a:rPr>
              <a:t> </a:t>
            </a:r>
            <a:r>
              <a:rPr lang="en-US" sz="1800" b="0" i="0" u="none" strike="noStrike" cap="none" dirty="0" err="1">
                <a:solidFill>
                  <a:srgbClr val="121212"/>
                </a:solidFill>
                <a:latin typeface="Arial"/>
                <a:ea typeface="Arial"/>
                <a:cs typeface="Arial"/>
                <a:sym typeface="Arial"/>
              </a:rPr>
              <a:t>calidad</a:t>
            </a:r>
            <a:r>
              <a:rPr lang="en-US" sz="1800" b="0" i="0" u="none" strike="noStrike" cap="none" dirty="0">
                <a:solidFill>
                  <a:srgbClr val="121212"/>
                </a:solidFill>
                <a:latin typeface="Arial"/>
                <a:ea typeface="Arial"/>
                <a:cs typeface="Arial"/>
                <a:sym typeface="Arial"/>
              </a:rPr>
              <a:t>.</a:t>
            </a:r>
            <a:endParaRPr dirty="0"/>
          </a:p>
          <a:p>
            <a:pPr marL="285750" marR="0" lvl="0" indent="-285750" algn="l" rtl="0">
              <a:spcBef>
                <a:spcPts val="0"/>
              </a:spcBef>
              <a:spcAft>
                <a:spcPts val="0"/>
              </a:spcAft>
              <a:buClr>
                <a:srgbClr val="121212"/>
              </a:buClr>
              <a:buSzPts val="1800"/>
              <a:buFont typeface="Arial"/>
              <a:buChar char="•"/>
            </a:pPr>
            <a:r>
              <a:rPr lang="en-US" sz="1800" b="0" i="0" u="none" strike="noStrike" cap="none" dirty="0" err="1">
                <a:solidFill>
                  <a:srgbClr val="121212"/>
                </a:solidFill>
                <a:latin typeface="Arial"/>
                <a:ea typeface="Arial"/>
                <a:cs typeface="Arial"/>
                <a:sym typeface="Arial"/>
              </a:rPr>
              <a:t>Utilizar</a:t>
            </a:r>
            <a:r>
              <a:rPr lang="en-US" sz="1800" b="0" i="0" u="none" strike="noStrike" cap="none" dirty="0">
                <a:solidFill>
                  <a:srgbClr val="121212"/>
                </a:solidFill>
                <a:latin typeface="Arial"/>
                <a:ea typeface="Arial"/>
                <a:cs typeface="Arial"/>
                <a:sym typeface="Arial"/>
              </a:rPr>
              <a:t> la </a:t>
            </a:r>
            <a:r>
              <a:rPr lang="en-US" sz="1800" b="0" i="0" u="none" strike="noStrike" cap="none" dirty="0" err="1">
                <a:solidFill>
                  <a:srgbClr val="121212"/>
                </a:solidFill>
                <a:latin typeface="Arial"/>
                <a:ea typeface="Arial"/>
                <a:cs typeface="Arial"/>
                <a:sym typeface="Arial"/>
              </a:rPr>
              <a:t>escritura</a:t>
            </a:r>
            <a:r>
              <a:rPr lang="en-US" sz="1800" b="0" i="0" u="none" strike="noStrike" cap="none" dirty="0">
                <a:solidFill>
                  <a:srgbClr val="121212"/>
                </a:solidFill>
                <a:latin typeface="Arial"/>
                <a:ea typeface="Arial"/>
                <a:cs typeface="Arial"/>
                <a:sym typeface="Arial"/>
              </a:rPr>
              <a:t> de </a:t>
            </a:r>
            <a:r>
              <a:rPr lang="en-US" sz="1800" b="0" i="0" u="none" strike="noStrike" cap="none" dirty="0" err="1">
                <a:solidFill>
                  <a:srgbClr val="121212"/>
                </a:solidFill>
                <a:latin typeface="Arial"/>
                <a:ea typeface="Arial"/>
                <a:cs typeface="Arial"/>
                <a:sym typeface="Arial"/>
              </a:rPr>
              <a:t>guiones</a:t>
            </a:r>
            <a:r>
              <a:rPr lang="en-US" sz="1800" b="0" i="0" u="none" strike="noStrike" cap="none" dirty="0">
                <a:solidFill>
                  <a:srgbClr val="121212"/>
                </a:solidFill>
                <a:latin typeface="Arial"/>
                <a:ea typeface="Arial"/>
                <a:cs typeface="Arial"/>
                <a:sym typeface="Arial"/>
              </a:rPr>
              <a:t>, </a:t>
            </a:r>
            <a:r>
              <a:rPr lang="en-US" sz="1800" b="0" i="0" u="none" strike="noStrike" cap="none" dirty="0" err="1">
                <a:solidFill>
                  <a:srgbClr val="121212"/>
                </a:solidFill>
                <a:latin typeface="Arial"/>
                <a:ea typeface="Arial"/>
                <a:cs typeface="Arial"/>
                <a:sym typeface="Arial"/>
              </a:rPr>
              <a:t>el</a:t>
            </a:r>
            <a:r>
              <a:rPr lang="en-US" sz="1800" b="0" i="0" u="none" strike="noStrike" cap="none" dirty="0">
                <a:solidFill>
                  <a:srgbClr val="121212"/>
                </a:solidFill>
                <a:latin typeface="Arial"/>
                <a:ea typeface="Arial"/>
                <a:cs typeface="Arial"/>
                <a:sym typeface="Arial"/>
              </a:rPr>
              <a:t> </a:t>
            </a:r>
            <a:r>
              <a:rPr lang="en-US" sz="1800" b="0" i="0" u="none" strike="noStrike" cap="none" dirty="0" err="1">
                <a:solidFill>
                  <a:srgbClr val="121212"/>
                </a:solidFill>
                <a:latin typeface="Arial"/>
                <a:ea typeface="Arial"/>
                <a:cs typeface="Arial"/>
                <a:sym typeface="Arial"/>
              </a:rPr>
              <a:t>guión</a:t>
            </a:r>
            <a:r>
              <a:rPr lang="en-US" sz="1800" b="0" i="0" u="none" strike="noStrike" cap="none" dirty="0">
                <a:solidFill>
                  <a:srgbClr val="121212"/>
                </a:solidFill>
                <a:latin typeface="Arial"/>
                <a:ea typeface="Arial"/>
                <a:cs typeface="Arial"/>
                <a:sym typeface="Arial"/>
              </a:rPr>
              <a:t> </a:t>
            </a:r>
            <a:r>
              <a:rPr lang="en-US" sz="1800" b="0" i="0" u="none" strike="noStrike" cap="none" dirty="0" err="1">
                <a:solidFill>
                  <a:srgbClr val="121212"/>
                </a:solidFill>
                <a:latin typeface="Arial"/>
                <a:ea typeface="Arial"/>
                <a:cs typeface="Arial"/>
                <a:sym typeface="Arial"/>
              </a:rPr>
              <a:t>gráfico</a:t>
            </a:r>
            <a:r>
              <a:rPr lang="en-US" sz="1800" b="0" i="0" u="none" strike="noStrike" cap="none" dirty="0">
                <a:solidFill>
                  <a:srgbClr val="121212"/>
                </a:solidFill>
                <a:latin typeface="Arial"/>
                <a:ea typeface="Arial"/>
                <a:cs typeface="Arial"/>
                <a:sym typeface="Arial"/>
              </a:rPr>
              <a:t> y </a:t>
            </a:r>
            <a:r>
              <a:rPr lang="en-US" sz="1800" b="0" i="0" u="none" strike="noStrike" cap="none" dirty="0" err="1">
                <a:solidFill>
                  <a:srgbClr val="121212"/>
                </a:solidFill>
                <a:latin typeface="Arial"/>
                <a:ea typeface="Arial"/>
                <a:cs typeface="Arial"/>
                <a:sym typeface="Arial"/>
              </a:rPr>
              <a:t>los</a:t>
            </a:r>
            <a:r>
              <a:rPr lang="en-US" sz="1800" b="0" i="0" u="none" strike="noStrike" cap="none" dirty="0">
                <a:solidFill>
                  <a:srgbClr val="121212"/>
                </a:solidFill>
                <a:latin typeface="Arial"/>
                <a:ea typeface="Arial"/>
                <a:cs typeface="Arial"/>
                <a:sym typeface="Arial"/>
              </a:rPr>
              <a:t> </a:t>
            </a:r>
            <a:r>
              <a:rPr lang="en-US" sz="1800" b="0" i="0" u="none" strike="noStrike" cap="none" dirty="0" err="1">
                <a:solidFill>
                  <a:srgbClr val="121212"/>
                </a:solidFill>
                <a:latin typeface="Arial"/>
                <a:ea typeface="Arial"/>
                <a:cs typeface="Arial"/>
                <a:sym typeface="Arial"/>
              </a:rPr>
              <a:t>principios</a:t>
            </a:r>
            <a:r>
              <a:rPr lang="en-US" sz="1800" b="0" i="0" u="none" strike="noStrike" cap="none" dirty="0">
                <a:solidFill>
                  <a:srgbClr val="121212"/>
                </a:solidFill>
                <a:latin typeface="Arial"/>
                <a:ea typeface="Arial"/>
                <a:cs typeface="Arial"/>
                <a:sym typeface="Arial"/>
              </a:rPr>
              <a:t> de </a:t>
            </a:r>
            <a:r>
              <a:rPr lang="en-US" sz="1800" b="0" i="0" u="none" strike="noStrike" cap="none" dirty="0" err="1">
                <a:solidFill>
                  <a:srgbClr val="121212"/>
                </a:solidFill>
                <a:latin typeface="Arial"/>
                <a:ea typeface="Arial"/>
                <a:cs typeface="Arial"/>
                <a:sym typeface="Arial"/>
              </a:rPr>
              <a:t>diseño</a:t>
            </a:r>
            <a:r>
              <a:rPr lang="en-US" sz="1800" b="0" i="0" u="none" strike="noStrike" cap="none" dirty="0">
                <a:solidFill>
                  <a:srgbClr val="121212"/>
                </a:solidFill>
                <a:latin typeface="Arial"/>
                <a:ea typeface="Arial"/>
                <a:cs typeface="Arial"/>
                <a:sym typeface="Arial"/>
              </a:rPr>
              <a:t> para </a:t>
            </a:r>
            <a:r>
              <a:rPr lang="en-US" sz="1800" b="0" i="0" u="none" strike="noStrike" cap="none" dirty="0" err="1">
                <a:solidFill>
                  <a:srgbClr val="121212"/>
                </a:solidFill>
                <a:latin typeface="Arial"/>
                <a:ea typeface="Arial"/>
                <a:cs typeface="Arial"/>
                <a:sym typeface="Arial"/>
              </a:rPr>
              <a:t>crear</a:t>
            </a:r>
            <a:r>
              <a:rPr lang="en-US" sz="1800" b="0" i="0" u="none" strike="noStrike" cap="none" dirty="0">
                <a:solidFill>
                  <a:srgbClr val="121212"/>
                </a:solidFill>
                <a:latin typeface="Arial"/>
                <a:ea typeface="Arial"/>
                <a:cs typeface="Arial"/>
                <a:sym typeface="Arial"/>
              </a:rPr>
              <a:t> </a:t>
            </a:r>
            <a:r>
              <a:rPr lang="en-US" sz="1800" b="0" i="0" u="none" strike="noStrike" cap="none" dirty="0" err="1">
                <a:solidFill>
                  <a:srgbClr val="121212"/>
                </a:solidFill>
                <a:latin typeface="Arial"/>
                <a:ea typeface="Arial"/>
                <a:cs typeface="Arial"/>
                <a:sym typeface="Arial"/>
              </a:rPr>
              <a:t>materiales</a:t>
            </a:r>
            <a:r>
              <a:rPr lang="en-US" sz="1800" b="0" i="0" u="none" strike="noStrike" cap="none" dirty="0">
                <a:solidFill>
                  <a:srgbClr val="121212"/>
                </a:solidFill>
                <a:latin typeface="Arial"/>
                <a:ea typeface="Arial"/>
                <a:cs typeface="Arial"/>
                <a:sym typeface="Arial"/>
              </a:rPr>
              <a:t> de EFP </a:t>
            </a:r>
            <a:r>
              <a:rPr lang="en-US" sz="1800" b="0" i="0" u="none" strike="noStrike" cap="none" dirty="0" err="1">
                <a:solidFill>
                  <a:srgbClr val="121212"/>
                </a:solidFill>
                <a:latin typeface="Arial"/>
                <a:ea typeface="Arial"/>
                <a:cs typeface="Arial"/>
                <a:sym typeface="Arial"/>
              </a:rPr>
              <a:t>atractivos</a:t>
            </a:r>
            <a:r>
              <a:rPr lang="en-US" sz="1800" b="0" i="0" u="none" strike="noStrike" cap="none" dirty="0">
                <a:solidFill>
                  <a:srgbClr val="121212"/>
                </a:solidFill>
                <a:latin typeface="Arial"/>
                <a:ea typeface="Arial"/>
                <a:cs typeface="Arial"/>
                <a:sym typeface="Arial"/>
              </a:rPr>
              <a:t> y </a:t>
            </a:r>
            <a:r>
              <a:rPr lang="en-US" sz="1800" b="0" i="0" u="none" strike="noStrike" cap="none" dirty="0" err="1">
                <a:solidFill>
                  <a:srgbClr val="121212"/>
                </a:solidFill>
                <a:latin typeface="Arial"/>
                <a:ea typeface="Arial"/>
                <a:cs typeface="Arial"/>
                <a:sym typeface="Arial"/>
              </a:rPr>
              <a:t>accesibles</a:t>
            </a:r>
            <a:r>
              <a:rPr lang="en-US" sz="1800" b="0" i="0" u="none" strike="noStrike" cap="none" dirty="0">
                <a:solidFill>
                  <a:srgbClr val="121212"/>
                </a:solidFill>
                <a:latin typeface="Arial"/>
                <a:ea typeface="Arial"/>
                <a:cs typeface="Arial"/>
                <a:sym typeface="Arial"/>
              </a:rPr>
              <a:t>.</a:t>
            </a:r>
            <a:endParaRPr dirty="0"/>
          </a:p>
          <a:p>
            <a:pPr marL="285750" marR="0" lvl="0" indent="-285750" algn="l" rtl="0">
              <a:spcBef>
                <a:spcPts val="0"/>
              </a:spcBef>
              <a:spcAft>
                <a:spcPts val="0"/>
              </a:spcAft>
              <a:buClr>
                <a:srgbClr val="121212"/>
              </a:buClr>
              <a:buSzPts val="1800"/>
              <a:buFont typeface="Arial"/>
              <a:buChar char="•"/>
            </a:pPr>
            <a:r>
              <a:rPr lang="en-US" sz="1800" b="0" i="0" u="none" strike="noStrike" cap="none" dirty="0" err="1">
                <a:solidFill>
                  <a:srgbClr val="121212"/>
                </a:solidFill>
                <a:latin typeface="Arial"/>
                <a:ea typeface="Arial"/>
                <a:cs typeface="Arial"/>
                <a:sym typeface="Arial"/>
              </a:rPr>
              <a:t>Explorar</a:t>
            </a:r>
            <a:r>
              <a:rPr lang="en-US" sz="1800" b="0" i="0" u="none" strike="noStrike" cap="none" dirty="0">
                <a:solidFill>
                  <a:srgbClr val="121212"/>
                </a:solidFill>
                <a:latin typeface="Arial"/>
                <a:ea typeface="Arial"/>
                <a:cs typeface="Arial"/>
                <a:sym typeface="Arial"/>
              </a:rPr>
              <a:t> </a:t>
            </a:r>
            <a:r>
              <a:rPr lang="en-US" sz="1800" b="0" i="0" u="none" strike="noStrike" cap="none" dirty="0" err="1">
                <a:solidFill>
                  <a:srgbClr val="121212"/>
                </a:solidFill>
                <a:latin typeface="Arial"/>
                <a:ea typeface="Arial"/>
                <a:cs typeface="Arial"/>
                <a:sym typeface="Arial"/>
              </a:rPr>
              <a:t>técnicas</a:t>
            </a:r>
            <a:r>
              <a:rPr lang="en-US" sz="1800" b="0" i="0" u="none" strike="noStrike" cap="none" dirty="0">
                <a:solidFill>
                  <a:srgbClr val="121212"/>
                </a:solidFill>
                <a:latin typeface="Arial"/>
                <a:ea typeface="Arial"/>
                <a:cs typeface="Arial"/>
                <a:sym typeface="Arial"/>
              </a:rPr>
              <a:t> para </a:t>
            </a:r>
            <a:r>
              <a:rPr lang="en-US" sz="1800" b="0" i="0" u="none" strike="noStrike" cap="none" dirty="0" err="1">
                <a:solidFill>
                  <a:srgbClr val="121212"/>
                </a:solidFill>
                <a:latin typeface="Arial"/>
                <a:ea typeface="Arial"/>
                <a:cs typeface="Arial"/>
                <a:sym typeface="Arial"/>
              </a:rPr>
              <a:t>capacitar</a:t>
            </a:r>
            <a:r>
              <a:rPr lang="en-US" sz="1800" b="0" i="0" u="none" strike="noStrike" cap="none" dirty="0">
                <a:solidFill>
                  <a:srgbClr val="121212"/>
                </a:solidFill>
                <a:latin typeface="Arial"/>
                <a:ea typeface="Arial"/>
                <a:cs typeface="Arial"/>
                <a:sym typeface="Arial"/>
              </a:rPr>
              <a:t> a </a:t>
            </a:r>
            <a:r>
              <a:rPr lang="en-US" sz="1800" b="0" i="0" u="none" strike="noStrike" cap="none" dirty="0" err="1">
                <a:solidFill>
                  <a:srgbClr val="121212"/>
                </a:solidFill>
                <a:latin typeface="Arial"/>
                <a:ea typeface="Arial"/>
                <a:cs typeface="Arial"/>
                <a:sym typeface="Arial"/>
              </a:rPr>
              <a:t>los</a:t>
            </a:r>
            <a:r>
              <a:rPr lang="en-US" sz="1800" b="0" i="0" u="none" strike="noStrike" cap="none" dirty="0">
                <a:solidFill>
                  <a:srgbClr val="121212"/>
                </a:solidFill>
                <a:latin typeface="Arial"/>
                <a:ea typeface="Arial"/>
                <a:cs typeface="Arial"/>
                <a:sym typeface="Arial"/>
              </a:rPr>
              <a:t> </a:t>
            </a:r>
            <a:r>
              <a:rPr lang="en-US" sz="1800" b="0" i="0" u="none" strike="noStrike" cap="none" dirty="0" err="1">
                <a:solidFill>
                  <a:srgbClr val="121212"/>
                </a:solidFill>
                <a:latin typeface="Arial"/>
                <a:ea typeface="Arial"/>
                <a:cs typeface="Arial"/>
                <a:sym typeface="Arial"/>
              </a:rPr>
              <a:t>estudiantes</a:t>
            </a:r>
            <a:r>
              <a:rPr lang="en-US" sz="1800" b="0" i="0" u="none" strike="noStrike" cap="none" dirty="0">
                <a:solidFill>
                  <a:srgbClr val="121212"/>
                </a:solidFill>
                <a:latin typeface="Arial"/>
                <a:ea typeface="Arial"/>
                <a:cs typeface="Arial"/>
                <a:sym typeface="Arial"/>
              </a:rPr>
              <a:t> de FP </a:t>
            </a:r>
            <a:r>
              <a:rPr lang="en-US" sz="1800" b="0" i="0" u="none" strike="noStrike" cap="none" dirty="0" err="1">
                <a:solidFill>
                  <a:srgbClr val="121212"/>
                </a:solidFill>
                <a:latin typeface="Arial"/>
                <a:ea typeface="Arial"/>
                <a:cs typeface="Arial"/>
                <a:sym typeface="Arial"/>
              </a:rPr>
              <a:t>en</a:t>
            </a:r>
            <a:r>
              <a:rPr lang="en-US" sz="1800" b="0" i="0" u="none" strike="noStrike" cap="none" dirty="0">
                <a:solidFill>
                  <a:srgbClr val="121212"/>
                </a:solidFill>
                <a:latin typeface="Arial"/>
                <a:ea typeface="Arial"/>
                <a:cs typeface="Arial"/>
                <a:sym typeface="Arial"/>
              </a:rPr>
              <a:t> la </a:t>
            </a:r>
            <a:r>
              <a:rPr lang="en-US" sz="1800" b="0" i="0" u="none" strike="noStrike" cap="none" dirty="0" err="1">
                <a:solidFill>
                  <a:srgbClr val="121212"/>
                </a:solidFill>
                <a:latin typeface="Arial"/>
                <a:ea typeface="Arial"/>
                <a:cs typeface="Arial"/>
                <a:sym typeface="Arial"/>
              </a:rPr>
              <a:t>creación</a:t>
            </a:r>
            <a:r>
              <a:rPr lang="en-US" sz="1800" b="0" i="0" u="none" strike="noStrike" cap="none" dirty="0">
                <a:solidFill>
                  <a:srgbClr val="121212"/>
                </a:solidFill>
                <a:latin typeface="Arial"/>
                <a:ea typeface="Arial"/>
                <a:cs typeface="Arial"/>
                <a:sym typeface="Arial"/>
              </a:rPr>
              <a:t> de </a:t>
            </a:r>
            <a:r>
              <a:rPr lang="en-US" sz="1800" b="0" i="0" u="none" strike="noStrike" cap="none" dirty="0" err="1">
                <a:solidFill>
                  <a:srgbClr val="121212"/>
                </a:solidFill>
                <a:latin typeface="Arial"/>
                <a:ea typeface="Arial"/>
                <a:cs typeface="Arial"/>
                <a:sym typeface="Arial"/>
              </a:rPr>
              <a:t>contenidos</a:t>
            </a:r>
            <a:r>
              <a:rPr lang="en-US" sz="1800" b="0" i="0" u="none" strike="noStrike" cap="none" dirty="0">
                <a:solidFill>
                  <a:srgbClr val="121212"/>
                </a:solidFill>
                <a:latin typeface="Arial"/>
                <a:ea typeface="Arial"/>
                <a:cs typeface="Arial"/>
                <a:sym typeface="Arial"/>
              </a:rPr>
              <a:t> multimedia.</a:t>
            </a:r>
            <a:br>
              <a:rPr lang="en-US" sz="1800" b="0" i="0" u="none" strike="noStrike" cap="none" dirty="0">
                <a:solidFill>
                  <a:schemeClr val="dk1"/>
                </a:solidFill>
                <a:latin typeface="Arial"/>
                <a:ea typeface="Arial"/>
                <a:cs typeface="Arial"/>
                <a:sym typeface="Arial"/>
              </a:rPr>
            </a:br>
            <a:br>
              <a:rPr lang="en-US" sz="1800" b="0" i="0" u="none" strike="noStrike" cap="none" dirty="0">
                <a:solidFill>
                  <a:schemeClr val="dk1"/>
                </a:solidFill>
                <a:latin typeface="Arial"/>
                <a:ea typeface="Arial"/>
                <a:cs typeface="Arial"/>
                <a:sym typeface="Arial"/>
              </a:rPr>
            </a:br>
            <a:br>
              <a:rPr lang="en-US" sz="1800" b="0" i="0" u="none" strike="noStrike" cap="none" dirty="0">
                <a:solidFill>
                  <a:schemeClr val="dk1"/>
                </a:solidFill>
                <a:latin typeface="Arial"/>
                <a:ea typeface="Arial"/>
                <a:cs typeface="Arial"/>
                <a:sym typeface="Arial"/>
              </a:rPr>
            </a:br>
            <a:br>
              <a:rPr lang="en-US" sz="1800" b="0" i="0" u="none" strike="noStrike" cap="none" dirty="0">
                <a:solidFill>
                  <a:schemeClr val="dk1"/>
                </a:solidFill>
                <a:latin typeface="Arial"/>
                <a:ea typeface="Arial"/>
                <a:cs typeface="Arial"/>
                <a:sym typeface="Arial"/>
              </a:rPr>
            </a:br>
            <a:endParaRPr sz="1800" b="0" i="0" u="none" strike="noStrike" cap="none" dirty="0">
              <a:solidFill>
                <a:srgbClr val="121212"/>
              </a:solidFill>
              <a:latin typeface="Arial"/>
              <a:ea typeface="Arial"/>
              <a:cs typeface="Arial"/>
              <a:sym typeface="Arial"/>
            </a:endParaRPr>
          </a:p>
        </p:txBody>
      </p:sp>
      <p:sp>
        <p:nvSpPr>
          <p:cNvPr id="174" name="Google Shape;174;p2"/>
          <p:cNvSpPr/>
          <p:nvPr/>
        </p:nvSpPr>
        <p:spPr>
          <a:xfrm>
            <a:off x="6362700" y="2522661"/>
            <a:ext cx="6096000" cy="433533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p:txBody>
      </p:sp>
      <p:sp>
        <p:nvSpPr>
          <p:cNvPr id="175" name="Google Shape;175;p2"/>
          <p:cNvSpPr/>
          <p:nvPr/>
        </p:nvSpPr>
        <p:spPr>
          <a:xfrm>
            <a:off x="6362700" y="0"/>
            <a:ext cx="6096000" cy="3429000"/>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p:txBody>
      </p:sp>
      <p:sp>
        <p:nvSpPr>
          <p:cNvPr id="176" name="Google Shape;176;p2"/>
          <p:cNvSpPr/>
          <p:nvPr/>
        </p:nvSpPr>
        <p:spPr>
          <a:xfrm rot="5400000">
            <a:off x="6362700" y="5135276"/>
            <a:ext cx="1722724" cy="1722724"/>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p:txBody>
      </p:sp>
      <p:sp>
        <p:nvSpPr>
          <p:cNvPr id="177" name="Google Shape;177;p2"/>
          <p:cNvSpPr/>
          <p:nvPr/>
        </p:nvSpPr>
        <p:spPr>
          <a:xfrm rot="-5400000">
            <a:off x="10469276" y="0"/>
            <a:ext cx="1722724" cy="1722724"/>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p:txBody>
      </p:sp>
      <p:sp>
        <p:nvSpPr>
          <p:cNvPr id="178" name="Google Shape;178;p2"/>
          <p:cNvSpPr/>
          <p:nvPr/>
        </p:nvSpPr>
        <p:spPr>
          <a:xfrm>
            <a:off x="7495560" y="1505988"/>
            <a:ext cx="3296881" cy="3846024"/>
          </a:xfrm>
          <a:custGeom>
            <a:avLst/>
            <a:gdLst/>
            <a:ahLst/>
            <a:cxnLst/>
            <a:rect l="l" t="t" r="r" b="b"/>
            <a:pathLst>
              <a:path w="4945322" h="5769036" extrusionOk="0">
                <a:moveTo>
                  <a:pt x="0" y="0"/>
                </a:moveTo>
                <a:lnTo>
                  <a:pt x="4945322" y="0"/>
                </a:lnTo>
                <a:lnTo>
                  <a:pt x="4945322" y="5769036"/>
                </a:lnTo>
                <a:lnTo>
                  <a:pt x="0" y="5769036"/>
                </a:lnTo>
                <a:lnTo>
                  <a:pt x="0" y="0"/>
                </a:lnTo>
                <a:close/>
              </a:path>
            </a:pathLst>
          </a:custGeom>
          <a:blipFill rotWithShape="1">
            <a:blip r:embed="rId5">
              <a:alphaModFix/>
            </a:blip>
            <a:stretch>
              <a:fillRect l="-37489" r="-37489"/>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p:txBody>
      </p:sp>
      <p:sp>
        <p:nvSpPr>
          <p:cNvPr id="179" name="Google Shape;179;p2"/>
          <p:cNvSpPr/>
          <p:nvPr/>
        </p:nvSpPr>
        <p:spPr>
          <a:xfrm>
            <a:off x="257173" y="5525700"/>
            <a:ext cx="1554115" cy="1554115"/>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p:txBody>
      </p:sp>
      <p:sp>
        <p:nvSpPr>
          <p:cNvPr id="180" name="Google Shape;180;p2"/>
          <p:cNvSpPr/>
          <p:nvPr/>
        </p:nvSpPr>
        <p:spPr>
          <a:xfrm>
            <a:off x="1916168" y="6069577"/>
            <a:ext cx="1727259" cy="46636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p:txBody>
      </p:sp>
      <p:pic>
        <p:nvPicPr>
          <p:cNvPr id="181" name="Google Shape;181;p2"/>
          <p:cNvPicPr preferRelativeResize="0"/>
          <p:nvPr/>
        </p:nvPicPr>
        <p:blipFill rotWithShape="1">
          <a:blip r:embed="rId8">
            <a:alphaModFix/>
          </a:blip>
          <a:srcRect/>
          <a:stretch/>
        </p:blipFill>
        <p:spPr>
          <a:xfrm>
            <a:off x="3722848" y="6175773"/>
            <a:ext cx="698413" cy="253968"/>
          </a:xfrm>
          <a:prstGeom prst="rect">
            <a:avLst/>
          </a:prstGeom>
          <a:noFill/>
          <a:ln>
            <a:noFill/>
          </a:ln>
        </p:spPr>
      </p:pic>
      <p:sp>
        <p:nvSpPr>
          <p:cNvPr id="182" name="Google Shape;182;p2"/>
          <p:cNvSpPr txBox="1"/>
          <p:nvPr/>
        </p:nvSpPr>
        <p:spPr>
          <a:xfrm>
            <a:off x="3043989" y="3545123"/>
            <a:ext cx="628048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20"/>
          <p:cNvSpPr/>
          <p:nvPr/>
        </p:nvSpPr>
        <p:spPr>
          <a:xfrm>
            <a:off x="11363161" y="-100155"/>
            <a:ext cx="831172" cy="5975883"/>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577" name="Google Shape;577;p20"/>
          <p:cNvSpPr/>
          <p:nvPr/>
        </p:nvSpPr>
        <p:spPr>
          <a:xfrm rot="10800000">
            <a:off x="9307843" y="-1233"/>
            <a:ext cx="2886491" cy="2881872"/>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578" name="Google Shape;578;p20"/>
          <p:cNvSpPr txBox="1"/>
          <p:nvPr/>
        </p:nvSpPr>
        <p:spPr>
          <a:xfrm>
            <a:off x="529238" y="517596"/>
            <a:ext cx="9722581" cy="73866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4800" b="1" i="0" u="none" strike="noStrike">
                <a:solidFill>
                  <a:srgbClr val="033C5B"/>
                </a:solidFill>
                <a:latin typeface="Arial"/>
                <a:ea typeface="Arial"/>
                <a:cs typeface="Arial"/>
                <a:sym typeface="Arial"/>
              </a:rPr>
              <a:t>Multimedia en el aula</a:t>
            </a:r>
            <a:endParaRPr sz="4666" b="1">
              <a:solidFill>
                <a:srgbClr val="033C5B"/>
              </a:solidFill>
              <a:latin typeface="Arial"/>
              <a:ea typeface="Arial"/>
              <a:cs typeface="Arial"/>
              <a:sym typeface="Arial"/>
            </a:endParaRPr>
          </a:p>
        </p:txBody>
      </p:sp>
      <p:sp>
        <p:nvSpPr>
          <p:cNvPr id="579" name="Google Shape;579;p20"/>
          <p:cNvSpPr/>
          <p:nvPr/>
        </p:nvSpPr>
        <p:spPr>
          <a:xfrm>
            <a:off x="11217365" y="405109"/>
            <a:ext cx="561383" cy="56138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580" name="Google Shape;580;p20"/>
          <p:cNvSpPr/>
          <p:nvPr/>
        </p:nvSpPr>
        <p:spPr>
          <a:xfrm>
            <a:off x="372760" y="5582850"/>
            <a:ext cx="1554115" cy="1554115"/>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581" name="Google Shape;581;p20"/>
          <p:cNvSpPr/>
          <p:nvPr/>
        </p:nvSpPr>
        <p:spPr>
          <a:xfrm>
            <a:off x="1936112" y="6160743"/>
            <a:ext cx="1432275" cy="380075"/>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582" name="Google Shape;582;p20"/>
          <p:cNvSpPr txBox="1"/>
          <p:nvPr/>
        </p:nvSpPr>
        <p:spPr>
          <a:xfrm>
            <a:off x="3433778" y="6138608"/>
            <a:ext cx="6818041" cy="581698"/>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9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900" b="0" i="0" u="none" strike="noStrike" cap="none" dirty="0">
              <a:solidFill>
                <a:srgbClr val="000000"/>
              </a:solidFill>
              <a:latin typeface="Arial"/>
              <a:ea typeface="Arial"/>
              <a:cs typeface="Arial"/>
              <a:sym typeface="Arial"/>
            </a:endParaRPr>
          </a:p>
        </p:txBody>
      </p:sp>
      <p:sp>
        <p:nvSpPr>
          <p:cNvPr id="583" name="Google Shape;583;p20"/>
          <p:cNvSpPr/>
          <p:nvPr/>
        </p:nvSpPr>
        <p:spPr>
          <a:xfrm rot="5400000">
            <a:off x="6092826" y="115571"/>
            <a:ext cx="6350" cy="11513965"/>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pic>
        <p:nvPicPr>
          <p:cNvPr id="584" name="Google Shape;584;p20"/>
          <p:cNvPicPr preferRelativeResize="0"/>
          <p:nvPr/>
        </p:nvPicPr>
        <p:blipFill rotWithShape="1">
          <a:blip r:embed="rId5">
            <a:alphaModFix/>
          </a:blip>
          <a:srcRect/>
          <a:stretch/>
        </p:blipFill>
        <p:spPr>
          <a:xfrm>
            <a:off x="10464800" y="6122015"/>
            <a:ext cx="1151710" cy="418803"/>
          </a:xfrm>
          <a:prstGeom prst="rect">
            <a:avLst/>
          </a:prstGeom>
          <a:noFill/>
          <a:ln>
            <a:noFill/>
          </a:ln>
        </p:spPr>
      </p:pic>
      <p:sp>
        <p:nvSpPr>
          <p:cNvPr id="585" name="Google Shape;585;p20"/>
          <p:cNvSpPr txBox="1"/>
          <p:nvPr/>
        </p:nvSpPr>
        <p:spPr>
          <a:xfrm>
            <a:off x="463705" y="2273823"/>
            <a:ext cx="877124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0">
              <a:solidFill>
                <a:schemeClr val="dk1"/>
              </a:solidFill>
              <a:latin typeface="Arial"/>
              <a:ea typeface="Arial"/>
              <a:cs typeface="Arial"/>
              <a:sym typeface="Arial"/>
            </a:endParaRPr>
          </a:p>
        </p:txBody>
      </p:sp>
      <p:grpSp>
        <p:nvGrpSpPr>
          <p:cNvPr id="586" name="Google Shape;586;p20"/>
          <p:cNvGrpSpPr/>
          <p:nvPr/>
        </p:nvGrpSpPr>
        <p:grpSpPr>
          <a:xfrm>
            <a:off x="2392604" y="1707470"/>
            <a:ext cx="5843980" cy="3576894"/>
            <a:chOff x="1374605" y="58436"/>
            <a:chExt cx="5843980" cy="3576894"/>
          </a:xfrm>
        </p:grpSpPr>
        <p:sp>
          <p:nvSpPr>
            <p:cNvPr id="587" name="Google Shape;587;p20"/>
            <p:cNvSpPr/>
            <p:nvPr/>
          </p:nvSpPr>
          <p:spPr>
            <a:xfrm>
              <a:off x="1374605" y="58436"/>
              <a:ext cx="773671" cy="773671"/>
            </a:xfrm>
            <a:prstGeom prst="ellipse">
              <a:avLst/>
            </a:prstGeom>
            <a:solidFill>
              <a:srgbClr val="F6D4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0"/>
            <p:cNvSpPr/>
            <p:nvPr/>
          </p:nvSpPr>
          <p:spPr>
            <a:xfrm>
              <a:off x="1537076" y="220907"/>
              <a:ext cx="448729" cy="448729"/>
            </a:xfrm>
            <a:prstGeom prst="rect">
              <a:avLst/>
            </a:prstGeom>
            <a:blipFill rotWithShape="1">
              <a:blip r:embed="rId6">
                <a:alphaModFix/>
              </a:blip>
              <a:stretch>
                <a:fillRect/>
              </a:stretch>
            </a:blipFill>
            <a:ln w="19050" cap="flat" cmpd="sng">
              <a:solidFill>
                <a:srgbClr val="D1652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0"/>
            <p:cNvSpPr/>
            <p:nvPr/>
          </p:nvSpPr>
          <p:spPr>
            <a:xfrm>
              <a:off x="2314063" y="58436"/>
              <a:ext cx="1823653" cy="77367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0"/>
            <p:cNvSpPr txBox="1"/>
            <p:nvPr/>
          </p:nvSpPr>
          <p:spPr>
            <a:xfrm>
              <a:off x="2314063" y="58436"/>
              <a:ext cx="1823653" cy="773671"/>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a:solidFill>
                    <a:schemeClr val="dk1"/>
                  </a:solidFill>
                </a:rPr>
                <a:t>Los multimedia pueden potenciar las actividades en clase, transformando el entorno del aula.</a:t>
              </a:r>
              <a:endParaRPr sz="1200">
                <a:solidFill>
                  <a:schemeClr val="dk1"/>
                </a:solidFill>
                <a:latin typeface="Arial"/>
                <a:ea typeface="Arial"/>
                <a:cs typeface="Arial"/>
                <a:sym typeface="Arial"/>
              </a:endParaRPr>
            </a:p>
          </p:txBody>
        </p:sp>
        <p:sp>
          <p:nvSpPr>
            <p:cNvPr id="591" name="Google Shape;591;p20"/>
            <p:cNvSpPr/>
            <p:nvPr/>
          </p:nvSpPr>
          <p:spPr>
            <a:xfrm>
              <a:off x="4455474" y="58436"/>
              <a:ext cx="773671" cy="773671"/>
            </a:xfrm>
            <a:prstGeom prst="ellipse">
              <a:avLst/>
            </a:prstGeom>
            <a:solidFill>
              <a:srgbClr val="F6D4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0"/>
            <p:cNvSpPr/>
            <p:nvPr/>
          </p:nvSpPr>
          <p:spPr>
            <a:xfrm>
              <a:off x="4617945" y="220907"/>
              <a:ext cx="448729" cy="448729"/>
            </a:xfrm>
            <a:prstGeom prst="rect">
              <a:avLst/>
            </a:prstGeom>
            <a:blipFill rotWithShape="1">
              <a:blip r:embed="rId7">
                <a:alphaModFix/>
              </a:blip>
              <a:stretch>
                <a:fillRect/>
              </a:stretch>
            </a:blipFill>
            <a:ln w="19050" cap="flat" cmpd="sng">
              <a:solidFill>
                <a:srgbClr val="D1652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0"/>
            <p:cNvSpPr/>
            <p:nvPr/>
          </p:nvSpPr>
          <p:spPr>
            <a:xfrm>
              <a:off x="5394932" y="58436"/>
              <a:ext cx="1823653" cy="77367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0"/>
            <p:cNvSpPr txBox="1"/>
            <p:nvPr/>
          </p:nvSpPr>
          <p:spPr>
            <a:xfrm>
              <a:off x="5394932" y="58436"/>
              <a:ext cx="1823653" cy="773671"/>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a:solidFill>
                    <a:schemeClr val="dk1"/>
                  </a:solidFill>
                </a:rPr>
                <a:t>La incorporación de presentaciones interactivas y análisis de vídeo fomenta la participación y el compromiso de los estudiantes.</a:t>
              </a:r>
              <a:endParaRPr sz="1200">
                <a:solidFill>
                  <a:schemeClr val="dk1"/>
                </a:solidFill>
                <a:latin typeface="Arial"/>
                <a:ea typeface="Arial"/>
                <a:cs typeface="Arial"/>
                <a:sym typeface="Arial"/>
              </a:endParaRPr>
            </a:p>
          </p:txBody>
        </p:sp>
        <p:sp>
          <p:nvSpPr>
            <p:cNvPr id="595" name="Google Shape;595;p20"/>
            <p:cNvSpPr/>
            <p:nvPr/>
          </p:nvSpPr>
          <p:spPr>
            <a:xfrm>
              <a:off x="1374605" y="1460047"/>
              <a:ext cx="773671" cy="773671"/>
            </a:xfrm>
            <a:prstGeom prst="ellipse">
              <a:avLst/>
            </a:prstGeom>
            <a:solidFill>
              <a:srgbClr val="F6D4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0"/>
            <p:cNvSpPr/>
            <p:nvPr/>
          </p:nvSpPr>
          <p:spPr>
            <a:xfrm>
              <a:off x="1537076" y="1622518"/>
              <a:ext cx="448729" cy="448729"/>
            </a:xfrm>
            <a:prstGeom prst="rect">
              <a:avLst/>
            </a:prstGeom>
            <a:blipFill rotWithShape="1">
              <a:blip r:embed="rId8">
                <a:alphaModFix/>
              </a:blip>
              <a:stretch>
                <a:fillRect/>
              </a:stretch>
            </a:blipFill>
            <a:ln w="19050" cap="flat" cmpd="sng">
              <a:solidFill>
                <a:srgbClr val="D1652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0"/>
            <p:cNvSpPr/>
            <p:nvPr/>
          </p:nvSpPr>
          <p:spPr>
            <a:xfrm>
              <a:off x="2314063" y="1460047"/>
              <a:ext cx="1823653" cy="77367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0"/>
            <p:cNvSpPr txBox="1"/>
            <p:nvPr/>
          </p:nvSpPr>
          <p:spPr>
            <a:xfrm>
              <a:off x="2314063" y="1460047"/>
              <a:ext cx="1823700" cy="7737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a:solidFill>
                    <a:schemeClr val="dk1"/>
                  </a:solidFill>
                </a:rPr>
                <a:t>Este enfoque ayuda a los educadores a aclarar conceptos complejos mediante ayudas visuales, lo que facilita la comprensión de las lecciones.</a:t>
              </a:r>
              <a:endParaRPr sz="1200">
                <a:solidFill>
                  <a:schemeClr val="dk1"/>
                </a:solidFill>
                <a:latin typeface="Arial"/>
                <a:ea typeface="Arial"/>
                <a:cs typeface="Arial"/>
                <a:sym typeface="Arial"/>
              </a:endParaRPr>
            </a:p>
          </p:txBody>
        </p:sp>
        <p:sp>
          <p:nvSpPr>
            <p:cNvPr id="599" name="Google Shape;599;p20"/>
            <p:cNvSpPr/>
            <p:nvPr/>
          </p:nvSpPr>
          <p:spPr>
            <a:xfrm>
              <a:off x="4455474" y="1460047"/>
              <a:ext cx="773671" cy="773671"/>
            </a:xfrm>
            <a:prstGeom prst="ellipse">
              <a:avLst/>
            </a:prstGeom>
            <a:solidFill>
              <a:srgbClr val="F6D4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0"/>
            <p:cNvSpPr/>
            <p:nvPr/>
          </p:nvSpPr>
          <p:spPr>
            <a:xfrm>
              <a:off x="4617945" y="1622518"/>
              <a:ext cx="448729" cy="448729"/>
            </a:xfrm>
            <a:prstGeom prst="rect">
              <a:avLst/>
            </a:prstGeom>
            <a:blipFill rotWithShape="1">
              <a:blip r:embed="rId9">
                <a:alphaModFix/>
              </a:blip>
              <a:stretch>
                <a:fillRect/>
              </a:stretch>
            </a:blipFill>
            <a:ln w="19050" cap="flat" cmpd="sng">
              <a:solidFill>
                <a:srgbClr val="D1652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0"/>
            <p:cNvSpPr/>
            <p:nvPr/>
          </p:nvSpPr>
          <p:spPr>
            <a:xfrm>
              <a:off x="5394932" y="1460047"/>
              <a:ext cx="1823653" cy="77367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0"/>
            <p:cNvSpPr txBox="1"/>
            <p:nvPr/>
          </p:nvSpPr>
          <p:spPr>
            <a:xfrm>
              <a:off x="5394932" y="1460047"/>
              <a:ext cx="1823653" cy="773671"/>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a:solidFill>
                    <a:schemeClr val="dk1"/>
                  </a:solidFill>
                </a:rPr>
                <a:t>La multimedia fomenta los debates y ofrece oportunidades de aprendizaje práctico, profundizando en la comprensión del alumno.</a:t>
              </a:r>
              <a:endParaRPr sz="1200">
                <a:solidFill>
                  <a:schemeClr val="dk1"/>
                </a:solidFill>
                <a:latin typeface="Arial"/>
                <a:ea typeface="Arial"/>
                <a:cs typeface="Arial"/>
                <a:sym typeface="Arial"/>
              </a:endParaRPr>
            </a:p>
          </p:txBody>
        </p:sp>
        <p:sp>
          <p:nvSpPr>
            <p:cNvPr id="603" name="Google Shape;603;p20"/>
            <p:cNvSpPr/>
            <p:nvPr/>
          </p:nvSpPr>
          <p:spPr>
            <a:xfrm>
              <a:off x="1374605" y="2861659"/>
              <a:ext cx="773671" cy="773671"/>
            </a:xfrm>
            <a:prstGeom prst="ellipse">
              <a:avLst/>
            </a:prstGeom>
            <a:solidFill>
              <a:srgbClr val="F6D4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0"/>
            <p:cNvSpPr/>
            <p:nvPr/>
          </p:nvSpPr>
          <p:spPr>
            <a:xfrm>
              <a:off x="1537076" y="3024130"/>
              <a:ext cx="448729" cy="448729"/>
            </a:xfrm>
            <a:prstGeom prst="rect">
              <a:avLst/>
            </a:prstGeom>
            <a:blipFill rotWithShape="1">
              <a:blip r:embed="rId10">
                <a:alphaModFix/>
              </a:blip>
              <a:stretch>
                <a:fillRect/>
              </a:stretch>
            </a:blipFill>
            <a:ln w="19050" cap="flat" cmpd="sng">
              <a:solidFill>
                <a:srgbClr val="D1652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0"/>
            <p:cNvSpPr/>
            <p:nvPr/>
          </p:nvSpPr>
          <p:spPr>
            <a:xfrm>
              <a:off x="2314063" y="2861659"/>
              <a:ext cx="1823653" cy="77367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0"/>
            <p:cNvSpPr txBox="1"/>
            <p:nvPr/>
          </p:nvSpPr>
          <p:spPr>
            <a:xfrm>
              <a:off x="2314063" y="2861659"/>
              <a:ext cx="1823653" cy="773671"/>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a:solidFill>
                    <a:schemeClr val="dk1"/>
                  </a:solidFill>
                </a:rPr>
                <a:t>Aprovechando eficazmente los multimedia, los educadores pueden crear una experiencia más interactiva y solidaria en el aula.</a:t>
              </a:r>
              <a:endParaRPr sz="1200">
                <a:solidFill>
                  <a:schemeClr val="dk1"/>
                </a:solidFill>
                <a:latin typeface="Arial"/>
                <a:ea typeface="Arial"/>
                <a:cs typeface="Arial"/>
                <a:sym typeface="Arial"/>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21"/>
          <p:cNvSpPr/>
          <p:nvPr/>
        </p:nvSpPr>
        <p:spPr>
          <a:xfrm>
            <a:off x="11363161" y="-100155"/>
            <a:ext cx="831172" cy="5975883"/>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612" name="Google Shape;612;p21"/>
          <p:cNvSpPr/>
          <p:nvPr/>
        </p:nvSpPr>
        <p:spPr>
          <a:xfrm rot="10800000">
            <a:off x="9307843" y="-1233"/>
            <a:ext cx="2886491" cy="2881872"/>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613" name="Google Shape;613;p21"/>
          <p:cNvSpPr txBox="1"/>
          <p:nvPr/>
        </p:nvSpPr>
        <p:spPr>
          <a:xfrm>
            <a:off x="333484" y="253158"/>
            <a:ext cx="9722581" cy="184665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4000" b="1" i="0" u="none" strike="noStrike" dirty="0" err="1">
                <a:solidFill>
                  <a:srgbClr val="033C5B"/>
                </a:solidFill>
                <a:latin typeface="Arial"/>
                <a:ea typeface="Arial"/>
                <a:cs typeface="Arial"/>
                <a:sym typeface="Arial"/>
              </a:rPr>
              <a:t>Integración</a:t>
            </a:r>
            <a:r>
              <a:rPr lang="en-US" sz="4000" b="1" i="0" u="none" strike="noStrike" dirty="0">
                <a:solidFill>
                  <a:srgbClr val="033C5B"/>
                </a:solidFill>
                <a:latin typeface="Arial"/>
                <a:ea typeface="Arial"/>
                <a:cs typeface="Arial"/>
                <a:sym typeface="Arial"/>
              </a:rPr>
              <a:t> de </a:t>
            </a:r>
            <a:r>
              <a:rPr lang="en-US" sz="4000" b="1" i="0" u="none" strike="noStrike" dirty="0" err="1">
                <a:solidFill>
                  <a:srgbClr val="033C5B"/>
                </a:solidFill>
                <a:latin typeface="Arial"/>
                <a:ea typeface="Arial"/>
                <a:cs typeface="Arial"/>
                <a:sym typeface="Arial"/>
              </a:rPr>
              <a:t>los</a:t>
            </a:r>
            <a:r>
              <a:rPr lang="en-US" sz="4000" b="1" i="0" u="none" strike="noStrike" dirty="0">
                <a:solidFill>
                  <a:srgbClr val="033C5B"/>
                </a:solidFill>
                <a:latin typeface="Arial"/>
                <a:ea typeface="Arial"/>
                <a:cs typeface="Arial"/>
                <a:sym typeface="Arial"/>
              </a:rPr>
              <a:t> </a:t>
            </a:r>
            <a:r>
              <a:rPr lang="en-US" sz="4000" b="1" i="0" u="none" strike="noStrike" dirty="0" err="1">
                <a:solidFill>
                  <a:srgbClr val="033C5B"/>
                </a:solidFill>
                <a:latin typeface="Arial"/>
                <a:ea typeface="Arial"/>
                <a:cs typeface="Arial"/>
                <a:sym typeface="Arial"/>
              </a:rPr>
              <a:t>multimedios</a:t>
            </a:r>
            <a:r>
              <a:rPr lang="en-US" sz="4000" b="1" i="0" u="none" strike="noStrike" dirty="0">
                <a:solidFill>
                  <a:srgbClr val="033C5B"/>
                </a:solidFill>
                <a:latin typeface="Arial"/>
                <a:ea typeface="Arial"/>
                <a:cs typeface="Arial"/>
                <a:sym typeface="Arial"/>
              </a:rPr>
              <a:t> </a:t>
            </a:r>
            <a:r>
              <a:rPr lang="en-US" sz="4000" b="1" i="0" u="none" strike="noStrike" dirty="0" err="1">
                <a:solidFill>
                  <a:srgbClr val="033C5B"/>
                </a:solidFill>
                <a:latin typeface="Arial"/>
                <a:ea typeface="Arial"/>
                <a:cs typeface="Arial"/>
                <a:sym typeface="Arial"/>
              </a:rPr>
              <a:t>en</a:t>
            </a:r>
            <a:r>
              <a:rPr lang="en-US" sz="4000" b="1" i="0" u="none" strike="noStrike" dirty="0">
                <a:solidFill>
                  <a:srgbClr val="033C5B"/>
                </a:solidFill>
                <a:latin typeface="Arial"/>
                <a:ea typeface="Arial"/>
                <a:cs typeface="Arial"/>
                <a:sym typeface="Arial"/>
              </a:rPr>
              <a:t> las </a:t>
            </a:r>
            <a:r>
              <a:rPr lang="en-US" sz="4000" b="1" i="0" u="none" strike="noStrike" dirty="0" err="1">
                <a:solidFill>
                  <a:srgbClr val="033C5B"/>
                </a:solidFill>
                <a:latin typeface="Arial"/>
                <a:ea typeface="Arial"/>
                <a:cs typeface="Arial"/>
                <a:sym typeface="Arial"/>
              </a:rPr>
              <a:t>distintas</a:t>
            </a:r>
            <a:r>
              <a:rPr lang="en-US" sz="4000" b="1" i="0" u="none" strike="noStrike" dirty="0">
                <a:solidFill>
                  <a:srgbClr val="033C5B"/>
                </a:solidFill>
                <a:latin typeface="Arial"/>
                <a:ea typeface="Arial"/>
                <a:cs typeface="Arial"/>
                <a:sym typeface="Arial"/>
              </a:rPr>
              <a:t> </a:t>
            </a:r>
            <a:r>
              <a:rPr lang="en-US" sz="4000" b="1" i="0" u="none" strike="noStrike" dirty="0" err="1">
                <a:solidFill>
                  <a:srgbClr val="033C5B"/>
                </a:solidFill>
                <a:latin typeface="Arial"/>
                <a:ea typeface="Arial"/>
                <a:cs typeface="Arial"/>
                <a:sym typeface="Arial"/>
              </a:rPr>
              <a:t>etapas</a:t>
            </a:r>
            <a:r>
              <a:rPr lang="en-US" sz="4000" b="1" i="0" u="none" strike="noStrike" dirty="0">
                <a:solidFill>
                  <a:srgbClr val="033C5B"/>
                </a:solidFill>
                <a:latin typeface="Arial"/>
                <a:ea typeface="Arial"/>
                <a:cs typeface="Arial"/>
                <a:sym typeface="Arial"/>
              </a:rPr>
              <a:t> del </a:t>
            </a:r>
            <a:r>
              <a:rPr lang="en-US" sz="4000" b="1" i="0" u="none" strike="noStrike" dirty="0" err="1">
                <a:solidFill>
                  <a:srgbClr val="033C5B"/>
                </a:solidFill>
                <a:latin typeface="Arial"/>
                <a:ea typeface="Arial"/>
                <a:cs typeface="Arial"/>
                <a:sym typeface="Arial"/>
              </a:rPr>
              <a:t>aprendizaje</a:t>
            </a:r>
            <a:r>
              <a:rPr lang="en-US" sz="4000" b="1" i="0" u="none" strike="noStrike" dirty="0">
                <a:solidFill>
                  <a:srgbClr val="033C5B"/>
                </a:solidFill>
                <a:latin typeface="Arial"/>
                <a:ea typeface="Arial"/>
                <a:cs typeface="Arial"/>
                <a:sym typeface="Arial"/>
              </a:rPr>
              <a:t> de la EFP</a:t>
            </a:r>
            <a:endParaRPr sz="4000" b="1" dirty="0">
              <a:solidFill>
                <a:srgbClr val="033C5B"/>
              </a:solidFill>
              <a:latin typeface="Arial"/>
              <a:ea typeface="Arial"/>
              <a:cs typeface="Arial"/>
              <a:sym typeface="Arial"/>
            </a:endParaRPr>
          </a:p>
        </p:txBody>
      </p:sp>
      <p:sp>
        <p:nvSpPr>
          <p:cNvPr id="614" name="Google Shape;614;p21"/>
          <p:cNvSpPr/>
          <p:nvPr/>
        </p:nvSpPr>
        <p:spPr>
          <a:xfrm>
            <a:off x="11217365" y="405109"/>
            <a:ext cx="561383" cy="56138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615" name="Google Shape;615;p21"/>
          <p:cNvSpPr/>
          <p:nvPr/>
        </p:nvSpPr>
        <p:spPr>
          <a:xfrm>
            <a:off x="372760" y="5582850"/>
            <a:ext cx="1554115" cy="1554115"/>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616" name="Google Shape;616;p21"/>
          <p:cNvSpPr/>
          <p:nvPr/>
        </p:nvSpPr>
        <p:spPr>
          <a:xfrm>
            <a:off x="1936112" y="6160743"/>
            <a:ext cx="1432275" cy="380075"/>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617" name="Google Shape;617;p21"/>
          <p:cNvSpPr txBox="1"/>
          <p:nvPr/>
        </p:nvSpPr>
        <p:spPr>
          <a:xfrm>
            <a:off x="3433778" y="6138608"/>
            <a:ext cx="6818041" cy="581698"/>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9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900" b="0" i="0" u="none" strike="noStrike" cap="none" dirty="0">
              <a:solidFill>
                <a:srgbClr val="000000"/>
              </a:solidFill>
              <a:latin typeface="Arial"/>
              <a:ea typeface="Arial"/>
              <a:cs typeface="Arial"/>
              <a:sym typeface="Arial"/>
            </a:endParaRPr>
          </a:p>
        </p:txBody>
      </p:sp>
      <p:sp>
        <p:nvSpPr>
          <p:cNvPr id="618" name="Google Shape;618;p21"/>
          <p:cNvSpPr/>
          <p:nvPr/>
        </p:nvSpPr>
        <p:spPr>
          <a:xfrm rot="5400000">
            <a:off x="6092826" y="115571"/>
            <a:ext cx="6350" cy="11513965"/>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pic>
        <p:nvPicPr>
          <p:cNvPr id="619" name="Google Shape;619;p21"/>
          <p:cNvPicPr preferRelativeResize="0"/>
          <p:nvPr/>
        </p:nvPicPr>
        <p:blipFill rotWithShape="1">
          <a:blip r:embed="rId5">
            <a:alphaModFix/>
          </a:blip>
          <a:srcRect/>
          <a:stretch/>
        </p:blipFill>
        <p:spPr>
          <a:xfrm>
            <a:off x="10464800" y="6122015"/>
            <a:ext cx="1151710" cy="418803"/>
          </a:xfrm>
          <a:prstGeom prst="rect">
            <a:avLst/>
          </a:prstGeom>
          <a:noFill/>
          <a:ln>
            <a:noFill/>
          </a:ln>
        </p:spPr>
      </p:pic>
      <p:sp>
        <p:nvSpPr>
          <p:cNvPr id="620" name="Google Shape;620;p21"/>
          <p:cNvSpPr/>
          <p:nvPr/>
        </p:nvSpPr>
        <p:spPr>
          <a:xfrm>
            <a:off x="333485" y="1994924"/>
            <a:ext cx="6069804" cy="367636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dirty="0" err="1">
                <a:solidFill>
                  <a:schemeClr val="dk1"/>
                </a:solidFill>
                <a:latin typeface="Arial"/>
                <a:ea typeface="Arial"/>
                <a:cs typeface="Arial"/>
                <a:sym typeface="Arial"/>
              </a:rPr>
              <a:t>Después</a:t>
            </a:r>
            <a:r>
              <a:rPr lang="en-US" sz="2000" b="1" dirty="0">
                <a:solidFill>
                  <a:schemeClr val="dk1"/>
                </a:solidFill>
                <a:latin typeface="Arial"/>
                <a:ea typeface="Arial"/>
                <a:cs typeface="Arial"/>
                <a:sym typeface="Arial"/>
              </a:rPr>
              <a:t> de la </a:t>
            </a:r>
            <a:r>
              <a:rPr lang="en-US" sz="2000" b="1" dirty="0" err="1">
                <a:solidFill>
                  <a:schemeClr val="dk1"/>
                </a:solidFill>
                <a:latin typeface="Arial"/>
                <a:ea typeface="Arial"/>
                <a:cs typeface="Arial"/>
                <a:sym typeface="Arial"/>
              </a:rPr>
              <a:t>clase</a:t>
            </a:r>
            <a:r>
              <a:rPr lang="en-US" sz="2000" b="1" dirty="0">
                <a:solidFill>
                  <a:schemeClr val="dk1"/>
                </a:solidFill>
                <a:latin typeface="Arial"/>
                <a:ea typeface="Arial"/>
                <a:cs typeface="Arial"/>
                <a:sym typeface="Arial"/>
              </a:rPr>
              <a:t> (</a:t>
            </a:r>
            <a:r>
              <a:rPr lang="en-US" sz="2000" b="1" dirty="0" err="1">
                <a:solidFill>
                  <a:schemeClr val="dk1"/>
                </a:solidFill>
                <a:latin typeface="Arial"/>
                <a:ea typeface="Arial"/>
                <a:cs typeface="Arial"/>
                <a:sym typeface="Arial"/>
              </a:rPr>
              <a:t>refuerzo</a:t>
            </a:r>
            <a:r>
              <a:rPr lang="en-US" sz="2000" b="1" dirty="0">
                <a:solidFill>
                  <a:schemeClr val="dk1"/>
                </a:solidFill>
                <a:latin typeface="Arial"/>
                <a:ea typeface="Arial"/>
                <a:cs typeface="Arial"/>
                <a:sym typeface="Arial"/>
              </a:rPr>
              <a:t> y </a:t>
            </a:r>
            <a:r>
              <a:rPr lang="en-US" sz="2000" b="1" dirty="0" err="1">
                <a:solidFill>
                  <a:schemeClr val="dk1"/>
                </a:solidFill>
                <a:latin typeface="Arial"/>
                <a:ea typeface="Arial"/>
                <a:cs typeface="Arial"/>
                <a:sym typeface="Arial"/>
              </a:rPr>
              <a:t>reflexión</a:t>
            </a:r>
            <a:r>
              <a:rPr lang="en-US" sz="2000" b="1" dirty="0">
                <a:solidFill>
                  <a:schemeClr val="dk1"/>
                </a:solidFill>
                <a:latin typeface="Arial"/>
                <a:ea typeface="Arial"/>
                <a:cs typeface="Arial"/>
                <a:sym typeface="Arial"/>
              </a:rPr>
              <a:t>)</a:t>
            </a:r>
            <a:endParaRPr sz="1200" dirty="0"/>
          </a:p>
          <a:p>
            <a:pPr marL="342900" marR="0" lvl="0" indent="-342900" algn="l" rtl="0">
              <a:spcBef>
                <a:spcPts val="0"/>
              </a:spcBef>
              <a:spcAft>
                <a:spcPts val="0"/>
              </a:spcAft>
              <a:buClr>
                <a:schemeClr val="dk1"/>
              </a:buClr>
              <a:buSzPts val="2400"/>
              <a:buFont typeface="Noto Sans Symbols"/>
              <a:buChar char="⮚"/>
            </a:pPr>
            <a:r>
              <a:rPr lang="en-US" sz="2000" dirty="0" err="1">
                <a:solidFill>
                  <a:schemeClr val="dk1"/>
                </a:solidFill>
                <a:latin typeface="Arial"/>
                <a:ea typeface="Arial"/>
                <a:cs typeface="Arial"/>
                <a:sym typeface="Arial"/>
              </a:rPr>
              <a:t>Proporcione</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recursos</a:t>
            </a:r>
            <a:r>
              <a:rPr lang="en-US" sz="2000" dirty="0">
                <a:solidFill>
                  <a:schemeClr val="dk1"/>
                </a:solidFill>
                <a:latin typeface="Arial"/>
                <a:ea typeface="Arial"/>
                <a:cs typeface="Arial"/>
                <a:sym typeface="Arial"/>
              </a:rPr>
              <a:t> multimedia de </a:t>
            </a:r>
            <a:r>
              <a:rPr lang="en-US" sz="2000" dirty="0" err="1">
                <a:solidFill>
                  <a:schemeClr val="dk1"/>
                </a:solidFill>
                <a:latin typeface="Arial"/>
                <a:ea typeface="Arial"/>
                <a:cs typeface="Arial"/>
                <a:sym typeface="Arial"/>
              </a:rPr>
              <a:t>repaso</a:t>
            </a:r>
            <a:r>
              <a:rPr lang="en-US" sz="2000" dirty="0">
                <a:solidFill>
                  <a:schemeClr val="dk1"/>
                </a:solidFill>
                <a:latin typeface="Arial"/>
                <a:ea typeface="Arial"/>
                <a:cs typeface="Arial"/>
                <a:sym typeface="Arial"/>
              </a:rPr>
              <a:t> y </a:t>
            </a:r>
            <a:r>
              <a:rPr lang="en-US" sz="2000" dirty="0" err="1">
                <a:solidFill>
                  <a:schemeClr val="dk1"/>
                </a:solidFill>
                <a:latin typeface="Arial"/>
                <a:ea typeface="Arial"/>
                <a:cs typeface="Arial"/>
                <a:sym typeface="Arial"/>
              </a:rPr>
              <a:t>refuerzo</a:t>
            </a:r>
            <a:r>
              <a:rPr lang="en-US" sz="2000" dirty="0">
                <a:solidFill>
                  <a:schemeClr val="dk1"/>
                </a:solidFill>
                <a:latin typeface="Arial"/>
                <a:ea typeface="Arial"/>
                <a:cs typeface="Arial"/>
                <a:sym typeface="Arial"/>
              </a:rPr>
              <a:t>. Las </a:t>
            </a:r>
            <a:r>
              <a:rPr lang="en-US" sz="2000" dirty="0" err="1">
                <a:solidFill>
                  <a:schemeClr val="dk1"/>
                </a:solidFill>
                <a:latin typeface="Arial"/>
                <a:ea typeface="Arial"/>
                <a:cs typeface="Arial"/>
                <a:sym typeface="Arial"/>
              </a:rPr>
              <a:t>sesiones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grabadas</a:t>
            </a:r>
            <a:r>
              <a:rPr lang="en-US" sz="2000" dirty="0">
                <a:solidFill>
                  <a:schemeClr val="dk1"/>
                </a:solidFill>
                <a:latin typeface="Arial"/>
                <a:ea typeface="Arial"/>
                <a:cs typeface="Arial"/>
                <a:sym typeface="Arial"/>
              </a:rPr>
              <a:t>, las </a:t>
            </a:r>
            <a:r>
              <a:rPr lang="en-US" sz="2000" dirty="0" err="1">
                <a:solidFill>
                  <a:schemeClr val="dk1"/>
                </a:solidFill>
                <a:latin typeface="Arial"/>
                <a:ea typeface="Arial"/>
                <a:cs typeface="Arial"/>
                <a:sym typeface="Arial"/>
              </a:rPr>
              <a:t>simulaciones</a:t>
            </a:r>
            <a:r>
              <a:rPr lang="en-US" sz="2000" dirty="0">
                <a:solidFill>
                  <a:schemeClr val="dk1"/>
                </a:solidFill>
                <a:latin typeface="Arial"/>
                <a:ea typeface="Arial"/>
                <a:cs typeface="Arial"/>
                <a:sym typeface="Arial"/>
              </a:rPr>
              <a:t> y las </a:t>
            </a:r>
            <a:r>
              <a:rPr lang="en-US" sz="2000" dirty="0" err="1">
                <a:solidFill>
                  <a:schemeClr val="dk1"/>
                </a:solidFill>
                <a:latin typeface="Arial"/>
                <a:ea typeface="Arial"/>
                <a:cs typeface="Arial"/>
                <a:sym typeface="Arial"/>
              </a:rPr>
              <a:t>guías</a:t>
            </a:r>
            <a:r>
              <a:rPr lang="en-US" sz="2000" dirty="0">
                <a:solidFill>
                  <a:schemeClr val="dk1"/>
                </a:solidFill>
                <a:latin typeface="Arial"/>
                <a:ea typeface="Arial"/>
                <a:cs typeface="Arial"/>
                <a:sym typeface="Arial"/>
              </a:rPr>
              <a:t> de </a:t>
            </a:r>
            <a:r>
              <a:rPr lang="en-US" sz="2000" dirty="0" err="1">
                <a:solidFill>
                  <a:schemeClr val="dk1"/>
                </a:solidFill>
                <a:latin typeface="Arial"/>
                <a:ea typeface="Arial"/>
                <a:cs typeface="Arial"/>
                <a:sym typeface="Arial"/>
              </a:rPr>
              <a:t>estudio</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digitales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permiten</a:t>
            </a:r>
            <a:r>
              <a:rPr lang="en-US" sz="2000" dirty="0">
                <a:solidFill>
                  <a:schemeClr val="dk1"/>
                </a:solidFill>
                <a:latin typeface="Arial"/>
                <a:ea typeface="Arial"/>
                <a:cs typeface="Arial"/>
                <a:sym typeface="Arial"/>
              </a:rPr>
              <a:t> a </a:t>
            </a:r>
            <a:r>
              <a:rPr lang="en-US" sz="2000" dirty="0" err="1">
                <a:solidFill>
                  <a:schemeClr val="dk1"/>
                </a:solidFill>
                <a:latin typeface="Arial"/>
                <a:ea typeface="Arial"/>
                <a:cs typeface="Arial"/>
                <a:sym typeface="Arial"/>
              </a:rPr>
              <a:t>los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alumnos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repasar</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los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conceptos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después</a:t>
            </a:r>
            <a:r>
              <a:rPr lang="en-US" sz="2000" dirty="0">
                <a:solidFill>
                  <a:schemeClr val="dk1"/>
                </a:solidFill>
                <a:latin typeface="Arial"/>
                <a:ea typeface="Arial"/>
                <a:cs typeface="Arial"/>
                <a:sym typeface="Arial"/>
              </a:rPr>
              <a:t> de </a:t>
            </a:r>
            <a:r>
              <a:rPr lang="en-US" sz="2000" dirty="0" err="1">
                <a:solidFill>
                  <a:schemeClr val="dk1"/>
                </a:solidFill>
                <a:latin typeface="Arial"/>
                <a:ea typeface="Arial"/>
                <a:cs typeface="Arial"/>
                <a:sym typeface="Arial"/>
              </a:rPr>
              <a:t>clase</a:t>
            </a:r>
            <a:r>
              <a:rPr lang="en-US" sz="2000" dirty="0">
                <a:solidFill>
                  <a:schemeClr val="dk1"/>
                </a:solidFill>
                <a:latin typeface="Arial"/>
                <a:ea typeface="Arial"/>
                <a:cs typeface="Arial"/>
                <a:sym typeface="Arial"/>
              </a:rPr>
              <a:t>.</a:t>
            </a:r>
            <a:endParaRPr sz="1200" dirty="0"/>
          </a:p>
          <a:p>
            <a:pPr marL="342900" marR="0" lvl="0" indent="-190500" algn="l" rtl="0">
              <a:spcBef>
                <a:spcPts val="0"/>
              </a:spcBef>
              <a:spcAft>
                <a:spcPts val="0"/>
              </a:spcAft>
              <a:buClr>
                <a:schemeClr val="dk1"/>
              </a:buClr>
              <a:buSzPts val="2400"/>
              <a:buFont typeface="Noto Sans Symbols"/>
              <a:buNone/>
            </a:pPr>
            <a:endParaRPr sz="2000" dirty="0">
              <a:solidFill>
                <a:schemeClr val="dk1"/>
              </a:solidFill>
              <a:latin typeface="Arial"/>
              <a:ea typeface="Arial"/>
              <a:cs typeface="Arial"/>
              <a:sym typeface="Arial"/>
            </a:endParaRPr>
          </a:p>
          <a:p>
            <a:pPr marL="0" marR="0" lvl="0" indent="0" algn="l" rtl="0">
              <a:spcBef>
                <a:spcPts val="0"/>
              </a:spcBef>
              <a:spcAft>
                <a:spcPts val="0"/>
              </a:spcAft>
              <a:buNone/>
            </a:pPr>
            <a:r>
              <a:rPr lang="en-US" sz="1800" i="1" dirty="0" err="1">
                <a:solidFill>
                  <a:schemeClr val="dk1"/>
                </a:solidFill>
                <a:latin typeface="Arial"/>
                <a:ea typeface="Arial"/>
                <a:cs typeface="Arial"/>
                <a:sym typeface="Arial"/>
              </a:rPr>
              <a:t>Ejemplo</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Después</a:t>
            </a:r>
            <a:r>
              <a:rPr lang="en-US" sz="1800" dirty="0">
                <a:solidFill>
                  <a:schemeClr val="dk1"/>
                </a:solidFill>
                <a:latin typeface="Arial"/>
                <a:ea typeface="Arial"/>
                <a:cs typeface="Arial"/>
                <a:sym typeface="Arial"/>
              </a:rPr>
              <a:t> de </a:t>
            </a:r>
            <a:r>
              <a:rPr lang="en-US" sz="1800" dirty="0" err="1">
                <a:solidFill>
                  <a:schemeClr val="dk1"/>
                </a:solidFill>
                <a:latin typeface="Arial"/>
                <a:ea typeface="Arial"/>
                <a:cs typeface="Arial"/>
                <a:sym typeface="Arial"/>
              </a:rPr>
              <a:t>una</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clase</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práctica</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los</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alumnos</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pueden</a:t>
            </a:r>
            <a:r>
              <a:rPr lang="en-US" sz="1800" dirty="0">
                <a:solidFill>
                  <a:schemeClr val="dk1"/>
                </a:solidFill>
                <a:latin typeface="Arial"/>
                <a:ea typeface="Arial"/>
                <a:cs typeface="Arial"/>
                <a:sym typeface="Arial"/>
              </a:rPr>
              <a:t> acceder a </a:t>
            </a:r>
            <a:r>
              <a:rPr lang="en-US" sz="1800" dirty="0" err="1">
                <a:solidFill>
                  <a:schemeClr val="dk1"/>
                </a:solidFill>
                <a:latin typeface="Arial"/>
                <a:ea typeface="Arial"/>
                <a:cs typeface="Arial"/>
                <a:sym typeface="Arial"/>
              </a:rPr>
              <a:t>diagramas</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interactivos</a:t>
            </a:r>
            <a:r>
              <a:rPr lang="en-US" sz="1800" dirty="0">
                <a:solidFill>
                  <a:schemeClr val="dk1"/>
                </a:solidFill>
                <a:latin typeface="Arial"/>
                <a:ea typeface="Arial"/>
                <a:cs typeface="Arial"/>
                <a:sym typeface="Arial"/>
              </a:rPr>
              <a:t> para </a:t>
            </a:r>
            <a:r>
              <a:rPr lang="en-US" sz="1800" dirty="0" err="1">
                <a:solidFill>
                  <a:schemeClr val="dk1"/>
                </a:solidFill>
                <a:latin typeface="Arial"/>
                <a:ea typeface="Arial"/>
                <a:cs typeface="Arial"/>
                <a:sym typeface="Arial"/>
              </a:rPr>
              <a:t>repasar</a:t>
            </a:r>
            <a:r>
              <a:rPr lang="en-US" sz="1800" dirty="0">
                <a:solidFill>
                  <a:schemeClr val="dk1"/>
                </a:solidFill>
                <a:latin typeface="Arial"/>
                <a:ea typeface="Arial"/>
                <a:cs typeface="Arial"/>
                <a:sym typeface="Arial"/>
              </a:rPr>
              <a:t> las </a:t>
            </a:r>
            <a:r>
              <a:rPr lang="en-US" sz="1800" dirty="0" err="1">
                <a:solidFill>
                  <a:schemeClr val="dk1"/>
                </a:solidFill>
                <a:latin typeface="Arial"/>
                <a:ea typeface="Arial"/>
                <a:cs typeface="Arial"/>
                <a:sym typeface="Arial"/>
              </a:rPr>
              <a:t>piezas</a:t>
            </a:r>
            <a:r>
              <a:rPr lang="en-US" sz="1800" dirty="0">
                <a:solidFill>
                  <a:schemeClr val="dk1"/>
                </a:solidFill>
                <a:latin typeface="Arial"/>
                <a:ea typeface="Arial"/>
                <a:cs typeface="Arial"/>
                <a:sym typeface="Arial"/>
              </a:rPr>
              <a:t> de la </a:t>
            </a:r>
            <a:r>
              <a:rPr lang="en-US" sz="1800" dirty="0" err="1">
                <a:solidFill>
                  <a:schemeClr val="dk1"/>
                </a:solidFill>
                <a:latin typeface="Arial"/>
                <a:ea typeface="Arial"/>
                <a:cs typeface="Arial"/>
                <a:sym typeface="Arial"/>
              </a:rPr>
              <a:t>maquinaria</a:t>
            </a:r>
            <a:r>
              <a:rPr lang="en-US" sz="1800" dirty="0">
                <a:solidFill>
                  <a:schemeClr val="dk1"/>
                </a:solidFill>
                <a:latin typeface="Arial"/>
                <a:ea typeface="Arial"/>
                <a:cs typeface="Arial"/>
                <a:sym typeface="Arial"/>
              </a:rPr>
              <a:t> o </a:t>
            </a:r>
            <a:r>
              <a:rPr lang="en-US" sz="1800" dirty="0" err="1">
                <a:solidFill>
                  <a:schemeClr val="dk1"/>
                </a:solidFill>
                <a:latin typeface="Arial"/>
                <a:ea typeface="Arial"/>
                <a:cs typeface="Arial"/>
                <a:sym typeface="Arial"/>
              </a:rPr>
              <a:t>ver</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demostraciones</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grabadas</a:t>
            </a:r>
            <a:r>
              <a:rPr lang="en-US" sz="1800" dirty="0">
                <a:solidFill>
                  <a:schemeClr val="dk1"/>
                </a:solidFill>
                <a:latin typeface="Arial"/>
                <a:ea typeface="Arial"/>
                <a:cs typeface="Arial"/>
                <a:sym typeface="Arial"/>
              </a:rPr>
              <a:t> para </a:t>
            </a:r>
            <a:r>
              <a:rPr lang="en-US" sz="1800" dirty="0" err="1">
                <a:solidFill>
                  <a:schemeClr val="dk1"/>
                </a:solidFill>
                <a:latin typeface="Arial"/>
                <a:ea typeface="Arial"/>
                <a:cs typeface="Arial"/>
                <a:sym typeface="Arial"/>
              </a:rPr>
              <a:t>refrescar</a:t>
            </a:r>
            <a:r>
              <a:rPr lang="en-US" sz="1800" dirty="0">
                <a:solidFill>
                  <a:schemeClr val="dk1"/>
                </a:solidFill>
                <a:latin typeface="Arial"/>
                <a:ea typeface="Arial"/>
                <a:cs typeface="Arial"/>
                <a:sym typeface="Arial"/>
              </a:rPr>
              <a:t> sus </a:t>
            </a:r>
            <a:r>
              <a:rPr lang="en-US" sz="1800" dirty="0" err="1">
                <a:solidFill>
                  <a:schemeClr val="dk1"/>
                </a:solidFill>
                <a:latin typeface="Arial"/>
                <a:ea typeface="Arial"/>
                <a:cs typeface="Arial"/>
                <a:sym typeface="Arial"/>
              </a:rPr>
              <a:t>conocimientos</a:t>
            </a:r>
            <a:r>
              <a:rPr lang="en-US" sz="1800" dirty="0">
                <a:solidFill>
                  <a:schemeClr val="dk1"/>
                </a:solidFill>
                <a:latin typeface="Arial"/>
                <a:ea typeface="Arial"/>
                <a:cs typeface="Arial"/>
                <a:sym typeface="Arial"/>
              </a:rPr>
              <a:t>.</a:t>
            </a:r>
            <a:endParaRPr sz="1800" dirty="0">
              <a:solidFill>
                <a:schemeClr val="dk1"/>
              </a:solidFill>
              <a:latin typeface="Arial"/>
              <a:ea typeface="Arial"/>
              <a:cs typeface="Arial"/>
              <a:sym typeface="Arial"/>
            </a:endParaRPr>
          </a:p>
        </p:txBody>
      </p:sp>
      <p:pic>
        <p:nvPicPr>
          <p:cNvPr id="621" name="Google Shape;621;p21" descr="A person looking at a computer screen&#10;&#10;Description automatically generated"/>
          <p:cNvPicPr preferRelativeResize="0"/>
          <p:nvPr/>
        </p:nvPicPr>
        <p:blipFill rotWithShape="1">
          <a:blip r:embed="rId6">
            <a:alphaModFix/>
          </a:blip>
          <a:srcRect/>
          <a:stretch/>
        </p:blipFill>
        <p:spPr>
          <a:xfrm>
            <a:off x="6613893" y="2410242"/>
            <a:ext cx="4560768" cy="304381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p22"/>
          <p:cNvSpPr/>
          <p:nvPr/>
        </p:nvSpPr>
        <p:spPr>
          <a:xfrm>
            <a:off x="11363161" y="-100155"/>
            <a:ext cx="831172" cy="5975883"/>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627" name="Google Shape;627;p22"/>
          <p:cNvSpPr/>
          <p:nvPr/>
        </p:nvSpPr>
        <p:spPr>
          <a:xfrm rot="10800000">
            <a:off x="9307843" y="-1233"/>
            <a:ext cx="2886491" cy="2881872"/>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628" name="Google Shape;628;p22"/>
          <p:cNvSpPr txBox="1"/>
          <p:nvPr/>
        </p:nvSpPr>
        <p:spPr>
          <a:xfrm>
            <a:off x="529238" y="517596"/>
            <a:ext cx="9722581" cy="147732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4800" b="0" i="0" u="none" strike="noStrike">
                <a:solidFill>
                  <a:srgbClr val="033C5B"/>
                </a:solidFill>
                <a:latin typeface="Arial"/>
                <a:ea typeface="Arial"/>
                <a:cs typeface="Arial"/>
                <a:sym typeface="Arial"/>
              </a:rPr>
              <a:t>Ayudar a los estudiantes a crear vídeos</a:t>
            </a:r>
            <a:endParaRPr sz="4666">
              <a:solidFill>
                <a:srgbClr val="033C5B"/>
              </a:solidFill>
              <a:latin typeface="Arial"/>
              <a:ea typeface="Arial"/>
              <a:cs typeface="Arial"/>
              <a:sym typeface="Arial"/>
            </a:endParaRPr>
          </a:p>
        </p:txBody>
      </p:sp>
      <p:sp>
        <p:nvSpPr>
          <p:cNvPr id="629" name="Google Shape;629;p22"/>
          <p:cNvSpPr/>
          <p:nvPr/>
        </p:nvSpPr>
        <p:spPr>
          <a:xfrm>
            <a:off x="11217365" y="405109"/>
            <a:ext cx="561383" cy="56138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630" name="Google Shape;630;p22"/>
          <p:cNvSpPr/>
          <p:nvPr/>
        </p:nvSpPr>
        <p:spPr>
          <a:xfrm>
            <a:off x="372760" y="5582850"/>
            <a:ext cx="1554115" cy="1554115"/>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631" name="Google Shape;631;p22"/>
          <p:cNvSpPr/>
          <p:nvPr/>
        </p:nvSpPr>
        <p:spPr>
          <a:xfrm>
            <a:off x="1936112" y="6160743"/>
            <a:ext cx="1432275" cy="380075"/>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632" name="Google Shape;632;p22"/>
          <p:cNvSpPr txBox="1"/>
          <p:nvPr/>
        </p:nvSpPr>
        <p:spPr>
          <a:xfrm>
            <a:off x="3433778" y="6138608"/>
            <a:ext cx="6818041" cy="581698"/>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9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900" b="0" i="0" u="none" strike="noStrike" cap="none" dirty="0">
              <a:solidFill>
                <a:srgbClr val="000000"/>
              </a:solidFill>
              <a:latin typeface="Arial"/>
              <a:ea typeface="Arial"/>
              <a:cs typeface="Arial"/>
              <a:sym typeface="Arial"/>
            </a:endParaRPr>
          </a:p>
        </p:txBody>
      </p:sp>
      <p:sp>
        <p:nvSpPr>
          <p:cNvPr id="633" name="Google Shape;633;p22"/>
          <p:cNvSpPr/>
          <p:nvPr/>
        </p:nvSpPr>
        <p:spPr>
          <a:xfrm rot="5400000">
            <a:off x="6092826" y="115571"/>
            <a:ext cx="6350" cy="11513965"/>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pic>
        <p:nvPicPr>
          <p:cNvPr id="634" name="Google Shape;634;p22"/>
          <p:cNvPicPr preferRelativeResize="0"/>
          <p:nvPr/>
        </p:nvPicPr>
        <p:blipFill rotWithShape="1">
          <a:blip r:embed="rId5">
            <a:alphaModFix/>
          </a:blip>
          <a:srcRect/>
          <a:stretch/>
        </p:blipFill>
        <p:spPr>
          <a:xfrm>
            <a:off x="10464800" y="6122015"/>
            <a:ext cx="1151710" cy="418803"/>
          </a:xfrm>
          <a:prstGeom prst="rect">
            <a:avLst/>
          </a:prstGeom>
          <a:noFill/>
          <a:ln>
            <a:noFill/>
          </a:ln>
        </p:spPr>
      </p:pic>
      <p:grpSp>
        <p:nvGrpSpPr>
          <p:cNvPr id="635" name="Google Shape;635;p22"/>
          <p:cNvGrpSpPr/>
          <p:nvPr/>
        </p:nvGrpSpPr>
        <p:grpSpPr>
          <a:xfrm>
            <a:off x="1314097" y="2083395"/>
            <a:ext cx="8771240" cy="3410983"/>
            <a:chOff x="0" y="2668"/>
            <a:chExt cx="8771240" cy="3410983"/>
          </a:xfrm>
        </p:grpSpPr>
        <p:sp>
          <p:nvSpPr>
            <p:cNvPr id="636" name="Google Shape;636;p22"/>
            <p:cNvSpPr/>
            <p:nvPr/>
          </p:nvSpPr>
          <p:spPr>
            <a:xfrm>
              <a:off x="0" y="2668"/>
              <a:ext cx="8771240" cy="568497"/>
            </a:xfrm>
            <a:prstGeom prst="roundRect">
              <a:avLst>
                <a:gd name="adj" fmla="val 10000"/>
              </a:avLst>
            </a:prstGeom>
            <a:gradFill>
              <a:gsLst>
                <a:gs pos="0">
                  <a:srgbClr val="F7DCD5"/>
                </a:gs>
                <a:gs pos="50000">
                  <a:srgbClr val="F8D2C9"/>
                </a:gs>
                <a:gs pos="100000">
                  <a:srgbClr val="DEB7A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2"/>
            <p:cNvSpPr/>
            <p:nvPr/>
          </p:nvSpPr>
          <p:spPr>
            <a:xfrm>
              <a:off x="171970" y="130580"/>
              <a:ext cx="312673" cy="312673"/>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2"/>
            <p:cNvSpPr/>
            <p:nvPr/>
          </p:nvSpPr>
          <p:spPr>
            <a:xfrm>
              <a:off x="656614" y="2668"/>
              <a:ext cx="8114625" cy="56849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2"/>
            <p:cNvSpPr txBox="1"/>
            <p:nvPr/>
          </p:nvSpPr>
          <p:spPr>
            <a:xfrm>
              <a:off x="656614" y="2668"/>
              <a:ext cx="8114625" cy="568497"/>
            </a:xfrm>
            <a:prstGeom prst="rect">
              <a:avLst/>
            </a:prstGeom>
            <a:noFill/>
            <a:ln>
              <a:noFill/>
            </a:ln>
          </p:spPr>
          <p:txBody>
            <a:bodyPr spcFirstLastPara="1" wrap="square" lIns="60150" tIns="60150" rIns="60150" bIns="60150" anchor="ctr" anchorCtr="0">
              <a:noAutofit/>
            </a:bodyPr>
            <a:lstStyle/>
            <a:p>
              <a:pPr marL="0" marR="0" lvl="0" indent="0" algn="l" rtl="0">
                <a:lnSpc>
                  <a:spcPct val="100000"/>
                </a:lnSpc>
                <a:spcBef>
                  <a:spcPts val="0"/>
                </a:spcBef>
                <a:spcAft>
                  <a:spcPts val="0"/>
                </a:spcAft>
                <a:buClr>
                  <a:schemeClr val="dk1"/>
                </a:buClr>
                <a:buSzPts val="1400"/>
                <a:buFont typeface="Arial"/>
                <a:buNone/>
              </a:pPr>
              <a:r>
                <a:rPr lang="en-US">
                  <a:solidFill>
                    <a:schemeClr val="dk1"/>
                  </a:solidFill>
                </a:rPr>
                <a:t>Permitir a los estudiantes crear sus propios contenidos de vídeo fomenta el compromiso activo con el material y favorece una comprensión más profunda de la materia.</a:t>
              </a:r>
              <a:endParaRPr sz="1400">
                <a:solidFill>
                  <a:schemeClr val="dk1"/>
                </a:solidFill>
                <a:latin typeface="Arial"/>
                <a:ea typeface="Arial"/>
                <a:cs typeface="Arial"/>
                <a:sym typeface="Arial"/>
              </a:endParaRPr>
            </a:p>
          </p:txBody>
        </p:sp>
        <p:sp>
          <p:nvSpPr>
            <p:cNvPr id="640" name="Google Shape;640;p22"/>
            <p:cNvSpPr/>
            <p:nvPr/>
          </p:nvSpPr>
          <p:spPr>
            <a:xfrm>
              <a:off x="0" y="713290"/>
              <a:ext cx="8771240" cy="568497"/>
            </a:xfrm>
            <a:prstGeom prst="roundRect">
              <a:avLst>
                <a:gd name="adj" fmla="val 10000"/>
              </a:avLst>
            </a:prstGeom>
            <a:gradFill>
              <a:gsLst>
                <a:gs pos="0">
                  <a:srgbClr val="F7DCD5"/>
                </a:gs>
                <a:gs pos="50000">
                  <a:srgbClr val="F8D2C9"/>
                </a:gs>
                <a:gs pos="100000">
                  <a:srgbClr val="DEB7A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2"/>
            <p:cNvSpPr/>
            <p:nvPr/>
          </p:nvSpPr>
          <p:spPr>
            <a:xfrm>
              <a:off x="171970" y="841202"/>
              <a:ext cx="312673" cy="312673"/>
            </a:xfrm>
            <a:prstGeom prst="rect">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2"/>
            <p:cNvSpPr/>
            <p:nvPr/>
          </p:nvSpPr>
          <p:spPr>
            <a:xfrm>
              <a:off x="656614" y="713290"/>
              <a:ext cx="8114625" cy="56849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2"/>
            <p:cNvSpPr txBox="1"/>
            <p:nvPr/>
          </p:nvSpPr>
          <p:spPr>
            <a:xfrm>
              <a:off x="656614" y="713290"/>
              <a:ext cx="8114625" cy="568497"/>
            </a:xfrm>
            <a:prstGeom prst="rect">
              <a:avLst/>
            </a:prstGeom>
            <a:noFill/>
            <a:ln>
              <a:noFill/>
            </a:ln>
          </p:spPr>
          <p:txBody>
            <a:bodyPr spcFirstLastPara="1" wrap="square" lIns="60150" tIns="60150" rIns="60150" bIns="60150" anchor="ctr" anchorCtr="0">
              <a:noAutofit/>
            </a:bodyPr>
            <a:lstStyle/>
            <a:p>
              <a:pPr marL="0" marR="0" lvl="0" indent="0" algn="l" rtl="0">
                <a:lnSpc>
                  <a:spcPct val="100000"/>
                </a:lnSpc>
                <a:spcBef>
                  <a:spcPts val="0"/>
                </a:spcBef>
                <a:spcAft>
                  <a:spcPts val="0"/>
                </a:spcAft>
                <a:buClr>
                  <a:schemeClr val="dk1"/>
                </a:buClr>
                <a:buSzPts val="1400"/>
                <a:buFont typeface="Arial"/>
                <a:buNone/>
              </a:pPr>
              <a:r>
                <a:rPr lang="en-US">
                  <a:solidFill>
                    <a:schemeClr val="dk1"/>
                  </a:solidFill>
                </a:rPr>
                <a:t>Este enfoque de aprendizaje basado en proyectos permite a los estudiantes explorar conceptos de forma creativa, mejorando su experiencia global de aprendizaje.</a:t>
              </a:r>
              <a:endParaRPr sz="1400">
                <a:solidFill>
                  <a:schemeClr val="dk1"/>
                </a:solidFill>
                <a:latin typeface="Arial"/>
                <a:ea typeface="Arial"/>
                <a:cs typeface="Arial"/>
                <a:sym typeface="Arial"/>
              </a:endParaRPr>
            </a:p>
          </p:txBody>
        </p:sp>
        <p:sp>
          <p:nvSpPr>
            <p:cNvPr id="644" name="Google Shape;644;p22"/>
            <p:cNvSpPr/>
            <p:nvPr/>
          </p:nvSpPr>
          <p:spPr>
            <a:xfrm>
              <a:off x="0" y="1423911"/>
              <a:ext cx="8771240" cy="568497"/>
            </a:xfrm>
            <a:prstGeom prst="roundRect">
              <a:avLst>
                <a:gd name="adj" fmla="val 10000"/>
              </a:avLst>
            </a:prstGeom>
            <a:gradFill>
              <a:gsLst>
                <a:gs pos="0">
                  <a:srgbClr val="F7DCD5"/>
                </a:gs>
                <a:gs pos="50000">
                  <a:srgbClr val="F8D2C9"/>
                </a:gs>
                <a:gs pos="100000">
                  <a:srgbClr val="DEB7A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2"/>
            <p:cNvSpPr/>
            <p:nvPr/>
          </p:nvSpPr>
          <p:spPr>
            <a:xfrm>
              <a:off x="171970" y="1551823"/>
              <a:ext cx="312673" cy="312673"/>
            </a:xfrm>
            <a:prstGeom prst="rect">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2"/>
            <p:cNvSpPr/>
            <p:nvPr/>
          </p:nvSpPr>
          <p:spPr>
            <a:xfrm>
              <a:off x="656614" y="1423911"/>
              <a:ext cx="8114625" cy="56849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2"/>
            <p:cNvSpPr txBox="1"/>
            <p:nvPr/>
          </p:nvSpPr>
          <p:spPr>
            <a:xfrm>
              <a:off x="656614" y="1423911"/>
              <a:ext cx="8114625" cy="568497"/>
            </a:xfrm>
            <a:prstGeom prst="rect">
              <a:avLst/>
            </a:prstGeom>
            <a:noFill/>
            <a:ln>
              <a:noFill/>
            </a:ln>
          </p:spPr>
          <p:txBody>
            <a:bodyPr spcFirstLastPara="1" wrap="square" lIns="60150" tIns="60150" rIns="60150" bIns="60150" anchor="ctr" anchorCtr="0">
              <a:noAutofit/>
            </a:bodyPr>
            <a:lstStyle/>
            <a:p>
              <a:pPr marL="0" marR="0" lvl="0" indent="0" algn="l" rtl="0">
                <a:lnSpc>
                  <a:spcPct val="100000"/>
                </a:lnSpc>
                <a:spcBef>
                  <a:spcPts val="0"/>
                </a:spcBef>
                <a:spcAft>
                  <a:spcPts val="0"/>
                </a:spcAft>
                <a:buClr>
                  <a:schemeClr val="dk1"/>
                </a:buClr>
                <a:buSzPts val="1400"/>
                <a:buFont typeface="Arial"/>
                <a:buNone/>
              </a:pPr>
              <a:r>
                <a:rPr lang="en-US">
                  <a:solidFill>
                    <a:schemeClr val="dk1"/>
                  </a:solidFill>
                </a:rPr>
                <a:t>Guiar a los estudiantes a través del proceso de planificación, guión y producción de sus propios vídeos les ayuda a desarrollar valiosas habilidades de investigación, pensamiento crítico y comunicación.</a:t>
              </a:r>
              <a:endParaRPr sz="1400">
                <a:solidFill>
                  <a:schemeClr val="dk1"/>
                </a:solidFill>
                <a:latin typeface="Arial"/>
                <a:ea typeface="Arial"/>
                <a:cs typeface="Arial"/>
                <a:sym typeface="Arial"/>
              </a:endParaRPr>
            </a:p>
          </p:txBody>
        </p:sp>
        <p:sp>
          <p:nvSpPr>
            <p:cNvPr id="648" name="Google Shape;648;p22"/>
            <p:cNvSpPr/>
            <p:nvPr/>
          </p:nvSpPr>
          <p:spPr>
            <a:xfrm>
              <a:off x="0" y="2134532"/>
              <a:ext cx="8771240" cy="568497"/>
            </a:xfrm>
            <a:prstGeom prst="roundRect">
              <a:avLst>
                <a:gd name="adj" fmla="val 10000"/>
              </a:avLst>
            </a:prstGeom>
            <a:gradFill>
              <a:gsLst>
                <a:gs pos="0">
                  <a:srgbClr val="F7DCD5"/>
                </a:gs>
                <a:gs pos="50000">
                  <a:srgbClr val="F8D2C9"/>
                </a:gs>
                <a:gs pos="100000">
                  <a:srgbClr val="DEB7A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2"/>
            <p:cNvSpPr/>
            <p:nvPr/>
          </p:nvSpPr>
          <p:spPr>
            <a:xfrm>
              <a:off x="171970" y="2262444"/>
              <a:ext cx="312673" cy="312673"/>
            </a:xfrm>
            <a:prstGeom prst="rect">
              <a:avLst/>
            </a:prstGeom>
            <a:blipFill rotWithShape="1">
              <a:blip r:embed="rId9">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2"/>
            <p:cNvSpPr/>
            <p:nvPr/>
          </p:nvSpPr>
          <p:spPr>
            <a:xfrm>
              <a:off x="656614" y="2134532"/>
              <a:ext cx="8114625" cy="56849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2"/>
            <p:cNvSpPr txBox="1"/>
            <p:nvPr/>
          </p:nvSpPr>
          <p:spPr>
            <a:xfrm>
              <a:off x="656614" y="2134532"/>
              <a:ext cx="8114625" cy="568497"/>
            </a:xfrm>
            <a:prstGeom prst="rect">
              <a:avLst/>
            </a:prstGeom>
            <a:noFill/>
            <a:ln>
              <a:noFill/>
            </a:ln>
          </p:spPr>
          <p:txBody>
            <a:bodyPr spcFirstLastPara="1" wrap="square" lIns="60150" tIns="60150" rIns="60150" bIns="60150" anchor="ctr" anchorCtr="0">
              <a:noAutofit/>
            </a:bodyPr>
            <a:lstStyle/>
            <a:p>
              <a:pPr marL="0" marR="0" lvl="0" indent="0" algn="l" rtl="0">
                <a:lnSpc>
                  <a:spcPct val="100000"/>
                </a:lnSpc>
                <a:spcBef>
                  <a:spcPts val="0"/>
                </a:spcBef>
                <a:spcAft>
                  <a:spcPts val="0"/>
                </a:spcAft>
                <a:buClr>
                  <a:schemeClr val="dk1"/>
                </a:buClr>
                <a:buSzPts val="1400"/>
                <a:buFont typeface="Arial"/>
                <a:buNone/>
              </a:pPr>
              <a:r>
                <a:rPr lang="en-US">
                  <a:solidFill>
                    <a:schemeClr val="dk1"/>
                  </a:solidFill>
                </a:rPr>
                <a:t>Los contenidos creados por los estudiantes enriquecen el entorno de aprendizaje y les animan a apropiarse de su viaje educativo.</a:t>
              </a:r>
              <a:endParaRPr sz="1400">
                <a:solidFill>
                  <a:schemeClr val="dk1"/>
                </a:solidFill>
                <a:latin typeface="Arial"/>
                <a:ea typeface="Arial"/>
                <a:cs typeface="Arial"/>
                <a:sym typeface="Arial"/>
              </a:endParaRPr>
            </a:p>
          </p:txBody>
        </p:sp>
        <p:sp>
          <p:nvSpPr>
            <p:cNvPr id="652" name="Google Shape;652;p22"/>
            <p:cNvSpPr/>
            <p:nvPr/>
          </p:nvSpPr>
          <p:spPr>
            <a:xfrm>
              <a:off x="0" y="2845154"/>
              <a:ext cx="8771240" cy="568497"/>
            </a:xfrm>
            <a:prstGeom prst="roundRect">
              <a:avLst>
                <a:gd name="adj" fmla="val 10000"/>
              </a:avLst>
            </a:prstGeom>
            <a:gradFill>
              <a:gsLst>
                <a:gs pos="0">
                  <a:srgbClr val="F7DCD5"/>
                </a:gs>
                <a:gs pos="50000">
                  <a:srgbClr val="F8D2C9"/>
                </a:gs>
                <a:gs pos="100000">
                  <a:srgbClr val="DEB7A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2"/>
            <p:cNvSpPr/>
            <p:nvPr/>
          </p:nvSpPr>
          <p:spPr>
            <a:xfrm>
              <a:off x="171970" y="2973065"/>
              <a:ext cx="312673" cy="312673"/>
            </a:xfrm>
            <a:prstGeom prst="rect">
              <a:avLst/>
            </a:prstGeom>
            <a:blipFill rotWithShape="1">
              <a:blip r:embed="rId10">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2"/>
            <p:cNvSpPr/>
            <p:nvPr/>
          </p:nvSpPr>
          <p:spPr>
            <a:xfrm>
              <a:off x="656614" y="2845154"/>
              <a:ext cx="8114625" cy="56849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2"/>
            <p:cNvSpPr txBox="1"/>
            <p:nvPr/>
          </p:nvSpPr>
          <p:spPr>
            <a:xfrm>
              <a:off x="656614" y="2845154"/>
              <a:ext cx="8114625" cy="568497"/>
            </a:xfrm>
            <a:prstGeom prst="rect">
              <a:avLst/>
            </a:prstGeom>
            <a:noFill/>
            <a:ln>
              <a:noFill/>
            </a:ln>
          </p:spPr>
          <p:txBody>
            <a:bodyPr spcFirstLastPara="1" wrap="square" lIns="60150" tIns="60150" rIns="60150" bIns="60150" anchor="ctr" anchorCtr="0">
              <a:noAutofit/>
            </a:bodyPr>
            <a:lstStyle/>
            <a:p>
              <a:pPr marL="0" marR="0" lvl="0" indent="0" algn="l" rtl="0">
                <a:lnSpc>
                  <a:spcPct val="100000"/>
                </a:lnSpc>
                <a:spcBef>
                  <a:spcPts val="0"/>
                </a:spcBef>
                <a:spcAft>
                  <a:spcPts val="0"/>
                </a:spcAft>
                <a:buClr>
                  <a:schemeClr val="dk1"/>
                </a:buClr>
                <a:buSzPts val="1400"/>
                <a:buFont typeface="Arial"/>
                <a:buNone/>
              </a:pPr>
              <a:r>
                <a:rPr lang="en-US">
                  <a:solidFill>
                    <a:schemeClr val="dk1"/>
                  </a:solidFill>
                </a:rPr>
                <a:t>Este método fomenta la colaboración y la retroalimentación entre compañeros, lo que mejora aún más los resultados del aprendizaje.</a:t>
              </a:r>
              <a:endParaRPr sz="1400">
                <a:solidFill>
                  <a:schemeClr val="dk1"/>
                </a:solidFill>
                <a:latin typeface="Arial"/>
                <a:ea typeface="Arial"/>
                <a:cs typeface="Arial"/>
                <a:sym typeface="Aria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p23"/>
          <p:cNvSpPr/>
          <p:nvPr/>
        </p:nvSpPr>
        <p:spPr>
          <a:xfrm>
            <a:off x="11363161" y="-100155"/>
            <a:ext cx="831172" cy="5975883"/>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661" name="Google Shape;661;p23"/>
          <p:cNvSpPr/>
          <p:nvPr/>
        </p:nvSpPr>
        <p:spPr>
          <a:xfrm rot="10800000">
            <a:off x="9307843" y="-1233"/>
            <a:ext cx="2886491" cy="2881872"/>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662" name="Google Shape;662;p23"/>
          <p:cNvSpPr txBox="1"/>
          <p:nvPr/>
        </p:nvSpPr>
        <p:spPr>
          <a:xfrm>
            <a:off x="529238" y="517596"/>
            <a:ext cx="9722581" cy="73866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4800" b="0" i="0" u="none" strike="noStrike">
                <a:solidFill>
                  <a:srgbClr val="033C5B"/>
                </a:solidFill>
                <a:latin typeface="Arial"/>
                <a:ea typeface="Arial"/>
                <a:cs typeface="Arial"/>
                <a:sym typeface="Arial"/>
              </a:rPr>
              <a:t>La filosofía de una sola toma</a:t>
            </a:r>
            <a:endParaRPr sz="4666">
              <a:solidFill>
                <a:srgbClr val="033C5B"/>
              </a:solidFill>
              <a:latin typeface="Arial"/>
              <a:ea typeface="Arial"/>
              <a:cs typeface="Arial"/>
              <a:sym typeface="Arial"/>
            </a:endParaRPr>
          </a:p>
        </p:txBody>
      </p:sp>
      <p:sp>
        <p:nvSpPr>
          <p:cNvPr id="663" name="Google Shape;663;p23"/>
          <p:cNvSpPr/>
          <p:nvPr/>
        </p:nvSpPr>
        <p:spPr>
          <a:xfrm>
            <a:off x="11217365" y="405109"/>
            <a:ext cx="561383" cy="56138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664" name="Google Shape;664;p23"/>
          <p:cNvSpPr/>
          <p:nvPr/>
        </p:nvSpPr>
        <p:spPr>
          <a:xfrm>
            <a:off x="372760" y="5582850"/>
            <a:ext cx="1554115" cy="1554115"/>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665" name="Google Shape;665;p23"/>
          <p:cNvSpPr/>
          <p:nvPr/>
        </p:nvSpPr>
        <p:spPr>
          <a:xfrm>
            <a:off x="1936112" y="6160743"/>
            <a:ext cx="1432275" cy="380075"/>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666" name="Google Shape;666;p23"/>
          <p:cNvSpPr txBox="1"/>
          <p:nvPr/>
        </p:nvSpPr>
        <p:spPr>
          <a:xfrm>
            <a:off x="3433778" y="6138608"/>
            <a:ext cx="6818041" cy="581698"/>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9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900" b="0" i="0" u="none" strike="noStrike" cap="none" dirty="0">
              <a:solidFill>
                <a:srgbClr val="000000"/>
              </a:solidFill>
              <a:latin typeface="Arial"/>
              <a:ea typeface="Arial"/>
              <a:cs typeface="Arial"/>
              <a:sym typeface="Arial"/>
            </a:endParaRPr>
          </a:p>
        </p:txBody>
      </p:sp>
      <p:sp>
        <p:nvSpPr>
          <p:cNvPr id="667" name="Google Shape;667;p23"/>
          <p:cNvSpPr/>
          <p:nvPr/>
        </p:nvSpPr>
        <p:spPr>
          <a:xfrm rot="5400000">
            <a:off x="6092826" y="115571"/>
            <a:ext cx="6350" cy="11513965"/>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pic>
        <p:nvPicPr>
          <p:cNvPr id="668" name="Google Shape;668;p23"/>
          <p:cNvPicPr preferRelativeResize="0"/>
          <p:nvPr/>
        </p:nvPicPr>
        <p:blipFill rotWithShape="1">
          <a:blip r:embed="rId5">
            <a:alphaModFix/>
          </a:blip>
          <a:srcRect/>
          <a:stretch/>
        </p:blipFill>
        <p:spPr>
          <a:xfrm>
            <a:off x="10464800" y="6122015"/>
            <a:ext cx="1151710" cy="418803"/>
          </a:xfrm>
          <a:prstGeom prst="rect">
            <a:avLst/>
          </a:prstGeom>
          <a:noFill/>
          <a:ln>
            <a:noFill/>
          </a:ln>
        </p:spPr>
      </p:pic>
      <p:grpSp>
        <p:nvGrpSpPr>
          <p:cNvPr id="669" name="Google Shape;669;p23"/>
          <p:cNvGrpSpPr/>
          <p:nvPr/>
        </p:nvGrpSpPr>
        <p:grpSpPr>
          <a:xfrm>
            <a:off x="1173593" y="2346932"/>
            <a:ext cx="9288105" cy="1773354"/>
            <a:chOff x="3101" y="571842"/>
            <a:chExt cx="9288105" cy="1773354"/>
          </a:xfrm>
        </p:grpSpPr>
        <p:sp>
          <p:nvSpPr>
            <p:cNvPr id="670" name="Google Shape;670;p23"/>
            <p:cNvSpPr/>
            <p:nvPr/>
          </p:nvSpPr>
          <p:spPr>
            <a:xfrm>
              <a:off x="451211" y="571842"/>
              <a:ext cx="733271" cy="733271"/>
            </a:xfrm>
            <a:prstGeom prst="rect">
              <a:avLst/>
            </a:prstGeom>
            <a:blipFill rotWithShape="1">
              <a:blip r:embed="rId6">
                <a:alphaModFix/>
              </a:blip>
              <a:stretch>
                <a:fillRect/>
              </a:stretch>
            </a:blip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3"/>
            <p:cNvSpPr/>
            <p:nvPr/>
          </p:nvSpPr>
          <p:spPr>
            <a:xfrm>
              <a:off x="3101" y="1571188"/>
              <a:ext cx="1629492" cy="77400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3"/>
            <p:cNvSpPr txBox="1"/>
            <p:nvPr/>
          </p:nvSpPr>
          <p:spPr>
            <a:xfrm>
              <a:off x="3101" y="1571188"/>
              <a:ext cx="1629492" cy="774008"/>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1100">
                  <a:solidFill>
                    <a:schemeClr val="dk1"/>
                  </a:solidFill>
                </a:rPr>
                <a:t>La filosofía de la toma única fomenta la sencillez y la autenticidad en la producción de vídeo.</a:t>
              </a:r>
              <a:endParaRPr sz="1100">
                <a:solidFill>
                  <a:schemeClr val="dk1"/>
                </a:solidFill>
                <a:latin typeface="Arial"/>
                <a:ea typeface="Arial"/>
                <a:cs typeface="Arial"/>
                <a:sym typeface="Arial"/>
              </a:endParaRPr>
            </a:p>
          </p:txBody>
        </p:sp>
        <p:sp>
          <p:nvSpPr>
            <p:cNvPr id="673" name="Google Shape;673;p23"/>
            <p:cNvSpPr/>
            <p:nvPr/>
          </p:nvSpPr>
          <p:spPr>
            <a:xfrm>
              <a:off x="2365864" y="571842"/>
              <a:ext cx="733271" cy="733271"/>
            </a:xfrm>
            <a:prstGeom prst="rect">
              <a:avLst/>
            </a:prstGeom>
            <a:blipFill rotWithShape="1">
              <a:blip r:embed="rId7">
                <a:alphaModFix/>
              </a:blip>
              <a:stretch>
                <a:fillRect/>
              </a:stretch>
            </a:blip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3"/>
            <p:cNvSpPr/>
            <p:nvPr/>
          </p:nvSpPr>
          <p:spPr>
            <a:xfrm>
              <a:off x="1917754" y="1571188"/>
              <a:ext cx="1629492" cy="77400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3"/>
            <p:cNvSpPr txBox="1"/>
            <p:nvPr/>
          </p:nvSpPr>
          <p:spPr>
            <a:xfrm>
              <a:off x="1917754" y="1571188"/>
              <a:ext cx="1629492" cy="774008"/>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1100">
                  <a:solidFill>
                    <a:schemeClr val="dk1"/>
                  </a:solidFill>
                </a:rPr>
                <a:t>Al centrarse en la entrega de contenidos en una sola toma, los educadores pueden reducir la presión y el tiempo que conlleva la creación de vídeos.</a:t>
              </a:r>
              <a:endParaRPr sz="1100">
                <a:solidFill>
                  <a:schemeClr val="dk1"/>
                </a:solidFill>
                <a:latin typeface="Arial"/>
                <a:ea typeface="Arial"/>
                <a:cs typeface="Arial"/>
                <a:sym typeface="Arial"/>
              </a:endParaRPr>
            </a:p>
          </p:txBody>
        </p:sp>
        <p:sp>
          <p:nvSpPr>
            <p:cNvPr id="676" name="Google Shape;676;p23"/>
            <p:cNvSpPr/>
            <p:nvPr/>
          </p:nvSpPr>
          <p:spPr>
            <a:xfrm>
              <a:off x="4280518" y="571842"/>
              <a:ext cx="733271" cy="733271"/>
            </a:xfrm>
            <a:prstGeom prst="rect">
              <a:avLst/>
            </a:prstGeom>
            <a:blipFill rotWithShape="1">
              <a:blip r:embed="rId8">
                <a:alphaModFix/>
              </a:blip>
              <a:stretch>
                <a:fillRect/>
              </a:stretch>
            </a:blip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3"/>
            <p:cNvSpPr/>
            <p:nvPr/>
          </p:nvSpPr>
          <p:spPr>
            <a:xfrm>
              <a:off x="3832407" y="1571188"/>
              <a:ext cx="1629492" cy="77400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3"/>
            <p:cNvSpPr txBox="1"/>
            <p:nvPr/>
          </p:nvSpPr>
          <p:spPr>
            <a:xfrm>
              <a:off x="3832407" y="1571188"/>
              <a:ext cx="1629492" cy="774008"/>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1100">
                  <a:solidFill>
                    <a:schemeClr val="dk1"/>
                  </a:solidFill>
                </a:rPr>
                <a:t>Este enfoque fomenta un estilo de presentación más natural, que hace que el contenido resulte cercano y atractivo para los alumnos.</a:t>
              </a:r>
              <a:endParaRPr sz="1100">
                <a:solidFill>
                  <a:schemeClr val="dk1"/>
                </a:solidFill>
                <a:latin typeface="Arial"/>
                <a:ea typeface="Arial"/>
                <a:cs typeface="Arial"/>
                <a:sym typeface="Arial"/>
              </a:endParaRPr>
            </a:p>
          </p:txBody>
        </p:sp>
        <p:sp>
          <p:nvSpPr>
            <p:cNvPr id="679" name="Google Shape;679;p23"/>
            <p:cNvSpPr/>
            <p:nvPr/>
          </p:nvSpPr>
          <p:spPr>
            <a:xfrm>
              <a:off x="6195171" y="571842"/>
              <a:ext cx="733271" cy="733271"/>
            </a:xfrm>
            <a:prstGeom prst="rect">
              <a:avLst/>
            </a:prstGeom>
            <a:blipFill rotWithShape="1">
              <a:blip r:embed="rId9">
                <a:alphaModFix/>
              </a:blip>
              <a:stretch>
                <a:fillRect/>
              </a:stretch>
            </a:blip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3"/>
            <p:cNvSpPr/>
            <p:nvPr/>
          </p:nvSpPr>
          <p:spPr>
            <a:xfrm>
              <a:off x="5747061" y="1571188"/>
              <a:ext cx="1629492" cy="77400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3"/>
            <p:cNvSpPr txBox="1"/>
            <p:nvPr/>
          </p:nvSpPr>
          <p:spPr>
            <a:xfrm>
              <a:off x="5747061" y="1571188"/>
              <a:ext cx="1629492" cy="774008"/>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1100">
                  <a:solidFill>
                    <a:schemeClr val="dk1"/>
                  </a:solidFill>
                </a:rPr>
                <a:t>Aunque el objetivo no es la perfección, se da prioridad a una comunicación clara y a un auténtico compromiso con el material.</a:t>
              </a:r>
              <a:endParaRPr sz="1100">
                <a:solidFill>
                  <a:schemeClr val="dk1"/>
                </a:solidFill>
                <a:latin typeface="Arial"/>
                <a:ea typeface="Arial"/>
                <a:cs typeface="Arial"/>
                <a:sym typeface="Arial"/>
              </a:endParaRPr>
            </a:p>
          </p:txBody>
        </p:sp>
        <p:sp>
          <p:nvSpPr>
            <p:cNvPr id="682" name="Google Shape;682;p23"/>
            <p:cNvSpPr/>
            <p:nvPr/>
          </p:nvSpPr>
          <p:spPr>
            <a:xfrm>
              <a:off x="8109824" y="571842"/>
              <a:ext cx="733271" cy="733271"/>
            </a:xfrm>
            <a:prstGeom prst="rect">
              <a:avLst/>
            </a:prstGeom>
            <a:blipFill rotWithShape="1">
              <a:blip r:embed="rId10">
                <a:alphaModFix/>
              </a:blip>
              <a:stretch>
                <a:fillRect/>
              </a:stretch>
            </a:blip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3"/>
            <p:cNvSpPr/>
            <p:nvPr/>
          </p:nvSpPr>
          <p:spPr>
            <a:xfrm>
              <a:off x="7661714" y="1571188"/>
              <a:ext cx="1629492" cy="77400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3"/>
            <p:cNvSpPr txBox="1"/>
            <p:nvPr/>
          </p:nvSpPr>
          <p:spPr>
            <a:xfrm>
              <a:off x="7661714" y="1571188"/>
              <a:ext cx="1629492" cy="774008"/>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1100">
                  <a:solidFill>
                    <a:schemeClr val="dk1"/>
                  </a:solidFill>
                </a:rPr>
                <a:t>La filosofía de una sola toma simplifica la creación de contenidos, haciéndola más accesible y manejable para los educadores.</a:t>
              </a:r>
              <a:endParaRPr sz="1100">
                <a:solidFill>
                  <a:schemeClr val="dk1"/>
                </a:solidFill>
                <a:latin typeface="Arial"/>
                <a:ea typeface="Arial"/>
                <a:cs typeface="Arial"/>
                <a:sym typeface="Arial"/>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Google Shape;689;p24"/>
          <p:cNvSpPr/>
          <p:nvPr/>
        </p:nvSpPr>
        <p:spPr>
          <a:xfrm>
            <a:off x="-87251" y="-25494"/>
            <a:ext cx="1844549" cy="3479077"/>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690" name="Google Shape;690;p24"/>
          <p:cNvSpPr/>
          <p:nvPr/>
        </p:nvSpPr>
        <p:spPr>
          <a:xfrm rot="5400000">
            <a:off x="0" y="1671702"/>
            <a:ext cx="1757298" cy="1757298"/>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691" name="Google Shape;691;p24"/>
          <p:cNvSpPr/>
          <p:nvPr/>
        </p:nvSpPr>
        <p:spPr>
          <a:xfrm>
            <a:off x="-87251" y="3429000"/>
            <a:ext cx="1844549" cy="2443553"/>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692" name="Google Shape;692;p24"/>
          <p:cNvSpPr/>
          <p:nvPr/>
        </p:nvSpPr>
        <p:spPr>
          <a:xfrm rot="5400000" flipH="1">
            <a:off x="0" y="3429000"/>
            <a:ext cx="1757298" cy="1757298"/>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693" name="Google Shape;693;p24"/>
          <p:cNvSpPr/>
          <p:nvPr/>
        </p:nvSpPr>
        <p:spPr>
          <a:xfrm rot="5400000">
            <a:off x="6092826" y="115571"/>
            <a:ext cx="6350" cy="11513965"/>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694" name="Google Shape;694;p24"/>
          <p:cNvSpPr/>
          <p:nvPr/>
        </p:nvSpPr>
        <p:spPr>
          <a:xfrm>
            <a:off x="9935718" y="2821379"/>
            <a:ext cx="1570482" cy="2743200"/>
          </a:xfrm>
          <a:custGeom>
            <a:avLst/>
            <a:gdLst/>
            <a:ahLst/>
            <a:cxnLst/>
            <a:rect l="l" t="t" r="r" b="b"/>
            <a:pathLst>
              <a:path w="2355723" h="4114800" extrusionOk="0">
                <a:moveTo>
                  <a:pt x="0" y="0"/>
                </a:moveTo>
                <a:lnTo>
                  <a:pt x="2355723" y="0"/>
                </a:lnTo>
                <a:lnTo>
                  <a:pt x="2355723" y="4114800"/>
                </a:lnTo>
                <a:lnTo>
                  <a:pt x="0" y="411480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695" name="Google Shape;695;p24"/>
          <p:cNvSpPr txBox="1"/>
          <p:nvPr/>
        </p:nvSpPr>
        <p:spPr>
          <a:xfrm>
            <a:off x="2039131" y="515936"/>
            <a:ext cx="8843496" cy="654025"/>
          </a:xfrm>
          <a:prstGeom prst="rect">
            <a:avLst/>
          </a:prstGeom>
          <a:noFill/>
          <a:ln>
            <a:noFill/>
          </a:ln>
        </p:spPr>
        <p:txBody>
          <a:bodyPr spcFirstLastPara="1" wrap="square" lIns="0" tIns="0" rIns="0" bIns="0" anchor="t" anchorCtr="0">
            <a:spAutoFit/>
          </a:bodyPr>
          <a:lstStyle/>
          <a:p>
            <a:pPr marL="0" marR="0" lvl="0" indent="0" algn="l" rtl="0">
              <a:lnSpc>
                <a:spcPct val="110008"/>
              </a:lnSpc>
              <a:spcBef>
                <a:spcPts val="0"/>
              </a:spcBef>
              <a:spcAft>
                <a:spcPts val="0"/>
              </a:spcAft>
              <a:buNone/>
            </a:pPr>
            <a:r>
              <a:rPr lang="en-US" sz="4666">
                <a:solidFill>
                  <a:srgbClr val="033C5B"/>
                </a:solidFill>
                <a:latin typeface="Arial"/>
                <a:ea typeface="Arial"/>
                <a:cs typeface="Arial"/>
                <a:sym typeface="Arial"/>
              </a:rPr>
              <a:t>Actividad de reflexión</a:t>
            </a:r>
            <a:endParaRPr/>
          </a:p>
        </p:txBody>
      </p:sp>
      <p:sp>
        <p:nvSpPr>
          <p:cNvPr id="696" name="Google Shape;696;p24"/>
          <p:cNvSpPr txBox="1"/>
          <p:nvPr/>
        </p:nvSpPr>
        <p:spPr>
          <a:xfrm>
            <a:off x="2039131" y="1337689"/>
            <a:ext cx="7896600" cy="3254100"/>
          </a:xfrm>
          <a:prstGeom prst="rect">
            <a:avLst/>
          </a:prstGeom>
          <a:noFill/>
          <a:ln>
            <a:noFill/>
          </a:ln>
        </p:spPr>
        <p:txBody>
          <a:bodyPr spcFirstLastPara="1" wrap="square" lIns="0" tIns="0" rIns="0" bIns="0" anchor="t" anchorCtr="0">
            <a:spAutoFit/>
          </a:bodyPr>
          <a:lstStyle/>
          <a:p>
            <a:pPr marL="304815" marR="0" lvl="0" indent="-304815" algn="l" rtl="0">
              <a:lnSpc>
                <a:spcPct val="139988"/>
              </a:lnSpc>
              <a:spcBef>
                <a:spcPts val="0"/>
              </a:spcBef>
              <a:spcAft>
                <a:spcPts val="0"/>
              </a:spcAft>
              <a:buClr>
                <a:srgbClr val="121212"/>
              </a:buClr>
              <a:buSzPts val="1733"/>
              <a:buFont typeface="Noto Sans Symbols"/>
              <a:buChar char="🡪"/>
            </a:pPr>
            <a:r>
              <a:rPr lang="en-US" sz="1733">
                <a:solidFill>
                  <a:srgbClr val="121212"/>
                </a:solidFill>
                <a:latin typeface="Arial"/>
                <a:ea typeface="Arial"/>
                <a:cs typeface="Arial"/>
                <a:sym typeface="Arial"/>
              </a:rPr>
              <a:t>Eli</a:t>
            </a:r>
            <a:r>
              <a:rPr lang="en-US" sz="1733">
                <a:solidFill>
                  <a:srgbClr val="121212"/>
                </a:solidFill>
              </a:rPr>
              <a:t>ja</a:t>
            </a:r>
            <a:r>
              <a:rPr lang="en-US" sz="1733">
                <a:solidFill>
                  <a:srgbClr val="121212"/>
                </a:solidFill>
                <a:latin typeface="Arial"/>
                <a:ea typeface="Arial"/>
                <a:cs typeface="Arial"/>
                <a:sym typeface="Arial"/>
              </a:rPr>
              <a:t> una destreza práctica de FP que enseñes (por ejemplo, electricidad, cocina o carpintería).</a:t>
            </a:r>
            <a:endParaRPr/>
          </a:p>
          <a:p>
            <a:pPr marL="304815" marR="0" lvl="0" indent="-304815" algn="l" rtl="0">
              <a:lnSpc>
                <a:spcPct val="139988"/>
              </a:lnSpc>
              <a:spcBef>
                <a:spcPts val="0"/>
              </a:spcBef>
              <a:spcAft>
                <a:spcPts val="0"/>
              </a:spcAft>
              <a:buClr>
                <a:srgbClr val="121212"/>
              </a:buClr>
              <a:buSzPts val="1733"/>
              <a:buFont typeface="Noto Sans Symbols"/>
              <a:buChar char="🡪"/>
            </a:pPr>
            <a:r>
              <a:rPr lang="en-US" sz="1733">
                <a:solidFill>
                  <a:srgbClr val="121212"/>
                </a:solidFill>
                <a:latin typeface="Arial"/>
                <a:ea typeface="Arial"/>
                <a:cs typeface="Arial"/>
                <a:sym typeface="Arial"/>
              </a:rPr>
              <a:t>Enumer</a:t>
            </a:r>
            <a:r>
              <a:rPr lang="en-US" sz="1733">
                <a:solidFill>
                  <a:srgbClr val="121212"/>
                </a:solidFill>
              </a:rPr>
              <a:t>e</a:t>
            </a:r>
            <a:r>
              <a:rPr lang="en-US" sz="1733">
                <a:solidFill>
                  <a:srgbClr val="121212"/>
                </a:solidFill>
                <a:latin typeface="Arial"/>
                <a:ea typeface="Arial"/>
                <a:cs typeface="Arial"/>
                <a:sym typeface="Arial"/>
              </a:rPr>
              <a:t> las herramientas y técnicas multimedia que utilizarías para crear un tutorial sobre esta habilidad.</a:t>
            </a:r>
            <a:endParaRPr/>
          </a:p>
          <a:p>
            <a:pPr marL="304815" marR="0" lvl="0" indent="-304815" algn="l" rtl="0">
              <a:lnSpc>
                <a:spcPct val="139988"/>
              </a:lnSpc>
              <a:spcBef>
                <a:spcPts val="0"/>
              </a:spcBef>
              <a:spcAft>
                <a:spcPts val="0"/>
              </a:spcAft>
              <a:buClr>
                <a:srgbClr val="121212"/>
              </a:buClr>
              <a:buSzPts val="1733"/>
              <a:buFont typeface="Noto Sans Symbols"/>
              <a:buChar char="🡪"/>
            </a:pPr>
            <a:r>
              <a:rPr lang="en-US" sz="1733">
                <a:solidFill>
                  <a:srgbClr val="121212"/>
                </a:solidFill>
                <a:latin typeface="Arial"/>
                <a:ea typeface="Arial"/>
                <a:cs typeface="Arial"/>
                <a:sym typeface="Arial"/>
              </a:rPr>
              <a:t>Redacte la secuencia de elementos visuales, sonoros e interactivos para demostrar la destreza.</a:t>
            </a:r>
            <a:endParaRPr/>
          </a:p>
          <a:p>
            <a:pPr marL="304815" marR="0" lvl="0" indent="-304815" algn="l" rtl="0">
              <a:lnSpc>
                <a:spcPct val="139988"/>
              </a:lnSpc>
              <a:spcBef>
                <a:spcPts val="0"/>
              </a:spcBef>
              <a:spcAft>
                <a:spcPts val="0"/>
              </a:spcAft>
              <a:buClr>
                <a:srgbClr val="121212"/>
              </a:buClr>
              <a:buSzPts val="1733"/>
              <a:buFont typeface="Noto Sans Symbols"/>
              <a:buChar char="🡪"/>
            </a:pPr>
            <a:r>
              <a:rPr lang="en-US" sz="1733">
                <a:solidFill>
                  <a:srgbClr val="121212"/>
                </a:solidFill>
                <a:latin typeface="Arial"/>
                <a:ea typeface="Arial"/>
                <a:cs typeface="Arial"/>
                <a:sym typeface="Arial"/>
              </a:rPr>
              <a:t>¿Qué dificultades podría encontrar al crear este contenido?</a:t>
            </a:r>
            <a:endParaRPr/>
          </a:p>
          <a:p>
            <a:pPr marL="304815" marR="0" lvl="0" indent="-304815" algn="l" rtl="0">
              <a:lnSpc>
                <a:spcPct val="139988"/>
              </a:lnSpc>
              <a:spcBef>
                <a:spcPts val="0"/>
              </a:spcBef>
              <a:spcAft>
                <a:spcPts val="0"/>
              </a:spcAft>
              <a:buClr>
                <a:srgbClr val="121212"/>
              </a:buClr>
              <a:buSzPts val="1733"/>
              <a:buFont typeface="Noto Sans Symbols"/>
              <a:buChar char="🡪"/>
            </a:pPr>
            <a:r>
              <a:rPr lang="en-US" sz="1733">
                <a:solidFill>
                  <a:srgbClr val="121212"/>
                </a:solidFill>
                <a:latin typeface="Arial"/>
                <a:ea typeface="Arial"/>
                <a:cs typeface="Arial"/>
                <a:sym typeface="Arial"/>
              </a:rPr>
              <a:t>¿Cómo garantizará la accesibilidad para todos los alumnos de FP?</a:t>
            </a:r>
            <a:endParaRPr/>
          </a:p>
          <a:p>
            <a:pPr marL="304815" marR="0" lvl="0" indent="-304815" algn="l" rtl="0">
              <a:lnSpc>
                <a:spcPct val="139988"/>
              </a:lnSpc>
              <a:spcBef>
                <a:spcPts val="0"/>
              </a:spcBef>
              <a:spcAft>
                <a:spcPts val="0"/>
              </a:spcAft>
              <a:buClr>
                <a:srgbClr val="121212"/>
              </a:buClr>
              <a:buSzPts val="1733"/>
              <a:buFont typeface="Noto Sans Symbols"/>
              <a:buChar char="🡪"/>
            </a:pPr>
            <a:r>
              <a:rPr lang="en-US" sz="1733">
                <a:solidFill>
                  <a:srgbClr val="121212"/>
                </a:solidFill>
                <a:latin typeface="Arial"/>
                <a:ea typeface="Arial"/>
                <a:cs typeface="Arial"/>
                <a:sym typeface="Arial"/>
              </a:rPr>
              <a:t>¿Qué elementos multimedia apoyarán mejor la adquisición de destrezas?</a:t>
            </a:r>
            <a:endParaRPr/>
          </a:p>
        </p:txBody>
      </p:sp>
      <p:sp>
        <p:nvSpPr>
          <p:cNvPr id="697" name="Google Shape;697;p24"/>
          <p:cNvSpPr/>
          <p:nvPr/>
        </p:nvSpPr>
        <p:spPr>
          <a:xfrm>
            <a:off x="372760" y="5582850"/>
            <a:ext cx="1554115" cy="1554115"/>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698" name="Google Shape;698;p24"/>
          <p:cNvSpPr/>
          <p:nvPr/>
        </p:nvSpPr>
        <p:spPr>
          <a:xfrm>
            <a:off x="1936112" y="6160743"/>
            <a:ext cx="1432275" cy="380075"/>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699" name="Google Shape;699;p24"/>
          <p:cNvSpPr txBox="1"/>
          <p:nvPr/>
        </p:nvSpPr>
        <p:spPr>
          <a:xfrm>
            <a:off x="3433778" y="6138608"/>
            <a:ext cx="6818041" cy="581698"/>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9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900" b="0" i="0" u="none" strike="noStrike" cap="none" dirty="0">
              <a:solidFill>
                <a:srgbClr val="000000"/>
              </a:solidFill>
              <a:latin typeface="Arial"/>
              <a:ea typeface="Arial"/>
              <a:cs typeface="Arial"/>
              <a:sym typeface="Arial"/>
            </a:endParaRPr>
          </a:p>
        </p:txBody>
      </p:sp>
      <p:pic>
        <p:nvPicPr>
          <p:cNvPr id="700" name="Google Shape;700;p24"/>
          <p:cNvPicPr preferRelativeResize="0"/>
          <p:nvPr/>
        </p:nvPicPr>
        <p:blipFill rotWithShape="1">
          <a:blip r:embed="rId8">
            <a:alphaModFix/>
          </a:blip>
          <a:srcRect/>
          <a:stretch/>
        </p:blipFill>
        <p:spPr>
          <a:xfrm>
            <a:off x="10464800" y="6122015"/>
            <a:ext cx="1151710" cy="41880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Google Shape;705;p25"/>
          <p:cNvSpPr/>
          <p:nvPr/>
        </p:nvSpPr>
        <p:spPr>
          <a:xfrm>
            <a:off x="11363161" y="-100155"/>
            <a:ext cx="831172" cy="5975883"/>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706" name="Google Shape;706;p25"/>
          <p:cNvSpPr/>
          <p:nvPr/>
        </p:nvSpPr>
        <p:spPr>
          <a:xfrm rot="10800000">
            <a:off x="9307843" y="-1233"/>
            <a:ext cx="2886491" cy="2881872"/>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707" name="Google Shape;707;p25"/>
          <p:cNvSpPr txBox="1"/>
          <p:nvPr/>
        </p:nvSpPr>
        <p:spPr>
          <a:xfrm>
            <a:off x="540023" y="325269"/>
            <a:ext cx="9722581" cy="73866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4800" b="1" i="0" u="none" strike="noStrike" dirty="0">
                <a:solidFill>
                  <a:srgbClr val="033C5B"/>
                </a:solidFill>
                <a:latin typeface="Arial"/>
                <a:ea typeface="Arial"/>
                <a:cs typeface="Arial"/>
                <a:sym typeface="Arial"/>
              </a:rPr>
              <a:t>Lista de </a:t>
            </a:r>
            <a:r>
              <a:rPr lang="en-US" sz="4800" b="1" i="0" u="none" strike="noStrike" dirty="0" err="1">
                <a:solidFill>
                  <a:srgbClr val="033C5B"/>
                </a:solidFill>
                <a:latin typeface="Arial"/>
                <a:ea typeface="Arial"/>
                <a:cs typeface="Arial"/>
                <a:sym typeface="Arial"/>
              </a:rPr>
              <a:t>herramientas</a:t>
            </a:r>
            <a:endParaRPr sz="4666" b="1" dirty="0">
              <a:solidFill>
                <a:srgbClr val="033C5B"/>
              </a:solidFill>
              <a:latin typeface="Arial"/>
              <a:ea typeface="Arial"/>
              <a:cs typeface="Arial"/>
              <a:sym typeface="Arial"/>
            </a:endParaRPr>
          </a:p>
        </p:txBody>
      </p:sp>
      <p:sp>
        <p:nvSpPr>
          <p:cNvPr id="708" name="Google Shape;708;p25"/>
          <p:cNvSpPr/>
          <p:nvPr/>
        </p:nvSpPr>
        <p:spPr>
          <a:xfrm>
            <a:off x="11217365" y="405109"/>
            <a:ext cx="561383" cy="56138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709" name="Google Shape;709;p25"/>
          <p:cNvSpPr/>
          <p:nvPr/>
        </p:nvSpPr>
        <p:spPr>
          <a:xfrm>
            <a:off x="372760" y="5582850"/>
            <a:ext cx="1554115" cy="1554115"/>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710" name="Google Shape;710;p25"/>
          <p:cNvSpPr/>
          <p:nvPr/>
        </p:nvSpPr>
        <p:spPr>
          <a:xfrm>
            <a:off x="1936112" y="6160743"/>
            <a:ext cx="1432275" cy="380075"/>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711" name="Google Shape;711;p25"/>
          <p:cNvSpPr txBox="1"/>
          <p:nvPr/>
        </p:nvSpPr>
        <p:spPr>
          <a:xfrm>
            <a:off x="3433778" y="6138608"/>
            <a:ext cx="6818041" cy="581698"/>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9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900" b="0" i="0" u="none" strike="noStrike" cap="none" dirty="0">
              <a:solidFill>
                <a:srgbClr val="000000"/>
              </a:solidFill>
              <a:latin typeface="Arial"/>
              <a:ea typeface="Arial"/>
              <a:cs typeface="Arial"/>
              <a:sym typeface="Arial"/>
            </a:endParaRPr>
          </a:p>
        </p:txBody>
      </p:sp>
      <p:sp>
        <p:nvSpPr>
          <p:cNvPr id="712" name="Google Shape;712;p25"/>
          <p:cNvSpPr/>
          <p:nvPr/>
        </p:nvSpPr>
        <p:spPr>
          <a:xfrm rot="5400000">
            <a:off x="6092826" y="115571"/>
            <a:ext cx="6350" cy="11513965"/>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pic>
        <p:nvPicPr>
          <p:cNvPr id="713" name="Google Shape;713;p25"/>
          <p:cNvPicPr preferRelativeResize="0"/>
          <p:nvPr/>
        </p:nvPicPr>
        <p:blipFill rotWithShape="1">
          <a:blip r:embed="rId5">
            <a:alphaModFix/>
          </a:blip>
          <a:srcRect/>
          <a:stretch/>
        </p:blipFill>
        <p:spPr>
          <a:xfrm>
            <a:off x="10464800" y="6122015"/>
            <a:ext cx="1151710" cy="418803"/>
          </a:xfrm>
          <a:prstGeom prst="rect">
            <a:avLst/>
          </a:prstGeom>
          <a:noFill/>
          <a:ln>
            <a:noFill/>
          </a:ln>
        </p:spPr>
      </p:pic>
      <p:sp>
        <p:nvSpPr>
          <p:cNvPr id="714" name="Google Shape;714;p25"/>
          <p:cNvSpPr txBox="1"/>
          <p:nvPr/>
        </p:nvSpPr>
        <p:spPr>
          <a:xfrm>
            <a:off x="529237" y="1063933"/>
            <a:ext cx="8771240" cy="4616648"/>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400"/>
              <a:buFont typeface="Arial"/>
              <a:buChar char="•"/>
            </a:pPr>
            <a:r>
              <a:rPr lang="en-US" sz="1400" b="1" dirty="0" err="1">
                <a:solidFill>
                  <a:schemeClr val="dk1"/>
                </a:solidFill>
                <a:latin typeface="Arial"/>
                <a:ea typeface="Arial"/>
                <a:cs typeface="Arial"/>
                <a:sym typeface="Arial"/>
              </a:rPr>
              <a:t>Vyond</a:t>
            </a:r>
            <a:br>
              <a:rPr lang="en-US" sz="1400" dirty="0">
                <a:solidFill>
                  <a:schemeClr val="dk1"/>
                </a:solidFill>
                <a:latin typeface="Arial"/>
                <a:ea typeface="Arial"/>
                <a:cs typeface="Arial"/>
                <a:sym typeface="Arial"/>
              </a:rPr>
            </a:br>
            <a:r>
              <a:rPr lang="en-US" sz="1400" dirty="0" err="1">
                <a:solidFill>
                  <a:schemeClr val="dk1"/>
                </a:solidFill>
                <a:latin typeface="Arial"/>
                <a:ea typeface="Arial"/>
                <a:cs typeface="Arial"/>
                <a:sym typeface="Arial"/>
              </a:rPr>
              <a:t>Vyond</a:t>
            </a:r>
            <a:r>
              <a:rPr lang="en-US" sz="1400" dirty="0">
                <a:solidFill>
                  <a:schemeClr val="dk1"/>
                </a:solidFill>
                <a:latin typeface="Arial"/>
                <a:ea typeface="Arial"/>
                <a:cs typeface="Arial"/>
                <a:sym typeface="Arial"/>
              </a:rPr>
              <a:t> es </a:t>
            </a:r>
            <a:r>
              <a:rPr lang="en-US" sz="1400" dirty="0" err="1">
                <a:solidFill>
                  <a:schemeClr val="dk1"/>
                </a:solidFill>
                <a:latin typeface="Arial"/>
                <a:ea typeface="Arial"/>
                <a:cs typeface="Arial"/>
                <a:sym typeface="Arial"/>
              </a:rPr>
              <a:t>una</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herramienta</a:t>
            </a:r>
            <a:r>
              <a:rPr lang="en-US" sz="1400" dirty="0">
                <a:solidFill>
                  <a:schemeClr val="dk1"/>
                </a:solidFill>
                <a:latin typeface="Arial"/>
                <a:ea typeface="Arial"/>
                <a:cs typeface="Arial"/>
                <a:sym typeface="Arial"/>
              </a:rPr>
              <a:t> de </a:t>
            </a:r>
            <a:r>
              <a:rPr lang="en-US" sz="1400" dirty="0" err="1">
                <a:solidFill>
                  <a:schemeClr val="dk1"/>
                </a:solidFill>
                <a:latin typeface="Arial"/>
                <a:ea typeface="Arial"/>
                <a:cs typeface="Arial"/>
                <a:sym typeface="Arial"/>
              </a:rPr>
              <a:t>animación</a:t>
            </a:r>
            <a:r>
              <a:rPr lang="en-US" sz="1400" dirty="0">
                <a:solidFill>
                  <a:schemeClr val="dk1"/>
                </a:solidFill>
                <a:latin typeface="Arial"/>
                <a:ea typeface="Arial"/>
                <a:cs typeface="Arial"/>
                <a:sym typeface="Arial"/>
              </a:rPr>
              <a:t> que </a:t>
            </a:r>
            <a:r>
              <a:rPr lang="en-US" sz="1400" dirty="0" err="1">
                <a:solidFill>
                  <a:schemeClr val="dk1"/>
                </a:solidFill>
                <a:latin typeface="Arial"/>
                <a:ea typeface="Arial"/>
                <a:cs typeface="Arial"/>
                <a:sym typeface="Arial"/>
              </a:rPr>
              <a:t>permite</a:t>
            </a:r>
            <a:r>
              <a:rPr lang="en-US" sz="1400" dirty="0">
                <a:solidFill>
                  <a:schemeClr val="dk1"/>
                </a:solidFill>
                <a:latin typeface="Arial"/>
                <a:ea typeface="Arial"/>
                <a:cs typeface="Arial"/>
                <a:sym typeface="Arial"/>
              </a:rPr>
              <a:t> a </a:t>
            </a:r>
            <a:r>
              <a:rPr lang="en-US" sz="1400" dirty="0" err="1">
                <a:solidFill>
                  <a:schemeClr val="dk1"/>
                </a:solidFill>
                <a:latin typeface="Arial"/>
                <a:ea typeface="Arial"/>
                <a:cs typeface="Arial"/>
                <a:sym typeface="Arial"/>
              </a:rPr>
              <a:t>los</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usuarios</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crear</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vídeos</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animados</a:t>
            </a:r>
            <a:r>
              <a:rPr lang="en-US" sz="1400" dirty="0">
                <a:solidFill>
                  <a:schemeClr val="dk1"/>
                </a:solidFill>
                <a:latin typeface="Arial"/>
                <a:ea typeface="Arial"/>
                <a:cs typeface="Arial"/>
                <a:sym typeface="Arial"/>
              </a:rPr>
              <a:t> de </a:t>
            </a:r>
            <a:r>
              <a:rPr lang="en-US" sz="1400" dirty="0" err="1">
                <a:solidFill>
                  <a:schemeClr val="dk1"/>
                </a:solidFill>
                <a:latin typeface="Arial"/>
                <a:ea typeface="Arial"/>
                <a:cs typeface="Arial"/>
                <a:sym typeface="Arial"/>
              </a:rPr>
              <a:t>aspecto</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profesional</a:t>
            </a:r>
            <a:r>
              <a:rPr lang="en-US" sz="1400" dirty="0">
                <a:solidFill>
                  <a:schemeClr val="dk1"/>
                </a:solidFill>
                <a:latin typeface="Arial"/>
                <a:ea typeface="Arial"/>
                <a:cs typeface="Arial"/>
                <a:sym typeface="Arial"/>
              </a:rPr>
              <a:t>. Es perfecta para </a:t>
            </a:r>
            <a:r>
              <a:rPr lang="en-US" sz="1400" dirty="0" err="1">
                <a:solidFill>
                  <a:schemeClr val="dk1"/>
                </a:solidFill>
                <a:latin typeface="Arial"/>
                <a:ea typeface="Arial"/>
                <a:cs typeface="Arial"/>
                <a:sym typeface="Arial"/>
              </a:rPr>
              <a:t>explicar</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visualmente</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temas</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complejos</a:t>
            </a:r>
            <a:r>
              <a:rPr lang="en-US" sz="1400" dirty="0">
                <a:solidFill>
                  <a:schemeClr val="dk1"/>
                </a:solidFill>
                <a:latin typeface="Arial"/>
                <a:ea typeface="Arial"/>
                <a:cs typeface="Arial"/>
                <a:sym typeface="Arial"/>
              </a:rPr>
              <a:t> de forma </a:t>
            </a:r>
            <a:r>
              <a:rPr lang="en-US" sz="1400" dirty="0" err="1">
                <a:solidFill>
                  <a:schemeClr val="dk1"/>
                </a:solidFill>
                <a:latin typeface="Arial"/>
                <a:ea typeface="Arial"/>
                <a:cs typeface="Arial"/>
                <a:sym typeface="Arial"/>
              </a:rPr>
              <a:t>divertida</a:t>
            </a:r>
            <a:r>
              <a:rPr lang="en-US" sz="1400" dirty="0">
                <a:solidFill>
                  <a:schemeClr val="dk1"/>
                </a:solidFill>
                <a:latin typeface="Arial"/>
                <a:ea typeface="Arial"/>
                <a:cs typeface="Arial"/>
                <a:sym typeface="Arial"/>
              </a:rPr>
              <a:t> y </a:t>
            </a:r>
            <a:r>
              <a:rPr lang="en-US" sz="1400" dirty="0" err="1">
                <a:solidFill>
                  <a:schemeClr val="dk1"/>
                </a:solidFill>
                <a:latin typeface="Arial"/>
                <a:ea typeface="Arial"/>
                <a:cs typeface="Arial"/>
                <a:sym typeface="Arial"/>
              </a:rPr>
              <a:t>atractiva</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por</a:t>
            </a:r>
            <a:r>
              <a:rPr lang="en-US" sz="1400" dirty="0">
                <a:solidFill>
                  <a:schemeClr val="dk1"/>
                </a:solidFill>
                <a:latin typeface="Arial"/>
                <a:ea typeface="Arial"/>
                <a:cs typeface="Arial"/>
                <a:sym typeface="Arial"/>
              </a:rPr>
              <a:t> lo que es ideal para </a:t>
            </a:r>
            <a:r>
              <a:rPr lang="en-US" sz="1400" dirty="0" err="1">
                <a:solidFill>
                  <a:schemeClr val="dk1"/>
                </a:solidFill>
                <a:latin typeface="Arial"/>
                <a:ea typeface="Arial"/>
                <a:cs typeface="Arial"/>
                <a:sym typeface="Arial"/>
              </a:rPr>
              <a:t>educadores</a:t>
            </a:r>
            <a:r>
              <a:rPr lang="en-US" sz="1400" dirty="0">
                <a:solidFill>
                  <a:schemeClr val="dk1"/>
                </a:solidFill>
                <a:latin typeface="Arial"/>
                <a:ea typeface="Arial"/>
                <a:cs typeface="Arial"/>
                <a:sym typeface="Arial"/>
              </a:rPr>
              <a:t> que </a:t>
            </a:r>
            <a:r>
              <a:rPr lang="en-US" sz="1400" dirty="0" err="1">
                <a:solidFill>
                  <a:schemeClr val="dk1"/>
                </a:solidFill>
                <a:latin typeface="Arial"/>
                <a:ea typeface="Arial"/>
                <a:cs typeface="Arial"/>
                <a:sym typeface="Arial"/>
              </a:rPr>
              <a:t>buscan</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simplificar</a:t>
            </a:r>
            <a:r>
              <a:rPr lang="en-US" sz="1400" dirty="0">
                <a:solidFill>
                  <a:schemeClr val="dk1"/>
                </a:solidFill>
                <a:latin typeface="Arial"/>
                <a:ea typeface="Arial"/>
                <a:cs typeface="Arial"/>
                <a:sym typeface="Arial"/>
              </a:rPr>
              <a:t> ideas </a:t>
            </a:r>
            <a:r>
              <a:rPr lang="en-US" sz="1400" dirty="0" err="1">
                <a:solidFill>
                  <a:schemeClr val="dk1"/>
                </a:solidFill>
                <a:latin typeface="Arial"/>
                <a:ea typeface="Arial"/>
                <a:cs typeface="Arial"/>
                <a:sym typeface="Arial"/>
              </a:rPr>
              <a:t>abstractas</a:t>
            </a:r>
            <a:r>
              <a:rPr lang="en-US" sz="1400" dirty="0">
                <a:solidFill>
                  <a:schemeClr val="dk1"/>
                </a:solidFill>
                <a:latin typeface="Arial"/>
                <a:ea typeface="Arial"/>
                <a:cs typeface="Arial"/>
                <a:sym typeface="Arial"/>
              </a:rPr>
              <a:t> o </a:t>
            </a:r>
            <a:r>
              <a:rPr lang="en-US" sz="1400" dirty="0" err="1">
                <a:solidFill>
                  <a:schemeClr val="dk1"/>
                </a:solidFill>
                <a:latin typeface="Arial"/>
                <a:ea typeface="Arial"/>
                <a:cs typeface="Arial"/>
                <a:sym typeface="Arial"/>
              </a:rPr>
              <a:t>crear</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materiales</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didácticos</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atractivos</a:t>
            </a:r>
            <a:r>
              <a:rPr lang="en-US" sz="1400" dirty="0">
                <a:solidFill>
                  <a:schemeClr val="dk1"/>
                </a:solidFill>
                <a:latin typeface="Arial"/>
                <a:ea typeface="Arial"/>
                <a:cs typeface="Arial"/>
                <a:sym typeface="Arial"/>
              </a:rPr>
              <a:t>.</a:t>
            </a:r>
            <a:br>
              <a:rPr lang="en-US" sz="1400" dirty="0">
                <a:solidFill>
                  <a:schemeClr val="dk1"/>
                </a:solidFill>
                <a:latin typeface="Arial"/>
                <a:ea typeface="Arial"/>
                <a:cs typeface="Arial"/>
                <a:sym typeface="Arial"/>
              </a:rPr>
            </a:br>
            <a:r>
              <a:rPr lang="en-US" sz="1400" u="sng" dirty="0">
                <a:solidFill>
                  <a:schemeClr val="dk1"/>
                </a:solidFill>
                <a:latin typeface="Arial"/>
                <a:ea typeface="Arial"/>
                <a:cs typeface="Arial"/>
                <a:sym typeface="Arial"/>
                <a:hlinkClick r:id="rId6">
                  <a:extLst>
                    <a:ext uri="{A12FA001-AC4F-418D-AE19-62706E023703}">
                      <ahyp:hlinkClr xmlns:ahyp="http://schemas.microsoft.com/office/drawing/2018/hyperlinkcolor" val="tx"/>
                    </a:ext>
                  </a:extLst>
                </a:hlinkClick>
              </a:rPr>
              <a:t>Visita </a:t>
            </a:r>
            <a:r>
              <a:rPr lang="en-US" sz="1400" u="sng" dirty="0" err="1">
                <a:solidFill>
                  <a:schemeClr val="dk1"/>
                </a:solidFill>
                <a:latin typeface="Arial"/>
                <a:ea typeface="Arial"/>
                <a:cs typeface="Arial"/>
                <a:sym typeface="Arial"/>
                <a:hlinkClick r:id="rId6">
                  <a:extLst>
                    <a:ext uri="{A12FA001-AC4F-418D-AE19-62706E023703}">
                      <ahyp:hlinkClr xmlns:ahyp="http://schemas.microsoft.com/office/drawing/2018/hyperlinkcolor" val="tx"/>
                    </a:ext>
                  </a:extLst>
                </a:hlinkClick>
              </a:rPr>
              <a:t>Vyond</a:t>
            </a:r>
            <a:endParaRPr sz="1400"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400"/>
              <a:buFont typeface="Arial"/>
              <a:buChar char="•"/>
            </a:pPr>
            <a:r>
              <a:rPr lang="en-US" sz="1400" b="1" dirty="0" err="1">
                <a:solidFill>
                  <a:schemeClr val="dk1"/>
                </a:solidFill>
                <a:latin typeface="Arial"/>
                <a:ea typeface="Arial"/>
                <a:cs typeface="Arial"/>
                <a:sym typeface="Arial"/>
              </a:rPr>
              <a:t>ThingLink</a:t>
            </a:r>
            <a:br>
              <a:rPr lang="en-US" sz="1400" dirty="0">
                <a:solidFill>
                  <a:schemeClr val="dk1"/>
                </a:solidFill>
                <a:latin typeface="Arial"/>
                <a:ea typeface="Arial"/>
                <a:cs typeface="Arial"/>
                <a:sym typeface="Arial"/>
              </a:rPr>
            </a:br>
            <a:r>
              <a:rPr lang="en-US" sz="1400" dirty="0" err="1">
                <a:solidFill>
                  <a:schemeClr val="dk1"/>
                </a:solidFill>
                <a:latin typeface="Arial"/>
                <a:ea typeface="Arial"/>
                <a:cs typeface="Arial"/>
                <a:sym typeface="Arial"/>
              </a:rPr>
              <a:t>ThingLink</a:t>
            </a:r>
            <a:r>
              <a:rPr lang="en-US" sz="1400" dirty="0">
                <a:solidFill>
                  <a:schemeClr val="dk1"/>
                </a:solidFill>
                <a:latin typeface="Arial"/>
                <a:ea typeface="Arial"/>
                <a:cs typeface="Arial"/>
                <a:sym typeface="Arial"/>
              </a:rPr>
              <a:t> es </a:t>
            </a:r>
            <a:r>
              <a:rPr lang="en-US" sz="1400" dirty="0" err="1">
                <a:solidFill>
                  <a:schemeClr val="dk1"/>
                </a:solidFill>
                <a:latin typeface="Arial"/>
                <a:ea typeface="Arial"/>
                <a:cs typeface="Arial"/>
                <a:sym typeface="Arial"/>
              </a:rPr>
              <a:t>una</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plataforma</a:t>
            </a:r>
            <a:r>
              <a:rPr lang="en-US" sz="1400" dirty="0">
                <a:solidFill>
                  <a:schemeClr val="dk1"/>
                </a:solidFill>
                <a:latin typeface="Arial"/>
                <a:ea typeface="Arial"/>
                <a:cs typeface="Arial"/>
                <a:sym typeface="Arial"/>
              </a:rPr>
              <a:t> que </a:t>
            </a:r>
            <a:r>
              <a:rPr lang="en-US" sz="1400" dirty="0" err="1">
                <a:solidFill>
                  <a:schemeClr val="dk1"/>
                </a:solidFill>
                <a:latin typeface="Arial"/>
                <a:ea typeface="Arial"/>
                <a:cs typeface="Arial"/>
                <a:sym typeface="Arial"/>
              </a:rPr>
              <a:t>permite</a:t>
            </a:r>
            <a:r>
              <a:rPr lang="en-US" sz="1400" dirty="0">
                <a:solidFill>
                  <a:schemeClr val="dk1"/>
                </a:solidFill>
                <a:latin typeface="Arial"/>
                <a:ea typeface="Arial"/>
                <a:cs typeface="Arial"/>
                <a:sym typeface="Arial"/>
              </a:rPr>
              <a:t> a </a:t>
            </a:r>
            <a:r>
              <a:rPr lang="en-US" sz="1400" dirty="0" err="1">
                <a:solidFill>
                  <a:schemeClr val="dk1"/>
                </a:solidFill>
                <a:latin typeface="Arial"/>
                <a:ea typeface="Arial"/>
                <a:cs typeface="Arial"/>
                <a:sym typeface="Arial"/>
              </a:rPr>
              <a:t>los</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usuarios</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crear</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imágenes</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interactivas</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vídeos</a:t>
            </a:r>
            <a:r>
              <a:rPr lang="en-US" sz="1400" dirty="0">
                <a:solidFill>
                  <a:schemeClr val="dk1"/>
                </a:solidFill>
                <a:latin typeface="Arial"/>
                <a:ea typeface="Arial"/>
                <a:cs typeface="Arial"/>
                <a:sym typeface="Arial"/>
              </a:rPr>
              <a:t> y </a:t>
            </a:r>
            <a:r>
              <a:rPr lang="en-US" sz="1400" dirty="0" err="1">
                <a:solidFill>
                  <a:schemeClr val="dk1"/>
                </a:solidFill>
                <a:latin typeface="Arial"/>
                <a:ea typeface="Arial"/>
                <a:cs typeface="Arial"/>
                <a:sym typeface="Arial"/>
              </a:rPr>
              <a:t>visitas</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virtuales</a:t>
            </a:r>
            <a:r>
              <a:rPr lang="en-US" sz="1400" dirty="0">
                <a:solidFill>
                  <a:schemeClr val="dk1"/>
                </a:solidFill>
                <a:latin typeface="Arial"/>
                <a:ea typeface="Arial"/>
                <a:cs typeface="Arial"/>
                <a:sym typeface="Arial"/>
              </a:rPr>
              <a:t> de 360 </a:t>
            </a:r>
            <a:r>
              <a:rPr lang="en-US" sz="1400" dirty="0" err="1">
                <a:solidFill>
                  <a:schemeClr val="dk1"/>
                </a:solidFill>
                <a:latin typeface="Arial"/>
                <a:ea typeface="Arial"/>
                <a:cs typeface="Arial"/>
                <a:sym typeface="Arial"/>
              </a:rPr>
              <a:t>grados</a:t>
            </a:r>
            <a:r>
              <a:rPr lang="en-US" sz="1400" dirty="0">
                <a:solidFill>
                  <a:schemeClr val="dk1"/>
                </a:solidFill>
                <a:latin typeface="Arial"/>
                <a:ea typeface="Arial"/>
                <a:cs typeface="Arial"/>
                <a:sym typeface="Arial"/>
              </a:rPr>
              <a:t>. Es </a:t>
            </a:r>
            <a:r>
              <a:rPr lang="en-US" sz="1400" dirty="0" err="1">
                <a:solidFill>
                  <a:schemeClr val="dk1"/>
                </a:solidFill>
                <a:latin typeface="Arial"/>
                <a:ea typeface="Arial"/>
                <a:cs typeface="Arial"/>
                <a:sym typeface="Arial"/>
              </a:rPr>
              <a:t>una</a:t>
            </a:r>
            <a:r>
              <a:rPr lang="en-US" sz="1400" dirty="0">
                <a:solidFill>
                  <a:schemeClr val="dk1"/>
                </a:solidFill>
                <a:latin typeface="Arial"/>
                <a:ea typeface="Arial"/>
                <a:cs typeface="Arial"/>
                <a:sym typeface="Arial"/>
              </a:rPr>
              <a:t> gran </a:t>
            </a:r>
            <a:r>
              <a:rPr lang="en-US" sz="1400" dirty="0" err="1">
                <a:solidFill>
                  <a:schemeClr val="dk1"/>
                </a:solidFill>
                <a:latin typeface="Arial"/>
                <a:ea typeface="Arial"/>
                <a:cs typeface="Arial"/>
                <a:sym typeface="Arial"/>
              </a:rPr>
              <a:t>herramienta</a:t>
            </a:r>
            <a:r>
              <a:rPr lang="en-US" sz="1400" dirty="0">
                <a:solidFill>
                  <a:schemeClr val="dk1"/>
                </a:solidFill>
                <a:latin typeface="Arial"/>
                <a:ea typeface="Arial"/>
                <a:cs typeface="Arial"/>
                <a:sym typeface="Arial"/>
              </a:rPr>
              <a:t> para que </a:t>
            </a:r>
            <a:r>
              <a:rPr lang="en-US" sz="1400" dirty="0" err="1">
                <a:solidFill>
                  <a:schemeClr val="dk1"/>
                </a:solidFill>
                <a:latin typeface="Arial"/>
                <a:ea typeface="Arial"/>
                <a:cs typeface="Arial"/>
                <a:sym typeface="Arial"/>
              </a:rPr>
              <a:t>los</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educadores</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conviertan</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el</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contenido</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estático</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en</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experiencias</a:t>
            </a:r>
            <a:r>
              <a:rPr lang="en-US" sz="1400" dirty="0">
                <a:solidFill>
                  <a:schemeClr val="dk1"/>
                </a:solidFill>
                <a:latin typeface="Arial"/>
                <a:ea typeface="Arial"/>
                <a:cs typeface="Arial"/>
                <a:sym typeface="Arial"/>
              </a:rPr>
              <a:t> de </a:t>
            </a:r>
            <a:r>
              <a:rPr lang="en-US" sz="1400" dirty="0" err="1">
                <a:solidFill>
                  <a:schemeClr val="dk1"/>
                </a:solidFill>
                <a:latin typeface="Arial"/>
                <a:ea typeface="Arial"/>
                <a:cs typeface="Arial"/>
                <a:sym typeface="Arial"/>
              </a:rPr>
              <a:t>aprendizaje</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interactivas</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mediante</a:t>
            </a:r>
            <a:r>
              <a:rPr lang="en-US" sz="1400" dirty="0">
                <a:solidFill>
                  <a:schemeClr val="dk1"/>
                </a:solidFill>
                <a:latin typeface="Arial"/>
                <a:ea typeface="Arial"/>
                <a:cs typeface="Arial"/>
                <a:sym typeface="Arial"/>
              </a:rPr>
              <a:t> la </a:t>
            </a:r>
            <a:r>
              <a:rPr lang="en-US" sz="1400" dirty="0" err="1">
                <a:solidFill>
                  <a:schemeClr val="dk1"/>
                </a:solidFill>
                <a:latin typeface="Arial"/>
                <a:ea typeface="Arial"/>
                <a:cs typeface="Arial"/>
                <a:sym typeface="Arial"/>
              </a:rPr>
              <a:t>incrustación</a:t>
            </a:r>
            <a:r>
              <a:rPr lang="en-US" sz="1400" dirty="0">
                <a:solidFill>
                  <a:schemeClr val="dk1"/>
                </a:solidFill>
                <a:latin typeface="Arial"/>
                <a:ea typeface="Arial"/>
                <a:cs typeface="Arial"/>
                <a:sym typeface="Arial"/>
              </a:rPr>
              <a:t> de </a:t>
            </a:r>
            <a:r>
              <a:rPr lang="en-US" sz="1400" dirty="0" err="1">
                <a:solidFill>
                  <a:schemeClr val="dk1"/>
                </a:solidFill>
                <a:latin typeface="Arial"/>
                <a:ea typeface="Arial"/>
                <a:cs typeface="Arial"/>
                <a:sym typeface="Arial"/>
              </a:rPr>
              <a:t>cuestionarios</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anotaciones</a:t>
            </a:r>
            <a:r>
              <a:rPr lang="en-US" sz="1400" dirty="0">
                <a:solidFill>
                  <a:schemeClr val="dk1"/>
                </a:solidFill>
                <a:latin typeface="Arial"/>
                <a:ea typeface="Arial"/>
                <a:cs typeface="Arial"/>
                <a:sym typeface="Arial"/>
              </a:rPr>
              <a:t> y </a:t>
            </a:r>
            <a:r>
              <a:rPr lang="en-US" sz="1400" dirty="0" err="1">
                <a:solidFill>
                  <a:schemeClr val="dk1"/>
                </a:solidFill>
                <a:latin typeface="Arial"/>
                <a:ea typeface="Arial"/>
                <a:cs typeface="Arial"/>
                <a:sym typeface="Arial"/>
              </a:rPr>
              <a:t>medios</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adicionales</a:t>
            </a:r>
            <a:r>
              <a:rPr lang="en-US" sz="1400" dirty="0">
                <a:solidFill>
                  <a:schemeClr val="dk1"/>
                </a:solidFill>
                <a:latin typeface="Arial"/>
                <a:ea typeface="Arial"/>
                <a:cs typeface="Arial"/>
                <a:sym typeface="Arial"/>
              </a:rPr>
              <a:t>.</a:t>
            </a:r>
            <a:br>
              <a:rPr lang="en-US" sz="1400" dirty="0">
                <a:solidFill>
                  <a:schemeClr val="dk1"/>
                </a:solidFill>
                <a:latin typeface="Arial"/>
                <a:ea typeface="Arial"/>
                <a:cs typeface="Arial"/>
                <a:sym typeface="Arial"/>
              </a:rPr>
            </a:br>
            <a:r>
              <a:rPr lang="en-US" sz="1400" u="sng" dirty="0">
                <a:solidFill>
                  <a:schemeClr val="dk1"/>
                </a:solidFill>
                <a:latin typeface="Arial"/>
                <a:ea typeface="Arial"/>
                <a:cs typeface="Arial"/>
                <a:sym typeface="Arial"/>
                <a:hlinkClick r:id="rId7">
                  <a:extLst>
                    <a:ext uri="{A12FA001-AC4F-418D-AE19-62706E023703}">
                      <ahyp:hlinkClr xmlns:ahyp="http://schemas.microsoft.com/office/drawing/2018/hyperlinkcolor" val="tx"/>
                    </a:ext>
                  </a:extLst>
                </a:hlinkClick>
              </a:rPr>
              <a:t>Visita </a:t>
            </a:r>
            <a:r>
              <a:rPr lang="en-US" sz="1400" u="sng" dirty="0" err="1">
                <a:solidFill>
                  <a:schemeClr val="dk1"/>
                </a:solidFill>
                <a:latin typeface="Arial"/>
                <a:ea typeface="Arial"/>
                <a:cs typeface="Arial"/>
                <a:sym typeface="Arial"/>
                <a:hlinkClick r:id="rId7">
                  <a:extLst>
                    <a:ext uri="{A12FA001-AC4F-418D-AE19-62706E023703}">
                      <ahyp:hlinkClr xmlns:ahyp="http://schemas.microsoft.com/office/drawing/2018/hyperlinkcolor" val="tx"/>
                    </a:ext>
                  </a:extLst>
                </a:hlinkClick>
              </a:rPr>
              <a:t>ThingLink</a:t>
            </a:r>
            <a:endParaRPr sz="1400"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400"/>
              <a:buFont typeface="Arial"/>
              <a:buChar char="•"/>
            </a:pPr>
            <a:r>
              <a:rPr lang="en-US" sz="1400" b="1" dirty="0">
                <a:solidFill>
                  <a:schemeClr val="dk1"/>
                </a:solidFill>
                <a:latin typeface="Arial"/>
                <a:ea typeface="Arial"/>
                <a:cs typeface="Arial"/>
                <a:sym typeface="Arial"/>
              </a:rPr>
              <a:t>Audacity</a:t>
            </a:r>
            <a:br>
              <a:rPr lang="en-US" sz="1400" dirty="0">
                <a:solidFill>
                  <a:schemeClr val="dk1"/>
                </a:solidFill>
                <a:latin typeface="Arial"/>
                <a:ea typeface="Arial"/>
                <a:cs typeface="Arial"/>
                <a:sym typeface="Arial"/>
              </a:rPr>
            </a:br>
            <a:r>
              <a:rPr lang="en-US" sz="1400" dirty="0" err="1">
                <a:solidFill>
                  <a:schemeClr val="dk1"/>
                </a:solidFill>
                <a:latin typeface="Arial"/>
                <a:ea typeface="Arial"/>
                <a:cs typeface="Arial"/>
                <a:sym typeface="Arial"/>
              </a:rPr>
              <a:t>Audacity</a:t>
            </a:r>
            <a:r>
              <a:rPr lang="en-US" sz="1400" dirty="0">
                <a:solidFill>
                  <a:schemeClr val="dk1"/>
                </a:solidFill>
                <a:latin typeface="Arial"/>
                <a:ea typeface="Arial"/>
                <a:cs typeface="Arial"/>
                <a:sym typeface="Arial"/>
              </a:rPr>
              <a:t> es un </a:t>
            </a:r>
            <a:r>
              <a:rPr lang="en-US" sz="1400" dirty="0" err="1">
                <a:solidFill>
                  <a:schemeClr val="dk1"/>
                </a:solidFill>
                <a:latin typeface="Arial"/>
                <a:ea typeface="Arial"/>
                <a:cs typeface="Arial"/>
                <a:sym typeface="Arial"/>
              </a:rPr>
              <a:t>programa</a:t>
            </a:r>
            <a:r>
              <a:rPr lang="en-US" sz="1400" dirty="0">
                <a:solidFill>
                  <a:schemeClr val="dk1"/>
                </a:solidFill>
                <a:latin typeface="Arial"/>
                <a:ea typeface="Arial"/>
                <a:cs typeface="Arial"/>
                <a:sym typeface="Arial"/>
              </a:rPr>
              <a:t> de </a:t>
            </a:r>
            <a:r>
              <a:rPr lang="en-US" sz="1400" dirty="0" err="1">
                <a:solidFill>
                  <a:schemeClr val="dk1"/>
                </a:solidFill>
                <a:latin typeface="Arial"/>
                <a:ea typeface="Arial"/>
                <a:cs typeface="Arial"/>
                <a:sym typeface="Arial"/>
              </a:rPr>
              <a:t>grabación</a:t>
            </a:r>
            <a:r>
              <a:rPr lang="en-US" sz="1400" dirty="0">
                <a:solidFill>
                  <a:schemeClr val="dk1"/>
                </a:solidFill>
                <a:latin typeface="Arial"/>
                <a:ea typeface="Arial"/>
                <a:cs typeface="Arial"/>
                <a:sym typeface="Arial"/>
              </a:rPr>
              <a:t> y </a:t>
            </a:r>
            <a:r>
              <a:rPr lang="en-US" sz="1400" dirty="0" err="1">
                <a:solidFill>
                  <a:schemeClr val="dk1"/>
                </a:solidFill>
                <a:latin typeface="Arial"/>
                <a:ea typeface="Arial"/>
                <a:cs typeface="Arial"/>
                <a:sym typeface="Arial"/>
              </a:rPr>
              <a:t>edición</a:t>
            </a:r>
            <a:r>
              <a:rPr lang="en-US" sz="1400" dirty="0">
                <a:solidFill>
                  <a:schemeClr val="dk1"/>
                </a:solidFill>
                <a:latin typeface="Arial"/>
                <a:ea typeface="Arial"/>
                <a:cs typeface="Arial"/>
                <a:sym typeface="Arial"/>
              </a:rPr>
              <a:t> de audio de </a:t>
            </a:r>
            <a:r>
              <a:rPr lang="en-US" sz="1400" dirty="0" err="1">
                <a:solidFill>
                  <a:schemeClr val="dk1"/>
                </a:solidFill>
                <a:latin typeface="Arial"/>
                <a:ea typeface="Arial"/>
                <a:cs typeface="Arial"/>
                <a:sym typeface="Arial"/>
              </a:rPr>
              <a:t>código</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abierto</a:t>
            </a:r>
            <a:r>
              <a:rPr lang="en-US" sz="1400" dirty="0">
                <a:solidFill>
                  <a:schemeClr val="dk1"/>
                </a:solidFill>
                <a:latin typeface="Arial"/>
                <a:ea typeface="Arial"/>
                <a:cs typeface="Arial"/>
                <a:sym typeface="Arial"/>
              </a:rPr>
              <a:t>. Es </a:t>
            </a:r>
            <a:r>
              <a:rPr lang="en-US" sz="1400" dirty="0" err="1">
                <a:solidFill>
                  <a:schemeClr val="dk1"/>
                </a:solidFill>
                <a:latin typeface="Arial"/>
                <a:ea typeface="Arial"/>
                <a:cs typeface="Arial"/>
                <a:sym typeface="Arial"/>
              </a:rPr>
              <a:t>muy</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utilizado</a:t>
            </a:r>
            <a:r>
              <a:rPr lang="en-US" sz="1400" dirty="0">
                <a:solidFill>
                  <a:schemeClr val="dk1"/>
                </a:solidFill>
                <a:latin typeface="Arial"/>
                <a:ea typeface="Arial"/>
                <a:cs typeface="Arial"/>
                <a:sym typeface="Arial"/>
              </a:rPr>
              <a:t> para </a:t>
            </a:r>
            <a:r>
              <a:rPr lang="en-US" sz="1400" dirty="0" err="1">
                <a:solidFill>
                  <a:schemeClr val="dk1"/>
                </a:solidFill>
                <a:latin typeface="Arial"/>
                <a:ea typeface="Arial"/>
                <a:cs typeface="Arial"/>
                <a:sym typeface="Arial"/>
              </a:rPr>
              <a:t>producir</a:t>
            </a:r>
            <a:r>
              <a:rPr lang="en-US" sz="1400" dirty="0">
                <a:solidFill>
                  <a:schemeClr val="dk1"/>
                </a:solidFill>
                <a:latin typeface="Arial"/>
                <a:ea typeface="Arial"/>
                <a:cs typeface="Arial"/>
                <a:sym typeface="Arial"/>
              </a:rPr>
              <a:t> podcasts, </a:t>
            </a:r>
            <a:r>
              <a:rPr lang="en-US" sz="1400" dirty="0" err="1">
                <a:solidFill>
                  <a:schemeClr val="dk1"/>
                </a:solidFill>
                <a:latin typeface="Arial"/>
                <a:ea typeface="Arial"/>
                <a:cs typeface="Arial"/>
                <a:sym typeface="Arial"/>
              </a:rPr>
              <a:t>grabar</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lecciones</a:t>
            </a:r>
            <a:r>
              <a:rPr lang="en-US" sz="1400" dirty="0">
                <a:solidFill>
                  <a:schemeClr val="dk1"/>
                </a:solidFill>
                <a:latin typeface="Arial"/>
                <a:ea typeface="Arial"/>
                <a:cs typeface="Arial"/>
                <a:sym typeface="Arial"/>
              </a:rPr>
              <a:t> o </a:t>
            </a:r>
            <a:r>
              <a:rPr lang="en-US" sz="1400" dirty="0" err="1">
                <a:solidFill>
                  <a:schemeClr val="dk1"/>
                </a:solidFill>
                <a:latin typeface="Arial"/>
                <a:ea typeface="Arial"/>
                <a:cs typeface="Arial"/>
                <a:sym typeface="Arial"/>
              </a:rPr>
              <a:t>limpiar</a:t>
            </a:r>
            <a:r>
              <a:rPr lang="en-US" sz="1400" dirty="0">
                <a:solidFill>
                  <a:schemeClr val="dk1"/>
                </a:solidFill>
                <a:latin typeface="Arial"/>
                <a:ea typeface="Arial"/>
                <a:cs typeface="Arial"/>
                <a:sym typeface="Arial"/>
              </a:rPr>
              <a:t> audio para </a:t>
            </a:r>
            <a:r>
              <a:rPr lang="en-US" sz="1400" dirty="0" err="1">
                <a:solidFill>
                  <a:schemeClr val="dk1"/>
                </a:solidFill>
                <a:latin typeface="Arial"/>
                <a:ea typeface="Arial"/>
                <a:cs typeface="Arial"/>
                <a:sym typeface="Arial"/>
              </a:rPr>
              <a:t>proyectos</a:t>
            </a:r>
            <a:r>
              <a:rPr lang="en-US" sz="1400" dirty="0">
                <a:solidFill>
                  <a:schemeClr val="dk1"/>
                </a:solidFill>
                <a:latin typeface="Arial"/>
                <a:ea typeface="Arial"/>
                <a:cs typeface="Arial"/>
                <a:sym typeface="Arial"/>
              </a:rPr>
              <a:t> multimedia, </a:t>
            </a:r>
            <a:r>
              <a:rPr lang="en-US" sz="1400" dirty="0" err="1">
                <a:solidFill>
                  <a:schemeClr val="dk1"/>
                </a:solidFill>
                <a:latin typeface="Arial"/>
                <a:ea typeface="Arial"/>
                <a:cs typeface="Arial"/>
                <a:sym typeface="Arial"/>
              </a:rPr>
              <a:t>ya</a:t>
            </a:r>
            <a:r>
              <a:rPr lang="en-US" sz="1400" dirty="0">
                <a:solidFill>
                  <a:schemeClr val="dk1"/>
                </a:solidFill>
                <a:latin typeface="Arial"/>
                <a:ea typeface="Arial"/>
                <a:cs typeface="Arial"/>
                <a:sym typeface="Arial"/>
              </a:rPr>
              <a:t> que </a:t>
            </a:r>
            <a:r>
              <a:rPr lang="en-US" sz="1400" dirty="0" err="1">
                <a:solidFill>
                  <a:schemeClr val="dk1"/>
                </a:solidFill>
                <a:latin typeface="Arial"/>
                <a:ea typeface="Arial"/>
                <a:cs typeface="Arial"/>
                <a:sym typeface="Arial"/>
              </a:rPr>
              <a:t>ofrece</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herramientas</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avanzadas</a:t>
            </a:r>
            <a:r>
              <a:rPr lang="en-US" sz="1400" dirty="0">
                <a:solidFill>
                  <a:schemeClr val="dk1"/>
                </a:solidFill>
                <a:latin typeface="Arial"/>
                <a:ea typeface="Arial"/>
                <a:cs typeface="Arial"/>
                <a:sym typeface="Arial"/>
              </a:rPr>
              <a:t> sin </a:t>
            </a:r>
            <a:r>
              <a:rPr lang="en-US" sz="1400" dirty="0" err="1">
                <a:solidFill>
                  <a:schemeClr val="dk1"/>
                </a:solidFill>
                <a:latin typeface="Arial"/>
                <a:ea typeface="Arial"/>
                <a:cs typeface="Arial"/>
                <a:sym typeface="Arial"/>
              </a:rPr>
              <a:t>dejar</a:t>
            </a:r>
            <a:r>
              <a:rPr lang="en-US" sz="1400" dirty="0">
                <a:solidFill>
                  <a:schemeClr val="dk1"/>
                </a:solidFill>
                <a:latin typeface="Arial"/>
                <a:ea typeface="Arial"/>
                <a:cs typeface="Arial"/>
                <a:sym typeface="Arial"/>
              </a:rPr>
              <a:t> de ser </a:t>
            </a:r>
            <a:r>
              <a:rPr lang="en-US" sz="1400" dirty="0" err="1">
                <a:solidFill>
                  <a:schemeClr val="dk1"/>
                </a:solidFill>
                <a:latin typeface="Arial"/>
                <a:ea typeface="Arial"/>
                <a:cs typeface="Arial"/>
                <a:sym typeface="Arial"/>
              </a:rPr>
              <a:t>fácil</a:t>
            </a:r>
            <a:r>
              <a:rPr lang="en-US" sz="1400" dirty="0">
                <a:solidFill>
                  <a:schemeClr val="dk1"/>
                </a:solidFill>
                <a:latin typeface="Arial"/>
                <a:ea typeface="Arial"/>
                <a:cs typeface="Arial"/>
                <a:sym typeface="Arial"/>
              </a:rPr>
              <a:t> de usar y </a:t>
            </a:r>
            <a:r>
              <a:rPr lang="en-US" sz="1400" dirty="0" err="1">
                <a:solidFill>
                  <a:schemeClr val="dk1"/>
                </a:solidFill>
                <a:latin typeface="Arial"/>
                <a:ea typeface="Arial"/>
                <a:cs typeface="Arial"/>
                <a:sym typeface="Arial"/>
              </a:rPr>
              <a:t>gratuito</a:t>
            </a:r>
            <a:r>
              <a:rPr lang="en-US" sz="1400" dirty="0">
                <a:solidFill>
                  <a:schemeClr val="dk1"/>
                </a:solidFill>
                <a:latin typeface="Arial"/>
                <a:ea typeface="Arial"/>
                <a:cs typeface="Arial"/>
                <a:sym typeface="Arial"/>
              </a:rPr>
              <a:t>.</a:t>
            </a:r>
            <a:br>
              <a:rPr lang="en-US" sz="1400" dirty="0">
                <a:solidFill>
                  <a:schemeClr val="dk1"/>
                </a:solidFill>
                <a:latin typeface="Arial"/>
                <a:ea typeface="Arial"/>
                <a:cs typeface="Arial"/>
                <a:sym typeface="Arial"/>
              </a:rPr>
            </a:br>
            <a:r>
              <a:rPr lang="en-US" sz="1400" u="sng" dirty="0">
                <a:solidFill>
                  <a:schemeClr val="dk1"/>
                </a:solidFill>
                <a:latin typeface="Arial"/>
                <a:ea typeface="Arial"/>
                <a:cs typeface="Arial"/>
                <a:sym typeface="Arial"/>
                <a:hlinkClick r:id="rId8">
                  <a:extLst>
                    <a:ext uri="{A12FA001-AC4F-418D-AE19-62706E023703}">
                      <ahyp:hlinkClr xmlns:ahyp="http://schemas.microsoft.com/office/drawing/2018/hyperlinkcolor" val="tx"/>
                    </a:ext>
                  </a:extLst>
                </a:hlinkClick>
              </a:rPr>
              <a:t>Visita Audacity</a:t>
            </a:r>
            <a:endParaRPr sz="1400"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400"/>
              <a:buFont typeface="Arial"/>
              <a:buChar char="•"/>
            </a:pPr>
            <a:r>
              <a:rPr lang="en-US" sz="1400" b="1" dirty="0">
                <a:solidFill>
                  <a:schemeClr val="dk1"/>
                </a:solidFill>
                <a:latin typeface="Arial"/>
                <a:ea typeface="Arial"/>
                <a:cs typeface="Arial"/>
                <a:sym typeface="Arial"/>
              </a:rPr>
              <a:t>Anchor</a:t>
            </a:r>
            <a:br>
              <a:rPr lang="en-US" sz="1400" dirty="0">
                <a:solidFill>
                  <a:schemeClr val="dk1"/>
                </a:solidFill>
                <a:latin typeface="Arial"/>
                <a:ea typeface="Arial"/>
                <a:cs typeface="Arial"/>
                <a:sym typeface="Arial"/>
              </a:rPr>
            </a:br>
            <a:r>
              <a:rPr lang="en-US" sz="1400" dirty="0" err="1">
                <a:solidFill>
                  <a:schemeClr val="dk1"/>
                </a:solidFill>
                <a:latin typeface="Arial"/>
                <a:ea typeface="Arial"/>
                <a:cs typeface="Arial"/>
                <a:sym typeface="Arial"/>
              </a:rPr>
              <a:t>Anchor</a:t>
            </a:r>
            <a:r>
              <a:rPr lang="en-US" sz="1400" dirty="0">
                <a:solidFill>
                  <a:schemeClr val="dk1"/>
                </a:solidFill>
                <a:latin typeface="Arial"/>
                <a:ea typeface="Arial"/>
                <a:cs typeface="Arial"/>
                <a:sym typeface="Arial"/>
              </a:rPr>
              <a:t> es </a:t>
            </a:r>
            <a:r>
              <a:rPr lang="en-US" sz="1400" dirty="0" err="1">
                <a:solidFill>
                  <a:schemeClr val="dk1"/>
                </a:solidFill>
                <a:latin typeface="Arial"/>
                <a:ea typeface="Arial"/>
                <a:cs typeface="Arial"/>
                <a:sym typeface="Arial"/>
              </a:rPr>
              <a:t>una</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plataforma</a:t>
            </a:r>
            <a:r>
              <a:rPr lang="en-US" sz="1400" dirty="0">
                <a:solidFill>
                  <a:schemeClr val="dk1"/>
                </a:solidFill>
                <a:latin typeface="Arial"/>
                <a:ea typeface="Arial"/>
                <a:cs typeface="Arial"/>
                <a:sym typeface="Arial"/>
              </a:rPr>
              <a:t> de </a:t>
            </a:r>
            <a:r>
              <a:rPr lang="en-US" sz="1400" dirty="0" err="1">
                <a:solidFill>
                  <a:schemeClr val="dk1"/>
                </a:solidFill>
                <a:latin typeface="Arial"/>
                <a:ea typeface="Arial"/>
                <a:cs typeface="Arial"/>
                <a:sym typeface="Arial"/>
              </a:rPr>
              <a:t>creación</a:t>
            </a:r>
            <a:r>
              <a:rPr lang="en-US" sz="1400" dirty="0">
                <a:solidFill>
                  <a:schemeClr val="dk1"/>
                </a:solidFill>
                <a:latin typeface="Arial"/>
                <a:ea typeface="Arial"/>
                <a:cs typeface="Arial"/>
                <a:sym typeface="Arial"/>
              </a:rPr>
              <a:t> de podcasts que </a:t>
            </a:r>
            <a:r>
              <a:rPr lang="en-US" sz="1400" dirty="0" err="1">
                <a:solidFill>
                  <a:schemeClr val="dk1"/>
                </a:solidFill>
                <a:latin typeface="Arial"/>
                <a:ea typeface="Arial"/>
                <a:cs typeface="Arial"/>
                <a:sym typeface="Arial"/>
              </a:rPr>
              <a:t>simplifica</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el</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proceso</a:t>
            </a:r>
            <a:r>
              <a:rPr lang="en-US" sz="1400" dirty="0">
                <a:solidFill>
                  <a:schemeClr val="dk1"/>
                </a:solidFill>
                <a:latin typeface="Arial"/>
                <a:ea typeface="Arial"/>
                <a:cs typeface="Arial"/>
                <a:sym typeface="Arial"/>
              </a:rPr>
              <a:t> de </a:t>
            </a:r>
            <a:r>
              <a:rPr lang="en-US" sz="1400" dirty="0" err="1">
                <a:solidFill>
                  <a:schemeClr val="dk1"/>
                </a:solidFill>
                <a:latin typeface="Arial"/>
                <a:ea typeface="Arial"/>
                <a:cs typeface="Arial"/>
                <a:sym typeface="Arial"/>
              </a:rPr>
              <a:t>grabación</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edición</a:t>
            </a:r>
            <a:r>
              <a:rPr lang="en-US" sz="1400" dirty="0">
                <a:solidFill>
                  <a:schemeClr val="dk1"/>
                </a:solidFill>
                <a:latin typeface="Arial"/>
                <a:ea typeface="Arial"/>
                <a:cs typeface="Arial"/>
                <a:sym typeface="Arial"/>
              </a:rPr>
              <a:t> y </a:t>
            </a:r>
            <a:r>
              <a:rPr lang="en-US" sz="1400" dirty="0" err="1">
                <a:solidFill>
                  <a:schemeClr val="dk1"/>
                </a:solidFill>
                <a:latin typeface="Arial"/>
                <a:ea typeface="Arial"/>
                <a:cs typeface="Arial"/>
                <a:sym typeface="Arial"/>
              </a:rPr>
              <a:t>distribución</a:t>
            </a:r>
            <a:r>
              <a:rPr lang="en-US" sz="1400" dirty="0">
                <a:solidFill>
                  <a:schemeClr val="dk1"/>
                </a:solidFill>
                <a:latin typeface="Arial"/>
                <a:ea typeface="Arial"/>
                <a:cs typeface="Arial"/>
                <a:sym typeface="Arial"/>
              </a:rPr>
              <a:t> de podcasts. Es ideal para </a:t>
            </a:r>
            <a:r>
              <a:rPr lang="en-US" sz="1400" dirty="0" err="1">
                <a:solidFill>
                  <a:schemeClr val="dk1"/>
                </a:solidFill>
                <a:latin typeface="Arial"/>
                <a:ea typeface="Arial"/>
                <a:cs typeface="Arial"/>
                <a:sym typeface="Arial"/>
              </a:rPr>
              <a:t>educadores</a:t>
            </a:r>
            <a:r>
              <a:rPr lang="en-US" sz="1400" dirty="0">
                <a:solidFill>
                  <a:schemeClr val="dk1"/>
                </a:solidFill>
                <a:latin typeface="Arial"/>
                <a:ea typeface="Arial"/>
                <a:cs typeface="Arial"/>
                <a:sym typeface="Arial"/>
              </a:rPr>
              <a:t> que </a:t>
            </a:r>
            <a:r>
              <a:rPr lang="en-US" sz="1400" dirty="0" err="1">
                <a:solidFill>
                  <a:schemeClr val="dk1"/>
                </a:solidFill>
                <a:latin typeface="Arial"/>
                <a:ea typeface="Arial"/>
                <a:cs typeface="Arial"/>
                <a:sym typeface="Arial"/>
              </a:rPr>
              <a:t>quieran</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crear</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contenidos</a:t>
            </a:r>
            <a:r>
              <a:rPr lang="en-US" sz="1400" dirty="0">
                <a:solidFill>
                  <a:schemeClr val="dk1"/>
                </a:solidFill>
                <a:latin typeface="Arial"/>
                <a:ea typeface="Arial"/>
                <a:cs typeface="Arial"/>
                <a:sym typeface="Arial"/>
              </a:rPr>
              <a:t> de audio </a:t>
            </a:r>
            <a:r>
              <a:rPr lang="en-US" sz="1400" dirty="0" err="1">
                <a:solidFill>
                  <a:schemeClr val="dk1"/>
                </a:solidFill>
                <a:latin typeface="Arial"/>
                <a:ea typeface="Arial"/>
                <a:cs typeface="Arial"/>
                <a:sym typeface="Arial"/>
              </a:rPr>
              <a:t>como</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lecciones</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entrevistas</a:t>
            </a:r>
            <a:r>
              <a:rPr lang="en-US" sz="1400" dirty="0">
                <a:solidFill>
                  <a:schemeClr val="dk1"/>
                </a:solidFill>
                <a:latin typeface="Arial"/>
                <a:ea typeface="Arial"/>
                <a:cs typeface="Arial"/>
                <a:sym typeface="Arial"/>
              </a:rPr>
              <a:t> o debates para </a:t>
            </a:r>
            <a:r>
              <a:rPr lang="en-US" sz="1400" dirty="0" err="1">
                <a:solidFill>
                  <a:schemeClr val="dk1"/>
                </a:solidFill>
                <a:latin typeface="Arial"/>
                <a:ea typeface="Arial"/>
                <a:cs typeface="Arial"/>
                <a:sym typeface="Arial"/>
              </a:rPr>
              <a:t>atraer</a:t>
            </a:r>
            <a:r>
              <a:rPr lang="en-US" sz="1400" dirty="0">
                <a:solidFill>
                  <a:schemeClr val="dk1"/>
                </a:solidFill>
                <a:latin typeface="Arial"/>
                <a:ea typeface="Arial"/>
                <a:cs typeface="Arial"/>
                <a:sym typeface="Arial"/>
              </a:rPr>
              <a:t> a </a:t>
            </a:r>
            <a:r>
              <a:rPr lang="en-US" sz="1400" dirty="0" err="1">
                <a:solidFill>
                  <a:schemeClr val="dk1"/>
                </a:solidFill>
                <a:latin typeface="Arial"/>
                <a:ea typeface="Arial"/>
                <a:cs typeface="Arial"/>
                <a:sym typeface="Arial"/>
              </a:rPr>
              <a:t>los</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alumnos</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en</a:t>
            </a:r>
            <a:r>
              <a:rPr lang="en-US" sz="1400" dirty="0">
                <a:solidFill>
                  <a:schemeClr val="dk1"/>
                </a:solidFill>
                <a:latin typeface="Arial"/>
                <a:ea typeface="Arial"/>
                <a:cs typeface="Arial"/>
                <a:sym typeface="Arial"/>
              </a:rPr>
              <a:t> un </a:t>
            </a:r>
            <a:r>
              <a:rPr lang="en-US" sz="1400" dirty="0" err="1">
                <a:solidFill>
                  <a:schemeClr val="dk1"/>
                </a:solidFill>
                <a:latin typeface="Arial"/>
                <a:ea typeface="Arial"/>
                <a:cs typeface="Arial"/>
                <a:sym typeface="Arial"/>
              </a:rPr>
              <a:t>formato</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diferente</a:t>
            </a:r>
            <a:r>
              <a:rPr lang="en-US" sz="1400" dirty="0">
                <a:solidFill>
                  <a:schemeClr val="dk1"/>
                </a:solidFill>
                <a:latin typeface="Arial"/>
                <a:ea typeface="Arial"/>
                <a:cs typeface="Arial"/>
                <a:sym typeface="Arial"/>
              </a:rPr>
              <a:t>.</a:t>
            </a:r>
            <a:br>
              <a:rPr lang="en-US" sz="1400" dirty="0">
                <a:solidFill>
                  <a:schemeClr val="dk1"/>
                </a:solidFill>
                <a:latin typeface="Arial"/>
                <a:ea typeface="Arial"/>
                <a:cs typeface="Arial"/>
                <a:sym typeface="Arial"/>
              </a:rPr>
            </a:br>
            <a:r>
              <a:rPr lang="en-US" sz="1400" u="sng" dirty="0">
                <a:solidFill>
                  <a:schemeClr val="dk1"/>
                </a:solidFill>
                <a:latin typeface="Arial"/>
                <a:ea typeface="Arial"/>
                <a:cs typeface="Arial"/>
                <a:sym typeface="Arial"/>
                <a:hlinkClick r:id="rId9">
                  <a:extLst>
                    <a:ext uri="{A12FA001-AC4F-418D-AE19-62706E023703}">
                      <ahyp:hlinkClr xmlns:ahyp="http://schemas.microsoft.com/office/drawing/2018/hyperlinkcolor" val="tx"/>
                    </a:ext>
                  </a:extLst>
                </a:hlinkClick>
              </a:rPr>
              <a:t>Visita Anchor</a:t>
            </a:r>
            <a:endParaRPr sz="1400"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400"/>
              <a:buFont typeface="Arial"/>
              <a:buNone/>
            </a:pPr>
            <a:endParaRPr sz="1400" b="0" i="0" u="none" strike="noStrike" dirty="0">
              <a:solidFill>
                <a:srgbClr val="121212"/>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Google Shape;719;p26"/>
          <p:cNvSpPr/>
          <p:nvPr/>
        </p:nvSpPr>
        <p:spPr>
          <a:xfrm>
            <a:off x="11363161" y="-100155"/>
            <a:ext cx="831172" cy="5975883"/>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720" name="Google Shape;720;p26"/>
          <p:cNvSpPr/>
          <p:nvPr/>
        </p:nvSpPr>
        <p:spPr>
          <a:xfrm rot="10800000">
            <a:off x="9307843" y="-1233"/>
            <a:ext cx="2886491" cy="2881872"/>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721" name="Google Shape;721;p26"/>
          <p:cNvSpPr txBox="1"/>
          <p:nvPr/>
        </p:nvSpPr>
        <p:spPr>
          <a:xfrm>
            <a:off x="529238" y="517596"/>
            <a:ext cx="9722581" cy="73866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4800" b="1" i="0" u="none" strike="noStrike">
                <a:solidFill>
                  <a:srgbClr val="033C5B"/>
                </a:solidFill>
                <a:latin typeface="Arial"/>
                <a:ea typeface="Arial"/>
                <a:cs typeface="Arial"/>
                <a:sym typeface="Arial"/>
              </a:rPr>
              <a:t>Lista de herramientas</a:t>
            </a:r>
            <a:endParaRPr sz="4666" b="1">
              <a:solidFill>
                <a:srgbClr val="033C5B"/>
              </a:solidFill>
              <a:latin typeface="Arial"/>
              <a:ea typeface="Arial"/>
              <a:cs typeface="Arial"/>
              <a:sym typeface="Arial"/>
            </a:endParaRPr>
          </a:p>
        </p:txBody>
      </p:sp>
      <p:sp>
        <p:nvSpPr>
          <p:cNvPr id="722" name="Google Shape;722;p26"/>
          <p:cNvSpPr/>
          <p:nvPr/>
        </p:nvSpPr>
        <p:spPr>
          <a:xfrm>
            <a:off x="11217365" y="405109"/>
            <a:ext cx="561383" cy="56138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723" name="Google Shape;723;p26"/>
          <p:cNvSpPr/>
          <p:nvPr/>
        </p:nvSpPr>
        <p:spPr>
          <a:xfrm>
            <a:off x="372760" y="5582850"/>
            <a:ext cx="1554115" cy="1554115"/>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724" name="Google Shape;724;p26"/>
          <p:cNvSpPr/>
          <p:nvPr/>
        </p:nvSpPr>
        <p:spPr>
          <a:xfrm>
            <a:off x="1936112" y="6160743"/>
            <a:ext cx="1432275" cy="380075"/>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725" name="Google Shape;725;p26"/>
          <p:cNvSpPr txBox="1"/>
          <p:nvPr/>
        </p:nvSpPr>
        <p:spPr>
          <a:xfrm>
            <a:off x="3433778" y="6138608"/>
            <a:ext cx="6818041" cy="581698"/>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9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900" b="0" i="0" u="none" strike="noStrike" cap="none" dirty="0">
              <a:solidFill>
                <a:srgbClr val="000000"/>
              </a:solidFill>
              <a:latin typeface="Arial"/>
              <a:ea typeface="Arial"/>
              <a:cs typeface="Arial"/>
              <a:sym typeface="Arial"/>
            </a:endParaRPr>
          </a:p>
        </p:txBody>
      </p:sp>
      <p:sp>
        <p:nvSpPr>
          <p:cNvPr id="726" name="Google Shape;726;p26"/>
          <p:cNvSpPr/>
          <p:nvPr/>
        </p:nvSpPr>
        <p:spPr>
          <a:xfrm rot="5400000">
            <a:off x="6092826" y="115571"/>
            <a:ext cx="6350" cy="11513965"/>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pic>
        <p:nvPicPr>
          <p:cNvPr id="727" name="Google Shape;727;p26"/>
          <p:cNvPicPr preferRelativeResize="0"/>
          <p:nvPr/>
        </p:nvPicPr>
        <p:blipFill rotWithShape="1">
          <a:blip r:embed="rId5">
            <a:alphaModFix/>
          </a:blip>
          <a:srcRect/>
          <a:stretch/>
        </p:blipFill>
        <p:spPr>
          <a:xfrm>
            <a:off x="10464800" y="6122015"/>
            <a:ext cx="1151710" cy="418803"/>
          </a:xfrm>
          <a:prstGeom prst="rect">
            <a:avLst/>
          </a:prstGeom>
          <a:noFill/>
          <a:ln>
            <a:noFill/>
          </a:ln>
        </p:spPr>
      </p:pic>
      <p:sp>
        <p:nvSpPr>
          <p:cNvPr id="728" name="Google Shape;728;p26"/>
          <p:cNvSpPr txBox="1"/>
          <p:nvPr/>
        </p:nvSpPr>
        <p:spPr>
          <a:xfrm>
            <a:off x="529238" y="1398854"/>
            <a:ext cx="8771240" cy="3754874"/>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400"/>
              <a:buFont typeface="Arial"/>
              <a:buChar char="•"/>
            </a:pPr>
            <a:r>
              <a:rPr lang="en-US" sz="1400" b="1" dirty="0">
                <a:solidFill>
                  <a:schemeClr val="dk1"/>
                </a:solidFill>
                <a:latin typeface="Arial"/>
                <a:ea typeface="Arial"/>
                <a:cs typeface="Arial"/>
                <a:sym typeface="Arial"/>
              </a:rPr>
              <a:t>FMA (</a:t>
            </a:r>
            <a:r>
              <a:rPr lang="en-US" sz="1400" b="1" dirty="0" err="1">
                <a:solidFill>
                  <a:schemeClr val="dk1"/>
                </a:solidFill>
                <a:latin typeface="Arial"/>
                <a:ea typeface="Arial"/>
                <a:cs typeface="Arial"/>
                <a:sym typeface="Arial"/>
              </a:rPr>
              <a:t>Archivo</a:t>
            </a:r>
            <a:r>
              <a:rPr lang="en-US" sz="1400" b="1" dirty="0">
                <a:solidFill>
                  <a:schemeClr val="dk1"/>
                </a:solidFill>
                <a:latin typeface="Arial"/>
                <a:ea typeface="Arial"/>
                <a:cs typeface="Arial"/>
                <a:sym typeface="Arial"/>
              </a:rPr>
              <a:t> de Música Libre)</a:t>
            </a:r>
            <a:br>
              <a:rPr lang="en-US" sz="1400" dirty="0">
                <a:solidFill>
                  <a:schemeClr val="dk1"/>
                </a:solidFill>
                <a:latin typeface="Arial"/>
                <a:ea typeface="Arial"/>
                <a:cs typeface="Arial"/>
                <a:sym typeface="Arial"/>
              </a:rPr>
            </a:br>
            <a:r>
              <a:rPr lang="en-US" sz="1400" dirty="0">
                <a:solidFill>
                  <a:schemeClr val="dk1"/>
                </a:solidFill>
                <a:latin typeface="Arial"/>
                <a:ea typeface="Arial"/>
                <a:cs typeface="Arial"/>
                <a:sym typeface="Arial"/>
              </a:rPr>
              <a:t>FMA es </a:t>
            </a:r>
            <a:r>
              <a:rPr lang="en-US" sz="1400" dirty="0" err="1">
                <a:solidFill>
                  <a:schemeClr val="dk1"/>
                </a:solidFill>
                <a:latin typeface="Arial"/>
                <a:ea typeface="Arial"/>
                <a:cs typeface="Arial"/>
                <a:sym typeface="Arial"/>
              </a:rPr>
              <a:t>una</a:t>
            </a:r>
            <a:r>
              <a:rPr lang="en-US" sz="1400" dirty="0">
                <a:solidFill>
                  <a:schemeClr val="dk1"/>
                </a:solidFill>
                <a:latin typeface="Arial"/>
                <a:ea typeface="Arial"/>
                <a:cs typeface="Arial"/>
                <a:sym typeface="Arial"/>
              </a:rPr>
              <a:t> gran </a:t>
            </a:r>
            <a:r>
              <a:rPr lang="en-US" sz="1400" dirty="0" err="1">
                <a:solidFill>
                  <a:schemeClr val="dk1"/>
                </a:solidFill>
                <a:latin typeface="Arial"/>
                <a:ea typeface="Arial"/>
                <a:cs typeface="Arial"/>
                <a:sym typeface="Arial"/>
              </a:rPr>
              <a:t>biblioteca</a:t>
            </a:r>
            <a:r>
              <a:rPr lang="en-US" sz="1400" dirty="0">
                <a:solidFill>
                  <a:schemeClr val="dk1"/>
                </a:solidFill>
                <a:latin typeface="Arial"/>
                <a:ea typeface="Arial"/>
                <a:cs typeface="Arial"/>
                <a:sym typeface="Arial"/>
              </a:rPr>
              <a:t> de </a:t>
            </a:r>
            <a:r>
              <a:rPr lang="en-US" sz="1400" dirty="0" err="1">
                <a:solidFill>
                  <a:schemeClr val="dk1"/>
                </a:solidFill>
                <a:latin typeface="Arial"/>
                <a:ea typeface="Arial"/>
                <a:cs typeface="Arial"/>
                <a:sym typeface="Arial"/>
              </a:rPr>
              <a:t>música</a:t>
            </a:r>
            <a:r>
              <a:rPr lang="en-US" sz="1400" dirty="0">
                <a:solidFill>
                  <a:schemeClr val="dk1"/>
                </a:solidFill>
                <a:latin typeface="Arial"/>
                <a:ea typeface="Arial"/>
                <a:cs typeface="Arial"/>
                <a:sym typeface="Arial"/>
              </a:rPr>
              <a:t> libre de derechos de </a:t>
            </a:r>
            <a:r>
              <a:rPr lang="en-US" sz="1400" dirty="0" err="1">
                <a:solidFill>
                  <a:schemeClr val="dk1"/>
                </a:solidFill>
                <a:latin typeface="Arial"/>
                <a:ea typeface="Arial"/>
                <a:cs typeface="Arial"/>
                <a:sym typeface="Arial"/>
              </a:rPr>
              <a:t>varios</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géneros</a:t>
            </a:r>
            <a:r>
              <a:rPr lang="en-US" sz="1400" dirty="0">
                <a:solidFill>
                  <a:schemeClr val="dk1"/>
                </a:solidFill>
                <a:latin typeface="Arial"/>
                <a:ea typeface="Arial"/>
                <a:cs typeface="Arial"/>
                <a:sym typeface="Arial"/>
              </a:rPr>
              <a:t>, ideal para </a:t>
            </a:r>
            <a:r>
              <a:rPr lang="en-US" sz="1400" dirty="0" err="1">
                <a:solidFill>
                  <a:schemeClr val="dk1"/>
                </a:solidFill>
                <a:latin typeface="Arial"/>
                <a:ea typeface="Arial"/>
                <a:cs typeface="Arial"/>
                <a:sym typeface="Arial"/>
              </a:rPr>
              <a:t>proyectos</a:t>
            </a:r>
            <a:r>
              <a:rPr lang="en-US" sz="1400" dirty="0">
                <a:solidFill>
                  <a:schemeClr val="dk1"/>
                </a:solidFill>
                <a:latin typeface="Arial"/>
                <a:ea typeface="Arial"/>
                <a:cs typeface="Arial"/>
                <a:sym typeface="Arial"/>
              </a:rPr>
              <a:t> multimedia sin </a:t>
            </a:r>
            <a:r>
              <a:rPr lang="en-US" sz="1400" dirty="0" err="1">
                <a:solidFill>
                  <a:schemeClr val="dk1"/>
                </a:solidFill>
                <a:latin typeface="Arial"/>
                <a:ea typeface="Arial"/>
                <a:cs typeface="Arial"/>
                <a:sym typeface="Arial"/>
              </a:rPr>
              <a:t>preocuparse</a:t>
            </a:r>
            <a:r>
              <a:rPr lang="en-US" sz="1400" dirty="0">
                <a:solidFill>
                  <a:schemeClr val="dk1"/>
                </a:solidFill>
                <a:latin typeface="Arial"/>
                <a:ea typeface="Arial"/>
                <a:cs typeface="Arial"/>
                <a:sym typeface="Arial"/>
              </a:rPr>
              <a:t> de </a:t>
            </a:r>
            <a:r>
              <a:rPr lang="en-US" sz="1400" dirty="0" err="1">
                <a:solidFill>
                  <a:schemeClr val="dk1"/>
                </a:solidFill>
                <a:latin typeface="Arial"/>
                <a:ea typeface="Arial"/>
                <a:cs typeface="Arial"/>
                <a:sym typeface="Arial"/>
              </a:rPr>
              <a:t>infringir</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los</a:t>
            </a:r>
            <a:r>
              <a:rPr lang="en-US" sz="1400" dirty="0">
                <a:solidFill>
                  <a:schemeClr val="dk1"/>
                </a:solidFill>
                <a:latin typeface="Arial"/>
                <a:ea typeface="Arial"/>
                <a:cs typeface="Arial"/>
                <a:sym typeface="Arial"/>
              </a:rPr>
              <a:t> derechos de </a:t>
            </a:r>
            <a:r>
              <a:rPr lang="en-US" sz="1400" dirty="0" err="1">
                <a:solidFill>
                  <a:schemeClr val="dk1"/>
                </a:solidFill>
                <a:latin typeface="Arial"/>
                <a:ea typeface="Arial"/>
                <a:cs typeface="Arial"/>
                <a:sym typeface="Arial"/>
              </a:rPr>
              <a:t>autor</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Permite</a:t>
            </a:r>
            <a:r>
              <a:rPr lang="en-US" sz="1400" dirty="0">
                <a:solidFill>
                  <a:schemeClr val="dk1"/>
                </a:solidFill>
                <a:latin typeface="Arial"/>
                <a:ea typeface="Arial"/>
                <a:cs typeface="Arial"/>
                <a:sym typeface="Arial"/>
              </a:rPr>
              <a:t> a </a:t>
            </a:r>
            <a:r>
              <a:rPr lang="en-US" sz="1400" dirty="0" err="1">
                <a:solidFill>
                  <a:schemeClr val="dk1"/>
                </a:solidFill>
                <a:latin typeface="Arial"/>
                <a:ea typeface="Arial"/>
                <a:cs typeface="Arial"/>
                <a:sym typeface="Arial"/>
              </a:rPr>
              <a:t>educadores</a:t>
            </a:r>
            <a:r>
              <a:rPr lang="en-US" sz="1400" dirty="0">
                <a:solidFill>
                  <a:schemeClr val="dk1"/>
                </a:solidFill>
                <a:latin typeface="Arial"/>
                <a:ea typeface="Arial"/>
                <a:cs typeface="Arial"/>
                <a:sym typeface="Arial"/>
              </a:rPr>
              <a:t> y </a:t>
            </a:r>
            <a:r>
              <a:rPr lang="en-US" sz="1400" dirty="0" err="1">
                <a:solidFill>
                  <a:schemeClr val="dk1"/>
                </a:solidFill>
                <a:latin typeface="Arial"/>
                <a:ea typeface="Arial"/>
                <a:cs typeface="Arial"/>
                <a:sym typeface="Arial"/>
              </a:rPr>
              <a:t>estudiantes</a:t>
            </a:r>
            <a:r>
              <a:rPr lang="en-US" sz="1400" dirty="0">
                <a:solidFill>
                  <a:schemeClr val="dk1"/>
                </a:solidFill>
                <a:latin typeface="Arial"/>
                <a:ea typeface="Arial"/>
                <a:cs typeface="Arial"/>
                <a:sym typeface="Arial"/>
              </a:rPr>
              <a:t> acceder y </a:t>
            </a:r>
            <a:r>
              <a:rPr lang="en-US" sz="1400" dirty="0" err="1">
                <a:solidFill>
                  <a:schemeClr val="dk1"/>
                </a:solidFill>
                <a:latin typeface="Arial"/>
                <a:ea typeface="Arial"/>
                <a:cs typeface="Arial"/>
                <a:sym typeface="Arial"/>
              </a:rPr>
              <a:t>descargar</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música</a:t>
            </a:r>
            <a:r>
              <a:rPr lang="en-US" sz="1400" dirty="0">
                <a:solidFill>
                  <a:schemeClr val="dk1"/>
                </a:solidFill>
                <a:latin typeface="Arial"/>
                <a:ea typeface="Arial"/>
                <a:cs typeface="Arial"/>
                <a:sym typeface="Arial"/>
              </a:rPr>
              <a:t> para </a:t>
            </a:r>
            <a:r>
              <a:rPr lang="en-US" sz="1400" dirty="0" err="1">
                <a:solidFill>
                  <a:schemeClr val="dk1"/>
                </a:solidFill>
                <a:latin typeface="Arial"/>
                <a:ea typeface="Arial"/>
                <a:cs typeface="Arial"/>
                <a:sym typeface="Arial"/>
              </a:rPr>
              <a:t>mejorar</a:t>
            </a:r>
            <a:r>
              <a:rPr lang="en-US" sz="1400" dirty="0">
                <a:solidFill>
                  <a:schemeClr val="dk1"/>
                </a:solidFill>
                <a:latin typeface="Arial"/>
                <a:ea typeface="Arial"/>
                <a:cs typeface="Arial"/>
                <a:sym typeface="Arial"/>
              </a:rPr>
              <a:t> sus </a:t>
            </a:r>
            <a:r>
              <a:rPr lang="en-US" sz="1400" dirty="0" err="1">
                <a:solidFill>
                  <a:schemeClr val="dk1"/>
                </a:solidFill>
                <a:latin typeface="Arial"/>
                <a:ea typeface="Arial"/>
                <a:cs typeface="Arial"/>
                <a:sym typeface="Arial"/>
              </a:rPr>
              <a:t>vídeos</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presentaciones</a:t>
            </a:r>
            <a:r>
              <a:rPr lang="en-US" sz="1400" dirty="0">
                <a:solidFill>
                  <a:schemeClr val="dk1"/>
                </a:solidFill>
                <a:latin typeface="Arial"/>
                <a:ea typeface="Arial"/>
                <a:cs typeface="Arial"/>
                <a:sym typeface="Arial"/>
              </a:rPr>
              <a:t> u </a:t>
            </a:r>
            <a:r>
              <a:rPr lang="en-US" sz="1400" dirty="0" err="1">
                <a:solidFill>
                  <a:schemeClr val="dk1"/>
                </a:solidFill>
                <a:latin typeface="Arial"/>
                <a:ea typeface="Arial"/>
                <a:cs typeface="Arial"/>
                <a:sym typeface="Arial"/>
              </a:rPr>
              <a:t>otros</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contenidos</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educativos</a:t>
            </a:r>
            <a:r>
              <a:rPr lang="en-US" sz="1400" dirty="0">
                <a:solidFill>
                  <a:schemeClr val="dk1"/>
                </a:solidFill>
                <a:latin typeface="Arial"/>
                <a:ea typeface="Arial"/>
                <a:cs typeface="Arial"/>
                <a:sym typeface="Arial"/>
              </a:rPr>
              <a:t>.</a:t>
            </a:r>
            <a:br>
              <a:rPr lang="en-US" sz="1400" dirty="0">
                <a:solidFill>
                  <a:schemeClr val="dk1"/>
                </a:solidFill>
                <a:latin typeface="Arial"/>
                <a:ea typeface="Arial"/>
                <a:cs typeface="Arial"/>
                <a:sym typeface="Arial"/>
              </a:rPr>
            </a:br>
            <a:r>
              <a:rPr lang="en-US" sz="1400" u="sng" dirty="0" err="1">
                <a:solidFill>
                  <a:schemeClr val="dk1"/>
                </a:solidFill>
                <a:latin typeface="Arial"/>
                <a:ea typeface="Arial"/>
                <a:cs typeface="Arial"/>
                <a:sym typeface="Arial"/>
                <a:hlinkClick r:id="rId6">
                  <a:extLst>
                    <a:ext uri="{A12FA001-AC4F-418D-AE19-62706E023703}">
                      <ahyp:hlinkClr xmlns:ahyp="http://schemas.microsoft.com/office/drawing/2018/hyperlinkcolor" val="tx"/>
                    </a:ext>
                  </a:extLst>
                </a:hlinkClick>
              </a:rPr>
              <a:t>Visite</a:t>
            </a:r>
            <a:r>
              <a:rPr lang="en-US" sz="1400" u="sng" dirty="0">
                <a:solidFill>
                  <a:schemeClr val="dk1"/>
                </a:solidFill>
                <a:latin typeface="Arial"/>
                <a:ea typeface="Arial"/>
                <a:cs typeface="Arial"/>
                <a:sym typeface="Arial"/>
                <a:hlinkClick r:id="rId6">
                  <a:extLst>
                    <a:ext uri="{A12FA001-AC4F-418D-AE19-62706E023703}">
                      <ahyp:hlinkClr xmlns:ahyp="http://schemas.microsoft.com/office/drawing/2018/hyperlinkcolor" val="tx"/>
                    </a:ext>
                  </a:extLst>
                </a:hlinkClick>
              </a:rPr>
              <a:t> Free Music Archive</a:t>
            </a:r>
            <a:endParaRPr sz="1400" dirty="0">
              <a:solidFill>
                <a:schemeClr val="dk1"/>
              </a:solidFill>
              <a:latin typeface="Arial"/>
              <a:ea typeface="Arial"/>
              <a:cs typeface="Arial"/>
              <a:sym typeface="Arial"/>
            </a:endParaRPr>
          </a:p>
          <a:p>
            <a:pPr marL="0" marR="0" lvl="0" indent="0" algn="l" rtl="0">
              <a:spcBef>
                <a:spcPts val="0"/>
              </a:spcBef>
              <a:spcAft>
                <a:spcPts val="0"/>
              </a:spcAft>
              <a:buNone/>
            </a:pPr>
            <a:endParaRPr sz="1400"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400"/>
              <a:buFont typeface="Arial"/>
              <a:buChar char="•"/>
            </a:pPr>
            <a:r>
              <a:rPr lang="en-US" sz="1400" b="1" dirty="0" err="1">
                <a:solidFill>
                  <a:schemeClr val="dk1"/>
                </a:solidFill>
                <a:latin typeface="Arial"/>
                <a:ea typeface="Arial"/>
                <a:cs typeface="Arial"/>
                <a:sym typeface="Arial"/>
              </a:rPr>
              <a:t>Fonoteca</a:t>
            </a:r>
            <a:r>
              <a:rPr lang="en-US" sz="1400" b="1" dirty="0">
                <a:solidFill>
                  <a:schemeClr val="dk1"/>
                </a:solidFill>
                <a:latin typeface="Arial"/>
                <a:ea typeface="Arial"/>
                <a:cs typeface="Arial"/>
                <a:sym typeface="Arial"/>
              </a:rPr>
              <a:t> de YouTube</a:t>
            </a:r>
            <a:br>
              <a:rPr lang="en-US" sz="1400" dirty="0">
                <a:solidFill>
                  <a:schemeClr val="dk1"/>
                </a:solidFill>
                <a:latin typeface="Arial"/>
                <a:ea typeface="Arial"/>
                <a:cs typeface="Arial"/>
                <a:sym typeface="Arial"/>
              </a:rPr>
            </a:br>
            <a:r>
              <a:rPr lang="en-US" sz="1400" dirty="0">
                <a:solidFill>
                  <a:schemeClr val="dk1"/>
                </a:solidFill>
                <a:latin typeface="Arial"/>
                <a:ea typeface="Arial"/>
                <a:cs typeface="Arial"/>
                <a:sym typeface="Arial"/>
              </a:rPr>
              <a:t>La </a:t>
            </a:r>
            <a:r>
              <a:rPr lang="en-US" sz="1400" dirty="0" err="1">
                <a:solidFill>
                  <a:schemeClr val="dk1"/>
                </a:solidFill>
                <a:latin typeface="Arial"/>
                <a:ea typeface="Arial"/>
                <a:cs typeface="Arial"/>
                <a:sym typeface="Arial"/>
              </a:rPr>
              <a:t>biblioteca</a:t>
            </a:r>
            <a:r>
              <a:rPr lang="en-US" sz="1400" dirty="0">
                <a:solidFill>
                  <a:schemeClr val="dk1"/>
                </a:solidFill>
                <a:latin typeface="Arial"/>
                <a:ea typeface="Arial"/>
                <a:cs typeface="Arial"/>
                <a:sym typeface="Arial"/>
              </a:rPr>
              <a:t> de audio de YouTube </a:t>
            </a:r>
            <a:r>
              <a:rPr lang="en-US" sz="1400" dirty="0" err="1">
                <a:solidFill>
                  <a:schemeClr val="dk1"/>
                </a:solidFill>
                <a:latin typeface="Arial"/>
                <a:ea typeface="Arial"/>
                <a:cs typeface="Arial"/>
                <a:sym typeface="Arial"/>
              </a:rPr>
              <a:t>ofrece</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música</a:t>
            </a:r>
            <a:r>
              <a:rPr lang="en-US" sz="1400" dirty="0">
                <a:solidFill>
                  <a:schemeClr val="dk1"/>
                </a:solidFill>
                <a:latin typeface="Arial"/>
                <a:ea typeface="Arial"/>
                <a:cs typeface="Arial"/>
                <a:sym typeface="Arial"/>
              </a:rPr>
              <a:t> y </a:t>
            </a:r>
            <a:r>
              <a:rPr lang="en-US" sz="1400" dirty="0" err="1">
                <a:solidFill>
                  <a:schemeClr val="dk1"/>
                </a:solidFill>
                <a:latin typeface="Arial"/>
                <a:ea typeface="Arial"/>
                <a:cs typeface="Arial"/>
                <a:sym typeface="Arial"/>
              </a:rPr>
              <a:t>efectos</a:t>
            </a:r>
            <a:r>
              <a:rPr lang="en-US" sz="1400" dirty="0">
                <a:solidFill>
                  <a:schemeClr val="dk1"/>
                </a:solidFill>
                <a:latin typeface="Arial"/>
                <a:ea typeface="Arial"/>
                <a:cs typeface="Arial"/>
                <a:sym typeface="Arial"/>
              </a:rPr>
              <a:t> de </a:t>
            </a:r>
            <a:r>
              <a:rPr lang="en-US" sz="1400" dirty="0" err="1">
                <a:solidFill>
                  <a:schemeClr val="dk1"/>
                </a:solidFill>
                <a:latin typeface="Arial"/>
                <a:ea typeface="Arial"/>
                <a:cs typeface="Arial"/>
                <a:sym typeface="Arial"/>
              </a:rPr>
              <a:t>sonido</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gratuitos</a:t>
            </a:r>
            <a:r>
              <a:rPr lang="en-US" sz="1400" dirty="0">
                <a:solidFill>
                  <a:schemeClr val="dk1"/>
                </a:solidFill>
                <a:latin typeface="Arial"/>
                <a:ea typeface="Arial"/>
                <a:cs typeface="Arial"/>
                <a:sym typeface="Arial"/>
              </a:rPr>
              <a:t> que </a:t>
            </a:r>
            <a:r>
              <a:rPr lang="en-US" sz="1400" dirty="0" err="1">
                <a:solidFill>
                  <a:schemeClr val="dk1"/>
                </a:solidFill>
                <a:latin typeface="Arial"/>
                <a:ea typeface="Arial"/>
                <a:cs typeface="Arial"/>
                <a:sym typeface="Arial"/>
              </a:rPr>
              <a:t>pueden</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utilizarse</a:t>
            </a:r>
            <a:r>
              <a:rPr lang="en-US" sz="1400" dirty="0">
                <a:solidFill>
                  <a:schemeClr val="dk1"/>
                </a:solidFill>
                <a:latin typeface="Arial"/>
                <a:ea typeface="Arial"/>
                <a:cs typeface="Arial"/>
                <a:sym typeface="Arial"/>
              </a:rPr>
              <a:t> para </a:t>
            </a:r>
            <a:r>
              <a:rPr lang="en-US" sz="1400" dirty="0" err="1">
                <a:solidFill>
                  <a:schemeClr val="dk1"/>
                </a:solidFill>
                <a:latin typeface="Arial"/>
                <a:ea typeface="Arial"/>
                <a:cs typeface="Arial"/>
                <a:sym typeface="Arial"/>
              </a:rPr>
              <a:t>vídeos</a:t>
            </a:r>
            <a:r>
              <a:rPr lang="en-US" sz="1400" dirty="0">
                <a:solidFill>
                  <a:schemeClr val="dk1"/>
                </a:solidFill>
                <a:latin typeface="Arial"/>
                <a:ea typeface="Arial"/>
                <a:cs typeface="Arial"/>
                <a:sym typeface="Arial"/>
              </a:rPr>
              <a:t> de YouTube y </a:t>
            </a:r>
            <a:r>
              <a:rPr lang="en-US" sz="1400" dirty="0" err="1">
                <a:solidFill>
                  <a:schemeClr val="dk1"/>
                </a:solidFill>
                <a:latin typeface="Arial"/>
                <a:ea typeface="Arial"/>
                <a:cs typeface="Arial"/>
                <a:sym typeface="Arial"/>
              </a:rPr>
              <a:t>otros</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proyectos</a:t>
            </a:r>
            <a:r>
              <a:rPr lang="en-US" sz="1400" dirty="0">
                <a:solidFill>
                  <a:schemeClr val="dk1"/>
                </a:solidFill>
                <a:latin typeface="Arial"/>
                <a:ea typeface="Arial"/>
                <a:cs typeface="Arial"/>
                <a:sym typeface="Arial"/>
              </a:rPr>
              <a:t> multimedia. </a:t>
            </a:r>
            <a:r>
              <a:rPr lang="en-US" sz="1400" dirty="0" err="1">
                <a:solidFill>
                  <a:schemeClr val="dk1"/>
                </a:solidFill>
                <a:latin typeface="Arial"/>
                <a:ea typeface="Arial"/>
                <a:cs typeface="Arial"/>
                <a:sym typeface="Arial"/>
              </a:rPr>
              <a:t>Clasifica</a:t>
            </a:r>
            <a:r>
              <a:rPr lang="en-US" sz="1400" dirty="0">
                <a:solidFill>
                  <a:schemeClr val="dk1"/>
                </a:solidFill>
                <a:latin typeface="Arial"/>
                <a:ea typeface="Arial"/>
                <a:cs typeface="Arial"/>
                <a:sym typeface="Arial"/>
              </a:rPr>
              <a:t> las </a:t>
            </a:r>
            <a:r>
              <a:rPr lang="en-US" sz="1400" dirty="0" err="1">
                <a:solidFill>
                  <a:schemeClr val="dk1"/>
                </a:solidFill>
                <a:latin typeface="Arial"/>
                <a:ea typeface="Arial"/>
                <a:cs typeface="Arial"/>
                <a:sym typeface="Arial"/>
              </a:rPr>
              <a:t>pistas</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por</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género</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estado</a:t>
            </a:r>
            <a:r>
              <a:rPr lang="en-US" sz="1400" dirty="0">
                <a:solidFill>
                  <a:schemeClr val="dk1"/>
                </a:solidFill>
                <a:latin typeface="Arial"/>
                <a:ea typeface="Arial"/>
                <a:cs typeface="Arial"/>
                <a:sym typeface="Arial"/>
              </a:rPr>
              <a:t> de </a:t>
            </a:r>
            <a:r>
              <a:rPr lang="en-US" sz="1400" dirty="0" err="1">
                <a:solidFill>
                  <a:schemeClr val="dk1"/>
                </a:solidFill>
                <a:latin typeface="Arial"/>
                <a:ea typeface="Arial"/>
                <a:cs typeface="Arial"/>
                <a:sym typeface="Arial"/>
              </a:rPr>
              <a:t>ánimo</a:t>
            </a:r>
            <a:r>
              <a:rPr lang="en-US" sz="1400" dirty="0">
                <a:solidFill>
                  <a:schemeClr val="dk1"/>
                </a:solidFill>
                <a:latin typeface="Arial"/>
                <a:ea typeface="Arial"/>
                <a:cs typeface="Arial"/>
                <a:sym typeface="Arial"/>
              </a:rPr>
              <a:t> y </a:t>
            </a:r>
            <a:r>
              <a:rPr lang="en-US" sz="1400" dirty="0" err="1">
                <a:solidFill>
                  <a:schemeClr val="dk1"/>
                </a:solidFill>
                <a:latin typeface="Arial"/>
                <a:ea typeface="Arial"/>
                <a:cs typeface="Arial"/>
                <a:sym typeface="Arial"/>
              </a:rPr>
              <a:t>duración</a:t>
            </a:r>
            <a:r>
              <a:rPr lang="en-US" sz="1400" dirty="0">
                <a:solidFill>
                  <a:schemeClr val="dk1"/>
                </a:solidFill>
                <a:latin typeface="Arial"/>
                <a:ea typeface="Arial"/>
                <a:cs typeface="Arial"/>
                <a:sym typeface="Arial"/>
              </a:rPr>
              <a:t>, lo que </a:t>
            </a:r>
            <a:r>
              <a:rPr lang="en-US" sz="1400" dirty="0" err="1">
                <a:solidFill>
                  <a:schemeClr val="dk1"/>
                </a:solidFill>
                <a:latin typeface="Arial"/>
                <a:ea typeface="Arial"/>
                <a:cs typeface="Arial"/>
                <a:sym typeface="Arial"/>
              </a:rPr>
              <a:t>facilita</a:t>
            </a:r>
            <a:r>
              <a:rPr lang="en-US" sz="1400" dirty="0">
                <a:solidFill>
                  <a:schemeClr val="dk1"/>
                </a:solidFill>
                <a:latin typeface="Arial"/>
                <a:ea typeface="Arial"/>
                <a:cs typeface="Arial"/>
                <a:sym typeface="Arial"/>
              </a:rPr>
              <a:t> a </a:t>
            </a:r>
            <a:r>
              <a:rPr lang="en-US" sz="1400" dirty="0" err="1">
                <a:solidFill>
                  <a:schemeClr val="dk1"/>
                </a:solidFill>
                <a:latin typeface="Arial"/>
                <a:ea typeface="Arial"/>
                <a:cs typeface="Arial"/>
                <a:sym typeface="Arial"/>
              </a:rPr>
              <a:t>los</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creadores</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encontrar</a:t>
            </a:r>
            <a:r>
              <a:rPr lang="en-US" sz="1400" dirty="0">
                <a:solidFill>
                  <a:schemeClr val="dk1"/>
                </a:solidFill>
                <a:latin typeface="Arial"/>
                <a:ea typeface="Arial"/>
                <a:cs typeface="Arial"/>
                <a:sym typeface="Arial"/>
              </a:rPr>
              <a:t> la que </a:t>
            </a:r>
            <a:r>
              <a:rPr lang="en-US" sz="1400" dirty="0" err="1">
                <a:solidFill>
                  <a:schemeClr val="dk1"/>
                </a:solidFill>
                <a:latin typeface="Arial"/>
                <a:ea typeface="Arial"/>
                <a:cs typeface="Arial"/>
                <a:sym typeface="Arial"/>
              </a:rPr>
              <a:t>mejor</a:t>
            </a:r>
            <a:r>
              <a:rPr lang="en-US" sz="1400" dirty="0">
                <a:solidFill>
                  <a:schemeClr val="dk1"/>
                </a:solidFill>
                <a:latin typeface="Arial"/>
                <a:ea typeface="Arial"/>
                <a:cs typeface="Arial"/>
                <a:sym typeface="Arial"/>
              </a:rPr>
              <a:t> se </a:t>
            </a:r>
            <a:r>
              <a:rPr lang="en-US" sz="1400" dirty="0" err="1">
                <a:solidFill>
                  <a:schemeClr val="dk1"/>
                </a:solidFill>
                <a:latin typeface="Arial"/>
                <a:ea typeface="Arial"/>
                <a:cs typeface="Arial"/>
                <a:sym typeface="Arial"/>
              </a:rPr>
              <a:t>adapta</a:t>
            </a:r>
            <a:r>
              <a:rPr lang="en-US" sz="1400" dirty="0">
                <a:solidFill>
                  <a:schemeClr val="dk1"/>
                </a:solidFill>
                <a:latin typeface="Arial"/>
                <a:ea typeface="Arial"/>
                <a:cs typeface="Arial"/>
                <a:sym typeface="Arial"/>
              </a:rPr>
              <a:t> a sus </a:t>
            </a:r>
            <a:r>
              <a:rPr lang="en-US" sz="1400" dirty="0" err="1">
                <a:solidFill>
                  <a:schemeClr val="dk1"/>
                </a:solidFill>
                <a:latin typeface="Arial"/>
                <a:ea typeface="Arial"/>
                <a:cs typeface="Arial"/>
                <a:sym typeface="Arial"/>
              </a:rPr>
              <a:t>contenidos</a:t>
            </a:r>
            <a:r>
              <a:rPr lang="en-US" sz="1400" dirty="0">
                <a:solidFill>
                  <a:schemeClr val="dk1"/>
                </a:solidFill>
                <a:latin typeface="Arial"/>
                <a:ea typeface="Arial"/>
                <a:cs typeface="Arial"/>
                <a:sym typeface="Arial"/>
              </a:rPr>
              <a:t> sin </a:t>
            </a:r>
            <a:r>
              <a:rPr lang="en-US" sz="1400" dirty="0" err="1">
                <a:solidFill>
                  <a:schemeClr val="dk1"/>
                </a:solidFill>
                <a:latin typeface="Arial"/>
                <a:ea typeface="Arial"/>
                <a:cs typeface="Arial"/>
                <a:sym typeface="Arial"/>
              </a:rPr>
              <a:t>preocuparse</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por</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los</a:t>
            </a:r>
            <a:r>
              <a:rPr lang="en-US" sz="1400" dirty="0">
                <a:solidFill>
                  <a:schemeClr val="dk1"/>
                </a:solidFill>
                <a:latin typeface="Arial"/>
                <a:ea typeface="Arial"/>
                <a:cs typeface="Arial"/>
                <a:sym typeface="Arial"/>
              </a:rPr>
              <a:t> derechos de </a:t>
            </a:r>
            <a:r>
              <a:rPr lang="en-US" sz="1400" dirty="0" err="1">
                <a:solidFill>
                  <a:schemeClr val="dk1"/>
                </a:solidFill>
                <a:latin typeface="Arial"/>
                <a:ea typeface="Arial"/>
                <a:cs typeface="Arial"/>
                <a:sym typeface="Arial"/>
              </a:rPr>
              <a:t>autor</a:t>
            </a:r>
            <a:r>
              <a:rPr lang="en-US" sz="1400" dirty="0">
                <a:solidFill>
                  <a:schemeClr val="dk1"/>
                </a:solidFill>
                <a:latin typeface="Arial"/>
                <a:ea typeface="Arial"/>
                <a:cs typeface="Arial"/>
                <a:sym typeface="Arial"/>
              </a:rPr>
              <a:t>.</a:t>
            </a:r>
            <a:br>
              <a:rPr lang="en-US" sz="1400" dirty="0">
                <a:solidFill>
                  <a:schemeClr val="dk1"/>
                </a:solidFill>
                <a:latin typeface="Arial"/>
                <a:ea typeface="Arial"/>
                <a:cs typeface="Arial"/>
                <a:sym typeface="Arial"/>
              </a:rPr>
            </a:br>
            <a:r>
              <a:rPr lang="en-US" sz="1400" u="sng" dirty="0">
                <a:solidFill>
                  <a:schemeClr val="dk1"/>
                </a:solidFill>
                <a:latin typeface="Arial"/>
                <a:ea typeface="Arial"/>
                <a:cs typeface="Arial"/>
                <a:sym typeface="Arial"/>
                <a:hlinkClick r:id="rId7">
                  <a:extLst>
                    <a:ext uri="{A12FA001-AC4F-418D-AE19-62706E023703}">
                      <ahyp:hlinkClr xmlns:ahyp="http://schemas.microsoft.com/office/drawing/2018/hyperlinkcolor" val="tx"/>
                    </a:ext>
                  </a:extLst>
                </a:hlinkClick>
              </a:rPr>
              <a:t>Visita la </a:t>
            </a:r>
            <a:r>
              <a:rPr lang="en-US" sz="1400" u="sng" dirty="0" err="1">
                <a:solidFill>
                  <a:schemeClr val="dk1"/>
                </a:solidFill>
                <a:latin typeface="Arial"/>
                <a:ea typeface="Arial"/>
                <a:cs typeface="Arial"/>
                <a:sym typeface="Arial"/>
                <a:hlinkClick r:id="rId7">
                  <a:extLst>
                    <a:ext uri="{A12FA001-AC4F-418D-AE19-62706E023703}">
                      <ahyp:hlinkClr xmlns:ahyp="http://schemas.microsoft.com/office/drawing/2018/hyperlinkcolor" val="tx"/>
                    </a:ext>
                  </a:extLst>
                </a:hlinkClick>
              </a:rPr>
              <a:t>biblioteca</a:t>
            </a:r>
            <a:r>
              <a:rPr lang="en-US" sz="1400" u="sng" dirty="0">
                <a:solidFill>
                  <a:schemeClr val="dk1"/>
                </a:solidFill>
                <a:latin typeface="Arial"/>
                <a:ea typeface="Arial"/>
                <a:cs typeface="Arial"/>
                <a:sym typeface="Arial"/>
                <a:hlinkClick r:id="rId7">
                  <a:extLst>
                    <a:ext uri="{A12FA001-AC4F-418D-AE19-62706E023703}">
                      <ahyp:hlinkClr xmlns:ahyp="http://schemas.microsoft.com/office/drawing/2018/hyperlinkcolor" val="tx"/>
                    </a:ext>
                  </a:extLst>
                </a:hlinkClick>
              </a:rPr>
              <a:t> de audio de YouTube</a:t>
            </a:r>
            <a:endParaRPr sz="1400" dirty="0">
              <a:solidFill>
                <a:schemeClr val="dk1"/>
              </a:solidFill>
              <a:latin typeface="Arial"/>
              <a:ea typeface="Arial"/>
              <a:cs typeface="Arial"/>
              <a:sym typeface="Arial"/>
            </a:endParaRPr>
          </a:p>
          <a:p>
            <a:pPr marL="0" marR="0" lvl="0" indent="0" algn="l" rtl="0">
              <a:spcBef>
                <a:spcPts val="0"/>
              </a:spcBef>
              <a:spcAft>
                <a:spcPts val="0"/>
              </a:spcAft>
              <a:buNone/>
            </a:pPr>
            <a:endParaRPr sz="1400"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400"/>
              <a:buFont typeface="Arial"/>
              <a:buChar char="•"/>
            </a:pPr>
            <a:r>
              <a:rPr lang="en-US" sz="1400" b="1" dirty="0">
                <a:solidFill>
                  <a:schemeClr val="dk1"/>
                </a:solidFill>
                <a:latin typeface="Arial"/>
                <a:ea typeface="Arial"/>
                <a:cs typeface="Arial"/>
                <a:sym typeface="Arial"/>
              </a:rPr>
              <a:t>Canva</a:t>
            </a:r>
            <a:br>
              <a:rPr lang="en-US" sz="1400" dirty="0">
                <a:solidFill>
                  <a:schemeClr val="dk1"/>
                </a:solidFill>
                <a:latin typeface="Arial"/>
                <a:ea typeface="Arial"/>
                <a:cs typeface="Arial"/>
                <a:sym typeface="Arial"/>
              </a:rPr>
            </a:br>
            <a:r>
              <a:rPr lang="en-US" sz="1400" dirty="0" err="1">
                <a:solidFill>
                  <a:schemeClr val="dk1"/>
                </a:solidFill>
                <a:latin typeface="Arial"/>
                <a:ea typeface="Arial"/>
                <a:cs typeface="Arial"/>
                <a:sym typeface="Arial"/>
              </a:rPr>
              <a:t>Canva</a:t>
            </a:r>
            <a:r>
              <a:rPr lang="en-US" sz="1400" dirty="0">
                <a:solidFill>
                  <a:schemeClr val="dk1"/>
                </a:solidFill>
                <a:latin typeface="Arial"/>
                <a:ea typeface="Arial"/>
                <a:cs typeface="Arial"/>
                <a:sym typeface="Arial"/>
              </a:rPr>
              <a:t> es </a:t>
            </a:r>
            <a:r>
              <a:rPr lang="en-US" sz="1400" dirty="0" err="1">
                <a:solidFill>
                  <a:schemeClr val="dk1"/>
                </a:solidFill>
                <a:latin typeface="Arial"/>
                <a:ea typeface="Arial"/>
                <a:cs typeface="Arial"/>
                <a:sym typeface="Arial"/>
              </a:rPr>
              <a:t>una</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herramienta</a:t>
            </a:r>
            <a:r>
              <a:rPr lang="en-US" sz="1400" dirty="0">
                <a:solidFill>
                  <a:schemeClr val="dk1"/>
                </a:solidFill>
                <a:latin typeface="Arial"/>
                <a:ea typeface="Arial"/>
                <a:cs typeface="Arial"/>
                <a:sym typeface="Arial"/>
              </a:rPr>
              <a:t> de </a:t>
            </a:r>
            <a:r>
              <a:rPr lang="en-US" sz="1400" dirty="0" err="1">
                <a:solidFill>
                  <a:schemeClr val="dk1"/>
                </a:solidFill>
                <a:latin typeface="Arial"/>
                <a:ea typeface="Arial"/>
                <a:cs typeface="Arial"/>
                <a:sym typeface="Arial"/>
              </a:rPr>
              <a:t>diseño</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fácil</a:t>
            </a:r>
            <a:r>
              <a:rPr lang="en-US" sz="1400" dirty="0">
                <a:solidFill>
                  <a:schemeClr val="dk1"/>
                </a:solidFill>
                <a:latin typeface="Arial"/>
                <a:ea typeface="Arial"/>
                <a:cs typeface="Arial"/>
                <a:sym typeface="Arial"/>
              </a:rPr>
              <a:t> de usar que </a:t>
            </a:r>
            <a:r>
              <a:rPr lang="en-US" sz="1400" dirty="0" err="1">
                <a:solidFill>
                  <a:schemeClr val="dk1"/>
                </a:solidFill>
                <a:latin typeface="Arial"/>
                <a:ea typeface="Arial"/>
                <a:cs typeface="Arial"/>
                <a:sym typeface="Arial"/>
              </a:rPr>
              <a:t>proporciona</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plantillas</a:t>
            </a:r>
            <a:r>
              <a:rPr lang="en-US" sz="1400" dirty="0">
                <a:solidFill>
                  <a:schemeClr val="dk1"/>
                </a:solidFill>
                <a:latin typeface="Arial"/>
                <a:ea typeface="Arial"/>
                <a:cs typeface="Arial"/>
                <a:sym typeface="Arial"/>
              </a:rPr>
              <a:t> para </a:t>
            </a:r>
            <a:r>
              <a:rPr lang="en-US" sz="1400" dirty="0" err="1">
                <a:solidFill>
                  <a:schemeClr val="dk1"/>
                </a:solidFill>
                <a:latin typeface="Arial"/>
                <a:ea typeface="Arial"/>
                <a:cs typeface="Arial"/>
                <a:sym typeface="Arial"/>
              </a:rPr>
              <a:t>crear</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presentaciones</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carteles</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vídeos</a:t>
            </a:r>
            <a:r>
              <a:rPr lang="en-US" sz="1400" dirty="0">
                <a:solidFill>
                  <a:schemeClr val="dk1"/>
                </a:solidFill>
                <a:latin typeface="Arial"/>
                <a:ea typeface="Arial"/>
                <a:cs typeface="Arial"/>
                <a:sym typeface="Arial"/>
              </a:rPr>
              <a:t> e </a:t>
            </a:r>
            <a:r>
              <a:rPr lang="en-US" sz="1400" dirty="0" err="1">
                <a:solidFill>
                  <a:schemeClr val="dk1"/>
                </a:solidFill>
                <a:latin typeface="Arial"/>
                <a:ea typeface="Arial"/>
                <a:cs typeface="Arial"/>
                <a:sym typeface="Arial"/>
              </a:rPr>
              <a:t>infografías</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Ofrece</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acceso</a:t>
            </a:r>
            <a:r>
              <a:rPr lang="en-US" sz="1400" dirty="0">
                <a:solidFill>
                  <a:schemeClr val="dk1"/>
                </a:solidFill>
                <a:latin typeface="Arial"/>
                <a:ea typeface="Arial"/>
                <a:cs typeface="Arial"/>
                <a:sym typeface="Arial"/>
              </a:rPr>
              <a:t> a </a:t>
            </a:r>
            <a:r>
              <a:rPr lang="en-US" sz="1400" dirty="0" err="1">
                <a:solidFill>
                  <a:schemeClr val="dk1"/>
                </a:solidFill>
                <a:latin typeface="Arial"/>
                <a:ea typeface="Arial"/>
                <a:cs typeface="Arial"/>
                <a:sym typeface="Arial"/>
              </a:rPr>
              <a:t>una</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amplia</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biblioteca</a:t>
            </a:r>
            <a:r>
              <a:rPr lang="en-US" sz="1400" dirty="0">
                <a:solidFill>
                  <a:schemeClr val="dk1"/>
                </a:solidFill>
                <a:latin typeface="Arial"/>
                <a:ea typeface="Arial"/>
                <a:cs typeface="Arial"/>
                <a:sym typeface="Arial"/>
              </a:rPr>
              <a:t> de </a:t>
            </a:r>
            <a:r>
              <a:rPr lang="en-US" sz="1400" dirty="0" err="1">
                <a:solidFill>
                  <a:schemeClr val="dk1"/>
                </a:solidFill>
                <a:latin typeface="Arial"/>
                <a:ea typeface="Arial"/>
                <a:cs typeface="Arial"/>
                <a:sym typeface="Arial"/>
              </a:rPr>
              <a:t>imágenes</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gráficos</a:t>
            </a:r>
            <a:r>
              <a:rPr lang="en-US" sz="1400" dirty="0">
                <a:solidFill>
                  <a:schemeClr val="dk1"/>
                </a:solidFill>
                <a:latin typeface="Arial"/>
                <a:ea typeface="Arial"/>
                <a:cs typeface="Arial"/>
                <a:sym typeface="Arial"/>
              </a:rPr>
              <a:t> y </a:t>
            </a:r>
            <a:r>
              <a:rPr lang="en-US" sz="1400" dirty="0" err="1">
                <a:solidFill>
                  <a:schemeClr val="dk1"/>
                </a:solidFill>
                <a:latin typeface="Arial"/>
                <a:ea typeface="Arial"/>
                <a:cs typeface="Arial"/>
                <a:sym typeface="Arial"/>
              </a:rPr>
              <a:t>fuentes</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gratuitos</a:t>
            </a:r>
            <a:r>
              <a:rPr lang="en-US" sz="1400" dirty="0">
                <a:solidFill>
                  <a:schemeClr val="dk1"/>
                </a:solidFill>
                <a:latin typeface="Arial"/>
                <a:ea typeface="Arial"/>
                <a:cs typeface="Arial"/>
                <a:sym typeface="Arial"/>
              </a:rPr>
              <a:t> y de </a:t>
            </a:r>
            <a:r>
              <a:rPr lang="en-US" sz="1400" dirty="0" err="1">
                <a:solidFill>
                  <a:schemeClr val="dk1"/>
                </a:solidFill>
                <a:latin typeface="Arial"/>
                <a:ea typeface="Arial"/>
                <a:cs typeface="Arial"/>
                <a:sym typeface="Arial"/>
              </a:rPr>
              <a:t>pago</a:t>
            </a:r>
            <a:r>
              <a:rPr lang="en-US" sz="1400" dirty="0">
                <a:solidFill>
                  <a:schemeClr val="dk1"/>
                </a:solidFill>
                <a:latin typeface="Arial"/>
                <a:ea typeface="Arial"/>
                <a:cs typeface="Arial"/>
                <a:sym typeface="Arial"/>
              </a:rPr>
              <a:t>, lo que la </a:t>
            </a:r>
            <a:r>
              <a:rPr lang="en-US" sz="1400" dirty="0" err="1">
                <a:solidFill>
                  <a:schemeClr val="dk1"/>
                </a:solidFill>
                <a:latin typeface="Arial"/>
                <a:ea typeface="Arial"/>
                <a:cs typeface="Arial"/>
                <a:sym typeface="Arial"/>
              </a:rPr>
              <a:t>convierte</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en</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una</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herramienta</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esencial</a:t>
            </a:r>
            <a:r>
              <a:rPr lang="en-US" sz="1400" dirty="0">
                <a:solidFill>
                  <a:schemeClr val="dk1"/>
                </a:solidFill>
                <a:latin typeface="Arial"/>
                <a:ea typeface="Arial"/>
                <a:cs typeface="Arial"/>
                <a:sym typeface="Arial"/>
              </a:rPr>
              <a:t> para </a:t>
            </a:r>
            <a:r>
              <a:rPr lang="en-US" sz="1400" dirty="0" err="1">
                <a:solidFill>
                  <a:schemeClr val="dk1"/>
                </a:solidFill>
                <a:latin typeface="Arial"/>
                <a:ea typeface="Arial"/>
                <a:cs typeface="Arial"/>
                <a:sym typeface="Arial"/>
              </a:rPr>
              <a:t>crear</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contenidos</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educativos</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visualmente</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atractivos</a:t>
            </a:r>
            <a:r>
              <a:rPr lang="en-US" sz="1400" dirty="0">
                <a:solidFill>
                  <a:schemeClr val="dk1"/>
                </a:solidFill>
                <a:latin typeface="Arial"/>
                <a:ea typeface="Arial"/>
                <a:cs typeface="Arial"/>
                <a:sym typeface="Arial"/>
              </a:rPr>
              <a:t>.</a:t>
            </a:r>
            <a:br>
              <a:rPr lang="en-US" sz="1400" dirty="0">
                <a:solidFill>
                  <a:schemeClr val="dk1"/>
                </a:solidFill>
                <a:latin typeface="Arial"/>
                <a:ea typeface="Arial"/>
                <a:cs typeface="Arial"/>
                <a:sym typeface="Arial"/>
              </a:rPr>
            </a:br>
            <a:r>
              <a:rPr lang="en-US" sz="1400" u="sng" dirty="0">
                <a:solidFill>
                  <a:schemeClr val="dk1"/>
                </a:solidFill>
                <a:latin typeface="Arial"/>
                <a:ea typeface="Arial"/>
                <a:cs typeface="Arial"/>
                <a:sym typeface="Arial"/>
                <a:hlinkClick r:id="rId8">
                  <a:extLst>
                    <a:ext uri="{A12FA001-AC4F-418D-AE19-62706E023703}">
                      <ahyp:hlinkClr xmlns:ahyp="http://schemas.microsoft.com/office/drawing/2018/hyperlinkcolor" val="tx"/>
                    </a:ext>
                  </a:extLst>
                </a:hlinkClick>
              </a:rPr>
              <a:t>Visita Canva</a:t>
            </a:r>
            <a:endParaRPr sz="1400" dirty="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
          <p:cNvSpPr/>
          <p:nvPr/>
        </p:nvSpPr>
        <p:spPr>
          <a:xfrm>
            <a:off x="11363161" y="-100155"/>
            <a:ext cx="831172" cy="5975883"/>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188" name="Google Shape;188;p3"/>
          <p:cNvSpPr/>
          <p:nvPr/>
        </p:nvSpPr>
        <p:spPr>
          <a:xfrm rot="10800000">
            <a:off x="9307843" y="-1233"/>
            <a:ext cx="2886491" cy="2881872"/>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189" name="Google Shape;189;p3"/>
          <p:cNvSpPr txBox="1"/>
          <p:nvPr/>
        </p:nvSpPr>
        <p:spPr>
          <a:xfrm>
            <a:off x="529238" y="517596"/>
            <a:ext cx="9722581" cy="147732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4800" b="1" i="0" u="none" strike="noStrike">
                <a:solidFill>
                  <a:srgbClr val="033C5B"/>
                </a:solidFill>
                <a:latin typeface="Arial"/>
                <a:ea typeface="Arial"/>
                <a:cs typeface="Arial"/>
                <a:sym typeface="Arial"/>
              </a:rPr>
              <a:t>El papel de los multimedia en los contextos de EFP</a:t>
            </a:r>
            <a:endParaRPr sz="4666" b="1">
              <a:solidFill>
                <a:srgbClr val="033C5B"/>
              </a:solidFill>
              <a:latin typeface="Arial"/>
              <a:ea typeface="Arial"/>
              <a:cs typeface="Arial"/>
              <a:sym typeface="Arial"/>
            </a:endParaRPr>
          </a:p>
        </p:txBody>
      </p:sp>
      <p:sp>
        <p:nvSpPr>
          <p:cNvPr id="190" name="Google Shape;190;p3"/>
          <p:cNvSpPr/>
          <p:nvPr/>
        </p:nvSpPr>
        <p:spPr>
          <a:xfrm>
            <a:off x="11217365" y="405109"/>
            <a:ext cx="561383" cy="56138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191" name="Google Shape;191;p3"/>
          <p:cNvSpPr/>
          <p:nvPr/>
        </p:nvSpPr>
        <p:spPr>
          <a:xfrm>
            <a:off x="372760" y="5582850"/>
            <a:ext cx="1554115" cy="1554115"/>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192" name="Google Shape;192;p3"/>
          <p:cNvSpPr/>
          <p:nvPr/>
        </p:nvSpPr>
        <p:spPr>
          <a:xfrm>
            <a:off x="1936112" y="6160743"/>
            <a:ext cx="1432275" cy="380075"/>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193" name="Google Shape;193;p3"/>
          <p:cNvSpPr txBox="1"/>
          <p:nvPr/>
        </p:nvSpPr>
        <p:spPr>
          <a:xfrm>
            <a:off x="3433778" y="6138608"/>
            <a:ext cx="6818041" cy="646331"/>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0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000" b="0" i="0" u="none" strike="noStrike" cap="none" dirty="0">
              <a:solidFill>
                <a:srgbClr val="000000"/>
              </a:solidFill>
              <a:latin typeface="Arial"/>
              <a:ea typeface="Arial"/>
              <a:cs typeface="Arial"/>
              <a:sym typeface="Arial"/>
            </a:endParaRPr>
          </a:p>
        </p:txBody>
      </p:sp>
      <p:sp>
        <p:nvSpPr>
          <p:cNvPr id="194" name="Google Shape;194;p3"/>
          <p:cNvSpPr/>
          <p:nvPr/>
        </p:nvSpPr>
        <p:spPr>
          <a:xfrm rot="5400000">
            <a:off x="6092826" y="115571"/>
            <a:ext cx="6350" cy="11513965"/>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pic>
        <p:nvPicPr>
          <p:cNvPr id="195" name="Google Shape;195;p3"/>
          <p:cNvPicPr preferRelativeResize="0"/>
          <p:nvPr/>
        </p:nvPicPr>
        <p:blipFill rotWithShape="1">
          <a:blip r:embed="rId5">
            <a:alphaModFix/>
          </a:blip>
          <a:srcRect/>
          <a:stretch/>
        </p:blipFill>
        <p:spPr>
          <a:xfrm>
            <a:off x="10464800" y="6122015"/>
            <a:ext cx="1151710" cy="418803"/>
          </a:xfrm>
          <a:prstGeom prst="rect">
            <a:avLst/>
          </a:prstGeom>
          <a:noFill/>
          <a:ln>
            <a:noFill/>
          </a:ln>
        </p:spPr>
      </p:pic>
      <p:sp>
        <p:nvSpPr>
          <p:cNvPr id="196" name="Google Shape;196;p3"/>
          <p:cNvSpPr/>
          <p:nvPr/>
        </p:nvSpPr>
        <p:spPr>
          <a:xfrm>
            <a:off x="782989" y="2193010"/>
            <a:ext cx="9506229" cy="367636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a:solidFill>
                  <a:schemeClr val="dk1"/>
                </a:solidFill>
                <a:latin typeface="Arial"/>
                <a:ea typeface="Arial"/>
                <a:cs typeface="Arial"/>
                <a:sym typeface="Arial"/>
              </a:rPr>
              <a:t>En la educación y formación profesionales (EFP), los multimedia implican el uso de audio, vídeo, imágenes, texto y elementos interactivos para transmitir información, simular habilidades y apoyar experiencias de aprendizaje.</a:t>
            </a:r>
            <a:endParaRPr/>
          </a:p>
          <a:p>
            <a:pPr marL="0" marR="0" lvl="0" indent="0" algn="l" rtl="0">
              <a:spcBef>
                <a:spcPts val="0"/>
              </a:spcBef>
              <a:spcAft>
                <a:spcPts val="0"/>
              </a:spcAft>
              <a:buNone/>
            </a:pPr>
            <a:endParaRPr sz="2400">
              <a:solidFill>
                <a:schemeClr val="dk1"/>
              </a:solidFill>
              <a:latin typeface="Arial"/>
              <a:ea typeface="Arial"/>
              <a:cs typeface="Arial"/>
              <a:sym typeface="Arial"/>
            </a:endParaRPr>
          </a:p>
          <a:p>
            <a:pPr marL="0" marR="0" lvl="0" indent="0" algn="ctr" rtl="0">
              <a:spcBef>
                <a:spcPts val="0"/>
              </a:spcBef>
              <a:spcAft>
                <a:spcPts val="0"/>
              </a:spcAft>
              <a:buNone/>
            </a:pPr>
            <a:r>
              <a:rPr lang="en-US" sz="2400">
                <a:solidFill>
                  <a:schemeClr val="dk1"/>
                </a:solidFill>
                <a:latin typeface="Arial"/>
                <a:ea typeface="Arial"/>
                <a:cs typeface="Arial"/>
                <a:sym typeface="Arial"/>
              </a:rPr>
              <a:t>Los contenidos multimedia permiten a los alumnos visualizar y practicar habilidades del mundo real, cruciales para prepararlos para trabajar en campos prácticos como la automoción, la sanidad, la hostelería y la tecnología.</a:t>
            </a:r>
            <a:endParaRPr sz="2400">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4"/>
          <p:cNvSpPr/>
          <p:nvPr/>
        </p:nvSpPr>
        <p:spPr>
          <a:xfrm>
            <a:off x="11363161" y="-100155"/>
            <a:ext cx="831172" cy="5975883"/>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02" name="Google Shape;202;p4"/>
          <p:cNvSpPr/>
          <p:nvPr/>
        </p:nvSpPr>
        <p:spPr>
          <a:xfrm rot="10800000">
            <a:off x="9307843" y="-1233"/>
            <a:ext cx="2886491" cy="2881872"/>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03" name="Google Shape;203;p4"/>
          <p:cNvSpPr txBox="1"/>
          <p:nvPr/>
        </p:nvSpPr>
        <p:spPr>
          <a:xfrm>
            <a:off x="529238" y="517596"/>
            <a:ext cx="9722581" cy="147732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4800" b="1" i="0" u="none" strike="noStrike" dirty="0">
                <a:solidFill>
                  <a:srgbClr val="033C5B"/>
                </a:solidFill>
                <a:latin typeface="Arial"/>
                <a:ea typeface="Arial"/>
                <a:cs typeface="Arial"/>
                <a:sym typeface="Arial"/>
              </a:rPr>
              <a:t>El </a:t>
            </a:r>
            <a:r>
              <a:rPr lang="en-US" sz="4800" b="1" i="0" u="none" strike="noStrike" dirty="0" err="1">
                <a:solidFill>
                  <a:srgbClr val="033C5B"/>
                </a:solidFill>
                <a:latin typeface="Arial"/>
                <a:ea typeface="Arial"/>
                <a:cs typeface="Arial"/>
                <a:sym typeface="Arial"/>
              </a:rPr>
              <a:t>papel</a:t>
            </a:r>
            <a:r>
              <a:rPr lang="en-US" sz="4800" b="1" i="0" u="none" strike="noStrike" dirty="0">
                <a:solidFill>
                  <a:srgbClr val="033C5B"/>
                </a:solidFill>
                <a:latin typeface="Arial"/>
                <a:ea typeface="Arial"/>
                <a:cs typeface="Arial"/>
                <a:sym typeface="Arial"/>
              </a:rPr>
              <a:t> de </a:t>
            </a:r>
            <a:r>
              <a:rPr lang="en-US" sz="4800" b="1" i="0" u="none" strike="noStrike" dirty="0" err="1">
                <a:solidFill>
                  <a:srgbClr val="033C5B"/>
                </a:solidFill>
                <a:latin typeface="Arial"/>
                <a:ea typeface="Arial"/>
                <a:cs typeface="Arial"/>
                <a:sym typeface="Arial"/>
              </a:rPr>
              <a:t>los</a:t>
            </a:r>
            <a:r>
              <a:rPr lang="en-US" sz="4800" b="1" i="0" u="none" strike="noStrike" dirty="0">
                <a:solidFill>
                  <a:srgbClr val="033C5B"/>
                </a:solidFill>
                <a:latin typeface="Arial"/>
                <a:ea typeface="Arial"/>
                <a:cs typeface="Arial"/>
                <a:sym typeface="Arial"/>
              </a:rPr>
              <a:t> multimedia </a:t>
            </a:r>
            <a:r>
              <a:rPr lang="en-US" sz="4800" b="1" i="0" u="none" strike="noStrike" dirty="0" err="1">
                <a:solidFill>
                  <a:srgbClr val="033C5B"/>
                </a:solidFill>
                <a:latin typeface="Arial"/>
                <a:ea typeface="Arial"/>
                <a:cs typeface="Arial"/>
                <a:sym typeface="Arial"/>
              </a:rPr>
              <a:t>en</a:t>
            </a:r>
            <a:r>
              <a:rPr lang="en-US" sz="4800" b="1" i="0" u="none" strike="noStrike" dirty="0">
                <a:solidFill>
                  <a:srgbClr val="033C5B"/>
                </a:solidFill>
                <a:latin typeface="Arial"/>
                <a:ea typeface="Arial"/>
                <a:cs typeface="Arial"/>
                <a:sym typeface="Arial"/>
              </a:rPr>
              <a:t> </a:t>
            </a:r>
            <a:r>
              <a:rPr lang="en-US" sz="4800" b="1" i="0" u="none" strike="noStrike" dirty="0" err="1">
                <a:solidFill>
                  <a:srgbClr val="033C5B"/>
                </a:solidFill>
                <a:latin typeface="Arial"/>
                <a:ea typeface="Arial"/>
                <a:cs typeface="Arial"/>
                <a:sym typeface="Arial"/>
              </a:rPr>
              <a:t>los</a:t>
            </a:r>
            <a:r>
              <a:rPr lang="en-US" sz="4800" b="1" i="0" u="none" strike="noStrike" dirty="0">
                <a:solidFill>
                  <a:srgbClr val="033C5B"/>
                </a:solidFill>
                <a:latin typeface="Arial"/>
                <a:ea typeface="Arial"/>
                <a:cs typeface="Arial"/>
                <a:sym typeface="Arial"/>
              </a:rPr>
              <a:t> </a:t>
            </a:r>
            <a:r>
              <a:rPr lang="en-US" sz="4800" b="1" i="0" u="none" strike="noStrike" dirty="0" err="1">
                <a:solidFill>
                  <a:srgbClr val="033C5B"/>
                </a:solidFill>
                <a:latin typeface="Arial"/>
                <a:ea typeface="Arial"/>
                <a:cs typeface="Arial"/>
                <a:sym typeface="Arial"/>
              </a:rPr>
              <a:t>contextos</a:t>
            </a:r>
            <a:r>
              <a:rPr lang="en-US" sz="4800" b="1" i="0" u="none" strike="noStrike" dirty="0">
                <a:solidFill>
                  <a:srgbClr val="033C5B"/>
                </a:solidFill>
                <a:latin typeface="Arial"/>
                <a:ea typeface="Arial"/>
                <a:cs typeface="Arial"/>
                <a:sym typeface="Arial"/>
              </a:rPr>
              <a:t> de EFP</a:t>
            </a:r>
            <a:endParaRPr sz="4666" b="1" dirty="0">
              <a:solidFill>
                <a:srgbClr val="033C5B"/>
              </a:solidFill>
              <a:latin typeface="Arial"/>
              <a:ea typeface="Arial"/>
              <a:cs typeface="Arial"/>
              <a:sym typeface="Arial"/>
            </a:endParaRPr>
          </a:p>
        </p:txBody>
      </p:sp>
      <p:sp>
        <p:nvSpPr>
          <p:cNvPr id="204" name="Google Shape;204;p4"/>
          <p:cNvSpPr/>
          <p:nvPr/>
        </p:nvSpPr>
        <p:spPr>
          <a:xfrm>
            <a:off x="11217365" y="405109"/>
            <a:ext cx="561383" cy="56138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05" name="Google Shape;205;p4"/>
          <p:cNvSpPr/>
          <p:nvPr/>
        </p:nvSpPr>
        <p:spPr>
          <a:xfrm>
            <a:off x="372760" y="5582850"/>
            <a:ext cx="1554115" cy="1554115"/>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06" name="Google Shape;206;p4"/>
          <p:cNvSpPr/>
          <p:nvPr/>
        </p:nvSpPr>
        <p:spPr>
          <a:xfrm>
            <a:off x="1936112" y="6160743"/>
            <a:ext cx="1432275" cy="380075"/>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07" name="Google Shape;207;p4"/>
          <p:cNvSpPr txBox="1"/>
          <p:nvPr/>
        </p:nvSpPr>
        <p:spPr>
          <a:xfrm>
            <a:off x="3433778" y="6138608"/>
            <a:ext cx="6818041" cy="581698"/>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9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900" b="0" i="0" u="none" strike="noStrike" cap="none" dirty="0">
              <a:solidFill>
                <a:srgbClr val="000000"/>
              </a:solidFill>
              <a:latin typeface="Arial"/>
              <a:ea typeface="Arial"/>
              <a:cs typeface="Arial"/>
              <a:sym typeface="Arial"/>
            </a:endParaRPr>
          </a:p>
        </p:txBody>
      </p:sp>
      <p:sp>
        <p:nvSpPr>
          <p:cNvPr id="208" name="Google Shape;208;p4"/>
          <p:cNvSpPr/>
          <p:nvPr/>
        </p:nvSpPr>
        <p:spPr>
          <a:xfrm rot="5400000">
            <a:off x="6092826" y="115571"/>
            <a:ext cx="6350" cy="11513965"/>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pic>
        <p:nvPicPr>
          <p:cNvPr id="209" name="Google Shape;209;p4"/>
          <p:cNvPicPr preferRelativeResize="0"/>
          <p:nvPr/>
        </p:nvPicPr>
        <p:blipFill rotWithShape="1">
          <a:blip r:embed="rId5">
            <a:alphaModFix/>
          </a:blip>
          <a:srcRect/>
          <a:stretch/>
        </p:blipFill>
        <p:spPr>
          <a:xfrm>
            <a:off x="10464800" y="6122015"/>
            <a:ext cx="1151710" cy="418803"/>
          </a:xfrm>
          <a:prstGeom prst="rect">
            <a:avLst/>
          </a:prstGeom>
          <a:noFill/>
          <a:ln>
            <a:noFill/>
          </a:ln>
        </p:spPr>
      </p:pic>
      <p:grpSp>
        <p:nvGrpSpPr>
          <p:cNvPr id="210" name="Google Shape;210;p4"/>
          <p:cNvGrpSpPr/>
          <p:nvPr/>
        </p:nvGrpSpPr>
        <p:grpSpPr>
          <a:xfrm>
            <a:off x="587805" y="2018964"/>
            <a:ext cx="10163283" cy="3657601"/>
            <a:chOff x="0" y="9383"/>
            <a:chExt cx="10163283" cy="3657601"/>
          </a:xfrm>
        </p:grpSpPr>
        <p:sp>
          <p:nvSpPr>
            <p:cNvPr id="211" name="Google Shape;211;p4"/>
            <p:cNvSpPr/>
            <p:nvPr/>
          </p:nvSpPr>
          <p:spPr>
            <a:xfrm>
              <a:off x="0" y="9383"/>
              <a:ext cx="10163283" cy="879840"/>
            </a:xfrm>
            <a:prstGeom prst="roundRect">
              <a:avLst>
                <a:gd name="adj" fmla="val 16667"/>
              </a:avLst>
            </a:prstGeom>
            <a:solidFill>
              <a:schemeClr val="lt1"/>
            </a:solidFill>
            <a:ln w="25400" cap="flat" cmpd="sng">
              <a:solidFill>
                <a:srgbClr val="D1652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212" name="Google Shape;212;p4"/>
            <p:cNvSpPr txBox="1"/>
            <p:nvPr/>
          </p:nvSpPr>
          <p:spPr>
            <a:xfrm>
              <a:off x="42950" y="52333"/>
              <a:ext cx="10077383" cy="793940"/>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Clr>
                  <a:schemeClr val="lt1"/>
                </a:buClr>
                <a:buSzPts val="1600"/>
                <a:buFont typeface="Arial"/>
                <a:buNone/>
              </a:pPr>
              <a:r>
                <a:rPr lang="en-US" sz="1600" b="1" dirty="0">
                  <a:solidFill>
                    <a:schemeClr val="tx1"/>
                  </a:solidFill>
                  <a:latin typeface="Arial"/>
                  <a:ea typeface="Arial"/>
                  <a:cs typeface="Arial"/>
                  <a:sym typeface="Arial"/>
                </a:rPr>
                <a:t>Bridges Theory and Practice: </a:t>
              </a:r>
              <a:r>
                <a:rPr lang="en-US" sz="1600" dirty="0">
                  <a:solidFill>
                    <a:schemeClr val="tx1"/>
                  </a:solidFill>
                  <a:latin typeface="Arial"/>
                  <a:ea typeface="Arial"/>
                  <a:cs typeface="Arial"/>
                  <a:sym typeface="Arial"/>
                </a:rPr>
                <a:t>Many VET courses involve complex, practical skills that benefit from visual and hands-on learning. Multimedia helps bridge the gap between theoretical knowledge and practical application, offering demonstrations that bring these concepts to life.</a:t>
              </a:r>
              <a:endParaRPr sz="1600" dirty="0">
                <a:solidFill>
                  <a:schemeClr val="tx1"/>
                </a:solidFill>
                <a:latin typeface="Arial"/>
                <a:ea typeface="Arial"/>
                <a:cs typeface="Arial"/>
                <a:sym typeface="Arial"/>
              </a:endParaRPr>
            </a:p>
          </p:txBody>
        </p:sp>
        <p:sp>
          <p:nvSpPr>
            <p:cNvPr id="213" name="Google Shape;213;p4"/>
            <p:cNvSpPr/>
            <p:nvPr/>
          </p:nvSpPr>
          <p:spPr>
            <a:xfrm>
              <a:off x="0" y="935304"/>
              <a:ext cx="10163283" cy="879840"/>
            </a:xfrm>
            <a:prstGeom prst="roundRect">
              <a:avLst>
                <a:gd name="adj" fmla="val 16667"/>
              </a:avLst>
            </a:prstGeom>
            <a:solidFill>
              <a:schemeClr val="lt1"/>
            </a:solidFill>
            <a:ln w="25400" cap="flat" cmpd="sng">
              <a:solidFill>
                <a:srgbClr val="D1652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214" name="Google Shape;214;p4"/>
            <p:cNvSpPr txBox="1"/>
            <p:nvPr/>
          </p:nvSpPr>
          <p:spPr>
            <a:xfrm>
              <a:off x="42950" y="978254"/>
              <a:ext cx="10077383" cy="793940"/>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Clr>
                  <a:schemeClr val="lt1"/>
                </a:buClr>
                <a:buSzPts val="1600"/>
                <a:buFont typeface="Arial"/>
                <a:buNone/>
              </a:pPr>
              <a:r>
                <a:rPr lang="en-US" sz="1600" b="1">
                  <a:solidFill>
                    <a:schemeClr val="tx1"/>
                  </a:solidFill>
                  <a:latin typeface="Arial"/>
                  <a:ea typeface="Arial"/>
                  <a:cs typeface="Arial"/>
                  <a:sym typeface="Arial"/>
                </a:rPr>
                <a:t>Enhances Retention and Engagement</a:t>
              </a:r>
              <a:r>
                <a:rPr lang="en-US" sz="1600">
                  <a:solidFill>
                    <a:schemeClr val="tx1"/>
                  </a:solidFill>
                  <a:latin typeface="Arial"/>
                  <a:ea typeface="Arial"/>
                  <a:cs typeface="Arial"/>
                  <a:sym typeface="Arial"/>
                </a:rPr>
                <a:t>: Multimedia materials make learning more engaging by catering to various learning styles. Visuals, sound, and interactive content hold students’ attention, helping them retain information better than with text alone.</a:t>
              </a:r>
              <a:endParaRPr sz="1600">
                <a:solidFill>
                  <a:schemeClr val="tx1"/>
                </a:solidFill>
                <a:latin typeface="Arial"/>
                <a:ea typeface="Arial"/>
                <a:cs typeface="Arial"/>
                <a:sym typeface="Arial"/>
              </a:endParaRPr>
            </a:p>
          </p:txBody>
        </p:sp>
        <p:sp>
          <p:nvSpPr>
            <p:cNvPr id="215" name="Google Shape;215;p4"/>
            <p:cNvSpPr/>
            <p:nvPr/>
          </p:nvSpPr>
          <p:spPr>
            <a:xfrm>
              <a:off x="0" y="1861224"/>
              <a:ext cx="10163283" cy="879840"/>
            </a:xfrm>
            <a:prstGeom prst="roundRect">
              <a:avLst>
                <a:gd name="adj" fmla="val 16667"/>
              </a:avLst>
            </a:prstGeom>
            <a:solidFill>
              <a:schemeClr val="lt1"/>
            </a:solidFill>
            <a:ln w="25400" cap="flat" cmpd="sng">
              <a:solidFill>
                <a:srgbClr val="D1652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216" name="Google Shape;216;p4"/>
            <p:cNvSpPr txBox="1"/>
            <p:nvPr/>
          </p:nvSpPr>
          <p:spPr>
            <a:xfrm>
              <a:off x="42950" y="1904174"/>
              <a:ext cx="10077383" cy="793940"/>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Clr>
                  <a:schemeClr val="lt1"/>
                </a:buClr>
                <a:buSzPts val="1600"/>
                <a:buFont typeface="Arial"/>
                <a:buNone/>
              </a:pPr>
              <a:r>
                <a:rPr lang="en-US" sz="1600" b="1">
                  <a:solidFill>
                    <a:schemeClr val="tx1"/>
                  </a:solidFill>
                  <a:latin typeface="Arial"/>
                  <a:ea typeface="Arial"/>
                  <a:cs typeface="Arial"/>
                  <a:sym typeface="Arial"/>
                </a:rPr>
                <a:t>Supports Self-Paced Learning</a:t>
              </a:r>
              <a:r>
                <a:rPr lang="en-US" sz="1600">
                  <a:solidFill>
                    <a:schemeClr val="tx1"/>
                  </a:solidFill>
                  <a:latin typeface="Arial"/>
                  <a:ea typeface="Arial"/>
                  <a:cs typeface="Arial"/>
                  <a:sym typeface="Arial"/>
                </a:rPr>
                <a:t>: Multimedia provides flexible learning options, enabling students to revisit lessons, pause, and review challenging sections at their own pace. This is particularly beneficial for learners who need more time to grasp complex tasks.</a:t>
              </a:r>
              <a:endParaRPr sz="1600">
                <a:solidFill>
                  <a:schemeClr val="tx1"/>
                </a:solidFill>
                <a:latin typeface="Arial"/>
                <a:ea typeface="Arial"/>
                <a:cs typeface="Arial"/>
                <a:sym typeface="Arial"/>
              </a:endParaRPr>
            </a:p>
          </p:txBody>
        </p:sp>
        <p:sp>
          <p:nvSpPr>
            <p:cNvPr id="217" name="Google Shape;217;p4"/>
            <p:cNvSpPr/>
            <p:nvPr/>
          </p:nvSpPr>
          <p:spPr>
            <a:xfrm>
              <a:off x="0" y="2787144"/>
              <a:ext cx="10163283" cy="879840"/>
            </a:xfrm>
            <a:prstGeom prst="roundRect">
              <a:avLst>
                <a:gd name="adj" fmla="val 16667"/>
              </a:avLst>
            </a:prstGeom>
            <a:solidFill>
              <a:schemeClr val="lt1"/>
            </a:solidFill>
            <a:ln w="25400" cap="flat" cmpd="sng">
              <a:solidFill>
                <a:srgbClr val="D1652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218" name="Google Shape;218;p4"/>
            <p:cNvSpPr txBox="1"/>
            <p:nvPr/>
          </p:nvSpPr>
          <p:spPr>
            <a:xfrm>
              <a:off x="42950" y="2830094"/>
              <a:ext cx="10077383" cy="793940"/>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Clr>
                  <a:schemeClr val="lt1"/>
                </a:buClr>
                <a:buSzPts val="1600"/>
                <a:buFont typeface="Arial"/>
                <a:buNone/>
              </a:pPr>
              <a:r>
                <a:rPr lang="en-US" sz="1600" b="1">
                  <a:solidFill>
                    <a:schemeClr val="tx1"/>
                  </a:solidFill>
                  <a:latin typeface="Arial"/>
                  <a:ea typeface="Arial"/>
                  <a:cs typeface="Arial"/>
                  <a:sym typeface="Arial"/>
                </a:rPr>
                <a:t>Builds Digital Literacy</a:t>
              </a:r>
              <a:r>
                <a:rPr lang="en-US" sz="1600">
                  <a:solidFill>
                    <a:schemeClr val="tx1"/>
                  </a:solidFill>
                  <a:latin typeface="Arial"/>
                  <a:ea typeface="Arial"/>
                  <a:cs typeface="Arial"/>
                  <a:sym typeface="Arial"/>
                </a:rPr>
                <a:t>: Using multimedia in VET settings helps students develop digital literacy skills, a valuable competency in today’s technology-driven job market.</a:t>
              </a:r>
              <a:endParaRPr sz="1600">
                <a:solidFill>
                  <a:schemeClr val="tx1"/>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5"/>
          <p:cNvSpPr/>
          <p:nvPr/>
        </p:nvSpPr>
        <p:spPr>
          <a:xfrm>
            <a:off x="11363161" y="-100155"/>
            <a:ext cx="831172" cy="5975883"/>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24" name="Google Shape;224;p5"/>
          <p:cNvSpPr/>
          <p:nvPr/>
        </p:nvSpPr>
        <p:spPr>
          <a:xfrm rot="10800000">
            <a:off x="9307843" y="-1233"/>
            <a:ext cx="2886491" cy="2881872"/>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25" name="Google Shape;225;p5"/>
          <p:cNvSpPr txBox="1"/>
          <p:nvPr/>
        </p:nvSpPr>
        <p:spPr>
          <a:xfrm>
            <a:off x="529238" y="517596"/>
            <a:ext cx="9722581" cy="147732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4800" b="1" i="0" u="none" strike="noStrike">
                <a:solidFill>
                  <a:srgbClr val="033C5B"/>
                </a:solidFill>
                <a:latin typeface="Arial"/>
                <a:ea typeface="Arial"/>
                <a:cs typeface="Arial"/>
                <a:sym typeface="Arial"/>
              </a:rPr>
              <a:t>La esencia de los multimedia en el aprendizaje</a:t>
            </a:r>
            <a:endParaRPr sz="4800" b="1">
              <a:solidFill>
                <a:schemeClr val="dk1"/>
              </a:solidFill>
              <a:latin typeface="Arial"/>
              <a:ea typeface="Arial"/>
              <a:cs typeface="Arial"/>
              <a:sym typeface="Arial"/>
            </a:endParaRPr>
          </a:p>
        </p:txBody>
      </p:sp>
      <p:sp>
        <p:nvSpPr>
          <p:cNvPr id="226" name="Google Shape;226;p5"/>
          <p:cNvSpPr/>
          <p:nvPr/>
        </p:nvSpPr>
        <p:spPr>
          <a:xfrm>
            <a:off x="11217365" y="405109"/>
            <a:ext cx="561383" cy="56138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27" name="Google Shape;227;p5"/>
          <p:cNvSpPr/>
          <p:nvPr/>
        </p:nvSpPr>
        <p:spPr>
          <a:xfrm>
            <a:off x="372760" y="5582850"/>
            <a:ext cx="1554115" cy="1554115"/>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28" name="Google Shape;228;p5"/>
          <p:cNvSpPr/>
          <p:nvPr/>
        </p:nvSpPr>
        <p:spPr>
          <a:xfrm>
            <a:off x="1936112" y="6160743"/>
            <a:ext cx="1432275" cy="380075"/>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29" name="Google Shape;229;p5"/>
          <p:cNvSpPr txBox="1"/>
          <p:nvPr/>
        </p:nvSpPr>
        <p:spPr>
          <a:xfrm>
            <a:off x="3433778" y="6138608"/>
            <a:ext cx="6818041" cy="581698"/>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9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900" b="0" i="0" u="none" strike="noStrike" cap="none" dirty="0">
              <a:solidFill>
                <a:srgbClr val="000000"/>
              </a:solidFill>
              <a:latin typeface="Arial"/>
              <a:ea typeface="Arial"/>
              <a:cs typeface="Arial"/>
              <a:sym typeface="Arial"/>
            </a:endParaRPr>
          </a:p>
        </p:txBody>
      </p:sp>
      <p:sp>
        <p:nvSpPr>
          <p:cNvPr id="230" name="Google Shape;230;p5"/>
          <p:cNvSpPr/>
          <p:nvPr/>
        </p:nvSpPr>
        <p:spPr>
          <a:xfrm rot="5400000">
            <a:off x="6092826" y="115571"/>
            <a:ext cx="6350" cy="11513965"/>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pic>
        <p:nvPicPr>
          <p:cNvPr id="231" name="Google Shape;231;p5"/>
          <p:cNvPicPr preferRelativeResize="0"/>
          <p:nvPr/>
        </p:nvPicPr>
        <p:blipFill rotWithShape="1">
          <a:blip r:embed="rId5">
            <a:alphaModFix/>
          </a:blip>
          <a:srcRect/>
          <a:stretch/>
        </p:blipFill>
        <p:spPr>
          <a:xfrm>
            <a:off x="10464800" y="6122015"/>
            <a:ext cx="1151710" cy="418803"/>
          </a:xfrm>
          <a:prstGeom prst="rect">
            <a:avLst/>
          </a:prstGeom>
          <a:noFill/>
          <a:ln>
            <a:noFill/>
          </a:ln>
        </p:spPr>
      </p:pic>
      <p:grpSp>
        <p:nvGrpSpPr>
          <p:cNvPr id="232" name="Google Shape;232;p5"/>
          <p:cNvGrpSpPr/>
          <p:nvPr/>
        </p:nvGrpSpPr>
        <p:grpSpPr>
          <a:xfrm>
            <a:off x="661787" y="2689022"/>
            <a:ext cx="10247450" cy="2404511"/>
            <a:chOff x="6616" y="644403"/>
            <a:chExt cx="10247450" cy="2404511"/>
          </a:xfrm>
        </p:grpSpPr>
        <p:sp>
          <p:nvSpPr>
            <p:cNvPr id="233" name="Google Shape;233;p5"/>
            <p:cNvSpPr/>
            <p:nvPr/>
          </p:nvSpPr>
          <p:spPr>
            <a:xfrm>
              <a:off x="6616" y="644403"/>
              <a:ext cx="888323" cy="888323"/>
            </a:xfrm>
            <a:prstGeom prst="ellipse">
              <a:avLst/>
            </a:prstGeom>
            <a:solidFill>
              <a:srgbClr val="F6D4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5"/>
            <p:cNvSpPr/>
            <p:nvPr/>
          </p:nvSpPr>
          <p:spPr>
            <a:xfrm>
              <a:off x="193164" y="830951"/>
              <a:ext cx="515227" cy="515227"/>
            </a:xfrm>
            <a:prstGeom prst="rect">
              <a:avLst/>
            </a:prstGeom>
            <a:blipFill rotWithShape="1">
              <a:blip r:embed="rId6">
                <a:alphaModFix/>
              </a:blip>
              <a:stretch>
                <a:fillRect/>
              </a:stretch>
            </a:blip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5"/>
            <p:cNvSpPr/>
            <p:nvPr/>
          </p:nvSpPr>
          <p:spPr>
            <a:xfrm>
              <a:off x="1085295" y="644403"/>
              <a:ext cx="2093906" cy="88832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5"/>
            <p:cNvSpPr txBox="1"/>
            <p:nvPr/>
          </p:nvSpPr>
          <p:spPr>
            <a:xfrm>
              <a:off x="1085295" y="644403"/>
              <a:ext cx="2093906" cy="888323"/>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400"/>
                <a:buFont typeface="Arial"/>
                <a:buNone/>
              </a:pPr>
              <a:r>
                <a:rPr lang="en-US">
                  <a:solidFill>
                    <a:schemeClr val="dk1"/>
                  </a:solidFill>
                </a:rPr>
                <a:t>Los multimedia en la educación integran diversas formas de medios, como texto, imágenes, audio y vídeo, junto con elementos interactivos.</a:t>
              </a:r>
              <a:endParaRPr sz="1400">
                <a:solidFill>
                  <a:schemeClr val="dk1"/>
                </a:solidFill>
                <a:latin typeface="Arial"/>
                <a:ea typeface="Arial"/>
                <a:cs typeface="Arial"/>
                <a:sym typeface="Arial"/>
              </a:endParaRPr>
            </a:p>
          </p:txBody>
        </p:sp>
        <p:sp>
          <p:nvSpPr>
            <p:cNvPr id="237" name="Google Shape;237;p5"/>
            <p:cNvSpPr/>
            <p:nvPr/>
          </p:nvSpPr>
          <p:spPr>
            <a:xfrm>
              <a:off x="3544048" y="644403"/>
              <a:ext cx="888323" cy="888323"/>
            </a:xfrm>
            <a:prstGeom prst="ellipse">
              <a:avLst/>
            </a:prstGeom>
            <a:solidFill>
              <a:srgbClr val="F6D4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5"/>
            <p:cNvSpPr/>
            <p:nvPr/>
          </p:nvSpPr>
          <p:spPr>
            <a:xfrm>
              <a:off x="3730596" y="830951"/>
              <a:ext cx="515227" cy="515227"/>
            </a:xfrm>
            <a:prstGeom prst="rect">
              <a:avLst/>
            </a:prstGeom>
            <a:blipFill rotWithShape="1">
              <a:blip r:embed="rId7">
                <a:alphaModFix/>
              </a:blip>
              <a:stretch>
                <a:fillRect/>
              </a:stretch>
            </a:blip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5"/>
            <p:cNvSpPr/>
            <p:nvPr/>
          </p:nvSpPr>
          <p:spPr>
            <a:xfrm>
              <a:off x="4622727" y="644403"/>
              <a:ext cx="2093906" cy="88832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5"/>
            <p:cNvSpPr txBox="1"/>
            <p:nvPr/>
          </p:nvSpPr>
          <p:spPr>
            <a:xfrm>
              <a:off x="4622727" y="644403"/>
              <a:ext cx="2093906" cy="888323"/>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400"/>
                <a:buFont typeface="Arial"/>
                <a:buNone/>
              </a:pPr>
              <a:r>
                <a:rPr lang="en-US">
                  <a:solidFill>
                    <a:schemeClr val="dk1"/>
                  </a:solidFill>
                </a:rPr>
                <a:t>Este enfoque crea un entorno de aprendizaje rico y atractivo.</a:t>
              </a:r>
              <a:endParaRPr sz="1400">
                <a:solidFill>
                  <a:schemeClr val="dk1"/>
                </a:solidFill>
                <a:latin typeface="Arial"/>
                <a:ea typeface="Arial"/>
                <a:cs typeface="Arial"/>
                <a:sym typeface="Arial"/>
              </a:endParaRPr>
            </a:p>
          </p:txBody>
        </p:sp>
        <p:sp>
          <p:nvSpPr>
            <p:cNvPr id="241" name="Google Shape;241;p5"/>
            <p:cNvSpPr/>
            <p:nvPr/>
          </p:nvSpPr>
          <p:spPr>
            <a:xfrm>
              <a:off x="7081481" y="644403"/>
              <a:ext cx="888323" cy="888323"/>
            </a:xfrm>
            <a:prstGeom prst="ellipse">
              <a:avLst/>
            </a:prstGeom>
            <a:solidFill>
              <a:srgbClr val="F6D4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5"/>
            <p:cNvSpPr/>
            <p:nvPr/>
          </p:nvSpPr>
          <p:spPr>
            <a:xfrm>
              <a:off x="7268029" y="830951"/>
              <a:ext cx="515227" cy="515227"/>
            </a:xfrm>
            <a:prstGeom prst="rect">
              <a:avLst/>
            </a:prstGeom>
            <a:blipFill rotWithShape="1">
              <a:blip r:embed="rId8">
                <a:alphaModFix/>
              </a:blip>
              <a:stretch>
                <a:fillRect/>
              </a:stretch>
            </a:blip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5"/>
            <p:cNvSpPr/>
            <p:nvPr/>
          </p:nvSpPr>
          <p:spPr>
            <a:xfrm>
              <a:off x="8160160" y="644403"/>
              <a:ext cx="2093906" cy="88832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5"/>
            <p:cNvSpPr txBox="1"/>
            <p:nvPr/>
          </p:nvSpPr>
          <p:spPr>
            <a:xfrm>
              <a:off x="8160160" y="644403"/>
              <a:ext cx="2093906" cy="888323"/>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400"/>
                <a:buFont typeface="Arial"/>
                <a:buNone/>
              </a:pPr>
              <a:r>
                <a:rPr lang="en-US">
                  <a:solidFill>
                    <a:schemeClr val="dk1"/>
                  </a:solidFill>
                </a:rPr>
                <a:t>Se adapta a múltiples estilos de aprendizaje, como el visual, el auditivo y el kinestésico.</a:t>
              </a:r>
              <a:endParaRPr sz="1400">
                <a:solidFill>
                  <a:schemeClr val="dk1"/>
                </a:solidFill>
                <a:latin typeface="Arial"/>
                <a:ea typeface="Arial"/>
                <a:cs typeface="Arial"/>
                <a:sym typeface="Arial"/>
              </a:endParaRPr>
            </a:p>
          </p:txBody>
        </p:sp>
        <p:sp>
          <p:nvSpPr>
            <p:cNvPr id="245" name="Google Shape;245;p5"/>
            <p:cNvSpPr/>
            <p:nvPr/>
          </p:nvSpPr>
          <p:spPr>
            <a:xfrm>
              <a:off x="6616" y="2160591"/>
              <a:ext cx="888323" cy="888323"/>
            </a:xfrm>
            <a:prstGeom prst="ellipse">
              <a:avLst/>
            </a:prstGeom>
            <a:solidFill>
              <a:srgbClr val="F6D4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5"/>
            <p:cNvSpPr/>
            <p:nvPr/>
          </p:nvSpPr>
          <p:spPr>
            <a:xfrm>
              <a:off x="193164" y="2347139"/>
              <a:ext cx="515227" cy="515227"/>
            </a:xfrm>
            <a:prstGeom prst="rect">
              <a:avLst/>
            </a:prstGeom>
            <a:blipFill rotWithShape="1">
              <a:blip r:embed="rId9">
                <a:alphaModFix/>
              </a:blip>
              <a:stretch>
                <a:fillRect/>
              </a:stretch>
            </a:blip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5"/>
            <p:cNvSpPr/>
            <p:nvPr/>
          </p:nvSpPr>
          <p:spPr>
            <a:xfrm>
              <a:off x="1085295" y="2160591"/>
              <a:ext cx="2093906" cy="88832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5"/>
            <p:cNvSpPr txBox="1"/>
            <p:nvPr/>
          </p:nvSpPr>
          <p:spPr>
            <a:xfrm>
              <a:off x="1085295" y="2160591"/>
              <a:ext cx="2093906" cy="888323"/>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400"/>
                <a:buFont typeface="Arial"/>
                <a:buNone/>
              </a:pPr>
              <a:r>
                <a:rPr lang="en-US" sz="1400" b="0">
                  <a:solidFill>
                    <a:schemeClr val="dk1"/>
                  </a:solidFill>
                  <a:latin typeface="Arial"/>
                  <a:ea typeface="Arial"/>
                  <a:cs typeface="Arial"/>
                  <a:sym typeface="Arial"/>
                </a:rPr>
                <a:t> </a:t>
              </a:r>
              <a:r>
                <a:rPr lang="en-US">
                  <a:solidFill>
                    <a:schemeClr val="dk1"/>
                  </a:solidFill>
                </a:rPr>
                <a:t>Así se garantiza que cada alumno tenga la oportunidad de asimilar el material de la forma que mejor se adapte a sus preferencias de aprendizaje.</a:t>
              </a:r>
              <a:endParaRPr sz="1400">
                <a:solidFill>
                  <a:schemeClr val="dk1"/>
                </a:solidFill>
                <a:latin typeface="Arial"/>
                <a:ea typeface="Arial"/>
                <a:cs typeface="Arial"/>
                <a:sym typeface="Arial"/>
              </a:endParaRPr>
            </a:p>
          </p:txBody>
        </p:sp>
        <p:sp>
          <p:nvSpPr>
            <p:cNvPr id="249" name="Google Shape;249;p5"/>
            <p:cNvSpPr/>
            <p:nvPr/>
          </p:nvSpPr>
          <p:spPr>
            <a:xfrm>
              <a:off x="3544048" y="2160591"/>
              <a:ext cx="888323" cy="888323"/>
            </a:xfrm>
            <a:prstGeom prst="ellipse">
              <a:avLst/>
            </a:prstGeom>
            <a:solidFill>
              <a:srgbClr val="F6D4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5"/>
            <p:cNvSpPr/>
            <p:nvPr/>
          </p:nvSpPr>
          <p:spPr>
            <a:xfrm>
              <a:off x="3730596" y="2347139"/>
              <a:ext cx="515227" cy="515227"/>
            </a:xfrm>
            <a:prstGeom prst="rect">
              <a:avLst/>
            </a:prstGeom>
            <a:blipFill rotWithShape="1">
              <a:blip r:embed="rId10">
                <a:alphaModFix/>
              </a:blip>
              <a:stretch>
                <a:fillRect/>
              </a:stretch>
            </a:blip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5"/>
            <p:cNvSpPr/>
            <p:nvPr/>
          </p:nvSpPr>
          <p:spPr>
            <a:xfrm>
              <a:off x="4622727" y="2160591"/>
              <a:ext cx="2093906" cy="88832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5"/>
            <p:cNvSpPr txBox="1"/>
            <p:nvPr/>
          </p:nvSpPr>
          <p:spPr>
            <a:xfrm>
              <a:off x="4622727" y="2160591"/>
              <a:ext cx="2093906" cy="888323"/>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400"/>
                <a:buFont typeface="Arial"/>
                <a:buNone/>
              </a:pPr>
              <a:r>
                <a:rPr lang="en-US">
                  <a:solidFill>
                    <a:schemeClr val="dk1"/>
                  </a:solidFill>
                </a:rPr>
                <a:t>Aprovechando el multimedia, los educadores pueden crear contenidos dinámicos que capten el interés de los alumnos.</a:t>
              </a:r>
              <a:endParaRPr sz="1400">
                <a:solidFill>
                  <a:schemeClr val="dk1"/>
                </a:solidFill>
                <a:latin typeface="Arial"/>
                <a:ea typeface="Arial"/>
                <a:cs typeface="Arial"/>
                <a:sym typeface="Arial"/>
              </a:endParaRPr>
            </a:p>
          </p:txBody>
        </p:sp>
        <p:sp>
          <p:nvSpPr>
            <p:cNvPr id="253" name="Google Shape;253;p5"/>
            <p:cNvSpPr/>
            <p:nvPr/>
          </p:nvSpPr>
          <p:spPr>
            <a:xfrm>
              <a:off x="7081481" y="2160591"/>
              <a:ext cx="888323" cy="888323"/>
            </a:xfrm>
            <a:prstGeom prst="ellipse">
              <a:avLst/>
            </a:prstGeom>
            <a:solidFill>
              <a:srgbClr val="F6D4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5"/>
            <p:cNvSpPr/>
            <p:nvPr/>
          </p:nvSpPr>
          <p:spPr>
            <a:xfrm>
              <a:off x="7268029" y="2347139"/>
              <a:ext cx="515227" cy="515227"/>
            </a:xfrm>
            <a:prstGeom prst="rect">
              <a:avLst/>
            </a:prstGeom>
            <a:blipFill rotWithShape="1">
              <a:blip r:embed="rId11">
                <a:alphaModFix/>
              </a:blip>
              <a:stretch>
                <a:fillRect/>
              </a:stretch>
            </a:blip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5"/>
            <p:cNvSpPr/>
            <p:nvPr/>
          </p:nvSpPr>
          <p:spPr>
            <a:xfrm>
              <a:off x="8160160" y="2160591"/>
              <a:ext cx="2093906" cy="88832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5"/>
            <p:cNvSpPr txBox="1"/>
            <p:nvPr/>
          </p:nvSpPr>
          <p:spPr>
            <a:xfrm>
              <a:off x="8160160" y="2160591"/>
              <a:ext cx="2093906" cy="888323"/>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400"/>
                <a:buFont typeface="Arial"/>
                <a:buNone/>
              </a:pPr>
              <a:r>
                <a:rPr lang="en-US">
                  <a:solidFill>
                    <a:schemeClr val="dk1"/>
                  </a:solidFill>
                </a:rPr>
                <a:t>Este método facilita una comprensión más profunda de conceptos complejos, haciendo que el aprendizaje sea más eficaz.</a:t>
              </a:r>
              <a:endParaRPr sz="1400">
                <a:solidFill>
                  <a:schemeClr val="dk1"/>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6"/>
          <p:cNvSpPr/>
          <p:nvPr/>
        </p:nvSpPr>
        <p:spPr>
          <a:xfrm>
            <a:off x="11363161" y="-100155"/>
            <a:ext cx="831172" cy="5975883"/>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62" name="Google Shape;262;p6"/>
          <p:cNvSpPr/>
          <p:nvPr/>
        </p:nvSpPr>
        <p:spPr>
          <a:xfrm rot="10800000">
            <a:off x="9307843" y="-1233"/>
            <a:ext cx="2886491" cy="2881872"/>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63" name="Google Shape;263;p6"/>
          <p:cNvSpPr txBox="1"/>
          <p:nvPr/>
        </p:nvSpPr>
        <p:spPr>
          <a:xfrm>
            <a:off x="529238" y="517596"/>
            <a:ext cx="9722700" cy="2196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4800" b="1" i="0" u="none" strike="noStrike">
                <a:solidFill>
                  <a:srgbClr val="033C5B"/>
                </a:solidFill>
                <a:latin typeface="Arial"/>
                <a:ea typeface="Arial"/>
                <a:cs typeface="Arial"/>
                <a:sym typeface="Arial"/>
              </a:rPr>
              <a:t>El papel de l</a:t>
            </a:r>
            <a:r>
              <a:rPr lang="en-US" sz="4800" b="1">
                <a:solidFill>
                  <a:srgbClr val="033C5B"/>
                </a:solidFill>
              </a:rPr>
              <a:t>a</a:t>
            </a:r>
            <a:r>
              <a:rPr lang="en-US" sz="4800" b="1" i="0" u="none" strike="noStrike">
                <a:solidFill>
                  <a:srgbClr val="033C5B"/>
                </a:solidFill>
                <a:latin typeface="Arial"/>
                <a:ea typeface="Arial"/>
                <a:cs typeface="Arial"/>
                <a:sym typeface="Arial"/>
              </a:rPr>
              <a:t> multimedia en </a:t>
            </a:r>
            <a:r>
              <a:rPr lang="en-US" sz="4800" b="1">
                <a:solidFill>
                  <a:srgbClr val="033C5B"/>
                </a:solidFill>
              </a:rPr>
              <a:t>el</a:t>
            </a:r>
            <a:r>
              <a:rPr lang="en-US" sz="4800" b="1" i="0" u="none" strike="noStrike">
                <a:solidFill>
                  <a:srgbClr val="033C5B"/>
                </a:solidFill>
                <a:latin typeface="Arial"/>
                <a:ea typeface="Arial"/>
                <a:cs typeface="Arial"/>
                <a:sym typeface="Arial"/>
              </a:rPr>
              <a:t> </a:t>
            </a:r>
            <a:r>
              <a:rPr lang="en-US" sz="4800" b="1">
                <a:solidFill>
                  <a:srgbClr val="033C5B"/>
                </a:solidFill>
              </a:rPr>
              <a:t>aula invertida</a:t>
            </a:r>
            <a:br>
              <a:rPr lang="en-US" sz="4800" b="1">
                <a:solidFill>
                  <a:schemeClr val="dk1"/>
                </a:solidFill>
                <a:latin typeface="Arial"/>
                <a:ea typeface="Arial"/>
                <a:cs typeface="Arial"/>
                <a:sym typeface="Arial"/>
              </a:rPr>
            </a:br>
            <a:endParaRPr sz="4666" b="1">
              <a:solidFill>
                <a:srgbClr val="033C5B"/>
              </a:solidFill>
              <a:latin typeface="Arial"/>
              <a:ea typeface="Arial"/>
              <a:cs typeface="Arial"/>
              <a:sym typeface="Arial"/>
            </a:endParaRPr>
          </a:p>
        </p:txBody>
      </p:sp>
      <p:sp>
        <p:nvSpPr>
          <p:cNvPr id="264" name="Google Shape;264;p6"/>
          <p:cNvSpPr/>
          <p:nvPr/>
        </p:nvSpPr>
        <p:spPr>
          <a:xfrm>
            <a:off x="11217365" y="405109"/>
            <a:ext cx="561383" cy="56138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65" name="Google Shape;265;p6"/>
          <p:cNvSpPr/>
          <p:nvPr/>
        </p:nvSpPr>
        <p:spPr>
          <a:xfrm>
            <a:off x="372760" y="5582850"/>
            <a:ext cx="1554115" cy="1554115"/>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66" name="Google Shape;266;p6"/>
          <p:cNvSpPr/>
          <p:nvPr/>
        </p:nvSpPr>
        <p:spPr>
          <a:xfrm>
            <a:off x="1936112" y="6160743"/>
            <a:ext cx="1432275" cy="380075"/>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67" name="Google Shape;267;p6"/>
          <p:cNvSpPr txBox="1"/>
          <p:nvPr/>
        </p:nvSpPr>
        <p:spPr>
          <a:xfrm>
            <a:off x="3433778" y="6138608"/>
            <a:ext cx="6818041" cy="581698"/>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9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900" b="0" i="0" u="none" strike="noStrike" cap="none" dirty="0">
              <a:solidFill>
                <a:srgbClr val="000000"/>
              </a:solidFill>
              <a:latin typeface="Arial"/>
              <a:ea typeface="Arial"/>
              <a:cs typeface="Arial"/>
              <a:sym typeface="Arial"/>
            </a:endParaRPr>
          </a:p>
        </p:txBody>
      </p:sp>
      <p:sp>
        <p:nvSpPr>
          <p:cNvPr id="268" name="Google Shape;268;p6"/>
          <p:cNvSpPr/>
          <p:nvPr/>
        </p:nvSpPr>
        <p:spPr>
          <a:xfrm rot="5400000">
            <a:off x="6092826" y="115571"/>
            <a:ext cx="6350" cy="11513965"/>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pic>
        <p:nvPicPr>
          <p:cNvPr id="269" name="Google Shape;269;p6"/>
          <p:cNvPicPr preferRelativeResize="0"/>
          <p:nvPr/>
        </p:nvPicPr>
        <p:blipFill rotWithShape="1">
          <a:blip r:embed="rId5">
            <a:alphaModFix/>
          </a:blip>
          <a:srcRect/>
          <a:stretch/>
        </p:blipFill>
        <p:spPr>
          <a:xfrm>
            <a:off x="10464800" y="6122015"/>
            <a:ext cx="1151710" cy="418803"/>
          </a:xfrm>
          <a:prstGeom prst="rect">
            <a:avLst/>
          </a:prstGeom>
          <a:noFill/>
          <a:ln>
            <a:noFill/>
          </a:ln>
        </p:spPr>
      </p:pic>
      <p:sp>
        <p:nvSpPr>
          <p:cNvPr id="270" name="Google Shape;270;p6"/>
          <p:cNvSpPr/>
          <p:nvPr/>
        </p:nvSpPr>
        <p:spPr>
          <a:xfrm>
            <a:off x="1585514" y="2341868"/>
            <a:ext cx="8259521" cy="367636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500">
                <a:solidFill>
                  <a:schemeClr val="dk1"/>
                </a:solidFill>
                <a:latin typeface="Arial"/>
                <a:ea typeface="Arial"/>
                <a:cs typeface="Arial"/>
                <a:sym typeface="Arial"/>
              </a:rPr>
              <a:t>¿Cómo pueden los multimedia aumentar la eficacia de la formación práctica?</a:t>
            </a:r>
            <a:endParaRPr sz="3500">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7"/>
          <p:cNvSpPr/>
          <p:nvPr/>
        </p:nvSpPr>
        <p:spPr>
          <a:xfrm>
            <a:off x="11363161" y="-100155"/>
            <a:ext cx="831172" cy="5975883"/>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76" name="Google Shape;276;p7"/>
          <p:cNvSpPr/>
          <p:nvPr/>
        </p:nvSpPr>
        <p:spPr>
          <a:xfrm rot="10800000">
            <a:off x="9307843" y="-1233"/>
            <a:ext cx="2886491" cy="2881872"/>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77" name="Google Shape;277;p7"/>
          <p:cNvSpPr txBox="1"/>
          <p:nvPr/>
        </p:nvSpPr>
        <p:spPr>
          <a:xfrm>
            <a:off x="529238" y="517596"/>
            <a:ext cx="9722700" cy="2196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4800" b="1" i="0" u="none" strike="noStrike">
                <a:solidFill>
                  <a:srgbClr val="033C5B"/>
                </a:solidFill>
                <a:latin typeface="Arial"/>
                <a:ea typeface="Arial"/>
                <a:cs typeface="Arial"/>
                <a:sym typeface="Arial"/>
              </a:rPr>
              <a:t>Mejorar el compromiso mediante los multimedia</a:t>
            </a:r>
            <a:br>
              <a:rPr lang="en-US" sz="4800" b="1">
                <a:solidFill>
                  <a:schemeClr val="dk1"/>
                </a:solidFill>
                <a:latin typeface="Arial"/>
                <a:ea typeface="Arial"/>
                <a:cs typeface="Arial"/>
                <a:sym typeface="Arial"/>
              </a:rPr>
            </a:br>
            <a:endParaRPr sz="4666" b="1">
              <a:solidFill>
                <a:srgbClr val="033C5B"/>
              </a:solidFill>
              <a:latin typeface="Arial"/>
              <a:ea typeface="Arial"/>
              <a:cs typeface="Arial"/>
              <a:sym typeface="Arial"/>
            </a:endParaRPr>
          </a:p>
        </p:txBody>
      </p:sp>
      <p:sp>
        <p:nvSpPr>
          <p:cNvPr id="278" name="Google Shape;278;p7"/>
          <p:cNvSpPr/>
          <p:nvPr/>
        </p:nvSpPr>
        <p:spPr>
          <a:xfrm>
            <a:off x="11217365" y="405109"/>
            <a:ext cx="561383" cy="56138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79" name="Google Shape;279;p7"/>
          <p:cNvSpPr/>
          <p:nvPr/>
        </p:nvSpPr>
        <p:spPr>
          <a:xfrm>
            <a:off x="372760" y="5582850"/>
            <a:ext cx="1554115" cy="1554115"/>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80" name="Google Shape;280;p7"/>
          <p:cNvSpPr/>
          <p:nvPr/>
        </p:nvSpPr>
        <p:spPr>
          <a:xfrm>
            <a:off x="1936112" y="6160743"/>
            <a:ext cx="1432275" cy="380075"/>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81" name="Google Shape;281;p7"/>
          <p:cNvSpPr txBox="1"/>
          <p:nvPr/>
        </p:nvSpPr>
        <p:spPr>
          <a:xfrm>
            <a:off x="3433778" y="6138608"/>
            <a:ext cx="6818041" cy="581698"/>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9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900" b="0" i="0" u="none" strike="noStrike" cap="none" dirty="0">
              <a:solidFill>
                <a:srgbClr val="000000"/>
              </a:solidFill>
              <a:latin typeface="Arial"/>
              <a:ea typeface="Arial"/>
              <a:cs typeface="Arial"/>
              <a:sym typeface="Arial"/>
            </a:endParaRPr>
          </a:p>
        </p:txBody>
      </p:sp>
      <p:sp>
        <p:nvSpPr>
          <p:cNvPr id="282" name="Google Shape;282;p7"/>
          <p:cNvSpPr/>
          <p:nvPr/>
        </p:nvSpPr>
        <p:spPr>
          <a:xfrm rot="5400000">
            <a:off x="6092826" y="115571"/>
            <a:ext cx="6350" cy="11513965"/>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pic>
        <p:nvPicPr>
          <p:cNvPr id="283" name="Google Shape;283;p7"/>
          <p:cNvPicPr preferRelativeResize="0"/>
          <p:nvPr/>
        </p:nvPicPr>
        <p:blipFill rotWithShape="1">
          <a:blip r:embed="rId5">
            <a:alphaModFix/>
          </a:blip>
          <a:srcRect/>
          <a:stretch/>
        </p:blipFill>
        <p:spPr>
          <a:xfrm>
            <a:off x="10464800" y="6122015"/>
            <a:ext cx="1151710" cy="418803"/>
          </a:xfrm>
          <a:prstGeom prst="rect">
            <a:avLst/>
          </a:prstGeom>
          <a:noFill/>
          <a:ln>
            <a:noFill/>
          </a:ln>
        </p:spPr>
      </p:pic>
      <p:grpSp>
        <p:nvGrpSpPr>
          <p:cNvPr id="284" name="Google Shape;284;p7"/>
          <p:cNvGrpSpPr/>
          <p:nvPr/>
        </p:nvGrpSpPr>
        <p:grpSpPr>
          <a:xfrm>
            <a:off x="1318190" y="2411082"/>
            <a:ext cx="8766101" cy="2650215"/>
            <a:chOff x="2569" y="521551"/>
            <a:chExt cx="8766101" cy="2650215"/>
          </a:xfrm>
        </p:grpSpPr>
        <p:sp>
          <p:nvSpPr>
            <p:cNvPr id="285" name="Google Shape;285;p7"/>
            <p:cNvSpPr/>
            <p:nvPr/>
          </p:nvSpPr>
          <p:spPr>
            <a:xfrm>
              <a:off x="2569" y="521551"/>
              <a:ext cx="2038628" cy="1223176"/>
            </a:xfrm>
            <a:prstGeom prst="rect">
              <a:avLst/>
            </a:prstGeom>
            <a:solidFill>
              <a:schemeClr val="lt1"/>
            </a:solidFill>
            <a:ln w="19050" cap="flat" cmpd="sng">
              <a:solidFill>
                <a:srgbClr val="D1652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286" name="Google Shape;286;p7"/>
            <p:cNvSpPr txBox="1"/>
            <p:nvPr/>
          </p:nvSpPr>
          <p:spPr>
            <a:xfrm>
              <a:off x="2569" y="521551"/>
              <a:ext cx="2038628" cy="1223176"/>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en-US" sz="1400" b="0" dirty="0">
                  <a:solidFill>
                    <a:schemeClr val="tx1"/>
                  </a:solidFill>
                  <a:latin typeface="Arial"/>
                  <a:ea typeface="Arial"/>
                  <a:cs typeface="Arial"/>
                  <a:sym typeface="Arial"/>
                </a:rPr>
                <a:t>Engagement is the cornerstone of effective learning.</a:t>
              </a:r>
              <a:endParaRPr sz="1400" dirty="0">
                <a:solidFill>
                  <a:schemeClr val="tx1"/>
                </a:solidFill>
                <a:latin typeface="Arial"/>
                <a:ea typeface="Arial"/>
                <a:cs typeface="Arial"/>
                <a:sym typeface="Arial"/>
              </a:endParaRPr>
            </a:p>
          </p:txBody>
        </p:sp>
        <p:sp>
          <p:nvSpPr>
            <p:cNvPr id="287" name="Google Shape;287;p7"/>
            <p:cNvSpPr/>
            <p:nvPr/>
          </p:nvSpPr>
          <p:spPr>
            <a:xfrm>
              <a:off x="2245060" y="521551"/>
              <a:ext cx="2038628" cy="1223176"/>
            </a:xfrm>
            <a:prstGeom prst="rect">
              <a:avLst/>
            </a:prstGeom>
            <a:solidFill>
              <a:schemeClr val="lt1"/>
            </a:solidFill>
            <a:ln w="19050" cap="flat" cmpd="sng">
              <a:solidFill>
                <a:srgbClr val="D1652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288" name="Google Shape;288;p7"/>
            <p:cNvSpPr txBox="1"/>
            <p:nvPr/>
          </p:nvSpPr>
          <p:spPr>
            <a:xfrm>
              <a:off x="2245060" y="521551"/>
              <a:ext cx="2038628" cy="1223176"/>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en-US" sz="1400" b="0">
                  <a:solidFill>
                    <a:schemeClr val="tx1"/>
                  </a:solidFill>
                  <a:latin typeface="Arial"/>
                  <a:ea typeface="Arial"/>
                  <a:cs typeface="Arial"/>
                  <a:sym typeface="Arial"/>
                </a:rPr>
                <a:t>Multimedia content enhances student engagement by presenting information through various formats.</a:t>
              </a:r>
              <a:endParaRPr sz="1400">
                <a:solidFill>
                  <a:schemeClr val="tx1"/>
                </a:solidFill>
                <a:latin typeface="Arial"/>
                <a:ea typeface="Arial"/>
                <a:cs typeface="Arial"/>
                <a:sym typeface="Arial"/>
              </a:endParaRPr>
            </a:p>
          </p:txBody>
        </p:sp>
        <p:sp>
          <p:nvSpPr>
            <p:cNvPr id="289" name="Google Shape;289;p7"/>
            <p:cNvSpPr/>
            <p:nvPr/>
          </p:nvSpPr>
          <p:spPr>
            <a:xfrm>
              <a:off x="4487551" y="521551"/>
              <a:ext cx="2038628" cy="1223176"/>
            </a:xfrm>
            <a:prstGeom prst="rect">
              <a:avLst/>
            </a:prstGeom>
            <a:solidFill>
              <a:schemeClr val="lt1"/>
            </a:solidFill>
            <a:ln w="19050" cap="flat" cmpd="sng">
              <a:solidFill>
                <a:srgbClr val="D1652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290" name="Google Shape;290;p7"/>
            <p:cNvSpPr txBox="1"/>
            <p:nvPr/>
          </p:nvSpPr>
          <p:spPr>
            <a:xfrm>
              <a:off x="4487551" y="521551"/>
              <a:ext cx="2038628" cy="1223176"/>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en-US" sz="1400" b="0">
                  <a:solidFill>
                    <a:schemeClr val="tx1"/>
                  </a:solidFill>
                  <a:latin typeface="Arial"/>
                  <a:ea typeface="Arial"/>
                  <a:cs typeface="Arial"/>
                  <a:sym typeface="Arial"/>
                </a:rPr>
                <a:t> Combining visual elements with audio explanations creates a more immersive learning experience.</a:t>
              </a:r>
              <a:endParaRPr sz="1400">
                <a:solidFill>
                  <a:schemeClr val="tx1"/>
                </a:solidFill>
                <a:latin typeface="Arial"/>
                <a:ea typeface="Arial"/>
                <a:cs typeface="Arial"/>
                <a:sym typeface="Arial"/>
              </a:endParaRPr>
            </a:p>
          </p:txBody>
        </p:sp>
        <p:sp>
          <p:nvSpPr>
            <p:cNvPr id="291" name="Google Shape;291;p7"/>
            <p:cNvSpPr/>
            <p:nvPr/>
          </p:nvSpPr>
          <p:spPr>
            <a:xfrm>
              <a:off x="6730042" y="521551"/>
              <a:ext cx="2038628" cy="1223176"/>
            </a:xfrm>
            <a:prstGeom prst="rect">
              <a:avLst/>
            </a:prstGeom>
            <a:solidFill>
              <a:schemeClr val="lt1"/>
            </a:solidFill>
            <a:ln w="19050" cap="flat" cmpd="sng">
              <a:solidFill>
                <a:srgbClr val="D1652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292" name="Google Shape;292;p7"/>
            <p:cNvSpPr txBox="1"/>
            <p:nvPr/>
          </p:nvSpPr>
          <p:spPr>
            <a:xfrm>
              <a:off x="6730042" y="521551"/>
              <a:ext cx="2038628" cy="1223176"/>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en-US" sz="1400" b="0">
                  <a:solidFill>
                    <a:schemeClr val="tx1"/>
                  </a:solidFill>
                  <a:latin typeface="Arial"/>
                  <a:ea typeface="Arial"/>
                  <a:cs typeface="Arial"/>
                  <a:sym typeface="Arial"/>
                </a:rPr>
                <a:t>This approach aids in the comprehension and retention of information.</a:t>
              </a:r>
              <a:endParaRPr sz="1400">
                <a:solidFill>
                  <a:schemeClr val="tx1"/>
                </a:solidFill>
                <a:latin typeface="Arial"/>
                <a:ea typeface="Arial"/>
                <a:cs typeface="Arial"/>
                <a:sym typeface="Arial"/>
              </a:endParaRPr>
            </a:p>
          </p:txBody>
        </p:sp>
        <p:sp>
          <p:nvSpPr>
            <p:cNvPr id="293" name="Google Shape;293;p7"/>
            <p:cNvSpPr/>
            <p:nvPr/>
          </p:nvSpPr>
          <p:spPr>
            <a:xfrm>
              <a:off x="1123815" y="1948590"/>
              <a:ext cx="2038628" cy="1223176"/>
            </a:xfrm>
            <a:prstGeom prst="rect">
              <a:avLst/>
            </a:prstGeom>
            <a:solidFill>
              <a:schemeClr val="lt1"/>
            </a:solidFill>
            <a:ln w="19050" cap="flat" cmpd="sng">
              <a:solidFill>
                <a:srgbClr val="D1652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294" name="Google Shape;294;p7"/>
            <p:cNvSpPr txBox="1"/>
            <p:nvPr/>
          </p:nvSpPr>
          <p:spPr>
            <a:xfrm>
              <a:off x="1123815" y="1948590"/>
              <a:ext cx="2038628" cy="1223176"/>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en-US" sz="1400" b="0">
                  <a:solidFill>
                    <a:schemeClr val="tx1"/>
                  </a:solidFill>
                  <a:latin typeface="Arial"/>
                  <a:ea typeface="Arial"/>
                  <a:cs typeface="Arial"/>
                  <a:sym typeface="Arial"/>
                </a:rPr>
                <a:t> Interactive elements such as quizzes and simulations encourage active participation.</a:t>
              </a:r>
              <a:endParaRPr sz="1400">
                <a:solidFill>
                  <a:schemeClr val="tx1"/>
                </a:solidFill>
                <a:latin typeface="Arial"/>
                <a:ea typeface="Arial"/>
                <a:cs typeface="Arial"/>
                <a:sym typeface="Arial"/>
              </a:endParaRPr>
            </a:p>
          </p:txBody>
        </p:sp>
        <p:sp>
          <p:nvSpPr>
            <p:cNvPr id="295" name="Google Shape;295;p7"/>
            <p:cNvSpPr/>
            <p:nvPr/>
          </p:nvSpPr>
          <p:spPr>
            <a:xfrm>
              <a:off x="3366305" y="1948590"/>
              <a:ext cx="2038628" cy="1223176"/>
            </a:xfrm>
            <a:prstGeom prst="rect">
              <a:avLst/>
            </a:prstGeom>
            <a:solidFill>
              <a:schemeClr val="lt1"/>
            </a:solidFill>
            <a:ln w="19050" cap="flat" cmpd="sng">
              <a:solidFill>
                <a:srgbClr val="D1652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296" name="Google Shape;296;p7"/>
            <p:cNvSpPr txBox="1"/>
            <p:nvPr/>
          </p:nvSpPr>
          <p:spPr>
            <a:xfrm>
              <a:off x="3366305" y="1948590"/>
              <a:ext cx="2038628" cy="1223176"/>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en-US" sz="1400" b="0">
                  <a:solidFill>
                    <a:schemeClr val="tx1"/>
                  </a:solidFill>
                  <a:latin typeface="Arial"/>
                  <a:ea typeface="Arial"/>
                  <a:cs typeface="Arial"/>
                  <a:sym typeface="Arial"/>
                </a:rPr>
                <a:t>These activities shift students from passive receivers of information to active learners.</a:t>
              </a:r>
              <a:endParaRPr sz="1400">
                <a:solidFill>
                  <a:schemeClr val="tx1"/>
                </a:solidFill>
                <a:latin typeface="Arial"/>
                <a:ea typeface="Arial"/>
                <a:cs typeface="Arial"/>
                <a:sym typeface="Arial"/>
              </a:endParaRPr>
            </a:p>
          </p:txBody>
        </p:sp>
        <p:sp>
          <p:nvSpPr>
            <p:cNvPr id="297" name="Google Shape;297;p7"/>
            <p:cNvSpPr/>
            <p:nvPr/>
          </p:nvSpPr>
          <p:spPr>
            <a:xfrm>
              <a:off x="5608796" y="1948590"/>
              <a:ext cx="2038628" cy="1223176"/>
            </a:xfrm>
            <a:prstGeom prst="rect">
              <a:avLst/>
            </a:prstGeom>
            <a:solidFill>
              <a:schemeClr val="lt1"/>
            </a:solidFill>
            <a:ln w="19050" cap="flat" cmpd="sng">
              <a:solidFill>
                <a:srgbClr val="D1652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298" name="Google Shape;298;p7"/>
            <p:cNvSpPr txBox="1"/>
            <p:nvPr/>
          </p:nvSpPr>
          <p:spPr>
            <a:xfrm>
              <a:off x="5608796" y="1948590"/>
              <a:ext cx="2038628" cy="1223176"/>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en-US" sz="1400" b="0">
                  <a:solidFill>
                    <a:schemeClr val="tx1"/>
                  </a:solidFill>
                  <a:latin typeface="Arial"/>
                  <a:ea typeface="Arial"/>
                  <a:cs typeface="Arial"/>
                  <a:sym typeface="Arial"/>
                </a:rPr>
                <a:t>Students engage with the material, apply concepts, and reflect on their understanding.</a:t>
              </a:r>
              <a:endParaRPr sz="1400">
                <a:solidFill>
                  <a:schemeClr val="tx1"/>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8"/>
          <p:cNvSpPr/>
          <p:nvPr/>
        </p:nvSpPr>
        <p:spPr>
          <a:xfrm>
            <a:off x="11363161" y="-100155"/>
            <a:ext cx="831172" cy="5975883"/>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304" name="Google Shape;304;p8"/>
          <p:cNvSpPr/>
          <p:nvPr/>
        </p:nvSpPr>
        <p:spPr>
          <a:xfrm rot="10800000">
            <a:off x="9307843" y="-1233"/>
            <a:ext cx="2886491" cy="2881872"/>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305" name="Google Shape;305;p8"/>
          <p:cNvSpPr txBox="1"/>
          <p:nvPr/>
        </p:nvSpPr>
        <p:spPr>
          <a:xfrm>
            <a:off x="529238" y="517596"/>
            <a:ext cx="9722581" cy="73866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4800" b="1" i="0" u="none" strike="noStrike">
                <a:solidFill>
                  <a:srgbClr val="033C5B"/>
                </a:solidFill>
                <a:latin typeface="Arial"/>
                <a:ea typeface="Arial"/>
                <a:cs typeface="Arial"/>
                <a:sym typeface="Arial"/>
              </a:rPr>
              <a:t>Aplicaciones prácticas</a:t>
            </a:r>
            <a:endParaRPr sz="4666" b="1">
              <a:solidFill>
                <a:srgbClr val="033C5B"/>
              </a:solidFill>
              <a:latin typeface="Arial"/>
              <a:ea typeface="Arial"/>
              <a:cs typeface="Arial"/>
              <a:sym typeface="Arial"/>
            </a:endParaRPr>
          </a:p>
        </p:txBody>
      </p:sp>
      <p:sp>
        <p:nvSpPr>
          <p:cNvPr id="306" name="Google Shape;306;p8"/>
          <p:cNvSpPr/>
          <p:nvPr/>
        </p:nvSpPr>
        <p:spPr>
          <a:xfrm>
            <a:off x="11217365" y="405109"/>
            <a:ext cx="561383" cy="56138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307" name="Google Shape;307;p8"/>
          <p:cNvSpPr/>
          <p:nvPr/>
        </p:nvSpPr>
        <p:spPr>
          <a:xfrm>
            <a:off x="372760" y="5582850"/>
            <a:ext cx="1554115" cy="1554115"/>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308" name="Google Shape;308;p8"/>
          <p:cNvSpPr/>
          <p:nvPr/>
        </p:nvSpPr>
        <p:spPr>
          <a:xfrm>
            <a:off x="1936112" y="6160743"/>
            <a:ext cx="1432275" cy="380075"/>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309" name="Google Shape;309;p8"/>
          <p:cNvSpPr txBox="1"/>
          <p:nvPr/>
        </p:nvSpPr>
        <p:spPr>
          <a:xfrm>
            <a:off x="3433778" y="6138608"/>
            <a:ext cx="6818041" cy="581698"/>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9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900" b="0" i="0" u="none" strike="noStrike" cap="none" dirty="0">
              <a:solidFill>
                <a:srgbClr val="000000"/>
              </a:solidFill>
              <a:latin typeface="Arial"/>
              <a:ea typeface="Arial"/>
              <a:cs typeface="Arial"/>
              <a:sym typeface="Arial"/>
            </a:endParaRPr>
          </a:p>
        </p:txBody>
      </p:sp>
      <p:sp>
        <p:nvSpPr>
          <p:cNvPr id="310" name="Google Shape;310;p8"/>
          <p:cNvSpPr/>
          <p:nvPr/>
        </p:nvSpPr>
        <p:spPr>
          <a:xfrm rot="5400000">
            <a:off x="6092826" y="115571"/>
            <a:ext cx="6350" cy="11513965"/>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pic>
        <p:nvPicPr>
          <p:cNvPr id="311" name="Google Shape;311;p8"/>
          <p:cNvPicPr preferRelativeResize="0"/>
          <p:nvPr/>
        </p:nvPicPr>
        <p:blipFill rotWithShape="1">
          <a:blip r:embed="rId5">
            <a:alphaModFix/>
          </a:blip>
          <a:srcRect/>
          <a:stretch/>
        </p:blipFill>
        <p:spPr>
          <a:xfrm>
            <a:off x="10464800" y="6122015"/>
            <a:ext cx="1151710" cy="418803"/>
          </a:xfrm>
          <a:prstGeom prst="rect">
            <a:avLst/>
          </a:prstGeom>
          <a:noFill/>
          <a:ln>
            <a:noFill/>
          </a:ln>
        </p:spPr>
      </p:pic>
      <p:grpSp>
        <p:nvGrpSpPr>
          <p:cNvPr id="312" name="Google Shape;312;p8"/>
          <p:cNvGrpSpPr/>
          <p:nvPr/>
        </p:nvGrpSpPr>
        <p:grpSpPr>
          <a:xfrm>
            <a:off x="122704" y="553998"/>
            <a:ext cx="11237161" cy="5487030"/>
            <a:chOff x="3294" y="0"/>
            <a:chExt cx="11237161" cy="5487030"/>
          </a:xfrm>
        </p:grpSpPr>
        <p:sp>
          <p:nvSpPr>
            <p:cNvPr id="313" name="Google Shape;313;p8"/>
            <p:cNvSpPr/>
            <p:nvPr/>
          </p:nvSpPr>
          <p:spPr>
            <a:xfrm>
              <a:off x="843281" y="0"/>
              <a:ext cx="9557187" cy="5487030"/>
            </a:xfrm>
            <a:prstGeom prst="rightArrow">
              <a:avLst>
                <a:gd name="adj1" fmla="val 50000"/>
                <a:gd name="adj2" fmla="val 50000"/>
              </a:avLst>
            </a:prstGeom>
            <a:solidFill>
              <a:srgbClr val="F6D4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314" name="Google Shape;314;p8"/>
            <p:cNvSpPr/>
            <p:nvPr/>
          </p:nvSpPr>
          <p:spPr>
            <a:xfrm>
              <a:off x="3294" y="1646108"/>
              <a:ext cx="1983028" cy="2194812"/>
            </a:xfrm>
            <a:prstGeom prst="roundRect">
              <a:avLst>
                <a:gd name="adj" fmla="val 16667"/>
              </a:avLst>
            </a:prstGeom>
            <a:solidFill>
              <a:schemeClr val="lt1"/>
            </a:solidFill>
            <a:ln w="19050" cap="flat" cmpd="sng">
              <a:solidFill>
                <a:srgbClr val="D1652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315" name="Google Shape;315;p8"/>
            <p:cNvSpPr txBox="1"/>
            <p:nvPr/>
          </p:nvSpPr>
          <p:spPr>
            <a:xfrm>
              <a:off x="100097" y="1742911"/>
              <a:ext cx="1789422" cy="2001206"/>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n-US" sz="1200">
                  <a:solidFill>
                    <a:schemeClr val="tx1"/>
                  </a:solidFill>
                  <a:latin typeface="Arial"/>
                  <a:ea typeface="Arial"/>
                  <a:cs typeface="Arial"/>
                  <a:sym typeface="Arial"/>
                </a:rPr>
                <a:t>Skill Demonstrations: Video tutorials allow instructors to demonstrate skills step-by-step, providing a clear visual model that learners can follow and replicate. Examples include carpentry techniques, welding processes, culinary methods, or medical procedures.</a:t>
              </a:r>
              <a:endParaRPr sz="1200">
                <a:solidFill>
                  <a:schemeClr val="tx1"/>
                </a:solidFill>
                <a:latin typeface="Arial"/>
                <a:ea typeface="Arial"/>
                <a:cs typeface="Arial"/>
                <a:sym typeface="Arial"/>
              </a:endParaRPr>
            </a:p>
          </p:txBody>
        </p:sp>
        <p:sp>
          <p:nvSpPr>
            <p:cNvPr id="316" name="Google Shape;316;p8"/>
            <p:cNvSpPr/>
            <p:nvPr/>
          </p:nvSpPr>
          <p:spPr>
            <a:xfrm>
              <a:off x="2316827" y="1646108"/>
              <a:ext cx="1983028" cy="2194812"/>
            </a:xfrm>
            <a:prstGeom prst="roundRect">
              <a:avLst>
                <a:gd name="adj" fmla="val 16667"/>
              </a:avLst>
            </a:prstGeom>
            <a:solidFill>
              <a:schemeClr val="lt1"/>
            </a:solidFill>
            <a:ln w="19050" cap="flat" cmpd="sng">
              <a:solidFill>
                <a:srgbClr val="D1652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317" name="Google Shape;317;p8"/>
            <p:cNvSpPr txBox="1"/>
            <p:nvPr/>
          </p:nvSpPr>
          <p:spPr>
            <a:xfrm>
              <a:off x="2413630" y="1742911"/>
              <a:ext cx="1789422" cy="2001206"/>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n-US" sz="1200">
                  <a:solidFill>
                    <a:schemeClr val="tx1"/>
                  </a:solidFill>
                  <a:latin typeface="Arial"/>
                  <a:ea typeface="Arial"/>
                  <a:cs typeface="Arial"/>
                  <a:sym typeface="Arial"/>
                </a:rPr>
                <a:t>Simulations and Virtual Labs: Multimedia can be used to create virtual simulations of real-world environments. In a virtual lab, for example, healthcare students can practice responding to patient scenarios, and automotive students can virtually inspect engine parts, all in a controlled digital setting.</a:t>
              </a:r>
              <a:endParaRPr sz="1200">
                <a:solidFill>
                  <a:schemeClr val="tx1"/>
                </a:solidFill>
                <a:latin typeface="Arial"/>
                <a:ea typeface="Arial"/>
                <a:cs typeface="Arial"/>
                <a:sym typeface="Arial"/>
              </a:endParaRPr>
            </a:p>
          </p:txBody>
        </p:sp>
        <p:sp>
          <p:nvSpPr>
            <p:cNvPr id="318" name="Google Shape;318;p8"/>
            <p:cNvSpPr/>
            <p:nvPr/>
          </p:nvSpPr>
          <p:spPr>
            <a:xfrm>
              <a:off x="4630360" y="1646108"/>
              <a:ext cx="1983028" cy="2194812"/>
            </a:xfrm>
            <a:prstGeom prst="roundRect">
              <a:avLst>
                <a:gd name="adj" fmla="val 16667"/>
              </a:avLst>
            </a:prstGeom>
            <a:solidFill>
              <a:schemeClr val="lt1"/>
            </a:solidFill>
            <a:ln w="19050" cap="flat" cmpd="sng">
              <a:solidFill>
                <a:srgbClr val="D1652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319" name="Google Shape;319;p8"/>
            <p:cNvSpPr txBox="1"/>
            <p:nvPr/>
          </p:nvSpPr>
          <p:spPr>
            <a:xfrm>
              <a:off x="4727163" y="1742911"/>
              <a:ext cx="1789422" cy="2001206"/>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n-US" sz="1200">
                  <a:solidFill>
                    <a:schemeClr val="tx1"/>
                  </a:solidFill>
                  <a:latin typeface="Arial"/>
                  <a:ea typeface="Arial"/>
                  <a:cs typeface="Arial"/>
                  <a:sym typeface="Arial"/>
                </a:rPr>
                <a:t>Interactive Quizzes and Knowledge Checks: Embedded quizzes and interactive exercises allow learners to test their understanding immediately. This approach offers real-time feedback, helping students correct mistakes and reinforce learning.</a:t>
              </a:r>
              <a:endParaRPr sz="1200">
                <a:solidFill>
                  <a:schemeClr val="tx1"/>
                </a:solidFill>
                <a:latin typeface="Arial"/>
                <a:ea typeface="Arial"/>
                <a:cs typeface="Arial"/>
                <a:sym typeface="Arial"/>
              </a:endParaRPr>
            </a:p>
          </p:txBody>
        </p:sp>
        <p:sp>
          <p:nvSpPr>
            <p:cNvPr id="320" name="Google Shape;320;p8"/>
            <p:cNvSpPr/>
            <p:nvPr/>
          </p:nvSpPr>
          <p:spPr>
            <a:xfrm>
              <a:off x="6943894" y="1646108"/>
              <a:ext cx="1983028" cy="2194812"/>
            </a:xfrm>
            <a:prstGeom prst="roundRect">
              <a:avLst>
                <a:gd name="adj" fmla="val 16667"/>
              </a:avLst>
            </a:prstGeom>
            <a:solidFill>
              <a:schemeClr val="lt1"/>
            </a:solidFill>
            <a:ln w="19050" cap="flat" cmpd="sng">
              <a:solidFill>
                <a:srgbClr val="D1652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321" name="Google Shape;321;p8"/>
            <p:cNvSpPr txBox="1"/>
            <p:nvPr/>
          </p:nvSpPr>
          <p:spPr>
            <a:xfrm>
              <a:off x="7040697" y="1742911"/>
              <a:ext cx="1789422" cy="2001206"/>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n-US" sz="1200">
                  <a:solidFill>
                    <a:schemeClr val="tx1"/>
                  </a:solidFill>
                  <a:latin typeface="Arial"/>
                  <a:ea typeface="Arial"/>
                  <a:cs typeface="Arial"/>
                  <a:sym typeface="Arial"/>
                </a:rPr>
                <a:t>Digital Infographics and Diagrams: Visual aids like infographics, schematics, and annotated diagrams help simplify complex processes and equipment instructions, making them more accessible to learners.</a:t>
              </a:r>
              <a:endParaRPr sz="1200">
                <a:solidFill>
                  <a:schemeClr val="tx1"/>
                </a:solidFill>
                <a:latin typeface="Arial"/>
                <a:ea typeface="Arial"/>
                <a:cs typeface="Arial"/>
                <a:sym typeface="Arial"/>
              </a:endParaRPr>
            </a:p>
          </p:txBody>
        </p:sp>
        <p:sp>
          <p:nvSpPr>
            <p:cNvPr id="322" name="Google Shape;322;p8"/>
            <p:cNvSpPr/>
            <p:nvPr/>
          </p:nvSpPr>
          <p:spPr>
            <a:xfrm>
              <a:off x="9257427" y="1646108"/>
              <a:ext cx="1983028" cy="2194812"/>
            </a:xfrm>
            <a:prstGeom prst="roundRect">
              <a:avLst>
                <a:gd name="adj" fmla="val 16667"/>
              </a:avLst>
            </a:prstGeom>
            <a:solidFill>
              <a:schemeClr val="lt1"/>
            </a:solidFill>
            <a:ln w="19050" cap="flat" cmpd="sng">
              <a:solidFill>
                <a:srgbClr val="D1652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323" name="Google Shape;323;p8"/>
            <p:cNvSpPr txBox="1"/>
            <p:nvPr/>
          </p:nvSpPr>
          <p:spPr>
            <a:xfrm>
              <a:off x="9354230" y="1742911"/>
              <a:ext cx="1789422" cy="2001206"/>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n-US" sz="1200">
                  <a:solidFill>
                    <a:schemeClr val="tx1"/>
                  </a:solidFill>
                  <a:latin typeface="Arial"/>
                  <a:ea typeface="Arial"/>
                  <a:cs typeface="Arial"/>
                  <a:sym typeface="Arial"/>
                </a:rPr>
                <a:t>Podcasts and Audio Guides: Audio content can support auditory learners, offering an alternative way to learn course material. Podcasts, for instance, can include interviews with industry experts, summaries of key concepts, or reviews of complex topics.</a:t>
              </a:r>
              <a:endParaRPr sz="1200">
                <a:solidFill>
                  <a:schemeClr val="tx1"/>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9"/>
          <p:cNvSpPr/>
          <p:nvPr/>
        </p:nvSpPr>
        <p:spPr>
          <a:xfrm>
            <a:off x="11363161" y="-100155"/>
            <a:ext cx="831172" cy="5975883"/>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329" name="Google Shape;329;p9"/>
          <p:cNvSpPr/>
          <p:nvPr/>
        </p:nvSpPr>
        <p:spPr>
          <a:xfrm rot="10800000">
            <a:off x="9307843" y="-1233"/>
            <a:ext cx="2886491" cy="2881872"/>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330" name="Google Shape;330;p9"/>
          <p:cNvSpPr txBox="1"/>
          <p:nvPr/>
        </p:nvSpPr>
        <p:spPr>
          <a:xfrm>
            <a:off x="529238" y="517596"/>
            <a:ext cx="9722700" cy="2196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4800" b="1" i="0" u="none" strike="noStrike">
                <a:solidFill>
                  <a:srgbClr val="033C5B"/>
                </a:solidFill>
                <a:latin typeface="Arial"/>
                <a:ea typeface="Arial"/>
                <a:cs typeface="Arial"/>
                <a:sym typeface="Arial"/>
              </a:rPr>
              <a:t>El papel de los multimedia en </a:t>
            </a:r>
            <a:r>
              <a:rPr lang="en-US" sz="4800" b="1">
                <a:solidFill>
                  <a:srgbClr val="033C5B"/>
                </a:solidFill>
              </a:rPr>
              <a:t>el</a:t>
            </a:r>
            <a:r>
              <a:rPr lang="en-US" sz="4800" b="1" i="0" u="none" strike="noStrike">
                <a:solidFill>
                  <a:srgbClr val="033C5B"/>
                </a:solidFill>
                <a:latin typeface="Arial"/>
                <a:ea typeface="Arial"/>
                <a:cs typeface="Arial"/>
                <a:sym typeface="Arial"/>
              </a:rPr>
              <a:t> </a:t>
            </a:r>
            <a:r>
              <a:rPr lang="en-US" sz="4800" b="1">
                <a:solidFill>
                  <a:srgbClr val="033C5B"/>
                </a:solidFill>
              </a:rPr>
              <a:t>aula invertida</a:t>
            </a:r>
            <a:br>
              <a:rPr lang="en-US" sz="4800" b="1">
                <a:solidFill>
                  <a:schemeClr val="dk1"/>
                </a:solidFill>
                <a:latin typeface="Arial"/>
                <a:ea typeface="Arial"/>
                <a:cs typeface="Arial"/>
                <a:sym typeface="Arial"/>
              </a:rPr>
            </a:br>
            <a:endParaRPr sz="4666" b="1">
              <a:solidFill>
                <a:srgbClr val="033C5B"/>
              </a:solidFill>
              <a:latin typeface="Arial"/>
              <a:ea typeface="Arial"/>
              <a:cs typeface="Arial"/>
              <a:sym typeface="Arial"/>
            </a:endParaRPr>
          </a:p>
        </p:txBody>
      </p:sp>
      <p:sp>
        <p:nvSpPr>
          <p:cNvPr id="331" name="Google Shape;331;p9"/>
          <p:cNvSpPr/>
          <p:nvPr/>
        </p:nvSpPr>
        <p:spPr>
          <a:xfrm>
            <a:off x="11217365" y="405109"/>
            <a:ext cx="561383" cy="56138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332" name="Google Shape;332;p9"/>
          <p:cNvSpPr/>
          <p:nvPr/>
        </p:nvSpPr>
        <p:spPr>
          <a:xfrm>
            <a:off x="372760" y="5582850"/>
            <a:ext cx="1554115" cy="1554115"/>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333" name="Google Shape;333;p9"/>
          <p:cNvSpPr/>
          <p:nvPr/>
        </p:nvSpPr>
        <p:spPr>
          <a:xfrm>
            <a:off x="1936112" y="6160743"/>
            <a:ext cx="1432275" cy="380075"/>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334" name="Google Shape;334;p9"/>
          <p:cNvSpPr txBox="1"/>
          <p:nvPr/>
        </p:nvSpPr>
        <p:spPr>
          <a:xfrm>
            <a:off x="3433778" y="6138608"/>
            <a:ext cx="6818041" cy="581698"/>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9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900" b="0" i="0" u="none" strike="noStrike" cap="none" dirty="0">
              <a:solidFill>
                <a:srgbClr val="000000"/>
              </a:solidFill>
              <a:latin typeface="Arial"/>
              <a:ea typeface="Arial"/>
              <a:cs typeface="Arial"/>
              <a:sym typeface="Arial"/>
            </a:endParaRPr>
          </a:p>
        </p:txBody>
      </p:sp>
      <p:sp>
        <p:nvSpPr>
          <p:cNvPr id="335" name="Google Shape;335;p9"/>
          <p:cNvSpPr/>
          <p:nvPr/>
        </p:nvSpPr>
        <p:spPr>
          <a:xfrm rot="5400000">
            <a:off x="6092826" y="115571"/>
            <a:ext cx="6350" cy="11513965"/>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pic>
        <p:nvPicPr>
          <p:cNvPr id="336" name="Google Shape;336;p9"/>
          <p:cNvPicPr preferRelativeResize="0"/>
          <p:nvPr/>
        </p:nvPicPr>
        <p:blipFill rotWithShape="1">
          <a:blip r:embed="rId5">
            <a:alphaModFix/>
          </a:blip>
          <a:srcRect/>
          <a:stretch/>
        </p:blipFill>
        <p:spPr>
          <a:xfrm>
            <a:off x="10464800" y="6122015"/>
            <a:ext cx="1151710" cy="418803"/>
          </a:xfrm>
          <a:prstGeom prst="rect">
            <a:avLst/>
          </a:prstGeom>
          <a:noFill/>
          <a:ln>
            <a:noFill/>
          </a:ln>
        </p:spPr>
      </p:pic>
      <p:grpSp>
        <p:nvGrpSpPr>
          <p:cNvPr id="337" name="Google Shape;337;p9"/>
          <p:cNvGrpSpPr/>
          <p:nvPr/>
        </p:nvGrpSpPr>
        <p:grpSpPr>
          <a:xfrm>
            <a:off x="1536234" y="2081989"/>
            <a:ext cx="8259521" cy="3675624"/>
            <a:chOff x="0" y="0"/>
            <a:chExt cx="8259521" cy="3675624"/>
          </a:xfrm>
        </p:grpSpPr>
        <p:sp>
          <p:nvSpPr>
            <p:cNvPr id="338" name="Google Shape;338;p9"/>
            <p:cNvSpPr/>
            <p:nvPr/>
          </p:nvSpPr>
          <p:spPr>
            <a:xfrm>
              <a:off x="0" y="0"/>
              <a:ext cx="8259521" cy="542880"/>
            </a:xfrm>
            <a:prstGeom prst="roundRect">
              <a:avLst>
                <a:gd name="adj" fmla="val 16667"/>
              </a:avLst>
            </a:prstGeom>
            <a:solidFill>
              <a:schemeClr val="lt1"/>
            </a:solidFill>
            <a:ln w="19050" cap="flat" cmpd="sng">
              <a:solidFill>
                <a:srgbClr val="D1652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339" name="Google Shape;339;p9"/>
            <p:cNvSpPr txBox="1"/>
            <p:nvPr/>
          </p:nvSpPr>
          <p:spPr>
            <a:xfrm>
              <a:off x="26501" y="26501"/>
              <a:ext cx="8206519" cy="489878"/>
            </a:xfrm>
            <a:prstGeom prst="rect">
              <a:avLst/>
            </a:prstGeom>
            <a:noFill/>
            <a:ln>
              <a:noFill/>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Clr>
                  <a:schemeClr val="lt1"/>
                </a:buClr>
                <a:buSzPts val="1200"/>
                <a:buFont typeface="Arial"/>
                <a:buNone/>
              </a:pPr>
              <a:r>
                <a:rPr lang="en-US" sz="1200" b="0">
                  <a:solidFill>
                    <a:schemeClr val="tx1"/>
                  </a:solidFill>
                  <a:latin typeface="Arial"/>
                  <a:ea typeface="Arial"/>
                  <a:cs typeface="Arial"/>
                  <a:sym typeface="Arial"/>
                </a:rPr>
                <a:t> The </a:t>
              </a:r>
              <a:r>
                <a:rPr lang="en-US" sz="1200">
                  <a:solidFill>
                    <a:schemeClr val="tx1"/>
                  </a:solidFill>
                </a:rPr>
                <a:t>aula invertida</a:t>
              </a:r>
              <a:r>
                <a:rPr lang="en-US" sz="1200" b="0">
                  <a:solidFill>
                    <a:schemeClr val="tx1"/>
                  </a:solidFill>
                  <a:latin typeface="Arial"/>
                  <a:ea typeface="Arial"/>
                  <a:cs typeface="Arial"/>
                  <a:sym typeface="Arial"/>
                </a:rPr>
                <a:t> model reimagines traditional education by prioritizing active learning during class time.</a:t>
              </a:r>
              <a:endParaRPr sz="1200">
                <a:solidFill>
                  <a:schemeClr val="tx1"/>
                </a:solidFill>
                <a:latin typeface="Arial"/>
                <a:ea typeface="Arial"/>
                <a:cs typeface="Arial"/>
                <a:sym typeface="Arial"/>
              </a:endParaRPr>
            </a:p>
          </p:txBody>
        </p:sp>
        <p:sp>
          <p:nvSpPr>
            <p:cNvPr id="340" name="Google Shape;340;p9"/>
            <p:cNvSpPr/>
            <p:nvPr/>
          </p:nvSpPr>
          <p:spPr>
            <a:xfrm>
              <a:off x="0" y="627144"/>
              <a:ext cx="8259521" cy="542880"/>
            </a:xfrm>
            <a:prstGeom prst="roundRect">
              <a:avLst>
                <a:gd name="adj" fmla="val 16667"/>
              </a:avLst>
            </a:prstGeom>
            <a:solidFill>
              <a:schemeClr val="lt1"/>
            </a:solidFill>
            <a:ln w="19050" cap="flat" cmpd="sng">
              <a:solidFill>
                <a:srgbClr val="D1652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341" name="Google Shape;341;p9"/>
            <p:cNvSpPr txBox="1"/>
            <p:nvPr/>
          </p:nvSpPr>
          <p:spPr>
            <a:xfrm>
              <a:off x="26501" y="653645"/>
              <a:ext cx="8206519" cy="489878"/>
            </a:xfrm>
            <a:prstGeom prst="rect">
              <a:avLst/>
            </a:prstGeom>
            <a:noFill/>
            <a:ln>
              <a:noFill/>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Clr>
                  <a:schemeClr val="lt1"/>
                </a:buClr>
                <a:buSzPts val="1200"/>
                <a:buFont typeface="Arial"/>
                <a:buNone/>
              </a:pPr>
              <a:r>
                <a:rPr lang="en-US" sz="1200" b="0">
                  <a:solidFill>
                    <a:schemeClr val="tx1"/>
                  </a:solidFill>
                  <a:latin typeface="Arial"/>
                  <a:ea typeface="Arial"/>
                  <a:cs typeface="Arial"/>
                  <a:sym typeface="Arial"/>
                </a:rPr>
                <a:t> Multimedia content is foundational to this approach, allowing students to access and learn new information at their own pace outside of class.</a:t>
              </a:r>
              <a:endParaRPr sz="1200">
                <a:solidFill>
                  <a:schemeClr val="tx1"/>
                </a:solidFill>
                <a:latin typeface="Arial"/>
                <a:ea typeface="Arial"/>
                <a:cs typeface="Arial"/>
                <a:sym typeface="Arial"/>
              </a:endParaRPr>
            </a:p>
          </p:txBody>
        </p:sp>
        <p:sp>
          <p:nvSpPr>
            <p:cNvPr id="342" name="Google Shape;342;p9"/>
            <p:cNvSpPr/>
            <p:nvPr/>
          </p:nvSpPr>
          <p:spPr>
            <a:xfrm>
              <a:off x="0" y="1253544"/>
              <a:ext cx="8259521" cy="542880"/>
            </a:xfrm>
            <a:prstGeom prst="roundRect">
              <a:avLst>
                <a:gd name="adj" fmla="val 16667"/>
              </a:avLst>
            </a:prstGeom>
            <a:solidFill>
              <a:schemeClr val="lt1"/>
            </a:solidFill>
            <a:ln w="19050" cap="flat" cmpd="sng">
              <a:solidFill>
                <a:srgbClr val="D1652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343" name="Google Shape;343;p9"/>
            <p:cNvSpPr txBox="1"/>
            <p:nvPr/>
          </p:nvSpPr>
          <p:spPr>
            <a:xfrm>
              <a:off x="26501" y="1280045"/>
              <a:ext cx="8206519" cy="489878"/>
            </a:xfrm>
            <a:prstGeom prst="rect">
              <a:avLst/>
            </a:prstGeom>
            <a:noFill/>
            <a:ln>
              <a:noFill/>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Clr>
                  <a:schemeClr val="lt1"/>
                </a:buClr>
                <a:buSzPts val="1200"/>
                <a:buFont typeface="Arial"/>
                <a:buNone/>
              </a:pPr>
              <a:r>
                <a:rPr lang="en-US" sz="1200" b="0">
                  <a:solidFill>
                    <a:schemeClr val="tx1"/>
                  </a:solidFill>
                  <a:latin typeface="Arial"/>
                  <a:ea typeface="Arial"/>
                  <a:cs typeface="Arial"/>
                  <a:sym typeface="Arial"/>
                </a:rPr>
                <a:t>This pre-class engagement with multimedia materials frees up in-class time for deeper exploration and application of concepts.</a:t>
              </a:r>
              <a:endParaRPr sz="1200">
                <a:solidFill>
                  <a:schemeClr val="tx1"/>
                </a:solidFill>
                <a:latin typeface="Arial"/>
                <a:ea typeface="Arial"/>
                <a:cs typeface="Arial"/>
                <a:sym typeface="Arial"/>
              </a:endParaRPr>
            </a:p>
          </p:txBody>
        </p:sp>
        <p:sp>
          <p:nvSpPr>
            <p:cNvPr id="344" name="Google Shape;344;p9"/>
            <p:cNvSpPr/>
            <p:nvPr/>
          </p:nvSpPr>
          <p:spPr>
            <a:xfrm>
              <a:off x="0" y="1879944"/>
              <a:ext cx="8259521" cy="542880"/>
            </a:xfrm>
            <a:prstGeom prst="roundRect">
              <a:avLst>
                <a:gd name="adj" fmla="val 16667"/>
              </a:avLst>
            </a:prstGeom>
            <a:solidFill>
              <a:schemeClr val="lt1"/>
            </a:solidFill>
            <a:ln w="19050" cap="flat" cmpd="sng">
              <a:solidFill>
                <a:srgbClr val="D1652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345" name="Google Shape;345;p9"/>
            <p:cNvSpPr txBox="1"/>
            <p:nvPr/>
          </p:nvSpPr>
          <p:spPr>
            <a:xfrm>
              <a:off x="26501" y="1906445"/>
              <a:ext cx="8206519" cy="489878"/>
            </a:xfrm>
            <a:prstGeom prst="rect">
              <a:avLst/>
            </a:prstGeom>
            <a:noFill/>
            <a:ln>
              <a:noFill/>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Clr>
                  <a:schemeClr val="lt1"/>
                </a:buClr>
                <a:buSzPts val="1200"/>
                <a:buFont typeface="Arial"/>
                <a:buNone/>
              </a:pPr>
              <a:r>
                <a:rPr lang="en-US" sz="1200" b="0">
                  <a:solidFill>
                    <a:schemeClr val="tx1"/>
                  </a:solidFill>
                  <a:latin typeface="Arial"/>
                  <a:ea typeface="Arial"/>
                  <a:cs typeface="Arial"/>
                  <a:sym typeface="Arial"/>
                </a:rPr>
                <a:t>It enables individualized learning experiences, transforming the classroom into a dynamic environment.</a:t>
              </a:r>
              <a:endParaRPr sz="1200">
                <a:solidFill>
                  <a:schemeClr val="tx1"/>
                </a:solidFill>
                <a:latin typeface="Arial"/>
                <a:ea typeface="Arial"/>
                <a:cs typeface="Arial"/>
                <a:sym typeface="Arial"/>
              </a:endParaRPr>
            </a:p>
          </p:txBody>
        </p:sp>
        <p:sp>
          <p:nvSpPr>
            <p:cNvPr id="346" name="Google Shape;346;p9"/>
            <p:cNvSpPr/>
            <p:nvPr/>
          </p:nvSpPr>
          <p:spPr>
            <a:xfrm>
              <a:off x="0" y="2506344"/>
              <a:ext cx="8259521" cy="542880"/>
            </a:xfrm>
            <a:prstGeom prst="roundRect">
              <a:avLst>
                <a:gd name="adj" fmla="val 16667"/>
              </a:avLst>
            </a:prstGeom>
            <a:solidFill>
              <a:schemeClr val="lt1"/>
            </a:solidFill>
            <a:ln w="19050" cap="flat" cmpd="sng">
              <a:solidFill>
                <a:srgbClr val="D1652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347" name="Google Shape;347;p9"/>
            <p:cNvSpPr txBox="1"/>
            <p:nvPr/>
          </p:nvSpPr>
          <p:spPr>
            <a:xfrm>
              <a:off x="26501" y="2532845"/>
              <a:ext cx="8206519" cy="489878"/>
            </a:xfrm>
            <a:prstGeom prst="rect">
              <a:avLst/>
            </a:prstGeom>
            <a:noFill/>
            <a:ln>
              <a:noFill/>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Clr>
                  <a:schemeClr val="lt1"/>
                </a:buClr>
                <a:buSzPts val="1200"/>
                <a:buFont typeface="Arial"/>
                <a:buNone/>
              </a:pPr>
              <a:r>
                <a:rPr lang="en-US" sz="1200" b="0">
                  <a:solidFill>
                    <a:schemeClr val="tx1"/>
                  </a:solidFill>
                  <a:latin typeface="Arial"/>
                  <a:ea typeface="Arial"/>
                  <a:cs typeface="Arial"/>
                  <a:sym typeface="Arial"/>
                </a:rPr>
                <a:t>Educators can facilitate hands-on activities and discussions during class time, providing personalized support to students.</a:t>
              </a:r>
              <a:endParaRPr sz="1200">
                <a:solidFill>
                  <a:schemeClr val="tx1"/>
                </a:solidFill>
                <a:latin typeface="Arial"/>
                <a:ea typeface="Arial"/>
                <a:cs typeface="Arial"/>
                <a:sym typeface="Arial"/>
              </a:endParaRPr>
            </a:p>
          </p:txBody>
        </p:sp>
        <p:sp>
          <p:nvSpPr>
            <p:cNvPr id="348" name="Google Shape;348;p9"/>
            <p:cNvSpPr/>
            <p:nvPr/>
          </p:nvSpPr>
          <p:spPr>
            <a:xfrm>
              <a:off x="0" y="3132744"/>
              <a:ext cx="8259521" cy="542880"/>
            </a:xfrm>
            <a:prstGeom prst="roundRect">
              <a:avLst>
                <a:gd name="adj" fmla="val 16667"/>
              </a:avLst>
            </a:prstGeom>
            <a:solidFill>
              <a:schemeClr val="lt1"/>
            </a:solidFill>
            <a:ln w="19050" cap="flat" cmpd="sng">
              <a:solidFill>
                <a:srgbClr val="D1652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349" name="Google Shape;349;p9"/>
            <p:cNvSpPr txBox="1"/>
            <p:nvPr/>
          </p:nvSpPr>
          <p:spPr>
            <a:xfrm>
              <a:off x="26501" y="3159245"/>
              <a:ext cx="8206519" cy="489878"/>
            </a:xfrm>
            <a:prstGeom prst="rect">
              <a:avLst/>
            </a:prstGeom>
            <a:noFill/>
            <a:ln>
              <a:noFill/>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Clr>
                  <a:schemeClr val="lt1"/>
                </a:buClr>
                <a:buSzPts val="1200"/>
                <a:buFont typeface="Arial"/>
                <a:buNone/>
              </a:pPr>
              <a:r>
                <a:rPr lang="en-US" sz="1200" b="0">
                  <a:solidFill>
                    <a:schemeClr val="tx1"/>
                  </a:solidFill>
                  <a:latin typeface="Arial"/>
                  <a:ea typeface="Arial"/>
                  <a:cs typeface="Arial"/>
                  <a:sym typeface="Arial"/>
                </a:rPr>
                <a:t>This approach maximizes the benefits of live class time, enhancing overall learning outcomes.</a:t>
              </a:r>
              <a:endParaRPr sz="1200">
                <a:solidFill>
                  <a:schemeClr val="tx1"/>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4378</Words>
  <Application>Microsoft Office PowerPoint</Application>
  <PresentationFormat>Widescreen</PresentationFormat>
  <Paragraphs>168</Paragraphs>
  <Slides>26</Slides>
  <Notes>26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Noto Sans Symbols</vt:lpstr>
      <vt:lpstr>Play</vt:lpstr>
      <vt:lpstr>Arial</vt:lpstr>
      <vt:lpstr>Calibri</vt:lpstr>
      <vt:lpstr>Arial</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Veronica Moscato</dc:creator>
  <cp:lastModifiedBy>Sotiria Tsalamani</cp:lastModifiedBy>
  <cp:revision>1</cp:revision>
  <dcterms:created xsi:type="dcterms:W3CDTF">2024-10-21T15:45:46Z</dcterms:created>
  <dcterms:modified xsi:type="dcterms:W3CDTF">2024-11-08T20:47:32Z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0x01010037DD35CB7F0243468558279424C321D6</vt:lpwstr>
  </property>
</Properties>
</file>