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58" r:id="rId6"/>
    <p:sldId id="273" r:id="rId7"/>
    <p:sldId id="296" r:id="rId8"/>
    <p:sldId id="274" r:id="rId9"/>
    <p:sldId id="297" r:id="rId10"/>
    <p:sldId id="275" r:id="rId11"/>
    <p:sldId id="298" r:id="rId12"/>
    <p:sldId id="276" r:id="rId13"/>
    <p:sldId id="299" r:id="rId14"/>
    <p:sldId id="278" r:id="rId15"/>
    <p:sldId id="281" r:id="rId16"/>
    <p:sldId id="293" r:id="rId17"/>
    <p:sldId id="295" r:id="rId18"/>
    <p:sldId id="282" r:id="rId19"/>
    <p:sldId id="285" r:id="rId20"/>
    <p:sldId id="286" r:id="rId21"/>
    <p:sldId id="287" r:id="rId22"/>
    <p:sldId id="288" r:id="rId23"/>
    <p:sldId id="289" r:id="rId24"/>
    <p:sldId id="264" r:id="rId25"/>
    <p:sldId id="290" r:id="rId26"/>
    <p:sldId id="294"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66" y="5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1F959-2C21-4A8A-A50F-4263F8A0A3B6}" type="doc">
      <dgm:prSet loTypeId="urn:microsoft.com/office/officeart/2016/7/layout/LinearArrowProcessNumbered" loCatId="process" qsTypeId="urn:microsoft.com/office/officeart/2005/8/quickstyle/simple1" qsCatId="simple" csTypeId="urn:microsoft.com/office/officeart/2005/8/colors/accent2_2" csCatId="accent2"/>
      <dgm:spPr/>
      <dgm:t>
        <a:bodyPr/>
        <a:lstStyle/>
        <a:p>
          <a:endParaRPr lang="en-US"/>
        </a:p>
      </dgm:t>
    </dgm:pt>
    <dgm:pt modelId="{B7F73DC6-5EC1-4854-A988-194647B8B9A0}">
      <dgm:prSet custT="1"/>
      <dgm:spPr/>
      <dgm:t>
        <a:bodyPr/>
        <a:lstStyle/>
        <a:p>
          <a:r>
            <a:rPr lang="en-US" sz="1400"/>
            <a:t>A Learning Management System (LMS) is a digital platform designed to simplify the management and delivery of educational content.</a:t>
          </a:r>
        </a:p>
      </dgm:t>
    </dgm:pt>
    <dgm:pt modelId="{EDF23470-4D5D-467F-AF4B-77628A78B8DC}" type="parTrans" cxnId="{821D3EA3-8C90-43B2-A32F-011CD5E819F0}">
      <dgm:prSet/>
      <dgm:spPr/>
      <dgm:t>
        <a:bodyPr/>
        <a:lstStyle/>
        <a:p>
          <a:endParaRPr lang="en-US" sz="2400"/>
        </a:p>
      </dgm:t>
    </dgm:pt>
    <dgm:pt modelId="{7C21B950-7770-4152-B069-40D3AAA6E01C}" type="sibTrans" cxnId="{821D3EA3-8C90-43B2-A32F-011CD5E819F0}">
      <dgm:prSet phldrT="1" phldr="0" custT="1"/>
      <dgm:spPr/>
      <dgm:t>
        <a:bodyPr/>
        <a:lstStyle/>
        <a:p>
          <a:r>
            <a:rPr lang="en-US" sz="3600"/>
            <a:t>1</a:t>
          </a:r>
        </a:p>
      </dgm:t>
    </dgm:pt>
    <dgm:pt modelId="{35346FA3-42AF-4E4A-A9DD-3288FB137E9F}">
      <dgm:prSet custT="1"/>
      <dgm:spPr/>
      <dgm:t>
        <a:bodyPr/>
        <a:lstStyle/>
        <a:p>
          <a:r>
            <a:rPr lang="en-US" sz="1400"/>
            <a:t>It serves as a central hub, supporting the efficient distribution of course materials.</a:t>
          </a:r>
        </a:p>
      </dgm:t>
    </dgm:pt>
    <dgm:pt modelId="{9F422BE1-BADE-4965-AF24-30DD9A8EDBAE}" type="parTrans" cxnId="{CC8B133F-B229-4129-8F9D-96B4004CF56D}">
      <dgm:prSet/>
      <dgm:spPr/>
      <dgm:t>
        <a:bodyPr/>
        <a:lstStyle/>
        <a:p>
          <a:endParaRPr lang="en-US" sz="2400"/>
        </a:p>
      </dgm:t>
    </dgm:pt>
    <dgm:pt modelId="{4CC03FBC-74BF-4042-AE1F-64376D665BDC}" type="sibTrans" cxnId="{CC8B133F-B229-4129-8F9D-96B4004CF56D}">
      <dgm:prSet phldrT="2" phldr="0" custT="1"/>
      <dgm:spPr/>
      <dgm:t>
        <a:bodyPr/>
        <a:lstStyle/>
        <a:p>
          <a:r>
            <a:rPr lang="en-US" sz="3600"/>
            <a:t>2</a:t>
          </a:r>
        </a:p>
      </dgm:t>
    </dgm:pt>
    <dgm:pt modelId="{497D0131-1432-4560-BC03-D8943CB668C1}">
      <dgm:prSet custT="1"/>
      <dgm:spPr/>
      <dgm:t>
        <a:bodyPr/>
        <a:lstStyle/>
        <a:p>
          <a:r>
            <a:rPr lang="en-US" sz="1400"/>
            <a:t>An LMS streamlines communication between educators and students.</a:t>
          </a:r>
        </a:p>
      </dgm:t>
    </dgm:pt>
    <dgm:pt modelId="{D520AD6F-17A7-4C71-A742-391001821855}" type="parTrans" cxnId="{BA33D53C-C93D-4550-961D-CFD8264A1E2E}">
      <dgm:prSet/>
      <dgm:spPr/>
      <dgm:t>
        <a:bodyPr/>
        <a:lstStyle/>
        <a:p>
          <a:endParaRPr lang="en-US" sz="2400"/>
        </a:p>
      </dgm:t>
    </dgm:pt>
    <dgm:pt modelId="{CFD8EB33-C127-47A5-91D2-25CE8050B3DE}" type="sibTrans" cxnId="{BA33D53C-C93D-4550-961D-CFD8264A1E2E}">
      <dgm:prSet phldrT="3" phldr="0" custT="1"/>
      <dgm:spPr/>
      <dgm:t>
        <a:bodyPr/>
        <a:lstStyle/>
        <a:p>
          <a:r>
            <a:rPr lang="en-US" sz="3600"/>
            <a:t>3</a:t>
          </a:r>
        </a:p>
      </dgm:t>
    </dgm:pt>
    <dgm:pt modelId="{363F20C8-230B-43DA-AA8C-0A18BAD12E64}">
      <dgm:prSet custT="1"/>
      <dgm:spPr/>
      <dgm:t>
        <a:bodyPr/>
        <a:lstStyle/>
        <a:p>
          <a:r>
            <a:rPr lang="en-US" sz="1400"/>
            <a:t>It facilitates the organization of learning resources, making course management more efficient.</a:t>
          </a:r>
        </a:p>
      </dgm:t>
    </dgm:pt>
    <dgm:pt modelId="{FFE94ECA-1877-4C9B-B5AD-8BC20BE685DA}" type="parTrans" cxnId="{CFE929B0-F48A-468D-B048-7CB4994A3FE6}">
      <dgm:prSet/>
      <dgm:spPr/>
      <dgm:t>
        <a:bodyPr/>
        <a:lstStyle/>
        <a:p>
          <a:endParaRPr lang="en-US" sz="2400"/>
        </a:p>
      </dgm:t>
    </dgm:pt>
    <dgm:pt modelId="{F495D1B1-21CD-4CD3-A48C-6B1B39CC3C89}" type="sibTrans" cxnId="{CFE929B0-F48A-468D-B048-7CB4994A3FE6}">
      <dgm:prSet phldrT="4" phldr="0" custT="1"/>
      <dgm:spPr/>
      <dgm:t>
        <a:bodyPr/>
        <a:lstStyle/>
        <a:p>
          <a:r>
            <a:rPr lang="en-US" sz="3600"/>
            <a:t>4</a:t>
          </a:r>
        </a:p>
      </dgm:t>
    </dgm:pt>
    <dgm:pt modelId="{E6AF74C5-DFA6-4530-A82D-A57A1378C735}">
      <dgm:prSet custT="1"/>
      <dgm:spPr/>
      <dgm:t>
        <a:bodyPr/>
        <a:lstStyle/>
        <a:p>
          <a:r>
            <a:rPr lang="en-US" sz="1400"/>
            <a:t>Students gain the flexibility to access materials anytime and from any location.</a:t>
          </a:r>
        </a:p>
      </dgm:t>
    </dgm:pt>
    <dgm:pt modelId="{AE2D2D56-BE73-4A59-95A4-4047E6137582}" type="parTrans" cxnId="{B9801B25-0CA0-4644-A312-56D4878CAAD9}">
      <dgm:prSet/>
      <dgm:spPr/>
      <dgm:t>
        <a:bodyPr/>
        <a:lstStyle/>
        <a:p>
          <a:endParaRPr lang="en-US" sz="2400"/>
        </a:p>
      </dgm:t>
    </dgm:pt>
    <dgm:pt modelId="{D1CBC3BD-3E2B-4847-8F72-1F2F77E5581F}" type="sibTrans" cxnId="{B9801B25-0CA0-4644-A312-56D4878CAAD9}">
      <dgm:prSet phldrT="5" phldr="0" custT="1"/>
      <dgm:spPr/>
      <dgm:t>
        <a:bodyPr/>
        <a:lstStyle/>
        <a:p>
          <a:r>
            <a:rPr lang="en-US" sz="3600"/>
            <a:t>5</a:t>
          </a:r>
        </a:p>
      </dgm:t>
    </dgm:pt>
    <dgm:pt modelId="{B1768678-52BA-4258-B470-D4D3ECC6C3A7}">
      <dgm:prSet custT="1"/>
      <dgm:spPr/>
      <dgm:t>
        <a:bodyPr/>
        <a:lstStyle/>
        <a:p>
          <a:r>
            <a:rPr lang="en-US" sz="1400"/>
            <a:t>This system supports a more inclusive and accessible educational approach, catering to diverse learning needs.</a:t>
          </a:r>
        </a:p>
      </dgm:t>
    </dgm:pt>
    <dgm:pt modelId="{85A2EE7D-0550-4F62-A89F-F78E4AAEB133}" type="parTrans" cxnId="{B50EC2FB-3F78-4B2B-B373-6881E6192FFB}">
      <dgm:prSet/>
      <dgm:spPr/>
      <dgm:t>
        <a:bodyPr/>
        <a:lstStyle/>
        <a:p>
          <a:endParaRPr lang="en-US" sz="2400"/>
        </a:p>
      </dgm:t>
    </dgm:pt>
    <dgm:pt modelId="{083890D8-0AE4-49E1-80AE-171C6398AF62}" type="sibTrans" cxnId="{B50EC2FB-3F78-4B2B-B373-6881E6192FFB}">
      <dgm:prSet phldrT="6" phldr="0" custT="1"/>
      <dgm:spPr/>
      <dgm:t>
        <a:bodyPr/>
        <a:lstStyle/>
        <a:p>
          <a:r>
            <a:rPr lang="en-US" sz="3600"/>
            <a:t>6</a:t>
          </a:r>
        </a:p>
      </dgm:t>
    </dgm:pt>
    <dgm:pt modelId="{E4E2BB24-2074-4BA1-99C3-659341DF8C5D}" type="pres">
      <dgm:prSet presAssocID="{F7A1F959-2C21-4A8A-A50F-4263F8A0A3B6}" presName="linearFlow" presStyleCnt="0">
        <dgm:presLayoutVars>
          <dgm:dir/>
          <dgm:animLvl val="lvl"/>
          <dgm:resizeHandles val="exact"/>
        </dgm:presLayoutVars>
      </dgm:prSet>
      <dgm:spPr/>
    </dgm:pt>
    <dgm:pt modelId="{65C3FA14-5EBA-435F-B08C-BAC47743A365}" type="pres">
      <dgm:prSet presAssocID="{B7F73DC6-5EC1-4854-A988-194647B8B9A0}" presName="compositeNode" presStyleCnt="0"/>
      <dgm:spPr/>
    </dgm:pt>
    <dgm:pt modelId="{8CC64269-FF67-456B-ABC4-3B13B3BECA3F}" type="pres">
      <dgm:prSet presAssocID="{B7F73DC6-5EC1-4854-A988-194647B8B9A0}" presName="parTx" presStyleLbl="node1" presStyleIdx="0" presStyleCnt="0">
        <dgm:presLayoutVars>
          <dgm:chMax val="0"/>
          <dgm:chPref val="0"/>
          <dgm:bulletEnabled val="1"/>
        </dgm:presLayoutVars>
      </dgm:prSet>
      <dgm:spPr/>
    </dgm:pt>
    <dgm:pt modelId="{F67F56FE-3446-4353-A5E9-8B8FC0C82A4E}" type="pres">
      <dgm:prSet presAssocID="{B7F73DC6-5EC1-4854-A988-194647B8B9A0}" presName="parSh" presStyleCnt="0"/>
      <dgm:spPr/>
    </dgm:pt>
    <dgm:pt modelId="{225CADEA-07A4-48DB-9F3F-FCA2CE50D9CD}" type="pres">
      <dgm:prSet presAssocID="{B7F73DC6-5EC1-4854-A988-194647B8B9A0}" presName="lineNode" presStyleLbl="alignAccFollowNode1" presStyleIdx="0" presStyleCnt="18"/>
      <dgm:spPr/>
    </dgm:pt>
    <dgm:pt modelId="{A9821608-8113-45C0-A0A7-35F5EA0975C1}" type="pres">
      <dgm:prSet presAssocID="{B7F73DC6-5EC1-4854-A988-194647B8B9A0}" presName="lineArrowNode" presStyleLbl="alignAccFollowNode1" presStyleIdx="1" presStyleCnt="18"/>
      <dgm:spPr/>
    </dgm:pt>
    <dgm:pt modelId="{21D0ACF2-A339-4F4D-A2D9-D0D64F7E0365}" type="pres">
      <dgm:prSet presAssocID="{7C21B950-7770-4152-B069-40D3AAA6E01C}" presName="sibTransNodeCircle" presStyleLbl="alignNode1" presStyleIdx="0" presStyleCnt="6">
        <dgm:presLayoutVars>
          <dgm:chMax val="0"/>
          <dgm:bulletEnabled/>
        </dgm:presLayoutVars>
      </dgm:prSet>
      <dgm:spPr/>
    </dgm:pt>
    <dgm:pt modelId="{7A15D919-CCC0-4BDD-AB0E-32FDAE32D5D7}" type="pres">
      <dgm:prSet presAssocID="{7C21B950-7770-4152-B069-40D3AAA6E01C}" presName="spacerBetweenCircleAndCallout" presStyleCnt="0">
        <dgm:presLayoutVars/>
      </dgm:prSet>
      <dgm:spPr/>
    </dgm:pt>
    <dgm:pt modelId="{62E76245-05A4-465A-A16E-B9072263FFE4}" type="pres">
      <dgm:prSet presAssocID="{B7F73DC6-5EC1-4854-A988-194647B8B9A0}" presName="nodeText" presStyleLbl="alignAccFollowNode1" presStyleIdx="2" presStyleCnt="18">
        <dgm:presLayoutVars>
          <dgm:bulletEnabled val="1"/>
        </dgm:presLayoutVars>
      </dgm:prSet>
      <dgm:spPr/>
    </dgm:pt>
    <dgm:pt modelId="{277AA318-F718-455F-80CC-C488BD0E902C}" type="pres">
      <dgm:prSet presAssocID="{7C21B950-7770-4152-B069-40D3AAA6E01C}" presName="sibTransComposite" presStyleCnt="0"/>
      <dgm:spPr/>
    </dgm:pt>
    <dgm:pt modelId="{CB9540B7-8EF8-413A-AFE3-3D2150AE2615}" type="pres">
      <dgm:prSet presAssocID="{35346FA3-42AF-4E4A-A9DD-3288FB137E9F}" presName="compositeNode" presStyleCnt="0"/>
      <dgm:spPr/>
    </dgm:pt>
    <dgm:pt modelId="{5DAE8D34-72DD-45B0-A10C-632AE3B81E4C}" type="pres">
      <dgm:prSet presAssocID="{35346FA3-42AF-4E4A-A9DD-3288FB137E9F}" presName="parTx" presStyleLbl="node1" presStyleIdx="0" presStyleCnt="0">
        <dgm:presLayoutVars>
          <dgm:chMax val="0"/>
          <dgm:chPref val="0"/>
          <dgm:bulletEnabled val="1"/>
        </dgm:presLayoutVars>
      </dgm:prSet>
      <dgm:spPr/>
    </dgm:pt>
    <dgm:pt modelId="{FCB195A4-56AC-44F8-A797-96950C5102C6}" type="pres">
      <dgm:prSet presAssocID="{35346FA3-42AF-4E4A-A9DD-3288FB137E9F}" presName="parSh" presStyleCnt="0"/>
      <dgm:spPr/>
    </dgm:pt>
    <dgm:pt modelId="{E5770906-6633-4F36-93A4-56518E826072}" type="pres">
      <dgm:prSet presAssocID="{35346FA3-42AF-4E4A-A9DD-3288FB137E9F}" presName="lineNode" presStyleLbl="alignAccFollowNode1" presStyleIdx="3" presStyleCnt="18"/>
      <dgm:spPr/>
    </dgm:pt>
    <dgm:pt modelId="{9392DB99-860C-4DE0-9D7A-F8EE7EDDF1D4}" type="pres">
      <dgm:prSet presAssocID="{35346FA3-42AF-4E4A-A9DD-3288FB137E9F}" presName="lineArrowNode" presStyleLbl="alignAccFollowNode1" presStyleIdx="4" presStyleCnt="18"/>
      <dgm:spPr/>
    </dgm:pt>
    <dgm:pt modelId="{DB267F72-72CF-48A9-9154-A9925F7E8396}" type="pres">
      <dgm:prSet presAssocID="{4CC03FBC-74BF-4042-AE1F-64376D665BDC}" presName="sibTransNodeCircle" presStyleLbl="alignNode1" presStyleIdx="1" presStyleCnt="6">
        <dgm:presLayoutVars>
          <dgm:chMax val="0"/>
          <dgm:bulletEnabled/>
        </dgm:presLayoutVars>
      </dgm:prSet>
      <dgm:spPr/>
    </dgm:pt>
    <dgm:pt modelId="{86B77585-4B7B-49AE-956E-14F4B40054C8}" type="pres">
      <dgm:prSet presAssocID="{4CC03FBC-74BF-4042-AE1F-64376D665BDC}" presName="spacerBetweenCircleAndCallout" presStyleCnt="0">
        <dgm:presLayoutVars/>
      </dgm:prSet>
      <dgm:spPr/>
    </dgm:pt>
    <dgm:pt modelId="{D203B299-0036-4D97-890C-1C9BA1E9F249}" type="pres">
      <dgm:prSet presAssocID="{35346FA3-42AF-4E4A-A9DD-3288FB137E9F}" presName="nodeText" presStyleLbl="alignAccFollowNode1" presStyleIdx="5" presStyleCnt="18">
        <dgm:presLayoutVars>
          <dgm:bulletEnabled val="1"/>
        </dgm:presLayoutVars>
      </dgm:prSet>
      <dgm:spPr/>
    </dgm:pt>
    <dgm:pt modelId="{060532B2-D9AB-4390-9DD1-CE9559640C44}" type="pres">
      <dgm:prSet presAssocID="{4CC03FBC-74BF-4042-AE1F-64376D665BDC}" presName="sibTransComposite" presStyleCnt="0"/>
      <dgm:spPr/>
    </dgm:pt>
    <dgm:pt modelId="{D16BD884-85ED-4A56-85AF-0B8CE8A0348B}" type="pres">
      <dgm:prSet presAssocID="{497D0131-1432-4560-BC03-D8943CB668C1}" presName="compositeNode" presStyleCnt="0"/>
      <dgm:spPr/>
    </dgm:pt>
    <dgm:pt modelId="{F1279653-6559-4FD7-B08D-48A83344602D}" type="pres">
      <dgm:prSet presAssocID="{497D0131-1432-4560-BC03-D8943CB668C1}" presName="parTx" presStyleLbl="node1" presStyleIdx="0" presStyleCnt="0">
        <dgm:presLayoutVars>
          <dgm:chMax val="0"/>
          <dgm:chPref val="0"/>
          <dgm:bulletEnabled val="1"/>
        </dgm:presLayoutVars>
      </dgm:prSet>
      <dgm:spPr/>
    </dgm:pt>
    <dgm:pt modelId="{DBB74231-9C5D-4773-B10E-18CCA103EBBC}" type="pres">
      <dgm:prSet presAssocID="{497D0131-1432-4560-BC03-D8943CB668C1}" presName="parSh" presStyleCnt="0"/>
      <dgm:spPr/>
    </dgm:pt>
    <dgm:pt modelId="{98767695-133A-4CA1-948A-F7032E9C9249}" type="pres">
      <dgm:prSet presAssocID="{497D0131-1432-4560-BC03-D8943CB668C1}" presName="lineNode" presStyleLbl="alignAccFollowNode1" presStyleIdx="6" presStyleCnt="18"/>
      <dgm:spPr/>
    </dgm:pt>
    <dgm:pt modelId="{B73F13A3-A1D7-459B-8F81-9409DF09506F}" type="pres">
      <dgm:prSet presAssocID="{497D0131-1432-4560-BC03-D8943CB668C1}" presName="lineArrowNode" presStyleLbl="alignAccFollowNode1" presStyleIdx="7" presStyleCnt="18"/>
      <dgm:spPr/>
    </dgm:pt>
    <dgm:pt modelId="{634E7D95-77B5-4FDB-BF30-57C3EE0C0651}" type="pres">
      <dgm:prSet presAssocID="{CFD8EB33-C127-47A5-91D2-25CE8050B3DE}" presName="sibTransNodeCircle" presStyleLbl="alignNode1" presStyleIdx="2" presStyleCnt="6">
        <dgm:presLayoutVars>
          <dgm:chMax val="0"/>
          <dgm:bulletEnabled/>
        </dgm:presLayoutVars>
      </dgm:prSet>
      <dgm:spPr/>
    </dgm:pt>
    <dgm:pt modelId="{FCC948EB-FF18-4462-A95D-16910718D2FE}" type="pres">
      <dgm:prSet presAssocID="{CFD8EB33-C127-47A5-91D2-25CE8050B3DE}" presName="spacerBetweenCircleAndCallout" presStyleCnt="0">
        <dgm:presLayoutVars/>
      </dgm:prSet>
      <dgm:spPr/>
    </dgm:pt>
    <dgm:pt modelId="{6F9AF000-0119-4EAE-9BD0-027BF98A134A}" type="pres">
      <dgm:prSet presAssocID="{497D0131-1432-4560-BC03-D8943CB668C1}" presName="nodeText" presStyleLbl="alignAccFollowNode1" presStyleIdx="8" presStyleCnt="18">
        <dgm:presLayoutVars>
          <dgm:bulletEnabled val="1"/>
        </dgm:presLayoutVars>
      </dgm:prSet>
      <dgm:spPr/>
    </dgm:pt>
    <dgm:pt modelId="{1F6C258C-5255-461F-BBCC-61539FE74750}" type="pres">
      <dgm:prSet presAssocID="{CFD8EB33-C127-47A5-91D2-25CE8050B3DE}" presName="sibTransComposite" presStyleCnt="0"/>
      <dgm:spPr/>
    </dgm:pt>
    <dgm:pt modelId="{F956E0BA-D194-459F-9B1D-B227E801A216}" type="pres">
      <dgm:prSet presAssocID="{363F20C8-230B-43DA-AA8C-0A18BAD12E64}" presName="compositeNode" presStyleCnt="0"/>
      <dgm:spPr/>
    </dgm:pt>
    <dgm:pt modelId="{C79A66E4-CBEA-4DE3-BFDE-313C812154DF}" type="pres">
      <dgm:prSet presAssocID="{363F20C8-230B-43DA-AA8C-0A18BAD12E64}" presName="parTx" presStyleLbl="node1" presStyleIdx="0" presStyleCnt="0">
        <dgm:presLayoutVars>
          <dgm:chMax val="0"/>
          <dgm:chPref val="0"/>
          <dgm:bulletEnabled val="1"/>
        </dgm:presLayoutVars>
      </dgm:prSet>
      <dgm:spPr/>
    </dgm:pt>
    <dgm:pt modelId="{08F8ED65-12EF-4FD9-85F5-5A6BE8078DAC}" type="pres">
      <dgm:prSet presAssocID="{363F20C8-230B-43DA-AA8C-0A18BAD12E64}" presName="parSh" presStyleCnt="0"/>
      <dgm:spPr/>
    </dgm:pt>
    <dgm:pt modelId="{4C2A5384-C362-4E25-9C25-EA2267B93FE7}" type="pres">
      <dgm:prSet presAssocID="{363F20C8-230B-43DA-AA8C-0A18BAD12E64}" presName="lineNode" presStyleLbl="alignAccFollowNode1" presStyleIdx="9" presStyleCnt="18"/>
      <dgm:spPr/>
    </dgm:pt>
    <dgm:pt modelId="{5D910BAC-9270-4ACC-BAD3-13E0A11BF3C6}" type="pres">
      <dgm:prSet presAssocID="{363F20C8-230B-43DA-AA8C-0A18BAD12E64}" presName="lineArrowNode" presStyleLbl="alignAccFollowNode1" presStyleIdx="10" presStyleCnt="18"/>
      <dgm:spPr/>
    </dgm:pt>
    <dgm:pt modelId="{931C38A4-33F5-4609-B8DA-CD1F37878C14}" type="pres">
      <dgm:prSet presAssocID="{F495D1B1-21CD-4CD3-A48C-6B1B39CC3C89}" presName="sibTransNodeCircle" presStyleLbl="alignNode1" presStyleIdx="3" presStyleCnt="6">
        <dgm:presLayoutVars>
          <dgm:chMax val="0"/>
          <dgm:bulletEnabled/>
        </dgm:presLayoutVars>
      </dgm:prSet>
      <dgm:spPr/>
    </dgm:pt>
    <dgm:pt modelId="{854BEED0-AEF9-41A6-9777-9DB7AFBB3F06}" type="pres">
      <dgm:prSet presAssocID="{F495D1B1-21CD-4CD3-A48C-6B1B39CC3C89}" presName="spacerBetweenCircleAndCallout" presStyleCnt="0">
        <dgm:presLayoutVars/>
      </dgm:prSet>
      <dgm:spPr/>
    </dgm:pt>
    <dgm:pt modelId="{3A0A2EA6-F606-47F1-B2DF-7B26E27D53E8}" type="pres">
      <dgm:prSet presAssocID="{363F20C8-230B-43DA-AA8C-0A18BAD12E64}" presName="nodeText" presStyleLbl="alignAccFollowNode1" presStyleIdx="11" presStyleCnt="18">
        <dgm:presLayoutVars>
          <dgm:bulletEnabled val="1"/>
        </dgm:presLayoutVars>
      </dgm:prSet>
      <dgm:spPr/>
    </dgm:pt>
    <dgm:pt modelId="{6C9CD690-1EEC-44C3-9F11-9E80709ACF0F}" type="pres">
      <dgm:prSet presAssocID="{F495D1B1-21CD-4CD3-A48C-6B1B39CC3C89}" presName="sibTransComposite" presStyleCnt="0"/>
      <dgm:spPr/>
    </dgm:pt>
    <dgm:pt modelId="{A47DA31B-2166-4E3E-8B8B-DAC6A2668A50}" type="pres">
      <dgm:prSet presAssocID="{E6AF74C5-DFA6-4530-A82D-A57A1378C735}" presName="compositeNode" presStyleCnt="0"/>
      <dgm:spPr/>
    </dgm:pt>
    <dgm:pt modelId="{EFCEB2E4-77BB-4068-BE46-F822C0779800}" type="pres">
      <dgm:prSet presAssocID="{E6AF74C5-DFA6-4530-A82D-A57A1378C735}" presName="parTx" presStyleLbl="node1" presStyleIdx="0" presStyleCnt="0">
        <dgm:presLayoutVars>
          <dgm:chMax val="0"/>
          <dgm:chPref val="0"/>
          <dgm:bulletEnabled val="1"/>
        </dgm:presLayoutVars>
      </dgm:prSet>
      <dgm:spPr/>
    </dgm:pt>
    <dgm:pt modelId="{4A9DBBE8-EDDB-4E56-84BB-50B3C77F34DE}" type="pres">
      <dgm:prSet presAssocID="{E6AF74C5-DFA6-4530-A82D-A57A1378C735}" presName="parSh" presStyleCnt="0"/>
      <dgm:spPr/>
    </dgm:pt>
    <dgm:pt modelId="{9B9D55D9-CE53-40A3-A9B5-46103E5EB6F7}" type="pres">
      <dgm:prSet presAssocID="{E6AF74C5-DFA6-4530-A82D-A57A1378C735}" presName="lineNode" presStyleLbl="alignAccFollowNode1" presStyleIdx="12" presStyleCnt="18"/>
      <dgm:spPr/>
    </dgm:pt>
    <dgm:pt modelId="{40C8E7B5-51E9-48E9-B0B6-6D37E6C32B4C}" type="pres">
      <dgm:prSet presAssocID="{E6AF74C5-DFA6-4530-A82D-A57A1378C735}" presName="lineArrowNode" presStyleLbl="alignAccFollowNode1" presStyleIdx="13" presStyleCnt="18"/>
      <dgm:spPr/>
    </dgm:pt>
    <dgm:pt modelId="{D50D89CB-BF64-42FC-BC54-1A901F93DE2A}" type="pres">
      <dgm:prSet presAssocID="{D1CBC3BD-3E2B-4847-8F72-1F2F77E5581F}" presName="sibTransNodeCircle" presStyleLbl="alignNode1" presStyleIdx="4" presStyleCnt="6">
        <dgm:presLayoutVars>
          <dgm:chMax val="0"/>
          <dgm:bulletEnabled/>
        </dgm:presLayoutVars>
      </dgm:prSet>
      <dgm:spPr/>
    </dgm:pt>
    <dgm:pt modelId="{5AD632E9-0C5A-440E-9B66-DCAD9F79C65E}" type="pres">
      <dgm:prSet presAssocID="{D1CBC3BD-3E2B-4847-8F72-1F2F77E5581F}" presName="spacerBetweenCircleAndCallout" presStyleCnt="0">
        <dgm:presLayoutVars/>
      </dgm:prSet>
      <dgm:spPr/>
    </dgm:pt>
    <dgm:pt modelId="{AFC5ED02-6A92-4697-8719-10DDF13CB2B5}" type="pres">
      <dgm:prSet presAssocID="{E6AF74C5-DFA6-4530-A82D-A57A1378C735}" presName="nodeText" presStyleLbl="alignAccFollowNode1" presStyleIdx="14" presStyleCnt="18">
        <dgm:presLayoutVars>
          <dgm:bulletEnabled val="1"/>
        </dgm:presLayoutVars>
      </dgm:prSet>
      <dgm:spPr/>
    </dgm:pt>
    <dgm:pt modelId="{63497889-C6D2-4641-8A09-9F87DB3FF6DC}" type="pres">
      <dgm:prSet presAssocID="{D1CBC3BD-3E2B-4847-8F72-1F2F77E5581F}" presName="sibTransComposite" presStyleCnt="0"/>
      <dgm:spPr/>
    </dgm:pt>
    <dgm:pt modelId="{2606115A-0470-4586-9E85-C79C83BD5780}" type="pres">
      <dgm:prSet presAssocID="{B1768678-52BA-4258-B470-D4D3ECC6C3A7}" presName="compositeNode" presStyleCnt="0"/>
      <dgm:spPr/>
    </dgm:pt>
    <dgm:pt modelId="{EEE65E0C-A312-4F6A-AA9E-707D29DAE971}" type="pres">
      <dgm:prSet presAssocID="{B1768678-52BA-4258-B470-D4D3ECC6C3A7}" presName="parTx" presStyleLbl="node1" presStyleIdx="0" presStyleCnt="0">
        <dgm:presLayoutVars>
          <dgm:chMax val="0"/>
          <dgm:chPref val="0"/>
          <dgm:bulletEnabled val="1"/>
        </dgm:presLayoutVars>
      </dgm:prSet>
      <dgm:spPr/>
    </dgm:pt>
    <dgm:pt modelId="{7C9D260D-EB65-4867-B052-CE7E8C20B1E7}" type="pres">
      <dgm:prSet presAssocID="{B1768678-52BA-4258-B470-D4D3ECC6C3A7}" presName="parSh" presStyleCnt="0"/>
      <dgm:spPr/>
    </dgm:pt>
    <dgm:pt modelId="{8352B5A7-7BDD-4390-9E4A-6D8FD327D852}" type="pres">
      <dgm:prSet presAssocID="{B1768678-52BA-4258-B470-D4D3ECC6C3A7}" presName="lineNode" presStyleLbl="alignAccFollowNode1" presStyleIdx="15" presStyleCnt="18"/>
      <dgm:spPr/>
    </dgm:pt>
    <dgm:pt modelId="{CCB0ADAF-CBA6-46FF-9362-C9B9C30447CD}" type="pres">
      <dgm:prSet presAssocID="{B1768678-52BA-4258-B470-D4D3ECC6C3A7}" presName="lineArrowNode" presStyleLbl="alignAccFollowNode1" presStyleIdx="16" presStyleCnt="18"/>
      <dgm:spPr/>
    </dgm:pt>
    <dgm:pt modelId="{D116C64B-E559-4F80-ACCD-21294100A045}" type="pres">
      <dgm:prSet presAssocID="{083890D8-0AE4-49E1-80AE-171C6398AF62}" presName="sibTransNodeCircle" presStyleLbl="alignNode1" presStyleIdx="5" presStyleCnt="6">
        <dgm:presLayoutVars>
          <dgm:chMax val="0"/>
          <dgm:bulletEnabled/>
        </dgm:presLayoutVars>
      </dgm:prSet>
      <dgm:spPr/>
    </dgm:pt>
    <dgm:pt modelId="{AE7E8EE6-E13F-4BDE-A4B5-D17078385191}" type="pres">
      <dgm:prSet presAssocID="{083890D8-0AE4-49E1-80AE-171C6398AF62}" presName="spacerBetweenCircleAndCallout" presStyleCnt="0">
        <dgm:presLayoutVars/>
      </dgm:prSet>
      <dgm:spPr/>
    </dgm:pt>
    <dgm:pt modelId="{9F110AE6-0566-4F05-8EA7-56126922183F}" type="pres">
      <dgm:prSet presAssocID="{B1768678-52BA-4258-B470-D4D3ECC6C3A7}" presName="nodeText" presStyleLbl="alignAccFollowNode1" presStyleIdx="17" presStyleCnt="18">
        <dgm:presLayoutVars>
          <dgm:bulletEnabled val="1"/>
        </dgm:presLayoutVars>
      </dgm:prSet>
      <dgm:spPr/>
    </dgm:pt>
  </dgm:ptLst>
  <dgm:cxnLst>
    <dgm:cxn modelId="{EA6CFC1D-6199-4E4B-A496-08BCFEEB5BBC}" type="presOf" srcId="{CFD8EB33-C127-47A5-91D2-25CE8050B3DE}" destId="{634E7D95-77B5-4FDB-BF30-57C3EE0C0651}" srcOrd="0" destOrd="0" presId="urn:microsoft.com/office/officeart/2016/7/layout/LinearArrowProcessNumbered"/>
    <dgm:cxn modelId="{B9801B25-0CA0-4644-A312-56D4878CAAD9}" srcId="{F7A1F959-2C21-4A8A-A50F-4263F8A0A3B6}" destId="{E6AF74C5-DFA6-4530-A82D-A57A1378C735}" srcOrd="4" destOrd="0" parTransId="{AE2D2D56-BE73-4A59-95A4-4047E6137582}" sibTransId="{D1CBC3BD-3E2B-4847-8F72-1F2F77E5581F}"/>
    <dgm:cxn modelId="{7223032A-B9CA-48F8-AEE4-FAF7BF663F1F}" type="presOf" srcId="{497D0131-1432-4560-BC03-D8943CB668C1}" destId="{6F9AF000-0119-4EAE-9BD0-027BF98A134A}" srcOrd="0" destOrd="0" presId="urn:microsoft.com/office/officeart/2016/7/layout/LinearArrowProcessNumbered"/>
    <dgm:cxn modelId="{4384962C-7425-4A7A-9577-31737B398990}" type="presOf" srcId="{363F20C8-230B-43DA-AA8C-0A18BAD12E64}" destId="{3A0A2EA6-F606-47F1-B2DF-7B26E27D53E8}" srcOrd="0" destOrd="0" presId="urn:microsoft.com/office/officeart/2016/7/layout/LinearArrowProcessNumbered"/>
    <dgm:cxn modelId="{326C7438-47CD-4744-AFB8-7CAF820E94ED}" type="presOf" srcId="{4CC03FBC-74BF-4042-AE1F-64376D665BDC}" destId="{DB267F72-72CF-48A9-9154-A9925F7E8396}" srcOrd="0" destOrd="0" presId="urn:microsoft.com/office/officeart/2016/7/layout/LinearArrowProcessNumbered"/>
    <dgm:cxn modelId="{BA33D53C-C93D-4550-961D-CFD8264A1E2E}" srcId="{F7A1F959-2C21-4A8A-A50F-4263F8A0A3B6}" destId="{497D0131-1432-4560-BC03-D8943CB668C1}" srcOrd="2" destOrd="0" parTransId="{D520AD6F-17A7-4C71-A742-391001821855}" sibTransId="{CFD8EB33-C127-47A5-91D2-25CE8050B3DE}"/>
    <dgm:cxn modelId="{CC8B133F-B229-4129-8F9D-96B4004CF56D}" srcId="{F7A1F959-2C21-4A8A-A50F-4263F8A0A3B6}" destId="{35346FA3-42AF-4E4A-A9DD-3288FB137E9F}" srcOrd="1" destOrd="0" parTransId="{9F422BE1-BADE-4965-AF24-30DD9A8EDBAE}" sibTransId="{4CC03FBC-74BF-4042-AE1F-64376D665BDC}"/>
    <dgm:cxn modelId="{87472A50-32EE-4915-9D48-2D189747CEA6}" type="presOf" srcId="{F7A1F959-2C21-4A8A-A50F-4263F8A0A3B6}" destId="{E4E2BB24-2074-4BA1-99C3-659341DF8C5D}" srcOrd="0" destOrd="0" presId="urn:microsoft.com/office/officeart/2016/7/layout/LinearArrowProcessNumbered"/>
    <dgm:cxn modelId="{DEEA159C-5C87-4980-A06C-ACF9B45266DF}" type="presOf" srcId="{E6AF74C5-DFA6-4530-A82D-A57A1378C735}" destId="{AFC5ED02-6A92-4697-8719-10DDF13CB2B5}" srcOrd="0" destOrd="0" presId="urn:microsoft.com/office/officeart/2016/7/layout/LinearArrowProcessNumbered"/>
    <dgm:cxn modelId="{C517689E-61C9-45C7-9B35-1F64773069AC}" type="presOf" srcId="{F495D1B1-21CD-4CD3-A48C-6B1B39CC3C89}" destId="{931C38A4-33F5-4609-B8DA-CD1F37878C14}" srcOrd="0" destOrd="0" presId="urn:microsoft.com/office/officeart/2016/7/layout/LinearArrowProcessNumbered"/>
    <dgm:cxn modelId="{821D3EA3-8C90-43B2-A32F-011CD5E819F0}" srcId="{F7A1F959-2C21-4A8A-A50F-4263F8A0A3B6}" destId="{B7F73DC6-5EC1-4854-A988-194647B8B9A0}" srcOrd="0" destOrd="0" parTransId="{EDF23470-4D5D-467F-AF4B-77628A78B8DC}" sibTransId="{7C21B950-7770-4152-B069-40D3AAA6E01C}"/>
    <dgm:cxn modelId="{CFE929B0-F48A-468D-B048-7CB4994A3FE6}" srcId="{F7A1F959-2C21-4A8A-A50F-4263F8A0A3B6}" destId="{363F20C8-230B-43DA-AA8C-0A18BAD12E64}" srcOrd="3" destOrd="0" parTransId="{FFE94ECA-1877-4C9B-B5AD-8BC20BE685DA}" sibTransId="{F495D1B1-21CD-4CD3-A48C-6B1B39CC3C89}"/>
    <dgm:cxn modelId="{BCF9CCBB-BC15-4451-AD34-B41C8E79CF0F}" type="presOf" srcId="{D1CBC3BD-3E2B-4847-8F72-1F2F77E5581F}" destId="{D50D89CB-BF64-42FC-BC54-1A901F93DE2A}" srcOrd="0" destOrd="0" presId="urn:microsoft.com/office/officeart/2016/7/layout/LinearArrowProcessNumbered"/>
    <dgm:cxn modelId="{6642F8BF-199D-4EE4-971A-C8835F1DC005}" type="presOf" srcId="{083890D8-0AE4-49E1-80AE-171C6398AF62}" destId="{D116C64B-E559-4F80-ACCD-21294100A045}" srcOrd="0" destOrd="0" presId="urn:microsoft.com/office/officeart/2016/7/layout/LinearArrowProcessNumbered"/>
    <dgm:cxn modelId="{A18FE0D1-9F71-4EFD-89A3-6B6C3D154883}" type="presOf" srcId="{B7F73DC6-5EC1-4854-A988-194647B8B9A0}" destId="{62E76245-05A4-465A-A16E-B9072263FFE4}" srcOrd="0" destOrd="0" presId="urn:microsoft.com/office/officeart/2016/7/layout/LinearArrowProcessNumbered"/>
    <dgm:cxn modelId="{3F0B09E1-2D30-4A1C-B065-6B526BFC47B0}" type="presOf" srcId="{B1768678-52BA-4258-B470-D4D3ECC6C3A7}" destId="{9F110AE6-0566-4F05-8EA7-56126922183F}" srcOrd="0" destOrd="0" presId="urn:microsoft.com/office/officeart/2016/7/layout/LinearArrowProcessNumbered"/>
    <dgm:cxn modelId="{D9B65BE5-0047-4B6B-BEBC-E62CBFC68A6F}" type="presOf" srcId="{7C21B950-7770-4152-B069-40D3AAA6E01C}" destId="{21D0ACF2-A339-4F4D-A2D9-D0D64F7E0365}" srcOrd="0" destOrd="0" presId="urn:microsoft.com/office/officeart/2016/7/layout/LinearArrowProcessNumbered"/>
    <dgm:cxn modelId="{46F200F0-DA8B-4686-9A6B-3F0223B9CAB6}" type="presOf" srcId="{35346FA3-42AF-4E4A-A9DD-3288FB137E9F}" destId="{D203B299-0036-4D97-890C-1C9BA1E9F249}" srcOrd="0" destOrd="0" presId="urn:microsoft.com/office/officeart/2016/7/layout/LinearArrowProcessNumbered"/>
    <dgm:cxn modelId="{B50EC2FB-3F78-4B2B-B373-6881E6192FFB}" srcId="{F7A1F959-2C21-4A8A-A50F-4263F8A0A3B6}" destId="{B1768678-52BA-4258-B470-D4D3ECC6C3A7}" srcOrd="5" destOrd="0" parTransId="{85A2EE7D-0550-4F62-A89F-F78E4AAEB133}" sibTransId="{083890D8-0AE4-49E1-80AE-171C6398AF62}"/>
    <dgm:cxn modelId="{AF5986BB-3211-4EA8-8670-C5BC3EA7BCAE}" type="presParOf" srcId="{E4E2BB24-2074-4BA1-99C3-659341DF8C5D}" destId="{65C3FA14-5EBA-435F-B08C-BAC47743A365}" srcOrd="0" destOrd="0" presId="urn:microsoft.com/office/officeart/2016/7/layout/LinearArrowProcessNumbered"/>
    <dgm:cxn modelId="{859E4BBC-C248-4FED-931D-B9945299E411}" type="presParOf" srcId="{65C3FA14-5EBA-435F-B08C-BAC47743A365}" destId="{8CC64269-FF67-456B-ABC4-3B13B3BECA3F}" srcOrd="0" destOrd="0" presId="urn:microsoft.com/office/officeart/2016/7/layout/LinearArrowProcessNumbered"/>
    <dgm:cxn modelId="{FDED821E-9A1A-4ECC-A3BC-823CDB9AAE9E}" type="presParOf" srcId="{65C3FA14-5EBA-435F-B08C-BAC47743A365}" destId="{F67F56FE-3446-4353-A5E9-8B8FC0C82A4E}" srcOrd="1" destOrd="0" presId="urn:microsoft.com/office/officeart/2016/7/layout/LinearArrowProcessNumbered"/>
    <dgm:cxn modelId="{2EFE70FA-7E23-4A2F-9E57-20110FFAEA72}" type="presParOf" srcId="{F67F56FE-3446-4353-A5E9-8B8FC0C82A4E}" destId="{225CADEA-07A4-48DB-9F3F-FCA2CE50D9CD}" srcOrd="0" destOrd="0" presId="urn:microsoft.com/office/officeart/2016/7/layout/LinearArrowProcessNumbered"/>
    <dgm:cxn modelId="{A4B0DB10-A74A-4333-9D80-F0B0DC0617B0}" type="presParOf" srcId="{F67F56FE-3446-4353-A5E9-8B8FC0C82A4E}" destId="{A9821608-8113-45C0-A0A7-35F5EA0975C1}" srcOrd="1" destOrd="0" presId="urn:microsoft.com/office/officeart/2016/7/layout/LinearArrowProcessNumbered"/>
    <dgm:cxn modelId="{95857094-8774-4226-A8AE-9D82DA84D247}" type="presParOf" srcId="{F67F56FE-3446-4353-A5E9-8B8FC0C82A4E}" destId="{21D0ACF2-A339-4F4D-A2D9-D0D64F7E0365}" srcOrd="2" destOrd="0" presId="urn:microsoft.com/office/officeart/2016/7/layout/LinearArrowProcessNumbered"/>
    <dgm:cxn modelId="{909DC9F4-B37E-4FFF-A0BB-A514A0EE3CF9}" type="presParOf" srcId="{F67F56FE-3446-4353-A5E9-8B8FC0C82A4E}" destId="{7A15D919-CCC0-4BDD-AB0E-32FDAE32D5D7}" srcOrd="3" destOrd="0" presId="urn:microsoft.com/office/officeart/2016/7/layout/LinearArrowProcessNumbered"/>
    <dgm:cxn modelId="{E27B5478-C01E-4F11-97BB-A0BC26165186}" type="presParOf" srcId="{65C3FA14-5EBA-435F-B08C-BAC47743A365}" destId="{62E76245-05A4-465A-A16E-B9072263FFE4}" srcOrd="2" destOrd="0" presId="urn:microsoft.com/office/officeart/2016/7/layout/LinearArrowProcessNumbered"/>
    <dgm:cxn modelId="{D1769FD5-C651-40E1-842F-DD72C3C2174F}" type="presParOf" srcId="{E4E2BB24-2074-4BA1-99C3-659341DF8C5D}" destId="{277AA318-F718-455F-80CC-C488BD0E902C}" srcOrd="1" destOrd="0" presId="urn:microsoft.com/office/officeart/2016/7/layout/LinearArrowProcessNumbered"/>
    <dgm:cxn modelId="{23D29531-F07D-43B4-AE5F-658BC7865EE4}" type="presParOf" srcId="{E4E2BB24-2074-4BA1-99C3-659341DF8C5D}" destId="{CB9540B7-8EF8-413A-AFE3-3D2150AE2615}" srcOrd="2" destOrd="0" presId="urn:microsoft.com/office/officeart/2016/7/layout/LinearArrowProcessNumbered"/>
    <dgm:cxn modelId="{246DCD32-1BB2-4A0C-BA44-05EC2DF1CA0D}" type="presParOf" srcId="{CB9540B7-8EF8-413A-AFE3-3D2150AE2615}" destId="{5DAE8D34-72DD-45B0-A10C-632AE3B81E4C}" srcOrd="0" destOrd="0" presId="urn:microsoft.com/office/officeart/2016/7/layout/LinearArrowProcessNumbered"/>
    <dgm:cxn modelId="{FA4BEEA5-22B3-4FC2-9375-5A935AFEB028}" type="presParOf" srcId="{CB9540B7-8EF8-413A-AFE3-3D2150AE2615}" destId="{FCB195A4-56AC-44F8-A797-96950C5102C6}" srcOrd="1" destOrd="0" presId="urn:microsoft.com/office/officeart/2016/7/layout/LinearArrowProcessNumbered"/>
    <dgm:cxn modelId="{DEC19951-83FE-47A3-88C8-24E28DA8A4D8}" type="presParOf" srcId="{FCB195A4-56AC-44F8-A797-96950C5102C6}" destId="{E5770906-6633-4F36-93A4-56518E826072}" srcOrd="0" destOrd="0" presId="urn:microsoft.com/office/officeart/2016/7/layout/LinearArrowProcessNumbered"/>
    <dgm:cxn modelId="{D9DFEE92-F4B5-40EB-8F2F-9E9B5497E867}" type="presParOf" srcId="{FCB195A4-56AC-44F8-A797-96950C5102C6}" destId="{9392DB99-860C-4DE0-9D7A-F8EE7EDDF1D4}" srcOrd="1" destOrd="0" presId="urn:microsoft.com/office/officeart/2016/7/layout/LinearArrowProcessNumbered"/>
    <dgm:cxn modelId="{8C061B6D-94D1-473B-A6AC-0811E4D9CDD3}" type="presParOf" srcId="{FCB195A4-56AC-44F8-A797-96950C5102C6}" destId="{DB267F72-72CF-48A9-9154-A9925F7E8396}" srcOrd="2" destOrd="0" presId="urn:microsoft.com/office/officeart/2016/7/layout/LinearArrowProcessNumbered"/>
    <dgm:cxn modelId="{5E412FE0-8F19-49E2-9D25-0FD6DAA47860}" type="presParOf" srcId="{FCB195A4-56AC-44F8-A797-96950C5102C6}" destId="{86B77585-4B7B-49AE-956E-14F4B40054C8}" srcOrd="3" destOrd="0" presId="urn:microsoft.com/office/officeart/2016/7/layout/LinearArrowProcessNumbered"/>
    <dgm:cxn modelId="{2CA530B9-7B20-4CA7-925A-64DCB9F7B778}" type="presParOf" srcId="{CB9540B7-8EF8-413A-AFE3-3D2150AE2615}" destId="{D203B299-0036-4D97-890C-1C9BA1E9F249}" srcOrd="2" destOrd="0" presId="urn:microsoft.com/office/officeart/2016/7/layout/LinearArrowProcessNumbered"/>
    <dgm:cxn modelId="{48698ED7-4B7A-4827-8B90-75287E03DAC9}" type="presParOf" srcId="{E4E2BB24-2074-4BA1-99C3-659341DF8C5D}" destId="{060532B2-D9AB-4390-9DD1-CE9559640C44}" srcOrd="3" destOrd="0" presId="urn:microsoft.com/office/officeart/2016/7/layout/LinearArrowProcessNumbered"/>
    <dgm:cxn modelId="{A7BA8934-3CAA-47D3-8DBF-2D46FBD9742D}" type="presParOf" srcId="{E4E2BB24-2074-4BA1-99C3-659341DF8C5D}" destId="{D16BD884-85ED-4A56-85AF-0B8CE8A0348B}" srcOrd="4" destOrd="0" presId="urn:microsoft.com/office/officeart/2016/7/layout/LinearArrowProcessNumbered"/>
    <dgm:cxn modelId="{7158AC0C-3509-48DD-9ECE-513B50828A7F}" type="presParOf" srcId="{D16BD884-85ED-4A56-85AF-0B8CE8A0348B}" destId="{F1279653-6559-4FD7-B08D-48A83344602D}" srcOrd="0" destOrd="0" presId="urn:microsoft.com/office/officeart/2016/7/layout/LinearArrowProcessNumbered"/>
    <dgm:cxn modelId="{F67A86E5-59A5-485C-94E3-23E990232E08}" type="presParOf" srcId="{D16BD884-85ED-4A56-85AF-0B8CE8A0348B}" destId="{DBB74231-9C5D-4773-B10E-18CCA103EBBC}" srcOrd="1" destOrd="0" presId="urn:microsoft.com/office/officeart/2016/7/layout/LinearArrowProcessNumbered"/>
    <dgm:cxn modelId="{60CD45E4-F2F8-4C34-BD17-D6A110FAAE86}" type="presParOf" srcId="{DBB74231-9C5D-4773-B10E-18CCA103EBBC}" destId="{98767695-133A-4CA1-948A-F7032E9C9249}" srcOrd="0" destOrd="0" presId="urn:microsoft.com/office/officeart/2016/7/layout/LinearArrowProcessNumbered"/>
    <dgm:cxn modelId="{109642D8-DB84-4295-A6B2-6CEBD3C8117F}" type="presParOf" srcId="{DBB74231-9C5D-4773-B10E-18CCA103EBBC}" destId="{B73F13A3-A1D7-459B-8F81-9409DF09506F}" srcOrd="1" destOrd="0" presId="urn:microsoft.com/office/officeart/2016/7/layout/LinearArrowProcessNumbered"/>
    <dgm:cxn modelId="{0DE5F072-DC4A-4ACE-9009-0E470994F0AC}" type="presParOf" srcId="{DBB74231-9C5D-4773-B10E-18CCA103EBBC}" destId="{634E7D95-77B5-4FDB-BF30-57C3EE0C0651}" srcOrd="2" destOrd="0" presId="urn:microsoft.com/office/officeart/2016/7/layout/LinearArrowProcessNumbered"/>
    <dgm:cxn modelId="{0BFD15DA-7C46-4366-BA2A-35BB1A338739}" type="presParOf" srcId="{DBB74231-9C5D-4773-B10E-18CCA103EBBC}" destId="{FCC948EB-FF18-4462-A95D-16910718D2FE}" srcOrd="3" destOrd="0" presId="urn:microsoft.com/office/officeart/2016/7/layout/LinearArrowProcessNumbered"/>
    <dgm:cxn modelId="{645417A1-46C2-4AB2-AFB0-F18BE924BD9A}" type="presParOf" srcId="{D16BD884-85ED-4A56-85AF-0B8CE8A0348B}" destId="{6F9AF000-0119-4EAE-9BD0-027BF98A134A}" srcOrd="2" destOrd="0" presId="urn:microsoft.com/office/officeart/2016/7/layout/LinearArrowProcessNumbered"/>
    <dgm:cxn modelId="{4C5E2C32-1D58-4718-B31D-4786768A445D}" type="presParOf" srcId="{E4E2BB24-2074-4BA1-99C3-659341DF8C5D}" destId="{1F6C258C-5255-461F-BBCC-61539FE74750}" srcOrd="5" destOrd="0" presId="urn:microsoft.com/office/officeart/2016/7/layout/LinearArrowProcessNumbered"/>
    <dgm:cxn modelId="{82EB679E-BAAD-4EBC-A3D5-F30CABACF570}" type="presParOf" srcId="{E4E2BB24-2074-4BA1-99C3-659341DF8C5D}" destId="{F956E0BA-D194-459F-9B1D-B227E801A216}" srcOrd="6" destOrd="0" presId="urn:microsoft.com/office/officeart/2016/7/layout/LinearArrowProcessNumbered"/>
    <dgm:cxn modelId="{A90D9F1A-8440-4B3C-B9EC-D0C82DEB4DB5}" type="presParOf" srcId="{F956E0BA-D194-459F-9B1D-B227E801A216}" destId="{C79A66E4-CBEA-4DE3-BFDE-313C812154DF}" srcOrd="0" destOrd="0" presId="urn:microsoft.com/office/officeart/2016/7/layout/LinearArrowProcessNumbered"/>
    <dgm:cxn modelId="{BC9E7BCE-3113-40B4-90F3-826918226863}" type="presParOf" srcId="{F956E0BA-D194-459F-9B1D-B227E801A216}" destId="{08F8ED65-12EF-4FD9-85F5-5A6BE8078DAC}" srcOrd="1" destOrd="0" presId="urn:microsoft.com/office/officeart/2016/7/layout/LinearArrowProcessNumbered"/>
    <dgm:cxn modelId="{35D588C7-FEA7-4D66-A2F4-D7883BA8DD7B}" type="presParOf" srcId="{08F8ED65-12EF-4FD9-85F5-5A6BE8078DAC}" destId="{4C2A5384-C362-4E25-9C25-EA2267B93FE7}" srcOrd="0" destOrd="0" presId="urn:microsoft.com/office/officeart/2016/7/layout/LinearArrowProcessNumbered"/>
    <dgm:cxn modelId="{CED223E3-2C99-4D7F-950D-CD787872C8FB}" type="presParOf" srcId="{08F8ED65-12EF-4FD9-85F5-5A6BE8078DAC}" destId="{5D910BAC-9270-4ACC-BAD3-13E0A11BF3C6}" srcOrd="1" destOrd="0" presId="urn:microsoft.com/office/officeart/2016/7/layout/LinearArrowProcessNumbered"/>
    <dgm:cxn modelId="{6FB2AF67-A9BB-48A2-B5F2-F446A4D336CF}" type="presParOf" srcId="{08F8ED65-12EF-4FD9-85F5-5A6BE8078DAC}" destId="{931C38A4-33F5-4609-B8DA-CD1F37878C14}" srcOrd="2" destOrd="0" presId="urn:microsoft.com/office/officeart/2016/7/layout/LinearArrowProcessNumbered"/>
    <dgm:cxn modelId="{00E8408A-19D7-4583-B60D-192E3A4A8F83}" type="presParOf" srcId="{08F8ED65-12EF-4FD9-85F5-5A6BE8078DAC}" destId="{854BEED0-AEF9-41A6-9777-9DB7AFBB3F06}" srcOrd="3" destOrd="0" presId="urn:microsoft.com/office/officeart/2016/7/layout/LinearArrowProcessNumbered"/>
    <dgm:cxn modelId="{493FFAF3-6498-425E-A774-71B278873805}" type="presParOf" srcId="{F956E0BA-D194-459F-9B1D-B227E801A216}" destId="{3A0A2EA6-F606-47F1-B2DF-7B26E27D53E8}" srcOrd="2" destOrd="0" presId="urn:microsoft.com/office/officeart/2016/7/layout/LinearArrowProcessNumbered"/>
    <dgm:cxn modelId="{82927D69-E14D-4A8F-8024-906AF31655AA}" type="presParOf" srcId="{E4E2BB24-2074-4BA1-99C3-659341DF8C5D}" destId="{6C9CD690-1EEC-44C3-9F11-9E80709ACF0F}" srcOrd="7" destOrd="0" presId="urn:microsoft.com/office/officeart/2016/7/layout/LinearArrowProcessNumbered"/>
    <dgm:cxn modelId="{10849A1B-83A5-47DB-96C5-9EAB49DA022F}" type="presParOf" srcId="{E4E2BB24-2074-4BA1-99C3-659341DF8C5D}" destId="{A47DA31B-2166-4E3E-8B8B-DAC6A2668A50}" srcOrd="8" destOrd="0" presId="urn:microsoft.com/office/officeart/2016/7/layout/LinearArrowProcessNumbered"/>
    <dgm:cxn modelId="{BC528D35-E5AF-4BDC-B30E-D3DA605283CA}" type="presParOf" srcId="{A47DA31B-2166-4E3E-8B8B-DAC6A2668A50}" destId="{EFCEB2E4-77BB-4068-BE46-F822C0779800}" srcOrd="0" destOrd="0" presId="urn:microsoft.com/office/officeart/2016/7/layout/LinearArrowProcessNumbered"/>
    <dgm:cxn modelId="{5FC28AC2-0981-4F09-8F30-67E00BC74425}" type="presParOf" srcId="{A47DA31B-2166-4E3E-8B8B-DAC6A2668A50}" destId="{4A9DBBE8-EDDB-4E56-84BB-50B3C77F34DE}" srcOrd="1" destOrd="0" presId="urn:microsoft.com/office/officeart/2016/7/layout/LinearArrowProcessNumbered"/>
    <dgm:cxn modelId="{9BDB802D-786E-4FA7-9E85-A26FCD2EA272}" type="presParOf" srcId="{4A9DBBE8-EDDB-4E56-84BB-50B3C77F34DE}" destId="{9B9D55D9-CE53-40A3-A9B5-46103E5EB6F7}" srcOrd="0" destOrd="0" presId="urn:microsoft.com/office/officeart/2016/7/layout/LinearArrowProcessNumbered"/>
    <dgm:cxn modelId="{F6E7F612-5ED5-4EFC-AE5B-5081812F2A56}" type="presParOf" srcId="{4A9DBBE8-EDDB-4E56-84BB-50B3C77F34DE}" destId="{40C8E7B5-51E9-48E9-B0B6-6D37E6C32B4C}" srcOrd="1" destOrd="0" presId="urn:microsoft.com/office/officeart/2016/7/layout/LinearArrowProcessNumbered"/>
    <dgm:cxn modelId="{B5BEA032-7960-479E-AB10-CFCA3AD2FD4C}" type="presParOf" srcId="{4A9DBBE8-EDDB-4E56-84BB-50B3C77F34DE}" destId="{D50D89CB-BF64-42FC-BC54-1A901F93DE2A}" srcOrd="2" destOrd="0" presId="urn:microsoft.com/office/officeart/2016/7/layout/LinearArrowProcessNumbered"/>
    <dgm:cxn modelId="{FC96712A-7D30-4ABD-AADE-7C555A1AD9E4}" type="presParOf" srcId="{4A9DBBE8-EDDB-4E56-84BB-50B3C77F34DE}" destId="{5AD632E9-0C5A-440E-9B66-DCAD9F79C65E}" srcOrd="3" destOrd="0" presId="urn:microsoft.com/office/officeart/2016/7/layout/LinearArrowProcessNumbered"/>
    <dgm:cxn modelId="{AEB0A251-1307-44BD-8F3B-60E79A817CD0}" type="presParOf" srcId="{A47DA31B-2166-4E3E-8B8B-DAC6A2668A50}" destId="{AFC5ED02-6A92-4697-8719-10DDF13CB2B5}" srcOrd="2" destOrd="0" presId="urn:microsoft.com/office/officeart/2016/7/layout/LinearArrowProcessNumbered"/>
    <dgm:cxn modelId="{8B23AB73-B61B-4C9D-A3D0-AD1CD1868C03}" type="presParOf" srcId="{E4E2BB24-2074-4BA1-99C3-659341DF8C5D}" destId="{63497889-C6D2-4641-8A09-9F87DB3FF6DC}" srcOrd="9" destOrd="0" presId="urn:microsoft.com/office/officeart/2016/7/layout/LinearArrowProcessNumbered"/>
    <dgm:cxn modelId="{90AAACC1-8719-47CD-A6C0-F060D2DC0809}" type="presParOf" srcId="{E4E2BB24-2074-4BA1-99C3-659341DF8C5D}" destId="{2606115A-0470-4586-9E85-C79C83BD5780}" srcOrd="10" destOrd="0" presId="urn:microsoft.com/office/officeart/2016/7/layout/LinearArrowProcessNumbered"/>
    <dgm:cxn modelId="{EB5A906A-E832-4360-8E8A-2F6D641A0506}" type="presParOf" srcId="{2606115A-0470-4586-9E85-C79C83BD5780}" destId="{EEE65E0C-A312-4F6A-AA9E-707D29DAE971}" srcOrd="0" destOrd="0" presId="urn:microsoft.com/office/officeart/2016/7/layout/LinearArrowProcessNumbered"/>
    <dgm:cxn modelId="{8AF5C9D1-7C79-4811-A8AA-0F1FD69B138D}" type="presParOf" srcId="{2606115A-0470-4586-9E85-C79C83BD5780}" destId="{7C9D260D-EB65-4867-B052-CE7E8C20B1E7}" srcOrd="1" destOrd="0" presId="urn:microsoft.com/office/officeart/2016/7/layout/LinearArrowProcessNumbered"/>
    <dgm:cxn modelId="{A29A590F-3B0B-4235-8A2C-4FE59FDF4B94}" type="presParOf" srcId="{7C9D260D-EB65-4867-B052-CE7E8C20B1E7}" destId="{8352B5A7-7BDD-4390-9E4A-6D8FD327D852}" srcOrd="0" destOrd="0" presId="urn:microsoft.com/office/officeart/2016/7/layout/LinearArrowProcessNumbered"/>
    <dgm:cxn modelId="{36FCF86B-7802-4EE8-A387-E8095B76673A}" type="presParOf" srcId="{7C9D260D-EB65-4867-B052-CE7E8C20B1E7}" destId="{CCB0ADAF-CBA6-46FF-9362-C9B9C30447CD}" srcOrd="1" destOrd="0" presId="urn:microsoft.com/office/officeart/2016/7/layout/LinearArrowProcessNumbered"/>
    <dgm:cxn modelId="{99BCFCC9-604E-4DAE-A9C7-F0ACDA506E41}" type="presParOf" srcId="{7C9D260D-EB65-4867-B052-CE7E8C20B1E7}" destId="{D116C64B-E559-4F80-ACCD-21294100A045}" srcOrd="2" destOrd="0" presId="urn:microsoft.com/office/officeart/2016/7/layout/LinearArrowProcessNumbered"/>
    <dgm:cxn modelId="{E0095B59-25BF-4DE6-AA26-15E219603AC1}" type="presParOf" srcId="{7C9D260D-EB65-4867-B052-CE7E8C20B1E7}" destId="{AE7E8EE6-E13F-4BDE-A4B5-D17078385191}" srcOrd="3" destOrd="0" presId="urn:microsoft.com/office/officeart/2016/7/layout/LinearArrowProcessNumbered"/>
    <dgm:cxn modelId="{E21F4553-5906-4B6A-BDAE-79D0E298FED6}" type="presParOf" srcId="{2606115A-0470-4586-9E85-C79C83BD5780}" destId="{9F110AE6-0566-4F05-8EA7-56126922183F}"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E6E9D8-67F8-4A73-BDB1-9C6A7EAE99B8}" type="doc">
      <dgm:prSet loTypeId="urn:microsoft.com/office/officeart/2005/8/layout/process5" loCatId="process" qsTypeId="urn:microsoft.com/office/officeart/2005/8/quickstyle/simple2" qsCatId="simple" csTypeId="urn:microsoft.com/office/officeart/2005/8/colors/accent2_2" csCatId="accent2"/>
      <dgm:spPr/>
      <dgm:t>
        <a:bodyPr/>
        <a:lstStyle/>
        <a:p>
          <a:endParaRPr lang="en-US"/>
        </a:p>
      </dgm:t>
    </dgm:pt>
    <dgm:pt modelId="{86D10B1C-0D38-4D44-9E41-23330DE32175}">
      <dgm:prSet custT="1"/>
      <dgm:spPr/>
      <dgm:t>
        <a:bodyPr/>
        <a:lstStyle/>
        <a:p>
          <a:r>
            <a:rPr lang="en-US" sz="1600"/>
            <a:t>Utilize the LMS tools to create interactive and collaborative learning experiences for students.</a:t>
          </a:r>
        </a:p>
      </dgm:t>
    </dgm:pt>
    <dgm:pt modelId="{0ABA7DDB-09EF-4893-BD7A-718074670F41}" type="parTrans" cxnId="{165ADDE8-BFFE-4EA3-B91F-6D70756D0732}">
      <dgm:prSet/>
      <dgm:spPr/>
      <dgm:t>
        <a:bodyPr/>
        <a:lstStyle/>
        <a:p>
          <a:endParaRPr lang="en-US" sz="3600"/>
        </a:p>
      </dgm:t>
    </dgm:pt>
    <dgm:pt modelId="{02D12D6E-029B-4678-A010-E6229EFDDDB6}" type="sibTrans" cxnId="{165ADDE8-BFFE-4EA3-B91F-6D70756D0732}">
      <dgm:prSet custT="1"/>
      <dgm:spPr/>
      <dgm:t>
        <a:bodyPr/>
        <a:lstStyle/>
        <a:p>
          <a:endParaRPr lang="en-US" sz="1200"/>
        </a:p>
      </dgm:t>
    </dgm:pt>
    <dgm:pt modelId="{10C7C242-2334-4FFD-91E2-0D6B36EC3E94}">
      <dgm:prSet custT="1"/>
      <dgm:spPr/>
      <dgm:t>
        <a:bodyPr/>
        <a:lstStyle/>
        <a:p>
          <a:r>
            <a:rPr lang="en-US" sz="1600"/>
            <a:t>Encourage student participation in discussions, group projects, and other community-building activities within the LMS.</a:t>
          </a:r>
        </a:p>
      </dgm:t>
    </dgm:pt>
    <dgm:pt modelId="{B75C3250-4D0B-4A5F-AE44-C78D733BF09C}" type="parTrans" cxnId="{9EE3E678-4274-410B-8330-58840097DAE6}">
      <dgm:prSet/>
      <dgm:spPr/>
      <dgm:t>
        <a:bodyPr/>
        <a:lstStyle/>
        <a:p>
          <a:endParaRPr lang="en-US" sz="3600"/>
        </a:p>
      </dgm:t>
    </dgm:pt>
    <dgm:pt modelId="{8A419DBD-F60C-465F-B2A5-A0841AA6D2CE}" type="sibTrans" cxnId="{9EE3E678-4274-410B-8330-58840097DAE6}">
      <dgm:prSet custT="1"/>
      <dgm:spPr/>
      <dgm:t>
        <a:bodyPr/>
        <a:lstStyle/>
        <a:p>
          <a:endParaRPr lang="en-US" sz="1200"/>
        </a:p>
      </dgm:t>
    </dgm:pt>
    <dgm:pt modelId="{4653B866-D862-4C9B-971E-8DFF1FD38AD2}">
      <dgm:prSet custT="1"/>
      <dgm:spPr/>
      <dgm:t>
        <a:bodyPr/>
        <a:lstStyle/>
        <a:p>
          <a:r>
            <a:rPr lang="en-US" sz="1600"/>
            <a:t>This approach helps cultivate a vibrant learning community that enhances peer learning and engagement.</a:t>
          </a:r>
        </a:p>
      </dgm:t>
    </dgm:pt>
    <dgm:pt modelId="{52D3EF2A-67E4-4FFD-97C5-104E9179EEFC}" type="parTrans" cxnId="{318E2F45-6D75-4BAB-86DA-71A4B86A5ED9}">
      <dgm:prSet/>
      <dgm:spPr/>
      <dgm:t>
        <a:bodyPr/>
        <a:lstStyle/>
        <a:p>
          <a:endParaRPr lang="en-US" sz="3600"/>
        </a:p>
      </dgm:t>
    </dgm:pt>
    <dgm:pt modelId="{32711768-8D13-4CA1-ADDF-A5262ADB56D0}" type="sibTrans" cxnId="{318E2F45-6D75-4BAB-86DA-71A4B86A5ED9}">
      <dgm:prSet custT="1"/>
      <dgm:spPr/>
      <dgm:t>
        <a:bodyPr/>
        <a:lstStyle/>
        <a:p>
          <a:endParaRPr lang="en-US" sz="1200"/>
        </a:p>
      </dgm:t>
    </dgm:pt>
    <dgm:pt modelId="{5A00EE4A-9F88-4C27-AA21-A12AE7D7F6AA}">
      <dgm:prSet custT="1"/>
      <dgm:spPr/>
      <dgm:t>
        <a:bodyPr/>
        <a:lstStyle/>
        <a:p>
          <a:r>
            <a:rPr lang="en-US" sz="1600"/>
            <a:t>By fostering collaboration, students are more likely to feel connected and invested in their learning environment.</a:t>
          </a:r>
        </a:p>
      </dgm:t>
    </dgm:pt>
    <dgm:pt modelId="{FBB005D9-1C48-4E9A-A404-7BE6B552936E}" type="parTrans" cxnId="{56757895-9ADE-4627-B746-9540A9B0859D}">
      <dgm:prSet/>
      <dgm:spPr/>
      <dgm:t>
        <a:bodyPr/>
        <a:lstStyle/>
        <a:p>
          <a:endParaRPr lang="en-US" sz="3600"/>
        </a:p>
      </dgm:t>
    </dgm:pt>
    <dgm:pt modelId="{22873AE8-08B5-41E9-B423-5C2E2D0ED680}" type="sibTrans" cxnId="{56757895-9ADE-4627-B746-9540A9B0859D}">
      <dgm:prSet/>
      <dgm:spPr/>
      <dgm:t>
        <a:bodyPr/>
        <a:lstStyle/>
        <a:p>
          <a:endParaRPr lang="en-US" sz="3600"/>
        </a:p>
      </dgm:t>
    </dgm:pt>
    <dgm:pt modelId="{BAD64A84-8B01-4F76-B244-BA1F0F3F35EE}" type="pres">
      <dgm:prSet presAssocID="{F5E6E9D8-67F8-4A73-BDB1-9C6A7EAE99B8}" presName="diagram" presStyleCnt="0">
        <dgm:presLayoutVars>
          <dgm:dir/>
          <dgm:resizeHandles val="exact"/>
        </dgm:presLayoutVars>
      </dgm:prSet>
      <dgm:spPr/>
    </dgm:pt>
    <dgm:pt modelId="{EE920898-00C1-4D04-98A7-03A8CFC7EF40}" type="pres">
      <dgm:prSet presAssocID="{86D10B1C-0D38-4D44-9E41-23330DE32175}" presName="node" presStyleLbl="node1" presStyleIdx="0" presStyleCnt="4">
        <dgm:presLayoutVars>
          <dgm:bulletEnabled val="1"/>
        </dgm:presLayoutVars>
      </dgm:prSet>
      <dgm:spPr/>
    </dgm:pt>
    <dgm:pt modelId="{7392D33D-44E9-4908-853A-C3E1D5184E11}" type="pres">
      <dgm:prSet presAssocID="{02D12D6E-029B-4678-A010-E6229EFDDDB6}" presName="sibTrans" presStyleLbl="sibTrans2D1" presStyleIdx="0" presStyleCnt="3"/>
      <dgm:spPr/>
    </dgm:pt>
    <dgm:pt modelId="{FE76607E-89FD-4D17-8AFD-5BB448A24974}" type="pres">
      <dgm:prSet presAssocID="{02D12D6E-029B-4678-A010-E6229EFDDDB6}" presName="connectorText" presStyleLbl="sibTrans2D1" presStyleIdx="0" presStyleCnt="3"/>
      <dgm:spPr/>
    </dgm:pt>
    <dgm:pt modelId="{66EFE221-1C01-4BB6-8722-82D89AEC094C}" type="pres">
      <dgm:prSet presAssocID="{10C7C242-2334-4FFD-91E2-0D6B36EC3E94}" presName="node" presStyleLbl="node1" presStyleIdx="1" presStyleCnt="4">
        <dgm:presLayoutVars>
          <dgm:bulletEnabled val="1"/>
        </dgm:presLayoutVars>
      </dgm:prSet>
      <dgm:spPr/>
    </dgm:pt>
    <dgm:pt modelId="{EE39A678-6664-4A75-A9C6-550EC2D5123C}" type="pres">
      <dgm:prSet presAssocID="{8A419DBD-F60C-465F-B2A5-A0841AA6D2CE}" presName="sibTrans" presStyleLbl="sibTrans2D1" presStyleIdx="1" presStyleCnt="3"/>
      <dgm:spPr/>
    </dgm:pt>
    <dgm:pt modelId="{AFFA6BD4-A0BC-466E-A585-45D63956948A}" type="pres">
      <dgm:prSet presAssocID="{8A419DBD-F60C-465F-B2A5-A0841AA6D2CE}" presName="connectorText" presStyleLbl="sibTrans2D1" presStyleIdx="1" presStyleCnt="3"/>
      <dgm:spPr/>
    </dgm:pt>
    <dgm:pt modelId="{EFA0B957-4A68-4BEC-AE9C-6D3A6A5B51EE}" type="pres">
      <dgm:prSet presAssocID="{4653B866-D862-4C9B-971E-8DFF1FD38AD2}" presName="node" presStyleLbl="node1" presStyleIdx="2" presStyleCnt="4">
        <dgm:presLayoutVars>
          <dgm:bulletEnabled val="1"/>
        </dgm:presLayoutVars>
      </dgm:prSet>
      <dgm:spPr/>
    </dgm:pt>
    <dgm:pt modelId="{A8521730-4F91-45E4-BBD6-8A7FED17C406}" type="pres">
      <dgm:prSet presAssocID="{32711768-8D13-4CA1-ADDF-A5262ADB56D0}" presName="sibTrans" presStyleLbl="sibTrans2D1" presStyleIdx="2" presStyleCnt="3"/>
      <dgm:spPr/>
    </dgm:pt>
    <dgm:pt modelId="{A3F8AED7-D9F3-42B1-8DD5-0F496A776655}" type="pres">
      <dgm:prSet presAssocID="{32711768-8D13-4CA1-ADDF-A5262ADB56D0}" presName="connectorText" presStyleLbl="sibTrans2D1" presStyleIdx="2" presStyleCnt="3"/>
      <dgm:spPr/>
    </dgm:pt>
    <dgm:pt modelId="{4879D484-3EE1-4F27-95ED-3544F68C0051}" type="pres">
      <dgm:prSet presAssocID="{5A00EE4A-9F88-4C27-AA21-A12AE7D7F6AA}" presName="node" presStyleLbl="node1" presStyleIdx="3" presStyleCnt="4">
        <dgm:presLayoutVars>
          <dgm:bulletEnabled val="1"/>
        </dgm:presLayoutVars>
      </dgm:prSet>
      <dgm:spPr/>
    </dgm:pt>
  </dgm:ptLst>
  <dgm:cxnLst>
    <dgm:cxn modelId="{A4B78401-1D24-4EA9-8ACF-E419D8E6EB82}" type="presOf" srcId="{5A00EE4A-9F88-4C27-AA21-A12AE7D7F6AA}" destId="{4879D484-3EE1-4F27-95ED-3544F68C0051}" srcOrd="0" destOrd="0" presId="urn:microsoft.com/office/officeart/2005/8/layout/process5"/>
    <dgm:cxn modelId="{DBE19017-B7E3-48E1-9F55-B9017222B9BB}" type="presOf" srcId="{10C7C242-2334-4FFD-91E2-0D6B36EC3E94}" destId="{66EFE221-1C01-4BB6-8722-82D89AEC094C}" srcOrd="0" destOrd="0" presId="urn:microsoft.com/office/officeart/2005/8/layout/process5"/>
    <dgm:cxn modelId="{626CB52E-C05D-45DB-A8D0-4717096154BA}" type="presOf" srcId="{02D12D6E-029B-4678-A010-E6229EFDDDB6}" destId="{FE76607E-89FD-4D17-8AFD-5BB448A24974}" srcOrd="1" destOrd="0" presId="urn:microsoft.com/office/officeart/2005/8/layout/process5"/>
    <dgm:cxn modelId="{07C6492F-27FE-473E-8876-1DDB27BA545C}" type="presOf" srcId="{32711768-8D13-4CA1-ADDF-A5262ADB56D0}" destId="{A3F8AED7-D9F3-42B1-8DD5-0F496A776655}" srcOrd="1" destOrd="0" presId="urn:microsoft.com/office/officeart/2005/8/layout/process5"/>
    <dgm:cxn modelId="{318E2F45-6D75-4BAB-86DA-71A4B86A5ED9}" srcId="{F5E6E9D8-67F8-4A73-BDB1-9C6A7EAE99B8}" destId="{4653B866-D862-4C9B-971E-8DFF1FD38AD2}" srcOrd="2" destOrd="0" parTransId="{52D3EF2A-67E4-4FFD-97C5-104E9179EEFC}" sibTransId="{32711768-8D13-4CA1-ADDF-A5262ADB56D0}"/>
    <dgm:cxn modelId="{A51C7555-FF7C-49A7-B435-6D519C11B001}" type="presOf" srcId="{4653B866-D862-4C9B-971E-8DFF1FD38AD2}" destId="{EFA0B957-4A68-4BEC-AE9C-6D3A6A5B51EE}" srcOrd="0" destOrd="0" presId="urn:microsoft.com/office/officeart/2005/8/layout/process5"/>
    <dgm:cxn modelId="{9EE3E678-4274-410B-8330-58840097DAE6}" srcId="{F5E6E9D8-67F8-4A73-BDB1-9C6A7EAE99B8}" destId="{10C7C242-2334-4FFD-91E2-0D6B36EC3E94}" srcOrd="1" destOrd="0" parTransId="{B75C3250-4D0B-4A5F-AE44-C78D733BF09C}" sibTransId="{8A419DBD-F60C-465F-B2A5-A0841AA6D2CE}"/>
    <dgm:cxn modelId="{56757895-9ADE-4627-B746-9540A9B0859D}" srcId="{F5E6E9D8-67F8-4A73-BDB1-9C6A7EAE99B8}" destId="{5A00EE4A-9F88-4C27-AA21-A12AE7D7F6AA}" srcOrd="3" destOrd="0" parTransId="{FBB005D9-1C48-4E9A-A404-7BE6B552936E}" sibTransId="{22873AE8-08B5-41E9-B423-5C2E2D0ED680}"/>
    <dgm:cxn modelId="{6556A299-F5CB-4AE0-A893-0F6DE92C418A}" type="presOf" srcId="{02D12D6E-029B-4678-A010-E6229EFDDDB6}" destId="{7392D33D-44E9-4908-853A-C3E1D5184E11}" srcOrd="0" destOrd="0" presId="urn:microsoft.com/office/officeart/2005/8/layout/process5"/>
    <dgm:cxn modelId="{00C727A6-658A-4CE9-817B-68561F4680EE}" type="presOf" srcId="{32711768-8D13-4CA1-ADDF-A5262ADB56D0}" destId="{A8521730-4F91-45E4-BBD6-8A7FED17C406}" srcOrd="0" destOrd="0" presId="urn:microsoft.com/office/officeart/2005/8/layout/process5"/>
    <dgm:cxn modelId="{72C968AB-6517-4DE2-9869-CE47AAD9F0C4}" type="presOf" srcId="{F5E6E9D8-67F8-4A73-BDB1-9C6A7EAE99B8}" destId="{BAD64A84-8B01-4F76-B244-BA1F0F3F35EE}" srcOrd="0" destOrd="0" presId="urn:microsoft.com/office/officeart/2005/8/layout/process5"/>
    <dgm:cxn modelId="{04E9FCCE-B567-48F0-9EBB-AC6602286608}" type="presOf" srcId="{8A419DBD-F60C-465F-B2A5-A0841AA6D2CE}" destId="{AFFA6BD4-A0BC-466E-A585-45D63956948A}" srcOrd="1" destOrd="0" presId="urn:microsoft.com/office/officeart/2005/8/layout/process5"/>
    <dgm:cxn modelId="{1D4072D8-3655-4B96-8E1F-2BE991A90A4E}" type="presOf" srcId="{8A419DBD-F60C-465F-B2A5-A0841AA6D2CE}" destId="{EE39A678-6664-4A75-A9C6-550EC2D5123C}" srcOrd="0" destOrd="0" presId="urn:microsoft.com/office/officeart/2005/8/layout/process5"/>
    <dgm:cxn modelId="{165ADDE8-BFFE-4EA3-B91F-6D70756D0732}" srcId="{F5E6E9D8-67F8-4A73-BDB1-9C6A7EAE99B8}" destId="{86D10B1C-0D38-4D44-9E41-23330DE32175}" srcOrd="0" destOrd="0" parTransId="{0ABA7DDB-09EF-4893-BD7A-718074670F41}" sibTransId="{02D12D6E-029B-4678-A010-E6229EFDDDB6}"/>
    <dgm:cxn modelId="{88FA08F4-EFEF-47F1-A166-44388590AE6B}" type="presOf" srcId="{86D10B1C-0D38-4D44-9E41-23330DE32175}" destId="{EE920898-00C1-4D04-98A7-03A8CFC7EF40}" srcOrd="0" destOrd="0" presId="urn:microsoft.com/office/officeart/2005/8/layout/process5"/>
    <dgm:cxn modelId="{2952F1C9-38C1-4C0E-BF50-29417F03C2E5}" type="presParOf" srcId="{BAD64A84-8B01-4F76-B244-BA1F0F3F35EE}" destId="{EE920898-00C1-4D04-98A7-03A8CFC7EF40}" srcOrd="0" destOrd="0" presId="urn:microsoft.com/office/officeart/2005/8/layout/process5"/>
    <dgm:cxn modelId="{7818402C-F4BF-443D-8512-CEF0AC0B2946}" type="presParOf" srcId="{BAD64A84-8B01-4F76-B244-BA1F0F3F35EE}" destId="{7392D33D-44E9-4908-853A-C3E1D5184E11}" srcOrd="1" destOrd="0" presId="urn:microsoft.com/office/officeart/2005/8/layout/process5"/>
    <dgm:cxn modelId="{F98FFEEE-BCC7-4BA9-B93C-3A2A0AF00E5C}" type="presParOf" srcId="{7392D33D-44E9-4908-853A-C3E1D5184E11}" destId="{FE76607E-89FD-4D17-8AFD-5BB448A24974}" srcOrd="0" destOrd="0" presId="urn:microsoft.com/office/officeart/2005/8/layout/process5"/>
    <dgm:cxn modelId="{34A7F12B-4D48-468E-8259-923ED73D697B}" type="presParOf" srcId="{BAD64A84-8B01-4F76-B244-BA1F0F3F35EE}" destId="{66EFE221-1C01-4BB6-8722-82D89AEC094C}" srcOrd="2" destOrd="0" presId="urn:microsoft.com/office/officeart/2005/8/layout/process5"/>
    <dgm:cxn modelId="{D1B884B2-FDCC-4EDD-AD1B-304121A8BE6E}" type="presParOf" srcId="{BAD64A84-8B01-4F76-B244-BA1F0F3F35EE}" destId="{EE39A678-6664-4A75-A9C6-550EC2D5123C}" srcOrd="3" destOrd="0" presId="urn:microsoft.com/office/officeart/2005/8/layout/process5"/>
    <dgm:cxn modelId="{1ADF411B-FE50-429D-8190-E08BC2AF5A3B}" type="presParOf" srcId="{EE39A678-6664-4A75-A9C6-550EC2D5123C}" destId="{AFFA6BD4-A0BC-466E-A585-45D63956948A}" srcOrd="0" destOrd="0" presId="urn:microsoft.com/office/officeart/2005/8/layout/process5"/>
    <dgm:cxn modelId="{159FDACF-0D73-480F-9F31-33BF46B9FE4A}" type="presParOf" srcId="{BAD64A84-8B01-4F76-B244-BA1F0F3F35EE}" destId="{EFA0B957-4A68-4BEC-AE9C-6D3A6A5B51EE}" srcOrd="4" destOrd="0" presId="urn:microsoft.com/office/officeart/2005/8/layout/process5"/>
    <dgm:cxn modelId="{BAF6E0C8-3C45-4224-B85A-565FC70EB21C}" type="presParOf" srcId="{BAD64A84-8B01-4F76-B244-BA1F0F3F35EE}" destId="{A8521730-4F91-45E4-BBD6-8A7FED17C406}" srcOrd="5" destOrd="0" presId="urn:microsoft.com/office/officeart/2005/8/layout/process5"/>
    <dgm:cxn modelId="{A3DEC327-7DCE-4A7E-871D-4D662729FAD0}" type="presParOf" srcId="{A8521730-4F91-45E4-BBD6-8A7FED17C406}" destId="{A3F8AED7-D9F3-42B1-8DD5-0F496A776655}" srcOrd="0" destOrd="0" presId="urn:microsoft.com/office/officeart/2005/8/layout/process5"/>
    <dgm:cxn modelId="{BA80F81B-4EBA-474A-A694-FB5C961D44E5}" type="presParOf" srcId="{BAD64A84-8B01-4F76-B244-BA1F0F3F35EE}" destId="{4879D484-3EE1-4F27-95ED-3544F68C0051}"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17209E-B920-497E-8EB2-377E91BB0A6F}"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A1F5644A-6D66-477A-8FC5-A8EEE06D7A05}">
      <dgm:prSet custT="1"/>
      <dgm:spPr/>
      <dgm:t>
        <a:bodyPr/>
        <a:lstStyle/>
        <a:p>
          <a:r>
            <a:rPr lang="en-US" sz="1400"/>
            <a:t>Harness discussion boards within your LMS to initiate meaningful conversations and deepen students' comprehension of subjects.</a:t>
          </a:r>
        </a:p>
      </dgm:t>
    </dgm:pt>
    <dgm:pt modelId="{951E8F7D-18AA-44F1-98B7-9CB9D29E73F3}" type="parTrans" cxnId="{4283D4ED-1B53-46FC-98CB-E68CCE893184}">
      <dgm:prSet/>
      <dgm:spPr/>
      <dgm:t>
        <a:bodyPr/>
        <a:lstStyle/>
        <a:p>
          <a:endParaRPr lang="en-US" sz="4000"/>
        </a:p>
      </dgm:t>
    </dgm:pt>
    <dgm:pt modelId="{505F1A34-3B8B-4635-89A6-AACF971A9E27}" type="sibTrans" cxnId="{4283D4ED-1B53-46FC-98CB-E68CCE893184}">
      <dgm:prSet custT="1"/>
      <dgm:spPr/>
      <dgm:t>
        <a:bodyPr/>
        <a:lstStyle/>
        <a:p>
          <a:endParaRPr lang="en-US" sz="1100"/>
        </a:p>
      </dgm:t>
    </dgm:pt>
    <dgm:pt modelId="{03602455-5F9B-48A6-89F3-339786038515}">
      <dgm:prSet custT="1"/>
      <dgm:spPr/>
      <dgm:t>
        <a:bodyPr/>
        <a:lstStyle/>
        <a:p>
          <a:r>
            <a:rPr lang="en-US" sz="1400"/>
            <a:t>Encourage the exchange of diverse viewpoints through these platforms, enhancing critical thinking and collaborative learning.</a:t>
          </a:r>
        </a:p>
      </dgm:t>
    </dgm:pt>
    <dgm:pt modelId="{62F08275-D36A-4F66-8487-396F51DB2538}" type="parTrans" cxnId="{3E64FCFF-DF6F-4D32-A733-5D4FEFD60251}">
      <dgm:prSet/>
      <dgm:spPr/>
      <dgm:t>
        <a:bodyPr/>
        <a:lstStyle/>
        <a:p>
          <a:endParaRPr lang="en-US" sz="4000"/>
        </a:p>
      </dgm:t>
    </dgm:pt>
    <dgm:pt modelId="{7D603D01-1928-4CA6-BF6C-0006841BAD73}" type="sibTrans" cxnId="{3E64FCFF-DF6F-4D32-A733-5D4FEFD60251}">
      <dgm:prSet custT="1"/>
      <dgm:spPr/>
      <dgm:t>
        <a:bodyPr/>
        <a:lstStyle/>
        <a:p>
          <a:endParaRPr lang="en-US" sz="1100"/>
        </a:p>
      </dgm:t>
    </dgm:pt>
    <dgm:pt modelId="{6E356317-6344-470A-BD25-F76655350D43}">
      <dgm:prSet custT="1"/>
      <dgm:spPr/>
      <dgm:t>
        <a:bodyPr/>
        <a:lstStyle/>
        <a:p>
          <a:r>
            <a:rPr lang="en-US" sz="1400"/>
            <a:t>This functionality is essential for engaging students in higher-level thinking, fostering a community where ideas flourish and understanding deepens.</a:t>
          </a:r>
        </a:p>
      </dgm:t>
    </dgm:pt>
    <dgm:pt modelId="{5D25061B-2DDF-4BC8-A257-57F9E3CF328B}" type="parTrans" cxnId="{1F3B6A9D-34A5-499B-97E4-D9B5749DEEBC}">
      <dgm:prSet/>
      <dgm:spPr/>
      <dgm:t>
        <a:bodyPr/>
        <a:lstStyle/>
        <a:p>
          <a:endParaRPr lang="en-US" sz="4000"/>
        </a:p>
      </dgm:t>
    </dgm:pt>
    <dgm:pt modelId="{8BE2FD19-1662-4A78-ACB6-9321D87C0AA6}" type="sibTrans" cxnId="{1F3B6A9D-34A5-499B-97E4-D9B5749DEEBC}">
      <dgm:prSet custT="1"/>
      <dgm:spPr/>
      <dgm:t>
        <a:bodyPr/>
        <a:lstStyle/>
        <a:p>
          <a:endParaRPr lang="en-US" sz="1100"/>
        </a:p>
      </dgm:t>
    </dgm:pt>
    <dgm:pt modelId="{4B5EED9A-23DA-4AED-8788-302D1672B323}">
      <dgm:prSet custT="1"/>
      <dgm:spPr/>
      <dgm:t>
        <a:bodyPr/>
        <a:lstStyle/>
        <a:p>
          <a:r>
            <a:rPr lang="en-US" sz="1400"/>
            <a:t>By creating a space for dialogue, students can learn from each other and develop a more nuanced understanding of course material.</a:t>
          </a:r>
        </a:p>
      </dgm:t>
    </dgm:pt>
    <dgm:pt modelId="{4A38AD63-DACA-4A43-BB7F-E6CAF19F487F}" type="parTrans" cxnId="{C1CBF29E-8BE9-4A08-942B-482C407B29E6}">
      <dgm:prSet/>
      <dgm:spPr/>
      <dgm:t>
        <a:bodyPr/>
        <a:lstStyle/>
        <a:p>
          <a:endParaRPr lang="en-US" sz="4000"/>
        </a:p>
      </dgm:t>
    </dgm:pt>
    <dgm:pt modelId="{D2C48E75-166B-4CA1-8BE1-3C6BBEE5C397}" type="sibTrans" cxnId="{C1CBF29E-8BE9-4A08-942B-482C407B29E6}">
      <dgm:prSet/>
      <dgm:spPr/>
      <dgm:t>
        <a:bodyPr/>
        <a:lstStyle/>
        <a:p>
          <a:endParaRPr lang="en-US" sz="4000"/>
        </a:p>
      </dgm:t>
    </dgm:pt>
    <dgm:pt modelId="{2229B68E-DAE1-4D2B-B4E3-47C105D790A7}" type="pres">
      <dgm:prSet presAssocID="{6017209E-B920-497E-8EB2-377E91BB0A6F}" presName="diagram" presStyleCnt="0">
        <dgm:presLayoutVars>
          <dgm:dir/>
          <dgm:resizeHandles val="exact"/>
        </dgm:presLayoutVars>
      </dgm:prSet>
      <dgm:spPr/>
    </dgm:pt>
    <dgm:pt modelId="{DB38420A-9307-4E56-8336-64FD6B9DE5E5}" type="pres">
      <dgm:prSet presAssocID="{A1F5644A-6D66-477A-8FC5-A8EEE06D7A05}" presName="node" presStyleLbl="node1" presStyleIdx="0" presStyleCnt="4">
        <dgm:presLayoutVars>
          <dgm:bulletEnabled val="1"/>
        </dgm:presLayoutVars>
      </dgm:prSet>
      <dgm:spPr/>
    </dgm:pt>
    <dgm:pt modelId="{A0F49C33-393A-47FA-A530-F493742B3681}" type="pres">
      <dgm:prSet presAssocID="{505F1A34-3B8B-4635-89A6-AACF971A9E27}" presName="sibTrans" presStyleLbl="sibTrans2D1" presStyleIdx="0" presStyleCnt="3"/>
      <dgm:spPr/>
    </dgm:pt>
    <dgm:pt modelId="{009BB4CB-3890-4EC8-A5E5-9828C2FAD143}" type="pres">
      <dgm:prSet presAssocID="{505F1A34-3B8B-4635-89A6-AACF971A9E27}" presName="connectorText" presStyleLbl="sibTrans2D1" presStyleIdx="0" presStyleCnt="3"/>
      <dgm:spPr/>
    </dgm:pt>
    <dgm:pt modelId="{C0E215DC-54B3-48CB-A656-47D9EE179BC5}" type="pres">
      <dgm:prSet presAssocID="{03602455-5F9B-48A6-89F3-339786038515}" presName="node" presStyleLbl="node1" presStyleIdx="1" presStyleCnt="4">
        <dgm:presLayoutVars>
          <dgm:bulletEnabled val="1"/>
        </dgm:presLayoutVars>
      </dgm:prSet>
      <dgm:spPr/>
    </dgm:pt>
    <dgm:pt modelId="{2804E36F-DEF6-44A0-BE32-1A4678EAF741}" type="pres">
      <dgm:prSet presAssocID="{7D603D01-1928-4CA6-BF6C-0006841BAD73}" presName="sibTrans" presStyleLbl="sibTrans2D1" presStyleIdx="1" presStyleCnt="3"/>
      <dgm:spPr/>
    </dgm:pt>
    <dgm:pt modelId="{E6E4D826-4048-4820-8B91-B4A61AA79208}" type="pres">
      <dgm:prSet presAssocID="{7D603D01-1928-4CA6-BF6C-0006841BAD73}" presName="connectorText" presStyleLbl="sibTrans2D1" presStyleIdx="1" presStyleCnt="3"/>
      <dgm:spPr/>
    </dgm:pt>
    <dgm:pt modelId="{43E81907-629E-4D4F-BDC5-C3E7407BB544}" type="pres">
      <dgm:prSet presAssocID="{6E356317-6344-470A-BD25-F76655350D43}" presName="node" presStyleLbl="node1" presStyleIdx="2" presStyleCnt="4">
        <dgm:presLayoutVars>
          <dgm:bulletEnabled val="1"/>
        </dgm:presLayoutVars>
      </dgm:prSet>
      <dgm:spPr/>
    </dgm:pt>
    <dgm:pt modelId="{5E718543-7A03-4C84-AB02-05C55D783C9D}" type="pres">
      <dgm:prSet presAssocID="{8BE2FD19-1662-4A78-ACB6-9321D87C0AA6}" presName="sibTrans" presStyleLbl="sibTrans2D1" presStyleIdx="2" presStyleCnt="3"/>
      <dgm:spPr/>
    </dgm:pt>
    <dgm:pt modelId="{46A129B1-9D41-48C2-B06D-90E365A734E2}" type="pres">
      <dgm:prSet presAssocID="{8BE2FD19-1662-4A78-ACB6-9321D87C0AA6}" presName="connectorText" presStyleLbl="sibTrans2D1" presStyleIdx="2" presStyleCnt="3"/>
      <dgm:spPr/>
    </dgm:pt>
    <dgm:pt modelId="{76EE136B-1896-4741-9F39-6DEF03C8FAE0}" type="pres">
      <dgm:prSet presAssocID="{4B5EED9A-23DA-4AED-8788-302D1672B323}" presName="node" presStyleLbl="node1" presStyleIdx="3" presStyleCnt="4">
        <dgm:presLayoutVars>
          <dgm:bulletEnabled val="1"/>
        </dgm:presLayoutVars>
      </dgm:prSet>
      <dgm:spPr/>
    </dgm:pt>
  </dgm:ptLst>
  <dgm:cxnLst>
    <dgm:cxn modelId="{9F5D2500-BF65-4C8F-901C-DBAD21B938E9}" type="presOf" srcId="{03602455-5F9B-48A6-89F3-339786038515}" destId="{C0E215DC-54B3-48CB-A656-47D9EE179BC5}" srcOrd="0" destOrd="0" presId="urn:microsoft.com/office/officeart/2005/8/layout/process5"/>
    <dgm:cxn modelId="{D5B5EE16-A072-44DE-9491-D83C6B44A770}" type="presOf" srcId="{8BE2FD19-1662-4A78-ACB6-9321D87C0AA6}" destId="{46A129B1-9D41-48C2-B06D-90E365A734E2}" srcOrd="1" destOrd="0" presId="urn:microsoft.com/office/officeart/2005/8/layout/process5"/>
    <dgm:cxn modelId="{4A018317-7B3C-4FE7-A731-A770486CFC06}" type="presOf" srcId="{7D603D01-1928-4CA6-BF6C-0006841BAD73}" destId="{2804E36F-DEF6-44A0-BE32-1A4678EAF741}" srcOrd="0" destOrd="0" presId="urn:microsoft.com/office/officeart/2005/8/layout/process5"/>
    <dgm:cxn modelId="{76F4301C-0E86-4225-9838-B9095B950A71}" type="presOf" srcId="{505F1A34-3B8B-4635-89A6-AACF971A9E27}" destId="{009BB4CB-3890-4EC8-A5E5-9828C2FAD143}" srcOrd="1" destOrd="0" presId="urn:microsoft.com/office/officeart/2005/8/layout/process5"/>
    <dgm:cxn modelId="{F90BBD26-78F4-42B7-8812-D65CBEBBC7FA}" type="presOf" srcId="{6E356317-6344-470A-BD25-F76655350D43}" destId="{43E81907-629E-4D4F-BDC5-C3E7407BB544}" srcOrd="0" destOrd="0" presId="urn:microsoft.com/office/officeart/2005/8/layout/process5"/>
    <dgm:cxn modelId="{B6E8A06D-DD85-4A15-9F41-7F57246A767A}" type="presOf" srcId="{505F1A34-3B8B-4635-89A6-AACF971A9E27}" destId="{A0F49C33-393A-47FA-A530-F493742B3681}" srcOrd="0" destOrd="0" presId="urn:microsoft.com/office/officeart/2005/8/layout/process5"/>
    <dgm:cxn modelId="{5B464656-9717-40C4-9E4A-6086A1FB3294}" type="presOf" srcId="{4B5EED9A-23DA-4AED-8788-302D1672B323}" destId="{76EE136B-1896-4741-9F39-6DEF03C8FAE0}" srcOrd="0" destOrd="0" presId="urn:microsoft.com/office/officeart/2005/8/layout/process5"/>
    <dgm:cxn modelId="{74CC8078-967B-4099-BC1A-7AE92BDC8513}" type="presOf" srcId="{A1F5644A-6D66-477A-8FC5-A8EEE06D7A05}" destId="{DB38420A-9307-4E56-8336-64FD6B9DE5E5}" srcOrd="0" destOrd="0" presId="urn:microsoft.com/office/officeart/2005/8/layout/process5"/>
    <dgm:cxn modelId="{315B4F83-F376-4F32-B1CD-47A14634B804}" type="presOf" srcId="{8BE2FD19-1662-4A78-ACB6-9321D87C0AA6}" destId="{5E718543-7A03-4C84-AB02-05C55D783C9D}" srcOrd="0" destOrd="0" presId="urn:microsoft.com/office/officeart/2005/8/layout/process5"/>
    <dgm:cxn modelId="{1F3B6A9D-34A5-499B-97E4-D9B5749DEEBC}" srcId="{6017209E-B920-497E-8EB2-377E91BB0A6F}" destId="{6E356317-6344-470A-BD25-F76655350D43}" srcOrd="2" destOrd="0" parTransId="{5D25061B-2DDF-4BC8-A257-57F9E3CF328B}" sibTransId="{8BE2FD19-1662-4A78-ACB6-9321D87C0AA6}"/>
    <dgm:cxn modelId="{C1CBF29E-8BE9-4A08-942B-482C407B29E6}" srcId="{6017209E-B920-497E-8EB2-377E91BB0A6F}" destId="{4B5EED9A-23DA-4AED-8788-302D1672B323}" srcOrd="3" destOrd="0" parTransId="{4A38AD63-DACA-4A43-BB7F-E6CAF19F487F}" sibTransId="{D2C48E75-166B-4CA1-8BE1-3C6BBEE5C397}"/>
    <dgm:cxn modelId="{ADEF45A9-1C29-41CB-8351-69BF4BD40783}" type="presOf" srcId="{6017209E-B920-497E-8EB2-377E91BB0A6F}" destId="{2229B68E-DAE1-4D2B-B4E3-47C105D790A7}" srcOrd="0" destOrd="0" presId="urn:microsoft.com/office/officeart/2005/8/layout/process5"/>
    <dgm:cxn modelId="{B69F0ADD-CC09-420F-AB31-4A3100128C4A}" type="presOf" srcId="{7D603D01-1928-4CA6-BF6C-0006841BAD73}" destId="{E6E4D826-4048-4820-8B91-B4A61AA79208}" srcOrd="1" destOrd="0" presId="urn:microsoft.com/office/officeart/2005/8/layout/process5"/>
    <dgm:cxn modelId="{4283D4ED-1B53-46FC-98CB-E68CCE893184}" srcId="{6017209E-B920-497E-8EB2-377E91BB0A6F}" destId="{A1F5644A-6D66-477A-8FC5-A8EEE06D7A05}" srcOrd="0" destOrd="0" parTransId="{951E8F7D-18AA-44F1-98B7-9CB9D29E73F3}" sibTransId="{505F1A34-3B8B-4635-89A6-AACF971A9E27}"/>
    <dgm:cxn modelId="{3E64FCFF-DF6F-4D32-A733-5D4FEFD60251}" srcId="{6017209E-B920-497E-8EB2-377E91BB0A6F}" destId="{03602455-5F9B-48A6-89F3-339786038515}" srcOrd="1" destOrd="0" parTransId="{62F08275-D36A-4F66-8487-396F51DB2538}" sibTransId="{7D603D01-1928-4CA6-BF6C-0006841BAD73}"/>
    <dgm:cxn modelId="{1C61AAA6-66EE-42AB-8FA1-E60796E1E7E5}" type="presParOf" srcId="{2229B68E-DAE1-4D2B-B4E3-47C105D790A7}" destId="{DB38420A-9307-4E56-8336-64FD6B9DE5E5}" srcOrd="0" destOrd="0" presId="urn:microsoft.com/office/officeart/2005/8/layout/process5"/>
    <dgm:cxn modelId="{D2AAA8BE-51FE-4F32-BB59-ECB97FED3839}" type="presParOf" srcId="{2229B68E-DAE1-4D2B-B4E3-47C105D790A7}" destId="{A0F49C33-393A-47FA-A530-F493742B3681}" srcOrd="1" destOrd="0" presId="urn:microsoft.com/office/officeart/2005/8/layout/process5"/>
    <dgm:cxn modelId="{C310210B-A6FC-4AF4-B84F-2005F5B61721}" type="presParOf" srcId="{A0F49C33-393A-47FA-A530-F493742B3681}" destId="{009BB4CB-3890-4EC8-A5E5-9828C2FAD143}" srcOrd="0" destOrd="0" presId="urn:microsoft.com/office/officeart/2005/8/layout/process5"/>
    <dgm:cxn modelId="{E823EB2A-56DC-425A-BE5B-DA18E4562079}" type="presParOf" srcId="{2229B68E-DAE1-4D2B-B4E3-47C105D790A7}" destId="{C0E215DC-54B3-48CB-A656-47D9EE179BC5}" srcOrd="2" destOrd="0" presId="urn:microsoft.com/office/officeart/2005/8/layout/process5"/>
    <dgm:cxn modelId="{2202BCD7-FA59-4A87-AF3A-52B6BC5E1229}" type="presParOf" srcId="{2229B68E-DAE1-4D2B-B4E3-47C105D790A7}" destId="{2804E36F-DEF6-44A0-BE32-1A4678EAF741}" srcOrd="3" destOrd="0" presId="urn:microsoft.com/office/officeart/2005/8/layout/process5"/>
    <dgm:cxn modelId="{8E6D49FA-9E34-49D2-964E-FA15AD361347}" type="presParOf" srcId="{2804E36F-DEF6-44A0-BE32-1A4678EAF741}" destId="{E6E4D826-4048-4820-8B91-B4A61AA79208}" srcOrd="0" destOrd="0" presId="urn:microsoft.com/office/officeart/2005/8/layout/process5"/>
    <dgm:cxn modelId="{AAA200A8-18A5-4847-9A9E-E7EC55E75F13}" type="presParOf" srcId="{2229B68E-DAE1-4D2B-B4E3-47C105D790A7}" destId="{43E81907-629E-4D4F-BDC5-C3E7407BB544}" srcOrd="4" destOrd="0" presId="urn:microsoft.com/office/officeart/2005/8/layout/process5"/>
    <dgm:cxn modelId="{6E833541-B7BB-474D-8209-1CD4F24ADA7C}" type="presParOf" srcId="{2229B68E-DAE1-4D2B-B4E3-47C105D790A7}" destId="{5E718543-7A03-4C84-AB02-05C55D783C9D}" srcOrd="5" destOrd="0" presId="urn:microsoft.com/office/officeart/2005/8/layout/process5"/>
    <dgm:cxn modelId="{C71E2646-FAEB-4562-AD27-571EA3A43276}" type="presParOf" srcId="{5E718543-7A03-4C84-AB02-05C55D783C9D}" destId="{46A129B1-9D41-48C2-B06D-90E365A734E2}" srcOrd="0" destOrd="0" presId="urn:microsoft.com/office/officeart/2005/8/layout/process5"/>
    <dgm:cxn modelId="{4DC1B916-A799-4723-8924-1038682CF617}" type="presParOf" srcId="{2229B68E-DAE1-4D2B-B4E3-47C105D790A7}" destId="{76EE136B-1896-4741-9F39-6DEF03C8FAE0}"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8325B0-469C-42B3-B75F-6FD18D09055A}"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27EC8AA9-0721-4E89-B7BB-C5DC211887B5}">
      <dgm:prSet custT="1"/>
      <dgm:spPr/>
      <dgm:t>
        <a:bodyPr/>
        <a:lstStyle/>
        <a:p>
          <a:r>
            <a:rPr lang="en-US" sz="1400"/>
            <a:t>Integrate quizzes into the LMS to provide immediate feedback on student understanding and progress.</a:t>
          </a:r>
        </a:p>
      </dgm:t>
    </dgm:pt>
    <dgm:pt modelId="{AE194DF2-E336-45D1-93A1-70561981E0EB}" type="parTrans" cxnId="{69EBBB27-36CB-47AD-BF3A-42EAD8C99353}">
      <dgm:prSet/>
      <dgm:spPr/>
      <dgm:t>
        <a:bodyPr/>
        <a:lstStyle/>
        <a:p>
          <a:endParaRPr lang="en-US" sz="2000"/>
        </a:p>
      </dgm:t>
    </dgm:pt>
    <dgm:pt modelId="{C9C855E0-25F2-4B5E-AADB-20B40B396186}" type="sibTrans" cxnId="{69EBBB27-36CB-47AD-BF3A-42EAD8C99353}">
      <dgm:prSet custT="1"/>
      <dgm:spPr/>
      <dgm:t>
        <a:bodyPr/>
        <a:lstStyle/>
        <a:p>
          <a:endParaRPr lang="en-US" sz="1050"/>
        </a:p>
      </dgm:t>
    </dgm:pt>
    <dgm:pt modelId="{332743E3-E767-4A0D-8050-483F19A51EF1}">
      <dgm:prSet custT="1"/>
      <dgm:spPr/>
      <dgm:t>
        <a:bodyPr/>
        <a:lstStyle/>
        <a:p>
          <a:r>
            <a:rPr lang="en-US" sz="1400"/>
            <a:t>Use quizzes to assess students' grasp of the material, allowing educators to adjust teaching strategies based on individual performances.</a:t>
          </a:r>
        </a:p>
      </dgm:t>
    </dgm:pt>
    <dgm:pt modelId="{88B02D5A-B440-4E47-9A74-09D63304264B}" type="parTrans" cxnId="{21141FBD-995C-417C-957B-6AA39C15F071}">
      <dgm:prSet/>
      <dgm:spPr/>
      <dgm:t>
        <a:bodyPr/>
        <a:lstStyle/>
        <a:p>
          <a:endParaRPr lang="en-US" sz="2000"/>
        </a:p>
      </dgm:t>
    </dgm:pt>
    <dgm:pt modelId="{7406D18E-007B-4BB7-8182-299E8B0DCDF7}" type="sibTrans" cxnId="{21141FBD-995C-417C-957B-6AA39C15F071}">
      <dgm:prSet custT="1"/>
      <dgm:spPr/>
      <dgm:t>
        <a:bodyPr/>
        <a:lstStyle/>
        <a:p>
          <a:endParaRPr lang="en-US" sz="1050"/>
        </a:p>
      </dgm:t>
    </dgm:pt>
    <dgm:pt modelId="{A898E58F-E57A-48DE-BD9F-8865A2F09BE1}">
      <dgm:prSet custT="1"/>
      <dgm:spPr/>
      <dgm:t>
        <a:bodyPr/>
        <a:lstStyle/>
        <a:p>
          <a:r>
            <a:rPr lang="en-US" sz="1400"/>
            <a:t>Quizzes serve as invaluable tools for measuring student progress and identifying areas that require additional support.</a:t>
          </a:r>
        </a:p>
      </dgm:t>
    </dgm:pt>
    <dgm:pt modelId="{42E6ECB9-D71E-46FE-8F2A-B251A05DE086}" type="parTrans" cxnId="{C92BB93B-E7A1-4F83-AF90-883D82AFB504}">
      <dgm:prSet/>
      <dgm:spPr/>
      <dgm:t>
        <a:bodyPr/>
        <a:lstStyle/>
        <a:p>
          <a:endParaRPr lang="en-US" sz="2000"/>
        </a:p>
      </dgm:t>
    </dgm:pt>
    <dgm:pt modelId="{AC9C209F-6AFE-4E50-90C5-AA0815028CE2}" type="sibTrans" cxnId="{C92BB93B-E7A1-4F83-AF90-883D82AFB504}">
      <dgm:prSet custT="1"/>
      <dgm:spPr/>
      <dgm:t>
        <a:bodyPr/>
        <a:lstStyle/>
        <a:p>
          <a:endParaRPr lang="en-US" sz="1050"/>
        </a:p>
      </dgm:t>
    </dgm:pt>
    <dgm:pt modelId="{3DD361A1-3AFF-4158-BC80-A8F2DFD91E0B}">
      <dgm:prSet custT="1"/>
      <dgm:spPr/>
      <dgm:t>
        <a:bodyPr/>
        <a:lstStyle/>
        <a:p>
          <a:r>
            <a:rPr lang="en-US" sz="1400"/>
            <a:t>This approach enables timely interventions and tailored instruction, fostering a more responsive learning environment.</a:t>
          </a:r>
        </a:p>
      </dgm:t>
    </dgm:pt>
    <dgm:pt modelId="{E46E0CB5-EC34-4E26-AEC1-F86E8CA9688D}" type="parTrans" cxnId="{A9CB5A62-BF3D-4F2E-BA0F-3CFB0DAB474B}">
      <dgm:prSet/>
      <dgm:spPr/>
      <dgm:t>
        <a:bodyPr/>
        <a:lstStyle/>
        <a:p>
          <a:endParaRPr lang="en-US" sz="2000"/>
        </a:p>
      </dgm:t>
    </dgm:pt>
    <dgm:pt modelId="{2E4199DA-4710-4108-81DB-7F94E2DD5D85}" type="sibTrans" cxnId="{A9CB5A62-BF3D-4F2E-BA0F-3CFB0DAB474B}">
      <dgm:prSet/>
      <dgm:spPr/>
      <dgm:t>
        <a:bodyPr/>
        <a:lstStyle/>
        <a:p>
          <a:endParaRPr lang="en-US" sz="2000"/>
        </a:p>
      </dgm:t>
    </dgm:pt>
    <dgm:pt modelId="{66F8B0AC-746A-443B-86C4-5E7E59CECA7E}" type="pres">
      <dgm:prSet presAssocID="{3D8325B0-469C-42B3-B75F-6FD18D09055A}" presName="diagram" presStyleCnt="0">
        <dgm:presLayoutVars>
          <dgm:dir/>
          <dgm:resizeHandles val="exact"/>
        </dgm:presLayoutVars>
      </dgm:prSet>
      <dgm:spPr/>
    </dgm:pt>
    <dgm:pt modelId="{F0946332-40BE-4E38-B4DA-7D29A4F565F0}" type="pres">
      <dgm:prSet presAssocID="{27EC8AA9-0721-4E89-B7BB-C5DC211887B5}" presName="node" presStyleLbl="node1" presStyleIdx="0" presStyleCnt="4">
        <dgm:presLayoutVars>
          <dgm:bulletEnabled val="1"/>
        </dgm:presLayoutVars>
      </dgm:prSet>
      <dgm:spPr/>
    </dgm:pt>
    <dgm:pt modelId="{C6375C52-8F62-414C-A99C-5C45937020F6}" type="pres">
      <dgm:prSet presAssocID="{C9C855E0-25F2-4B5E-AADB-20B40B396186}" presName="sibTrans" presStyleLbl="sibTrans2D1" presStyleIdx="0" presStyleCnt="3"/>
      <dgm:spPr/>
    </dgm:pt>
    <dgm:pt modelId="{4B805C7F-A115-4999-94F7-3A3B5B39C3F7}" type="pres">
      <dgm:prSet presAssocID="{C9C855E0-25F2-4B5E-AADB-20B40B396186}" presName="connectorText" presStyleLbl="sibTrans2D1" presStyleIdx="0" presStyleCnt="3"/>
      <dgm:spPr/>
    </dgm:pt>
    <dgm:pt modelId="{16FDCE78-C52F-4780-89CD-E5D9ECB89E80}" type="pres">
      <dgm:prSet presAssocID="{332743E3-E767-4A0D-8050-483F19A51EF1}" presName="node" presStyleLbl="node1" presStyleIdx="1" presStyleCnt="4">
        <dgm:presLayoutVars>
          <dgm:bulletEnabled val="1"/>
        </dgm:presLayoutVars>
      </dgm:prSet>
      <dgm:spPr/>
    </dgm:pt>
    <dgm:pt modelId="{F3FA5F10-224F-41CF-9006-30A5D7DB4398}" type="pres">
      <dgm:prSet presAssocID="{7406D18E-007B-4BB7-8182-299E8B0DCDF7}" presName="sibTrans" presStyleLbl="sibTrans2D1" presStyleIdx="1" presStyleCnt="3"/>
      <dgm:spPr/>
    </dgm:pt>
    <dgm:pt modelId="{BA3874CE-AAA4-481A-A433-9655AEB2BD9B}" type="pres">
      <dgm:prSet presAssocID="{7406D18E-007B-4BB7-8182-299E8B0DCDF7}" presName="connectorText" presStyleLbl="sibTrans2D1" presStyleIdx="1" presStyleCnt="3"/>
      <dgm:spPr/>
    </dgm:pt>
    <dgm:pt modelId="{9311D946-88A7-4707-AFE8-C107DEF3DD02}" type="pres">
      <dgm:prSet presAssocID="{A898E58F-E57A-48DE-BD9F-8865A2F09BE1}" presName="node" presStyleLbl="node1" presStyleIdx="2" presStyleCnt="4">
        <dgm:presLayoutVars>
          <dgm:bulletEnabled val="1"/>
        </dgm:presLayoutVars>
      </dgm:prSet>
      <dgm:spPr/>
    </dgm:pt>
    <dgm:pt modelId="{E1C99413-6370-4AB6-BDA5-2FA6C21F688E}" type="pres">
      <dgm:prSet presAssocID="{AC9C209F-6AFE-4E50-90C5-AA0815028CE2}" presName="sibTrans" presStyleLbl="sibTrans2D1" presStyleIdx="2" presStyleCnt="3"/>
      <dgm:spPr/>
    </dgm:pt>
    <dgm:pt modelId="{098D5956-41DC-4280-B690-6D777A031A0F}" type="pres">
      <dgm:prSet presAssocID="{AC9C209F-6AFE-4E50-90C5-AA0815028CE2}" presName="connectorText" presStyleLbl="sibTrans2D1" presStyleIdx="2" presStyleCnt="3"/>
      <dgm:spPr/>
    </dgm:pt>
    <dgm:pt modelId="{5D401857-8062-41BA-9ECC-BDE06BDF99A6}" type="pres">
      <dgm:prSet presAssocID="{3DD361A1-3AFF-4158-BC80-A8F2DFD91E0B}" presName="node" presStyleLbl="node1" presStyleIdx="3" presStyleCnt="4">
        <dgm:presLayoutVars>
          <dgm:bulletEnabled val="1"/>
        </dgm:presLayoutVars>
      </dgm:prSet>
      <dgm:spPr/>
    </dgm:pt>
  </dgm:ptLst>
  <dgm:cxnLst>
    <dgm:cxn modelId="{58CFF715-E597-490A-B7EF-9C4B3B184779}" type="presOf" srcId="{7406D18E-007B-4BB7-8182-299E8B0DCDF7}" destId="{F3FA5F10-224F-41CF-9006-30A5D7DB4398}" srcOrd="0" destOrd="0" presId="urn:microsoft.com/office/officeart/2005/8/layout/process5"/>
    <dgm:cxn modelId="{69EBBB27-36CB-47AD-BF3A-42EAD8C99353}" srcId="{3D8325B0-469C-42B3-B75F-6FD18D09055A}" destId="{27EC8AA9-0721-4E89-B7BB-C5DC211887B5}" srcOrd="0" destOrd="0" parTransId="{AE194DF2-E336-45D1-93A1-70561981E0EB}" sibTransId="{C9C855E0-25F2-4B5E-AADB-20B40B396186}"/>
    <dgm:cxn modelId="{C92BB93B-E7A1-4F83-AF90-883D82AFB504}" srcId="{3D8325B0-469C-42B3-B75F-6FD18D09055A}" destId="{A898E58F-E57A-48DE-BD9F-8865A2F09BE1}" srcOrd="2" destOrd="0" parTransId="{42E6ECB9-D71E-46FE-8F2A-B251A05DE086}" sibTransId="{AC9C209F-6AFE-4E50-90C5-AA0815028CE2}"/>
    <dgm:cxn modelId="{48817B3E-6F27-4B4A-B5D3-00018E370645}" type="presOf" srcId="{332743E3-E767-4A0D-8050-483F19A51EF1}" destId="{16FDCE78-C52F-4780-89CD-E5D9ECB89E80}" srcOrd="0" destOrd="0" presId="urn:microsoft.com/office/officeart/2005/8/layout/process5"/>
    <dgm:cxn modelId="{D4011062-C2CA-4E4B-8AEF-15E0D947BACB}" type="presOf" srcId="{27EC8AA9-0721-4E89-B7BB-C5DC211887B5}" destId="{F0946332-40BE-4E38-B4DA-7D29A4F565F0}" srcOrd="0" destOrd="0" presId="urn:microsoft.com/office/officeart/2005/8/layout/process5"/>
    <dgm:cxn modelId="{A9CB5A62-BF3D-4F2E-BA0F-3CFB0DAB474B}" srcId="{3D8325B0-469C-42B3-B75F-6FD18D09055A}" destId="{3DD361A1-3AFF-4158-BC80-A8F2DFD91E0B}" srcOrd="3" destOrd="0" parTransId="{E46E0CB5-EC34-4E26-AEC1-F86E8CA9688D}" sibTransId="{2E4199DA-4710-4108-81DB-7F94E2DD5D85}"/>
    <dgm:cxn modelId="{FD41444B-4F32-42C8-95A1-3BFFE81ADF3A}" type="presOf" srcId="{C9C855E0-25F2-4B5E-AADB-20B40B396186}" destId="{4B805C7F-A115-4999-94F7-3A3B5B39C3F7}" srcOrd="1" destOrd="0" presId="urn:microsoft.com/office/officeart/2005/8/layout/process5"/>
    <dgm:cxn modelId="{30F83E7E-BF11-4B91-9000-1C559546AB49}" type="presOf" srcId="{7406D18E-007B-4BB7-8182-299E8B0DCDF7}" destId="{BA3874CE-AAA4-481A-A433-9655AEB2BD9B}" srcOrd="1" destOrd="0" presId="urn:microsoft.com/office/officeart/2005/8/layout/process5"/>
    <dgm:cxn modelId="{27EE0690-C373-467E-9929-7B8941881E70}" type="presOf" srcId="{A898E58F-E57A-48DE-BD9F-8865A2F09BE1}" destId="{9311D946-88A7-4707-AFE8-C107DEF3DD02}" srcOrd="0" destOrd="0" presId="urn:microsoft.com/office/officeart/2005/8/layout/process5"/>
    <dgm:cxn modelId="{AB4B32B8-8096-43AE-B18A-74BB1ABAA6F9}" type="presOf" srcId="{AC9C209F-6AFE-4E50-90C5-AA0815028CE2}" destId="{098D5956-41DC-4280-B690-6D777A031A0F}" srcOrd="1" destOrd="0" presId="urn:microsoft.com/office/officeart/2005/8/layout/process5"/>
    <dgm:cxn modelId="{21141FBD-995C-417C-957B-6AA39C15F071}" srcId="{3D8325B0-469C-42B3-B75F-6FD18D09055A}" destId="{332743E3-E767-4A0D-8050-483F19A51EF1}" srcOrd="1" destOrd="0" parTransId="{88B02D5A-B440-4E47-9A74-09D63304264B}" sibTransId="{7406D18E-007B-4BB7-8182-299E8B0DCDF7}"/>
    <dgm:cxn modelId="{FE8CF7CF-88C4-404A-A325-E280B0B3CD12}" type="presOf" srcId="{AC9C209F-6AFE-4E50-90C5-AA0815028CE2}" destId="{E1C99413-6370-4AB6-BDA5-2FA6C21F688E}" srcOrd="0" destOrd="0" presId="urn:microsoft.com/office/officeart/2005/8/layout/process5"/>
    <dgm:cxn modelId="{049BD0D1-5935-4C3D-BBAC-22968F5B0417}" type="presOf" srcId="{C9C855E0-25F2-4B5E-AADB-20B40B396186}" destId="{C6375C52-8F62-414C-A99C-5C45937020F6}" srcOrd="0" destOrd="0" presId="urn:microsoft.com/office/officeart/2005/8/layout/process5"/>
    <dgm:cxn modelId="{11EA94DC-8884-4A77-8A6D-92BEA4B314B1}" type="presOf" srcId="{3DD361A1-3AFF-4158-BC80-A8F2DFD91E0B}" destId="{5D401857-8062-41BA-9ECC-BDE06BDF99A6}" srcOrd="0" destOrd="0" presId="urn:microsoft.com/office/officeart/2005/8/layout/process5"/>
    <dgm:cxn modelId="{58E995E1-2021-49DC-A32C-9FEBB3BA7ECD}" type="presOf" srcId="{3D8325B0-469C-42B3-B75F-6FD18D09055A}" destId="{66F8B0AC-746A-443B-86C4-5E7E59CECA7E}" srcOrd="0" destOrd="0" presId="urn:microsoft.com/office/officeart/2005/8/layout/process5"/>
    <dgm:cxn modelId="{F991D6EF-34A8-447B-A84F-E4C23EB59E4D}" type="presParOf" srcId="{66F8B0AC-746A-443B-86C4-5E7E59CECA7E}" destId="{F0946332-40BE-4E38-B4DA-7D29A4F565F0}" srcOrd="0" destOrd="0" presId="urn:microsoft.com/office/officeart/2005/8/layout/process5"/>
    <dgm:cxn modelId="{E1D16FC4-F1A9-4FEA-B061-BC8CCAD0443B}" type="presParOf" srcId="{66F8B0AC-746A-443B-86C4-5E7E59CECA7E}" destId="{C6375C52-8F62-414C-A99C-5C45937020F6}" srcOrd="1" destOrd="0" presId="urn:microsoft.com/office/officeart/2005/8/layout/process5"/>
    <dgm:cxn modelId="{1196AFB0-3BEA-44F1-9DA6-2EB6B8D6D75B}" type="presParOf" srcId="{C6375C52-8F62-414C-A99C-5C45937020F6}" destId="{4B805C7F-A115-4999-94F7-3A3B5B39C3F7}" srcOrd="0" destOrd="0" presId="urn:microsoft.com/office/officeart/2005/8/layout/process5"/>
    <dgm:cxn modelId="{F04EB215-678A-45E6-AA6E-4FCD35A99D54}" type="presParOf" srcId="{66F8B0AC-746A-443B-86C4-5E7E59CECA7E}" destId="{16FDCE78-C52F-4780-89CD-E5D9ECB89E80}" srcOrd="2" destOrd="0" presId="urn:microsoft.com/office/officeart/2005/8/layout/process5"/>
    <dgm:cxn modelId="{513BB6A4-AD70-4962-ADCC-EC2BF0742A29}" type="presParOf" srcId="{66F8B0AC-746A-443B-86C4-5E7E59CECA7E}" destId="{F3FA5F10-224F-41CF-9006-30A5D7DB4398}" srcOrd="3" destOrd="0" presId="urn:microsoft.com/office/officeart/2005/8/layout/process5"/>
    <dgm:cxn modelId="{0E40C803-E80C-4498-927B-ACAC310780CC}" type="presParOf" srcId="{F3FA5F10-224F-41CF-9006-30A5D7DB4398}" destId="{BA3874CE-AAA4-481A-A433-9655AEB2BD9B}" srcOrd="0" destOrd="0" presId="urn:microsoft.com/office/officeart/2005/8/layout/process5"/>
    <dgm:cxn modelId="{678059CE-C437-4012-8417-D5054F7BCB4D}" type="presParOf" srcId="{66F8B0AC-746A-443B-86C4-5E7E59CECA7E}" destId="{9311D946-88A7-4707-AFE8-C107DEF3DD02}" srcOrd="4" destOrd="0" presId="urn:microsoft.com/office/officeart/2005/8/layout/process5"/>
    <dgm:cxn modelId="{8625164B-42FB-4BAA-AAA2-8F16B91F03D0}" type="presParOf" srcId="{66F8B0AC-746A-443B-86C4-5E7E59CECA7E}" destId="{E1C99413-6370-4AB6-BDA5-2FA6C21F688E}" srcOrd="5" destOrd="0" presId="urn:microsoft.com/office/officeart/2005/8/layout/process5"/>
    <dgm:cxn modelId="{FF422F0A-E425-4F5C-8163-B3F3AF459636}" type="presParOf" srcId="{E1C99413-6370-4AB6-BDA5-2FA6C21F688E}" destId="{098D5956-41DC-4280-B690-6D777A031A0F}" srcOrd="0" destOrd="0" presId="urn:microsoft.com/office/officeart/2005/8/layout/process5"/>
    <dgm:cxn modelId="{093E1D53-A664-4A61-BB35-70CD5E74BF22}" type="presParOf" srcId="{66F8B0AC-746A-443B-86C4-5E7E59CECA7E}" destId="{5D401857-8062-41BA-9ECC-BDE06BDF99A6}"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221C83-D14E-4DFB-9D9E-98E3AC4B76D5}"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568B99E1-4061-45E1-AD6B-93720AA1AD26}">
      <dgm:prSet/>
      <dgm:spPr/>
      <dgm:t>
        <a:bodyPr/>
        <a:lstStyle/>
        <a:p>
          <a:r>
            <a:rPr lang="en-US"/>
            <a:t>Fully utilize gradebooks and analytics within the LMS to monitor student progress, engagement, and achievements.</a:t>
          </a:r>
        </a:p>
      </dgm:t>
    </dgm:pt>
    <dgm:pt modelId="{A0667755-3CC8-446F-8A80-B53F17585C29}" type="parTrans" cxnId="{D2825F61-2AE1-42D2-9FAC-BE0E17B90884}">
      <dgm:prSet/>
      <dgm:spPr/>
      <dgm:t>
        <a:bodyPr/>
        <a:lstStyle/>
        <a:p>
          <a:endParaRPr lang="en-US"/>
        </a:p>
      </dgm:t>
    </dgm:pt>
    <dgm:pt modelId="{F3E254D2-5AC1-4276-8003-27C719448C44}" type="sibTrans" cxnId="{D2825F61-2AE1-42D2-9FAC-BE0E17B90884}">
      <dgm:prSet/>
      <dgm:spPr/>
      <dgm:t>
        <a:bodyPr/>
        <a:lstStyle/>
        <a:p>
          <a:endParaRPr lang="en-US"/>
        </a:p>
      </dgm:t>
    </dgm:pt>
    <dgm:pt modelId="{5FA0727D-ECB8-45B8-91C9-9168FC81AFEB}">
      <dgm:prSet/>
      <dgm:spPr/>
      <dgm:t>
        <a:bodyPr/>
        <a:lstStyle/>
        <a:p>
          <a:r>
            <a:rPr lang="en-US"/>
            <a:t>These tools provide critical insights that help educators implement targeted teaching interventions and create personalized learning plans.</a:t>
          </a:r>
        </a:p>
      </dgm:t>
    </dgm:pt>
    <dgm:pt modelId="{C2012649-9EA9-4593-A79B-704F74E7CA5F}" type="parTrans" cxnId="{321AFA8B-ABA3-48C6-B20B-42719ACF605F}">
      <dgm:prSet/>
      <dgm:spPr/>
      <dgm:t>
        <a:bodyPr/>
        <a:lstStyle/>
        <a:p>
          <a:endParaRPr lang="en-US"/>
        </a:p>
      </dgm:t>
    </dgm:pt>
    <dgm:pt modelId="{C1853144-4936-4F9B-97D5-37B01232F37E}" type="sibTrans" cxnId="{321AFA8B-ABA3-48C6-B20B-42719ACF605F}">
      <dgm:prSet/>
      <dgm:spPr/>
      <dgm:t>
        <a:bodyPr/>
        <a:lstStyle/>
        <a:p>
          <a:endParaRPr lang="en-US"/>
        </a:p>
      </dgm:t>
    </dgm:pt>
    <dgm:pt modelId="{F194BE66-F8A7-4A59-BA8E-5E214BFFC8C5}">
      <dgm:prSet/>
      <dgm:spPr/>
      <dgm:t>
        <a:bodyPr/>
        <a:lstStyle/>
        <a:p>
          <a:r>
            <a:rPr lang="en-US"/>
            <a:t>By analyzing data from gradebooks, educators can make informed decisions to enhance student engagement and promote academic success.</a:t>
          </a:r>
        </a:p>
      </dgm:t>
    </dgm:pt>
    <dgm:pt modelId="{C0FAC977-6BBF-4D55-8894-10F30F9F0824}" type="parTrans" cxnId="{A2D12453-39F7-4724-AAC6-6D280F3ACA06}">
      <dgm:prSet/>
      <dgm:spPr/>
      <dgm:t>
        <a:bodyPr/>
        <a:lstStyle/>
        <a:p>
          <a:endParaRPr lang="en-US"/>
        </a:p>
      </dgm:t>
    </dgm:pt>
    <dgm:pt modelId="{B75A44C1-C983-4F0F-B4DD-D45A01E87B73}" type="sibTrans" cxnId="{A2D12453-39F7-4724-AAC6-6D280F3ACA06}">
      <dgm:prSet/>
      <dgm:spPr/>
      <dgm:t>
        <a:bodyPr/>
        <a:lstStyle/>
        <a:p>
          <a:endParaRPr lang="en-US"/>
        </a:p>
      </dgm:t>
    </dgm:pt>
    <dgm:pt modelId="{69AAEB03-3DD7-40BF-ABB3-E09C8F143E60}">
      <dgm:prSet/>
      <dgm:spPr/>
      <dgm:t>
        <a:bodyPr/>
        <a:lstStyle/>
        <a:p>
          <a:r>
            <a:rPr lang="en-US"/>
            <a:t>This proactive approach ensures that instructional strategies are tailored to meet individual student needs, fostering a more effective learning environment.</a:t>
          </a:r>
        </a:p>
      </dgm:t>
    </dgm:pt>
    <dgm:pt modelId="{1B261C01-3525-4065-AFAB-A76B69FB9737}" type="parTrans" cxnId="{8A520EE7-C8D6-43D6-9757-799371075E83}">
      <dgm:prSet/>
      <dgm:spPr/>
      <dgm:t>
        <a:bodyPr/>
        <a:lstStyle/>
        <a:p>
          <a:endParaRPr lang="en-US"/>
        </a:p>
      </dgm:t>
    </dgm:pt>
    <dgm:pt modelId="{38A9AF0F-AB4B-4FF3-A70D-8ED91982E409}" type="sibTrans" cxnId="{8A520EE7-C8D6-43D6-9757-799371075E83}">
      <dgm:prSet/>
      <dgm:spPr/>
      <dgm:t>
        <a:bodyPr/>
        <a:lstStyle/>
        <a:p>
          <a:endParaRPr lang="en-US"/>
        </a:p>
      </dgm:t>
    </dgm:pt>
    <dgm:pt modelId="{B77670DE-1D56-428B-B2C2-33DEC1DC6446}" type="pres">
      <dgm:prSet presAssocID="{A3221C83-D14E-4DFB-9D9E-98E3AC4B76D5}" presName="diagram" presStyleCnt="0">
        <dgm:presLayoutVars>
          <dgm:dir/>
          <dgm:resizeHandles val="exact"/>
        </dgm:presLayoutVars>
      </dgm:prSet>
      <dgm:spPr/>
    </dgm:pt>
    <dgm:pt modelId="{30E84C8A-510D-4AB0-90F1-F6EAE23D0248}" type="pres">
      <dgm:prSet presAssocID="{568B99E1-4061-45E1-AD6B-93720AA1AD26}" presName="node" presStyleLbl="node1" presStyleIdx="0" presStyleCnt="4">
        <dgm:presLayoutVars>
          <dgm:bulletEnabled val="1"/>
        </dgm:presLayoutVars>
      </dgm:prSet>
      <dgm:spPr/>
    </dgm:pt>
    <dgm:pt modelId="{46624FC7-8105-4006-B411-045AA56DBD7B}" type="pres">
      <dgm:prSet presAssocID="{F3E254D2-5AC1-4276-8003-27C719448C44}" presName="sibTrans" presStyleLbl="sibTrans2D1" presStyleIdx="0" presStyleCnt="3"/>
      <dgm:spPr/>
    </dgm:pt>
    <dgm:pt modelId="{D286F823-9616-44D3-9EFF-D7261BE3DFA8}" type="pres">
      <dgm:prSet presAssocID="{F3E254D2-5AC1-4276-8003-27C719448C44}" presName="connectorText" presStyleLbl="sibTrans2D1" presStyleIdx="0" presStyleCnt="3"/>
      <dgm:spPr/>
    </dgm:pt>
    <dgm:pt modelId="{06917830-D548-4EB9-A0FA-AC9A0A87CD20}" type="pres">
      <dgm:prSet presAssocID="{5FA0727D-ECB8-45B8-91C9-9168FC81AFEB}" presName="node" presStyleLbl="node1" presStyleIdx="1" presStyleCnt="4">
        <dgm:presLayoutVars>
          <dgm:bulletEnabled val="1"/>
        </dgm:presLayoutVars>
      </dgm:prSet>
      <dgm:spPr/>
    </dgm:pt>
    <dgm:pt modelId="{285564CB-A030-4532-908A-4CA0F04ADE1C}" type="pres">
      <dgm:prSet presAssocID="{C1853144-4936-4F9B-97D5-37B01232F37E}" presName="sibTrans" presStyleLbl="sibTrans2D1" presStyleIdx="1" presStyleCnt="3"/>
      <dgm:spPr/>
    </dgm:pt>
    <dgm:pt modelId="{0C338D5B-29E5-47BA-948E-EF6A23F4938D}" type="pres">
      <dgm:prSet presAssocID="{C1853144-4936-4F9B-97D5-37B01232F37E}" presName="connectorText" presStyleLbl="sibTrans2D1" presStyleIdx="1" presStyleCnt="3"/>
      <dgm:spPr/>
    </dgm:pt>
    <dgm:pt modelId="{57F643A0-DF78-4D41-9165-E9EF1483C3F4}" type="pres">
      <dgm:prSet presAssocID="{F194BE66-F8A7-4A59-BA8E-5E214BFFC8C5}" presName="node" presStyleLbl="node1" presStyleIdx="2" presStyleCnt="4">
        <dgm:presLayoutVars>
          <dgm:bulletEnabled val="1"/>
        </dgm:presLayoutVars>
      </dgm:prSet>
      <dgm:spPr/>
    </dgm:pt>
    <dgm:pt modelId="{87CED80D-3EA0-4765-8C52-C4AB4EA1E2B4}" type="pres">
      <dgm:prSet presAssocID="{B75A44C1-C983-4F0F-B4DD-D45A01E87B73}" presName="sibTrans" presStyleLbl="sibTrans2D1" presStyleIdx="2" presStyleCnt="3"/>
      <dgm:spPr/>
    </dgm:pt>
    <dgm:pt modelId="{B103F183-1D87-406A-AD82-F10826B502E4}" type="pres">
      <dgm:prSet presAssocID="{B75A44C1-C983-4F0F-B4DD-D45A01E87B73}" presName="connectorText" presStyleLbl="sibTrans2D1" presStyleIdx="2" presStyleCnt="3"/>
      <dgm:spPr/>
    </dgm:pt>
    <dgm:pt modelId="{11DD731C-D2B4-4D63-8653-A7FD48BFF58E}" type="pres">
      <dgm:prSet presAssocID="{69AAEB03-3DD7-40BF-ABB3-E09C8F143E60}" presName="node" presStyleLbl="node1" presStyleIdx="3" presStyleCnt="4">
        <dgm:presLayoutVars>
          <dgm:bulletEnabled val="1"/>
        </dgm:presLayoutVars>
      </dgm:prSet>
      <dgm:spPr/>
    </dgm:pt>
  </dgm:ptLst>
  <dgm:cxnLst>
    <dgm:cxn modelId="{4DB06108-7326-433A-8B10-45CE3D87EF00}" type="presOf" srcId="{F3E254D2-5AC1-4276-8003-27C719448C44}" destId="{46624FC7-8105-4006-B411-045AA56DBD7B}" srcOrd="0" destOrd="0" presId="urn:microsoft.com/office/officeart/2005/8/layout/process5"/>
    <dgm:cxn modelId="{99719628-3759-4A05-A795-6585A354FD30}" type="presOf" srcId="{5FA0727D-ECB8-45B8-91C9-9168FC81AFEB}" destId="{06917830-D548-4EB9-A0FA-AC9A0A87CD20}" srcOrd="0" destOrd="0" presId="urn:microsoft.com/office/officeart/2005/8/layout/process5"/>
    <dgm:cxn modelId="{85A0083D-EC50-4DD1-9348-F88E52D890B3}" type="presOf" srcId="{568B99E1-4061-45E1-AD6B-93720AA1AD26}" destId="{30E84C8A-510D-4AB0-90F1-F6EAE23D0248}" srcOrd="0" destOrd="0" presId="urn:microsoft.com/office/officeart/2005/8/layout/process5"/>
    <dgm:cxn modelId="{D2825F61-2AE1-42D2-9FAC-BE0E17B90884}" srcId="{A3221C83-D14E-4DFB-9D9E-98E3AC4B76D5}" destId="{568B99E1-4061-45E1-AD6B-93720AA1AD26}" srcOrd="0" destOrd="0" parTransId="{A0667755-3CC8-446F-8A80-B53F17585C29}" sibTransId="{F3E254D2-5AC1-4276-8003-27C719448C44}"/>
    <dgm:cxn modelId="{A2D12453-39F7-4724-AAC6-6D280F3ACA06}" srcId="{A3221C83-D14E-4DFB-9D9E-98E3AC4B76D5}" destId="{F194BE66-F8A7-4A59-BA8E-5E214BFFC8C5}" srcOrd="2" destOrd="0" parTransId="{C0FAC977-6BBF-4D55-8894-10F30F9F0824}" sibTransId="{B75A44C1-C983-4F0F-B4DD-D45A01E87B73}"/>
    <dgm:cxn modelId="{A2B12677-C974-4129-861C-75A1FC5258E5}" type="presOf" srcId="{C1853144-4936-4F9B-97D5-37B01232F37E}" destId="{0C338D5B-29E5-47BA-948E-EF6A23F4938D}" srcOrd="1" destOrd="0" presId="urn:microsoft.com/office/officeart/2005/8/layout/process5"/>
    <dgm:cxn modelId="{156AD078-43B4-496F-A36B-2C7D98DBF941}" type="presOf" srcId="{C1853144-4936-4F9B-97D5-37B01232F37E}" destId="{285564CB-A030-4532-908A-4CA0F04ADE1C}" srcOrd="0" destOrd="0" presId="urn:microsoft.com/office/officeart/2005/8/layout/process5"/>
    <dgm:cxn modelId="{321AFA8B-ABA3-48C6-B20B-42719ACF605F}" srcId="{A3221C83-D14E-4DFB-9D9E-98E3AC4B76D5}" destId="{5FA0727D-ECB8-45B8-91C9-9168FC81AFEB}" srcOrd="1" destOrd="0" parTransId="{C2012649-9EA9-4593-A79B-704F74E7CA5F}" sibTransId="{C1853144-4936-4F9B-97D5-37B01232F37E}"/>
    <dgm:cxn modelId="{74E84FAF-B718-43D3-A59B-4FE16EDE55B5}" type="presOf" srcId="{B75A44C1-C983-4F0F-B4DD-D45A01E87B73}" destId="{87CED80D-3EA0-4765-8C52-C4AB4EA1E2B4}" srcOrd="0" destOrd="0" presId="urn:microsoft.com/office/officeart/2005/8/layout/process5"/>
    <dgm:cxn modelId="{330471B4-2605-4D54-9B6D-4F702A2FC4ED}" type="presOf" srcId="{A3221C83-D14E-4DFB-9D9E-98E3AC4B76D5}" destId="{B77670DE-1D56-428B-B2C2-33DEC1DC6446}" srcOrd="0" destOrd="0" presId="urn:microsoft.com/office/officeart/2005/8/layout/process5"/>
    <dgm:cxn modelId="{2F4EBDBA-6312-434F-8FCF-0A03219010F7}" type="presOf" srcId="{F194BE66-F8A7-4A59-BA8E-5E214BFFC8C5}" destId="{57F643A0-DF78-4D41-9165-E9EF1483C3F4}" srcOrd="0" destOrd="0" presId="urn:microsoft.com/office/officeart/2005/8/layout/process5"/>
    <dgm:cxn modelId="{34FF94C2-221F-415F-8A58-47FB0CC2DA39}" type="presOf" srcId="{F3E254D2-5AC1-4276-8003-27C719448C44}" destId="{D286F823-9616-44D3-9EFF-D7261BE3DFA8}" srcOrd="1" destOrd="0" presId="urn:microsoft.com/office/officeart/2005/8/layout/process5"/>
    <dgm:cxn modelId="{4BB69BE6-1596-45F7-B0BA-B02C8AF06DEB}" type="presOf" srcId="{69AAEB03-3DD7-40BF-ABB3-E09C8F143E60}" destId="{11DD731C-D2B4-4D63-8653-A7FD48BFF58E}" srcOrd="0" destOrd="0" presId="urn:microsoft.com/office/officeart/2005/8/layout/process5"/>
    <dgm:cxn modelId="{8A520EE7-C8D6-43D6-9757-799371075E83}" srcId="{A3221C83-D14E-4DFB-9D9E-98E3AC4B76D5}" destId="{69AAEB03-3DD7-40BF-ABB3-E09C8F143E60}" srcOrd="3" destOrd="0" parTransId="{1B261C01-3525-4065-AFAB-A76B69FB9737}" sibTransId="{38A9AF0F-AB4B-4FF3-A70D-8ED91982E409}"/>
    <dgm:cxn modelId="{C62FBDE9-F74A-4BD3-8EB5-34E3C3DB971B}" type="presOf" srcId="{B75A44C1-C983-4F0F-B4DD-D45A01E87B73}" destId="{B103F183-1D87-406A-AD82-F10826B502E4}" srcOrd="1" destOrd="0" presId="urn:microsoft.com/office/officeart/2005/8/layout/process5"/>
    <dgm:cxn modelId="{E0443660-1944-4F37-8228-6E106E470C73}" type="presParOf" srcId="{B77670DE-1D56-428B-B2C2-33DEC1DC6446}" destId="{30E84C8A-510D-4AB0-90F1-F6EAE23D0248}" srcOrd="0" destOrd="0" presId="urn:microsoft.com/office/officeart/2005/8/layout/process5"/>
    <dgm:cxn modelId="{FE058934-7FB3-4318-BC63-414536363196}" type="presParOf" srcId="{B77670DE-1D56-428B-B2C2-33DEC1DC6446}" destId="{46624FC7-8105-4006-B411-045AA56DBD7B}" srcOrd="1" destOrd="0" presId="urn:microsoft.com/office/officeart/2005/8/layout/process5"/>
    <dgm:cxn modelId="{ACDB0788-6823-4B75-946B-922B8A8A7CCC}" type="presParOf" srcId="{46624FC7-8105-4006-B411-045AA56DBD7B}" destId="{D286F823-9616-44D3-9EFF-D7261BE3DFA8}" srcOrd="0" destOrd="0" presId="urn:microsoft.com/office/officeart/2005/8/layout/process5"/>
    <dgm:cxn modelId="{700AB153-DAEC-48C5-9B6E-DDD7991A41E1}" type="presParOf" srcId="{B77670DE-1D56-428B-B2C2-33DEC1DC6446}" destId="{06917830-D548-4EB9-A0FA-AC9A0A87CD20}" srcOrd="2" destOrd="0" presId="urn:microsoft.com/office/officeart/2005/8/layout/process5"/>
    <dgm:cxn modelId="{216E0416-D28F-4AB5-BDF7-95D6E9680B03}" type="presParOf" srcId="{B77670DE-1D56-428B-B2C2-33DEC1DC6446}" destId="{285564CB-A030-4532-908A-4CA0F04ADE1C}" srcOrd="3" destOrd="0" presId="urn:microsoft.com/office/officeart/2005/8/layout/process5"/>
    <dgm:cxn modelId="{1F26FF44-5581-4816-906E-4B73CA9F9113}" type="presParOf" srcId="{285564CB-A030-4532-908A-4CA0F04ADE1C}" destId="{0C338D5B-29E5-47BA-948E-EF6A23F4938D}" srcOrd="0" destOrd="0" presId="urn:microsoft.com/office/officeart/2005/8/layout/process5"/>
    <dgm:cxn modelId="{DAE65939-49AB-44F6-96F9-B510737AB31E}" type="presParOf" srcId="{B77670DE-1D56-428B-B2C2-33DEC1DC6446}" destId="{57F643A0-DF78-4D41-9165-E9EF1483C3F4}" srcOrd="4" destOrd="0" presId="urn:microsoft.com/office/officeart/2005/8/layout/process5"/>
    <dgm:cxn modelId="{5FBFE125-6C89-4F26-A8DC-F4AA356E6D3F}" type="presParOf" srcId="{B77670DE-1D56-428B-B2C2-33DEC1DC6446}" destId="{87CED80D-3EA0-4765-8C52-C4AB4EA1E2B4}" srcOrd="5" destOrd="0" presId="urn:microsoft.com/office/officeart/2005/8/layout/process5"/>
    <dgm:cxn modelId="{6586E3F4-1EC6-4030-AAE0-5E432B15B006}" type="presParOf" srcId="{87CED80D-3EA0-4765-8C52-C4AB4EA1E2B4}" destId="{B103F183-1D87-406A-AD82-F10826B502E4}" srcOrd="0" destOrd="0" presId="urn:microsoft.com/office/officeart/2005/8/layout/process5"/>
    <dgm:cxn modelId="{14A66259-0220-4C0F-8BA4-0DAC55AC5878}" type="presParOf" srcId="{B77670DE-1D56-428B-B2C2-33DEC1DC6446}" destId="{11DD731C-D2B4-4D63-8653-A7FD48BFF58E}"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C9E491-5331-4DDE-B468-484FE5CF0A96}"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346C03C-DFE6-4F0A-A08F-E0FFB8E5EEBA}">
      <dgm:prSet custT="1"/>
      <dgm:spPr/>
      <dgm:t>
        <a:bodyPr/>
        <a:lstStyle/>
        <a:p>
          <a:r>
            <a:rPr lang="en-US" sz="1100"/>
            <a:t>Implement peer review exercises within the LMS to foster critical thinking, self-reflection, and mutual feedback among students.</a:t>
          </a:r>
        </a:p>
      </dgm:t>
    </dgm:pt>
    <dgm:pt modelId="{56CC0FC4-0708-4165-8A94-C53F7576AE3A}" type="parTrans" cxnId="{641F2B45-EC1D-4974-A180-2A5D47D4213B}">
      <dgm:prSet/>
      <dgm:spPr/>
      <dgm:t>
        <a:bodyPr/>
        <a:lstStyle/>
        <a:p>
          <a:endParaRPr lang="en-US" sz="2800"/>
        </a:p>
      </dgm:t>
    </dgm:pt>
    <dgm:pt modelId="{CDC65195-D062-40F5-8901-C198BE370295}" type="sibTrans" cxnId="{641F2B45-EC1D-4974-A180-2A5D47D4213B}">
      <dgm:prSet/>
      <dgm:spPr/>
      <dgm:t>
        <a:bodyPr/>
        <a:lstStyle/>
        <a:p>
          <a:endParaRPr lang="en-US" sz="2800"/>
        </a:p>
      </dgm:t>
    </dgm:pt>
    <dgm:pt modelId="{E584F673-DBDC-4AF6-A84C-BA42B47C842D}">
      <dgm:prSet custT="1"/>
      <dgm:spPr/>
      <dgm:t>
        <a:bodyPr/>
        <a:lstStyle/>
        <a:p>
          <a:r>
            <a:rPr lang="en-US" sz="1100"/>
            <a:t>This strategy enhances learning outcomes by encouraging students to engage in constructive critique and collaboration.</a:t>
          </a:r>
        </a:p>
      </dgm:t>
    </dgm:pt>
    <dgm:pt modelId="{9D0B65E8-302D-402C-831D-DCF2452F72C0}" type="parTrans" cxnId="{1586CEFB-A134-4CA3-AF1D-ED811A1700CE}">
      <dgm:prSet/>
      <dgm:spPr/>
      <dgm:t>
        <a:bodyPr/>
        <a:lstStyle/>
        <a:p>
          <a:endParaRPr lang="en-US" sz="2800"/>
        </a:p>
      </dgm:t>
    </dgm:pt>
    <dgm:pt modelId="{79DCDB10-44FC-4078-AC6A-DAEFCBCA12ED}" type="sibTrans" cxnId="{1586CEFB-A134-4CA3-AF1D-ED811A1700CE}">
      <dgm:prSet/>
      <dgm:spPr/>
      <dgm:t>
        <a:bodyPr/>
        <a:lstStyle/>
        <a:p>
          <a:endParaRPr lang="en-US" sz="2800"/>
        </a:p>
      </dgm:t>
    </dgm:pt>
    <dgm:pt modelId="{D2CABE4A-649E-40DB-948D-F4D602188980}">
      <dgm:prSet custT="1"/>
      <dgm:spPr/>
      <dgm:t>
        <a:bodyPr/>
        <a:lstStyle/>
        <a:p>
          <a:r>
            <a:rPr lang="en-US" sz="1100"/>
            <a:t>By participating in peer review, students reinforce a supportive learning community that values diverse perspectives and continuous improvement.</a:t>
          </a:r>
        </a:p>
      </dgm:t>
    </dgm:pt>
    <dgm:pt modelId="{3CBF6603-FC07-4F6F-80F8-9BA589F1F6FB}" type="parTrans" cxnId="{F4BCAA79-F079-40E7-900E-AEF6EB06F773}">
      <dgm:prSet/>
      <dgm:spPr/>
      <dgm:t>
        <a:bodyPr/>
        <a:lstStyle/>
        <a:p>
          <a:endParaRPr lang="en-US" sz="2800"/>
        </a:p>
      </dgm:t>
    </dgm:pt>
    <dgm:pt modelId="{F88800B3-48B7-48D5-B55E-92DA34EC87CF}" type="sibTrans" cxnId="{F4BCAA79-F079-40E7-900E-AEF6EB06F773}">
      <dgm:prSet/>
      <dgm:spPr/>
      <dgm:t>
        <a:bodyPr/>
        <a:lstStyle/>
        <a:p>
          <a:endParaRPr lang="en-US" sz="2800"/>
        </a:p>
      </dgm:t>
    </dgm:pt>
    <dgm:pt modelId="{E48A68BC-946A-4648-8105-0E0443F252F6}">
      <dgm:prSet custT="1"/>
      <dgm:spPr/>
      <dgm:t>
        <a:bodyPr/>
        <a:lstStyle/>
        <a:p>
          <a:r>
            <a:rPr lang="en-US" sz="1100"/>
            <a:t>This collaborative feedback process not only aids in content comprehension but also builds essential skills such as analytical thinking and effective communication.</a:t>
          </a:r>
        </a:p>
      </dgm:t>
    </dgm:pt>
    <dgm:pt modelId="{77DF5AFC-744D-443E-8D75-3D83C7BA2F18}" type="parTrans" cxnId="{87A31EFD-F303-412D-A735-7C591FA85F6C}">
      <dgm:prSet/>
      <dgm:spPr/>
      <dgm:t>
        <a:bodyPr/>
        <a:lstStyle/>
        <a:p>
          <a:endParaRPr lang="en-US" sz="2800"/>
        </a:p>
      </dgm:t>
    </dgm:pt>
    <dgm:pt modelId="{98136A04-B3CB-483C-AAE8-D2DC20D97DD7}" type="sibTrans" cxnId="{87A31EFD-F303-412D-A735-7C591FA85F6C}">
      <dgm:prSet/>
      <dgm:spPr/>
      <dgm:t>
        <a:bodyPr/>
        <a:lstStyle/>
        <a:p>
          <a:endParaRPr lang="en-US" sz="2800"/>
        </a:p>
      </dgm:t>
    </dgm:pt>
    <dgm:pt modelId="{A47032C5-A7DF-4C8C-9917-182693E54261}" type="pres">
      <dgm:prSet presAssocID="{88C9E491-5331-4DDE-B468-484FE5CF0A96}" presName="hierChild1" presStyleCnt="0">
        <dgm:presLayoutVars>
          <dgm:chPref val="1"/>
          <dgm:dir/>
          <dgm:animOne val="branch"/>
          <dgm:animLvl val="lvl"/>
          <dgm:resizeHandles/>
        </dgm:presLayoutVars>
      </dgm:prSet>
      <dgm:spPr/>
    </dgm:pt>
    <dgm:pt modelId="{D92EB886-3FB1-4A59-8ADF-5E96355D0939}" type="pres">
      <dgm:prSet presAssocID="{4346C03C-DFE6-4F0A-A08F-E0FFB8E5EEBA}" presName="hierRoot1" presStyleCnt="0"/>
      <dgm:spPr/>
    </dgm:pt>
    <dgm:pt modelId="{6B127929-8D1D-4B41-9A49-6D3D901722C7}" type="pres">
      <dgm:prSet presAssocID="{4346C03C-DFE6-4F0A-A08F-E0FFB8E5EEBA}" presName="composite" presStyleCnt="0"/>
      <dgm:spPr/>
    </dgm:pt>
    <dgm:pt modelId="{B9281D86-0CB8-4B2C-B41D-367A3784DF8D}" type="pres">
      <dgm:prSet presAssocID="{4346C03C-DFE6-4F0A-A08F-E0FFB8E5EEBA}" presName="background" presStyleLbl="node0" presStyleIdx="0" presStyleCnt="4"/>
      <dgm:spPr/>
    </dgm:pt>
    <dgm:pt modelId="{D92BB64C-5637-480C-9245-97CDAC9BB5DC}" type="pres">
      <dgm:prSet presAssocID="{4346C03C-DFE6-4F0A-A08F-E0FFB8E5EEBA}" presName="text" presStyleLbl="fgAcc0" presStyleIdx="0" presStyleCnt="4">
        <dgm:presLayoutVars>
          <dgm:chPref val="3"/>
        </dgm:presLayoutVars>
      </dgm:prSet>
      <dgm:spPr/>
    </dgm:pt>
    <dgm:pt modelId="{3D12B8BD-CB80-4239-9D28-4F76A792F887}" type="pres">
      <dgm:prSet presAssocID="{4346C03C-DFE6-4F0A-A08F-E0FFB8E5EEBA}" presName="hierChild2" presStyleCnt="0"/>
      <dgm:spPr/>
    </dgm:pt>
    <dgm:pt modelId="{582032C5-27C6-4AAD-B2A8-0A0E3DCBA1D4}" type="pres">
      <dgm:prSet presAssocID="{E584F673-DBDC-4AF6-A84C-BA42B47C842D}" presName="hierRoot1" presStyleCnt="0"/>
      <dgm:spPr/>
    </dgm:pt>
    <dgm:pt modelId="{4DBD5CC6-167F-4E1A-A916-AE9F80BDD6B6}" type="pres">
      <dgm:prSet presAssocID="{E584F673-DBDC-4AF6-A84C-BA42B47C842D}" presName="composite" presStyleCnt="0"/>
      <dgm:spPr/>
    </dgm:pt>
    <dgm:pt modelId="{C1876561-C18C-4CCE-8903-EE4EAF9FA25E}" type="pres">
      <dgm:prSet presAssocID="{E584F673-DBDC-4AF6-A84C-BA42B47C842D}" presName="background" presStyleLbl="node0" presStyleIdx="1" presStyleCnt="4"/>
      <dgm:spPr/>
    </dgm:pt>
    <dgm:pt modelId="{65824954-89AD-4A8F-9BA9-25F607F993C5}" type="pres">
      <dgm:prSet presAssocID="{E584F673-DBDC-4AF6-A84C-BA42B47C842D}" presName="text" presStyleLbl="fgAcc0" presStyleIdx="1" presStyleCnt="4">
        <dgm:presLayoutVars>
          <dgm:chPref val="3"/>
        </dgm:presLayoutVars>
      </dgm:prSet>
      <dgm:spPr/>
    </dgm:pt>
    <dgm:pt modelId="{B12BCB3D-533D-4051-846A-3889036DF32E}" type="pres">
      <dgm:prSet presAssocID="{E584F673-DBDC-4AF6-A84C-BA42B47C842D}" presName="hierChild2" presStyleCnt="0"/>
      <dgm:spPr/>
    </dgm:pt>
    <dgm:pt modelId="{564F4BBB-826B-405A-908A-7FE0C54A4073}" type="pres">
      <dgm:prSet presAssocID="{D2CABE4A-649E-40DB-948D-F4D602188980}" presName="hierRoot1" presStyleCnt="0"/>
      <dgm:spPr/>
    </dgm:pt>
    <dgm:pt modelId="{6A76A401-7167-44C4-A942-8181B311E58F}" type="pres">
      <dgm:prSet presAssocID="{D2CABE4A-649E-40DB-948D-F4D602188980}" presName="composite" presStyleCnt="0"/>
      <dgm:spPr/>
    </dgm:pt>
    <dgm:pt modelId="{290305AD-6FF0-4A4B-903F-FB9B79FA1C58}" type="pres">
      <dgm:prSet presAssocID="{D2CABE4A-649E-40DB-948D-F4D602188980}" presName="background" presStyleLbl="node0" presStyleIdx="2" presStyleCnt="4"/>
      <dgm:spPr/>
    </dgm:pt>
    <dgm:pt modelId="{852A3B70-E7B1-465A-8E09-253006478E64}" type="pres">
      <dgm:prSet presAssocID="{D2CABE4A-649E-40DB-948D-F4D602188980}" presName="text" presStyleLbl="fgAcc0" presStyleIdx="2" presStyleCnt="4">
        <dgm:presLayoutVars>
          <dgm:chPref val="3"/>
        </dgm:presLayoutVars>
      </dgm:prSet>
      <dgm:spPr/>
    </dgm:pt>
    <dgm:pt modelId="{53715CAD-BB42-40DD-88E8-DE603191A8F1}" type="pres">
      <dgm:prSet presAssocID="{D2CABE4A-649E-40DB-948D-F4D602188980}" presName="hierChild2" presStyleCnt="0"/>
      <dgm:spPr/>
    </dgm:pt>
    <dgm:pt modelId="{5012AD24-BBB6-4EE7-8866-D934BADFAB7A}" type="pres">
      <dgm:prSet presAssocID="{E48A68BC-946A-4648-8105-0E0443F252F6}" presName="hierRoot1" presStyleCnt="0"/>
      <dgm:spPr/>
    </dgm:pt>
    <dgm:pt modelId="{BBBC5464-53E9-4B09-A509-511D5423BACD}" type="pres">
      <dgm:prSet presAssocID="{E48A68BC-946A-4648-8105-0E0443F252F6}" presName="composite" presStyleCnt="0"/>
      <dgm:spPr/>
    </dgm:pt>
    <dgm:pt modelId="{466A1D40-743B-43D2-BBFF-3ADCA141A102}" type="pres">
      <dgm:prSet presAssocID="{E48A68BC-946A-4648-8105-0E0443F252F6}" presName="background" presStyleLbl="node0" presStyleIdx="3" presStyleCnt="4"/>
      <dgm:spPr/>
    </dgm:pt>
    <dgm:pt modelId="{A80C6376-92E7-412D-A329-822C7F74BC16}" type="pres">
      <dgm:prSet presAssocID="{E48A68BC-946A-4648-8105-0E0443F252F6}" presName="text" presStyleLbl="fgAcc0" presStyleIdx="3" presStyleCnt="4">
        <dgm:presLayoutVars>
          <dgm:chPref val="3"/>
        </dgm:presLayoutVars>
      </dgm:prSet>
      <dgm:spPr/>
    </dgm:pt>
    <dgm:pt modelId="{4B9EBEE6-FEC8-40AC-ACC2-20C87B922BE4}" type="pres">
      <dgm:prSet presAssocID="{E48A68BC-946A-4648-8105-0E0443F252F6}" presName="hierChild2" presStyleCnt="0"/>
      <dgm:spPr/>
    </dgm:pt>
  </dgm:ptLst>
  <dgm:cxnLst>
    <dgm:cxn modelId="{0F58B70C-10B6-44E7-B620-E3BE6613DB1A}" type="presOf" srcId="{E584F673-DBDC-4AF6-A84C-BA42B47C842D}" destId="{65824954-89AD-4A8F-9BA9-25F607F993C5}" srcOrd="0" destOrd="0" presId="urn:microsoft.com/office/officeart/2005/8/layout/hierarchy1"/>
    <dgm:cxn modelId="{641F2B45-EC1D-4974-A180-2A5D47D4213B}" srcId="{88C9E491-5331-4DDE-B468-484FE5CF0A96}" destId="{4346C03C-DFE6-4F0A-A08F-E0FFB8E5EEBA}" srcOrd="0" destOrd="0" parTransId="{56CC0FC4-0708-4165-8A94-C53F7576AE3A}" sibTransId="{CDC65195-D062-40F5-8901-C198BE370295}"/>
    <dgm:cxn modelId="{EB216D57-2F1A-48AE-AAD0-59EBB4D13A52}" type="presOf" srcId="{E48A68BC-946A-4648-8105-0E0443F252F6}" destId="{A80C6376-92E7-412D-A329-822C7F74BC16}" srcOrd="0" destOrd="0" presId="urn:microsoft.com/office/officeart/2005/8/layout/hierarchy1"/>
    <dgm:cxn modelId="{F4BCAA79-F079-40E7-900E-AEF6EB06F773}" srcId="{88C9E491-5331-4DDE-B468-484FE5CF0A96}" destId="{D2CABE4A-649E-40DB-948D-F4D602188980}" srcOrd="2" destOrd="0" parTransId="{3CBF6603-FC07-4F6F-80F8-9BA589F1F6FB}" sibTransId="{F88800B3-48B7-48D5-B55E-92DA34EC87CF}"/>
    <dgm:cxn modelId="{628E788B-7E29-4DD9-A6CF-6825658B1633}" type="presOf" srcId="{4346C03C-DFE6-4F0A-A08F-E0FFB8E5EEBA}" destId="{D92BB64C-5637-480C-9245-97CDAC9BB5DC}" srcOrd="0" destOrd="0" presId="urn:microsoft.com/office/officeart/2005/8/layout/hierarchy1"/>
    <dgm:cxn modelId="{31378193-DFA3-4FA6-95D0-A64BD42449FF}" type="presOf" srcId="{88C9E491-5331-4DDE-B468-484FE5CF0A96}" destId="{A47032C5-A7DF-4C8C-9917-182693E54261}" srcOrd="0" destOrd="0" presId="urn:microsoft.com/office/officeart/2005/8/layout/hierarchy1"/>
    <dgm:cxn modelId="{FF0291FA-412F-4027-B9C1-2BBF42B09C59}" type="presOf" srcId="{D2CABE4A-649E-40DB-948D-F4D602188980}" destId="{852A3B70-E7B1-465A-8E09-253006478E64}" srcOrd="0" destOrd="0" presId="urn:microsoft.com/office/officeart/2005/8/layout/hierarchy1"/>
    <dgm:cxn modelId="{1586CEFB-A134-4CA3-AF1D-ED811A1700CE}" srcId="{88C9E491-5331-4DDE-B468-484FE5CF0A96}" destId="{E584F673-DBDC-4AF6-A84C-BA42B47C842D}" srcOrd="1" destOrd="0" parTransId="{9D0B65E8-302D-402C-831D-DCF2452F72C0}" sibTransId="{79DCDB10-44FC-4078-AC6A-DAEFCBCA12ED}"/>
    <dgm:cxn modelId="{87A31EFD-F303-412D-A735-7C591FA85F6C}" srcId="{88C9E491-5331-4DDE-B468-484FE5CF0A96}" destId="{E48A68BC-946A-4648-8105-0E0443F252F6}" srcOrd="3" destOrd="0" parTransId="{77DF5AFC-744D-443E-8D75-3D83C7BA2F18}" sibTransId="{98136A04-B3CB-483C-AAE8-D2DC20D97DD7}"/>
    <dgm:cxn modelId="{FDBCFD6F-0A43-4AAA-A1FC-6E217C9999FF}" type="presParOf" srcId="{A47032C5-A7DF-4C8C-9917-182693E54261}" destId="{D92EB886-3FB1-4A59-8ADF-5E96355D0939}" srcOrd="0" destOrd="0" presId="urn:microsoft.com/office/officeart/2005/8/layout/hierarchy1"/>
    <dgm:cxn modelId="{B2690303-334A-4089-A4E9-C1298B6C754A}" type="presParOf" srcId="{D92EB886-3FB1-4A59-8ADF-5E96355D0939}" destId="{6B127929-8D1D-4B41-9A49-6D3D901722C7}" srcOrd="0" destOrd="0" presId="urn:microsoft.com/office/officeart/2005/8/layout/hierarchy1"/>
    <dgm:cxn modelId="{2AE96B67-A61B-463A-8856-4A02FA684BAD}" type="presParOf" srcId="{6B127929-8D1D-4B41-9A49-6D3D901722C7}" destId="{B9281D86-0CB8-4B2C-B41D-367A3784DF8D}" srcOrd="0" destOrd="0" presId="urn:microsoft.com/office/officeart/2005/8/layout/hierarchy1"/>
    <dgm:cxn modelId="{468D682A-66E5-489E-9360-9277A4C189E4}" type="presParOf" srcId="{6B127929-8D1D-4B41-9A49-6D3D901722C7}" destId="{D92BB64C-5637-480C-9245-97CDAC9BB5DC}" srcOrd="1" destOrd="0" presId="urn:microsoft.com/office/officeart/2005/8/layout/hierarchy1"/>
    <dgm:cxn modelId="{C5D3C071-AEF5-427D-9255-9BAB1E219DDA}" type="presParOf" srcId="{D92EB886-3FB1-4A59-8ADF-5E96355D0939}" destId="{3D12B8BD-CB80-4239-9D28-4F76A792F887}" srcOrd="1" destOrd="0" presId="urn:microsoft.com/office/officeart/2005/8/layout/hierarchy1"/>
    <dgm:cxn modelId="{0F165457-F7F9-4210-9560-379003B603B3}" type="presParOf" srcId="{A47032C5-A7DF-4C8C-9917-182693E54261}" destId="{582032C5-27C6-4AAD-B2A8-0A0E3DCBA1D4}" srcOrd="1" destOrd="0" presId="urn:microsoft.com/office/officeart/2005/8/layout/hierarchy1"/>
    <dgm:cxn modelId="{4FC0FDCF-824F-40FB-9EEE-59F91B952BF7}" type="presParOf" srcId="{582032C5-27C6-4AAD-B2A8-0A0E3DCBA1D4}" destId="{4DBD5CC6-167F-4E1A-A916-AE9F80BDD6B6}" srcOrd="0" destOrd="0" presId="urn:microsoft.com/office/officeart/2005/8/layout/hierarchy1"/>
    <dgm:cxn modelId="{AC21F1B8-E7D4-479E-A663-BD874AC970EF}" type="presParOf" srcId="{4DBD5CC6-167F-4E1A-A916-AE9F80BDD6B6}" destId="{C1876561-C18C-4CCE-8903-EE4EAF9FA25E}" srcOrd="0" destOrd="0" presId="urn:microsoft.com/office/officeart/2005/8/layout/hierarchy1"/>
    <dgm:cxn modelId="{1D9E77C2-EE5C-43EE-A2F9-573748E85D7A}" type="presParOf" srcId="{4DBD5CC6-167F-4E1A-A916-AE9F80BDD6B6}" destId="{65824954-89AD-4A8F-9BA9-25F607F993C5}" srcOrd="1" destOrd="0" presId="urn:microsoft.com/office/officeart/2005/8/layout/hierarchy1"/>
    <dgm:cxn modelId="{2F09BFDF-A14D-432C-9EE9-5A4DE12ED0FB}" type="presParOf" srcId="{582032C5-27C6-4AAD-B2A8-0A0E3DCBA1D4}" destId="{B12BCB3D-533D-4051-846A-3889036DF32E}" srcOrd="1" destOrd="0" presId="urn:microsoft.com/office/officeart/2005/8/layout/hierarchy1"/>
    <dgm:cxn modelId="{C1D32091-A800-422F-BB8C-D138AA36EBD1}" type="presParOf" srcId="{A47032C5-A7DF-4C8C-9917-182693E54261}" destId="{564F4BBB-826B-405A-908A-7FE0C54A4073}" srcOrd="2" destOrd="0" presId="urn:microsoft.com/office/officeart/2005/8/layout/hierarchy1"/>
    <dgm:cxn modelId="{A9162FD9-B569-403E-B919-7F2D0A942D6A}" type="presParOf" srcId="{564F4BBB-826B-405A-908A-7FE0C54A4073}" destId="{6A76A401-7167-44C4-A942-8181B311E58F}" srcOrd="0" destOrd="0" presId="urn:microsoft.com/office/officeart/2005/8/layout/hierarchy1"/>
    <dgm:cxn modelId="{9A2E87E1-5F0E-4706-8627-B72C1EA1099D}" type="presParOf" srcId="{6A76A401-7167-44C4-A942-8181B311E58F}" destId="{290305AD-6FF0-4A4B-903F-FB9B79FA1C58}" srcOrd="0" destOrd="0" presId="urn:microsoft.com/office/officeart/2005/8/layout/hierarchy1"/>
    <dgm:cxn modelId="{8CAC0B2B-6295-49D4-9ECA-98E70536C1B8}" type="presParOf" srcId="{6A76A401-7167-44C4-A942-8181B311E58F}" destId="{852A3B70-E7B1-465A-8E09-253006478E64}" srcOrd="1" destOrd="0" presId="urn:microsoft.com/office/officeart/2005/8/layout/hierarchy1"/>
    <dgm:cxn modelId="{1216F8F8-6849-4BFC-8469-776FEF9FE6EC}" type="presParOf" srcId="{564F4BBB-826B-405A-908A-7FE0C54A4073}" destId="{53715CAD-BB42-40DD-88E8-DE603191A8F1}" srcOrd="1" destOrd="0" presId="urn:microsoft.com/office/officeart/2005/8/layout/hierarchy1"/>
    <dgm:cxn modelId="{04C7AFD8-602B-486D-A551-1619F1AD6BED}" type="presParOf" srcId="{A47032C5-A7DF-4C8C-9917-182693E54261}" destId="{5012AD24-BBB6-4EE7-8866-D934BADFAB7A}" srcOrd="3" destOrd="0" presId="urn:microsoft.com/office/officeart/2005/8/layout/hierarchy1"/>
    <dgm:cxn modelId="{5EF65293-8D49-4A67-868F-7772D4DD005E}" type="presParOf" srcId="{5012AD24-BBB6-4EE7-8866-D934BADFAB7A}" destId="{BBBC5464-53E9-4B09-A509-511D5423BACD}" srcOrd="0" destOrd="0" presId="urn:microsoft.com/office/officeart/2005/8/layout/hierarchy1"/>
    <dgm:cxn modelId="{86568B2B-79BD-4D5D-8FCE-18C5C96EDBDB}" type="presParOf" srcId="{BBBC5464-53E9-4B09-A509-511D5423BACD}" destId="{466A1D40-743B-43D2-BBFF-3ADCA141A102}" srcOrd="0" destOrd="0" presId="urn:microsoft.com/office/officeart/2005/8/layout/hierarchy1"/>
    <dgm:cxn modelId="{6EB24759-8F52-4C70-BE7D-ECB06538D28A}" type="presParOf" srcId="{BBBC5464-53E9-4B09-A509-511D5423BACD}" destId="{A80C6376-92E7-412D-A329-822C7F74BC16}" srcOrd="1" destOrd="0" presId="urn:microsoft.com/office/officeart/2005/8/layout/hierarchy1"/>
    <dgm:cxn modelId="{013A5E3A-CEF7-406A-A53C-BCC6CD1E8430}" type="presParOf" srcId="{5012AD24-BBB6-4EE7-8866-D934BADFAB7A}" destId="{4B9EBEE6-FEC8-40AC-ACC2-20C87B922BE4}"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AA35A1-4164-4266-8494-439AE212B23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B90EF0D-EC68-4250-9AA3-6446AF6359DA}">
      <dgm:prSet/>
      <dgm:spPr/>
      <dgm:t>
        <a:bodyPr/>
        <a:lstStyle/>
        <a:p>
          <a:r>
            <a:rPr lang="en-US" dirty="0"/>
            <a:t>Utilize the LMS to manage collaborative projects, providing students with the tools and support necessary for efficient teamwork.</a:t>
          </a:r>
        </a:p>
      </dgm:t>
    </dgm:pt>
    <dgm:pt modelId="{6F71D2D2-5254-445F-9A32-05124610E745}" type="parTrans" cxnId="{EC56B42B-1A11-4249-8CC9-264C71657A8B}">
      <dgm:prSet/>
      <dgm:spPr/>
      <dgm:t>
        <a:bodyPr/>
        <a:lstStyle/>
        <a:p>
          <a:endParaRPr lang="en-US"/>
        </a:p>
      </dgm:t>
    </dgm:pt>
    <dgm:pt modelId="{7262E543-C3E9-4EDF-B9EB-3184BB77F5AE}" type="sibTrans" cxnId="{EC56B42B-1A11-4249-8CC9-264C71657A8B}">
      <dgm:prSet/>
      <dgm:spPr/>
      <dgm:t>
        <a:bodyPr/>
        <a:lstStyle/>
        <a:p>
          <a:endParaRPr lang="en-US"/>
        </a:p>
      </dgm:t>
    </dgm:pt>
    <dgm:pt modelId="{54BCA703-99DC-493A-AFDA-89C50DC44603}">
      <dgm:prSet/>
      <dgm:spPr/>
      <dgm:t>
        <a:bodyPr/>
        <a:lstStyle/>
        <a:p>
          <a:r>
            <a:rPr lang="en-US" dirty="0"/>
            <a:t>Collaborative projects play a significant role in active learning, helping students develop essential 21st-century skills, including communication, problem-solving, and teamwork.</a:t>
          </a:r>
        </a:p>
      </dgm:t>
    </dgm:pt>
    <dgm:pt modelId="{45B1F12D-9376-42C1-A63A-988C3781D982}" type="parTrans" cxnId="{DECAFF67-B199-4154-835E-9D1FAD3CE751}">
      <dgm:prSet/>
      <dgm:spPr/>
      <dgm:t>
        <a:bodyPr/>
        <a:lstStyle/>
        <a:p>
          <a:endParaRPr lang="en-US"/>
        </a:p>
      </dgm:t>
    </dgm:pt>
    <dgm:pt modelId="{8F11E138-4CDE-4BEC-A9A9-AF6CDF77C9CD}" type="sibTrans" cxnId="{DECAFF67-B199-4154-835E-9D1FAD3CE751}">
      <dgm:prSet/>
      <dgm:spPr/>
      <dgm:t>
        <a:bodyPr/>
        <a:lstStyle/>
        <a:p>
          <a:endParaRPr lang="en-US"/>
        </a:p>
      </dgm:t>
    </dgm:pt>
    <dgm:pt modelId="{2FD00E8B-5400-4486-A662-F4803AF87BE8}">
      <dgm:prSet/>
      <dgm:spPr/>
      <dgm:t>
        <a:bodyPr/>
        <a:lstStyle/>
        <a:p>
          <a:r>
            <a:rPr lang="en-US" dirty="0"/>
            <a:t> Through these collaborative efforts, students learn to navigate complex ideas and diverse team dynamics.</a:t>
          </a:r>
        </a:p>
      </dgm:t>
    </dgm:pt>
    <dgm:pt modelId="{16DC560D-4016-4A43-A0DB-F9CA17818A02}" type="parTrans" cxnId="{75762795-2DE4-4BD2-A85F-30E8A95ABB8F}">
      <dgm:prSet/>
      <dgm:spPr/>
      <dgm:t>
        <a:bodyPr/>
        <a:lstStyle/>
        <a:p>
          <a:endParaRPr lang="en-US"/>
        </a:p>
      </dgm:t>
    </dgm:pt>
    <dgm:pt modelId="{ED2FA940-4641-432C-9A8C-5D119F36AE3F}" type="sibTrans" cxnId="{75762795-2DE4-4BD2-A85F-30E8A95ABB8F}">
      <dgm:prSet/>
      <dgm:spPr/>
      <dgm:t>
        <a:bodyPr/>
        <a:lstStyle/>
        <a:p>
          <a:endParaRPr lang="en-US"/>
        </a:p>
      </dgm:t>
    </dgm:pt>
    <dgm:pt modelId="{BF97357B-ABB7-4FA2-8553-11319E034E41}">
      <dgm:prSet/>
      <dgm:spPr/>
      <dgm:t>
        <a:bodyPr/>
        <a:lstStyle/>
        <a:p>
          <a:r>
            <a:rPr lang="en-US" dirty="0"/>
            <a:t>This preparation is vital for facing future challenges in an interconnected world, where collaboration and adaptability are crucial.</a:t>
          </a:r>
        </a:p>
      </dgm:t>
    </dgm:pt>
    <dgm:pt modelId="{55856A69-A30E-40A9-B547-AE8F9786717E}" type="parTrans" cxnId="{E75FBDE2-6765-445C-8759-61F07ED069F4}">
      <dgm:prSet/>
      <dgm:spPr/>
      <dgm:t>
        <a:bodyPr/>
        <a:lstStyle/>
        <a:p>
          <a:endParaRPr lang="en-US"/>
        </a:p>
      </dgm:t>
    </dgm:pt>
    <dgm:pt modelId="{2B36852B-6D73-4514-A4F2-367E95E24024}" type="sibTrans" cxnId="{E75FBDE2-6765-445C-8759-61F07ED069F4}">
      <dgm:prSet/>
      <dgm:spPr/>
      <dgm:t>
        <a:bodyPr/>
        <a:lstStyle/>
        <a:p>
          <a:endParaRPr lang="en-US"/>
        </a:p>
      </dgm:t>
    </dgm:pt>
    <dgm:pt modelId="{33375BCA-469C-4177-B071-3690C7C6236A}" type="pres">
      <dgm:prSet presAssocID="{B3AA35A1-4164-4266-8494-439AE212B23F}" presName="linear" presStyleCnt="0">
        <dgm:presLayoutVars>
          <dgm:animLvl val="lvl"/>
          <dgm:resizeHandles val="exact"/>
        </dgm:presLayoutVars>
      </dgm:prSet>
      <dgm:spPr/>
    </dgm:pt>
    <dgm:pt modelId="{407C8210-3DD9-4AEA-BCC5-F48A4B866543}" type="pres">
      <dgm:prSet presAssocID="{7B90EF0D-EC68-4250-9AA3-6446AF6359DA}" presName="parentText" presStyleLbl="node1" presStyleIdx="0" presStyleCnt="4">
        <dgm:presLayoutVars>
          <dgm:chMax val="0"/>
          <dgm:bulletEnabled val="1"/>
        </dgm:presLayoutVars>
      </dgm:prSet>
      <dgm:spPr/>
    </dgm:pt>
    <dgm:pt modelId="{9D169FD2-1A77-4051-A1D3-FDA16C31D795}" type="pres">
      <dgm:prSet presAssocID="{7262E543-C3E9-4EDF-B9EB-3184BB77F5AE}" presName="spacer" presStyleCnt="0"/>
      <dgm:spPr/>
    </dgm:pt>
    <dgm:pt modelId="{892FFDC3-9901-4094-A867-328BF05DAE27}" type="pres">
      <dgm:prSet presAssocID="{54BCA703-99DC-493A-AFDA-89C50DC44603}" presName="parentText" presStyleLbl="node1" presStyleIdx="1" presStyleCnt="4">
        <dgm:presLayoutVars>
          <dgm:chMax val="0"/>
          <dgm:bulletEnabled val="1"/>
        </dgm:presLayoutVars>
      </dgm:prSet>
      <dgm:spPr/>
    </dgm:pt>
    <dgm:pt modelId="{8D021F7A-42EB-405D-A65B-7D69D3281AF2}" type="pres">
      <dgm:prSet presAssocID="{8F11E138-4CDE-4BEC-A9A9-AF6CDF77C9CD}" presName="spacer" presStyleCnt="0"/>
      <dgm:spPr/>
    </dgm:pt>
    <dgm:pt modelId="{1B226C38-B9AB-4D49-80F7-25FB2335E593}" type="pres">
      <dgm:prSet presAssocID="{2FD00E8B-5400-4486-A662-F4803AF87BE8}" presName="parentText" presStyleLbl="node1" presStyleIdx="2" presStyleCnt="4">
        <dgm:presLayoutVars>
          <dgm:chMax val="0"/>
          <dgm:bulletEnabled val="1"/>
        </dgm:presLayoutVars>
      </dgm:prSet>
      <dgm:spPr/>
    </dgm:pt>
    <dgm:pt modelId="{EBE6A08A-8B8E-4BE0-8EC0-5DFFD33C9A2D}" type="pres">
      <dgm:prSet presAssocID="{ED2FA940-4641-432C-9A8C-5D119F36AE3F}" presName="spacer" presStyleCnt="0"/>
      <dgm:spPr/>
    </dgm:pt>
    <dgm:pt modelId="{0817C2F6-AA35-4AB4-892B-1A95EC0C0251}" type="pres">
      <dgm:prSet presAssocID="{BF97357B-ABB7-4FA2-8553-11319E034E41}" presName="parentText" presStyleLbl="node1" presStyleIdx="3" presStyleCnt="4">
        <dgm:presLayoutVars>
          <dgm:chMax val="0"/>
          <dgm:bulletEnabled val="1"/>
        </dgm:presLayoutVars>
      </dgm:prSet>
      <dgm:spPr/>
    </dgm:pt>
  </dgm:ptLst>
  <dgm:cxnLst>
    <dgm:cxn modelId="{8013B902-D9F4-4425-8939-8AAC62B8F5C2}" type="presOf" srcId="{BF97357B-ABB7-4FA2-8553-11319E034E41}" destId="{0817C2F6-AA35-4AB4-892B-1A95EC0C0251}" srcOrd="0" destOrd="0" presId="urn:microsoft.com/office/officeart/2005/8/layout/vList2"/>
    <dgm:cxn modelId="{5C50910B-DC70-4B20-877B-52BACB9D22BF}" type="presOf" srcId="{54BCA703-99DC-493A-AFDA-89C50DC44603}" destId="{892FFDC3-9901-4094-A867-328BF05DAE27}" srcOrd="0" destOrd="0" presId="urn:microsoft.com/office/officeart/2005/8/layout/vList2"/>
    <dgm:cxn modelId="{EC56B42B-1A11-4249-8CC9-264C71657A8B}" srcId="{B3AA35A1-4164-4266-8494-439AE212B23F}" destId="{7B90EF0D-EC68-4250-9AA3-6446AF6359DA}" srcOrd="0" destOrd="0" parTransId="{6F71D2D2-5254-445F-9A32-05124610E745}" sibTransId="{7262E543-C3E9-4EDF-B9EB-3184BB77F5AE}"/>
    <dgm:cxn modelId="{DECAFF67-B199-4154-835E-9D1FAD3CE751}" srcId="{B3AA35A1-4164-4266-8494-439AE212B23F}" destId="{54BCA703-99DC-493A-AFDA-89C50DC44603}" srcOrd="1" destOrd="0" parTransId="{45B1F12D-9376-42C1-A63A-988C3781D982}" sibTransId="{8F11E138-4CDE-4BEC-A9A9-AF6CDF77C9CD}"/>
    <dgm:cxn modelId="{F485F983-C12C-449E-90C4-DFC8E754531F}" type="presOf" srcId="{B3AA35A1-4164-4266-8494-439AE212B23F}" destId="{33375BCA-469C-4177-B071-3690C7C6236A}" srcOrd="0" destOrd="0" presId="urn:microsoft.com/office/officeart/2005/8/layout/vList2"/>
    <dgm:cxn modelId="{75762795-2DE4-4BD2-A85F-30E8A95ABB8F}" srcId="{B3AA35A1-4164-4266-8494-439AE212B23F}" destId="{2FD00E8B-5400-4486-A662-F4803AF87BE8}" srcOrd="2" destOrd="0" parTransId="{16DC560D-4016-4A43-A0DB-F9CA17818A02}" sibTransId="{ED2FA940-4641-432C-9A8C-5D119F36AE3F}"/>
    <dgm:cxn modelId="{132A3FA8-8DC0-4C16-8259-68F4B586AA45}" type="presOf" srcId="{7B90EF0D-EC68-4250-9AA3-6446AF6359DA}" destId="{407C8210-3DD9-4AEA-BCC5-F48A4B866543}" srcOrd="0" destOrd="0" presId="urn:microsoft.com/office/officeart/2005/8/layout/vList2"/>
    <dgm:cxn modelId="{F82005DB-2397-44E9-80E2-BEF7103053D4}" type="presOf" srcId="{2FD00E8B-5400-4486-A662-F4803AF87BE8}" destId="{1B226C38-B9AB-4D49-80F7-25FB2335E593}" srcOrd="0" destOrd="0" presId="urn:microsoft.com/office/officeart/2005/8/layout/vList2"/>
    <dgm:cxn modelId="{E75FBDE2-6765-445C-8759-61F07ED069F4}" srcId="{B3AA35A1-4164-4266-8494-439AE212B23F}" destId="{BF97357B-ABB7-4FA2-8553-11319E034E41}" srcOrd="3" destOrd="0" parTransId="{55856A69-A30E-40A9-B547-AE8F9786717E}" sibTransId="{2B36852B-6D73-4514-A4F2-367E95E24024}"/>
    <dgm:cxn modelId="{0C2F30B5-6CD9-4EB6-A180-7D12A0DCBFCB}" type="presParOf" srcId="{33375BCA-469C-4177-B071-3690C7C6236A}" destId="{407C8210-3DD9-4AEA-BCC5-F48A4B866543}" srcOrd="0" destOrd="0" presId="urn:microsoft.com/office/officeart/2005/8/layout/vList2"/>
    <dgm:cxn modelId="{CCAF5F74-F247-49C2-8D36-B26D07F7A906}" type="presParOf" srcId="{33375BCA-469C-4177-B071-3690C7C6236A}" destId="{9D169FD2-1A77-4051-A1D3-FDA16C31D795}" srcOrd="1" destOrd="0" presId="urn:microsoft.com/office/officeart/2005/8/layout/vList2"/>
    <dgm:cxn modelId="{D7784386-611A-49FC-91F0-DBBDD7AEE41B}" type="presParOf" srcId="{33375BCA-469C-4177-B071-3690C7C6236A}" destId="{892FFDC3-9901-4094-A867-328BF05DAE27}" srcOrd="2" destOrd="0" presId="urn:microsoft.com/office/officeart/2005/8/layout/vList2"/>
    <dgm:cxn modelId="{8F4258AF-2FAE-4107-80A4-4F222BEADD3E}" type="presParOf" srcId="{33375BCA-469C-4177-B071-3690C7C6236A}" destId="{8D021F7A-42EB-405D-A65B-7D69D3281AF2}" srcOrd="3" destOrd="0" presId="urn:microsoft.com/office/officeart/2005/8/layout/vList2"/>
    <dgm:cxn modelId="{E2C2B827-FB18-4523-92BF-11F5A8282092}" type="presParOf" srcId="{33375BCA-469C-4177-B071-3690C7C6236A}" destId="{1B226C38-B9AB-4D49-80F7-25FB2335E593}" srcOrd="4" destOrd="0" presId="urn:microsoft.com/office/officeart/2005/8/layout/vList2"/>
    <dgm:cxn modelId="{2F737472-59D9-497C-B4CC-1951BD7D1F0A}" type="presParOf" srcId="{33375BCA-469C-4177-B071-3690C7C6236A}" destId="{EBE6A08A-8B8E-4BE0-8EC0-5DFFD33C9A2D}" srcOrd="5" destOrd="0" presId="urn:microsoft.com/office/officeart/2005/8/layout/vList2"/>
    <dgm:cxn modelId="{157F20E4-C61C-4D8E-B11F-E61CBA6AF439}" type="presParOf" srcId="{33375BCA-469C-4177-B071-3690C7C6236A}" destId="{0817C2F6-AA35-4AB4-892B-1A95EC0C025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79FFB-3582-4FDD-8365-6AE12797219A}"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9327E23E-6D2F-4191-82C7-258356252223}">
      <dgm:prSet custT="1"/>
      <dgm:spPr/>
      <dgm:t>
        <a:bodyPr/>
        <a:lstStyle/>
        <a:p>
          <a:r>
            <a:rPr lang="en-US" sz="1400" dirty="0"/>
            <a:t>Within the flipped learning framework, the LMS is essential for hosting pre-class instructional content, such as videos.</a:t>
          </a:r>
        </a:p>
      </dgm:t>
    </dgm:pt>
    <dgm:pt modelId="{B2D15F0F-FC72-4C6A-BD0E-909EC563FBCA}" type="parTrans" cxnId="{60EAE34D-7AEA-469E-BE3F-FCDA23E070C7}">
      <dgm:prSet/>
      <dgm:spPr/>
      <dgm:t>
        <a:bodyPr/>
        <a:lstStyle/>
        <a:p>
          <a:endParaRPr lang="en-US" sz="1400">
            <a:solidFill>
              <a:schemeClr val="tx1"/>
            </a:solidFill>
          </a:endParaRPr>
        </a:p>
      </dgm:t>
    </dgm:pt>
    <dgm:pt modelId="{C173D3BA-8A2D-4481-96A4-814326ED4B4D}" type="sibTrans" cxnId="{60EAE34D-7AEA-469E-BE3F-FCDA23E070C7}">
      <dgm:prSet custT="1"/>
      <dgm:spPr/>
      <dgm:t>
        <a:bodyPr/>
        <a:lstStyle/>
        <a:p>
          <a:endParaRPr lang="en-US" sz="1400">
            <a:solidFill>
              <a:schemeClr val="tx1"/>
            </a:solidFill>
          </a:endParaRPr>
        </a:p>
      </dgm:t>
    </dgm:pt>
    <dgm:pt modelId="{2E5BF016-E827-4656-8441-DC4F564E93C4}">
      <dgm:prSet custT="1"/>
      <dgm:spPr/>
      <dgm:t>
        <a:bodyPr/>
        <a:lstStyle/>
        <a:p>
          <a:r>
            <a:rPr lang="en-US" sz="1400" dirty="0"/>
            <a:t>It facilitates online discussions and enables continuous tracking of student progress.</a:t>
          </a:r>
        </a:p>
      </dgm:t>
    </dgm:pt>
    <dgm:pt modelId="{9CE9EA81-FAEF-4D50-933B-01DC4A250542}" type="parTrans" cxnId="{00BF4D90-DC8E-46C4-ACC2-3D1DBD84C139}">
      <dgm:prSet/>
      <dgm:spPr/>
      <dgm:t>
        <a:bodyPr/>
        <a:lstStyle/>
        <a:p>
          <a:endParaRPr lang="en-US" sz="1400">
            <a:solidFill>
              <a:schemeClr val="tx1"/>
            </a:solidFill>
          </a:endParaRPr>
        </a:p>
      </dgm:t>
    </dgm:pt>
    <dgm:pt modelId="{1011E6E4-99BC-40C7-A6A0-0A4E8060420E}" type="sibTrans" cxnId="{00BF4D90-DC8E-46C4-ACC2-3D1DBD84C139}">
      <dgm:prSet custT="1"/>
      <dgm:spPr/>
      <dgm:t>
        <a:bodyPr/>
        <a:lstStyle/>
        <a:p>
          <a:endParaRPr lang="en-US" sz="1400">
            <a:solidFill>
              <a:schemeClr val="tx1"/>
            </a:solidFill>
          </a:endParaRPr>
        </a:p>
      </dgm:t>
    </dgm:pt>
    <dgm:pt modelId="{F58AC5EC-D1CD-4172-A816-91DBC0D90C15}">
      <dgm:prSet custT="1"/>
      <dgm:spPr/>
      <dgm:t>
        <a:bodyPr/>
        <a:lstStyle/>
        <a:p>
          <a:r>
            <a:rPr lang="en-US" sz="1400" dirty="0"/>
            <a:t>By using the LMS strategically, educators can reallocate classroom time to interactive, student-focused activities like problem-solving and project work.</a:t>
          </a:r>
        </a:p>
      </dgm:t>
    </dgm:pt>
    <dgm:pt modelId="{8AD6D321-F744-409B-9F85-EC5A035A97DF}" type="parTrans" cxnId="{0FB0AEDC-61DC-494D-8271-2D49CB70CC46}">
      <dgm:prSet/>
      <dgm:spPr/>
      <dgm:t>
        <a:bodyPr/>
        <a:lstStyle/>
        <a:p>
          <a:endParaRPr lang="en-US" sz="1400">
            <a:solidFill>
              <a:schemeClr val="tx1"/>
            </a:solidFill>
          </a:endParaRPr>
        </a:p>
      </dgm:t>
    </dgm:pt>
    <dgm:pt modelId="{7905E7EF-4153-473B-9C98-0F6C7FDA282C}" type="sibTrans" cxnId="{0FB0AEDC-61DC-494D-8271-2D49CB70CC46}">
      <dgm:prSet custT="1"/>
      <dgm:spPr/>
      <dgm:t>
        <a:bodyPr/>
        <a:lstStyle/>
        <a:p>
          <a:endParaRPr lang="en-US" sz="1400">
            <a:solidFill>
              <a:schemeClr val="tx1"/>
            </a:solidFill>
          </a:endParaRPr>
        </a:p>
      </dgm:t>
    </dgm:pt>
    <dgm:pt modelId="{DF8CA9C9-34C1-4152-93EE-2F9491C9D6F6}">
      <dgm:prSet custT="1"/>
      <dgm:spPr/>
      <dgm:t>
        <a:bodyPr/>
        <a:lstStyle/>
        <a:p>
          <a:r>
            <a:rPr lang="en-US" sz="1400" dirty="0"/>
            <a:t>This shift significantly enhances student engagement and improves learning outcomes.</a:t>
          </a:r>
        </a:p>
      </dgm:t>
    </dgm:pt>
    <dgm:pt modelId="{C8FA9236-7D4E-491D-8897-2D1C1D1A0615}" type="parTrans" cxnId="{4ED725D0-68C5-4283-A201-8BE0C60F0F1C}">
      <dgm:prSet/>
      <dgm:spPr/>
      <dgm:t>
        <a:bodyPr/>
        <a:lstStyle/>
        <a:p>
          <a:endParaRPr lang="en-US" sz="1400">
            <a:solidFill>
              <a:schemeClr val="tx1"/>
            </a:solidFill>
          </a:endParaRPr>
        </a:p>
      </dgm:t>
    </dgm:pt>
    <dgm:pt modelId="{46791F64-182D-407F-A8A8-5C5FC70F0F3A}" type="sibTrans" cxnId="{4ED725D0-68C5-4283-A201-8BE0C60F0F1C}">
      <dgm:prSet/>
      <dgm:spPr/>
      <dgm:t>
        <a:bodyPr/>
        <a:lstStyle/>
        <a:p>
          <a:endParaRPr lang="en-US" sz="1400">
            <a:solidFill>
              <a:schemeClr val="tx1"/>
            </a:solidFill>
          </a:endParaRPr>
        </a:p>
      </dgm:t>
    </dgm:pt>
    <dgm:pt modelId="{E0E22DA1-2F66-4B1E-ABAC-4F320E66B741}" type="pres">
      <dgm:prSet presAssocID="{93379FFB-3582-4FDD-8365-6AE12797219A}" presName="outerComposite" presStyleCnt="0">
        <dgm:presLayoutVars>
          <dgm:chMax val="5"/>
          <dgm:dir/>
          <dgm:resizeHandles val="exact"/>
        </dgm:presLayoutVars>
      </dgm:prSet>
      <dgm:spPr/>
    </dgm:pt>
    <dgm:pt modelId="{0BB62A59-F2B3-4DEB-AB08-82CE47C10F3B}" type="pres">
      <dgm:prSet presAssocID="{93379FFB-3582-4FDD-8365-6AE12797219A}" presName="dummyMaxCanvas" presStyleCnt="0">
        <dgm:presLayoutVars/>
      </dgm:prSet>
      <dgm:spPr/>
    </dgm:pt>
    <dgm:pt modelId="{315FF307-DF99-4F1B-A6DA-36DC81245584}" type="pres">
      <dgm:prSet presAssocID="{93379FFB-3582-4FDD-8365-6AE12797219A}" presName="FourNodes_1" presStyleLbl="node1" presStyleIdx="0" presStyleCnt="4">
        <dgm:presLayoutVars>
          <dgm:bulletEnabled val="1"/>
        </dgm:presLayoutVars>
      </dgm:prSet>
      <dgm:spPr/>
    </dgm:pt>
    <dgm:pt modelId="{B17B7B05-1DA0-4F9E-96C5-211BBA763F13}" type="pres">
      <dgm:prSet presAssocID="{93379FFB-3582-4FDD-8365-6AE12797219A}" presName="FourNodes_2" presStyleLbl="node1" presStyleIdx="1" presStyleCnt="4">
        <dgm:presLayoutVars>
          <dgm:bulletEnabled val="1"/>
        </dgm:presLayoutVars>
      </dgm:prSet>
      <dgm:spPr/>
    </dgm:pt>
    <dgm:pt modelId="{954BDB27-8B80-4303-935C-720657F535D3}" type="pres">
      <dgm:prSet presAssocID="{93379FFB-3582-4FDD-8365-6AE12797219A}" presName="FourNodes_3" presStyleLbl="node1" presStyleIdx="2" presStyleCnt="4">
        <dgm:presLayoutVars>
          <dgm:bulletEnabled val="1"/>
        </dgm:presLayoutVars>
      </dgm:prSet>
      <dgm:spPr/>
    </dgm:pt>
    <dgm:pt modelId="{311C525E-50BD-4D5F-9F74-73C9C45CB25D}" type="pres">
      <dgm:prSet presAssocID="{93379FFB-3582-4FDD-8365-6AE12797219A}" presName="FourNodes_4" presStyleLbl="node1" presStyleIdx="3" presStyleCnt="4">
        <dgm:presLayoutVars>
          <dgm:bulletEnabled val="1"/>
        </dgm:presLayoutVars>
      </dgm:prSet>
      <dgm:spPr/>
    </dgm:pt>
    <dgm:pt modelId="{0DADB4EA-666C-427D-9F76-C989F52B616D}" type="pres">
      <dgm:prSet presAssocID="{93379FFB-3582-4FDD-8365-6AE12797219A}" presName="FourConn_1-2" presStyleLbl="fgAccFollowNode1" presStyleIdx="0" presStyleCnt="3">
        <dgm:presLayoutVars>
          <dgm:bulletEnabled val="1"/>
        </dgm:presLayoutVars>
      </dgm:prSet>
      <dgm:spPr/>
    </dgm:pt>
    <dgm:pt modelId="{2D5CACC5-FB2C-40F8-BF25-ECFB88BF3A05}" type="pres">
      <dgm:prSet presAssocID="{93379FFB-3582-4FDD-8365-6AE12797219A}" presName="FourConn_2-3" presStyleLbl="fgAccFollowNode1" presStyleIdx="1" presStyleCnt="3">
        <dgm:presLayoutVars>
          <dgm:bulletEnabled val="1"/>
        </dgm:presLayoutVars>
      </dgm:prSet>
      <dgm:spPr/>
    </dgm:pt>
    <dgm:pt modelId="{75634DB3-5193-40DC-AF6D-9B69228A329C}" type="pres">
      <dgm:prSet presAssocID="{93379FFB-3582-4FDD-8365-6AE12797219A}" presName="FourConn_3-4" presStyleLbl="fgAccFollowNode1" presStyleIdx="2" presStyleCnt="3">
        <dgm:presLayoutVars>
          <dgm:bulletEnabled val="1"/>
        </dgm:presLayoutVars>
      </dgm:prSet>
      <dgm:spPr/>
    </dgm:pt>
    <dgm:pt modelId="{2E5B9E67-8C28-43CC-B342-0F9E35D08CBA}" type="pres">
      <dgm:prSet presAssocID="{93379FFB-3582-4FDD-8365-6AE12797219A}" presName="FourNodes_1_text" presStyleLbl="node1" presStyleIdx="3" presStyleCnt="4">
        <dgm:presLayoutVars>
          <dgm:bulletEnabled val="1"/>
        </dgm:presLayoutVars>
      </dgm:prSet>
      <dgm:spPr/>
    </dgm:pt>
    <dgm:pt modelId="{68FA728C-7527-4B3E-AA99-678FF335BB34}" type="pres">
      <dgm:prSet presAssocID="{93379FFB-3582-4FDD-8365-6AE12797219A}" presName="FourNodes_2_text" presStyleLbl="node1" presStyleIdx="3" presStyleCnt="4">
        <dgm:presLayoutVars>
          <dgm:bulletEnabled val="1"/>
        </dgm:presLayoutVars>
      </dgm:prSet>
      <dgm:spPr/>
    </dgm:pt>
    <dgm:pt modelId="{3A3C363F-FE83-4CB1-9BAC-116DC972D1C5}" type="pres">
      <dgm:prSet presAssocID="{93379FFB-3582-4FDD-8365-6AE12797219A}" presName="FourNodes_3_text" presStyleLbl="node1" presStyleIdx="3" presStyleCnt="4">
        <dgm:presLayoutVars>
          <dgm:bulletEnabled val="1"/>
        </dgm:presLayoutVars>
      </dgm:prSet>
      <dgm:spPr/>
    </dgm:pt>
    <dgm:pt modelId="{43B264F6-B462-4FBC-98A6-EAD59475CCC4}" type="pres">
      <dgm:prSet presAssocID="{93379FFB-3582-4FDD-8365-6AE12797219A}" presName="FourNodes_4_text" presStyleLbl="node1" presStyleIdx="3" presStyleCnt="4">
        <dgm:presLayoutVars>
          <dgm:bulletEnabled val="1"/>
        </dgm:presLayoutVars>
      </dgm:prSet>
      <dgm:spPr/>
    </dgm:pt>
  </dgm:ptLst>
  <dgm:cxnLst>
    <dgm:cxn modelId="{11967817-19C0-4A86-BBF1-1EA18ABA9656}" type="presOf" srcId="{F58AC5EC-D1CD-4172-A816-91DBC0D90C15}" destId="{3A3C363F-FE83-4CB1-9BAC-116DC972D1C5}" srcOrd="1" destOrd="0" presId="urn:microsoft.com/office/officeart/2005/8/layout/vProcess5"/>
    <dgm:cxn modelId="{67BF8017-D31C-4204-810A-71AB00648A21}" type="presOf" srcId="{2E5BF016-E827-4656-8441-DC4F564E93C4}" destId="{B17B7B05-1DA0-4F9E-96C5-211BBA763F13}" srcOrd="0" destOrd="0" presId="urn:microsoft.com/office/officeart/2005/8/layout/vProcess5"/>
    <dgm:cxn modelId="{571B001A-ECD5-4FC6-A405-240C9B800833}" type="presOf" srcId="{F58AC5EC-D1CD-4172-A816-91DBC0D90C15}" destId="{954BDB27-8B80-4303-935C-720657F535D3}" srcOrd="0" destOrd="0" presId="urn:microsoft.com/office/officeart/2005/8/layout/vProcess5"/>
    <dgm:cxn modelId="{09770447-EDE2-4FA7-9ABC-74C5A71AD7FE}" type="presOf" srcId="{93379FFB-3582-4FDD-8365-6AE12797219A}" destId="{E0E22DA1-2F66-4B1E-ABAC-4F320E66B741}" srcOrd="0" destOrd="0" presId="urn:microsoft.com/office/officeart/2005/8/layout/vProcess5"/>
    <dgm:cxn modelId="{60EAE34D-7AEA-469E-BE3F-FCDA23E070C7}" srcId="{93379FFB-3582-4FDD-8365-6AE12797219A}" destId="{9327E23E-6D2F-4191-82C7-258356252223}" srcOrd="0" destOrd="0" parTransId="{B2D15F0F-FC72-4C6A-BD0E-909EC563FBCA}" sibTransId="{C173D3BA-8A2D-4481-96A4-814326ED4B4D}"/>
    <dgm:cxn modelId="{65612377-3BFA-4884-857B-D9896DF27E40}" type="presOf" srcId="{C173D3BA-8A2D-4481-96A4-814326ED4B4D}" destId="{0DADB4EA-666C-427D-9F76-C989F52B616D}" srcOrd="0" destOrd="0" presId="urn:microsoft.com/office/officeart/2005/8/layout/vProcess5"/>
    <dgm:cxn modelId="{5039CF81-C070-4EBE-922D-FF4A16648A86}" type="presOf" srcId="{DF8CA9C9-34C1-4152-93EE-2F9491C9D6F6}" destId="{43B264F6-B462-4FBC-98A6-EAD59475CCC4}" srcOrd="1" destOrd="0" presId="urn:microsoft.com/office/officeart/2005/8/layout/vProcess5"/>
    <dgm:cxn modelId="{00BF4D90-DC8E-46C4-ACC2-3D1DBD84C139}" srcId="{93379FFB-3582-4FDD-8365-6AE12797219A}" destId="{2E5BF016-E827-4656-8441-DC4F564E93C4}" srcOrd="1" destOrd="0" parTransId="{9CE9EA81-FAEF-4D50-933B-01DC4A250542}" sibTransId="{1011E6E4-99BC-40C7-A6A0-0A4E8060420E}"/>
    <dgm:cxn modelId="{D9C3BFB6-D1F1-41A8-9B36-D2B141CE4BAD}" type="presOf" srcId="{1011E6E4-99BC-40C7-A6A0-0A4E8060420E}" destId="{2D5CACC5-FB2C-40F8-BF25-ECFB88BF3A05}" srcOrd="0" destOrd="0" presId="urn:microsoft.com/office/officeart/2005/8/layout/vProcess5"/>
    <dgm:cxn modelId="{4ED725D0-68C5-4283-A201-8BE0C60F0F1C}" srcId="{93379FFB-3582-4FDD-8365-6AE12797219A}" destId="{DF8CA9C9-34C1-4152-93EE-2F9491C9D6F6}" srcOrd="3" destOrd="0" parTransId="{C8FA9236-7D4E-491D-8897-2D1C1D1A0615}" sibTransId="{46791F64-182D-407F-A8A8-5C5FC70F0F3A}"/>
    <dgm:cxn modelId="{591E52D8-DBB7-4E9B-BA28-8D4065B54DA6}" type="presOf" srcId="{DF8CA9C9-34C1-4152-93EE-2F9491C9D6F6}" destId="{311C525E-50BD-4D5F-9F74-73C9C45CB25D}" srcOrd="0" destOrd="0" presId="urn:microsoft.com/office/officeart/2005/8/layout/vProcess5"/>
    <dgm:cxn modelId="{0FB0AEDC-61DC-494D-8271-2D49CB70CC46}" srcId="{93379FFB-3582-4FDD-8365-6AE12797219A}" destId="{F58AC5EC-D1CD-4172-A816-91DBC0D90C15}" srcOrd="2" destOrd="0" parTransId="{8AD6D321-F744-409B-9F85-EC5A035A97DF}" sibTransId="{7905E7EF-4153-473B-9C98-0F6C7FDA282C}"/>
    <dgm:cxn modelId="{227770E5-44CA-4ACE-837B-C624EFCD7049}" type="presOf" srcId="{9327E23E-6D2F-4191-82C7-258356252223}" destId="{2E5B9E67-8C28-43CC-B342-0F9E35D08CBA}" srcOrd="1" destOrd="0" presId="urn:microsoft.com/office/officeart/2005/8/layout/vProcess5"/>
    <dgm:cxn modelId="{09F515E6-D00B-48CA-BB53-C95D0717C893}" type="presOf" srcId="{2E5BF016-E827-4656-8441-DC4F564E93C4}" destId="{68FA728C-7527-4B3E-AA99-678FF335BB34}" srcOrd="1" destOrd="0" presId="urn:microsoft.com/office/officeart/2005/8/layout/vProcess5"/>
    <dgm:cxn modelId="{B6B329FA-0D74-4494-9B40-BFA6AECED554}" type="presOf" srcId="{7905E7EF-4153-473B-9C98-0F6C7FDA282C}" destId="{75634DB3-5193-40DC-AF6D-9B69228A329C}" srcOrd="0" destOrd="0" presId="urn:microsoft.com/office/officeart/2005/8/layout/vProcess5"/>
    <dgm:cxn modelId="{6F260FFF-304B-4849-94F6-193AF19AC23F}" type="presOf" srcId="{9327E23E-6D2F-4191-82C7-258356252223}" destId="{315FF307-DF99-4F1B-A6DA-36DC81245584}" srcOrd="0" destOrd="0" presId="urn:microsoft.com/office/officeart/2005/8/layout/vProcess5"/>
    <dgm:cxn modelId="{DDA1C1F0-764D-469F-BE99-82050F90E3E1}" type="presParOf" srcId="{E0E22DA1-2F66-4B1E-ABAC-4F320E66B741}" destId="{0BB62A59-F2B3-4DEB-AB08-82CE47C10F3B}" srcOrd="0" destOrd="0" presId="urn:microsoft.com/office/officeart/2005/8/layout/vProcess5"/>
    <dgm:cxn modelId="{9704A4B3-C855-407B-AA8B-0BDE22B0C4B7}" type="presParOf" srcId="{E0E22DA1-2F66-4B1E-ABAC-4F320E66B741}" destId="{315FF307-DF99-4F1B-A6DA-36DC81245584}" srcOrd="1" destOrd="0" presId="urn:microsoft.com/office/officeart/2005/8/layout/vProcess5"/>
    <dgm:cxn modelId="{F2060A99-6EC6-4F79-A9D1-22122E0A4651}" type="presParOf" srcId="{E0E22DA1-2F66-4B1E-ABAC-4F320E66B741}" destId="{B17B7B05-1DA0-4F9E-96C5-211BBA763F13}" srcOrd="2" destOrd="0" presId="urn:microsoft.com/office/officeart/2005/8/layout/vProcess5"/>
    <dgm:cxn modelId="{D5E8DA28-399B-4545-B60A-DA1B7D3E3D60}" type="presParOf" srcId="{E0E22DA1-2F66-4B1E-ABAC-4F320E66B741}" destId="{954BDB27-8B80-4303-935C-720657F535D3}" srcOrd="3" destOrd="0" presId="urn:microsoft.com/office/officeart/2005/8/layout/vProcess5"/>
    <dgm:cxn modelId="{230BB4BC-A23F-4F06-9927-E4A45E2F4715}" type="presParOf" srcId="{E0E22DA1-2F66-4B1E-ABAC-4F320E66B741}" destId="{311C525E-50BD-4D5F-9F74-73C9C45CB25D}" srcOrd="4" destOrd="0" presId="urn:microsoft.com/office/officeart/2005/8/layout/vProcess5"/>
    <dgm:cxn modelId="{A46D2487-A9AC-49DF-83CB-46E1128D3B64}" type="presParOf" srcId="{E0E22DA1-2F66-4B1E-ABAC-4F320E66B741}" destId="{0DADB4EA-666C-427D-9F76-C989F52B616D}" srcOrd="5" destOrd="0" presId="urn:microsoft.com/office/officeart/2005/8/layout/vProcess5"/>
    <dgm:cxn modelId="{7331CA48-97C1-4E53-93A9-CE9C3AD8B48B}" type="presParOf" srcId="{E0E22DA1-2F66-4B1E-ABAC-4F320E66B741}" destId="{2D5CACC5-FB2C-40F8-BF25-ECFB88BF3A05}" srcOrd="6" destOrd="0" presId="urn:microsoft.com/office/officeart/2005/8/layout/vProcess5"/>
    <dgm:cxn modelId="{422E488C-9692-4F8E-A018-29986861BFE8}" type="presParOf" srcId="{E0E22DA1-2F66-4B1E-ABAC-4F320E66B741}" destId="{75634DB3-5193-40DC-AF6D-9B69228A329C}" srcOrd="7" destOrd="0" presId="urn:microsoft.com/office/officeart/2005/8/layout/vProcess5"/>
    <dgm:cxn modelId="{B21380AC-2E57-4821-990A-93AEC0368AC8}" type="presParOf" srcId="{E0E22DA1-2F66-4B1E-ABAC-4F320E66B741}" destId="{2E5B9E67-8C28-43CC-B342-0F9E35D08CBA}" srcOrd="8" destOrd="0" presId="urn:microsoft.com/office/officeart/2005/8/layout/vProcess5"/>
    <dgm:cxn modelId="{8AB5E347-D208-49D6-A8D6-121114855674}" type="presParOf" srcId="{E0E22DA1-2F66-4B1E-ABAC-4F320E66B741}" destId="{68FA728C-7527-4B3E-AA99-678FF335BB34}" srcOrd="9" destOrd="0" presId="urn:microsoft.com/office/officeart/2005/8/layout/vProcess5"/>
    <dgm:cxn modelId="{A54811E2-F039-4ED1-8A80-89175516AFF6}" type="presParOf" srcId="{E0E22DA1-2F66-4B1E-ABAC-4F320E66B741}" destId="{3A3C363F-FE83-4CB1-9BAC-116DC972D1C5}" srcOrd="10" destOrd="0" presId="urn:microsoft.com/office/officeart/2005/8/layout/vProcess5"/>
    <dgm:cxn modelId="{76A54678-8146-422E-AC83-39EAC3D9CE52}" type="presParOf" srcId="{E0E22DA1-2F66-4B1E-ABAC-4F320E66B741}" destId="{43B264F6-B462-4FBC-98A6-EAD59475CCC4}"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A333A-BE7B-4BBC-B42F-C9102E0FC39D}"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en-BE"/>
        </a:p>
      </dgm:t>
    </dgm:pt>
    <dgm:pt modelId="{D14666BB-4628-431C-B287-4B719B2D9B91}">
      <dgm:prSet/>
      <dgm:spPr/>
      <dgm:t>
        <a:bodyPr/>
        <a:lstStyle/>
        <a:p>
          <a:r>
            <a:rPr lang="en-GB"/>
            <a:t>Provides structured, accessible resources that VET learners can study at their own pace before class, maximizing in-person time for practical application.</a:t>
          </a:r>
          <a:endParaRPr lang="en-BE"/>
        </a:p>
      </dgm:t>
    </dgm:pt>
    <dgm:pt modelId="{0F858D77-AFE7-491F-A277-8E29E16624EF}" type="parTrans" cxnId="{3E60920E-5DF0-4A89-A3E1-FDAF915CF642}">
      <dgm:prSet/>
      <dgm:spPr/>
      <dgm:t>
        <a:bodyPr/>
        <a:lstStyle/>
        <a:p>
          <a:endParaRPr lang="en-BE"/>
        </a:p>
      </dgm:t>
    </dgm:pt>
    <dgm:pt modelId="{685D5508-56FA-42A9-8647-7BFB0B70E0EC}" type="sibTrans" cxnId="{3E60920E-5DF0-4A89-A3E1-FDAF915CF642}">
      <dgm:prSet/>
      <dgm:spPr/>
      <dgm:t>
        <a:bodyPr/>
        <a:lstStyle/>
        <a:p>
          <a:endParaRPr lang="en-BE"/>
        </a:p>
      </dgm:t>
    </dgm:pt>
    <dgm:pt modelId="{E9350BFC-CDE0-4903-BE7D-9ADEB9975127}">
      <dgm:prSet/>
      <dgm:spPr/>
      <dgm:t>
        <a:bodyPr/>
        <a:lstStyle/>
        <a:p>
          <a:r>
            <a:rPr lang="en-GB"/>
            <a:t>Facilitates interactive, student-centered learning by offering tools for engagement and collaboration.</a:t>
          </a:r>
          <a:endParaRPr lang="en-BE"/>
        </a:p>
      </dgm:t>
    </dgm:pt>
    <dgm:pt modelId="{8580267D-9D5F-40F1-B0AE-276DDAC211B4}" type="parTrans" cxnId="{42210ABC-9BC0-4465-B200-23DE0CC88BF1}">
      <dgm:prSet/>
      <dgm:spPr/>
      <dgm:t>
        <a:bodyPr/>
        <a:lstStyle/>
        <a:p>
          <a:endParaRPr lang="en-BE"/>
        </a:p>
      </dgm:t>
    </dgm:pt>
    <dgm:pt modelId="{86075602-F8FF-47D3-AD98-C26F152D3676}" type="sibTrans" cxnId="{42210ABC-9BC0-4465-B200-23DE0CC88BF1}">
      <dgm:prSet/>
      <dgm:spPr/>
      <dgm:t>
        <a:bodyPr/>
        <a:lstStyle/>
        <a:p>
          <a:endParaRPr lang="en-BE"/>
        </a:p>
      </dgm:t>
    </dgm:pt>
    <dgm:pt modelId="{B7C4A9ED-2687-4AEA-8B02-6323B150CE65}">
      <dgm:prSet/>
      <dgm:spPr/>
      <dgm:t>
        <a:bodyPr/>
        <a:lstStyle/>
        <a:p>
          <a:r>
            <a:rPr lang="en-GB"/>
            <a:t>Enhances instructor capacity to monitor progress and provide individualized support, essential for diverse vocational skill</a:t>
          </a:r>
          <a:endParaRPr lang="en-BE"/>
        </a:p>
      </dgm:t>
    </dgm:pt>
    <dgm:pt modelId="{0F983C3F-83ED-4E6B-82AC-45FACD085FE4}" type="parTrans" cxnId="{181D9941-677E-46D2-9B64-E62254FFA103}">
      <dgm:prSet/>
      <dgm:spPr/>
      <dgm:t>
        <a:bodyPr/>
        <a:lstStyle/>
        <a:p>
          <a:endParaRPr lang="en-BE"/>
        </a:p>
      </dgm:t>
    </dgm:pt>
    <dgm:pt modelId="{4BC077C4-FBB3-4550-97DF-E1B799952ED5}" type="sibTrans" cxnId="{181D9941-677E-46D2-9B64-E62254FFA103}">
      <dgm:prSet/>
      <dgm:spPr/>
      <dgm:t>
        <a:bodyPr/>
        <a:lstStyle/>
        <a:p>
          <a:endParaRPr lang="en-BE"/>
        </a:p>
      </dgm:t>
    </dgm:pt>
    <dgm:pt modelId="{22A27F16-C6C6-407C-9BA8-2F11538EEFBA}" type="pres">
      <dgm:prSet presAssocID="{90AA333A-BE7B-4BBC-B42F-C9102E0FC39D}" presName="CompostProcess" presStyleCnt="0">
        <dgm:presLayoutVars>
          <dgm:dir/>
          <dgm:resizeHandles val="exact"/>
        </dgm:presLayoutVars>
      </dgm:prSet>
      <dgm:spPr/>
    </dgm:pt>
    <dgm:pt modelId="{3CBA8024-D0F7-4615-BDD5-A1BC8CC51B46}" type="pres">
      <dgm:prSet presAssocID="{90AA333A-BE7B-4BBC-B42F-C9102E0FC39D}" presName="arrow" presStyleLbl="bgShp" presStyleIdx="0" presStyleCnt="1"/>
      <dgm:spPr/>
    </dgm:pt>
    <dgm:pt modelId="{C3E1B2B9-5D38-4374-A43D-73E0957411FB}" type="pres">
      <dgm:prSet presAssocID="{90AA333A-BE7B-4BBC-B42F-C9102E0FC39D}" presName="linearProcess" presStyleCnt="0"/>
      <dgm:spPr/>
    </dgm:pt>
    <dgm:pt modelId="{5D3CECF1-EBB6-4CB3-B870-CB11BC89BDF5}" type="pres">
      <dgm:prSet presAssocID="{D14666BB-4628-431C-B287-4B719B2D9B91}" presName="textNode" presStyleLbl="node1" presStyleIdx="0" presStyleCnt="3">
        <dgm:presLayoutVars>
          <dgm:bulletEnabled val="1"/>
        </dgm:presLayoutVars>
      </dgm:prSet>
      <dgm:spPr/>
    </dgm:pt>
    <dgm:pt modelId="{7A0A4DDD-9EE8-4323-BF4E-99B6DC61BAF3}" type="pres">
      <dgm:prSet presAssocID="{685D5508-56FA-42A9-8647-7BFB0B70E0EC}" presName="sibTrans" presStyleCnt="0"/>
      <dgm:spPr/>
    </dgm:pt>
    <dgm:pt modelId="{68FC50E9-EEAC-4497-A087-B4DFB22BA052}" type="pres">
      <dgm:prSet presAssocID="{E9350BFC-CDE0-4903-BE7D-9ADEB9975127}" presName="textNode" presStyleLbl="node1" presStyleIdx="1" presStyleCnt="3">
        <dgm:presLayoutVars>
          <dgm:bulletEnabled val="1"/>
        </dgm:presLayoutVars>
      </dgm:prSet>
      <dgm:spPr/>
    </dgm:pt>
    <dgm:pt modelId="{B99EC3E5-F1DC-468F-95DC-059C23BE337B}" type="pres">
      <dgm:prSet presAssocID="{86075602-F8FF-47D3-AD98-C26F152D3676}" presName="sibTrans" presStyleCnt="0"/>
      <dgm:spPr/>
    </dgm:pt>
    <dgm:pt modelId="{72FC196D-937F-4FB2-BFAA-6C4C3497FC4A}" type="pres">
      <dgm:prSet presAssocID="{B7C4A9ED-2687-4AEA-8B02-6323B150CE65}" presName="textNode" presStyleLbl="node1" presStyleIdx="2" presStyleCnt="3">
        <dgm:presLayoutVars>
          <dgm:bulletEnabled val="1"/>
        </dgm:presLayoutVars>
      </dgm:prSet>
      <dgm:spPr/>
    </dgm:pt>
  </dgm:ptLst>
  <dgm:cxnLst>
    <dgm:cxn modelId="{3E60920E-5DF0-4A89-A3E1-FDAF915CF642}" srcId="{90AA333A-BE7B-4BBC-B42F-C9102E0FC39D}" destId="{D14666BB-4628-431C-B287-4B719B2D9B91}" srcOrd="0" destOrd="0" parTransId="{0F858D77-AFE7-491F-A277-8E29E16624EF}" sibTransId="{685D5508-56FA-42A9-8647-7BFB0B70E0EC}"/>
    <dgm:cxn modelId="{181D9941-677E-46D2-9B64-E62254FFA103}" srcId="{90AA333A-BE7B-4BBC-B42F-C9102E0FC39D}" destId="{B7C4A9ED-2687-4AEA-8B02-6323B150CE65}" srcOrd="2" destOrd="0" parTransId="{0F983C3F-83ED-4E6B-82AC-45FACD085FE4}" sibTransId="{4BC077C4-FBB3-4550-97DF-E1B799952ED5}"/>
    <dgm:cxn modelId="{02657C4E-CE0D-49F1-96EF-A5A9863B5746}" type="presOf" srcId="{B7C4A9ED-2687-4AEA-8B02-6323B150CE65}" destId="{72FC196D-937F-4FB2-BFAA-6C4C3497FC4A}" srcOrd="0" destOrd="0" presId="urn:microsoft.com/office/officeart/2005/8/layout/hProcess9"/>
    <dgm:cxn modelId="{F53AB258-B0DD-45A1-B6AF-6D4A7934DE91}" type="presOf" srcId="{E9350BFC-CDE0-4903-BE7D-9ADEB9975127}" destId="{68FC50E9-EEAC-4497-A087-B4DFB22BA052}" srcOrd="0" destOrd="0" presId="urn:microsoft.com/office/officeart/2005/8/layout/hProcess9"/>
    <dgm:cxn modelId="{42210ABC-9BC0-4465-B200-23DE0CC88BF1}" srcId="{90AA333A-BE7B-4BBC-B42F-C9102E0FC39D}" destId="{E9350BFC-CDE0-4903-BE7D-9ADEB9975127}" srcOrd="1" destOrd="0" parTransId="{8580267D-9D5F-40F1-B0AE-276DDAC211B4}" sibTransId="{86075602-F8FF-47D3-AD98-C26F152D3676}"/>
    <dgm:cxn modelId="{0DA4B5DF-E89B-4029-9407-27079CA5252C}" type="presOf" srcId="{D14666BB-4628-431C-B287-4B719B2D9B91}" destId="{5D3CECF1-EBB6-4CB3-B870-CB11BC89BDF5}" srcOrd="0" destOrd="0" presId="urn:microsoft.com/office/officeart/2005/8/layout/hProcess9"/>
    <dgm:cxn modelId="{19E20FFC-D637-4D7D-8BEB-A50D1617F141}" type="presOf" srcId="{90AA333A-BE7B-4BBC-B42F-C9102E0FC39D}" destId="{22A27F16-C6C6-407C-9BA8-2F11538EEFBA}" srcOrd="0" destOrd="0" presId="urn:microsoft.com/office/officeart/2005/8/layout/hProcess9"/>
    <dgm:cxn modelId="{A6F2EFE7-57AE-4131-A39F-14E867C40E7C}" type="presParOf" srcId="{22A27F16-C6C6-407C-9BA8-2F11538EEFBA}" destId="{3CBA8024-D0F7-4615-BDD5-A1BC8CC51B46}" srcOrd="0" destOrd="0" presId="urn:microsoft.com/office/officeart/2005/8/layout/hProcess9"/>
    <dgm:cxn modelId="{1A439489-A318-4658-A648-E8A8765CCC07}" type="presParOf" srcId="{22A27F16-C6C6-407C-9BA8-2F11538EEFBA}" destId="{C3E1B2B9-5D38-4374-A43D-73E0957411FB}" srcOrd="1" destOrd="0" presId="urn:microsoft.com/office/officeart/2005/8/layout/hProcess9"/>
    <dgm:cxn modelId="{803516D0-2EFF-44CE-A9F5-4EADB80C4BD4}" type="presParOf" srcId="{C3E1B2B9-5D38-4374-A43D-73E0957411FB}" destId="{5D3CECF1-EBB6-4CB3-B870-CB11BC89BDF5}" srcOrd="0" destOrd="0" presId="urn:microsoft.com/office/officeart/2005/8/layout/hProcess9"/>
    <dgm:cxn modelId="{22C854B5-AA88-44FE-941A-69C63F15088B}" type="presParOf" srcId="{C3E1B2B9-5D38-4374-A43D-73E0957411FB}" destId="{7A0A4DDD-9EE8-4323-BF4E-99B6DC61BAF3}" srcOrd="1" destOrd="0" presId="urn:microsoft.com/office/officeart/2005/8/layout/hProcess9"/>
    <dgm:cxn modelId="{25587AC1-7E9C-4592-9D88-C897EEBB263F}" type="presParOf" srcId="{C3E1B2B9-5D38-4374-A43D-73E0957411FB}" destId="{68FC50E9-EEAC-4497-A087-B4DFB22BA052}" srcOrd="2" destOrd="0" presId="urn:microsoft.com/office/officeart/2005/8/layout/hProcess9"/>
    <dgm:cxn modelId="{72145F34-216E-4C91-AAEA-CE724D7F7368}" type="presParOf" srcId="{C3E1B2B9-5D38-4374-A43D-73E0957411FB}" destId="{B99EC3E5-F1DC-468F-95DC-059C23BE337B}" srcOrd="3" destOrd="0" presId="urn:microsoft.com/office/officeart/2005/8/layout/hProcess9"/>
    <dgm:cxn modelId="{4CD5A4E5-CC21-4BF4-8E9C-7569630F89E2}" type="presParOf" srcId="{C3E1B2B9-5D38-4374-A43D-73E0957411FB}" destId="{72FC196D-937F-4FB2-BFAA-6C4C3497FC4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282DB-DD4C-4EAB-A659-F9BA9094D6DC}" type="doc">
      <dgm:prSet loTypeId="urn:microsoft.com/office/officeart/2009/3/layout/StepUpProcess" loCatId="process" qsTypeId="urn:microsoft.com/office/officeart/2005/8/quickstyle/simple1" qsCatId="simple" csTypeId="urn:microsoft.com/office/officeart/2005/8/colors/accent2_2" csCatId="accent2"/>
      <dgm:spPr/>
      <dgm:t>
        <a:bodyPr/>
        <a:lstStyle/>
        <a:p>
          <a:endParaRPr lang="en-US"/>
        </a:p>
      </dgm:t>
    </dgm:pt>
    <dgm:pt modelId="{9D26DCBB-9D5F-4697-9A0C-8FF7B8C56FC7}">
      <dgm:prSet custT="1"/>
      <dgm:spPr/>
      <dgm:t>
        <a:bodyPr/>
        <a:lstStyle/>
        <a:p>
          <a:r>
            <a:rPr lang="en-US" sz="1100"/>
            <a:t>Implementing an LMS in flipped classrooms accommodates varied learning styles, ensuring that each student can engage with content in a way that suits them best.</a:t>
          </a:r>
        </a:p>
      </dgm:t>
    </dgm:pt>
    <dgm:pt modelId="{19264698-E51F-458E-8FC8-A6C1A1E9D4E5}" type="parTrans" cxnId="{D43BAD74-63BB-4AB2-A910-B37F3AFB1436}">
      <dgm:prSet/>
      <dgm:spPr/>
      <dgm:t>
        <a:bodyPr/>
        <a:lstStyle/>
        <a:p>
          <a:endParaRPr lang="en-US" sz="2800"/>
        </a:p>
      </dgm:t>
    </dgm:pt>
    <dgm:pt modelId="{DF660922-8AC6-42BF-9476-9277339A17D5}" type="sibTrans" cxnId="{D43BAD74-63BB-4AB2-A910-B37F3AFB1436}">
      <dgm:prSet phldrT="1" phldr="0"/>
      <dgm:spPr/>
    </dgm:pt>
    <dgm:pt modelId="{42CD0A80-767C-4A41-B531-DE7D56F8FAEE}">
      <dgm:prSet custT="1"/>
      <dgm:spPr/>
      <dgm:t>
        <a:bodyPr/>
        <a:lstStyle/>
        <a:p>
          <a:r>
            <a:rPr lang="en-US" sz="1100"/>
            <a:t>The platform encourages student collaboration by offering tools for group discussions and shared resources.</a:t>
          </a:r>
        </a:p>
      </dgm:t>
    </dgm:pt>
    <dgm:pt modelId="{0481750B-C8B5-4431-BF0A-FEC45804D44B}" type="parTrans" cxnId="{58AE8642-3118-4695-8C5A-3C6C09AE36EC}">
      <dgm:prSet/>
      <dgm:spPr/>
      <dgm:t>
        <a:bodyPr/>
        <a:lstStyle/>
        <a:p>
          <a:endParaRPr lang="en-US" sz="2800"/>
        </a:p>
      </dgm:t>
    </dgm:pt>
    <dgm:pt modelId="{21C08C63-FFDA-4D80-87E6-2AD1415911BA}" type="sibTrans" cxnId="{58AE8642-3118-4695-8C5A-3C6C09AE36EC}">
      <dgm:prSet phldrT="2" phldr="0"/>
      <dgm:spPr/>
    </dgm:pt>
    <dgm:pt modelId="{0B04EFF1-F281-462E-8F34-CE343D57C1F0}">
      <dgm:prSet custT="1"/>
      <dgm:spPr/>
      <dgm:t>
        <a:bodyPr/>
        <a:lstStyle/>
        <a:p>
          <a:r>
            <a:rPr lang="en-US" sz="1100"/>
            <a:t>It provides scalable solutions for content management, making it easier to organize and distribute educational materials.</a:t>
          </a:r>
        </a:p>
      </dgm:t>
    </dgm:pt>
    <dgm:pt modelId="{7D546FB0-B04E-4AC9-A760-FF9553D1E92D}" type="parTrans" cxnId="{A436DA3A-680D-4B91-8843-FBADC32A8166}">
      <dgm:prSet/>
      <dgm:spPr/>
      <dgm:t>
        <a:bodyPr/>
        <a:lstStyle/>
        <a:p>
          <a:endParaRPr lang="en-US" sz="2800"/>
        </a:p>
      </dgm:t>
    </dgm:pt>
    <dgm:pt modelId="{B47ECA0B-65E5-44A4-8027-19537F7526AB}" type="sibTrans" cxnId="{A436DA3A-680D-4B91-8843-FBADC32A8166}">
      <dgm:prSet phldrT="3" phldr="0"/>
      <dgm:spPr/>
    </dgm:pt>
    <dgm:pt modelId="{FE0B08EC-83FC-41F2-9C64-A3A0F8800F9F}">
      <dgm:prSet custT="1"/>
      <dgm:spPr/>
      <dgm:t>
        <a:bodyPr/>
        <a:lstStyle/>
        <a:p>
          <a:r>
            <a:rPr lang="en-US" sz="1100" dirty="0"/>
            <a:t>Detailed analytics offered by the LMS track student engagement and performance, giving educators insights into how to adjust teaching strategies.</a:t>
          </a:r>
        </a:p>
      </dgm:t>
    </dgm:pt>
    <dgm:pt modelId="{71F371A5-672A-44BE-ACB6-DC968C0D7D90}" type="parTrans" cxnId="{0B266510-67FD-422B-A9AB-A09C4C69CFA3}">
      <dgm:prSet/>
      <dgm:spPr/>
      <dgm:t>
        <a:bodyPr/>
        <a:lstStyle/>
        <a:p>
          <a:endParaRPr lang="en-US" sz="2800"/>
        </a:p>
      </dgm:t>
    </dgm:pt>
    <dgm:pt modelId="{0F06A810-9E6C-4885-AEB0-04C9F6E19BFC}" type="sibTrans" cxnId="{0B266510-67FD-422B-A9AB-A09C4C69CFA3}">
      <dgm:prSet phldrT="4" phldr="0"/>
      <dgm:spPr/>
    </dgm:pt>
    <dgm:pt modelId="{BBAA0C16-71E6-4928-B0B5-A8D85A4CCBD5}">
      <dgm:prSet custT="1"/>
      <dgm:spPr/>
      <dgm:t>
        <a:bodyPr/>
        <a:lstStyle/>
        <a:p>
          <a:r>
            <a:rPr lang="en-US" sz="1100" dirty="0"/>
            <a:t>This allows for the customization of instruction to meet individual students' learning needs more effectively.</a:t>
          </a:r>
        </a:p>
      </dgm:t>
    </dgm:pt>
    <dgm:pt modelId="{A02A428B-9B0F-418D-B750-71B2BF1A3144}" type="parTrans" cxnId="{A9ACBCD3-4F37-4AA5-B9C3-5845C221BEF2}">
      <dgm:prSet/>
      <dgm:spPr/>
      <dgm:t>
        <a:bodyPr/>
        <a:lstStyle/>
        <a:p>
          <a:endParaRPr lang="en-US" sz="2800"/>
        </a:p>
      </dgm:t>
    </dgm:pt>
    <dgm:pt modelId="{6665E592-6D1F-46BF-AE2E-FF8EA2CBEDA7}" type="sibTrans" cxnId="{A9ACBCD3-4F37-4AA5-B9C3-5845C221BEF2}">
      <dgm:prSet phldrT="5" phldr="0"/>
      <dgm:spPr/>
    </dgm:pt>
    <dgm:pt modelId="{4DAB5CC2-43B1-4BB0-A2EA-73AEA40F4A50}" type="pres">
      <dgm:prSet presAssocID="{315282DB-DD4C-4EAB-A659-F9BA9094D6DC}" presName="rootnode" presStyleCnt="0">
        <dgm:presLayoutVars>
          <dgm:chMax/>
          <dgm:chPref/>
          <dgm:dir/>
          <dgm:animLvl val="lvl"/>
        </dgm:presLayoutVars>
      </dgm:prSet>
      <dgm:spPr/>
    </dgm:pt>
    <dgm:pt modelId="{4120727B-EE97-4FC7-818D-AF0FDF06ABF0}" type="pres">
      <dgm:prSet presAssocID="{9D26DCBB-9D5F-4697-9A0C-8FF7B8C56FC7}" presName="composite" presStyleCnt="0"/>
      <dgm:spPr/>
    </dgm:pt>
    <dgm:pt modelId="{21ADEEF1-F2AF-4E5B-AC29-007705C6CA1F}" type="pres">
      <dgm:prSet presAssocID="{9D26DCBB-9D5F-4697-9A0C-8FF7B8C56FC7}" presName="LShape" presStyleLbl="alignNode1" presStyleIdx="0" presStyleCnt="9"/>
      <dgm:spPr/>
    </dgm:pt>
    <dgm:pt modelId="{3A5337D7-B7E1-42A5-B1E8-9E9C8B5AA36D}" type="pres">
      <dgm:prSet presAssocID="{9D26DCBB-9D5F-4697-9A0C-8FF7B8C56FC7}" presName="ParentText" presStyleLbl="revTx" presStyleIdx="0" presStyleCnt="5">
        <dgm:presLayoutVars>
          <dgm:chMax val="0"/>
          <dgm:chPref val="0"/>
          <dgm:bulletEnabled val="1"/>
        </dgm:presLayoutVars>
      </dgm:prSet>
      <dgm:spPr/>
    </dgm:pt>
    <dgm:pt modelId="{EBD0ACDC-4908-4129-B420-A4343E1F247C}" type="pres">
      <dgm:prSet presAssocID="{9D26DCBB-9D5F-4697-9A0C-8FF7B8C56FC7}" presName="Triangle" presStyleLbl="alignNode1" presStyleIdx="1" presStyleCnt="9"/>
      <dgm:spPr/>
    </dgm:pt>
    <dgm:pt modelId="{149E46AC-117D-41C9-83E4-552BACFEFFDA}" type="pres">
      <dgm:prSet presAssocID="{DF660922-8AC6-42BF-9476-9277339A17D5}" presName="sibTrans" presStyleCnt="0"/>
      <dgm:spPr/>
    </dgm:pt>
    <dgm:pt modelId="{23415028-7B4E-4BEE-9A17-DB7E5C6C09F3}" type="pres">
      <dgm:prSet presAssocID="{DF660922-8AC6-42BF-9476-9277339A17D5}" presName="space" presStyleCnt="0"/>
      <dgm:spPr/>
    </dgm:pt>
    <dgm:pt modelId="{83882203-26A2-483D-91C3-EF7334A21343}" type="pres">
      <dgm:prSet presAssocID="{42CD0A80-767C-4A41-B531-DE7D56F8FAEE}" presName="composite" presStyleCnt="0"/>
      <dgm:spPr/>
    </dgm:pt>
    <dgm:pt modelId="{C7579027-9FB3-4F16-B842-8CB6B16A90A9}" type="pres">
      <dgm:prSet presAssocID="{42CD0A80-767C-4A41-B531-DE7D56F8FAEE}" presName="LShape" presStyleLbl="alignNode1" presStyleIdx="2" presStyleCnt="9"/>
      <dgm:spPr/>
    </dgm:pt>
    <dgm:pt modelId="{61BBCF6C-96D0-43A6-B184-A0D9E4D4E65F}" type="pres">
      <dgm:prSet presAssocID="{42CD0A80-767C-4A41-B531-DE7D56F8FAEE}" presName="ParentText" presStyleLbl="revTx" presStyleIdx="1" presStyleCnt="5">
        <dgm:presLayoutVars>
          <dgm:chMax val="0"/>
          <dgm:chPref val="0"/>
          <dgm:bulletEnabled val="1"/>
        </dgm:presLayoutVars>
      </dgm:prSet>
      <dgm:spPr/>
    </dgm:pt>
    <dgm:pt modelId="{AB458B74-1200-46EF-9438-230075E0F716}" type="pres">
      <dgm:prSet presAssocID="{42CD0A80-767C-4A41-B531-DE7D56F8FAEE}" presName="Triangle" presStyleLbl="alignNode1" presStyleIdx="3" presStyleCnt="9"/>
      <dgm:spPr/>
    </dgm:pt>
    <dgm:pt modelId="{943B510C-FA73-4A81-AFBB-3A46E8CA719A}" type="pres">
      <dgm:prSet presAssocID="{21C08C63-FFDA-4D80-87E6-2AD1415911BA}" presName="sibTrans" presStyleCnt="0"/>
      <dgm:spPr/>
    </dgm:pt>
    <dgm:pt modelId="{79DE3397-69F5-4176-A510-981BA88C31A1}" type="pres">
      <dgm:prSet presAssocID="{21C08C63-FFDA-4D80-87E6-2AD1415911BA}" presName="space" presStyleCnt="0"/>
      <dgm:spPr/>
    </dgm:pt>
    <dgm:pt modelId="{F9076302-6973-4990-9FD4-C869B98CE22A}" type="pres">
      <dgm:prSet presAssocID="{0B04EFF1-F281-462E-8F34-CE343D57C1F0}" presName="composite" presStyleCnt="0"/>
      <dgm:spPr/>
    </dgm:pt>
    <dgm:pt modelId="{B4AB1A01-F93A-4013-B717-49E60EB5C4AC}" type="pres">
      <dgm:prSet presAssocID="{0B04EFF1-F281-462E-8F34-CE343D57C1F0}" presName="LShape" presStyleLbl="alignNode1" presStyleIdx="4" presStyleCnt="9"/>
      <dgm:spPr/>
    </dgm:pt>
    <dgm:pt modelId="{F9CA55BA-AE9C-49F6-A850-90050BAA12C2}" type="pres">
      <dgm:prSet presAssocID="{0B04EFF1-F281-462E-8F34-CE343D57C1F0}" presName="ParentText" presStyleLbl="revTx" presStyleIdx="2" presStyleCnt="5">
        <dgm:presLayoutVars>
          <dgm:chMax val="0"/>
          <dgm:chPref val="0"/>
          <dgm:bulletEnabled val="1"/>
        </dgm:presLayoutVars>
      </dgm:prSet>
      <dgm:spPr/>
    </dgm:pt>
    <dgm:pt modelId="{EBBFFDDA-593E-4728-87E5-D5EB1F26C880}" type="pres">
      <dgm:prSet presAssocID="{0B04EFF1-F281-462E-8F34-CE343D57C1F0}" presName="Triangle" presStyleLbl="alignNode1" presStyleIdx="5" presStyleCnt="9"/>
      <dgm:spPr/>
    </dgm:pt>
    <dgm:pt modelId="{2088A840-9A94-4F97-8EA3-94C6FD761F16}" type="pres">
      <dgm:prSet presAssocID="{B47ECA0B-65E5-44A4-8027-19537F7526AB}" presName="sibTrans" presStyleCnt="0"/>
      <dgm:spPr/>
    </dgm:pt>
    <dgm:pt modelId="{D35D1FAD-BECB-48CF-BFF1-EFE22A165260}" type="pres">
      <dgm:prSet presAssocID="{B47ECA0B-65E5-44A4-8027-19537F7526AB}" presName="space" presStyleCnt="0"/>
      <dgm:spPr/>
    </dgm:pt>
    <dgm:pt modelId="{0645C0DD-E28D-4ACF-8498-5F586FA200C9}" type="pres">
      <dgm:prSet presAssocID="{FE0B08EC-83FC-41F2-9C64-A3A0F8800F9F}" presName="composite" presStyleCnt="0"/>
      <dgm:spPr/>
    </dgm:pt>
    <dgm:pt modelId="{342D5495-9B45-4995-AEF3-B137B8261078}" type="pres">
      <dgm:prSet presAssocID="{FE0B08EC-83FC-41F2-9C64-A3A0F8800F9F}" presName="LShape" presStyleLbl="alignNode1" presStyleIdx="6" presStyleCnt="9"/>
      <dgm:spPr/>
    </dgm:pt>
    <dgm:pt modelId="{F6B0E312-9CC5-4492-8674-3418733B91D8}" type="pres">
      <dgm:prSet presAssocID="{FE0B08EC-83FC-41F2-9C64-A3A0F8800F9F}" presName="ParentText" presStyleLbl="revTx" presStyleIdx="3" presStyleCnt="5">
        <dgm:presLayoutVars>
          <dgm:chMax val="0"/>
          <dgm:chPref val="0"/>
          <dgm:bulletEnabled val="1"/>
        </dgm:presLayoutVars>
      </dgm:prSet>
      <dgm:spPr/>
    </dgm:pt>
    <dgm:pt modelId="{2C676269-722D-449E-9278-7D84C5D3C5F5}" type="pres">
      <dgm:prSet presAssocID="{FE0B08EC-83FC-41F2-9C64-A3A0F8800F9F}" presName="Triangle" presStyleLbl="alignNode1" presStyleIdx="7" presStyleCnt="9"/>
      <dgm:spPr/>
    </dgm:pt>
    <dgm:pt modelId="{94FE7223-7881-4A05-B4B2-DCF5B6A3FEB8}" type="pres">
      <dgm:prSet presAssocID="{0F06A810-9E6C-4885-AEB0-04C9F6E19BFC}" presName="sibTrans" presStyleCnt="0"/>
      <dgm:spPr/>
    </dgm:pt>
    <dgm:pt modelId="{E170EDE0-8112-419C-87CD-6A79A97846EC}" type="pres">
      <dgm:prSet presAssocID="{0F06A810-9E6C-4885-AEB0-04C9F6E19BFC}" presName="space" presStyleCnt="0"/>
      <dgm:spPr/>
    </dgm:pt>
    <dgm:pt modelId="{590C152A-EEF0-44A4-B973-17BBCD1F8AD8}" type="pres">
      <dgm:prSet presAssocID="{BBAA0C16-71E6-4928-B0B5-A8D85A4CCBD5}" presName="composite" presStyleCnt="0"/>
      <dgm:spPr/>
    </dgm:pt>
    <dgm:pt modelId="{5E754CE1-81FD-4DE1-B254-BD259C7289DC}" type="pres">
      <dgm:prSet presAssocID="{BBAA0C16-71E6-4928-B0B5-A8D85A4CCBD5}" presName="LShape" presStyleLbl="alignNode1" presStyleIdx="8" presStyleCnt="9"/>
      <dgm:spPr/>
    </dgm:pt>
    <dgm:pt modelId="{5C5A88D8-7025-4A77-ACBE-28F7D0A99AD2}" type="pres">
      <dgm:prSet presAssocID="{BBAA0C16-71E6-4928-B0B5-A8D85A4CCBD5}" presName="ParentText" presStyleLbl="revTx" presStyleIdx="4" presStyleCnt="5">
        <dgm:presLayoutVars>
          <dgm:chMax val="0"/>
          <dgm:chPref val="0"/>
          <dgm:bulletEnabled val="1"/>
        </dgm:presLayoutVars>
      </dgm:prSet>
      <dgm:spPr/>
    </dgm:pt>
  </dgm:ptLst>
  <dgm:cxnLst>
    <dgm:cxn modelId="{222ACB04-E8A7-459D-A155-5ACF63F737C1}" type="presOf" srcId="{42CD0A80-767C-4A41-B531-DE7D56F8FAEE}" destId="{61BBCF6C-96D0-43A6-B184-A0D9E4D4E65F}" srcOrd="0" destOrd="0" presId="urn:microsoft.com/office/officeart/2009/3/layout/StepUpProcess"/>
    <dgm:cxn modelId="{0B266510-67FD-422B-A9AB-A09C4C69CFA3}" srcId="{315282DB-DD4C-4EAB-A659-F9BA9094D6DC}" destId="{FE0B08EC-83FC-41F2-9C64-A3A0F8800F9F}" srcOrd="3" destOrd="0" parTransId="{71F371A5-672A-44BE-ACB6-DC968C0D7D90}" sibTransId="{0F06A810-9E6C-4885-AEB0-04C9F6E19BFC}"/>
    <dgm:cxn modelId="{A436DA3A-680D-4B91-8843-FBADC32A8166}" srcId="{315282DB-DD4C-4EAB-A659-F9BA9094D6DC}" destId="{0B04EFF1-F281-462E-8F34-CE343D57C1F0}" srcOrd="2" destOrd="0" parTransId="{7D546FB0-B04E-4AC9-A760-FF9553D1E92D}" sibTransId="{B47ECA0B-65E5-44A4-8027-19537F7526AB}"/>
    <dgm:cxn modelId="{58AE8642-3118-4695-8C5A-3C6C09AE36EC}" srcId="{315282DB-DD4C-4EAB-A659-F9BA9094D6DC}" destId="{42CD0A80-767C-4A41-B531-DE7D56F8FAEE}" srcOrd="1" destOrd="0" parTransId="{0481750B-C8B5-4431-BF0A-FEC45804D44B}" sibTransId="{21C08C63-FFDA-4D80-87E6-2AD1415911BA}"/>
    <dgm:cxn modelId="{D43BAD74-63BB-4AB2-A910-B37F3AFB1436}" srcId="{315282DB-DD4C-4EAB-A659-F9BA9094D6DC}" destId="{9D26DCBB-9D5F-4697-9A0C-8FF7B8C56FC7}" srcOrd="0" destOrd="0" parTransId="{19264698-E51F-458E-8FC8-A6C1A1E9D4E5}" sibTransId="{DF660922-8AC6-42BF-9476-9277339A17D5}"/>
    <dgm:cxn modelId="{8F517C8F-9169-4EE6-8846-75086AAB8F75}" type="presOf" srcId="{FE0B08EC-83FC-41F2-9C64-A3A0F8800F9F}" destId="{F6B0E312-9CC5-4492-8674-3418733B91D8}" srcOrd="0" destOrd="0" presId="urn:microsoft.com/office/officeart/2009/3/layout/StepUpProcess"/>
    <dgm:cxn modelId="{7BA6E5A7-6CEC-44CD-9DF4-24619F73B0EF}" type="presOf" srcId="{9D26DCBB-9D5F-4697-9A0C-8FF7B8C56FC7}" destId="{3A5337D7-B7E1-42A5-B1E8-9E9C8B5AA36D}" srcOrd="0" destOrd="0" presId="urn:microsoft.com/office/officeart/2009/3/layout/StepUpProcess"/>
    <dgm:cxn modelId="{06D128B7-5D5A-4069-BEC0-36AE87A94532}" type="presOf" srcId="{0B04EFF1-F281-462E-8F34-CE343D57C1F0}" destId="{F9CA55BA-AE9C-49F6-A850-90050BAA12C2}" srcOrd="0" destOrd="0" presId="urn:microsoft.com/office/officeart/2009/3/layout/StepUpProcess"/>
    <dgm:cxn modelId="{092557B9-A327-4BA4-AE41-6CEC932AE175}" type="presOf" srcId="{BBAA0C16-71E6-4928-B0B5-A8D85A4CCBD5}" destId="{5C5A88D8-7025-4A77-ACBE-28F7D0A99AD2}" srcOrd="0" destOrd="0" presId="urn:microsoft.com/office/officeart/2009/3/layout/StepUpProcess"/>
    <dgm:cxn modelId="{A9ACBCD3-4F37-4AA5-B9C3-5845C221BEF2}" srcId="{315282DB-DD4C-4EAB-A659-F9BA9094D6DC}" destId="{BBAA0C16-71E6-4928-B0B5-A8D85A4CCBD5}" srcOrd="4" destOrd="0" parTransId="{A02A428B-9B0F-418D-B750-71B2BF1A3144}" sibTransId="{6665E592-6D1F-46BF-AE2E-FF8EA2CBEDA7}"/>
    <dgm:cxn modelId="{A24C4FFE-BD12-472C-BDE3-50D3F49B28D6}" type="presOf" srcId="{315282DB-DD4C-4EAB-A659-F9BA9094D6DC}" destId="{4DAB5CC2-43B1-4BB0-A2EA-73AEA40F4A50}" srcOrd="0" destOrd="0" presId="urn:microsoft.com/office/officeart/2009/3/layout/StepUpProcess"/>
    <dgm:cxn modelId="{8ABCFF34-91CE-4758-BDF5-2800FFF36B6B}" type="presParOf" srcId="{4DAB5CC2-43B1-4BB0-A2EA-73AEA40F4A50}" destId="{4120727B-EE97-4FC7-818D-AF0FDF06ABF0}" srcOrd="0" destOrd="0" presId="urn:microsoft.com/office/officeart/2009/3/layout/StepUpProcess"/>
    <dgm:cxn modelId="{885D9307-3CA4-4436-BE47-CBFB654C7292}" type="presParOf" srcId="{4120727B-EE97-4FC7-818D-AF0FDF06ABF0}" destId="{21ADEEF1-F2AF-4E5B-AC29-007705C6CA1F}" srcOrd="0" destOrd="0" presId="urn:microsoft.com/office/officeart/2009/3/layout/StepUpProcess"/>
    <dgm:cxn modelId="{BC48222C-5E0B-44DF-96F9-15A49BAAB0B8}" type="presParOf" srcId="{4120727B-EE97-4FC7-818D-AF0FDF06ABF0}" destId="{3A5337D7-B7E1-42A5-B1E8-9E9C8B5AA36D}" srcOrd="1" destOrd="0" presId="urn:microsoft.com/office/officeart/2009/3/layout/StepUpProcess"/>
    <dgm:cxn modelId="{AF00610B-454D-41A0-9A62-552090C9B1BB}" type="presParOf" srcId="{4120727B-EE97-4FC7-818D-AF0FDF06ABF0}" destId="{EBD0ACDC-4908-4129-B420-A4343E1F247C}" srcOrd="2" destOrd="0" presId="urn:microsoft.com/office/officeart/2009/3/layout/StepUpProcess"/>
    <dgm:cxn modelId="{88ED01A0-E036-4093-A49B-31D318B6574E}" type="presParOf" srcId="{4DAB5CC2-43B1-4BB0-A2EA-73AEA40F4A50}" destId="{149E46AC-117D-41C9-83E4-552BACFEFFDA}" srcOrd="1" destOrd="0" presId="urn:microsoft.com/office/officeart/2009/3/layout/StepUpProcess"/>
    <dgm:cxn modelId="{DDFD1E36-4103-44BF-BA3A-339EFBCF683E}" type="presParOf" srcId="{149E46AC-117D-41C9-83E4-552BACFEFFDA}" destId="{23415028-7B4E-4BEE-9A17-DB7E5C6C09F3}" srcOrd="0" destOrd="0" presId="urn:microsoft.com/office/officeart/2009/3/layout/StepUpProcess"/>
    <dgm:cxn modelId="{51CB828A-10B1-4A0B-955E-E5D351CD5589}" type="presParOf" srcId="{4DAB5CC2-43B1-4BB0-A2EA-73AEA40F4A50}" destId="{83882203-26A2-483D-91C3-EF7334A21343}" srcOrd="2" destOrd="0" presId="urn:microsoft.com/office/officeart/2009/3/layout/StepUpProcess"/>
    <dgm:cxn modelId="{AD44399B-CDF3-4857-835D-28057CB59C01}" type="presParOf" srcId="{83882203-26A2-483D-91C3-EF7334A21343}" destId="{C7579027-9FB3-4F16-B842-8CB6B16A90A9}" srcOrd="0" destOrd="0" presId="urn:microsoft.com/office/officeart/2009/3/layout/StepUpProcess"/>
    <dgm:cxn modelId="{881E47C4-AF40-4DDD-AD46-321FD33561AF}" type="presParOf" srcId="{83882203-26A2-483D-91C3-EF7334A21343}" destId="{61BBCF6C-96D0-43A6-B184-A0D9E4D4E65F}" srcOrd="1" destOrd="0" presId="urn:microsoft.com/office/officeart/2009/3/layout/StepUpProcess"/>
    <dgm:cxn modelId="{1ACF2C5C-86D7-4CA3-9B69-070DE6A057A2}" type="presParOf" srcId="{83882203-26A2-483D-91C3-EF7334A21343}" destId="{AB458B74-1200-46EF-9438-230075E0F716}" srcOrd="2" destOrd="0" presId="urn:microsoft.com/office/officeart/2009/3/layout/StepUpProcess"/>
    <dgm:cxn modelId="{8D4C5AD4-8203-49C9-89A8-AEA909AC97D4}" type="presParOf" srcId="{4DAB5CC2-43B1-4BB0-A2EA-73AEA40F4A50}" destId="{943B510C-FA73-4A81-AFBB-3A46E8CA719A}" srcOrd="3" destOrd="0" presId="urn:microsoft.com/office/officeart/2009/3/layout/StepUpProcess"/>
    <dgm:cxn modelId="{90C50C88-B176-4FFF-BEF8-F5828E6C0E4E}" type="presParOf" srcId="{943B510C-FA73-4A81-AFBB-3A46E8CA719A}" destId="{79DE3397-69F5-4176-A510-981BA88C31A1}" srcOrd="0" destOrd="0" presId="urn:microsoft.com/office/officeart/2009/3/layout/StepUpProcess"/>
    <dgm:cxn modelId="{C78FA30C-32AC-4607-8C05-6E1D8808A1C1}" type="presParOf" srcId="{4DAB5CC2-43B1-4BB0-A2EA-73AEA40F4A50}" destId="{F9076302-6973-4990-9FD4-C869B98CE22A}" srcOrd="4" destOrd="0" presId="urn:microsoft.com/office/officeart/2009/3/layout/StepUpProcess"/>
    <dgm:cxn modelId="{49521B93-73DF-418B-A1D5-29C64250D3F8}" type="presParOf" srcId="{F9076302-6973-4990-9FD4-C869B98CE22A}" destId="{B4AB1A01-F93A-4013-B717-49E60EB5C4AC}" srcOrd="0" destOrd="0" presId="urn:microsoft.com/office/officeart/2009/3/layout/StepUpProcess"/>
    <dgm:cxn modelId="{BBB542E8-E059-49E1-9973-972EA724AF59}" type="presParOf" srcId="{F9076302-6973-4990-9FD4-C869B98CE22A}" destId="{F9CA55BA-AE9C-49F6-A850-90050BAA12C2}" srcOrd="1" destOrd="0" presId="urn:microsoft.com/office/officeart/2009/3/layout/StepUpProcess"/>
    <dgm:cxn modelId="{9A09A4C9-C0B7-444E-A887-F84FB071E8AC}" type="presParOf" srcId="{F9076302-6973-4990-9FD4-C869B98CE22A}" destId="{EBBFFDDA-593E-4728-87E5-D5EB1F26C880}" srcOrd="2" destOrd="0" presId="urn:microsoft.com/office/officeart/2009/3/layout/StepUpProcess"/>
    <dgm:cxn modelId="{D7AED7B6-68B5-44A4-97D3-1D385471F8C3}" type="presParOf" srcId="{4DAB5CC2-43B1-4BB0-A2EA-73AEA40F4A50}" destId="{2088A840-9A94-4F97-8EA3-94C6FD761F16}" srcOrd="5" destOrd="0" presId="urn:microsoft.com/office/officeart/2009/3/layout/StepUpProcess"/>
    <dgm:cxn modelId="{FABD05E9-FD9C-42F1-8858-277F87F9CB7E}" type="presParOf" srcId="{2088A840-9A94-4F97-8EA3-94C6FD761F16}" destId="{D35D1FAD-BECB-48CF-BFF1-EFE22A165260}" srcOrd="0" destOrd="0" presId="urn:microsoft.com/office/officeart/2009/3/layout/StepUpProcess"/>
    <dgm:cxn modelId="{8DFC2EA3-7CA1-4B7F-B5E7-4B24C830BC79}" type="presParOf" srcId="{4DAB5CC2-43B1-4BB0-A2EA-73AEA40F4A50}" destId="{0645C0DD-E28D-4ACF-8498-5F586FA200C9}" srcOrd="6" destOrd="0" presId="urn:microsoft.com/office/officeart/2009/3/layout/StepUpProcess"/>
    <dgm:cxn modelId="{4FD6A591-08CE-4943-8F76-91342881585C}" type="presParOf" srcId="{0645C0DD-E28D-4ACF-8498-5F586FA200C9}" destId="{342D5495-9B45-4995-AEF3-B137B8261078}" srcOrd="0" destOrd="0" presId="urn:microsoft.com/office/officeart/2009/3/layout/StepUpProcess"/>
    <dgm:cxn modelId="{0C96548E-E9CA-4F28-845B-D0F82921487F}" type="presParOf" srcId="{0645C0DD-E28D-4ACF-8498-5F586FA200C9}" destId="{F6B0E312-9CC5-4492-8674-3418733B91D8}" srcOrd="1" destOrd="0" presId="urn:microsoft.com/office/officeart/2009/3/layout/StepUpProcess"/>
    <dgm:cxn modelId="{20A0A931-3966-40D6-82CC-28F0F6E700FD}" type="presParOf" srcId="{0645C0DD-E28D-4ACF-8498-5F586FA200C9}" destId="{2C676269-722D-449E-9278-7D84C5D3C5F5}" srcOrd="2" destOrd="0" presId="urn:microsoft.com/office/officeart/2009/3/layout/StepUpProcess"/>
    <dgm:cxn modelId="{1C6AE99C-49A3-43B9-AF2B-1836E9305904}" type="presParOf" srcId="{4DAB5CC2-43B1-4BB0-A2EA-73AEA40F4A50}" destId="{94FE7223-7881-4A05-B4B2-DCF5B6A3FEB8}" srcOrd="7" destOrd="0" presId="urn:microsoft.com/office/officeart/2009/3/layout/StepUpProcess"/>
    <dgm:cxn modelId="{F3D30833-E91B-4FF6-97B2-057573AA6C99}" type="presParOf" srcId="{94FE7223-7881-4A05-B4B2-DCF5B6A3FEB8}" destId="{E170EDE0-8112-419C-87CD-6A79A97846EC}" srcOrd="0" destOrd="0" presId="urn:microsoft.com/office/officeart/2009/3/layout/StepUpProcess"/>
    <dgm:cxn modelId="{C027B32C-5B4A-4D79-BE0A-03C34CB4C5FC}" type="presParOf" srcId="{4DAB5CC2-43B1-4BB0-A2EA-73AEA40F4A50}" destId="{590C152A-EEF0-44A4-B973-17BBCD1F8AD8}" srcOrd="8" destOrd="0" presId="urn:microsoft.com/office/officeart/2009/3/layout/StepUpProcess"/>
    <dgm:cxn modelId="{75359FF7-4422-4DD4-AFD2-BCCE7816EFD1}" type="presParOf" srcId="{590C152A-EEF0-44A4-B973-17BBCD1F8AD8}" destId="{5E754CE1-81FD-4DE1-B254-BD259C7289DC}" srcOrd="0" destOrd="0" presId="urn:microsoft.com/office/officeart/2009/3/layout/StepUpProcess"/>
    <dgm:cxn modelId="{72ABAA58-4F3A-49BD-8A61-86D005FFF165}" type="presParOf" srcId="{590C152A-EEF0-44A4-B973-17BBCD1F8AD8}" destId="{5C5A88D8-7025-4A77-ACBE-28F7D0A99AD2}"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01185-B6B3-4AC1-8083-B50E6353105C}"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BE"/>
        </a:p>
      </dgm:t>
    </dgm:pt>
    <dgm:pt modelId="{212A8567-D973-46DE-9708-469F77D49AF4}">
      <dgm:prSet/>
      <dgm:spPr/>
      <dgm:t>
        <a:bodyPr/>
        <a:lstStyle/>
        <a:p>
          <a:r>
            <a:rPr lang="en-GB" b="1"/>
            <a:t>Pre-Class Content Management</a:t>
          </a:r>
          <a:r>
            <a:rPr lang="en-GB"/>
            <a:t>: Teachers can organize and schedule videos, instructional guides, and safety protocols that students can review beforehand.</a:t>
          </a:r>
          <a:endParaRPr lang="en-BE"/>
        </a:p>
      </dgm:t>
    </dgm:pt>
    <dgm:pt modelId="{403A107D-40CB-462D-8800-739D48127466}" type="parTrans" cxnId="{C72C78F9-EB58-45EA-8CEE-6C2890378557}">
      <dgm:prSet/>
      <dgm:spPr/>
      <dgm:t>
        <a:bodyPr/>
        <a:lstStyle/>
        <a:p>
          <a:endParaRPr lang="en-BE"/>
        </a:p>
      </dgm:t>
    </dgm:pt>
    <dgm:pt modelId="{65AF72FA-19BD-4F24-91CD-D270AB041524}" type="sibTrans" cxnId="{C72C78F9-EB58-45EA-8CEE-6C2890378557}">
      <dgm:prSet/>
      <dgm:spPr/>
      <dgm:t>
        <a:bodyPr/>
        <a:lstStyle/>
        <a:p>
          <a:endParaRPr lang="en-BE"/>
        </a:p>
      </dgm:t>
    </dgm:pt>
    <dgm:pt modelId="{C5B40D34-8169-4BE2-81B0-C49E54641A1E}">
      <dgm:prSet/>
      <dgm:spPr/>
      <dgm:t>
        <a:bodyPr/>
        <a:lstStyle/>
        <a:p>
          <a:r>
            <a:rPr lang="en-GB"/>
            <a:t>Example: An automotive instructor uploads a video on diagnostic equipment usage, preparing students for hands-on diagnostic practice in class.</a:t>
          </a:r>
          <a:endParaRPr lang="en-BE"/>
        </a:p>
      </dgm:t>
    </dgm:pt>
    <dgm:pt modelId="{64ECEDFB-28D6-4753-98A7-104D88C95B09}" type="parTrans" cxnId="{500A16C9-CDE8-4831-9B3E-543618B8F9C4}">
      <dgm:prSet/>
      <dgm:spPr/>
      <dgm:t>
        <a:bodyPr/>
        <a:lstStyle/>
        <a:p>
          <a:endParaRPr lang="en-BE"/>
        </a:p>
      </dgm:t>
    </dgm:pt>
    <dgm:pt modelId="{96111068-F047-4B90-9347-D20A49C4873E}" type="sibTrans" cxnId="{500A16C9-CDE8-4831-9B3E-543618B8F9C4}">
      <dgm:prSet/>
      <dgm:spPr/>
      <dgm:t>
        <a:bodyPr/>
        <a:lstStyle/>
        <a:p>
          <a:endParaRPr lang="en-BE"/>
        </a:p>
      </dgm:t>
    </dgm:pt>
    <dgm:pt modelId="{7215A395-78EB-4A5A-854D-3D5A2B9E50E7}">
      <dgm:prSet/>
      <dgm:spPr/>
      <dgm:t>
        <a:bodyPr/>
        <a:lstStyle/>
        <a:p>
          <a:r>
            <a:rPr lang="en-GB" b="1"/>
            <a:t>Self-Assessment and Skill Quizzes</a:t>
          </a:r>
          <a:r>
            <a:rPr lang="en-GB"/>
            <a:t>: Teachers can use LMS quizzes to test students’ understanding of foundational knowledge before class, ensuring they’re ready for practical training.</a:t>
          </a:r>
          <a:endParaRPr lang="en-BE"/>
        </a:p>
      </dgm:t>
    </dgm:pt>
    <dgm:pt modelId="{FDD0DF24-1A7E-40D3-BCB4-7C7D4C2498F8}" type="parTrans" cxnId="{8B2A2BC5-4709-4F12-B956-E55B082BAB07}">
      <dgm:prSet/>
      <dgm:spPr/>
      <dgm:t>
        <a:bodyPr/>
        <a:lstStyle/>
        <a:p>
          <a:endParaRPr lang="en-BE"/>
        </a:p>
      </dgm:t>
    </dgm:pt>
    <dgm:pt modelId="{C12B1F19-DE20-48D4-98BC-85AE4F130040}" type="sibTrans" cxnId="{8B2A2BC5-4709-4F12-B956-E55B082BAB07}">
      <dgm:prSet/>
      <dgm:spPr/>
      <dgm:t>
        <a:bodyPr/>
        <a:lstStyle/>
        <a:p>
          <a:endParaRPr lang="en-BE"/>
        </a:p>
      </dgm:t>
    </dgm:pt>
    <dgm:pt modelId="{CE5278A2-746D-4BC8-B281-F5590502FF9C}">
      <dgm:prSet/>
      <dgm:spPr/>
      <dgm:t>
        <a:bodyPr/>
        <a:lstStyle/>
        <a:p>
          <a:r>
            <a:rPr lang="en-GB"/>
            <a:t>Example: A pre-class quiz on hygiene standards in a culinary course, preparing students for a practical cooking session.</a:t>
          </a:r>
          <a:endParaRPr lang="en-BE"/>
        </a:p>
      </dgm:t>
    </dgm:pt>
    <dgm:pt modelId="{6468D293-530F-4751-A34C-F6B07F8154A8}" type="parTrans" cxnId="{305AE529-BEA8-4979-89D5-5544F1F9C74E}">
      <dgm:prSet/>
      <dgm:spPr/>
      <dgm:t>
        <a:bodyPr/>
        <a:lstStyle/>
        <a:p>
          <a:endParaRPr lang="en-BE"/>
        </a:p>
      </dgm:t>
    </dgm:pt>
    <dgm:pt modelId="{F661D954-1898-4E39-8124-07253372A6A3}" type="sibTrans" cxnId="{305AE529-BEA8-4979-89D5-5544F1F9C74E}">
      <dgm:prSet/>
      <dgm:spPr/>
      <dgm:t>
        <a:bodyPr/>
        <a:lstStyle/>
        <a:p>
          <a:endParaRPr lang="en-BE"/>
        </a:p>
      </dgm:t>
    </dgm:pt>
    <dgm:pt modelId="{8BB42441-61F4-40C0-85BF-21E0F5A4D599}">
      <dgm:prSet/>
      <dgm:spPr/>
      <dgm:t>
        <a:bodyPr/>
        <a:lstStyle/>
        <a:p>
          <a:r>
            <a:rPr lang="en-GB" b="1"/>
            <a:t>Discussion Boards and Peer Collaboration</a:t>
          </a:r>
          <a:r>
            <a:rPr lang="en-GB"/>
            <a:t>: Teachers can enable students to discuss challenges, share resources, or ask questions about pre-class materials.</a:t>
          </a:r>
          <a:endParaRPr lang="en-BE"/>
        </a:p>
      </dgm:t>
    </dgm:pt>
    <dgm:pt modelId="{DB55AD21-E028-4A10-AEAB-F10B5FA7F095}" type="parTrans" cxnId="{802CCE0E-4757-41B1-8FD0-5D05F108C106}">
      <dgm:prSet/>
      <dgm:spPr/>
      <dgm:t>
        <a:bodyPr/>
        <a:lstStyle/>
        <a:p>
          <a:endParaRPr lang="en-BE"/>
        </a:p>
      </dgm:t>
    </dgm:pt>
    <dgm:pt modelId="{C07DBEC7-9C15-4D77-8062-1DCE85171990}" type="sibTrans" cxnId="{802CCE0E-4757-41B1-8FD0-5D05F108C106}">
      <dgm:prSet/>
      <dgm:spPr/>
      <dgm:t>
        <a:bodyPr/>
        <a:lstStyle/>
        <a:p>
          <a:endParaRPr lang="en-BE"/>
        </a:p>
      </dgm:t>
    </dgm:pt>
    <dgm:pt modelId="{C025924A-E32E-4D9A-B656-FE85890A92B0}">
      <dgm:prSet/>
      <dgm:spPr/>
      <dgm:t>
        <a:bodyPr/>
        <a:lstStyle/>
        <a:p>
          <a:r>
            <a:rPr lang="en-GB"/>
            <a:t>Example: Plumbing students discuss troubleshooting common issues in the LMS forum after watching a video on pipe installation.</a:t>
          </a:r>
          <a:endParaRPr lang="en-BE"/>
        </a:p>
      </dgm:t>
    </dgm:pt>
    <dgm:pt modelId="{7D843DE5-A7DC-4570-8E83-A6A0EFACEDAA}" type="parTrans" cxnId="{0C59EB0C-C670-4511-9AAC-AA1E4DC3B124}">
      <dgm:prSet/>
      <dgm:spPr/>
      <dgm:t>
        <a:bodyPr/>
        <a:lstStyle/>
        <a:p>
          <a:endParaRPr lang="en-BE"/>
        </a:p>
      </dgm:t>
    </dgm:pt>
    <dgm:pt modelId="{C51189F7-16AB-4F83-90C4-8E3F2E49E470}" type="sibTrans" cxnId="{0C59EB0C-C670-4511-9AAC-AA1E4DC3B124}">
      <dgm:prSet/>
      <dgm:spPr/>
      <dgm:t>
        <a:bodyPr/>
        <a:lstStyle/>
        <a:p>
          <a:endParaRPr lang="en-BE"/>
        </a:p>
      </dgm:t>
    </dgm:pt>
    <dgm:pt modelId="{7626CBAC-66EB-4E39-A7BC-F3FECE8D6CFC}">
      <dgm:prSet/>
      <dgm:spPr/>
      <dgm:t>
        <a:bodyPr/>
        <a:lstStyle/>
        <a:p>
          <a:r>
            <a:rPr lang="en-GB" b="1"/>
            <a:t>Assignment Submission and Skills Feedback</a:t>
          </a:r>
          <a:r>
            <a:rPr lang="en-GB"/>
            <a:t>: Students submit practice videos or photos of their work for instructor review, fostering continuous improvement.</a:t>
          </a:r>
          <a:endParaRPr lang="en-BE"/>
        </a:p>
      </dgm:t>
    </dgm:pt>
    <dgm:pt modelId="{98303082-74D4-4C93-9253-E2C746D5FE0D}" type="parTrans" cxnId="{6C35CDBA-9F02-42F3-82A7-9BCBCB581AF5}">
      <dgm:prSet/>
      <dgm:spPr/>
      <dgm:t>
        <a:bodyPr/>
        <a:lstStyle/>
        <a:p>
          <a:endParaRPr lang="en-BE"/>
        </a:p>
      </dgm:t>
    </dgm:pt>
    <dgm:pt modelId="{98FE3291-0D3D-4375-A215-D77206541FB6}" type="sibTrans" cxnId="{6C35CDBA-9F02-42F3-82A7-9BCBCB581AF5}">
      <dgm:prSet/>
      <dgm:spPr/>
      <dgm:t>
        <a:bodyPr/>
        <a:lstStyle/>
        <a:p>
          <a:endParaRPr lang="en-BE"/>
        </a:p>
      </dgm:t>
    </dgm:pt>
    <dgm:pt modelId="{938D66FB-0A93-46DF-8C09-3D8DFB50F5B6}">
      <dgm:prSet/>
      <dgm:spPr/>
      <dgm:t>
        <a:bodyPr/>
        <a:lstStyle/>
        <a:p>
          <a:r>
            <a:rPr lang="en-GB"/>
            <a:t>Example: Carpentry students submit images of their joint-making exercises and receive feedback on accuracy and technique.</a:t>
          </a:r>
          <a:endParaRPr lang="en-BE"/>
        </a:p>
      </dgm:t>
    </dgm:pt>
    <dgm:pt modelId="{CE14EAD0-E35B-47E3-ABD1-0CB028676128}" type="parTrans" cxnId="{421EBA78-DF28-4EBA-A9EA-78E4CA6935D1}">
      <dgm:prSet/>
      <dgm:spPr/>
      <dgm:t>
        <a:bodyPr/>
        <a:lstStyle/>
        <a:p>
          <a:endParaRPr lang="en-BE"/>
        </a:p>
      </dgm:t>
    </dgm:pt>
    <dgm:pt modelId="{9624791F-E713-4E51-A603-906F0807913F}" type="sibTrans" cxnId="{421EBA78-DF28-4EBA-A9EA-78E4CA6935D1}">
      <dgm:prSet/>
      <dgm:spPr/>
      <dgm:t>
        <a:bodyPr/>
        <a:lstStyle/>
        <a:p>
          <a:endParaRPr lang="en-BE"/>
        </a:p>
      </dgm:t>
    </dgm:pt>
    <dgm:pt modelId="{9498BEAD-E233-4482-BDAA-5BAA812FC7AA}">
      <dgm:prSet/>
      <dgm:spPr/>
      <dgm:t>
        <a:bodyPr/>
        <a:lstStyle/>
        <a:p>
          <a:r>
            <a:rPr lang="en-GB" b="1"/>
            <a:t>Progress Tracking and Analytics</a:t>
          </a:r>
          <a:r>
            <a:rPr lang="en-GB"/>
            <a:t>: Teachers can use LMS analytics to track which resources students accessed, completed, and struggled with, allowing for targeted support.</a:t>
          </a:r>
          <a:endParaRPr lang="en-BE"/>
        </a:p>
      </dgm:t>
    </dgm:pt>
    <dgm:pt modelId="{99333B82-7306-426A-80B1-A51EC5958C15}" type="parTrans" cxnId="{E493B619-FFD4-4679-8D8C-F4382BE5FFD1}">
      <dgm:prSet/>
      <dgm:spPr/>
      <dgm:t>
        <a:bodyPr/>
        <a:lstStyle/>
        <a:p>
          <a:endParaRPr lang="en-BE"/>
        </a:p>
      </dgm:t>
    </dgm:pt>
    <dgm:pt modelId="{27030E90-2CAF-44A0-8AAD-B85B303042A6}" type="sibTrans" cxnId="{E493B619-FFD4-4679-8D8C-F4382BE5FFD1}">
      <dgm:prSet/>
      <dgm:spPr/>
      <dgm:t>
        <a:bodyPr/>
        <a:lstStyle/>
        <a:p>
          <a:endParaRPr lang="en-BE"/>
        </a:p>
      </dgm:t>
    </dgm:pt>
    <dgm:pt modelId="{FABB5683-D3DE-4FC8-8BD1-7AB8BBE85427}">
      <dgm:prSet/>
      <dgm:spPr/>
      <dgm:t>
        <a:bodyPr/>
        <a:lstStyle/>
        <a:p>
          <a:r>
            <a:rPr lang="en-GB"/>
            <a:t>Example: A welding instructor monitors which students completed safety training modules and provides additional support to those who did not.</a:t>
          </a:r>
          <a:endParaRPr lang="en-BE"/>
        </a:p>
      </dgm:t>
    </dgm:pt>
    <dgm:pt modelId="{F2E52E25-A800-4907-B3F6-352ED4EF6BA7}" type="parTrans" cxnId="{5E27F781-909A-4C3C-94CA-5DA01348AB73}">
      <dgm:prSet/>
      <dgm:spPr/>
      <dgm:t>
        <a:bodyPr/>
        <a:lstStyle/>
        <a:p>
          <a:endParaRPr lang="en-BE"/>
        </a:p>
      </dgm:t>
    </dgm:pt>
    <dgm:pt modelId="{FD63AC8E-019D-48C3-BA11-06B4913B2039}" type="sibTrans" cxnId="{5E27F781-909A-4C3C-94CA-5DA01348AB73}">
      <dgm:prSet/>
      <dgm:spPr/>
      <dgm:t>
        <a:bodyPr/>
        <a:lstStyle/>
        <a:p>
          <a:endParaRPr lang="en-BE"/>
        </a:p>
      </dgm:t>
    </dgm:pt>
    <dgm:pt modelId="{74DFE42A-CFCE-4EBE-B183-388AEAABE76D}" type="pres">
      <dgm:prSet presAssocID="{B9F01185-B6B3-4AC1-8083-B50E6353105C}" presName="Name0" presStyleCnt="0">
        <dgm:presLayoutVars>
          <dgm:dir/>
          <dgm:animLvl val="lvl"/>
          <dgm:resizeHandles val="exact"/>
        </dgm:presLayoutVars>
      </dgm:prSet>
      <dgm:spPr/>
    </dgm:pt>
    <dgm:pt modelId="{6C33C910-86B8-40E8-80A3-736643D4BA0F}" type="pres">
      <dgm:prSet presAssocID="{212A8567-D973-46DE-9708-469F77D49AF4}" presName="linNode" presStyleCnt="0"/>
      <dgm:spPr/>
    </dgm:pt>
    <dgm:pt modelId="{8BA40E08-A56D-4E4B-A410-C5EC38C8534E}" type="pres">
      <dgm:prSet presAssocID="{212A8567-D973-46DE-9708-469F77D49AF4}" presName="parentText" presStyleLbl="node1" presStyleIdx="0" presStyleCnt="5">
        <dgm:presLayoutVars>
          <dgm:chMax val="1"/>
          <dgm:bulletEnabled val="1"/>
        </dgm:presLayoutVars>
      </dgm:prSet>
      <dgm:spPr/>
    </dgm:pt>
    <dgm:pt modelId="{70A6CB03-5413-4E16-85E5-530D97C7603B}" type="pres">
      <dgm:prSet presAssocID="{212A8567-D973-46DE-9708-469F77D49AF4}" presName="descendantText" presStyleLbl="alignAccFollowNode1" presStyleIdx="0" presStyleCnt="5">
        <dgm:presLayoutVars>
          <dgm:bulletEnabled val="1"/>
        </dgm:presLayoutVars>
      </dgm:prSet>
      <dgm:spPr/>
    </dgm:pt>
    <dgm:pt modelId="{D3CAE7C2-9FCD-461A-BA43-6217EC28B46D}" type="pres">
      <dgm:prSet presAssocID="{65AF72FA-19BD-4F24-91CD-D270AB041524}" presName="sp" presStyleCnt="0"/>
      <dgm:spPr/>
    </dgm:pt>
    <dgm:pt modelId="{AC615E11-B4CF-422F-893E-565948EC43BC}" type="pres">
      <dgm:prSet presAssocID="{7215A395-78EB-4A5A-854D-3D5A2B9E50E7}" presName="linNode" presStyleCnt="0"/>
      <dgm:spPr/>
    </dgm:pt>
    <dgm:pt modelId="{1AED37B9-93C3-4CB3-A003-49C48D95F6BE}" type="pres">
      <dgm:prSet presAssocID="{7215A395-78EB-4A5A-854D-3D5A2B9E50E7}" presName="parentText" presStyleLbl="node1" presStyleIdx="1" presStyleCnt="5">
        <dgm:presLayoutVars>
          <dgm:chMax val="1"/>
          <dgm:bulletEnabled val="1"/>
        </dgm:presLayoutVars>
      </dgm:prSet>
      <dgm:spPr/>
    </dgm:pt>
    <dgm:pt modelId="{03291C57-7183-4082-9728-5BC2023A8416}" type="pres">
      <dgm:prSet presAssocID="{7215A395-78EB-4A5A-854D-3D5A2B9E50E7}" presName="descendantText" presStyleLbl="alignAccFollowNode1" presStyleIdx="1" presStyleCnt="5">
        <dgm:presLayoutVars>
          <dgm:bulletEnabled val="1"/>
        </dgm:presLayoutVars>
      </dgm:prSet>
      <dgm:spPr/>
    </dgm:pt>
    <dgm:pt modelId="{A0672B3D-06DA-4ACE-B8EB-4EACA4B5F853}" type="pres">
      <dgm:prSet presAssocID="{C12B1F19-DE20-48D4-98BC-85AE4F130040}" presName="sp" presStyleCnt="0"/>
      <dgm:spPr/>
    </dgm:pt>
    <dgm:pt modelId="{AA159078-24CC-417F-9BAF-2F055FF52AA3}" type="pres">
      <dgm:prSet presAssocID="{8BB42441-61F4-40C0-85BF-21E0F5A4D599}" presName="linNode" presStyleCnt="0"/>
      <dgm:spPr/>
    </dgm:pt>
    <dgm:pt modelId="{3DC8BA55-5FFC-491D-BCB5-8B118C0C9F4B}" type="pres">
      <dgm:prSet presAssocID="{8BB42441-61F4-40C0-85BF-21E0F5A4D599}" presName="parentText" presStyleLbl="node1" presStyleIdx="2" presStyleCnt="5">
        <dgm:presLayoutVars>
          <dgm:chMax val="1"/>
          <dgm:bulletEnabled val="1"/>
        </dgm:presLayoutVars>
      </dgm:prSet>
      <dgm:spPr/>
    </dgm:pt>
    <dgm:pt modelId="{EFF745D6-B832-4D2D-A519-506D784F269A}" type="pres">
      <dgm:prSet presAssocID="{8BB42441-61F4-40C0-85BF-21E0F5A4D599}" presName="descendantText" presStyleLbl="alignAccFollowNode1" presStyleIdx="2" presStyleCnt="5">
        <dgm:presLayoutVars>
          <dgm:bulletEnabled val="1"/>
        </dgm:presLayoutVars>
      </dgm:prSet>
      <dgm:spPr/>
    </dgm:pt>
    <dgm:pt modelId="{7BD1706A-A1D8-44EA-BD72-C99FB3078265}" type="pres">
      <dgm:prSet presAssocID="{C07DBEC7-9C15-4D77-8062-1DCE85171990}" presName="sp" presStyleCnt="0"/>
      <dgm:spPr/>
    </dgm:pt>
    <dgm:pt modelId="{02D3D5CA-CF9E-4FAD-A902-C213BBFB462E}" type="pres">
      <dgm:prSet presAssocID="{7626CBAC-66EB-4E39-A7BC-F3FECE8D6CFC}" presName="linNode" presStyleCnt="0"/>
      <dgm:spPr/>
    </dgm:pt>
    <dgm:pt modelId="{6581A08B-F5EF-4003-846E-ECB8EED817AC}" type="pres">
      <dgm:prSet presAssocID="{7626CBAC-66EB-4E39-A7BC-F3FECE8D6CFC}" presName="parentText" presStyleLbl="node1" presStyleIdx="3" presStyleCnt="5">
        <dgm:presLayoutVars>
          <dgm:chMax val="1"/>
          <dgm:bulletEnabled val="1"/>
        </dgm:presLayoutVars>
      </dgm:prSet>
      <dgm:spPr/>
    </dgm:pt>
    <dgm:pt modelId="{0C4C5B6E-50AE-4A9B-883D-4811ED74FF78}" type="pres">
      <dgm:prSet presAssocID="{7626CBAC-66EB-4E39-A7BC-F3FECE8D6CFC}" presName="descendantText" presStyleLbl="alignAccFollowNode1" presStyleIdx="3" presStyleCnt="5">
        <dgm:presLayoutVars>
          <dgm:bulletEnabled val="1"/>
        </dgm:presLayoutVars>
      </dgm:prSet>
      <dgm:spPr/>
    </dgm:pt>
    <dgm:pt modelId="{C1396CA2-7C92-4749-8190-0888A21A9DFC}" type="pres">
      <dgm:prSet presAssocID="{98FE3291-0D3D-4375-A215-D77206541FB6}" presName="sp" presStyleCnt="0"/>
      <dgm:spPr/>
    </dgm:pt>
    <dgm:pt modelId="{594D0090-1AB1-4216-94CF-089BD049B546}" type="pres">
      <dgm:prSet presAssocID="{9498BEAD-E233-4482-BDAA-5BAA812FC7AA}" presName="linNode" presStyleCnt="0"/>
      <dgm:spPr/>
    </dgm:pt>
    <dgm:pt modelId="{FE0D77F5-D8B5-4282-84CD-A4D6DBFE7A6B}" type="pres">
      <dgm:prSet presAssocID="{9498BEAD-E233-4482-BDAA-5BAA812FC7AA}" presName="parentText" presStyleLbl="node1" presStyleIdx="4" presStyleCnt="5">
        <dgm:presLayoutVars>
          <dgm:chMax val="1"/>
          <dgm:bulletEnabled val="1"/>
        </dgm:presLayoutVars>
      </dgm:prSet>
      <dgm:spPr/>
    </dgm:pt>
    <dgm:pt modelId="{6191C2E8-AA5A-4E2D-9124-4165627FC0FF}" type="pres">
      <dgm:prSet presAssocID="{9498BEAD-E233-4482-BDAA-5BAA812FC7AA}" presName="descendantText" presStyleLbl="alignAccFollowNode1" presStyleIdx="4" presStyleCnt="5">
        <dgm:presLayoutVars>
          <dgm:bulletEnabled val="1"/>
        </dgm:presLayoutVars>
      </dgm:prSet>
      <dgm:spPr/>
    </dgm:pt>
  </dgm:ptLst>
  <dgm:cxnLst>
    <dgm:cxn modelId="{0C59EB0C-C670-4511-9AAC-AA1E4DC3B124}" srcId="{8BB42441-61F4-40C0-85BF-21E0F5A4D599}" destId="{C025924A-E32E-4D9A-B656-FE85890A92B0}" srcOrd="0" destOrd="0" parTransId="{7D843DE5-A7DC-4570-8E83-A6A0EFACEDAA}" sibTransId="{C51189F7-16AB-4F83-90C4-8E3F2E49E470}"/>
    <dgm:cxn modelId="{802CCE0E-4757-41B1-8FD0-5D05F108C106}" srcId="{B9F01185-B6B3-4AC1-8083-B50E6353105C}" destId="{8BB42441-61F4-40C0-85BF-21E0F5A4D599}" srcOrd="2" destOrd="0" parTransId="{DB55AD21-E028-4A10-AEAB-F10B5FA7F095}" sibTransId="{C07DBEC7-9C15-4D77-8062-1DCE85171990}"/>
    <dgm:cxn modelId="{E493B619-FFD4-4679-8D8C-F4382BE5FFD1}" srcId="{B9F01185-B6B3-4AC1-8083-B50E6353105C}" destId="{9498BEAD-E233-4482-BDAA-5BAA812FC7AA}" srcOrd="4" destOrd="0" parTransId="{99333B82-7306-426A-80B1-A51EC5958C15}" sibTransId="{27030E90-2CAF-44A0-8AAD-B85B303042A6}"/>
    <dgm:cxn modelId="{9441401C-C0FC-4297-B23D-BC79574D4B3C}" type="presOf" srcId="{CE5278A2-746D-4BC8-B281-F5590502FF9C}" destId="{03291C57-7183-4082-9728-5BC2023A8416}" srcOrd="0" destOrd="0" presId="urn:microsoft.com/office/officeart/2005/8/layout/vList5"/>
    <dgm:cxn modelId="{680BD31E-D793-450A-ADA1-43E066D42BE6}" type="presOf" srcId="{8BB42441-61F4-40C0-85BF-21E0F5A4D599}" destId="{3DC8BA55-5FFC-491D-BCB5-8B118C0C9F4B}" srcOrd="0" destOrd="0" presId="urn:microsoft.com/office/officeart/2005/8/layout/vList5"/>
    <dgm:cxn modelId="{305AE529-BEA8-4979-89D5-5544F1F9C74E}" srcId="{7215A395-78EB-4A5A-854D-3D5A2B9E50E7}" destId="{CE5278A2-746D-4BC8-B281-F5590502FF9C}" srcOrd="0" destOrd="0" parTransId="{6468D293-530F-4751-A34C-F6B07F8154A8}" sibTransId="{F661D954-1898-4E39-8124-07253372A6A3}"/>
    <dgm:cxn modelId="{D8F78367-59AE-468A-9CC3-81DBA454281C}" type="presOf" srcId="{938D66FB-0A93-46DF-8C09-3D8DFB50F5B6}" destId="{0C4C5B6E-50AE-4A9B-883D-4811ED74FF78}" srcOrd="0" destOrd="0" presId="urn:microsoft.com/office/officeart/2005/8/layout/vList5"/>
    <dgm:cxn modelId="{3ABF3552-8771-4A56-A58F-15EC2F1DB792}" type="presOf" srcId="{C5B40D34-8169-4BE2-81B0-C49E54641A1E}" destId="{70A6CB03-5413-4E16-85E5-530D97C7603B}" srcOrd="0" destOrd="0" presId="urn:microsoft.com/office/officeart/2005/8/layout/vList5"/>
    <dgm:cxn modelId="{421EBA78-DF28-4EBA-A9EA-78E4CA6935D1}" srcId="{7626CBAC-66EB-4E39-A7BC-F3FECE8D6CFC}" destId="{938D66FB-0A93-46DF-8C09-3D8DFB50F5B6}" srcOrd="0" destOrd="0" parTransId="{CE14EAD0-E35B-47E3-ABD1-0CB028676128}" sibTransId="{9624791F-E713-4E51-A603-906F0807913F}"/>
    <dgm:cxn modelId="{C7F3A67D-37D6-42A0-8668-0FDD6C4A93C4}" type="presOf" srcId="{212A8567-D973-46DE-9708-469F77D49AF4}" destId="{8BA40E08-A56D-4E4B-A410-C5EC38C8534E}" srcOrd="0" destOrd="0" presId="urn:microsoft.com/office/officeart/2005/8/layout/vList5"/>
    <dgm:cxn modelId="{5E27F781-909A-4C3C-94CA-5DA01348AB73}" srcId="{9498BEAD-E233-4482-BDAA-5BAA812FC7AA}" destId="{FABB5683-D3DE-4FC8-8BD1-7AB8BBE85427}" srcOrd="0" destOrd="0" parTransId="{F2E52E25-A800-4907-B3F6-352ED4EF6BA7}" sibTransId="{FD63AC8E-019D-48C3-BA11-06B4913B2039}"/>
    <dgm:cxn modelId="{97EFDE84-78C1-48B7-B82C-36EDF704915B}" type="presOf" srcId="{7626CBAC-66EB-4E39-A7BC-F3FECE8D6CFC}" destId="{6581A08B-F5EF-4003-846E-ECB8EED817AC}" srcOrd="0" destOrd="0" presId="urn:microsoft.com/office/officeart/2005/8/layout/vList5"/>
    <dgm:cxn modelId="{2A260BA5-1CF7-414E-9A50-5188402E6ED4}" type="presOf" srcId="{9498BEAD-E233-4482-BDAA-5BAA812FC7AA}" destId="{FE0D77F5-D8B5-4282-84CD-A4D6DBFE7A6B}" srcOrd="0" destOrd="0" presId="urn:microsoft.com/office/officeart/2005/8/layout/vList5"/>
    <dgm:cxn modelId="{DADF0AA6-984B-4F6C-9D81-574FDE9C9B3C}" type="presOf" srcId="{7215A395-78EB-4A5A-854D-3D5A2B9E50E7}" destId="{1AED37B9-93C3-4CB3-A003-49C48D95F6BE}" srcOrd="0" destOrd="0" presId="urn:microsoft.com/office/officeart/2005/8/layout/vList5"/>
    <dgm:cxn modelId="{6C35CDBA-9F02-42F3-82A7-9BCBCB581AF5}" srcId="{B9F01185-B6B3-4AC1-8083-B50E6353105C}" destId="{7626CBAC-66EB-4E39-A7BC-F3FECE8D6CFC}" srcOrd="3" destOrd="0" parTransId="{98303082-74D4-4C93-9253-E2C746D5FE0D}" sibTransId="{98FE3291-0D3D-4375-A215-D77206541FB6}"/>
    <dgm:cxn modelId="{8B2A2BC5-4709-4F12-B956-E55B082BAB07}" srcId="{B9F01185-B6B3-4AC1-8083-B50E6353105C}" destId="{7215A395-78EB-4A5A-854D-3D5A2B9E50E7}" srcOrd="1" destOrd="0" parTransId="{FDD0DF24-1A7E-40D3-BCB4-7C7D4C2498F8}" sibTransId="{C12B1F19-DE20-48D4-98BC-85AE4F130040}"/>
    <dgm:cxn modelId="{500A16C9-CDE8-4831-9B3E-543618B8F9C4}" srcId="{212A8567-D973-46DE-9708-469F77D49AF4}" destId="{C5B40D34-8169-4BE2-81B0-C49E54641A1E}" srcOrd="0" destOrd="0" parTransId="{64ECEDFB-28D6-4753-98A7-104D88C95B09}" sibTransId="{96111068-F047-4B90-9347-D20A49C4873E}"/>
    <dgm:cxn modelId="{BD36DED3-88CA-4B79-88F8-AED91199D408}" type="presOf" srcId="{FABB5683-D3DE-4FC8-8BD1-7AB8BBE85427}" destId="{6191C2E8-AA5A-4E2D-9124-4165627FC0FF}" srcOrd="0" destOrd="0" presId="urn:microsoft.com/office/officeart/2005/8/layout/vList5"/>
    <dgm:cxn modelId="{E4BA20DF-EAFE-485B-8712-D2456E3E645C}" type="presOf" srcId="{B9F01185-B6B3-4AC1-8083-B50E6353105C}" destId="{74DFE42A-CFCE-4EBE-B183-388AEAABE76D}" srcOrd="0" destOrd="0" presId="urn:microsoft.com/office/officeart/2005/8/layout/vList5"/>
    <dgm:cxn modelId="{BF67DFDF-1089-469B-9157-88A8486123AB}" type="presOf" srcId="{C025924A-E32E-4D9A-B656-FE85890A92B0}" destId="{EFF745D6-B832-4D2D-A519-506D784F269A}" srcOrd="0" destOrd="0" presId="urn:microsoft.com/office/officeart/2005/8/layout/vList5"/>
    <dgm:cxn modelId="{C72C78F9-EB58-45EA-8CEE-6C2890378557}" srcId="{B9F01185-B6B3-4AC1-8083-B50E6353105C}" destId="{212A8567-D973-46DE-9708-469F77D49AF4}" srcOrd="0" destOrd="0" parTransId="{403A107D-40CB-462D-8800-739D48127466}" sibTransId="{65AF72FA-19BD-4F24-91CD-D270AB041524}"/>
    <dgm:cxn modelId="{C95F437A-DE6A-4469-9D5E-BD818DCADADF}" type="presParOf" srcId="{74DFE42A-CFCE-4EBE-B183-388AEAABE76D}" destId="{6C33C910-86B8-40E8-80A3-736643D4BA0F}" srcOrd="0" destOrd="0" presId="urn:microsoft.com/office/officeart/2005/8/layout/vList5"/>
    <dgm:cxn modelId="{D60DC622-E81C-47BE-8A92-BA14DB107E4C}" type="presParOf" srcId="{6C33C910-86B8-40E8-80A3-736643D4BA0F}" destId="{8BA40E08-A56D-4E4B-A410-C5EC38C8534E}" srcOrd="0" destOrd="0" presId="urn:microsoft.com/office/officeart/2005/8/layout/vList5"/>
    <dgm:cxn modelId="{71B03D92-4C4C-4043-A00C-2172CE3A1888}" type="presParOf" srcId="{6C33C910-86B8-40E8-80A3-736643D4BA0F}" destId="{70A6CB03-5413-4E16-85E5-530D97C7603B}" srcOrd="1" destOrd="0" presId="urn:microsoft.com/office/officeart/2005/8/layout/vList5"/>
    <dgm:cxn modelId="{2CC431CF-DF2B-458A-9019-542B424EB531}" type="presParOf" srcId="{74DFE42A-CFCE-4EBE-B183-388AEAABE76D}" destId="{D3CAE7C2-9FCD-461A-BA43-6217EC28B46D}" srcOrd="1" destOrd="0" presId="urn:microsoft.com/office/officeart/2005/8/layout/vList5"/>
    <dgm:cxn modelId="{E2B52CB7-5745-4C6E-8DF5-49D59CF2FC84}" type="presParOf" srcId="{74DFE42A-CFCE-4EBE-B183-388AEAABE76D}" destId="{AC615E11-B4CF-422F-893E-565948EC43BC}" srcOrd="2" destOrd="0" presId="urn:microsoft.com/office/officeart/2005/8/layout/vList5"/>
    <dgm:cxn modelId="{8707BF62-F2E0-4F0C-8982-58016BA8D8BF}" type="presParOf" srcId="{AC615E11-B4CF-422F-893E-565948EC43BC}" destId="{1AED37B9-93C3-4CB3-A003-49C48D95F6BE}" srcOrd="0" destOrd="0" presId="urn:microsoft.com/office/officeart/2005/8/layout/vList5"/>
    <dgm:cxn modelId="{6AD5D4C5-0F7A-4F89-99FF-E6EFF8DDDCE2}" type="presParOf" srcId="{AC615E11-B4CF-422F-893E-565948EC43BC}" destId="{03291C57-7183-4082-9728-5BC2023A8416}" srcOrd="1" destOrd="0" presId="urn:microsoft.com/office/officeart/2005/8/layout/vList5"/>
    <dgm:cxn modelId="{477FA15F-CA24-4F6B-87B1-5BE97277CEC4}" type="presParOf" srcId="{74DFE42A-CFCE-4EBE-B183-388AEAABE76D}" destId="{A0672B3D-06DA-4ACE-B8EB-4EACA4B5F853}" srcOrd="3" destOrd="0" presId="urn:microsoft.com/office/officeart/2005/8/layout/vList5"/>
    <dgm:cxn modelId="{FEFEA8DB-A32D-4EE1-92A2-1D0271F7A9B3}" type="presParOf" srcId="{74DFE42A-CFCE-4EBE-B183-388AEAABE76D}" destId="{AA159078-24CC-417F-9BAF-2F055FF52AA3}" srcOrd="4" destOrd="0" presId="urn:microsoft.com/office/officeart/2005/8/layout/vList5"/>
    <dgm:cxn modelId="{84B2EE93-34B2-445B-8E4B-9084F8F4CFF7}" type="presParOf" srcId="{AA159078-24CC-417F-9BAF-2F055FF52AA3}" destId="{3DC8BA55-5FFC-491D-BCB5-8B118C0C9F4B}" srcOrd="0" destOrd="0" presId="urn:microsoft.com/office/officeart/2005/8/layout/vList5"/>
    <dgm:cxn modelId="{5E00768C-4996-48F6-805A-6CEF14207CA9}" type="presParOf" srcId="{AA159078-24CC-417F-9BAF-2F055FF52AA3}" destId="{EFF745D6-B832-4D2D-A519-506D784F269A}" srcOrd="1" destOrd="0" presId="urn:microsoft.com/office/officeart/2005/8/layout/vList5"/>
    <dgm:cxn modelId="{FB94B4B7-FBB1-45E8-B39B-64171E83942B}" type="presParOf" srcId="{74DFE42A-CFCE-4EBE-B183-388AEAABE76D}" destId="{7BD1706A-A1D8-44EA-BD72-C99FB3078265}" srcOrd="5" destOrd="0" presId="urn:microsoft.com/office/officeart/2005/8/layout/vList5"/>
    <dgm:cxn modelId="{B8696371-8497-4852-8CEF-E250E19454A9}" type="presParOf" srcId="{74DFE42A-CFCE-4EBE-B183-388AEAABE76D}" destId="{02D3D5CA-CF9E-4FAD-A902-C213BBFB462E}" srcOrd="6" destOrd="0" presId="urn:microsoft.com/office/officeart/2005/8/layout/vList5"/>
    <dgm:cxn modelId="{1A46C93E-A52D-4619-9659-2A9C8D647334}" type="presParOf" srcId="{02D3D5CA-CF9E-4FAD-A902-C213BBFB462E}" destId="{6581A08B-F5EF-4003-846E-ECB8EED817AC}" srcOrd="0" destOrd="0" presId="urn:microsoft.com/office/officeart/2005/8/layout/vList5"/>
    <dgm:cxn modelId="{7E65047C-A5D8-4B2D-9A53-7B59FF5B3E9F}" type="presParOf" srcId="{02D3D5CA-CF9E-4FAD-A902-C213BBFB462E}" destId="{0C4C5B6E-50AE-4A9B-883D-4811ED74FF78}" srcOrd="1" destOrd="0" presId="urn:microsoft.com/office/officeart/2005/8/layout/vList5"/>
    <dgm:cxn modelId="{0BC441BB-F87B-4337-8DF8-4F3AD9A072CE}" type="presParOf" srcId="{74DFE42A-CFCE-4EBE-B183-388AEAABE76D}" destId="{C1396CA2-7C92-4749-8190-0888A21A9DFC}" srcOrd="7" destOrd="0" presId="urn:microsoft.com/office/officeart/2005/8/layout/vList5"/>
    <dgm:cxn modelId="{675AE83D-735B-46AE-8B19-84F327593D68}" type="presParOf" srcId="{74DFE42A-CFCE-4EBE-B183-388AEAABE76D}" destId="{594D0090-1AB1-4216-94CF-089BD049B546}" srcOrd="8" destOrd="0" presId="urn:microsoft.com/office/officeart/2005/8/layout/vList5"/>
    <dgm:cxn modelId="{53E63E16-0364-45B5-825A-0C75DE4DAEB0}" type="presParOf" srcId="{594D0090-1AB1-4216-94CF-089BD049B546}" destId="{FE0D77F5-D8B5-4282-84CD-A4D6DBFE7A6B}" srcOrd="0" destOrd="0" presId="urn:microsoft.com/office/officeart/2005/8/layout/vList5"/>
    <dgm:cxn modelId="{B76154B1-7DC7-46E0-9A60-7A1D4EF67EA3}" type="presParOf" srcId="{594D0090-1AB1-4216-94CF-089BD049B546}" destId="{6191C2E8-AA5A-4E2D-9124-4165627FC0F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A7F6FB-C16E-4C61-8DCC-7AF5303DFF8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4253A6C2-E4E0-4C33-9B1B-2B962B2A2003}">
      <dgm:prSet/>
      <dgm:spPr/>
      <dgm:t>
        <a:bodyPr/>
        <a:lstStyle/>
        <a:p>
          <a:r>
            <a:rPr lang="en-US"/>
            <a:t>Evaluate key features when selecting an LMS for flipped learning, such as robust video hosting, interactive quizzes, and dynamic discussion forums.</a:t>
          </a:r>
          <a:endParaRPr lang="en-BE"/>
        </a:p>
      </dgm:t>
    </dgm:pt>
    <dgm:pt modelId="{F8F6C12B-FB39-43A2-8E27-21DC0FE310D2}" type="parTrans" cxnId="{FDDB1C67-B4C3-43C1-B238-3A8DF2E3EA55}">
      <dgm:prSet/>
      <dgm:spPr/>
      <dgm:t>
        <a:bodyPr/>
        <a:lstStyle/>
        <a:p>
          <a:endParaRPr lang="en-BE"/>
        </a:p>
      </dgm:t>
    </dgm:pt>
    <dgm:pt modelId="{523F5D9E-230F-4532-ADCD-02974553A1A2}" type="sibTrans" cxnId="{FDDB1C67-B4C3-43C1-B238-3A8DF2E3EA55}">
      <dgm:prSet/>
      <dgm:spPr/>
      <dgm:t>
        <a:bodyPr/>
        <a:lstStyle/>
        <a:p>
          <a:endParaRPr lang="en-BE"/>
        </a:p>
      </dgm:t>
    </dgm:pt>
    <dgm:pt modelId="{A3D834F9-ACD1-49CA-8416-C5342E66534B}">
      <dgm:prSet/>
      <dgm:spPr/>
      <dgm:t>
        <a:bodyPr/>
        <a:lstStyle/>
        <a:p>
          <a:r>
            <a:rPr lang="en-US"/>
            <a:t>Ensure the system can integrate with additional educational tools and platforms, such as </a:t>
          </a:r>
          <a:r>
            <a:rPr lang="en-US">
              <a:hlinkClick xmlns:r="http://schemas.openxmlformats.org/officeDocument/2006/relationships" r:id="rId1"/>
            </a:rPr>
            <a:t>Google Classroom </a:t>
          </a:r>
          <a:r>
            <a:rPr lang="en-US"/>
            <a:t>and </a:t>
          </a:r>
          <a:r>
            <a:rPr lang="en-US">
              <a:hlinkClick xmlns:r="http://schemas.openxmlformats.org/officeDocument/2006/relationships" r:id="rId2"/>
            </a:rPr>
            <a:t>Zoom</a:t>
          </a:r>
          <a:r>
            <a:rPr lang="en-US"/>
            <a:t>, to enhance the flipped learning experience.</a:t>
          </a:r>
          <a:endParaRPr lang="en-BE"/>
        </a:p>
      </dgm:t>
    </dgm:pt>
    <dgm:pt modelId="{CE78A761-AFE0-4888-B688-20F739E4FB3F}" type="parTrans" cxnId="{F46AB552-C08D-4167-BFC6-0F461B2475C9}">
      <dgm:prSet/>
      <dgm:spPr/>
      <dgm:t>
        <a:bodyPr/>
        <a:lstStyle/>
        <a:p>
          <a:endParaRPr lang="en-BE"/>
        </a:p>
      </dgm:t>
    </dgm:pt>
    <dgm:pt modelId="{1CDDF087-2662-4226-AAE0-7C9F8DDF91A3}" type="sibTrans" cxnId="{F46AB552-C08D-4167-BFC6-0F461B2475C9}">
      <dgm:prSet/>
      <dgm:spPr/>
      <dgm:t>
        <a:bodyPr/>
        <a:lstStyle/>
        <a:p>
          <a:endParaRPr lang="en-BE"/>
        </a:p>
      </dgm:t>
    </dgm:pt>
    <dgm:pt modelId="{72622038-6995-48D2-A205-AEB38210D834}">
      <dgm:prSet/>
      <dgm:spPr/>
      <dgm:t>
        <a:bodyPr/>
        <a:lstStyle/>
        <a:p>
          <a:r>
            <a:rPr lang="en-US"/>
            <a:t>Effective integration promotes a cohesive and interactive educational setting, boosting student engagement and improving the overall learning process.</a:t>
          </a:r>
          <a:endParaRPr lang="en-BE"/>
        </a:p>
      </dgm:t>
    </dgm:pt>
    <dgm:pt modelId="{3F98811D-ADCB-493D-AC30-2985AF4540BB}" type="parTrans" cxnId="{6844A6BE-2660-46B5-919E-8EFA8BC28BE8}">
      <dgm:prSet/>
      <dgm:spPr/>
      <dgm:t>
        <a:bodyPr/>
        <a:lstStyle/>
        <a:p>
          <a:endParaRPr lang="en-BE"/>
        </a:p>
      </dgm:t>
    </dgm:pt>
    <dgm:pt modelId="{D67D440A-FC86-4CD0-B9C1-0D5D532853ED}" type="sibTrans" cxnId="{6844A6BE-2660-46B5-919E-8EFA8BC28BE8}">
      <dgm:prSet/>
      <dgm:spPr/>
      <dgm:t>
        <a:bodyPr/>
        <a:lstStyle/>
        <a:p>
          <a:endParaRPr lang="en-BE"/>
        </a:p>
      </dgm:t>
    </dgm:pt>
    <dgm:pt modelId="{F7C5E066-638B-426E-883A-554C0DEFBCDB}">
      <dgm:prSet/>
      <dgm:spPr/>
      <dgm:t>
        <a:bodyPr/>
        <a:lstStyle/>
        <a:p>
          <a:r>
            <a:rPr lang="en-US"/>
            <a:t>Choosing an LMS with these capabilities supports flipped learning objectives by making content more accessible and encouraging collaboration.</a:t>
          </a:r>
          <a:endParaRPr lang="en-BE"/>
        </a:p>
      </dgm:t>
    </dgm:pt>
    <dgm:pt modelId="{23DDE332-92C0-44E6-BA47-42FE7E464C48}" type="parTrans" cxnId="{2D223C1D-F9F6-4F43-BD6D-D6EB9210ECA7}">
      <dgm:prSet/>
      <dgm:spPr/>
      <dgm:t>
        <a:bodyPr/>
        <a:lstStyle/>
        <a:p>
          <a:endParaRPr lang="en-BE"/>
        </a:p>
      </dgm:t>
    </dgm:pt>
    <dgm:pt modelId="{7B60A3DD-521B-4BB5-9F4C-6AA7A767B054}" type="sibTrans" cxnId="{2D223C1D-F9F6-4F43-BD6D-D6EB9210ECA7}">
      <dgm:prSet/>
      <dgm:spPr/>
      <dgm:t>
        <a:bodyPr/>
        <a:lstStyle/>
        <a:p>
          <a:endParaRPr lang="en-BE"/>
        </a:p>
      </dgm:t>
    </dgm:pt>
    <dgm:pt modelId="{67732574-6D76-4C0B-B291-63E9CDAA3CBF}" type="pres">
      <dgm:prSet presAssocID="{FDA7F6FB-C16E-4C61-8DCC-7AF5303DFF80}" presName="linear" presStyleCnt="0">
        <dgm:presLayoutVars>
          <dgm:animLvl val="lvl"/>
          <dgm:resizeHandles val="exact"/>
        </dgm:presLayoutVars>
      </dgm:prSet>
      <dgm:spPr/>
    </dgm:pt>
    <dgm:pt modelId="{DA3EAB29-4DDF-4AC9-ABF9-869988BBDEE0}" type="pres">
      <dgm:prSet presAssocID="{4253A6C2-E4E0-4C33-9B1B-2B962B2A2003}" presName="parentText" presStyleLbl="node1" presStyleIdx="0" presStyleCnt="4">
        <dgm:presLayoutVars>
          <dgm:chMax val="0"/>
          <dgm:bulletEnabled val="1"/>
        </dgm:presLayoutVars>
      </dgm:prSet>
      <dgm:spPr/>
    </dgm:pt>
    <dgm:pt modelId="{EB78859B-6AB3-4052-B68A-BF4D15DB74F5}" type="pres">
      <dgm:prSet presAssocID="{523F5D9E-230F-4532-ADCD-02974553A1A2}" presName="spacer" presStyleCnt="0"/>
      <dgm:spPr/>
    </dgm:pt>
    <dgm:pt modelId="{D79A5741-6273-40EE-993D-B7793D3218D8}" type="pres">
      <dgm:prSet presAssocID="{A3D834F9-ACD1-49CA-8416-C5342E66534B}" presName="parentText" presStyleLbl="node1" presStyleIdx="1" presStyleCnt="4">
        <dgm:presLayoutVars>
          <dgm:chMax val="0"/>
          <dgm:bulletEnabled val="1"/>
        </dgm:presLayoutVars>
      </dgm:prSet>
      <dgm:spPr/>
    </dgm:pt>
    <dgm:pt modelId="{DB0B98D5-65DC-4D97-8DFD-411DA85AAD4F}" type="pres">
      <dgm:prSet presAssocID="{1CDDF087-2662-4226-AAE0-7C9F8DDF91A3}" presName="spacer" presStyleCnt="0"/>
      <dgm:spPr/>
    </dgm:pt>
    <dgm:pt modelId="{D9BCE96B-8A08-49AE-B347-F48EEE45A826}" type="pres">
      <dgm:prSet presAssocID="{72622038-6995-48D2-A205-AEB38210D834}" presName="parentText" presStyleLbl="node1" presStyleIdx="2" presStyleCnt="4">
        <dgm:presLayoutVars>
          <dgm:chMax val="0"/>
          <dgm:bulletEnabled val="1"/>
        </dgm:presLayoutVars>
      </dgm:prSet>
      <dgm:spPr/>
    </dgm:pt>
    <dgm:pt modelId="{2D72DB42-5F5D-4EA2-A067-9C55CAA39C2D}" type="pres">
      <dgm:prSet presAssocID="{D67D440A-FC86-4CD0-B9C1-0D5D532853ED}" presName="spacer" presStyleCnt="0"/>
      <dgm:spPr/>
    </dgm:pt>
    <dgm:pt modelId="{FB76CB1E-DE05-4567-A411-A803288549F2}" type="pres">
      <dgm:prSet presAssocID="{F7C5E066-638B-426E-883A-554C0DEFBCDB}" presName="parentText" presStyleLbl="node1" presStyleIdx="3" presStyleCnt="4">
        <dgm:presLayoutVars>
          <dgm:chMax val="0"/>
          <dgm:bulletEnabled val="1"/>
        </dgm:presLayoutVars>
      </dgm:prSet>
      <dgm:spPr/>
    </dgm:pt>
  </dgm:ptLst>
  <dgm:cxnLst>
    <dgm:cxn modelId="{D57B191C-5376-4A65-8992-77D16BB30958}" type="presOf" srcId="{A3D834F9-ACD1-49CA-8416-C5342E66534B}" destId="{D79A5741-6273-40EE-993D-B7793D3218D8}" srcOrd="0" destOrd="0" presId="urn:microsoft.com/office/officeart/2005/8/layout/vList2"/>
    <dgm:cxn modelId="{2D223C1D-F9F6-4F43-BD6D-D6EB9210ECA7}" srcId="{FDA7F6FB-C16E-4C61-8DCC-7AF5303DFF80}" destId="{F7C5E066-638B-426E-883A-554C0DEFBCDB}" srcOrd="3" destOrd="0" parTransId="{23DDE332-92C0-44E6-BA47-42FE7E464C48}" sibTransId="{7B60A3DD-521B-4BB5-9F4C-6AA7A767B054}"/>
    <dgm:cxn modelId="{E379E65D-5BF3-425C-8E84-312B86834AAB}" type="presOf" srcId="{FDA7F6FB-C16E-4C61-8DCC-7AF5303DFF80}" destId="{67732574-6D76-4C0B-B291-63E9CDAA3CBF}" srcOrd="0" destOrd="0" presId="urn:microsoft.com/office/officeart/2005/8/layout/vList2"/>
    <dgm:cxn modelId="{FDDB1C67-B4C3-43C1-B238-3A8DF2E3EA55}" srcId="{FDA7F6FB-C16E-4C61-8DCC-7AF5303DFF80}" destId="{4253A6C2-E4E0-4C33-9B1B-2B962B2A2003}" srcOrd="0" destOrd="0" parTransId="{F8F6C12B-FB39-43A2-8E27-21DC0FE310D2}" sibTransId="{523F5D9E-230F-4532-ADCD-02974553A1A2}"/>
    <dgm:cxn modelId="{74B3EF67-EE08-4910-8555-4FBA6BDA1DCB}" type="presOf" srcId="{4253A6C2-E4E0-4C33-9B1B-2B962B2A2003}" destId="{DA3EAB29-4DDF-4AC9-ABF9-869988BBDEE0}" srcOrd="0" destOrd="0" presId="urn:microsoft.com/office/officeart/2005/8/layout/vList2"/>
    <dgm:cxn modelId="{F46AB552-C08D-4167-BFC6-0F461B2475C9}" srcId="{FDA7F6FB-C16E-4C61-8DCC-7AF5303DFF80}" destId="{A3D834F9-ACD1-49CA-8416-C5342E66534B}" srcOrd="1" destOrd="0" parTransId="{CE78A761-AFE0-4888-B688-20F739E4FB3F}" sibTransId="{1CDDF087-2662-4226-AAE0-7C9F8DDF91A3}"/>
    <dgm:cxn modelId="{2EFAF97B-B521-4A54-B779-0C1E33A14B19}" type="presOf" srcId="{72622038-6995-48D2-A205-AEB38210D834}" destId="{D9BCE96B-8A08-49AE-B347-F48EEE45A826}" srcOrd="0" destOrd="0" presId="urn:microsoft.com/office/officeart/2005/8/layout/vList2"/>
    <dgm:cxn modelId="{5204B09E-E0BB-410F-B1FB-56501B260493}" type="presOf" srcId="{F7C5E066-638B-426E-883A-554C0DEFBCDB}" destId="{FB76CB1E-DE05-4567-A411-A803288549F2}" srcOrd="0" destOrd="0" presId="urn:microsoft.com/office/officeart/2005/8/layout/vList2"/>
    <dgm:cxn modelId="{6844A6BE-2660-46B5-919E-8EFA8BC28BE8}" srcId="{FDA7F6FB-C16E-4C61-8DCC-7AF5303DFF80}" destId="{72622038-6995-48D2-A205-AEB38210D834}" srcOrd="2" destOrd="0" parTransId="{3F98811D-ADCB-493D-AC30-2985AF4540BB}" sibTransId="{D67D440A-FC86-4CD0-B9C1-0D5D532853ED}"/>
    <dgm:cxn modelId="{A93F9068-996C-4340-A9F0-2577EC60CD22}" type="presParOf" srcId="{67732574-6D76-4C0B-B291-63E9CDAA3CBF}" destId="{DA3EAB29-4DDF-4AC9-ABF9-869988BBDEE0}" srcOrd="0" destOrd="0" presId="urn:microsoft.com/office/officeart/2005/8/layout/vList2"/>
    <dgm:cxn modelId="{09416AE2-B591-40AA-92B2-0F8E259C26DF}" type="presParOf" srcId="{67732574-6D76-4C0B-B291-63E9CDAA3CBF}" destId="{EB78859B-6AB3-4052-B68A-BF4D15DB74F5}" srcOrd="1" destOrd="0" presId="urn:microsoft.com/office/officeart/2005/8/layout/vList2"/>
    <dgm:cxn modelId="{92DC4EA5-342E-4C05-B6E3-6E76215170D3}" type="presParOf" srcId="{67732574-6D76-4C0B-B291-63E9CDAA3CBF}" destId="{D79A5741-6273-40EE-993D-B7793D3218D8}" srcOrd="2" destOrd="0" presId="urn:microsoft.com/office/officeart/2005/8/layout/vList2"/>
    <dgm:cxn modelId="{EFD3E40F-97F7-4C00-8FAE-60332B099382}" type="presParOf" srcId="{67732574-6D76-4C0B-B291-63E9CDAA3CBF}" destId="{DB0B98D5-65DC-4D97-8DFD-411DA85AAD4F}" srcOrd="3" destOrd="0" presId="urn:microsoft.com/office/officeart/2005/8/layout/vList2"/>
    <dgm:cxn modelId="{97E1594E-EEA2-4ADE-BD7E-57005D785B1F}" type="presParOf" srcId="{67732574-6D76-4C0B-B291-63E9CDAA3CBF}" destId="{D9BCE96B-8A08-49AE-B347-F48EEE45A826}" srcOrd="4" destOrd="0" presId="urn:microsoft.com/office/officeart/2005/8/layout/vList2"/>
    <dgm:cxn modelId="{0B2BD627-842A-4968-97E7-3ECBE8A78068}" type="presParOf" srcId="{67732574-6D76-4C0B-B291-63E9CDAA3CBF}" destId="{2D72DB42-5F5D-4EA2-A067-9C55CAA39C2D}" srcOrd="5" destOrd="0" presId="urn:microsoft.com/office/officeart/2005/8/layout/vList2"/>
    <dgm:cxn modelId="{2BE9FE17-F1E1-4F38-BC7F-27EC445F4496}" type="presParOf" srcId="{67732574-6D76-4C0B-B291-63E9CDAA3CBF}" destId="{FB76CB1E-DE05-4567-A411-A803288549F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DBB78A-F650-47F7-8B9B-283941C1AC14}"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en-US"/>
        </a:p>
      </dgm:t>
    </dgm:pt>
    <dgm:pt modelId="{0664D99D-E693-4DE7-B8DE-ED4FD9286C93}">
      <dgm:prSet/>
      <dgm:spPr/>
      <dgm:t>
        <a:bodyPr/>
        <a:lstStyle/>
        <a:p>
          <a:r>
            <a:rPr lang="en-GB" i="0" baseline="0"/>
            <a:t>Content Organization: Structured modules and clear sequencing to guide skill-building.</a:t>
          </a:r>
          <a:endParaRPr lang="en-US"/>
        </a:p>
      </dgm:t>
    </dgm:pt>
    <dgm:pt modelId="{E4340CD8-1DE1-4513-994C-F3FF0A36848C}" type="parTrans" cxnId="{E9DB0BB0-3264-4EE7-8048-09E504CA7655}">
      <dgm:prSet/>
      <dgm:spPr/>
      <dgm:t>
        <a:bodyPr/>
        <a:lstStyle/>
        <a:p>
          <a:endParaRPr lang="en-US"/>
        </a:p>
      </dgm:t>
    </dgm:pt>
    <dgm:pt modelId="{54C36592-6693-4D57-9C3E-291CF6A03158}" type="sibTrans" cxnId="{E9DB0BB0-3264-4EE7-8048-09E504CA7655}">
      <dgm:prSet/>
      <dgm:spPr/>
      <dgm:t>
        <a:bodyPr/>
        <a:lstStyle/>
        <a:p>
          <a:endParaRPr lang="en-US"/>
        </a:p>
      </dgm:t>
    </dgm:pt>
    <dgm:pt modelId="{7F9E55E3-6290-452C-B2D8-22124F3C2D7A}">
      <dgm:prSet/>
      <dgm:spPr/>
      <dgm:t>
        <a:bodyPr/>
        <a:lstStyle/>
        <a:p>
          <a:r>
            <a:rPr lang="en-GB" i="0" baseline="0"/>
            <a:t>Multimedia Support: Capability for videos, interactive content, and visual aids.</a:t>
          </a:r>
          <a:endParaRPr lang="en-US"/>
        </a:p>
      </dgm:t>
    </dgm:pt>
    <dgm:pt modelId="{90AB9D10-6A84-4FF3-B300-B13BE1662F43}" type="parTrans" cxnId="{9DF25816-4F90-4506-A860-0C4FF53DD5DF}">
      <dgm:prSet/>
      <dgm:spPr/>
      <dgm:t>
        <a:bodyPr/>
        <a:lstStyle/>
        <a:p>
          <a:endParaRPr lang="en-US"/>
        </a:p>
      </dgm:t>
    </dgm:pt>
    <dgm:pt modelId="{96189E32-09BF-40B3-86CF-877259163FF9}" type="sibTrans" cxnId="{9DF25816-4F90-4506-A860-0C4FF53DD5DF}">
      <dgm:prSet/>
      <dgm:spPr/>
      <dgm:t>
        <a:bodyPr/>
        <a:lstStyle/>
        <a:p>
          <a:endParaRPr lang="en-US"/>
        </a:p>
      </dgm:t>
    </dgm:pt>
    <dgm:pt modelId="{5C683031-F086-4D22-837E-AB1EACC21E4E}">
      <dgm:prSet/>
      <dgm:spPr/>
      <dgm:t>
        <a:bodyPr/>
        <a:lstStyle/>
        <a:p>
          <a:r>
            <a:rPr lang="en-GB" i="0" baseline="0"/>
            <a:t>Quizzes and Assessments: Built-in tools for immediate feedback on foundational skills.</a:t>
          </a:r>
          <a:endParaRPr lang="en-US"/>
        </a:p>
      </dgm:t>
    </dgm:pt>
    <dgm:pt modelId="{3AA21023-D7E2-4B63-BC17-DE5BC0A851D4}" type="parTrans" cxnId="{F07012FF-6D70-4266-8335-7D7401A62128}">
      <dgm:prSet/>
      <dgm:spPr/>
      <dgm:t>
        <a:bodyPr/>
        <a:lstStyle/>
        <a:p>
          <a:endParaRPr lang="en-US"/>
        </a:p>
      </dgm:t>
    </dgm:pt>
    <dgm:pt modelId="{DD566539-84A4-4B3C-8460-33D644837B78}" type="sibTrans" cxnId="{F07012FF-6D70-4266-8335-7D7401A62128}">
      <dgm:prSet/>
      <dgm:spPr/>
      <dgm:t>
        <a:bodyPr/>
        <a:lstStyle/>
        <a:p>
          <a:endParaRPr lang="en-US"/>
        </a:p>
      </dgm:t>
    </dgm:pt>
    <dgm:pt modelId="{62D54282-3921-4F76-8A70-BF5540F71485}">
      <dgm:prSet/>
      <dgm:spPr/>
      <dgm:t>
        <a:bodyPr/>
        <a:lstStyle/>
        <a:p>
          <a:r>
            <a:rPr lang="en-GB" i="0" baseline="0"/>
            <a:t>Submission &amp; Feedback: Easy assignment submission and options for practical feedback.</a:t>
          </a:r>
          <a:endParaRPr lang="en-US"/>
        </a:p>
      </dgm:t>
    </dgm:pt>
    <dgm:pt modelId="{3BB06FEA-B17A-45F5-954F-654911457D7A}" type="parTrans" cxnId="{956BDE2E-7270-4641-9ED5-E5A6F322A179}">
      <dgm:prSet/>
      <dgm:spPr/>
      <dgm:t>
        <a:bodyPr/>
        <a:lstStyle/>
        <a:p>
          <a:endParaRPr lang="en-US"/>
        </a:p>
      </dgm:t>
    </dgm:pt>
    <dgm:pt modelId="{5A49971B-5926-415E-8031-4701F8BA3BBA}" type="sibTrans" cxnId="{956BDE2E-7270-4641-9ED5-E5A6F322A179}">
      <dgm:prSet/>
      <dgm:spPr/>
      <dgm:t>
        <a:bodyPr/>
        <a:lstStyle/>
        <a:p>
          <a:endParaRPr lang="en-US"/>
        </a:p>
      </dgm:t>
    </dgm:pt>
    <dgm:pt modelId="{7A632C9E-81C7-473F-9E1A-47BBE001821D}">
      <dgm:prSet/>
      <dgm:spPr/>
      <dgm:t>
        <a:bodyPr/>
        <a:lstStyle/>
        <a:p>
          <a:r>
            <a:rPr lang="en-GB" i="0" baseline="0"/>
            <a:t>Tracking &amp; Analytics: Monitor progress to support individual learning needs.</a:t>
          </a:r>
          <a:endParaRPr lang="en-US"/>
        </a:p>
      </dgm:t>
    </dgm:pt>
    <dgm:pt modelId="{EED4F852-FE43-4250-969E-9810AAF88CC2}" type="parTrans" cxnId="{84989659-2CA7-4243-BB6B-3BCB2402AAAD}">
      <dgm:prSet/>
      <dgm:spPr/>
      <dgm:t>
        <a:bodyPr/>
        <a:lstStyle/>
        <a:p>
          <a:endParaRPr lang="en-US"/>
        </a:p>
      </dgm:t>
    </dgm:pt>
    <dgm:pt modelId="{BA68F224-B846-49A7-A7A9-F85E4FFC6993}" type="sibTrans" cxnId="{84989659-2CA7-4243-BB6B-3BCB2402AAAD}">
      <dgm:prSet/>
      <dgm:spPr/>
      <dgm:t>
        <a:bodyPr/>
        <a:lstStyle/>
        <a:p>
          <a:endParaRPr lang="en-US"/>
        </a:p>
      </dgm:t>
    </dgm:pt>
    <dgm:pt modelId="{1C5B3143-76B0-4F68-85F5-A0341DC81B76}">
      <dgm:prSet/>
      <dgm:spPr/>
      <dgm:t>
        <a:bodyPr/>
        <a:lstStyle/>
        <a:p>
          <a:r>
            <a:rPr lang="en-GB" i="0" baseline="0"/>
            <a:t>Mobile Accessibility: Ensure students can access materials from any device.</a:t>
          </a:r>
          <a:endParaRPr lang="en-US"/>
        </a:p>
      </dgm:t>
    </dgm:pt>
    <dgm:pt modelId="{727064A0-AF4C-4E24-9D08-6754AFB955E4}" type="parTrans" cxnId="{4D0B8714-3858-45E6-9756-45F7AC67488F}">
      <dgm:prSet/>
      <dgm:spPr/>
      <dgm:t>
        <a:bodyPr/>
        <a:lstStyle/>
        <a:p>
          <a:endParaRPr lang="en-US"/>
        </a:p>
      </dgm:t>
    </dgm:pt>
    <dgm:pt modelId="{E934BD85-6ACF-4855-926C-071EA7621E46}" type="sibTrans" cxnId="{4D0B8714-3858-45E6-9756-45F7AC67488F}">
      <dgm:prSet/>
      <dgm:spPr/>
      <dgm:t>
        <a:bodyPr/>
        <a:lstStyle/>
        <a:p>
          <a:endParaRPr lang="en-US"/>
        </a:p>
      </dgm:t>
    </dgm:pt>
    <dgm:pt modelId="{36085CA7-7EB2-4179-8C56-E34FF9E79B57}">
      <dgm:prSet/>
      <dgm:spPr/>
      <dgm:t>
        <a:bodyPr/>
        <a:lstStyle/>
        <a:p>
          <a:r>
            <a:rPr lang="en-GB" i="0" baseline="0"/>
            <a:t>Industry Integration: Compatibility with industry tools and specialized software.</a:t>
          </a:r>
          <a:endParaRPr lang="en-US"/>
        </a:p>
      </dgm:t>
    </dgm:pt>
    <dgm:pt modelId="{58BD41D5-DFD5-407A-A18F-D46EA2852678}" type="parTrans" cxnId="{E24B1F01-ABB1-462E-881A-5DA2BE2E7C1A}">
      <dgm:prSet/>
      <dgm:spPr/>
      <dgm:t>
        <a:bodyPr/>
        <a:lstStyle/>
        <a:p>
          <a:endParaRPr lang="en-US"/>
        </a:p>
      </dgm:t>
    </dgm:pt>
    <dgm:pt modelId="{29F2ACD2-5752-48A1-92D3-0E41DA902F94}" type="sibTrans" cxnId="{E24B1F01-ABB1-462E-881A-5DA2BE2E7C1A}">
      <dgm:prSet/>
      <dgm:spPr/>
      <dgm:t>
        <a:bodyPr/>
        <a:lstStyle/>
        <a:p>
          <a:endParaRPr lang="en-US"/>
        </a:p>
      </dgm:t>
    </dgm:pt>
    <dgm:pt modelId="{56FAD86E-9881-4B1A-B8F2-15322C700522}" type="pres">
      <dgm:prSet presAssocID="{D8DBB78A-F650-47F7-8B9B-283941C1AC14}" presName="linear" presStyleCnt="0">
        <dgm:presLayoutVars>
          <dgm:animLvl val="lvl"/>
          <dgm:resizeHandles val="exact"/>
        </dgm:presLayoutVars>
      </dgm:prSet>
      <dgm:spPr/>
    </dgm:pt>
    <dgm:pt modelId="{A309A339-4948-4DDF-BE22-B62F86E66AE4}" type="pres">
      <dgm:prSet presAssocID="{0664D99D-E693-4DE7-B8DE-ED4FD9286C93}" presName="parentText" presStyleLbl="node1" presStyleIdx="0" presStyleCnt="7">
        <dgm:presLayoutVars>
          <dgm:chMax val="0"/>
          <dgm:bulletEnabled val="1"/>
        </dgm:presLayoutVars>
      </dgm:prSet>
      <dgm:spPr/>
    </dgm:pt>
    <dgm:pt modelId="{20FB62C8-7A26-4843-B76D-D69F2ADC4B6F}" type="pres">
      <dgm:prSet presAssocID="{54C36592-6693-4D57-9C3E-291CF6A03158}" presName="spacer" presStyleCnt="0"/>
      <dgm:spPr/>
    </dgm:pt>
    <dgm:pt modelId="{BF1109ED-3153-4099-9D69-E172FFE42AA6}" type="pres">
      <dgm:prSet presAssocID="{7F9E55E3-6290-452C-B2D8-22124F3C2D7A}" presName="parentText" presStyleLbl="node1" presStyleIdx="1" presStyleCnt="7">
        <dgm:presLayoutVars>
          <dgm:chMax val="0"/>
          <dgm:bulletEnabled val="1"/>
        </dgm:presLayoutVars>
      </dgm:prSet>
      <dgm:spPr/>
    </dgm:pt>
    <dgm:pt modelId="{62241ADD-AAA8-4972-888F-C6815B067831}" type="pres">
      <dgm:prSet presAssocID="{96189E32-09BF-40B3-86CF-877259163FF9}" presName="spacer" presStyleCnt="0"/>
      <dgm:spPr/>
    </dgm:pt>
    <dgm:pt modelId="{7180CC45-DAE0-4323-911A-686B43323BFB}" type="pres">
      <dgm:prSet presAssocID="{5C683031-F086-4D22-837E-AB1EACC21E4E}" presName="parentText" presStyleLbl="node1" presStyleIdx="2" presStyleCnt="7">
        <dgm:presLayoutVars>
          <dgm:chMax val="0"/>
          <dgm:bulletEnabled val="1"/>
        </dgm:presLayoutVars>
      </dgm:prSet>
      <dgm:spPr/>
    </dgm:pt>
    <dgm:pt modelId="{9F2CBF68-7A6C-4973-918B-D3BFBA800B78}" type="pres">
      <dgm:prSet presAssocID="{DD566539-84A4-4B3C-8460-33D644837B78}" presName="spacer" presStyleCnt="0"/>
      <dgm:spPr/>
    </dgm:pt>
    <dgm:pt modelId="{4538DE80-047B-49B4-809D-EF543554FE45}" type="pres">
      <dgm:prSet presAssocID="{62D54282-3921-4F76-8A70-BF5540F71485}" presName="parentText" presStyleLbl="node1" presStyleIdx="3" presStyleCnt="7">
        <dgm:presLayoutVars>
          <dgm:chMax val="0"/>
          <dgm:bulletEnabled val="1"/>
        </dgm:presLayoutVars>
      </dgm:prSet>
      <dgm:spPr/>
    </dgm:pt>
    <dgm:pt modelId="{0F82E7B4-3194-40F8-923C-9B37EFAFA109}" type="pres">
      <dgm:prSet presAssocID="{5A49971B-5926-415E-8031-4701F8BA3BBA}" presName="spacer" presStyleCnt="0"/>
      <dgm:spPr/>
    </dgm:pt>
    <dgm:pt modelId="{D452D46C-1EAD-40A0-9A25-D57E6ED7ACEA}" type="pres">
      <dgm:prSet presAssocID="{7A632C9E-81C7-473F-9E1A-47BBE001821D}" presName="parentText" presStyleLbl="node1" presStyleIdx="4" presStyleCnt="7">
        <dgm:presLayoutVars>
          <dgm:chMax val="0"/>
          <dgm:bulletEnabled val="1"/>
        </dgm:presLayoutVars>
      </dgm:prSet>
      <dgm:spPr/>
    </dgm:pt>
    <dgm:pt modelId="{B944025F-BEC4-4ECD-97F1-245F9EBD90F8}" type="pres">
      <dgm:prSet presAssocID="{BA68F224-B846-49A7-A7A9-F85E4FFC6993}" presName="spacer" presStyleCnt="0"/>
      <dgm:spPr/>
    </dgm:pt>
    <dgm:pt modelId="{9D39AFFB-D56E-4F77-83EE-AFDD42AC50A6}" type="pres">
      <dgm:prSet presAssocID="{1C5B3143-76B0-4F68-85F5-A0341DC81B76}" presName="parentText" presStyleLbl="node1" presStyleIdx="5" presStyleCnt="7">
        <dgm:presLayoutVars>
          <dgm:chMax val="0"/>
          <dgm:bulletEnabled val="1"/>
        </dgm:presLayoutVars>
      </dgm:prSet>
      <dgm:spPr/>
    </dgm:pt>
    <dgm:pt modelId="{57786D04-0C25-41FA-A20E-EBAC21BC3C76}" type="pres">
      <dgm:prSet presAssocID="{E934BD85-6ACF-4855-926C-071EA7621E46}" presName="spacer" presStyleCnt="0"/>
      <dgm:spPr/>
    </dgm:pt>
    <dgm:pt modelId="{9C4E08E4-A2E8-4995-87B6-1792729665FD}" type="pres">
      <dgm:prSet presAssocID="{36085CA7-7EB2-4179-8C56-E34FF9E79B57}" presName="parentText" presStyleLbl="node1" presStyleIdx="6" presStyleCnt="7">
        <dgm:presLayoutVars>
          <dgm:chMax val="0"/>
          <dgm:bulletEnabled val="1"/>
        </dgm:presLayoutVars>
      </dgm:prSet>
      <dgm:spPr/>
    </dgm:pt>
  </dgm:ptLst>
  <dgm:cxnLst>
    <dgm:cxn modelId="{E24B1F01-ABB1-462E-881A-5DA2BE2E7C1A}" srcId="{D8DBB78A-F650-47F7-8B9B-283941C1AC14}" destId="{36085CA7-7EB2-4179-8C56-E34FF9E79B57}" srcOrd="6" destOrd="0" parTransId="{58BD41D5-DFD5-407A-A18F-D46EA2852678}" sibTransId="{29F2ACD2-5752-48A1-92D3-0E41DA902F94}"/>
    <dgm:cxn modelId="{F301B903-E64F-4C82-A4B8-B56952186F0B}" type="presOf" srcId="{36085CA7-7EB2-4179-8C56-E34FF9E79B57}" destId="{9C4E08E4-A2E8-4995-87B6-1792729665FD}" srcOrd="0" destOrd="0" presId="urn:microsoft.com/office/officeart/2005/8/layout/vList2"/>
    <dgm:cxn modelId="{33AEBD04-9AD6-4F18-A3DD-82ECF0D631EE}" type="presOf" srcId="{0664D99D-E693-4DE7-B8DE-ED4FD9286C93}" destId="{A309A339-4948-4DDF-BE22-B62F86E66AE4}" srcOrd="0" destOrd="0" presId="urn:microsoft.com/office/officeart/2005/8/layout/vList2"/>
    <dgm:cxn modelId="{4D0B8714-3858-45E6-9756-45F7AC67488F}" srcId="{D8DBB78A-F650-47F7-8B9B-283941C1AC14}" destId="{1C5B3143-76B0-4F68-85F5-A0341DC81B76}" srcOrd="5" destOrd="0" parTransId="{727064A0-AF4C-4E24-9D08-6754AFB955E4}" sibTransId="{E934BD85-6ACF-4855-926C-071EA7621E46}"/>
    <dgm:cxn modelId="{B8FCBC15-D42E-43DC-AA63-C7BF920B36F4}" type="presOf" srcId="{1C5B3143-76B0-4F68-85F5-A0341DC81B76}" destId="{9D39AFFB-D56E-4F77-83EE-AFDD42AC50A6}" srcOrd="0" destOrd="0" presId="urn:microsoft.com/office/officeart/2005/8/layout/vList2"/>
    <dgm:cxn modelId="{9DF25816-4F90-4506-A860-0C4FF53DD5DF}" srcId="{D8DBB78A-F650-47F7-8B9B-283941C1AC14}" destId="{7F9E55E3-6290-452C-B2D8-22124F3C2D7A}" srcOrd="1" destOrd="0" parTransId="{90AB9D10-6A84-4FF3-B300-B13BE1662F43}" sibTransId="{96189E32-09BF-40B3-86CF-877259163FF9}"/>
    <dgm:cxn modelId="{40B0CF25-9392-4ACA-93CA-A6FB1446575C}" type="presOf" srcId="{D8DBB78A-F650-47F7-8B9B-283941C1AC14}" destId="{56FAD86E-9881-4B1A-B8F2-15322C700522}" srcOrd="0" destOrd="0" presId="urn:microsoft.com/office/officeart/2005/8/layout/vList2"/>
    <dgm:cxn modelId="{846D2826-0403-4E7B-8676-6B97EA10F860}" type="presOf" srcId="{5C683031-F086-4D22-837E-AB1EACC21E4E}" destId="{7180CC45-DAE0-4323-911A-686B43323BFB}" srcOrd="0" destOrd="0" presId="urn:microsoft.com/office/officeart/2005/8/layout/vList2"/>
    <dgm:cxn modelId="{956BDE2E-7270-4641-9ED5-E5A6F322A179}" srcId="{D8DBB78A-F650-47F7-8B9B-283941C1AC14}" destId="{62D54282-3921-4F76-8A70-BF5540F71485}" srcOrd="3" destOrd="0" parTransId="{3BB06FEA-B17A-45F5-954F-654911457D7A}" sibTransId="{5A49971B-5926-415E-8031-4701F8BA3BBA}"/>
    <dgm:cxn modelId="{91609974-AB87-4CA1-8BEE-9B9AE42251AF}" type="presOf" srcId="{7F9E55E3-6290-452C-B2D8-22124F3C2D7A}" destId="{BF1109ED-3153-4099-9D69-E172FFE42AA6}" srcOrd="0" destOrd="0" presId="urn:microsoft.com/office/officeart/2005/8/layout/vList2"/>
    <dgm:cxn modelId="{84989659-2CA7-4243-BB6B-3BCB2402AAAD}" srcId="{D8DBB78A-F650-47F7-8B9B-283941C1AC14}" destId="{7A632C9E-81C7-473F-9E1A-47BBE001821D}" srcOrd="4" destOrd="0" parTransId="{EED4F852-FE43-4250-969E-9810AAF88CC2}" sibTransId="{BA68F224-B846-49A7-A7A9-F85E4FFC6993}"/>
    <dgm:cxn modelId="{723D4E87-5A1C-46A8-B17C-CABF46B3A640}" type="presOf" srcId="{7A632C9E-81C7-473F-9E1A-47BBE001821D}" destId="{D452D46C-1EAD-40A0-9A25-D57E6ED7ACEA}" srcOrd="0" destOrd="0" presId="urn:microsoft.com/office/officeart/2005/8/layout/vList2"/>
    <dgm:cxn modelId="{E9DB0BB0-3264-4EE7-8048-09E504CA7655}" srcId="{D8DBB78A-F650-47F7-8B9B-283941C1AC14}" destId="{0664D99D-E693-4DE7-B8DE-ED4FD9286C93}" srcOrd="0" destOrd="0" parTransId="{E4340CD8-1DE1-4513-994C-F3FF0A36848C}" sibTransId="{54C36592-6693-4D57-9C3E-291CF6A03158}"/>
    <dgm:cxn modelId="{125799C5-7343-4A50-ACE8-27DD2FB5A84A}" type="presOf" srcId="{62D54282-3921-4F76-8A70-BF5540F71485}" destId="{4538DE80-047B-49B4-809D-EF543554FE45}" srcOrd="0" destOrd="0" presId="urn:microsoft.com/office/officeart/2005/8/layout/vList2"/>
    <dgm:cxn modelId="{F07012FF-6D70-4266-8335-7D7401A62128}" srcId="{D8DBB78A-F650-47F7-8B9B-283941C1AC14}" destId="{5C683031-F086-4D22-837E-AB1EACC21E4E}" srcOrd="2" destOrd="0" parTransId="{3AA21023-D7E2-4B63-BC17-DE5BC0A851D4}" sibTransId="{DD566539-84A4-4B3C-8460-33D644837B78}"/>
    <dgm:cxn modelId="{20362697-D400-48D2-AB0E-95D3FDDAC9AD}" type="presParOf" srcId="{56FAD86E-9881-4B1A-B8F2-15322C700522}" destId="{A309A339-4948-4DDF-BE22-B62F86E66AE4}" srcOrd="0" destOrd="0" presId="urn:microsoft.com/office/officeart/2005/8/layout/vList2"/>
    <dgm:cxn modelId="{F842B212-18F9-411B-A9E7-7901CB62D73A}" type="presParOf" srcId="{56FAD86E-9881-4B1A-B8F2-15322C700522}" destId="{20FB62C8-7A26-4843-B76D-D69F2ADC4B6F}" srcOrd="1" destOrd="0" presId="urn:microsoft.com/office/officeart/2005/8/layout/vList2"/>
    <dgm:cxn modelId="{FE934BED-644A-4742-8DA7-A6EDD0BC1E5E}" type="presParOf" srcId="{56FAD86E-9881-4B1A-B8F2-15322C700522}" destId="{BF1109ED-3153-4099-9D69-E172FFE42AA6}" srcOrd="2" destOrd="0" presId="urn:microsoft.com/office/officeart/2005/8/layout/vList2"/>
    <dgm:cxn modelId="{6D06F165-D958-4CFE-847D-73D60A2D475E}" type="presParOf" srcId="{56FAD86E-9881-4B1A-B8F2-15322C700522}" destId="{62241ADD-AAA8-4972-888F-C6815B067831}" srcOrd="3" destOrd="0" presId="urn:microsoft.com/office/officeart/2005/8/layout/vList2"/>
    <dgm:cxn modelId="{CF69367D-DFFD-45C8-B653-E879CD2D62E9}" type="presParOf" srcId="{56FAD86E-9881-4B1A-B8F2-15322C700522}" destId="{7180CC45-DAE0-4323-911A-686B43323BFB}" srcOrd="4" destOrd="0" presId="urn:microsoft.com/office/officeart/2005/8/layout/vList2"/>
    <dgm:cxn modelId="{C686A8CB-F684-426C-BC78-52873A9C8A1B}" type="presParOf" srcId="{56FAD86E-9881-4B1A-B8F2-15322C700522}" destId="{9F2CBF68-7A6C-4973-918B-D3BFBA800B78}" srcOrd="5" destOrd="0" presId="urn:microsoft.com/office/officeart/2005/8/layout/vList2"/>
    <dgm:cxn modelId="{C25594E1-621A-4F30-A36E-7EC2A6AAE817}" type="presParOf" srcId="{56FAD86E-9881-4B1A-B8F2-15322C700522}" destId="{4538DE80-047B-49B4-809D-EF543554FE45}" srcOrd="6" destOrd="0" presId="urn:microsoft.com/office/officeart/2005/8/layout/vList2"/>
    <dgm:cxn modelId="{1158CF83-5C53-47C8-A149-510063B9C358}" type="presParOf" srcId="{56FAD86E-9881-4B1A-B8F2-15322C700522}" destId="{0F82E7B4-3194-40F8-923C-9B37EFAFA109}" srcOrd="7" destOrd="0" presId="urn:microsoft.com/office/officeart/2005/8/layout/vList2"/>
    <dgm:cxn modelId="{E5F80033-E1F7-422D-BD5C-6E8B8AEBD3F1}" type="presParOf" srcId="{56FAD86E-9881-4B1A-B8F2-15322C700522}" destId="{D452D46C-1EAD-40A0-9A25-D57E6ED7ACEA}" srcOrd="8" destOrd="0" presId="urn:microsoft.com/office/officeart/2005/8/layout/vList2"/>
    <dgm:cxn modelId="{A37A90B7-7024-4CDB-AB98-9A93C39A33D9}" type="presParOf" srcId="{56FAD86E-9881-4B1A-B8F2-15322C700522}" destId="{B944025F-BEC4-4ECD-97F1-245F9EBD90F8}" srcOrd="9" destOrd="0" presId="urn:microsoft.com/office/officeart/2005/8/layout/vList2"/>
    <dgm:cxn modelId="{D60B14D3-EB4D-4525-AC58-B26F2F8CF89A}" type="presParOf" srcId="{56FAD86E-9881-4B1A-B8F2-15322C700522}" destId="{9D39AFFB-D56E-4F77-83EE-AFDD42AC50A6}" srcOrd="10" destOrd="0" presId="urn:microsoft.com/office/officeart/2005/8/layout/vList2"/>
    <dgm:cxn modelId="{5F684B9F-05F5-4DE9-A8AE-E6BA85E4010C}" type="presParOf" srcId="{56FAD86E-9881-4B1A-B8F2-15322C700522}" destId="{57786D04-0C25-41FA-A20E-EBAC21BC3C76}" srcOrd="11" destOrd="0" presId="urn:microsoft.com/office/officeart/2005/8/layout/vList2"/>
    <dgm:cxn modelId="{C853CCE9-6C34-43E0-89BA-ADB66A71C81D}" type="presParOf" srcId="{56FAD86E-9881-4B1A-B8F2-15322C700522}" destId="{9C4E08E4-A2E8-4995-87B6-1792729665FD}"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834E16-3402-4545-944A-9212946E991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2895FA74-9C11-47BD-A3BB-EF6F108DC171}">
      <dgm:prSet custT="1"/>
      <dgm:spPr/>
      <dgm:t>
        <a:bodyPr/>
        <a:lstStyle/>
        <a:p>
          <a:r>
            <a:rPr lang="en-US" sz="1050" dirty="0"/>
            <a:t>Selecting an LMS that is intuitively navigable is essential for both educators and learners to ensure ease of use.</a:t>
          </a:r>
        </a:p>
      </dgm:t>
    </dgm:pt>
    <dgm:pt modelId="{169DD930-D4C5-49E4-BE31-E2281C237A04}" type="parTrans" cxnId="{77693D2C-4927-4696-9A30-62690E9310E9}">
      <dgm:prSet/>
      <dgm:spPr/>
      <dgm:t>
        <a:bodyPr/>
        <a:lstStyle/>
        <a:p>
          <a:endParaRPr lang="en-US" sz="1050"/>
        </a:p>
      </dgm:t>
    </dgm:pt>
    <dgm:pt modelId="{0EA1EF48-C8E4-47E2-B8A3-157F7C9A4B4F}" type="sibTrans" cxnId="{77693D2C-4927-4696-9A30-62690E9310E9}">
      <dgm:prSet/>
      <dgm:spPr/>
      <dgm:t>
        <a:bodyPr/>
        <a:lstStyle/>
        <a:p>
          <a:endParaRPr lang="en-US" sz="1050"/>
        </a:p>
      </dgm:t>
    </dgm:pt>
    <dgm:pt modelId="{209AEFF7-20DC-4468-ABA0-85CF7559D0F3}">
      <dgm:prSet custT="1"/>
      <dgm:spPr/>
      <dgm:t>
        <a:bodyPr/>
        <a:lstStyle/>
        <a:p>
          <a:r>
            <a:rPr lang="en-US" sz="1050" dirty="0"/>
            <a:t>An inclusive and responsive design is important to accommodate a wide range of learning needs, including support for students with disabilities.</a:t>
          </a:r>
        </a:p>
      </dgm:t>
    </dgm:pt>
    <dgm:pt modelId="{9EF31724-D090-4CDE-AA35-9947AD52B4CD}" type="parTrans" cxnId="{DC922473-ED5D-446D-86DE-19FD6CD96010}">
      <dgm:prSet/>
      <dgm:spPr/>
      <dgm:t>
        <a:bodyPr/>
        <a:lstStyle/>
        <a:p>
          <a:endParaRPr lang="en-US" sz="1050"/>
        </a:p>
      </dgm:t>
    </dgm:pt>
    <dgm:pt modelId="{98A2B56E-B91E-4D67-8A21-ED7D9C52F856}" type="sibTrans" cxnId="{DC922473-ED5D-446D-86DE-19FD6CD96010}">
      <dgm:prSet/>
      <dgm:spPr/>
      <dgm:t>
        <a:bodyPr/>
        <a:lstStyle/>
        <a:p>
          <a:endParaRPr lang="en-US" sz="1050"/>
        </a:p>
      </dgm:t>
    </dgm:pt>
    <dgm:pt modelId="{C8045A95-5EC1-4175-8E6A-174FC0F535B8}">
      <dgm:prSet custT="1"/>
      <dgm:spPr/>
      <dgm:t>
        <a:bodyPr/>
        <a:lstStyle/>
        <a:p>
          <a:r>
            <a:rPr lang="en-US" sz="1050" dirty="0"/>
            <a:t>This focus on inclusivity establishes a solid foundation for a successful flipped learning experience.</a:t>
          </a:r>
        </a:p>
      </dgm:t>
    </dgm:pt>
    <dgm:pt modelId="{16A175B8-9323-43C2-B0D2-78893D92F383}" type="parTrans" cxnId="{FD441837-DAB4-4E82-B962-0D5B23782C96}">
      <dgm:prSet/>
      <dgm:spPr/>
      <dgm:t>
        <a:bodyPr/>
        <a:lstStyle/>
        <a:p>
          <a:endParaRPr lang="en-US" sz="1050"/>
        </a:p>
      </dgm:t>
    </dgm:pt>
    <dgm:pt modelId="{4CF81034-4C64-4CF1-A27C-0FB7590ACAAE}" type="sibTrans" cxnId="{FD441837-DAB4-4E82-B962-0D5B23782C96}">
      <dgm:prSet/>
      <dgm:spPr/>
      <dgm:t>
        <a:bodyPr/>
        <a:lstStyle/>
        <a:p>
          <a:endParaRPr lang="en-US" sz="1050"/>
        </a:p>
      </dgm:t>
    </dgm:pt>
    <dgm:pt modelId="{CE717B2E-7BAB-4D27-ABFC-DFB4267DDF95}">
      <dgm:prSet custT="1"/>
      <dgm:spPr/>
      <dgm:t>
        <a:bodyPr/>
        <a:lstStyle/>
        <a:p>
          <a:r>
            <a:rPr lang="en-US" sz="1050" dirty="0"/>
            <a:t>The LMS enhances the effectiveness of the flipped classroom approach and promotes equitable access to educational resources.</a:t>
          </a:r>
        </a:p>
      </dgm:t>
    </dgm:pt>
    <dgm:pt modelId="{73D5E56C-F97B-4FC9-BB7F-5582E3539A5F}" type="parTrans" cxnId="{AB2EA270-A8E0-4DED-AFE0-B1C89A6E1D04}">
      <dgm:prSet/>
      <dgm:spPr/>
      <dgm:t>
        <a:bodyPr/>
        <a:lstStyle/>
        <a:p>
          <a:endParaRPr lang="en-US" sz="1050"/>
        </a:p>
      </dgm:t>
    </dgm:pt>
    <dgm:pt modelId="{A1CD1EC4-8AC4-44BE-B4AB-9FA02BA06AE3}" type="sibTrans" cxnId="{AB2EA270-A8E0-4DED-AFE0-B1C89A6E1D04}">
      <dgm:prSet/>
      <dgm:spPr/>
      <dgm:t>
        <a:bodyPr/>
        <a:lstStyle/>
        <a:p>
          <a:endParaRPr lang="en-US" sz="1050"/>
        </a:p>
      </dgm:t>
    </dgm:pt>
    <dgm:pt modelId="{69B7613E-314C-41D0-AFF7-5F9D93179623}" type="pres">
      <dgm:prSet presAssocID="{4F834E16-3402-4545-944A-9212946E9910}" presName="hierChild1" presStyleCnt="0">
        <dgm:presLayoutVars>
          <dgm:chPref val="1"/>
          <dgm:dir/>
          <dgm:animOne val="branch"/>
          <dgm:animLvl val="lvl"/>
          <dgm:resizeHandles/>
        </dgm:presLayoutVars>
      </dgm:prSet>
      <dgm:spPr/>
    </dgm:pt>
    <dgm:pt modelId="{12AAD754-8A10-4142-816E-77B3DABC99E7}" type="pres">
      <dgm:prSet presAssocID="{2895FA74-9C11-47BD-A3BB-EF6F108DC171}" presName="hierRoot1" presStyleCnt="0"/>
      <dgm:spPr/>
    </dgm:pt>
    <dgm:pt modelId="{B1CCD42D-779C-48F3-A4DA-13764B7D66A9}" type="pres">
      <dgm:prSet presAssocID="{2895FA74-9C11-47BD-A3BB-EF6F108DC171}" presName="composite" presStyleCnt="0"/>
      <dgm:spPr/>
    </dgm:pt>
    <dgm:pt modelId="{29F6B313-4AE3-48BA-A7AE-6FF9BEBD13BA}" type="pres">
      <dgm:prSet presAssocID="{2895FA74-9C11-47BD-A3BB-EF6F108DC171}" presName="background" presStyleLbl="node0" presStyleIdx="0" presStyleCnt="4"/>
      <dgm:spPr/>
    </dgm:pt>
    <dgm:pt modelId="{D861EC57-7F82-4B71-9E1C-4686F2E60E62}" type="pres">
      <dgm:prSet presAssocID="{2895FA74-9C11-47BD-A3BB-EF6F108DC171}" presName="text" presStyleLbl="fgAcc0" presStyleIdx="0" presStyleCnt="4" custScaleX="111485" custScaleY="144691">
        <dgm:presLayoutVars>
          <dgm:chPref val="3"/>
        </dgm:presLayoutVars>
      </dgm:prSet>
      <dgm:spPr/>
    </dgm:pt>
    <dgm:pt modelId="{3EE89077-A178-4F27-A17E-B46820C4B1C8}" type="pres">
      <dgm:prSet presAssocID="{2895FA74-9C11-47BD-A3BB-EF6F108DC171}" presName="hierChild2" presStyleCnt="0"/>
      <dgm:spPr/>
    </dgm:pt>
    <dgm:pt modelId="{B01476E3-76CF-4E8C-9FB3-C38A5EE695F6}" type="pres">
      <dgm:prSet presAssocID="{209AEFF7-20DC-4468-ABA0-85CF7559D0F3}" presName="hierRoot1" presStyleCnt="0"/>
      <dgm:spPr/>
    </dgm:pt>
    <dgm:pt modelId="{F52D1BFA-747C-43E5-8FD8-705AD56F45AD}" type="pres">
      <dgm:prSet presAssocID="{209AEFF7-20DC-4468-ABA0-85CF7559D0F3}" presName="composite" presStyleCnt="0"/>
      <dgm:spPr/>
    </dgm:pt>
    <dgm:pt modelId="{49AEF841-2E5F-44BE-A4B6-E2DC46BE26D6}" type="pres">
      <dgm:prSet presAssocID="{209AEFF7-20DC-4468-ABA0-85CF7559D0F3}" presName="background" presStyleLbl="node0" presStyleIdx="1" presStyleCnt="4"/>
      <dgm:spPr/>
    </dgm:pt>
    <dgm:pt modelId="{F858AE1F-C8CE-4805-8FAC-847DBA6D78FD}" type="pres">
      <dgm:prSet presAssocID="{209AEFF7-20DC-4468-ABA0-85CF7559D0F3}" presName="text" presStyleLbl="fgAcc0" presStyleIdx="1" presStyleCnt="4" custScaleX="124397" custScaleY="136644">
        <dgm:presLayoutVars>
          <dgm:chPref val="3"/>
        </dgm:presLayoutVars>
      </dgm:prSet>
      <dgm:spPr/>
    </dgm:pt>
    <dgm:pt modelId="{B4C32EA1-FAC5-4874-BD42-41AE3DD6BA98}" type="pres">
      <dgm:prSet presAssocID="{209AEFF7-20DC-4468-ABA0-85CF7559D0F3}" presName="hierChild2" presStyleCnt="0"/>
      <dgm:spPr/>
    </dgm:pt>
    <dgm:pt modelId="{54F13A93-1782-405B-AFA9-C07B96AE2F1B}" type="pres">
      <dgm:prSet presAssocID="{C8045A95-5EC1-4175-8E6A-174FC0F535B8}" presName="hierRoot1" presStyleCnt="0"/>
      <dgm:spPr/>
    </dgm:pt>
    <dgm:pt modelId="{7075A575-F4F4-4BE6-8525-417C14B84EF7}" type="pres">
      <dgm:prSet presAssocID="{C8045A95-5EC1-4175-8E6A-174FC0F535B8}" presName="composite" presStyleCnt="0"/>
      <dgm:spPr/>
    </dgm:pt>
    <dgm:pt modelId="{5A852755-FEED-47B2-BADD-F177F9E49381}" type="pres">
      <dgm:prSet presAssocID="{C8045A95-5EC1-4175-8E6A-174FC0F535B8}" presName="background" presStyleLbl="node0" presStyleIdx="2" presStyleCnt="4"/>
      <dgm:spPr/>
    </dgm:pt>
    <dgm:pt modelId="{1D2201C5-682A-4851-BD2A-C951B99A3DE4}" type="pres">
      <dgm:prSet presAssocID="{C8045A95-5EC1-4175-8E6A-174FC0F535B8}" presName="text" presStyleLbl="fgAcc0" presStyleIdx="2" presStyleCnt="4" custScaleX="123873" custScaleY="134114">
        <dgm:presLayoutVars>
          <dgm:chPref val="3"/>
        </dgm:presLayoutVars>
      </dgm:prSet>
      <dgm:spPr/>
    </dgm:pt>
    <dgm:pt modelId="{7E8D5A1C-83B3-4534-9A8F-DC29A6DF3F76}" type="pres">
      <dgm:prSet presAssocID="{C8045A95-5EC1-4175-8E6A-174FC0F535B8}" presName="hierChild2" presStyleCnt="0"/>
      <dgm:spPr/>
    </dgm:pt>
    <dgm:pt modelId="{1F42F611-2E4F-422E-9007-2D9CFE78B3ED}" type="pres">
      <dgm:prSet presAssocID="{CE717B2E-7BAB-4D27-ABFC-DFB4267DDF95}" presName="hierRoot1" presStyleCnt="0"/>
      <dgm:spPr/>
    </dgm:pt>
    <dgm:pt modelId="{BF972307-F3B2-459E-91C3-35E8D271EE6D}" type="pres">
      <dgm:prSet presAssocID="{CE717B2E-7BAB-4D27-ABFC-DFB4267DDF95}" presName="composite" presStyleCnt="0"/>
      <dgm:spPr/>
    </dgm:pt>
    <dgm:pt modelId="{915E5C09-F4BD-4031-8806-D4C4CA309C1F}" type="pres">
      <dgm:prSet presAssocID="{CE717B2E-7BAB-4D27-ABFC-DFB4267DDF95}" presName="background" presStyleLbl="node0" presStyleIdx="3" presStyleCnt="4"/>
      <dgm:spPr/>
    </dgm:pt>
    <dgm:pt modelId="{8A67BD12-41C8-48DE-9BB9-3F65D4FFCFCA}" type="pres">
      <dgm:prSet presAssocID="{CE717B2E-7BAB-4D27-ABFC-DFB4267DDF95}" presName="text" presStyleLbl="fgAcc0" presStyleIdx="3" presStyleCnt="4" custScaleX="116138" custScaleY="136989">
        <dgm:presLayoutVars>
          <dgm:chPref val="3"/>
        </dgm:presLayoutVars>
      </dgm:prSet>
      <dgm:spPr/>
    </dgm:pt>
    <dgm:pt modelId="{2906D623-4C9E-4795-B64F-D7BCBA35A3A7}" type="pres">
      <dgm:prSet presAssocID="{CE717B2E-7BAB-4D27-ABFC-DFB4267DDF95}" presName="hierChild2" presStyleCnt="0"/>
      <dgm:spPr/>
    </dgm:pt>
  </dgm:ptLst>
  <dgm:cxnLst>
    <dgm:cxn modelId="{1A5EC724-E7D8-42CE-8861-6CC5998810A6}" type="presOf" srcId="{4F834E16-3402-4545-944A-9212946E9910}" destId="{69B7613E-314C-41D0-AFF7-5F9D93179623}" srcOrd="0" destOrd="0" presId="urn:microsoft.com/office/officeart/2005/8/layout/hierarchy1"/>
    <dgm:cxn modelId="{77693D2C-4927-4696-9A30-62690E9310E9}" srcId="{4F834E16-3402-4545-944A-9212946E9910}" destId="{2895FA74-9C11-47BD-A3BB-EF6F108DC171}" srcOrd="0" destOrd="0" parTransId="{169DD930-D4C5-49E4-BE31-E2281C237A04}" sibTransId="{0EA1EF48-C8E4-47E2-B8A3-157F7C9A4B4F}"/>
    <dgm:cxn modelId="{A0BFB932-5F0D-4246-92CC-BAA6A1BD4A42}" type="presOf" srcId="{C8045A95-5EC1-4175-8E6A-174FC0F535B8}" destId="{1D2201C5-682A-4851-BD2A-C951B99A3DE4}" srcOrd="0" destOrd="0" presId="urn:microsoft.com/office/officeart/2005/8/layout/hierarchy1"/>
    <dgm:cxn modelId="{FD441837-DAB4-4E82-B962-0D5B23782C96}" srcId="{4F834E16-3402-4545-944A-9212946E9910}" destId="{C8045A95-5EC1-4175-8E6A-174FC0F535B8}" srcOrd="2" destOrd="0" parTransId="{16A175B8-9323-43C2-B0D2-78893D92F383}" sibTransId="{4CF81034-4C64-4CF1-A27C-0FB7590ACAAE}"/>
    <dgm:cxn modelId="{AB2EA270-A8E0-4DED-AFE0-B1C89A6E1D04}" srcId="{4F834E16-3402-4545-944A-9212946E9910}" destId="{CE717B2E-7BAB-4D27-ABFC-DFB4267DDF95}" srcOrd="3" destOrd="0" parTransId="{73D5E56C-F97B-4FC9-BB7F-5582E3539A5F}" sibTransId="{A1CD1EC4-8AC4-44BE-B4AB-9FA02BA06AE3}"/>
    <dgm:cxn modelId="{DC922473-ED5D-446D-86DE-19FD6CD96010}" srcId="{4F834E16-3402-4545-944A-9212946E9910}" destId="{209AEFF7-20DC-4468-ABA0-85CF7559D0F3}" srcOrd="1" destOrd="0" parTransId="{9EF31724-D090-4CDE-AA35-9947AD52B4CD}" sibTransId="{98A2B56E-B91E-4D67-8A21-ED7D9C52F856}"/>
    <dgm:cxn modelId="{11759388-C163-416D-AC2D-680541D2E661}" type="presOf" srcId="{209AEFF7-20DC-4468-ABA0-85CF7559D0F3}" destId="{F858AE1F-C8CE-4805-8FAC-847DBA6D78FD}" srcOrd="0" destOrd="0" presId="urn:microsoft.com/office/officeart/2005/8/layout/hierarchy1"/>
    <dgm:cxn modelId="{0A07F9C0-3196-426B-920F-D8D9CFB8C280}" type="presOf" srcId="{CE717B2E-7BAB-4D27-ABFC-DFB4267DDF95}" destId="{8A67BD12-41C8-48DE-9BB9-3F65D4FFCFCA}" srcOrd="0" destOrd="0" presId="urn:microsoft.com/office/officeart/2005/8/layout/hierarchy1"/>
    <dgm:cxn modelId="{FD812DE1-C8D3-4123-9CE7-839F10A6055D}" type="presOf" srcId="{2895FA74-9C11-47BD-A3BB-EF6F108DC171}" destId="{D861EC57-7F82-4B71-9E1C-4686F2E60E62}" srcOrd="0" destOrd="0" presId="urn:microsoft.com/office/officeart/2005/8/layout/hierarchy1"/>
    <dgm:cxn modelId="{88286576-E8B8-4C3B-AFE6-9D6F73F3CCFE}" type="presParOf" srcId="{69B7613E-314C-41D0-AFF7-5F9D93179623}" destId="{12AAD754-8A10-4142-816E-77B3DABC99E7}" srcOrd="0" destOrd="0" presId="urn:microsoft.com/office/officeart/2005/8/layout/hierarchy1"/>
    <dgm:cxn modelId="{C299615D-3716-4518-A4BF-882181A5D18F}" type="presParOf" srcId="{12AAD754-8A10-4142-816E-77B3DABC99E7}" destId="{B1CCD42D-779C-48F3-A4DA-13764B7D66A9}" srcOrd="0" destOrd="0" presId="urn:microsoft.com/office/officeart/2005/8/layout/hierarchy1"/>
    <dgm:cxn modelId="{19B8FD53-28D3-48E7-AE12-0A523C4FD606}" type="presParOf" srcId="{B1CCD42D-779C-48F3-A4DA-13764B7D66A9}" destId="{29F6B313-4AE3-48BA-A7AE-6FF9BEBD13BA}" srcOrd="0" destOrd="0" presId="urn:microsoft.com/office/officeart/2005/8/layout/hierarchy1"/>
    <dgm:cxn modelId="{6835A932-02C5-4F91-937A-722350457937}" type="presParOf" srcId="{B1CCD42D-779C-48F3-A4DA-13764B7D66A9}" destId="{D861EC57-7F82-4B71-9E1C-4686F2E60E62}" srcOrd="1" destOrd="0" presId="urn:microsoft.com/office/officeart/2005/8/layout/hierarchy1"/>
    <dgm:cxn modelId="{845042F0-D7CC-48F1-8A98-1F4A43ED7D44}" type="presParOf" srcId="{12AAD754-8A10-4142-816E-77B3DABC99E7}" destId="{3EE89077-A178-4F27-A17E-B46820C4B1C8}" srcOrd="1" destOrd="0" presId="urn:microsoft.com/office/officeart/2005/8/layout/hierarchy1"/>
    <dgm:cxn modelId="{42188185-615E-4704-BE21-8A8D73DE271C}" type="presParOf" srcId="{69B7613E-314C-41D0-AFF7-5F9D93179623}" destId="{B01476E3-76CF-4E8C-9FB3-C38A5EE695F6}" srcOrd="1" destOrd="0" presId="urn:microsoft.com/office/officeart/2005/8/layout/hierarchy1"/>
    <dgm:cxn modelId="{D3ABB7D9-8F56-4FC9-848F-A4AE51FCA0B0}" type="presParOf" srcId="{B01476E3-76CF-4E8C-9FB3-C38A5EE695F6}" destId="{F52D1BFA-747C-43E5-8FD8-705AD56F45AD}" srcOrd="0" destOrd="0" presId="urn:microsoft.com/office/officeart/2005/8/layout/hierarchy1"/>
    <dgm:cxn modelId="{8265271D-4548-48B8-8ACF-4D87E5E4766C}" type="presParOf" srcId="{F52D1BFA-747C-43E5-8FD8-705AD56F45AD}" destId="{49AEF841-2E5F-44BE-A4B6-E2DC46BE26D6}" srcOrd="0" destOrd="0" presId="urn:microsoft.com/office/officeart/2005/8/layout/hierarchy1"/>
    <dgm:cxn modelId="{BDA490F4-7117-4650-B924-D766CA34BEEC}" type="presParOf" srcId="{F52D1BFA-747C-43E5-8FD8-705AD56F45AD}" destId="{F858AE1F-C8CE-4805-8FAC-847DBA6D78FD}" srcOrd="1" destOrd="0" presId="urn:microsoft.com/office/officeart/2005/8/layout/hierarchy1"/>
    <dgm:cxn modelId="{2495F01C-FE86-4139-942A-190B193947BF}" type="presParOf" srcId="{B01476E3-76CF-4E8C-9FB3-C38A5EE695F6}" destId="{B4C32EA1-FAC5-4874-BD42-41AE3DD6BA98}" srcOrd="1" destOrd="0" presId="urn:microsoft.com/office/officeart/2005/8/layout/hierarchy1"/>
    <dgm:cxn modelId="{AF727B1E-789C-42CC-AE71-0A832D34FE4A}" type="presParOf" srcId="{69B7613E-314C-41D0-AFF7-5F9D93179623}" destId="{54F13A93-1782-405B-AFA9-C07B96AE2F1B}" srcOrd="2" destOrd="0" presId="urn:microsoft.com/office/officeart/2005/8/layout/hierarchy1"/>
    <dgm:cxn modelId="{BE4A6CEF-9DDD-4CD4-99D9-000703163FF3}" type="presParOf" srcId="{54F13A93-1782-405B-AFA9-C07B96AE2F1B}" destId="{7075A575-F4F4-4BE6-8525-417C14B84EF7}" srcOrd="0" destOrd="0" presId="urn:microsoft.com/office/officeart/2005/8/layout/hierarchy1"/>
    <dgm:cxn modelId="{8DC89F85-388E-472C-9167-74AA57DBCF27}" type="presParOf" srcId="{7075A575-F4F4-4BE6-8525-417C14B84EF7}" destId="{5A852755-FEED-47B2-BADD-F177F9E49381}" srcOrd="0" destOrd="0" presId="urn:microsoft.com/office/officeart/2005/8/layout/hierarchy1"/>
    <dgm:cxn modelId="{C44EA877-E2EA-4110-B410-A01B4CD5F08C}" type="presParOf" srcId="{7075A575-F4F4-4BE6-8525-417C14B84EF7}" destId="{1D2201C5-682A-4851-BD2A-C951B99A3DE4}" srcOrd="1" destOrd="0" presId="urn:microsoft.com/office/officeart/2005/8/layout/hierarchy1"/>
    <dgm:cxn modelId="{6C755F65-DEBD-4662-BE36-4302CBB8CA9B}" type="presParOf" srcId="{54F13A93-1782-405B-AFA9-C07B96AE2F1B}" destId="{7E8D5A1C-83B3-4534-9A8F-DC29A6DF3F76}" srcOrd="1" destOrd="0" presId="urn:microsoft.com/office/officeart/2005/8/layout/hierarchy1"/>
    <dgm:cxn modelId="{9C521696-17AF-4935-A10D-B27176165CDF}" type="presParOf" srcId="{69B7613E-314C-41D0-AFF7-5F9D93179623}" destId="{1F42F611-2E4F-422E-9007-2D9CFE78B3ED}" srcOrd="3" destOrd="0" presId="urn:microsoft.com/office/officeart/2005/8/layout/hierarchy1"/>
    <dgm:cxn modelId="{9CC2DB45-27FD-4D28-A134-A83F29D1A892}" type="presParOf" srcId="{1F42F611-2E4F-422E-9007-2D9CFE78B3ED}" destId="{BF972307-F3B2-459E-91C3-35E8D271EE6D}" srcOrd="0" destOrd="0" presId="urn:microsoft.com/office/officeart/2005/8/layout/hierarchy1"/>
    <dgm:cxn modelId="{0FF9E9A5-89C7-4B3C-8D30-540FC9D06C1F}" type="presParOf" srcId="{BF972307-F3B2-459E-91C3-35E8D271EE6D}" destId="{915E5C09-F4BD-4031-8806-D4C4CA309C1F}" srcOrd="0" destOrd="0" presId="urn:microsoft.com/office/officeart/2005/8/layout/hierarchy1"/>
    <dgm:cxn modelId="{8FBA6F03-7CE4-45A5-904C-8F04DA850D50}" type="presParOf" srcId="{BF972307-F3B2-459E-91C3-35E8D271EE6D}" destId="{8A67BD12-41C8-48DE-9BB9-3F65D4FFCFCA}" srcOrd="1" destOrd="0" presId="urn:microsoft.com/office/officeart/2005/8/layout/hierarchy1"/>
    <dgm:cxn modelId="{C0DE972C-F0FB-4507-AB13-CF8A7424A7EF}" type="presParOf" srcId="{1F42F611-2E4F-422E-9007-2D9CFE78B3ED}" destId="{2906D623-4C9E-4795-B64F-D7BCBA35A3A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BBEB9E-FE15-4777-89A8-43F30B9EE2C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6BD7FE67-4E1E-4296-8FC2-1CD25FA321B5}">
      <dgm:prSet custT="1"/>
      <dgm:spPr/>
      <dgm:t>
        <a:bodyPr/>
        <a:lstStyle/>
        <a:p>
          <a:r>
            <a:rPr lang="en-US" sz="1200" dirty="0"/>
            <a:t>Ensuring that the LMS features align with your pedagogical goals and objectives is essential for effective learning.</a:t>
          </a:r>
        </a:p>
      </dgm:t>
    </dgm:pt>
    <dgm:pt modelId="{3F968E95-D962-4CD7-8136-B03C91205C64}" type="parTrans" cxnId="{2FC32258-0C04-4975-978A-583B2009C8BC}">
      <dgm:prSet/>
      <dgm:spPr/>
      <dgm:t>
        <a:bodyPr/>
        <a:lstStyle/>
        <a:p>
          <a:endParaRPr lang="en-US" sz="2800"/>
        </a:p>
      </dgm:t>
    </dgm:pt>
    <dgm:pt modelId="{B06230E9-6E59-452B-A4A1-DCBE2553FF5A}" type="sibTrans" cxnId="{2FC32258-0C04-4975-978A-583B2009C8BC}">
      <dgm:prSet/>
      <dgm:spPr/>
      <dgm:t>
        <a:bodyPr/>
        <a:lstStyle/>
        <a:p>
          <a:endParaRPr lang="en-US" sz="2800"/>
        </a:p>
      </dgm:t>
    </dgm:pt>
    <dgm:pt modelId="{7C786170-4FD4-4B31-B4D4-7A46995EBED6}">
      <dgm:prSet custT="1"/>
      <dgm:spPr/>
      <dgm:t>
        <a:bodyPr/>
        <a:lstStyle/>
        <a:p>
          <a:r>
            <a:rPr lang="en-US" sz="1200" dirty="0"/>
            <a:t>This alignment is critical for creating a seamless and engaging learning journey that keeps students motivated.</a:t>
          </a:r>
        </a:p>
      </dgm:t>
    </dgm:pt>
    <dgm:pt modelId="{23DF9FC4-D197-4776-8736-C23B5120DFEB}" type="parTrans" cxnId="{7EE09586-B84C-4DF3-9D62-38201352C44D}">
      <dgm:prSet/>
      <dgm:spPr/>
      <dgm:t>
        <a:bodyPr/>
        <a:lstStyle/>
        <a:p>
          <a:endParaRPr lang="en-US" sz="2800"/>
        </a:p>
      </dgm:t>
    </dgm:pt>
    <dgm:pt modelId="{F862251C-3E51-4233-A827-1B149F90EFA3}" type="sibTrans" cxnId="{7EE09586-B84C-4DF3-9D62-38201352C44D}">
      <dgm:prSet/>
      <dgm:spPr/>
      <dgm:t>
        <a:bodyPr/>
        <a:lstStyle/>
        <a:p>
          <a:endParaRPr lang="en-US" sz="2800"/>
        </a:p>
      </dgm:t>
    </dgm:pt>
    <dgm:pt modelId="{5A414F51-F912-4757-B1B6-23AC9FDC3E46}">
      <dgm:prSet custT="1"/>
      <dgm:spPr/>
      <dgm:t>
        <a:bodyPr/>
        <a:lstStyle/>
        <a:p>
          <a:r>
            <a:rPr lang="en-US" sz="1200" dirty="0"/>
            <a:t> It accommodates diverse learning trajectories, making education more personalized and effective for each student.</a:t>
          </a:r>
        </a:p>
      </dgm:t>
    </dgm:pt>
    <dgm:pt modelId="{C49C4D39-9872-41F0-8B1B-A43B8BA82A14}" type="parTrans" cxnId="{C9101D90-8F51-426F-B614-585BBAF251DC}">
      <dgm:prSet/>
      <dgm:spPr/>
      <dgm:t>
        <a:bodyPr/>
        <a:lstStyle/>
        <a:p>
          <a:endParaRPr lang="en-US" sz="2800"/>
        </a:p>
      </dgm:t>
    </dgm:pt>
    <dgm:pt modelId="{3343D50C-3307-45F4-9FC3-3C0C39B0B2E9}" type="sibTrans" cxnId="{C9101D90-8F51-426F-B614-585BBAF251DC}">
      <dgm:prSet/>
      <dgm:spPr/>
      <dgm:t>
        <a:bodyPr/>
        <a:lstStyle/>
        <a:p>
          <a:endParaRPr lang="en-US" sz="2800"/>
        </a:p>
      </dgm:t>
    </dgm:pt>
    <dgm:pt modelId="{D4C87CB2-75FB-4404-8F8A-E12B190B1522}">
      <dgm:prSet custT="1"/>
      <dgm:spPr/>
      <dgm:t>
        <a:bodyPr/>
        <a:lstStyle/>
        <a:p>
          <a:r>
            <a:rPr lang="en-US" sz="1200" dirty="0"/>
            <a:t>By focusing on the right features, educators can tailor the learning experience to meet individual needs and improve overall outcomes.</a:t>
          </a:r>
        </a:p>
      </dgm:t>
    </dgm:pt>
    <dgm:pt modelId="{1E18FBE1-FE29-4733-B9CF-73DB7A68BB8D}" type="parTrans" cxnId="{8E94A9A5-DF28-4563-A02D-3EACE4F5C057}">
      <dgm:prSet/>
      <dgm:spPr/>
      <dgm:t>
        <a:bodyPr/>
        <a:lstStyle/>
        <a:p>
          <a:endParaRPr lang="en-US" sz="2800"/>
        </a:p>
      </dgm:t>
    </dgm:pt>
    <dgm:pt modelId="{FBC14013-501D-4E95-9AD6-F684EFDA432B}" type="sibTrans" cxnId="{8E94A9A5-DF28-4563-A02D-3EACE4F5C057}">
      <dgm:prSet/>
      <dgm:spPr/>
      <dgm:t>
        <a:bodyPr/>
        <a:lstStyle/>
        <a:p>
          <a:endParaRPr lang="en-US" sz="2800"/>
        </a:p>
      </dgm:t>
    </dgm:pt>
    <dgm:pt modelId="{E642CD0A-07D8-4E07-9B78-232AD5605564}" type="pres">
      <dgm:prSet presAssocID="{0FBBEB9E-FE15-4777-89A8-43F30B9EE2C5}" presName="hierChild1" presStyleCnt="0">
        <dgm:presLayoutVars>
          <dgm:chPref val="1"/>
          <dgm:dir/>
          <dgm:animOne val="branch"/>
          <dgm:animLvl val="lvl"/>
          <dgm:resizeHandles/>
        </dgm:presLayoutVars>
      </dgm:prSet>
      <dgm:spPr/>
    </dgm:pt>
    <dgm:pt modelId="{8B17974D-2639-49BA-8749-1757F8A0BB12}" type="pres">
      <dgm:prSet presAssocID="{6BD7FE67-4E1E-4296-8FC2-1CD25FA321B5}" presName="hierRoot1" presStyleCnt="0"/>
      <dgm:spPr/>
    </dgm:pt>
    <dgm:pt modelId="{731D110D-699C-4EA4-B661-54281C63BCD7}" type="pres">
      <dgm:prSet presAssocID="{6BD7FE67-4E1E-4296-8FC2-1CD25FA321B5}" presName="composite" presStyleCnt="0"/>
      <dgm:spPr/>
    </dgm:pt>
    <dgm:pt modelId="{FE674C3A-340C-4035-BC30-97C214738523}" type="pres">
      <dgm:prSet presAssocID="{6BD7FE67-4E1E-4296-8FC2-1CD25FA321B5}" presName="background" presStyleLbl="node0" presStyleIdx="0" presStyleCnt="4"/>
      <dgm:spPr/>
    </dgm:pt>
    <dgm:pt modelId="{5885B4BB-281E-4FC4-B43E-299A64471D69}" type="pres">
      <dgm:prSet presAssocID="{6BD7FE67-4E1E-4296-8FC2-1CD25FA321B5}" presName="text" presStyleLbl="fgAcc0" presStyleIdx="0" presStyleCnt="4">
        <dgm:presLayoutVars>
          <dgm:chPref val="3"/>
        </dgm:presLayoutVars>
      </dgm:prSet>
      <dgm:spPr/>
    </dgm:pt>
    <dgm:pt modelId="{448C55E2-44B7-4A35-9CB2-29AFDA310087}" type="pres">
      <dgm:prSet presAssocID="{6BD7FE67-4E1E-4296-8FC2-1CD25FA321B5}" presName="hierChild2" presStyleCnt="0"/>
      <dgm:spPr/>
    </dgm:pt>
    <dgm:pt modelId="{4AFA7008-6E8E-475F-9167-B61ABC6655C9}" type="pres">
      <dgm:prSet presAssocID="{7C786170-4FD4-4B31-B4D4-7A46995EBED6}" presName="hierRoot1" presStyleCnt="0"/>
      <dgm:spPr/>
    </dgm:pt>
    <dgm:pt modelId="{6E63CB57-9F5B-4181-B2B7-89687B97976C}" type="pres">
      <dgm:prSet presAssocID="{7C786170-4FD4-4B31-B4D4-7A46995EBED6}" presName="composite" presStyleCnt="0"/>
      <dgm:spPr/>
    </dgm:pt>
    <dgm:pt modelId="{92B6399A-EDFB-447F-B31F-EA235360E29B}" type="pres">
      <dgm:prSet presAssocID="{7C786170-4FD4-4B31-B4D4-7A46995EBED6}" presName="background" presStyleLbl="node0" presStyleIdx="1" presStyleCnt="4"/>
      <dgm:spPr/>
    </dgm:pt>
    <dgm:pt modelId="{49B738C4-00FF-4C8A-ABD8-830D08F4F8DA}" type="pres">
      <dgm:prSet presAssocID="{7C786170-4FD4-4B31-B4D4-7A46995EBED6}" presName="text" presStyleLbl="fgAcc0" presStyleIdx="1" presStyleCnt="4">
        <dgm:presLayoutVars>
          <dgm:chPref val="3"/>
        </dgm:presLayoutVars>
      </dgm:prSet>
      <dgm:spPr/>
    </dgm:pt>
    <dgm:pt modelId="{18739145-EA49-4BCA-BADB-C0CCE9500628}" type="pres">
      <dgm:prSet presAssocID="{7C786170-4FD4-4B31-B4D4-7A46995EBED6}" presName="hierChild2" presStyleCnt="0"/>
      <dgm:spPr/>
    </dgm:pt>
    <dgm:pt modelId="{544BEB13-BDEC-4721-BFC2-6CF48E6B97CF}" type="pres">
      <dgm:prSet presAssocID="{5A414F51-F912-4757-B1B6-23AC9FDC3E46}" presName="hierRoot1" presStyleCnt="0"/>
      <dgm:spPr/>
    </dgm:pt>
    <dgm:pt modelId="{B16DFFEF-E635-45C4-AD5E-CB7EEF043718}" type="pres">
      <dgm:prSet presAssocID="{5A414F51-F912-4757-B1B6-23AC9FDC3E46}" presName="composite" presStyleCnt="0"/>
      <dgm:spPr/>
    </dgm:pt>
    <dgm:pt modelId="{E00459B7-9F3C-4708-9406-0CDF80E00AD8}" type="pres">
      <dgm:prSet presAssocID="{5A414F51-F912-4757-B1B6-23AC9FDC3E46}" presName="background" presStyleLbl="node0" presStyleIdx="2" presStyleCnt="4"/>
      <dgm:spPr/>
    </dgm:pt>
    <dgm:pt modelId="{9FC865AA-D102-4E45-B6CE-76456328E3FC}" type="pres">
      <dgm:prSet presAssocID="{5A414F51-F912-4757-B1B6-23AC9FDC3E46}" presName="text" presStyleLbl="fgAcc0" presStyleIdx="2" presStyleCnt="4">
        <dgm:presLayoutVars>
          <dgm:chPref val="3"/>
        </dgm:presLayoutVars>
      </dgm:prSet>
      <dgm:spPr/>
    </dgm:pt>
    <dgm:pt modelId="{DA227BAA-BDBC-4F61-905F-96CE2DF42BF1}" type="pres">
      <dgm:prSet presAssocID="{5A414F51-F912-4757-B1B6-23AC9FDC3E46}" presName="hierChild2" presStyleCnt="0"/>
      <dgm:spPr/>
    </dgm:pt>
    <dgm:pt modelId="{CC434373-9F39-47ED-9ACF-475846A8E2F3}" type="pres">
      <dgm:prSet presAssocID="{D4C87CB2-75FB-4404-8F8A-E12B190B1522}" presName="hierRoot1" presStyleCnt="0"/>
      <dgm:spPr/>
    </dgm:pt>
    <dgm:pt modelId="{327D3D33-6741-45C4-A9C7-071C1949385B}" type="pres">
      <dgm:prSet presAssocID="{D4C87CB2-75FB-4404-8F8A-E12B190B1522}" presName="composite" presStyleCnt="0"/>
      <dgm:spPr/>
    </dgm:pt>
    <dgm:pt modelId="{E6DBB2A9-403A-47BD-8168-83E343090FD3}" type="pres">
      <dgm:prSet presAssocID="{D4C87CB2-75FB-4404-8F8A-E12B190B1522}" presName="background" presStyleLbl="node0" presStyleIdx="3" presStyleCnt="4"/>
      <dgm:spPr/>
    </dgm:pt>
    <dgm:pt modelId="{84893FA8-AC62-4578-BA04-C3ED8222718F}" type="pres">
      <dgm:prSet presAssocID="{D4C87CB2-75FB-4404-8F8A-E12B190B1522}" presName="text" presStyleLbl="fgAcc0" presStyleIdx="3" presStyleCnt="4">
        <dgm:presLayoutVars>
          <dgm:chPref val="3"/>
        </dgm:presLayoutVars>
      </dgm:prSet>
      <dgm:spPr/>
    </dgm:pt>
    <dgm:pt modelId="{F6547E5A-5C43-44DE-9701-B24CAD39361B}" type="pres">
      <dgm:prSet presAssocID="{D4C87CB2-75FB-4404-8F8A-E12B190B1522}" presName="hierChild2" presStyleCnt="0"/>
      <dgm:spPr/>
    </dgm:pt>
  </dgm:ptLst>
  <dgm:cxnLst>
    <dgm:cxn modelId="{6366D510-E825-4108-BDAE-1A75EC43FDF4}" type="presOf" srcId="{7C786170-4FD4-4B31-B4D4-7A46995EBED6}" destId="{49B738C4-00FF-4C8A-ABD8-830D08F4F8DA}" srcOrd="0" destOrd="0" presId="urn:microsoft.com/office/officeart/2005/8/layout/hierarchy1"/>
    <dgm:cxn modelId="{55B08E75-6503-4A63-B379-6E39BDA0461F}" type="presOf" srcId="{5A414F51-F912-4757-B1B6-23AC9FDC3E46}" destId="{9FC865AA-D102-4E45-B6CE-76456328E3FC}" srcOrd="0" destOrd="0" presId="urn:microsoft.com/office/officeart/2005/8/layout/hierarchy1"/>
    <dgm:cxn modelId="{2FC32258-0C04-4975-978A-583B2009C8BC}" srcId="{0FBBEB9E-FE15-4777-89A8-43F30B9EE2C5}" destId="{6BD7FE67-4E1E-4296-8FC2-1CD25FA321B5}" srcOrd="0" destOrd="0" parTransId="{3F968E95-D962-4CD7-8136-B03C91205C64}" sibTransId="{B06230E9-6E59-452B-A4A1-DCBE2553FF5A}"/>
    <dgm:cxn modelId="{3489FC58-3A15-4C9A-AACD-85D13E18F2F2}" type="presOf" srcId="{0FBBEB9E-FE15-4777-89A8-43F30B9EE2C5}" destId="{E642CD0A-07D8-4E07-9B78-232AD5605564}" srcOrd="0" destOrd="0" presId="urn:microsoft.com/office/officeart/2005/8/layout/hierarchy1"/>
    <dgm:cxn modelId="{7EE09586-B84C-4DF3-9D62-38201352C44D}" srcId="{0FBBEB9E-FE15-4777-89A8-43F30B9EE2C5}" destId="{7C786170-4FD4-4B31-B4D4-7A46995EBED6}" srcOrd="1" destOrd="0" parTransId="{23DF9FC4-D197-4776-8736-C23B5120DFEB}" sibTransId="{F862251C-3E51-4233-A827-1B149F90EFA3}"/>
    <dgm:cxn modelId="{C9101D90-8F51-426F-B614-585BBAF251DC}" srcId="{0FBBEB9E-FE15-4777-89A8-43F30B9EE2C5}" destId="{5A414F51-F912-4757-B1B6-23AC9FDC3E46}" srcOrd="2" destOrd="0" parTransId="{C49C4D39-9872-41F0-8B1B-A43B8BA82A14}" sibTransId="{3343D50C-3307-45F4-9FC3-3C0C39B0B2E9}"/>
    <dgm:cxn modelId="{49E15AA5-4A6C-420F-8133-4BBF6A5DDE14}" type="presOf" srcId="{6BD7FE67-4E1E-4296-8FC2-1CD25FA321B5}" destId="{5885B4BB-281E-4FC4-B43E-299A64471D69}" srcOrd="0" destOrd="0" presId="urn:microsoft.com/office/officeart/2005/8/layout/hierarchy1"/>
    <dgm:cxn modelId="{8E94A9A5-DF28-4563-A02D-3EACE4F5C057}" srcId="{0FBBEB9E-FE15-4777-89A8-43F30B9EE2C5}" destId="{D4C87CB2-75FB-4404-8F8A-E12B190B1522}" srcOrd="3" destOrd="0" parTransId="{1E18FBE1-FE29-4733-B9CF-73DB7A68BB8D}" sibTransId="{FBC14013-501D-4E95-9AD6-F684EFDA432B}"/>
    <dgm:cxn modelId="{FB5D14C9-0CF4-4B75-9BE6-72DCF795F54F}" type="presOf" srcId="{D4C87CB2-75FB-4404-8F8A-E12B190B1522}" destId="{84893FA8-AC62-4578-BA04-C3ED8222718F}" srcOrd="0" destOrd="0" presId="urn:microsoft.com/office/officeart/2005/8/layout/hierarchy1"/>
    <dgm:cxn modelId="{5104CC2B-6526-48C1-9D7F-05BC3A81FC65}" type="presParOf" srcId="{E642CD0A-07D8-4E07-9B78-232AD5605564}" destId="{8B17974D-2639-49BA-8749-1757F8A0BB12}" srcOrd="0" destOrd="0" presId="urn:microsoft.com/office/officeart/2005/8/layout/hierarchy1"/>
    <dgm:cxn modelId="{DB9F7817-4D61-4DB8-A162-8D8103F22D53}" type="presParOf" srcId="{8B17974D-2639-49BA-8749-1757F8A0BB12}" destId="{731D110D-699C-4EA4-B661-54281C63BCD7}" srcOrd="0" destOrd="0" presId="urn:microsoft.com/office/officeart/2005/8/layout/hierarchy1"/>
    <dgm:cxn modelId="{58B8BF66-77F3-440A-BEA6-DF1716E152EE}" type="presParOf" srcId="{731D110D-699C-4EA4-B661-54281C63BCD7}" destId="{FE674C3A-340C-4035-BC30-97C214738523}" srcOrd="0" destOrd="0" presId="urn:microsoft.com/office/officeart/2005/8/layout/hierarchy1"/>
    <dgm:cxn modelId="{3FB3CAF5-69EB-475E-953E-40A811D9F03E}" type="presParOf" srcId="{731D110D-699C-4EA4-B661-54281C63BCD7}" destId="{5885B4BB-281E-4FC4-B43E-299A64471D69}" srcOrd="1" destOrd="0" presId="urn:microsoft.com/office/officeart/2005/8/layout/hierarchy1"/>
    <dgm:cxn modelId="{E2CFBFA5-B6A3-4797-93C8-26F58FA03801}" type="presParOf" srcId="{8B17974D-2639-49BA-8749-1757F8A0BB12}" destId="{448C55E2-44B7-4A35-9CB2-29AFDA310087}" srcOrd="1" destOrd="0" presId="urn:microsoft.com/office/officeart/2005/8/layout/hierarchy1"/>
    <dgm:cxn modelId="{024F3BA1-BEBA-4494-9BDC-4186239242C1}" type="presParOf" srcId="{E642CD0A-07D8-4E07-9B78-232AD5605564}" destId="{4AFA7008-6E8E-475F-9167-B61ABC6655C9}" srcOrd="1" destOrd="0" presId="urn:microsoft.com/office/officeart/2005/8/layout/hierarchy1"/>
    <dgm:cxn modelId="{F8CC848B-55D9-4DB3-A6C9-E0B4B258C0AF}" type="presParOf" srcId="{4AFA7008-6E8E-475F-9167-B61ABC6655C9}" destId="{6E63CB57-9F5B-4181-B2B7-89687B97976C}" srcOrd="0" destOrd="0" presId="urn:microsoft.com/office/officeart/2005/8/layout/hierarchy1"/>
    <dgm:cxn modelId="{96E7A629-2D42-42F5-AD37-D4E8B2CB34BA}" type="presParOf" srcId="{6E63CB57-9F5B-4181-B2B7-89687B97976C}" destId="{92B6399A-EDFB-447F-B31F-EA235360E29B}" srcOrd="0" destOrd="0" presId="urn:microsoft.com/office/officeart/2005/8/layout/hierarchy1"/>
    <dgm:cxn modelId="{3FA49E0A-E086-44F3-BB31-29539318A170}" type="presParOf" srcId="{6E63CB57-9F5B-4181-B2B7-89687B97976C}" destId="{49B738C4-00FF-4C8A-ABD8-830D08F4F8DA}" srcOrd="1" destOrd="0" presId="urn:microsoft.com/office/officeart/2005/8/layout/hierarchy1"/>
    <dgm:cxn modelId="{CBDE0A68-8579-4E67-9372-9544C3F1DD72}" type="presParOf" srcId="{4AFA7008-6E8E-475F-9167-B61ABC6655C9}" destId="{18739145-EA49-4BCA-BADB-C0CCE9500628}" srcOrd="1" destOrd="0" presId="urn:microsoft.com/office/officeart/2005/8/layout/hierarchy1"/>
    <dgm:cxn modelId="{30259B08-8CCE-45D5-B60E-8312337318B0}" type="presParOf" srcId="{E642CD0A-07D8-4E07-9B78-232AD5605564}" destId="{544BEB13-BDEC-4721-BFC2-6CF48E6B97CF}" srcOrd="2" destOrd="0" presId="urn:microsoft.com/office/officeart/2005/8/layout/hierarchy1"/>
    <dgm:cxn modelId="{87BA7D23-71E4-4481-A73A-3910E44D30A9}" type="presParOf" srcId="{544BEB13-BDEC-4721-BFC2-6CF48E6B97CF}" destId="{B16DFFEF-E635-45C4-AD5E-CB7EEF043718}" srcOrd="0" destOrd="0" presId="urn:microsoft.com/office/officeart/2005/8/layout/hierarchy1"/>
    <dgm:cxn modelId="{685A42E9-7BE8-43C8-9ABF-8DBE0336B41D}" type="presParOf" srcId="{B16DFFEF-E635-45C4-AD5E-CB7EEF043718}" destId="{E00459B7-9F3C-4708-9406-0CDF80E00AD8}" srcOrd="0" destOrd="0" presId="urn:microsoft.com/office/officeart/2005/8/layout/hierarchy1"/>
    <dgm:cxn modelId="{39AA75A7-9DC8-4958-A032-8605DBBC29B1}" type="presParOf" srcId="{B16DFFEF-E635-45C4-AD5E-CB7EEF043718}" destId="{9FC865AA-D102-4E45-B6CE-76456328E3FC}" srcOrd="1" destOrd="0" presId="urn:microsoft.com/office/officeart/2005/8/layout/hierarchy1"/>
    <dgm:cxn modelId="{85F48E15-E57B-4281-8DC2-D1541C3EDE8C}" type="presParOf" srcId="{544BEB13-BDEC-4721-BFC2-6CF48E6B97CF}" destId="{DA227BAA-BDBC-4F61-905F-96CE2DF42BF1}" srcOrd="1" destOrd="0" presId="urn:microsoft.com/office/officeart/2005/8/layout/hierarchy1"/>
    <dgm:cxn modelId="{A4B6FF5B-6B73-4DB3-BAB0-11A9E8C03059}" type="presParOf" srcId="{E642CD0A-07D8-4E07-9B78-232AD5605564}" destId="{CC434373-9F39-47ED-9ACF-475846A8E2F3}" srcOrd="3" destOrd="0" presId="urn:microsoft.com/office/officeart/2005/8/layout/hierarchy1"/>
    <dgm:cxn modelId="{014D0F85-BDDD-4FA1-9714-F71142551B4D}" type="presParOf" srcId="{CC434373-9F39-47ED-9ACF-475846A8E2F3}" destId="{327D3D33-6741-45C4-A9C7-071C1949385B}" srcOrd="0" destOrd="0" presId="urn:microsoft.com/office/officeart/2005/8/layout/hierarchy1"/>
    <dgm:cxn modelId="{EEBA963B-04AF-49BA-9827-0910E2A25F0E}" type="presParOf" srcId="{327D3D33-6741-45C4-A9C7-071C1949385B}" destId="{E6DBB2A9-403A-47BD-8168-83E343090FD3}" srcOrd="0" destOrd="0" presId="urn:microsoft.com/office/officeart/2005/8/layout/hierarchy1"/>
    <dgm:cxn modelId="{46424902-DBE8-49B1-8A32-B440817BCB29}" type="presParOf" srcId="{327D3D33-6741-45C4-A9C7-071C1949385B}" destId="{84893FA8-AC62-4578-BA04-C3ED8222718F}" srcOrd="1" destOrd="0" presId="urn:microsoft.com/office/officeart/2005/8/layout/hierarchy1"/>
    <dgm:cxn modelId="{F8961BFF-9C97-4319-8509-3435788FEFC1}" type="presParOf" srcId="{CC434373-9F39-47ED-9ACF-475846A8E2F3}" destId="{F6547E5A-5C43-44DE-9701-B24CAD39361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CADEA-07A4-48DB-9F3F-FCA2CE50D9CD}">
      <dsp:nvSpPr>
        <dsp:cNvPr id="0" name=""/>
        <dsp:cNvSpPr/>
      </dsp:nvSpPr>
      <dsp:spPr>
        <a:xfrm>
          <a:off x="865617" y="482548"/>
          <a:ext cx="684461"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821608-8113-45C0-A0A7-35F5EA0975C1}">
      <dsp:nvSpPr>
        <dsp:cNvPr id="0" name=""/>
        <dsp:cNvSpPr/>
      </dsp:nvSpPr>
      <dsp:spPr>
        <a:xfrm>
          <a:off x="1591146" y="425033"/>
          <a:ext cx="78713" cy="147987"/>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0ACF2-A339-4F4D-A2D9-D0D64F7E0365}">
      <dsp:nvSpPr>
        <dsp:cNvPr id="0" name=""/>
        <dsp:cNvSpPr/>
      </dsp:nvSpPr>
      <dsp:spPr>
        <a:xfrm>
          <a:off x="451781"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547931" y="250456"/>
        <a:ext cx="464256" cy="464256"/>
      </dsp:txXfrm>
    </dsp:sp>
    <dsp:sp modelId="{62E76245-05A4-465A-A16E-B9072263FFE4}">
      <dsp:nvSpPr>
        <dsp:cNvPr id="0" name=""/>
        <dsp:cNvSpPr/>
      </dsp:nvSpPr>
      <dsp:spPr>
        <a:xfrm>
          <a:off x="10040"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A Learning Management System (LMS) is a digital platform designed to simplify the management and delivery of educational content.</a:t>
          </a:r>
        </a:p>
      </dsp:txBody>
      <dsp:txXfrm>
        <a:off x="10040" y="1284469"/>
        <a:ext cx="1540037" cy="2333268"/>
      </dsp:txXfrm>
    </dsp:sp>
    <dsp:sp modelId="{E5770906-6633-4F36-93A4-56518E826072}">
      <dsp:nvSpPr>
        <dsp:cNvPr id="0" name=""/>
        <dsp:cNvSpPr/>
      </dsp:nvSpPr>
      <dsp:spPr>
        <a:xfrm>
          <a:off x="1721193" y="482548"/>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2DB99-860C-4DE0-9D7A-F8EE7EDDF1D4}">
      <dsp:nvSpPr>
        <dsp:cNvPr id="0" name=""/>
        <dsp:cNvSpPr/>
      </dsp:nvSpPr>
      <dsp:spPr>
        <a:xfrm>
          <a:off x="3302299" y="425033"/>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7F72-72CF-48A9-9154-A9925F7E8396}">
      <dsp:nvSpPr>
        <dsp:cNvPr id="0" name=""/>
        <dsp:cNvSpPr/>
      </dsp:nvSpPr>
      <dsp:spPr>
        <a:xfrm>
          <a:off x="2162934"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259084" y="250456"/>
        <a:ext cx="464256" cy="464256"/>
      </dsp:txXfrm>
    </dsp:sp>
    <dsp:sp modelId="{D203B299-0036-4D97-890C-1C9BA1E9F249}">
      <dsp:nvSpPr>
        <dsp:cNvPr id="0" name=""/>
        <dsp:cNvSpPr/>
      </dsp:nvSpPr>
      <dsp:spPr>
        <a:xfrm>
          <a:off x="1721193"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It serves as a central hub, supporting the efficient distribution of course materials.</a:t>
          </a:r>
        </a:p>
      </dsp:txBody>
      <dsp:txXfrm>
        <a:off x="1721193" y="1284469"/>
        <a:ext cx="1540037" cy="2333268"/>
      </dsp:txXfrm>
    </dsp:sp>
    <dsp:sp modelId="{98767695-133A-4CA1-948A-F7032E9C9249}">
      <dsp:nvSpPr>
        <dsp:cNvPr id="0" name=""/>
        <dsp:cNvSpPr/>
      </dsp:nvSpPr>
      <dsp:spPr>
        <a:xfrm>
          <a:off x="3432346" y="482548"/>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3F13A3-A1D7-459B-8F81-9409DF09506F}">
      <dsp:nvSpPr>
        <dsp:cNvPr id="0" name=""/>
        <dsp:cNvSpPr/>
      </dsp:nvSpPr>
      <dsp:spPr>
        <a:xfrm>
          <a:off x="5013452" y="425033"/>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E7D95-77B5-4FDB-BF30-57C3EE0C0651}">
      <dsp:nvSpPr>
        <dsp:cNvPr id="0" name=""/>
        <dsp:cNvSpPr/>
      </dsp:nvSpPr>
      <dsp:spPr>
        <a:xfrm>
          <a:off x="3874087"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3970237" y="250456"/>
        <a:ext cx="464256" cy="464256"/>
      </dsp:txXfrm>
    </dsp:sp>
    <dsp:sp modelId="{6F9AF000-0119-4EAE-9BD0-027BF98A134A}">
      <dsp:nvSpPr>
        <dsp:cNvPr id="0" name=""/>
        <dsp:cNvSpPr/>
      </dsp:nvSpPr>
      <dsp:spPr>
        <a:xfrm>
          <a:off x="3432346"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An LMS streamlines communication between educators and students.</a:t>
          </a:r>
        </a:p>
      </dsp:txBody>
      <dsp:txXfrm>
        <a:off x="3432346" y="1284469"/>
        <a:ext cx="1540037" cy="2333268"/>
      </dsp:txXfrm>
    </dsp:sp>
    <dsp:sp modelId="{4C2A5384-C362-4E25-9C25-EA2267B93FE7}">
      <dsp:nvSpPr>
        <dsp:cNvPr id="0" name=""/>
        <dsp:cNvSpPr/>
      </dsp:nvSpPr>
      <dsp:spPr>
        <a:xfrm>
          <a:off x="5143500" y="482548"/>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10BAC-9270-4ACC-BAD3-13E0A11BF3C6}">
      <dsp:nvSpPr>
        <dsp:cNvPr id="0" name=""/>
        <dsp:cNvSpPr/>
      </dsp:nvSpPr>
      <dsp:spPr>
        <a:xfrm>
          <a:off x="6724605" y="425033"/>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C38A4-33F5-4609-B8DA-CD1F37878C14}">
      <dsp:nvSpPr>
        <dsp:cNvPr id="0" name=""/>
        <dsp:cNvSpPr/>
      </dsp:nvSpPr>
      <dsp:spPr>
        <a:xfrm>
          <a:off x="5585240"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4</a:t>
          </a:r>
        </a:p>
      </dsp:txBody>
      <dsp:txXfrm>
        <a:off x="5681390" y="250456"/>
        <a:ext cx="464256" cy="464256"/>
      </dsp:txXfrm>
    </dsp:sp>
    <dsp:sp modelId="{3A0A2EA6-F606-47F1-B2DF-7B26E27D53E8}">
      <dsp:nvSpPr>
        <dsp:cNvPr id="0" name=""/>
        <dsp:cNvSpPr/>
      </dsp:nvSpPr>
      <dsp:spPr>
        <a:xfrm>
          <a:off x="5143500"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It facilitates the organization of learning resources, making course management more efficient.</a:t>
          </a:r>
        </a:p>
      </dsp:txBody>
      <dsp:txXfrm>
        <a:off x="5143500" y="1284469"/>
        <a:ext cx="1540037" cy="2333268"/>
      </dsp:txXfrm>
    </dsp:sp>
    <dsp:sp modelId="{9B9D55D9-CE53-40A3-A9B5-46103E5EB6F7}">
      <dsp:nvSpPr>
        <dsp:cNvPr id="0" name=""/>
        <dsp:cNvSpPr/>
      </dsp:nvSpPr>
      <dsp:spPr>
        <a:xfrm>
          <a:off x="6854653" y="482548"/>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8E7B5-51E9-48E9-B0B6-6D37E6C32B4C}">
      <dsp:nvSpPr>
        <dsp:cNvPr id="0" name=""/>
        <dsp:cNvSpPr/>
      </dsp:nvSpPr>
      <dsp:spPr>
        <a:xfrm>
          <a:off x="8435758" y="425033"/>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0D89CB-BF64-42FC-BC54-1A901F93DE2A}">
      <dsp:nvSpPr>
        <dsp:cNvPr id="0" name=""/>
        <dsp:cNvSpPr/>
      </dsp:nvSpPr>
      <dsp:spPr>
        <a:xfrm>
          <a:off x="7296393"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5</a:t>
          </a:r>
        </a:p>
      </dsp:txBody>
      <dsp:txXfrm>
        <a:off x="7392543" y="250456"/>
        <a:ext cx="464256" cy="464256"/>
      </dsp:txXfrm>
    </dsp:sp>
    <dsp:sp modelId="{AFC5ED02-6A92-4697-8719-10DDF13CB2B5}">
      <dsp:nvSpPr>
        <dsp:cNvPr id="0" name=""/>
        <dsp:cNvSpPr/>
      </dsp:nvSpPr>
      <dsp:spPr>
        <a:xfrm>
          <a:off x="6854653"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Students gain the flexibility to access materials anytime and from any location.</a:t>
          </a:r>
        </a:p>
      </dsp:txBody>
      <dsp:txXfrm>
        <a:off x="6854653" y="1284469"/>
        <a:ext cx="1540037" cy="2333268"/>
      </dsp:txXfrm>
    </dsp:sp>
    <dsp:sp modelId="{8352B5A7-7BDD-4390-9E4A-6D8FD327D852}">
      <dsp:nvSpPr>
        <dsp:cNvPr id="0" name=""/>
        <dsp:cNvSpPr/>
      </dsp:nvSpPr>
      <dsp:spPr>
        <a:xfrm>
          <a:off x="8565806" y="482548"/>
          <a:ext cx="770018"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6C64B-E559-4F80-ACCD-21294100A045}">
      <dsp:nvSpPr>
        <dsp:cNvPr id="0" name=""/>
        <dsp:cNvSpPr/>
      </dsp:nvSpPr>
      <dsp:spPr>
        <a:xfrm>
          <a:off x="9007546" y="154306"/>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6</a:t>
          </a:r>
        </a:p>
      </dsp:txBody>
      <dsp:txXfrm>
        <a:off x="9103696" y="250456"/>
        <a:ext cx="464256" cy="464256"/>
      </dsp:txXfrm>
    </dsp:sp>
    <dsp:sp modelId="{9F110AE6-0566-4F05-8EA7-56126922183F}">
      <dsp:nvSpPr>
        <dsp:cNvPr id="0" name=""/>
        <dsp:cNvSpPr/>
      </dsp:nvSpPr>
      <dsp:spPr>
        <a:xfrm>
          <a:off x="8565806" y="976462"/>
          <a:ext cx="1540037"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This system supports a more inclusive and accessible educational approach, catering to diverse learning needs.</a:t>
          </a:r>
        </a:p>
      </dsp:txBody>
      <dsp:txXfrm>
        <a:off x="8565806" y="1284469"/>
        <a:ext cx="1540037" cy="23332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20898-00C1-4D04-98A7-03A8CFC7EF40}">
      <dsp:nvSpPr>
        <dsp:cNvPr id="0" name=""/>
        <dsp:cNvSpPr/>
      </dsp:nvSpPr>
      <dsp:spPr>
        <a:xfrm>
          <a:off x="454130"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Utilize the LMS tools to create interactive and collaborative learning experiences for students.</a:t>
          </a:r>
        </a:p>
      </dsp:txBody>
      <dsp:txXfrm>
        <a:off x="497116" y="43054"/>
        <a:ext cx="2360109" cy="1381677"/>
      </dsp:txXfrm>
    </dsp:sp>
    <dsp:sp modelId="{7392D33D-44E9-4908-853A-C3E1D5184E11}">
      <dsp:nvSpPr>
        <dsp:cNvPr id="0" name=""/>
        <dsp:cNvSpPr/>
      </dsp:nvSpPr>
      <dsp:spPr>
        <a:xfrm>
          <a:off x="3115467" y="430579"/>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15467" y="551905"/>
        <a:ext cx="362998" cy="363976"/>
      </dsp:txXfrm>
    </dsp:sp>
    <dsp:sp modelId="{66EFE221-1C01-4BB6-8722-82D89AEC094C}">
      <dsp:nvSpPr>
        <dsp:cNvPr id="0" name=""/>
        <dsp:cNvSpPr/>
      </dsp:nvSpPr>
      <dsp:spPr>
        <a:xfrm>
          <a:off x="3878644"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Encourage student participation in discussions, group projects, and other community-building activities within the LMS.</a:t>
          </a:r>
        </a:p>
      </dsp:txBody>
      <dsp:txXfrm>
        <a:off x="3921630" y="43054"/>
        <a:ext cx="2360109" cy="1381677"/>
      </dsp:txXfrm>
    </dsp:sp>
    <dsp:sp modelId="{EE39A678-6664-4A75-A9C6-550EC2D5123C}">
      <dsp:nvSpPr>
        <dsp:cNvPr id="0" name=""/>
        <dsp:cNvSpPr/>
      </dsp:nvSpPr>
      <dsp:spPr>
        <a:xfrm rot="5400000">
          <a:off x="4842401" y="1638943"/>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919698" y="1682973"/>
        <a:ext cx="363976" cy="362998"/>
      </dsp:txXfrm>
    </dsp:sp>
    <dsp:sp modelId="{EFA0B957-4A68-4BEC-AE9C-6D3A6A5B51EE}">
      <dsp:nvSpPr>
        <dsp:cNvPr id="0" name=""/>
        <dsp:cNvSpPr/>
      </dsp:nvSpPr>
      <dsp:spPr>
        <a:xfrm>
          <a:off x="3878644"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This approach helps cultivate a vibrant learning community that enhances peer learning and engagement.</a:t>
          </a:r>
        </a:p>
      </dsp:txBody>
      <dsp:txXfrm>
        <a:off x="3921630" y="2489136"/>
        <a:ext cx="2360109" cy="1381677"/>
      </dsp:txXfrm>
    </dsp:sp>
    <dsp:sp modelId="{A8521730-4F91-45E4-BBD6-8A7FED17C406}">
      <dsp:nvSpPr>
        <dsp:cNvPr id="0" name=""/>
        <dsp:cNvSpPr/>
      </dsp:nvSpPr>
      <dsp:spPr>
        <a:xfrm rot="10800000">
          <a:off x="3144820" y="2876660"/>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00391" y="2997986"/>
        <a:ext cx="362998" cy="363976"/>
      </dsp:txXfrm>
    </dsp:sp>
    <dsp:sp modelId="{4879D484-3EE1-4F27-95ED-3544F68C0051}">
      <dsp:nvSpPr>
        <dsp:cNvPr id="0" name=""/>
        <dsp:cNvSpPr/>
      </dsp:nvSpPr>
      <dsp:spPr>
        <a:xfrm>
          <a:off x="454130"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By fostering collaboration, students are more likely to feel connected and invested in their learning environment.</a:t>
          </a:r>
        </a:p>
      </dsp:txBody>
      <dsp:txXfrm>
        <a:off x="497116" y="2489136"/>
        <a:ext cx="2360109" cy="13816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420A-9307-4E56-8336-64FD6B9DE5E5}">
      <dsp:nvSpPr>
        <dsp:cNvPr id="0" name=""/>
        <dsp:cNvSpPr/>
      </dsp:nvSpPr>
      <dsp:spPr>
        <a:xfrm>
          <a:off x="1036"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Harness discussion boards within your LMS to initiate meaningful conversations and deepen students' comprehension of subjects.</a:t>
          </a:r>
        </a:p>
      </dsp:txBody>
      <dsp:txXfrm>
        <a:off x="39887" y="1107769"/>
        <a:ext cx="2133099" cy="1248778"/>
      </dsp:txXfrm>
    </dsp:sp>
    <dsp:sp modelId="{A0F49C33-393A-47FA-A530-F493742B3681}">
      <dsp:nvSpPr>
        <dsp:cNvPr id="0" name=""/>
        <dsp:cNvSpPr/>
      </dsp:nvSpPr>
      <dsp:spPr>
        <a:xfrm>
          <a:off x="2406388" y="1458019"/>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06388" y="1567675"/>
        <a:ext cx="328082" cy="328966"/>
      </dsp:txXfrm>
    </dsp:sp>
    <dsp:sp modelId="{C0E215DC-54B3-48CB-A656-47D9EE179BC5}">
      <dsp:nvSpPr>
        <dsp:cNvPr id="0" name=""/>
        <dsp:cNvSpPr/>
      </dsp:nvSpPr>
      <dsp:spPr>
        <a:xfrm>
          <a:off x="3096158"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Encourage the exchange of diverse viewpoints through these platforms, enhancing critical thinking and collaborative learning.</a:t>
          </a:r>
        </a:p>
      </dsp:txBody>
      <dsp:txXfrm>
        <a:off x="3135009" y="1107769"/>
        <a:ext cx="2133099" cy="1248778"/>
      </dsp:txXfrm>
    </dsp:sp>
    <dsp:sp modelId="{2804E36F-DEF6-44A0-BE32-1A4678EAF741}">
      <dsp:nvSpPr>
        <dsp:cNvPr id="0" name=""/>
        <dsp:cNvSpPr/>
      </dsp:nvSpPr>
      <dsp:spPr>
        <a:xfrm rot="5400000">
          <a:off x="3967214" y="2550155"/>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037076" y="2589950"/>
        <a:ext cx="328966" cy="328082"/>
      </dsp:txXfrm>
    </dsp:sp>
    <dsp:sp modelId="{43E81907-629E-4D4F-BDC5-C3E7407BB544}">
      <dsp:nvSpPr>
        <dsp:cNvPr id="0" name=""/>
        <dsp:cNvSpPr/>
      </dsp:nvSpPr>
      <dsp:spPr>
        <a:xfrm>
          <a:off x="3096158"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functionality is essential for engaging students in higher-level thinking, fostering a community where ideas flourish and understanding deepens.</a:t>
          </a:r>
        </a:p>
      </dsp:txBody>
      <dsp:txXfrm>
        <a:off x="3135009" y="3318571"/>
        <a:ext cx="2133099" cy="1248778"/>
      </dsp:txXfrm>
    </dsp:sp>
    <dsp:sp modelId="{5E718543-7A03-4C84-AB02-05C55D783C9D}">
      <dsp:nvSpPr>
        <dsp:cNvPr id="0" name=""/>
        <dsp:cNvSpPr/>
      </dsp:nvSpPr>
      <dsp:spPr>
        <a:xfrm rot="10800000">
          <a:off x="2432918" y="3668821"/>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73525" y="3778477"/>
        <a:ext cx="328082" cy="328966"/>
      </dsp:txXfrm>
    </dsp:sp>
    <dsp:sp modelId="{76EE136B-1896-4741-9F39-6DEF03C8FAE0}">
      <dsp:nvSpPr>
        <dsp:cNvPr id="0" name=""/>
        <dsp:cNvSpPr/>
      </dsp:nvSpPr>
      <dsp:spPr>
        <a:xfrm>
          <a:off x="1036"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By creating a space for dialogue, students can learn from each other and develop a more nuanced understanding of course material.</a:t>
          </a:r>
        </a:p>
      </dsp:txBody>
      <dsp:txXfrm>
        <a:off x="39887" y="3318571"/>
        <a:ext cx="2133099" cy="12487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46332-40BE-4E38-B4DA-7D29A4F565F0}">
      <dsp:nvSpPr>
        <dsp:cNvPr id="0" name=""/>
        <dsp:cNvSpPr/>
      </dsp:nvSpPr>
      <dsp:spPr>
        <a:xfrm>
          <a:off x="1083" y="1117290"/>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Integrate quizzes into the LMS to provide immediate feedback on student understanding and progress.</a:t>
          </a:r>
        </a:p>
      </dsp:txBody>
      <dsp:txXfrm>
        <a:off x="41676" y="1157883"/>
        <a:ext cx="2228706" cy="1304749"/>
      </dsp:txXfrm>
    </dsp:sp>
    <dsp:sp modelId="{C6375C52-8F62-414C-A99C-5C45937020F6}">
      <dsp:nvSpPr>
        <dsp:cNvPr id="0" name=""/>
        <dsp:cNvSpPr/>
      </dsp:nvSpPr>
      <dsp:spPr>
        <a:xfrm>
          <a:off x="2514246" y="1523831"/>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514246" y="1638402"/>
        <a:ext cx="342788" cy="343711"/>
      </dsp:txXfrm>
    </dsp:sp>
    <dsp:sp modelId="{16FDCE78-C52F-4780-89CD-E5D9ECB89E80}">
      <dsp:nvSpPr>
        <dsp:cNvPr id="0" name=""/>
        <dsp:cNvSpPr/>
      </dsp:nvSpPr>
      <dsp:spPr>
        <a:xfrm>
          <a:off x="3234933" y="1117290"/>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Use quizzes to assess students' grasp of the material, allowing educators to adjust teaching strategies based on individual performances.</a:t>
          </a:r>
        </a:p>
      </dsp:txBody>
      <dsp:txXfrm>
        <a:off x="3275526" y="1157883"/>
        <a:ext cx="2228706" cy="1304749"/>
      </dsp:txXfrm>
    </dsp:sp>
    <dsp:sp modelId="{F3FA5F10-224F-41CF-9006-30A5D7DB4398}">
      <dsp:nvSpPr>
        <dsp:cNvPr id="0" name=""/>
        <dsp:cNvSpPr/>
      </dsp:nvSpPr>
      <dsp:spPr>
        <a:xfrm rot="5400000">
          <a:off x="4145030" y="2664918"/>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4218024" y="2706496"/>
        <a:ext cx="343711" cy="342788"/>
      </dsp:txXfrm>
    </dsp:sp>
    <dsp:sp modelId="{9311D946-88A7-4707-AFE8-C107DEF3DD02}">
      <dsp:nvSpPr>
        <dsp:cNvPr id="0" name=""/>
        <dsp:cNvSpPr/>
      </dsp:nvSpPr>
      <dsp:spPr>
        <a:xfrm>
          <a:off x="3234933" y="3427183"/>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Quizzes serve as invaluable tools for measuring student progress and identifying areas that require additional support.</a:t>
          </a:r>
        </a:p>
      </dsp:txBody>
      <dsp:txXfrm>
        <a:off x="3275526" y="3467776"/>
        <a:ext cx="2228706" cy="1304749"/>
      </dsp:txXfrm>
    </dsp:sp>
    <dsp:sp modelId="{E1C99413-6370-4AB6-BDA5-2FA6C21F688E}">
      <dsp:nvSpPr>
        <dsp:cNvPr id="0" name=""/>
        <dsp:cNvSpPr/>
      </dsp:nvSpPr>
      <dsp:spPr>
        <a:xfrm rot="10800000">
          <a:off x="2541965" y="3833724"/>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688874" y="3948295"/>
        <a:ext cx="342788" cy="343711"/>
      </dsp:txXfrm>
    </dsp:sp>
    <dsp:sp modelId="{5D401857-8062-41BA-9ECC-BDE06BDF99A6}">
      <dsp:nvSpPr>
        <dsp:cNvPr id="0" name=""/>
        <dsp:cNvSpPr/>
      </dsp:nvSpPr>
      <dsp:spPr>
        <a:xfrm>
          <a:off x="1083" y="3427183"/>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approach enables timely interventions and tailored instruction, fostering a more responsive learning environment.</a:t>
          </a:r>
        </a:p>
      </dsp:txBody>
      <dsp:txXfrm>
        <a:off x="41676" y="3467776"/>
        <a:ext cx="2228706" cy="1304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4C8A-510D-4AB0-90F1-F6EAE23D0248}">
      <dsp:nvSpPr>
        <dsp:cNvPr id="0" name=""/>
        <dsp:cNvSpPr/>
      </dsp:nvSpPr>
      <dsp:spPr>
        <a:xfrm>
          <a:off x="264271"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Fully utilize gradebooks and analytics within the LMS to monitor student progress, engagement, and achievements.</a:t>
          </a:r>
        </a:p>
      </dsp:txBody>
      <dsp:txXfrm>
        <a:off x="303665" y="41556"/>
        <a:ext cx="2162903" cy="1266226"/>
      </dsp:txXfrm>
    </dsp:sp>
    <dsp:sp modelId="{46624FC7-8105-4006-B411-045AA56DBD7B}">
      <dsp:nvSpPr>
        <dsp:cNvPr id="0" name=""/>
        <dsp:cNvSpPr/>
      </dsp:nvSpPr>
      <dsp:spPr>
        <a:xfrm>
          <a:off x="2703231" y="396700"/>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03231" y="507888"/>
        <a:ext cx="332667" cy="333563"/>
      </dsp:txXfrm>
    </dsp:sp>
    <dsp:sp modelId="{06917830-D548-4EB9-A0FA-AC9A0A87CD20}">
      <dsp:nvSpPr>
        <dsp:cNvPr id="0" name=""/>
        <dsp:cNvSpPr/>
      </dsp:nvSpPr>
      <dsp:spPr>
        <a:xfrm>
          <a:off x="3402639"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These tools provide critical insights that help educators implement targeted teaching interventions and create personalized learning plans.</a:t>
          </a:r>
        </a:p>
      </dsp:txBody>
      <dsp:txXfrm>
        <a:off x="3442033" y="41556"/>
        <a:ext cx="2162903" cy="1266226"/>
      </dsp:txXfrm>
    </dsp:sp>
    <dsp:sp modelId="{285564CB-A030-4532-908A-4CA0F04ADE1C}">
      <dsp:nvSpPr>
        <dsp:cNvPr id="0" name=""/>
        <dsp:cNvSpPr/>
      </dsp:nvSpPr>
      <dsp:spPr>
        <a:xfrm rot="5400000">
          <a:off x="4285865" y="1504096"/>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4356703" y="1544447"/>
        <a:ext cx="333563" cy="332667"/>
      </dsp:txXfrm>
    </dsp:sp>
    <dsp:sp modelId="{57F643A0-DF78-4D41-9165-E9EF1483C3F4}">
      <dsp:nvSpPr>
        <dsp:cNvPr id="0" name=""/>
        <dsp:cNvSpPr/>
      </dsp:nvSpPr>
      <dsp:spPr>
        <a:xfrm>
          <a:off x="3402639"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By analyzing data from gradebooks, educators can make informed decisions to enhance student engagement and promote academic success.</a:t>
          </a:r>
        </a:p>
      </dsp:txBody>
      <dsp:txXfrm>
        <a:off x="3442033" y="2283248"/>
        <a:ext cx="2162903" cy="1266226"/>
      </dsp:txXfrm>
    </dsp:sp>
    <dsp:sp modelId="{87CED80D-3EA0-4765-8C52-C4AB4EA1E2B4}">
      <dsp:nvSpPr>
        <dsp:cNvPr id="0" name=""/>
        <dsp:cNvSpPr/>
      </dsp:nvSpPr>
      <dsp:spPr>
        <a:xfrm rot="10800000">
          <a:off x="2730131" y="2638391"/>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872702" y="2749579"/>
        <a:ext cx="332667" cy="333563"/>
      </dsp:txXfrm>
    </dsp:sp>
    <dsp:sp modelId="{11DD731C-D2B4-4D63-8653-A7FD48BFF58E}">
      <dsp:nvSpPr>
        <dsp:cNvPr id="0" name=""/>
        <dsp:cNvSpPr/>
      </dsp:nvSpPr>
      <dsp:spPr>
        <a:xfrm>
          <a:off x="264271"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This proactive approach ensures that instructional strategies are tailored to meet individual student needs, fostering a more effective learning environment.</a:t>
          </a:r>
        </a:p>
      </dsp:txBody>
      <dsp:txXfrm>
        <a:off x="303665" y="2283248"/>
        <a:ext cx="2162903" cy="126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1D86-0CB8-4B2C-B41D-367A3784DF8D}">
      <dsp:nvSpPr>
        <dsp:cNvPr id="0" name=""/>
        <dsp:cNvSpPr/>
      </dsp:nvSpPr>
      <dsp:spPr>
        <a:xfrm>
          <a:off x="2647"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BB64C-5637-480C-9245-97CDAC9BB5DC}">
      <dsp:nvSpPr>
        <dsp:cNvPr id="0" name=""/>
        <dsp:cNvSpPr/>
      </dsp:nvSpPr>
      <dsp:spPr>
        <a:xfrm>
          <a:off x="212653"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Implement peer review exercises within the LMS to foster critical thinking, self-reflection, and mutual feedback among students.</a:t>
          </a:r>
        </a:p>
      </dsp:txBody>
      <dsp:txXfrm>
        <a:off x="247805" y="1981143"/>
        <a:ext cx="1819757" cy="1129885"/>
      </dsp:txXfrm>
    </dsp:sp>
    <dsp:sp modelId="{C1876561-C18C-4CCE-8903-EE4EAF9FA25E}">
      <dsp:nvSpPr>
        <dsp:cNvPr id="0" name=""/>
        <dsp:cNvSpPr/>
      </dsp:nvSpPr>
      <dsp:spPr>
        <a:xfrm>
          <a:off x="2312722"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24954-89AD-4A8F-9BA9-25F607F993C5}">
      <dsp:nvSpPr>
        <dsp:cNvPr id="0" name=""/>
        <dsp:cNvSpPr/>
      </dsp:nvSpPr>
      <dsp:spPr>
        <a:xfrm>
          <a:off x="2522729"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This strategy enhances learning outcomes by encouraging students to engage in constructive critique and collaboration.</a:t>
          </a:r>
        </a:p>
      </dsp:txBody>
      <dsp:txXfrm>
        <a:off x="2557881" y="1981143"/>
        <a:ext cx="1819757" cy="1129885"/>
      </dsp:txXfrm>
    </dsp:sp>
    <dsp:sp modelId="{290305AD-6FF0-4A4B-903F-FB9B79FA1C58}">
      <dsp:nvSpPr>
        <dsp:cNvPr id="0" name=""/>
        <dsp:cNvSpPr/>
      </dsp:nvSpPr>
      <dsp:spPr>
        <a:xfrm>
          <a:off x="4622797"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A3B70-E7B1-465A-8E09-253006478E64}">
      <dsp:nvSpPr>
        <dsp:cNvPr id="0" name=""/>
        <dsp:cNvSpPr/>
      </dsp:nvSpPr>
      <dsp:spPr>
        <a:xfrm>
          <a:off x="4832804"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By participating in peer review, students reinforce a supportive learning community that values diverse perspectives and continuous improvement.</a:t>
          </a:r>
        </a:p>
      </dsp:txBody>
      <dsp:txXfrm>
        <a:off x="4867956" y="1981143"/>
        <a:ext cx="1819757" cy="1129885"/>
      </dsp:txXfrm>
    </dsp:sp>
    <dsp:sp modelId="{466A1D40-743B-43D2-BBFF-3ADCA141A102}">
      <dsp:nvSpPr>
        <dsp:cNvPr id="0" name=""/>
        <dsp:cNvSpPr/>
      </dsp:nvSpPr>
      <dsp:spPr>
        <a:xfrm>
          <a:off x="6932872"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C6376-92E7-412D-A329-822C7F74BC16}">
      <dsp:nvSpPr>
        <dsp:cNvPr id="0" name=""/>
        <dsp:cNvSpPr/>
      </dsp:nvSpPr>
      <dsp:spPr>
        <a:xfrm>
          <a:off x="7142879"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This collaborative feedback process not only aids in content comprehension but also builds essential skills such as analytical thinking and effective communication.</a:t>
          </a:r>
        </a:p>
      </dsp:txBody>
      <dsp:txXfrm>
        <a:off x="7178031" y="1981143"/>
        <a:ext cx="1819757" cy="11298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C8210-3DD9-4AEA-BCC5-F48A4B866543}">
      <dsp:nvSpPr>
        <dsp:cNvPr id="0" name=""/>
        <dsp:cNvSpPr/>
      </dsp:nvSpPr>
      <dsp:spPr>
        <a:xfrm>
          <a:off x="0" y="54242"/>
          <a:ext cx="8741665" cy="5967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Utilize the LMS to manage collaborative projects, providing students with the tools and support necessary for efficient teamwork.</a:t>
          </a:r>
        </a:p>
      </dsp:txBody>
      <dsp:txXfrm>
        <a:off x="29128" y="83370"/>
        <a:ext cx="8683409" cy="538444"/>
      </dsp:txXfrm>
    </dsp:sp>
    <dsp:sp modelId="{892FFDC3-9901-4094-A867-328BF05DAE27}">
      <dsp:nvSpPr>
        <dsp:cNvPr id="0" name=""/>
        <dsp:cNvSpPr/>
      </dsp:nvSpPr>
      <dsp:spPr>
        <a:xfrm>
          <a:off x="0" y="694142"/>
          <a:ext cx="8741665" cy="5967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Collaborative projects play a significant role in active learning, helping students develop essential 21st-century skills, including communication, problem-solving, and teamwork.</a:t>
          </a:r>
        </a:p>
      </dsp:txBody>
      <dsp:txXfrm>
        <a:off x="29128" y="723270"/>
        <a:ext cx="8683409" cy="538444"/>
      </dsp:txXfrm>
    </dsp:sp>
    <dsp:sp modelId="{1B226C38-B9AB-4D49-80F7-25FB2335E593}">
      <dsp:nvSpPr>
        <dsp:cNvPr id="0" name=""/>
        <dsp:cNvSpPr/>
      </dsp:nvSpPr>
      <dsp:spPr>
        <a:xfrm>
          <a:off x="0" y="1334042"/>
          <a:ext cx="8741665" cy="5967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Through these collaborative efforts, students learn to navigate complex ideas and diverse team dynamics.</a:t>
          </a:r>
        </a:p>
      </dsp:txBody>
      <dsp:txXfrm>
        <a:off x="29128" y="1363170"/>
        <a:ext cx="8683409" cy="538444"/>
      </dsp:txXfrm>
    </dsp:sp>
    <dsp:sp modelId="{0817C2F6-AA35-4AB4-892B-1A95EC0C0251}">
      <dsp:nvSpPr>
        <dsp:cNvPr id="0" name=""/>
        <dsp:cNvSpPr/>
      </dsp:nvSpPr>
      <dsp:spPr>
        <a:xfrm>
          <a:off x="0" y="1973943"/>
          <a:ext cx="8741665" cy="5967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This preparation is vital for facing future challenges in an interconnected world, where collaboration and adaptability are crucial.</a:t>
          </a:r>
        </a:p>
      </dsp:txBody>
      <dsp:txXfrm>
        <a:off x="29128" y="2003071"/>
        <a:ext cx="8683409" cy="53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FF307-DF99-4F1B-A6DA-36DC81245584}">
      <dsp:nvSpPr>
        <dsp:cNvPr id="0" name=""/>
        <dsp:cNvSpPr/>
      </dsp:nvSpPr>
      <dsp:spPr>
        <a:xfrm>
          <a:off x="0" y="0"/>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Within the flipped learning framework, the LMS is essential for hosting pre-class instructional content, such as videos.</a:t>
          </a:r>
        </a:p>
      </dsp:txBody>
      <dsp:txXfrm>
        <a:off x="22853" y="22853"/>
        <a:ext cx="6560916" cy="734552"/>
      </dsp:txXfrm>
    </dsp:sp>
    <dsp:sp modelId="{B17B7B05-1DA0-4F9E-96C5-211BBA763F13}">
      <dsp:nvSpPr>
        <dsp:cNvPr id="0" name=""/>
        <dsp:cNvSpPr/>
      </dsp:nvSpPr>
      <dsp:spPr>
        <a:xfrm>
          <a:off x="625512" y="922124"/>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It facilitates online discussions and enables continuous tracking of student progress.</a:t>
          </a:r>
        </a:p>
      </dsp:txBody>
      <dsp:txXfrm>
        <a:off x="648365" y="944977"/>
        <a:ext cx="6290421" cy="734552"/>
      </dsp:txXfrm>
    </dsp:sp>
    <dsp:sp modelId="{954BDB27-8B80-4303-935C-720657F535D3}">
      <dsp:nvSpPr>
        <dsp:cNvPr id="0" name=""/>
        <dsp:cNvSpPr/>
      </dsp:nvSpPr>
      <dsp:spPr>
        <a:xfrm>
          <a:off x="1241689" y="1844248"/>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By using the LMS strategically, educators can reallocate classroom time to interactive, student-focused activities like problem-solving and project work.</a:t>
          </a:r>
        </a:p>
      </dsp:txBody>
      <dsp:txXfrm>
        <a:off x="1264542" y="1867101"/>
        <a:ext cx="6299757" cy="734552"/>
      </dsp:txXfrm>
    </dsp:sp>
    <dsp:sp modelId="{311C525E-50BD-4D5F-9F74-73C9C45CB25D}">
      <dsp:nvSpPr>
        <dsp:cNvPr id="0" name=""/>
        <dsp:cNvSpPr/>
      </dsp:nvSpPr>
      <dsp:spPr>
        <a:xfrm>
          <a:off x="1867202" y="2766372"/>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This shift significantly enhances student engagement and improves learning outcomes.</a:t>
          </a:r>
        </a:p>
      </dsp:txBody>
      <dsp:txXfrm>
        <a:off x="1890055" y="2789225"/>
        <a:ext cx="6290421" cy="734552"/>
      </dsp:txXfrm>
    </dsp:sp>
    <dsp:sp modelId="{0DADB4EA-666C-427D-9F76-C989F52B616D}">
      <dsp:nvSpPr>
        <dsp:cNvPr id="0" name=""/>
        <dsp:cNvSpPr/>
      </dsp:nvSpPr>
      <dsp:spPr>
        <a:xfrm>
          <a:off x="6961640" y="597607"/>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075753" y="597607"/>
        <a:ext cx="278942" cy="381644"/>
      </dsp:txXfrm>
    </dsp:sp>
    <dsp:sp modelId="{2D5CACC5-FB2C-40F8-BF25-ECFB88BF3A05}">
      <dsp:nvSpPr>
        <dsp:cNvPr id="0" name=""/>
        <dsp:cNvSpPr/>
      </dsp:nvSpPr>
      <dsp:spPr>
        <a:xfrm>
          <a:off x="7587153" y="1519731"/>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701266" y="1519731"/>
        <a:ext cx="278942" cy="381644"/>
      </dsp:txXfrm>
    </dsp:sp>
    <dsp:sp modelId="{75634DB3-5193-40DC-AF6D-9B69228A329C}">
      <dsp:nvSpPr>
        <dsp:cNvPr id="0" name=""/>
        <dsp:cNvSpPr/>
      </dsp:nvSpPr>
      <dsp:spPr>
        <a:xfrm>
          <a:off x="8203330" y="2441855"/>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8317443" y="2441855"/>
        <a:ext cx="278942" cy="381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8024-D0F7-4615-BDD5-A1BC8CC51B46}">
      <dsp:nvSpPr>
        <dsp:cNvPr id="0" name=""/>
        <dsp:cNvSpPr/>
      </dsp:nvSpPr>
      <dsp:spPr>
        <a:xfrm>
          <a:off x="742767" y="0"/>
          <a:ext cx="8418034" cy="3940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CECF1-EBB6-4CB3-B870-CB11BC89BDF5}">
      <dsp:nvSpPr>
        <dsp:cNvPr id="0" name=""/>
        <dsp:cNvSpPr/>
      </dsp:nvSpPr>
      <dsp:spPr>
        <a:xfrm>
          <a:off x="10638"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Provides structured, accessible resources that VET learners can study at their own pace before class, maximizing in-person time for practical application.</a:t>
          </a:r>
          <a:endParaRPr lang="en-BE" sz="1600" kern="1200"/>
        </a:p>
      </dsp:txBody>
      <dsp:txXfrm>
        <a:off x="87582" y="1259103"/>
        <a:ext cx="3033823" cy="1422324"/>
      </dsp:txXfrm>
    </dsp:sp>
    <dsp:sp modelId="{68FC50E9-EEAC-4497-A087-B4DFB22BA052}">
      <dsp:nvSpPr>
        <dsp:cNvPr id="0" name=""/>
        <dsp:cNvSpPr/>
      </dsp:nvSpPr>
      <dsp:spPr>
        <a:xfrm>
          <a:off x="3357929"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Facilitates interactive, student-centered learning by offering tools for engagement and collaboration.</a:t>
          </a:r>
          <a:endParaRPr lang="en-BE" sz="1600" kern="1200"/>
        </a:p>
      </dsp:txBody>
      <dsp:txXfrm>
        <a:off x="3434873" y="1259103"/>
        <a:ext cx="3033823" cy="1422324"/>
      </dsp:txXfrm>
    </dsp:sp>
    <dsp:sp modelId="{72FC196D-937F-4FB2-BFAA-6C4C3497FC4A}">
      <dsp:nvSpPr>
        <dsp:cNvPr id="0" name=""/>
        <dsp:cNvSpPr/>
      </dsp:nvSpPr>
      <dsp:spPr>
        <a:xfrm>
          <a:off x="6705219"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Enhances instructor capacity to monitor progress and provide individualized support, essential for diverse vocational skill</a:t>
          </a:r>
          <a:endParaRPr lang="en-BE" sz="1600" kern="1200"/>
        </a:p>
      </dsp:txBody>
      <dsp:txXfrm>
        <a:off x="6782163" y="1259103"/>
        <a:ext cx="3033823" cy="1422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EEF1-F2AF-4E5B-AC29-007705C6CA1F}">
      <dsp:nvSpPr>
        <dsp:cNvPr id="0" name=""/>
        <dsp:cNvSpPr/>
      </dsp:nvSpPr>
      <dsp:spPr>
        <a:xfrm rot="5400000">
          <a:off x="323979" y="1639742"/>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337D7-B7E1-42A5-B1E8-9E9C8B5AA36D}">
      <dsp:nvSpPr>
        <dsp:cNvPr id="0" name=""/>
        <dsp:cNvSpPr/>
      </dsp:nvSpPr>
      <dsp:spPr>
        <a:xfrm>
          <a:off x="162056" y="2122015"/>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Implementing an LMS in flipped classrooms accommodates varied learning styles, ensuring that each student can engage with content in a way that suits them best.</a:t>
          </a:r>
        </a:p>
      </dsp:txBody>
      <dsp:txXfrm>
        <a:off x="162056" y="2122015"/>
        <a:ext cx="1457232" cy="1277350"/>
      </dsp:txXfrm>
    </dsp:sp>
    <dsp:sp modelId="{EBD0ACDC-4908-4129-B420-A4343E1F247C}">
      <dsp:nvSpPr>
        <dsp:cNvPr id="0" name=""/>
        <dsp:cNvSpPr/>
      </dsp:nvSpPr>
      <dsp:spPr>
        <a:xfrm>
          <a:off x="1344340" y="1520909"/>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79027-9FB3-4F16-B842-8CB6B16A90A9}">
      <dsp:nvSpPr>
        <dsp:cNvPr id="0" name=""/>
        <dsp:cNvSpPr/>
      </dsp:nvSpPr>
      <dsp:spPr>
        <a:xfrm rot="5400000">
          <a:off x="2107917" y="1198305"/>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BCF6C-96D0-43A6-B184-A0D9E4D4E65F}">
      <dsp:nvSpPr>
        <dsp:cNvPr id="0" name=""/>
        <dsp:cNvSpPr/>
      </dsp:nvSpPr>
      <dsp:spPr>
        <a:xfrm>
          <a:off x="1945994" y="1680578"/>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The platform encourages student collaboration by offering tools for group discussions and shared resources.</a:t>
          </a:r>
        </a:p>
      </dsp:txBody>
      <dsp:txXfrm>
        <a:off x="1945994" y="1680578"/>
        <a:ext cx="1457232" cy="1277350"/>
      </dsp:txXfrm>
    </dsp:sp>
    <dsp:sp modelId="{AB458B74-1200-46EF-9438-230075E0F716}">
      <dsp:nvSpPr>
        <dsp:cNvPr id="0" name=""/>
        <dsp:cNvSpPr/>
      </dsp:nvSpPr>
      <dsp:spPr>
        <a:xfrm>
          <a:off x="3128277" y="1079472"/>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B1A01-F93A-4013-B717-49E60EB5C4AC}">
      <dsp:nvSpPr>
        <dsp:cNvPr id="0" name=""/>
        <dsp:cNvSpPr/>
      </dsp:nvSpPr>
      <dsp:spPr>
        <a:xfrm rot="5400000">
          <a:off x="3891855" y="756868"/>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A55BA-AE9C-49F6-A850-90050BAA12C2}">
      <dsp:nvSpPr>
        <dsp:cNvPr id="0" name=""/>
        <dsp:cNvSpPr/>
      </dsp:nvSpPr>
      <dsp:spPr>
        <a:xfrm>
          <a:off x="3729932" y="1239141"/>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It provides scalable solutions for content management, making it easier to organize and distribute educational materials.</a:t>
          </a:r>
        </a:p>
      </dsp:txBody>
      <dsp:txXfrm>
        <a:off x="3729932" y="1239141"/>
        <a:ext cx="1457232" cy="1277350"/>
      </dsp:txXfrm>
    </dsp:sp>
    <dsp:sp modelId="{EBBFFDDA-593E-4728-87E5-D5EB1F26C880}">
      <dsp:nvSpPr>
        <dsp:cNvPr id="0" name=""/>
        <dsp:cNvSpPr/>
      </dsp:nvSpPr>
      <dsp:spPr>
        <a:xfrm>
          <a:off x="4912215" y="638035"/>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5495-9B45-4995-AEF3-B137B8261078}">
      <dsp:nvSpPr>
        <dsp:cNvPr id="0" name=""/>
        <dsp:cNvSpPr/>
      </dsp:nvSpPr>
      <dsp:spPr>
        <a:xfrm rot="5400000">
          <a:off x="5675793" y="315430"/>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0E312-9CC5-4492-8674-3418733B91D8}">
      <dsp:nvSpPr>
        <dsp:cNvPr id="0" name=""/>
        <dsp:cNvSpPr/>
      </dsp:nvSpPr>
      <dsp:spPr>
        <a:xfrm>
          <a:off x="5513870" y="797703"/>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Detailed analytics offered by the LMS track student engagement and performance, giving educators insights into how to adjust teaching strategies.</a:t>
          </a:r>
        </a:p>
      </dsp:txBody>
      <dsp:txXfrm>
        <a:off x="5513870" y="797703"/>
        <a:ext cx="1457232" cy="1277350"/>
      </dsp:txXfrm>
    </dsp:sp>
    <dsp:sp modelId="{2C676269-722D-449E-9278-7D84C5D3C5F5}">
      <dsp:nvSpPr>
        <dsp:cNvPr id="0" name=""/>
        <dsp:cNvSpPr/>
      </dsp:nvSpPr>
      <dsp:spPr>
        <a:xfrm>
          <a:off x="6696153" y="196597"/>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54CE1-81FD-4DE1-B254-BD259C7289DC}">
      <dsp:nvSpPr>
        <dsp:cNvPr id="0" name=""/>
        <dsp:cNvSpPr/>
      </dsp:nvSpPr>
      <dsp:spPr>
        <a:xfrm rot="5400000">
          <a:off x="7459730" y="-126006"/>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A88D8-7025-4A77-ACBE-28F7D0A99AD2}">
      <dsp:nvSpPr>
        <dsp:cNvPr id="0" name=""/>
        <dsp:cNvSpPr/>
      </dsp:nvSpPr>
      <dsp:spPr>
        <a:xfrm>
          <a:off x="7297807" y="356266"/>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This allows for the customization of instruction to meet individual students' learning needs more effectively.</a:t>
          </a:r>
        </a:p>
      </dsp:txBody>
      <dsp:txXfrm>
        <a:off x="7297807" y="356266"/>
        <a:ext cx="1457232" cy="127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6CB03-5413-4E16-85E5-530D97C7603B}">
      <dsp:nvSpPr>
        <dsp:cNvPr id="0" name=""/>
        <dsp:cNvSpPr/>
      </dsp:nvSpPr>
      <dsp:spPr>
        <a:xfrm rot="5400000">
          <a:off x="6760994" y="-2937335"/>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Example: An automotive instructor uploads a video on diagnostic equipment usage, preparing students for hands-on diagnostic practice in class.</a:t>
          </a:r>
          <a:endParaRPr lang="en-BE" sz="1500" kern="1200"/>
        </a:p>
      </dsp:txBody>
      <dsp:txXfrm rot="-5400000">
        <a:off x="3744087" y="109952"/>
        <a:ext cx="6625774" cy="561579"/>
      </dsp:txXfrm>
    </dsp:sp>
    <dsp:sp modelId="{8BA40E08-A56D-4E4B-A410-C5EC38C8534E}">
      <dsp:nvSpPr>
        <dsp:cNvPr id="0" name=""/>
        <dsp:cNvSpPr/>
      </dsp:nvSpPr>
      <dsp:spPr>
        <a:xfrm>
          <a:off x="0" y="1779"/>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a:t>Pre-Class Content Management</a:t>
          </a:r>
          <a:r>
            <a:rPr lang="en-GB" sz="1100" kern="1200"/>
            <a:t>: Teachers can organize and schedule videos, instructional guides, and safety protocols that students can review beforehand.</a:t>
          </a:r>
          <a:endParaRPr lang="en-BE" sz="1100" kern="1200"/>
        </a:p>
      </dsp:txBody>
      <dsp:txXfrm>
        <a:off x="37975" y="39754"/>
        <a:ext cx="3668137" cy="701974"/>
      </dsp:txXfrm>
    </dsp:sp>
    <dsp:sp modelId="{03291C57-7183-4082-9728-5BC2023A8416}">
      <dsp:nvSpPr>
        <dsp:cNvPr id="0" name=""/>
        <dsp:cNvSpPr/>
      </dsp:nvSpPr>
      <dsp:spPr>
        <a:xfrm rot="5400000">
          <a:off x="6760994" y="-2120514"/>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Example: A pre-class quiz on hygiene standards in a culinary course, preparing students for a practical cooking session.</a:t>
          </a:r>
          <a:endParaRPr lang="en-BE" sz="1500" kern="1200"/>
        </a:p>
      </dsp:txBody>
      <dsp:txXfrm rot="-5400000">
        <a:off x="3744087" y="926773"/>
        <a:ext cx="6625774" cy="561579"/>
      </dsp:txXfrm>
    </dsp:sp>
    <dsp:sp modelId="{1AED37B9-93C3-4CB3-A003-49C48D95F6BE}">
      <dsp:nvSpPr>
        <dsp:cNvPr id="0" name=""/>
        <dsp:cNvSpPr/>
      </dsp:nvSpPr>
      <dsp:spPr>
        <a:xfrm>
          <a:off x="0" y="818600"/>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a:t>Self-Assessment and Skill Quizzes</a:t>
          </a:r>
          <a:r>
            <a:rPr lang="en-GB" sz="1100" kern="1200"/>
            <a:t>: Teachers can use LMS quizzes to test students’ understanding of foundational knowledge before class, ensuring they’re ready for practical training.</a:t>
          </a:r>
          <a:endParaRPr lang="en-BE" sz="1100" kern="1200"/>
        </a:p>
      </dsp:txBody>
      <dsp:txXfrm>
        <a:off x="37975" y="856575"/>
        <a:ext cx="3668137" cy="701974"/>
      </dsp:txXfrm>
    </dsp:sp>
    <dsp:sp modelId="{EFF745D6-B832-4D2D-A519-506D784F269A}">
      <dsp:nvSpPr>
        <dsp:cNvPr id="0" name=""/>
        <dsp:cNvSpPr/>
      </dsp:nvSpPr>
      <dsp:spPr>
        <a:xfrm rot="5400000">
          <a:off x="6760994" y="-1303693"/>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Example: Plumbing students discuss troubleshooting common issues in the LMS forum after watching a video on pipe installation.</a:t>
          </a:r>
          <a:endParaRPr lang="en-BE" sz="1500" kern="1200"/>
        </a:p>
      </dsp:txBody>
      <dsp:txXfrm rot="-5400000">
        <a:off x="3744087" y="1743594"/>
        <a:ext cx="6625774" cy="561579"/>
      </dsp:txXfrm>
    </dsp:sp>
    <dsp:sp modelId="{3DC8BA55-5FFC-491D-BCB5-8B118C0C9F4B}">
      <dsp:nvSpPr>
        <dsp:cNvPr id="0" name=""/>
        <dsp:cNvSpPr/>
      </dsp:nvSpPr>
      <dsp:spPr>
        <a:xfrm>
          <a:off x="0" y="1635421"/>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a:t>Discussion Boards and Peer Collaboration</a:t>
          </a:r>
          <a:r>
            <a:rPr lang="en-GB" sz="1100" kern="1200"/>
            <a:t>: Teachers can enable students to discuss challenges, share resources, or ask questions about pre-class materials.</a:t>
          </a:r>
          <a:endParaRPr lang="en-BE" sz="1100" kern="1200"/>
        </a:p>
      </dsp:txBody>
      <dsp:txXfrm>
        <a:off x="37975" y="1673396"/>
        <a:ext cx="3668137" cy="701974"/>
      </dsp:txXfrm>
    </dsp:sp>
    <dsp:sp modelId="{0C4C5B6E-50AE-4A9B-883D-4811ED74FF78}">
      <dsp:nvSpPr>
        <dsp:cNvPr id="0" name=""/>
        <dsp:cNvSpPr/>
      </dsp:nvSpPr>
      <dsp:spPr>
        <a:xfrm rot="5400000">
          <a:off x="6760994" y="-486872"/>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Example: Carpentry students submit images of their joint-making exercises and receive feedback on accuracy and technique.</a:t>
          </a:r>
          <a:endParaRPr lang="en-BE" sz="1500" kern="1200"/>
        </a:p>
      </dsp:txBody>
      <dsp:txXfrm rot="-5400000">
        <a:off x="3744087" y="2560415"/>
        <a:ext cx="6625774" cy="561579"/>
      </dsp:txXfrm>
    </dsp:sp>
    <dsp:sp modelId="{6581A08B-F5EF-4003-846E-ECB8EED817AC}">
      <dsp:nvSpPr>
        <dsp:cNvPr id="0" name=""/>
        <dsp:cNvSpPr/>
      </dsp:nvSpPr>
      <dsp:spPr>
        <a:xfrm>
          <a:off x="0" y="2452242"/>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a:t>Assignment Submission and Skills Feedback</a:t>
          </a:r>
          <a:r>
            <a:rPr lang="en-GB" sz="1100" kern="1200"/>
            <a:t>: Students submit practice videos or photos of their work for instructor review, fostering continuous improvement.</a:t>
          </a:r>
          <a:endParaRPr lang="en-BE" sz="1100" kern="1200"/>
        </a:p>
      </dsp:txBody>
      <dsp:txXfrm>
        <a:off x="37975" y="2490217"/>
        <a:ext cx="3668137" cy="701974"/>
      </dsp:txXfrm>
    </dsp:sp>
    <dsp:sp modelId="{6191C2E8-AA5A-4E2D-9124-4165627FC0FF}">
      <dsp:nvSpPr>
        <dsp:cNvPr id="0" name=""/>
        <dsp:cNvSpPr/>
      </dsp:nvSpPr>
      <dsp:spPr>
        <a:xfrm rot="5400000">
          <a:off x="6760994" y="329947"/>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Example: A welding instructor monitors which students completed safety training modules and provides additional support to those who did not.</a:t>
          </a:r>
          <a:endParaRPr lang="en-BE" sz="1500" kern="1200"/>
        </a:p>
      </dsp:txBody>
      <dsp:txXfrm rot="-5400000">
        <a:off x="3744087" y="3377234"/>
        <a:ext cx="6625774" cy="561579"/>
      </dsp:txXfrm>
    </dsp:sp>
    <dsp:sp modelId="{FE0D77F5-D8B5-4282-84CD-A4D6DBFE7A6B}">
      <dsp:nvSpPr>
        <dsp:cNvPr id="0" name=""/>
        <dsp:cNvSpPr/>
      </dsp:nvSpPr>
      <dsp:spPr>
        <a:xfrm>
          <a:off x="0" y="3269063"/>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a:t>Progress Tracking and Analytics</a:t>
          </a:r>
          <a:r>
            <a:rPr lang="en-GB" sz="1100" kern="1200"/>
            <a:t>: Teachers can use LMS analytics to track which resources students accessed, completed, and struggled with, allowing for targeted support.</a:t>
          </a:r>
          <a:endParaRPr lang="en-BE" sz="1100" kern="1200"/>
        </a:p>
      </dsp:txBody>
      <dsp:txXfrm>
        <a:off x="37975" y="3307038"/>
        <a:ext cx="3668137" cy="701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AB29-4DDF-4AC9-ABF9-869988BBDEE0}">
      <dsp:nvSpPr>
        <dsp:cNvPr id="0" name=""/>
        <dsp:cNvSpPr/>
      </dsp:nvSpPr>
      <dsp:spPr>
        <a:xfrm>
          <a:off x="0" y="4979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Evaluate key features when selecting an LMS for flipped learning, such as robust video hosting, interactive quizzes, and dynamic discussion forums.</a:t>
          </a:r>
          <a:endParaRPr lang="en-BE" sz="1700" kern="1200"/>
        </a:p>
      </dsp:txBody>
      <dsp:txXfrm>
        <a:off x="33012" y="82805"/>
        <a:ext cx="9766929" cy="610236"/>
      </dsp:txXfrm>
    </dsp:sp>
    <dsp:sp modelId="{D79A5741-6273-40EE-993D-B7793D3218D8}">
      <dsp:nvSpPr>
        <dsp:cNvPr id="0" name=""/>
        <dsp:cNvSpPr/>
      </dsp:nvSpPr>
      <dsp:spPr>
        <a:xfrm>
          <a:off x="0" y="77501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Ensure the system can integrate with additional educational tools and platforms, such as </a:t>
          </a:r>
          <a:r>
            <a:rPr lang="en-US" sz="1700" kern="1200">
              <a:hlinkClick xmlns:r="http://schemas.openxmlformats.org/officeDocument/2006/relationships" r:id="rId1"/>
            </a:rPr>
            <a:t>Google Classroom </a:t>
          </a:r>
          <a:r>
            <a:rPr lang="en-US" sz="1700" kern="1200"/>
            <a:t>and </a:t>
          </a:r>
          <a:r>
            <a:rPr lang="en-US" sz="1700" kern="1200">
              <a:hlinkClick xmlns:r="http://schemas.openxmlformats.org/officeDocument/2006/relationships" r:id="rId2"/>
            </a:rPr>
            <a:t>Zoom</a:t>
          </a:r>
          <a:r>
            <a:rPr lang="en-US" sz="1700" kern="1200"/>
            <a:t>, to enhance the flipped learning experience.</a:t>
          </a:r>
          <a:endParaRPr lang="en-BE" sz="1700" kern="1200"/>
        </a:p>
      </dsp:txBody>
      <dsp:txXfrm>
        <a:off x="33012" y="808025"/>
        <a:ext cx="9766929" cy="610236"/>
      </dsp:txXfrm>
    </dsp:sp>
    <dsp:sp modelId="{D9BCE96B-8A08-49AE-B347-F48EEE45A826}">
      <dsp:nvSpPr>
        <dsp:cNvPr id="0" name=""/>
        <dsp:cNvSpPr/>
      </dsp:nvSpPr>
      <dsp:spPr>
        <a:xfrm>
          <a:off x="0" y="150023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Effective integration promotes a cohesive and interactive educational setting, boosting student engagement and improving the overall learning process.</a:t>
          </a:r>
          <a:endParaRPr lang="en-BE" sz="1700" kern="1200"/>
        </a:p>
      </dsp:txBody>
      <dsp:txXfrm>
        <a:off x="33012" y="1533245"/>
        <a:ext cx="9766929" cy="610236"/>
      </dsp:txXfrm>
    </dsp:sp>
    <dsp:sp modelId="{FB76CB1E-DE05-4567-A411-A803288549F2}">
      <dsp:nvSpPr>
        <dsp:cNvPr id="0" name=""/>
        <dsp:cNvSpPr/>
      </dsp:nvSpPr>
      <dsp:spPr>
        <a:xfrm>
          <a:off x="0" y="222545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Choosing an LMS with these capabilities supports flipped learning objectives by making content more accessible and encouraging collaboration.</a:t>
          </a:r>
          <a:endParaRPr lang="en-BE" sz="1700" kern="1200"/>
        </a:p>
      </dsp:txBody>
      <dsp:txXfrm>
        <a:off x="33012" y="2258465"/>
        <a:ext cx="9766929" cy="610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9A339-4948-4DDF-BE22-B62F86E66AE4}">
      <dsp:nvSpPr>
        <dsp:cNvPr id="0" name=""/>
        <dsp:cNvSpPr/>
      </dsp:nvSpPr>
      <dsp:spPr>
        <a:xfrm>
          <a:off x="0" y="253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Content Organization: Structured modules and clear sequencing to guide skill-building.</a:t>
          </a:r>
          <a:endParaRPr lang="en-US" sz="1800" kern="1200"/>
        </a:p>
      </dsp:txBody>
      <dsp:txXfrm>
        <a:off x="21589" y="46927"/>
        <a:ext cx="10317226" cy="399082"/>
      </dsp:txXfrm>
    </dsp:sp>
    <dsp:sp modelId="{BF1109ED-3153-4099-9D69-E172FFE42AA6}">
      <dsp:nvSpPr>
        <dsp:cNvPr id="0" name=""/>
        <dsp:cNvSpPr/>
      </dsp:nvSpPr>
      <dsp:spPr>
        <a:xfrm>
          <a:off x="0" y="5194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Multimedia Support: Capability for videos, interactive content, and visual aids.</a:t>
          </a:r>
          <a:endParaRPr lang="en-US" sz="1800" kern="1200"/>
        </a:p>
      </dsp:txBody>
      <dsp:txXfrm>
        <a:off x="21589" y="541027"/>
        <a:ext cx="10317226" cy="399082"/>
      </dsp:txXfrm>
    </dsp:sp>
    <dsp:sp modelId="{7180CC45-DAE0-4323-911A-686B43323BFB}">
      <dsp:nvSpPr>
        <dsp:cNvPr id="0" name=""/>
        <dsp:cNvSpPr/>
      </dsp:nvSpPr>
      <dsp:spPr>
        <a:xfrm>
          <a:off x="0" y="10135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Quizzes and Assessments: Built-in tools for immediate feedback on foundational skills.</a:t>
          </a:r>
          <a:endParaRPr lang="en-US" sz="1800" kern="1200"/>
        </a:p>
      </dsp:txBody>
      <dsp:txXfrm>
        <a:off x="21589" y="1035127"/>
        <a:ext cx="10317226" cy="399082"/>
      </dsp:txXfrm>
    </dsp:sp>
    <dsp:sp modelId="{4538DE80-047B-49B4-809D-EF543554FE45}">
      <dsp:nvSpPr>
        <dsp:cNvPr id="0" name=""/>
        <dsp:cNvSpPr/>
      </dsp:nvSpPr>
      <dsp:spPr>
        <a:xfrm>
          <a:off x="0" y="15076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Submission &amp; Feedback: Easy assignment submission and options for practical feedback.</a:t>
          </a:r>
          <a:endParaRPr lang="en-US" sz="1800" kern="1200"/>
        </a:p>
      </dsp:txBody>
      <dsp:txXfrm>
        <a:off x="21589" y="1529227"/>
        <a:ext cx="10317226" cy="399082"/>
      </dsp:txXfrm>
    </dsp:sp>
    <dsp:sp modelId="{D452D46C-1EAD-40A0-9A25-D57E6ED7ACEA}">
      <dsp:nvSpPr>
        <dsp:cNvPr id="0" name=""/>
        <dsp:cNvSpPr/>
      </dsp:nvSpPr>
      <dsp:spPr>
        <a:xfrm>
          <a:off x="0" y="20017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Tracking &amp; Analytics: Monitor progress to support individual learning needs.</a:t>
          </a:r>
          <a:endParaRPr lang="en-US" sz="1800" kern="1200"/>
        </a:p>
      </dsp:txBody>
      <dsp:txXfrm>
        <a:off x="21589" y="2023327"/>
        <a:ext cx="10317226" cy="399082"/>
      </dsp:txXfrm>
    </dsp:sp>
    <dsp:sp modelId="{9D39AFFB-D56E-4F77-83EE-AFDD42AC50A6}">
      <dsp:nvSpPr>
        <dsp:cNvPr id="0" name=""/>
        <dsp:cNvSpPr/>
      </dsp:nvSpPr>
      <dsp:spPr>
        <a:xfrm>
          <a:off x="0" y="24958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Mobile Accessibility: Ensure students can access materials from any device.</a:t>
          </a:r>
          <a:endParaRPr lang="en-US" sz="1800" kern="1200"/>
        </a:p>
      </dsp:txBody>
      <dsp:txXfrm>
        <a:off x="21589" y="2517427"/>
        <a:ext cx="10317226" cy="399082"/>
      </dsp:txXfrm>
    </dsp:sp>
    <dsp:sp modelId="{9C4E08E4-A2E8-4995-87B6-1792729665FD}">
      <dsp:nvSpPr>
        <dsp:cNvPr id="0" name=""/>
        <dsp:cNvSpPr/>
      </dsp:nvSpPr>
      <dsp:spPr>
        <a:xfrm>
          <a:off x="0" y="2989938"/>
          <a:ext cx="10360404" cy="4422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0" kern="1200" baseline="0"/>
            <a:t>Industry Integration: Compatibility with industry tools and specialized software.</a:t>
          </a:r>
          <a:endParaRPr lang="en-US" sz="1800" kern="1200"/>
        </a:p>
      </dsp:txBody>
      <dsp:txXfrm>
        <a:off x="21589" y="3011527"/>
        <a:ext cx="10317226" cy="399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B313-4AE3-48BA-A7AE-6FF9BEBD13BA}">
      <dsp:nvSpPr>
        <dsp:cNvPr id="0" name=""/>
        <dsp:cNvSpPr/>
      </dsp:nvSpPr>
      <dsp:spPr>
        <a:xfrm>
          <a:off x="4883" y="893057"/>
          <a:ext cx="1633019" cy="13458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EC57-7F82-4B71-9E1C-4686F2E60E62}">
      <dsp:nvSpPr>
        <dsp:cNvPr id="0" name=""/>
        <dsp:cNvSpPr/>
      </dsp:nvSpPr>
      <dsp:spPr>
        <a:xfrm>
          <a:off x="167637" y="1047674"/>
          <a:ext cx="1633019" cy="134582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Selecting an LMS that is intuitively navigable is essential for both educators and learners to ensure ease of use.</a:t>
          </a:r>
        </a:p>
      </dsp:txBody>
      <dsp:txXfrm>
        <a:off x="207055" y="1087092"/>
        <a:ext cx="1554183" cy="1266993"/>
      </dsp:txXfrm>
    </dsp:sp>
    <dsp:sp modelId="{49AEF841-2E5F-44BE-A4B6-E2DC46BE26D6}">
      <dsp:nvSpPr>
        <dsp:cNvPr id="0" name=""/>
        <dsp:cNvSpPr/>
      </dsp:nvSpPr>
      <dsp:spPr>
        <a:xfrm>
          <a:off x="1963411" y="893057"/>
          <a:ext cx="1822153" cy="127098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8AE1F-C8CE-4805-8FAC-847DBA6D78FD}">
      <dsp:nvSpPr>
        <dsp:cNvPr id="0" name=""/>
        <dsp:cNvSpPr/>
      </dsp:nvSpPr>
      <dsp:spPr>
        <a:xfrm>
          <a:off x="2126165" y="1047674"/>
          <a:ext cx="1822153" cy="127098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An inclusive and responsive design is important to accommodate a wide range of learning needs, including support for students with disabilities.</a:t>
          </a:r>
        </a:p>
      </dsp:txBody>
      <dsp:txXfrm>
        <a:off x="2163391" y="1084900"/>
        <a:ext cx="1747701" cy="1196529"/>
      </dsp:txXfrm>
    </dsp:sp>
    <dsp:sp modelId="{5A852755-FEED-47B2-BADD-F177F9E49381}">
      <dsp:nvSpPr>
        <dsp:cNvPr id="0" name=""/>
        <dsp:cNvSpPr/>
      </dsp:nvSpPr>
      <dsp:spPr>
        <a:xfrm>
          <a:off x="4111073" y="893057"/>
          <a:ext cx="1814477" cy="12474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201C5-682A-4851-BD2A-C951B99A3DE4}">
      <dsp:nvSpPr>
        <dsp:cNvPr id="0" name=""/>
        <dsp:cNvSpPr/>
      </dsp:nvSpPr>
      <dsp:spPr>
        <a:xfrm>
          <a:off x="4273827" y="1047674"/>
          <a:ext cx="1814477" cy="124744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This focus on inclusivity establishes a solid foundation for a successful flipped learning experience.</a:t>
          </a:r>
        </a:p>
      </dsp:txBody>
      <dsp:txXfrm>
        <a:off x="4310364" y="1084211"/>
        <a:ext cx="1741403" cy="1174374"/>
      </dsp:txXfrm>
    </dsp:sp>
    <dsp:sp modelId="{915E5C09-F4BD-4031-8806-D4C4CA309C1F}">
      <dsp:nvSpPr>
        <dsp:cNvPr id="0" name=""/>
        <dsp:cNvSpPr/>
      </dsp:nvSpPr>
      <dsp:spPr>
        <a:xfrm>
          <a:off x="6251059" y="893057"/>
          <a:ext cx="1701176" cy="1274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7BD12-41C8-48DE-9BB9-3F65D4FFCFCA}">
      <dsp:nvSpPr>
        <dsp:cNvPr id="0" name=""/>
        <dsp:cNvSpPr/>
      </dsp:nvSpPr>
      <dsp:spPr>
        <a:xfrm>
          <a:off x="6413813" y="1047674"/>
          <a:ext cx="1701176" cy="127419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The LMS enhances the effectiveness of the flipped classroom approach and promotes equitable access to educational resources.</a:t>
          </a:r>
        </a:p>
      </dsp:txBody>
      <dsp:txXfrm>
        <a:off x="6451133" y="1084994"/>
        <a:ext cx="1626536" cy="1199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74C3A-340C-4035-BC30-97C214738523}">
      <dsp:nvSpPr>
        <dsp:cNvPr id="0" name=""/>
        <dsp:cNvSpPr/>
      </dsp:nvSpPr>
      <dsp:spPr>
        <a:xfrm>
          <a:off x="2899"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5B4BB-281E-4FC4-B43E-299A64471D69}">
      <dsp:nvSpPr>
        <dsp:cNvPr id="0" name=""/>
        <dsp:cNvSpPr/>
      </dsp:nvSpPr>
      <dsp:spPr>
        <a:xfrm>
          <a:off x="232926"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Ensuring that the LMS features align with your pedagogical goals and objectives is essential for effective learning.</a:t>
          </a:r>
        </a:p>
      </dsp:txBody>
      <dsp:txXfrm>
        <a:off x="271429" y="1343107"/>
        <a:ext cx="1993237" cy="1237598"/>
      </dsp:txXfrm>
    </dsp:sp>
    <dsp:sp modelId="{92B6399A-EDFB-447F-B31F-EA235360E29B}">
      <dsp:nvSpPr>
        <dsp:cNvPr id="0" name=""/>
        <dsp:cNvSpPr/>
      </dsp:nvSpPr>
      <dsp:spPr>
        <a:xfrm>
          <a:off x="2533196"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738C4-00FF-4C8A-ABD8-830D08F4F8DA}">
      <dsp:nvSpPr>
        <dsp:cNvPr id="0" name=""/>
        <dsp:cNvSpPr/>
      </dsp:nvSpPr>
      <dsp:spPr>
        <a:xfrm>
          <a:off x="2763223"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This alignment is critical for creating a seamless and engaging learning journey that keeps students motivated.</a:t>
          </a:r>
        </a:p>
      </dsp:txBody>
      <dsp:txXfrm>
        <a:off x="2801726" y="1343107"/>
        <a:ext cx="1993237" cy="1237598"/>
      </dsp:txXfrm>
    </dsp:sp>
    <dsp:sp modelId="{E00459B7-9F3C-4708-9406-0CDF80E00AD8}">
      <dsp:nvSpPr>
        <dsp:cNvPr id="0" name=""/>
        <dsp:cNvSpPr/>
      </dsp:nvSpPr>
      <dsp:spPr>
        <a:xfrm>
          <a:off x="5063494"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865AA-D102-4E45-B6CE-76456328E3FC}">
      <dsp:nvSpPr>
        <dsp:cNvPr id="0" name=""/>
        <dsp:cNvSpPr/>
      </dsp:nvSpPr>
      <dsp:spPr>
        <a:xfrm>
          <a:off x="5293521"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It accommodates diverse learning trajectories, making education more personalized and effective for each student.</a:t>
          </a:r>
        </a:p>
      </dsp:txBody>
      <dsp:txXfrm>
        <a:off x="5332024" y="1343107"/>
        <a:ext cx="1993237" cy="1237598"/>
      </dsp:txXfrm>
    </dsp:sp>
    <dsp:sp modelId="{E6DBB2A9-403A-47BD-8168-83E343090FD3}">
      <dsp:nvSpPr>
        <dsp:cNvPr id="0" name=""/>
        <dsp:cNvSpPr/>
      </dsp:nvSpPr>
      <dsp:spPr>
        <a:xfrm>
          <a:off x="7593791"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93FA8-AC62-4578-BA04-C3ED8222718F}">
      <dsp:nvSpPr>
        <dsp:cNvPr id="0" name=""/>
        <dsp:cNvSpPr/>
      </dsp:nvSpPr>
      <dsp:spPr>
        <a:xfrm>
          <a:off x="7823818"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By focusing on the right features, educators can tailor the learning experience to meet individual needs and improve overall outcomes.</a:t>
          </a:r>
        </a:p>
      </dsp:txBody>
      <dsp:txXfrm>
        <a:off x="7862321" y="1343107"/>
        <a:ext cx="1993237" cy="1237598"/>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EF20-29D7-BCC8-6BE5-C75F4DC8DD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069F4EA-C872-7D73-A9F3-696B96F18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708D8397-E27D-ED82-3AC3-0093F5968C7A}"/>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FF93D2FE-7DD2-2F2C-0DF8-50AAB0512A5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31B27B-B99C-60A7-689F-6B6C4E625C8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7239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2FA0-E702-23F0-EA3A-FE078AB376A8}"/>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27EAF74-6E4A-BA45-BA47-CC89E239EF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BD23BDE-D9F3-6882-0810-01E8A9EEC5C0}"/>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C3BEC99D-899B-193D-DE5D-FDF9898A169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751D5B4-14DF-63FF-E526-12C1C415286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09613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E3C99-6A96-7F63-F877-6206ECBDD26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AF7B84B-8097-E0AC-1662-90BDD31C4C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9197B1D-C2C0-88A1-BDC8-1369932DB91F}"/>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1B256B8C-4C62-A583-47CF-4D2EE64962E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894235F-72CB-A158-CEF4-98F5F8BFCBF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476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E9A2-108A-0238-2403-E49680C2A5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AA96D0A-278D-7747-C1D2-DF728E878A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F608F07-A191-7A70-7E16-113D9ED40617}"/>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DB868BC0-DB10-4CB2-D56C-E847564D51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F512867-901E-9DD9-C4DB-F57818C22A8B}"/>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29779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5099-35DB-0B33-7666-CDDA8DAF27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325C295-0A1C-CFF2-D75B-BED042EF6A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3B96B5-2DA6-2E41-E34C-9E505241FEE9}"/>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6890AF37-6A82-709A-0FC6-E768537D6D5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3A7374-0938-5C26-980D-3295FAFF565D}"/>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47136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C891-87D5-D9CF-7E2B-9E30D201E1EA}"/>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3B31AF3-1BDB-2EA7-E085-826CAA5233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BDDEB198-D3F1-0794-B448-02B499FF80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FD880F2-1725-DFD1-8750-817C35BBD53C}"/>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6" name="Footer Placeholder 5">
            <a:extLst>
              <a:ext uri="{FF2B5EF4-FFF2-40B4-BE49-F238E27FC236}">
                <a16:creationId xmlns:a16="http://schemas.microsoft.com/office/drawing/2014/main" id="{FB0356FD-EF32-88C9-EEEF-0D35A956BE4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9C02AB1-5107-ECBE-B0C5-6113699693F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59360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46E-8891-3330-5691-51CC174D8DA9}"/>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EE7F659-8E7F-ADD4-567B-0BF921F1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81DDC9-DF9C-BC8D-41ED-3F1805657C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1460C53E-26C1-354F-DC4A-29440A72E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28CF2B-A593-8217-68AB-472CC2B3DF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EEE53F6E-9326-61A9-6534-10D116F5C07C}"/>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8" name="Footer Placeholder 7">
            <a:extLst>
              <a:ext uri="{FF2B5EF4-FFF2-40B4-BE49-F238E27FC236}">
                <a16:creationId xmlns:a16="http://schemas.microsoft.com/office/drawing/2014/main" id="{2C531ECF-B778-7588-44E0-F27CE9E647E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37991DB-17A8-331D-CE44-891CE9431FF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428921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E275-0A96-16BD-314A-D00771C2E9DA}"/>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352CB4B-722E-C5B7-E7BA-46E4D1E6FE62}"/>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4" name="Footer Placeholder 3">
            <a:extLst>
              <a:ext uri="{FF2B5EF4-FFF2-40B4-BE49-F238E27FC236}">
                <a16:creationId xmlns:a16="http://schemas.microsoft.com/office/drawing/2014/main" id="{E398F35A-78DA-F2F0-2831-E2CCCA35538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B6AA876-ADD6-9B3B-A412-B6D861C72801}"/>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097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5CD20-BEF1-6B1C-7F64-1FAD33CC7759}"/>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3" name="Footer Placeholder 2">
            <a:extLst>
              <a:ext uri="{FF2B5EF4-FFF2-40B4-BE49-F238E27FC236}">
                <a16:creationId xmlns:a16="http://schemas.microsoft.com/office/drawing/2014/main" id="{F7ECB7FF-2A81-31BF-9CD7-21425584044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534AD3A-373B-B57F-AB1D-13D0ABE59D1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53412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D71F-F62A-61F9-9ED5-131E1552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25BF841-0E39-D520-9695-4D020B88A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B99FE56C-DDE3-2AD7-6FC2-39F35A30A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BC38E-D72F-834C-3936-F6DDDB8ED269}"/>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6" name="Footer Placeholder 5">
            <a:extLst>
              <a:ext uri="{FF2B5EF4-FFF2-40B4-BE49-F238E27FC236}">
                <a16:creationId xmlns:a16="http://schemas.microsoft.com/office/drawing/2014/main" id="{91A520F1-B63F-C08A-D2AE-D0ED1B55E2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6618E8B-B1BE-6156-0113-D7E64B300B0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71742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2F3-0F40-8B42-F7E8-9EBB1A7491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DB8F1DCB-DCD7-5516-AFDD-F48CF4017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DB65982-5D5E-5657-C99C-27F3F2E2A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3A09E1-05E0-33F4-AF58-12639F094B48}"/>
              </a:ext>
            </a:extLst>
          </p:cNvPr>
          <p:cNvSpPr>
            <a:spLocks noGrp="1"/>
          </p:cNvSpPr>
          <p:nvPr>
            <p:ph type="dt" sz="half" idx="10"/>
          </p:nvPr>
        </p:nvSpPr>
        <p:spPr/>
        <p:txBody>
          <a:bodyPr/>
          <a:lstStyle/>
          <a:p>
            <a:fld id="{09F7D831-6665-4D13-AF91-6A63C98745E8}" type="datetimeFigureOut">
              <a:rPr lang="en-BE" smtClean="0"/>
              <a:t>07/11/2024</a:t>
            </a:fld>
            <a:endParaRPr lang="en-BE"/>
          </a:p>
        </p:txBody>
      </p:sp>
      <p:sp>
        <p:nvSpPr>
          <p:cNvPr id="6" name="Footer Placeholder 5">
            <a:extLst>
              <a:ext uri="{FF2B5EF4-FFF2-40B4-BE49-F238E27FC236}">
                <a16:creationId xmlns:a16="http://schemas.microsoft.com/office/drawing/2014/main" id="{811A53B1-FD1F-21A5-51F4-AF569169E4D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36D29A3-5EB5-5A00-51D9-2260AE5EC46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4689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47E6-15BC-7B38-67B8-CE51E13CD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FFDD4CF-F17A-4F7E-7EA3-689F57E5E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041C4EB-A0A0-B35E-778B-3C565F812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F7D831-6665-4D13-AF91-6A63C98745E8}" type="datetimeFigureOut">
              <a:rPr lang="en-BE" smtClean="0"/>
              <a:t>07/11/2024</a:t>
            </a:fld>
            <a:endParaRPr lang="en-BE"/>
          </a:p>
        </p:txBody>
      </p:sp>
      <p:sp>
        <p:nvSpPr>
          <p:cNvPr id="5" name="Footer Placeholder 4">
            <a:extLst>
              <a:ext uri="{FF2B5EF4-FFF2-40B4-BE49-F238E27FC236}">
                <a16:creationId xmlns:a16="http://schemas.microsoft.com/office/drawing/2014/main" id="{AB3B0A32-D93B-83C0-DA03-2E3248C08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E8DB219C-9FB2-61A6-A497-C4A3CE3F0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94F81E-3500-4534-A2AB-99924FBC9A2E}" type="slidenum">
              <a:rPr lang="en-BE" smtClean="0"/>
              <a:t>‹#›</a:t>
            </a:fld>
            <a:endParaRPr lang="en-BE"/>
          </a:p>
        </p:txBody>
      </p:sp>
    </p:spTree>
    <p:extLst>
      <p:ext uri="{BB962C8B-B14F-4D97-AF65-F5344CB8AC3E}">
        <p14:creationId xmlns:p14="http://schemas.microsoft.com/office/powerpoint/2010/main" val="259182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png"/><Relationship Id="rId7" Type="http://schemas.openxmlformats.org/officeDocument/2006/relationships/diagramLayout" Target="../diagrams/layout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18.png"/><Relationship Id="rId10" Type="http://schemas.microsoft.com/office/2007/relationships/diagramDrawing" Target="../diagrams/drawing10.xml"/><Relationship Id="rId4" Type="http://schemas.openxmlformats.org/officeDocument/2006/relationships/image" Target="../media/image3.png"/><Relationship Id="rId9"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2.png"/><Relationship Id="rId7" Type="http://schemas.openxmlformats.org/officeDocument/2006/relationships/diagramLayout" Target="../diagrams/layout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19.png"/><Relationship Id="rId10" Type="http://schemas.microsoft.com/office/2007/relationships/diagramDrawing" Target="../diagrams/drawing11.xml"/><Relationship Id="rId4" Type="http://schemas.openxmlformats.org/officeDocument/2006/relationships/image" Target="../media/image3.png"/><Relationship Id="rId9" Type="http://schemas.openxmlformats.org/officeDocument/2006/relationships/diagramColors" Target="../diagrams/colors1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2.png"/><Relationship Id="rId7" Type="http://schemas.openxmlformats.org/officeDocument/2006/relationships/diagramLayout" Target="../diagrams/layout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20.png"/><Relationship Id="rId10" Type="http://schemas.microsoft.com/office/2007/relationships/diagramDrawing" Target="../diagrams/drawing12.xml"/><Relationship Id="rId4" Type="http://schemas.openxmlformats.org/officeDocument/2006/relationships/image" Target="../media/image3.png"/><Relationship Id="rId9" Type="http://schemas.openxmlformats.org/officeDocument/2006/relationships/diagramColors" Target="../diagrams/colors12.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2.png"/><Relationship Id="rId7" Type="http://schemas.openxmlformats.org/officeDocument/2006/relationships/diagramLayout" Target="../diagrams/layout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21.png"/><Relationship Id="rId10" Type="http://schemas.microsoft.com/office/2007/relationships/diagramDrawing" Target="../diagrams/drawing13.xml"/><Relationship Id="rId4" Type="http://schemas.openxmlformats.org/officeDocument/2006/relationships/image" Target="../media/image3.png"/><Relationship Id="rId9" Type="http://schemas.openxmlformats.org/officeDocument/2006/relationships/diagramColors" Target="../diagrams/colors1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png"/><Relationship Id="rId7" Type="http://schemas.openxmlformats.org/officeDocument/2006/relationships/diagramLayout" Target="../diagrams/layout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4.xml"/><Relationship Id="rId5" Type="http://schemas.openxmlformats.org/officeDocument/2006/relationships/image" Target="../media/image22.png"/><Relationship Id="rId10" Type="http://schemas.microsoft.com/office/2007/relationships/diagramDrawing" Target="../diagrams/drawing14.xml"/><Relationship Id="rId4" Type="http://schemas.openxmlformats.org/officeDocument/2006/relationships/image" Target="../media/image3.png"/><Relationship Id="rId9" Type="http://schemas.openxmlformats.org/officeDocument/2006/relationships/diagramColors" Target="../diagrams/colors1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png"/><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ng.com/ck/a?!&amp;&amp;p=fd516f65bad5f076JmltdHM9MTcxMjYyMDgwMCZpZ3VpZD0xMjE2Y2YwNi0xY2RiLTZiZGUtMjE1Ni1kY2Q3MWQ1NDZhZmImaW5zaWQ9NTIzNQ&amp;ptn=3&amp;ver=2&amp;hsh=3&amp;fclid=1216cf06-1cdb-6bde-2156-dcd71d546afb&amp;psq=canvas&amp;u=a1aHR0cHM6Ly93d3cuY2FudmEuY29tLw&amp;ntb=1" TargetMode="External"/><Relationship Id="rId5" Type="http://schemas.openxmlformats.org/officeDocument/2006/relationships/hyperlink" Target="https://www.bing.com/ck/a?!&amp;&amp;p=09f34d296435e084JmltdHM9MTcxMjYyMDgwMCZpZ3VpZD0xMjE2Y2YwNi0xY2RiLTZiZGUtMjE1Ni1kY2Q3MWQ1NDZhZmImaW5zaWQ9NTIyNg&amp;ptn=3&amp;ver=2&amp;hsh=3&amp;fclid=1216cf06-1cdb-6bde-2156-dcd71d546afb&amp;psq=moodle&amp;u=a1aHR0cHM6Ly9tb29kbGUub3JnLw&amp;ntb=1"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zoom.us/" TargetMode="External"/><Relationship Id="rId5" Type="http://schemas.openxmlformats.org/officeDocument/2006/relationships/hyperlink" Target="https://classroom.google.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oasis.col.org/items/7dc20f7c-4901-433a-90f1-6274f5ce53dd"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diagramQuickStyle" Target="../diagrams/quickStyle6.xml"/><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image" Target="../media/image11.jpeg"/><Relationship Id="rId5" Type="http://schemas.openxmlformats.org/officeDocument/2006/relationships/diagramData" Target="../diagrams/data6.xml"/><Relationship Id="rId10" Type="http://schemas.openxmlformats.org/officeDocument/2006/relationships/image" Target="../media/image10.jpeg"/><Relationship Id="rId4" Type="http://schemas.openxmlformats.org/officeDocument/2006/relationships/image" Target="../media/image3.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870225" cy="2441951"/>
          </a:xfrm>
          <a:prstGeom prst="rect">
            <a:avLst/>
          </a:prstGeom>
        </p:spPr>
        <p:txBody>
          <a:bodyPr wrap="square" lIns="0" tIns="0" rIns="0" bIns="0" rtlCol="0" anchor="t">
            <a:spAutoFit/>
          </a:bodyPr>
          <a:lstStyle/>
          <a:p>
            <a:pPr defTabSz="609630"/>
            <a:r>
              <a:rPr lang="en-GB" sz="2667" b="1" spc="-68" dirty="0">
                <a:solidFill>
                  <a:srgbClr val="FB8709"/>
                </a:solidFill>
                <a:latin typeface="HK Grotesk Bold"/>
              </a:rPr>
              <a:t>Module 5: Technology Tools for the Flipped Classroom</a:t>
            </a:r>
          </a:p>
          <a:p>
            <a:r>
              <a:rPr lang="en-US" sz="3334" b="1" spc="-58" dirty="0">
                <a:solidFill>
                  <a:srgbClr val="053249"/>
                </a:solidFill>
                <a:latin typeface="HK Grotesk Bold"/>
              </a:rPr>
              <a:t>Unit 3 - </a:t>
            </a:r>
            <a:r>
              <a:rPr lang="en-US" sz="3600" b="1" i="0" u="none" strike="noStrike" cap="none" dirty="0">
                <a:solidFill>
                  <a:srgbClr val="053249"/>
                </a:solidFill>
                <a:latin typeface="Arial"/>
                <a:ea typeface="Arial"/>
                <a:cs typeface="Arial"/>
                <a:sym typeface="Arial"/>
              </a:rPr>
              <a:t>Leveraging Learning Management Systems</a:t>
            </a:r>
            <a:endParaRPr lang="en-US" sz="2800" b="1" dirty="0"/>
          </a:p>
          <a:p>
            <a:endParaRPr lang="en-US" sz="3334"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sz="1200"/>
          </a:p>
        </p:txBody>
      </p:sp>
      <p:sp>
        <p:nvSpPr>
          <p:cNvPr id="9" name="TextBox 9"/>
          <p:cNvSpPr txBox="1"/>
          <p:nvPr/>
        </p:nvSpPr>
        <p:spPr>
          <a:xfrm>
            <a:off x="685800" y="1000921"/>
            <a:ext cx="7530167" cy="707373"/>
          </a:xfrm>
          <a:prstGeom prst="rect">
            <a:avLst/>
          </a:prstGeom>
        </p:spPr>
        <p:txBody>
          <a:bodyPr lIns="0" tIns="0" rIns="0" bIns="0" rtlCol="0" anchor="t">
            <a:spAutoFit/>
          </a:bodyPr>
          <a:lstStyle/>
          <a:p>
            <a:pPr>
              <a:lnSpc>
                <a:spcPts val="2823"/>
              </a:lnSpc>
            </a:pPr>
            <a:r>
              <a:rPr lang="en-US" sz="2333" dirty="0" err="1">
                <a:solidFill>
                  <a:srgbClr val="053249"/>
                </a:solidFill>
                <a:latin typeface="HK Grotesk"/>
              </a:rPr>
              <a:t>CollaboratiVET</a:t>
            </a:r>
            <a:r>
              <a:rPr lang="en-US" sz="2333" dirty="0">
                <a:solidFill>
                  <a:srgbClr val="053249"/>
                </a:solidFill>
                <a:latin typeface="HK Grotesk"/>
              </a:rPr>
              <a:t> Curriculum for VET </a:t>
            </a:r>
          </a:p>
          <a:p>
            <a:pPr>
              <a:lnSpc>
                <a:spcPts val="2823"/>
              </a:lnSpc>
            </a:pPr>
            <a:r>
              <a:rPr lang="en-US" sz="2333" dirty="0">
                <a:solidFill>
                  <a:srgbClr val="053249"/>
                </a:solidFill>
                <a:latin typeface="HK Grotesk"/>
              </a:rPr>
              <a:t>teachers/trainers/educators </a:t>
            </a:r>
          </a:p>
        </p:txBody>
      </p:sp>
      <p:sp>
        <p:nvSpPr>
          <p:cNvPr id="12" name="TextBox 12"/>
          <p:cNvSpPr txBox="1"/>
          <p:nvPr/>
        </p:nvSpPr>
        <p:spPr>
          <a:xfrm>
            <a:off x="2883676" y="6096647"/>
            <a:ext cx="4480421" cy="693395"/>
          </a:xfrm>
          <a:prstGeom prst="rect">
            <a:avLst/>
          </a:prstGeom>
        </p:spPr>
        <p:txBody>
          <a:bodyPr lIns="0" tIns="0" rIns="0" bIns="0" rtlCol="0" anchor="t">
            <a:spAutoFit/>
          </a:bodyPr>
          <a:lstStyle/>
          <a:p>
            <a:pPr algn="just">
              <a:lnSpc>
                <a:spcPts val="1120"/>
              </a:lnSpc>
            </a:pPr>
            <a:r>
              <a:rPr lang="en-US" sz="8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DF80BC03-4102-4FEA-60F3-0263E7FEF35E}"/>
              </a:ext>
            </a:extLst>
          </p:cNvPr>
          <p:cNvPicPr>
            <a:picLocks noChangeAspect="1"/>
          </p:cNvPicPr>
          <p:nvPr/>
        </p:nvPicPr>
        <p:blipFill>
          <a:blip r:embed="rId5"/>
          <a:srcRect r="59736" b="14882"/>
          <a:stretch/>
        </p:blipFill>
        <p:spPr>
          <a:xfrm>
            <a:off x="7198636" y="596054"/>
            <a:ext cx="4764824" cy="5665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D1E4-0A8A-E6AD-0959-C6CFD6687EC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2422A6C-F3BA-6F91-109F-8DBAC7EE393F}"/>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4031E89-24B1-4470-3C4F-9620628344DF}"/>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A4A3DD5-31EF-75F0-C1CC-6A8281F0996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0FF39A5D-9AC7-7C97-AD50-3B7639C66AD5}"/>
              </a:ext>
            </a:extLst>
          </p:cNvPr>
          <p:cNvSpPr txBox="1"/>
          <p:nvPr/>
        </p:nvSpPr>
        <p:spPr>
          <a:xfrm>
            <a:off x="413252" y="483211"/>
            <a:ext cx="9698247" cy="1308307"/>
          </a:xfrm>
          <a:prstGeom prst="rect">
            <a:avLst/>
          </a:prstGeom>
        </p:spPr>
        <p:txBody>
          <a:bodyPr wrap="square" lIns="0" tIns="0" rIns="0" bIns="0" rtlCol="0" anchor="t">
            <a:spAutoFit/>
          </a:bodyPr>
          <a:lstStyle/>
          <a:p>
            <a:pPr>
              <a:lnSpc>
                <a:spcPts val="5133"/>
              </a:lnSpc>
            </a:pPr>
            <a:r>
              <a:rPr lang="en-US" sz="4800" b="1" dirty="0">
                <a:solidFill>
                  <a:srgbClr val="033C5B"/>
                </a:solidFill>
                <a:latin typeface="Arial"/>
                <a:ea typeface="Arial"/>
                <a:cs typeface="Arial"/>
                <a:sym typeface="Arial"/>
              </a:rPr>
              <a:t>Key Features to Consider when selecting an LMS</a:t>
            </a:r>
            <a:endParaRPr lang="en-US" sz="4000" b="1" dirty="0"/>
          </a:p>
        </p:txBody>
      </p:sp>
      <p:grpSp>
        <p:nvGrpSpPr>
          <p:cNvPr id="9" name="Group 9">
            <a:extLst>
              <a:ext uri="{FF2B5EF4-FFF2-40B4-BE49-F238E27FC236}">
                <a16:creationId xmlns:a16="http://schemas.microsoft.com/office/drawing/2014/main" id="{6EA136B3-1D87-C59E-87A6-4E4EED019BB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22E50A5D-3096-4DA4-659B-F96E9B5FC38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F11A87E6-0AB9-3601-BECA-C1AC5AD00A0C}"/>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34D386FC-F132-5625-A17D-48BA6FA00EB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C0C1DB19-E6F4-C835-6925-6E15506B284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E0854CB5-4CD8-5FB6-3FB9-8952C64994A1}"/>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6FB18B9F-D169-1B2C-1B74-050C83526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30" name="TextBox 3">
            <a:extLst>
              <a:ext uri="{FF2B5EF4-FFF2-40B4-BE49-F238E27FC236}">
                <a16:creationId xmlns:a16="http://schemas.microsoft.com/office/drawing/2014/main" id="{D89382A0-A627-87AB-DDF9-1C66BE2EF73D}"/>
              </a:ext>
            </a:extLst>
          </p:cNvPr>
          <p:cNvGraphicFramePr/>
          <p:nvPr>
            <p:extLst>
              <p:ext uri="{D42A27DB-BD31-4B8C-83A1-F6EECF244321}">
                <p14:modId xmlns:p14="http://schemas.microsoft.com/office/powerpoint/2010/main" val="2120012227"/>
              </p:ext>
            </p:extLst>
          </p:nvPr>
        </p:nvGraphicFramePr>
        <p:xfrm>
          <a:off x="413252" y="1985224"/>
          <a:ext cx="10360404" cy="345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06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25711" y="589790"/>
            <a:ext cx="9217152" cy="1308307"/>
          </a:xfrm>
          <a:prstGeom prst="rect">
            <a:avLst/>
          </a:prstGeom>
        </p:spPr>
        <p:txBody>
          <a:bodyPr wrap="square" lIns="0" tIns="0" rIns="0" bIns="0" rtlCol="0" anchor="t">
            <a:spAutoFit/>
          </a:bodyPr>
          <a:lstStyle/>
          <a:p>
            <a:pPr>
              <a:lnSpc>
                <a:spcPts val="5133"/>
              </a:lnSpc>
            </a:pPr>
            <a:r>
              <a:rPr lang="en-US" sz="4800" b="1" dirty="0">
                <a:solidFill>
                  <a:srgbClr val="033C5B"/>
                </a:solidFill>
                <a:latin typeface="Arial"/>
                <a:ea typeface="Arial"/>
                <a:cs typeface="Arial"/>
                <a:sym typeface="Arial"/>
              </a:rPr>
              <a:t>Evaluating Usability and Accessibility</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3">
            <a:extLst>
              <a:ext uri="{FF2B5EF4-FFF2-40B4-BE49-F238E27FC236}">
                <a16:creationId xmlns:a16="http://schemas.microsoft.com/office/drawing/2014/main" id="{9211B650-A19C-7B54-028D-3E62A9F8FCED}"/>
              </a:ext>
            </a:extLst>
          </p:cNvPr>
          <p:cNvGraphicFramePr/>
          <p:nvPr>
            <p:extLst>
              <p:ext uri="{D42A27DB-BD31-4B8C-83A1-F6EECF244321}">
                <p14:modId xmlns:p14="http://schemas.microsoft.com/office/powerpoint/2010/main" val="1983834312"/>
              </p:ext>
            </p:extLst>
          </p:nvPr>
        </p:nvGraphicFramePr>
        <p:xfrm>
          <a:off x="1407680" y="1690234"/>
          <a:ext cx="8119873" cy="3286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85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18274" y="538564"/>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Aligning LMS with Educational Goals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301785C4-3B3F-C9AE-4BDA-C2B556172572}"/>
              </a:ext>
            </a:extLst>
          </p:cNvPr>
          <p:cNvGraphicFramePr/>
          <p:nvPr>
            <p:extLst>
              <p:ext uri="{D42A27DB-BD31-4B8C-83A1-F6EECF244321}">
                <p14:modId xmlns:p14="http://schemas.microsoft.com/office/powerpoint/2010/main" val="3783576086"/>
              </p:ext>
            </p:extLst>
          </p:nvPr>
        </p:nvGraphicFramePr>
        <p:xfrm>
          <a:off x="754222" y="1877562"/>
          <a:ext cx="9896961" cy="37052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747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54042" y="-100154"/>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737886" y="598705"/>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Streamlining Course Content</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7" name="Picture 16">
            <a:extLst>
              <a:ext uri="{FF2B5EF4-FFF2-40B4-BE49-F238E27FC236}">
                <a16:creationId xmlns:a16="http://schemas.microsoft.com/office/drawing/2014/main" id="{1F30821E-CC71-26AB-5F7F-FBAF35946EDC}"/>
              </a:ext>
            </a:extLst>
          </p:cNvPr>
          <p:cNvPicPr>
            <a:picLocks noChangeAspect="1"/>
          </p:cNvPicPr>
          <p:nvPr/>
        </p:nvPicPr>
        <p:blipFill>
          <a:blip r:embed="rId5"/>
          <a:stretch>
            <a:fillRect/>
          </a:stretch>
        </p:blipFill>
        <p:spPr>
          <a:xfrm>
            <a:off x="662957" y="1975065"/>
            <a:ext cx="558431" cy="556347"/>
          </a:xfrm>
          <a:prstGeom prst="rect">
            <a:avLst/>
          </a:prstGeom>
        </p:spPr>
      </p:pic>
      <p:pic>
        <p:nvPicPr>
          <p:cNvPr id="20" name="Picture 19">
            <a:extLst>
              <a:ext uri="{FF2B5EF4-FFF2-40B4-BE49-F238E27FC236}">
                <a16:creationId xmlns:a16="http://schemas.microsoft.com/office/drawing/2014/main" id="{77FB6793-DD58-77DE-02F6-ECE5E58E4EC4}"/>
              </a:ext>
            </a:extLst>
          </p:cNvPr>
          <p:cNvPicPr>
            <a:picLocks noChangeAspect="1"/>
          </p:cNvPicPr>
          <p:nvPr/>
        </p:nvPicPr>
        <p:blipFill>
          <a:blip r:embed="rId6"/>
          <a:stretch>
            <a:fillRect/>
          </a:stretch>
        </p:blipFill>
        <p:spPr>
          <a:xfrm>
            <a:off x="618806" y="2709478"/>
            <a:ext cx="627505" cy="621977"/>
          </a:xfrm>
          <a:prstGeom prst="rect">
            <a:avLst/>
          </a:prstGeom>
        </p:spPr>
      </p:pic>
      <p:sp>
        <p:nvSpPr>
          <p:cNvPr id="22" name="TextBox 21">
            <a:extLst>
              <a:ext uri="{FF2B5EF4-FFF2-40B4-BE49-F238E27FC236}">
                <a16:creationId xmlns:a16="http://schemas.microsoft.com/office/drawing/2014/main" id="{31A99443-8502-8373-DB07-17F64268D8DB}"/>
              </a:ext>
            </a:extLst>
          </p:cNvPr>
          <p:cNvSpPr txBox="1"/>
          <p:nvPr/>
        </p:nvSpPr>
        <p:spPr>
          <a:xfrm>
            <a:off x="1367185" y="1930072"/>
            <a:ext cx="7374480" cy="523220"/>
          </a:xfrm>
          <a:prstGeom prst="rect">
            <a:avLst/>
          </a:prstGeom>
          <a:noFill/>
        </p:spPr>
        <p:txBody>
          <a:bodyPr wrap="square">
            <a:spAutoFit/>
          </a:bodyPr>
          <a:lstStyle/>
          <a:p>
            <a:pPr lvl="0"/>
            <a:r>
              <a:rPr lang="en-US" sz="1400" dirty="0"/>
              <a:t>Leverage the LMS to organize course content logically and intuitively, ensuring that students can easily locate materials.</a:t>
            </a:r>
          </a:p>
        </p:txBody>
      </p:sp>
      <p:sp>
        <p:nvSpPr>
          <p:cNvPr id="24" name="TextBox 23">
            <a:extLst>
              <a:ext uri="{FF2B5EF4-FFF2-40B4-BE49-F238E27FC236}">
                <a16:creationId xmlns:a16="http://schemas.microsoft.com/office/drawing/2014/main" id="{1AC50137-FB6A-9B76-ACEC-9A253C08BA01}"/>
              </a:ext>
            </a:extLst>
          </p:cNvPr>
          <p:cNvSpPr txBox="1"/>
          <p:nvPr/>
        </p:nvSpPr>
        <p:spPr>
          <a:xfrm>
            <a:off x="1354908" y="2787856"/>
            <a:ext cx="7374480" cy="523220"/>
          </a:xfrm>
          <a:prstGeom prst="rect">
            <a:avLst/>
          </a:prstGeom>
          <a:noFill/>
        </p:spPr>
        <p:txBody>
          <a:bodyPr wrap="square">
            <a:spAutoFit/>
          </a:bodyPr>
          <a:lstStyle/>
          <a:p>
            <a:pPr lvl="0"/>
            <a:r>
              <a:rPr lang="en-US" sz="1400" dirty="0"/>
              <a:t>Make participation in discussions and completion of assignments straightforward through clear navigation and organization.</a:t>
            </a:r>
          </a:p>
        </p:txBody>
      </p:sp>
      <p:sp>
        <p:nvSpPr>
          <p:cNvPr id="26" name="TextBox 25">
            <a:extLst>
              <a:ext uri="{FF2B5EF4-FFF2-40B4-BE49-F238E27FC236}">
                <a16:creationId xmlns:a16="http://schemas.microsoft.com/office/drawing/2014/main" id="{23E8FEAB-CAE2-1E89-1C29-48BED8A79763}"/>
              </a:ext>
            </a:extLst>
          </p:cNvPr>
          <p:cNvSpPr txBox="1"/>
          <p:nvPr/>
        </p:nvSpPr>
        <p:spPr>
          <a:xfrm>
            <a:off x="1392106" y="3654330"/>
            <a:ext cx="6938077" cy="307777"/>
          </a:xfrm>
          <a:prstGeom prst="rect">
            <a:avLst/>
          </a:prstGeom>
          <a:noFill/>
        </p:spPr>
        <p:txBody>
          <a:bodyPr wrap="square">
            <a:spAutoFit/>
          </a:bodyPr>
          <a:lstStyle/>
          <a:p>
            <a:pPr lvl="0"/>
            <a:r>
              <a:rPr lang="en-US" sz="1400" dirty="0"/>
              <a:t>Such clear organization reduces barriers to learning, enhancing the student experience.</a:t>
            </a:r>
          </a:p>
        </p:txBody>
      </p:sp>
      <p:sp>
        <p:nvSpPr>
          <p:cNvPr id="28" name="TextBox 27">
            <a:extLst>
              <a:ext uri="{FF2B5EF4-FFF2-40B4-BE49-F238E27FC236}">
                <a16:creationId xmlns:a16="http://schemas.microsoft.com/office/drawing/2014/main" id="{792BACE0-BAC6-93E2-6DBB-DF4FEA890710}"/>
              </a:ext>
            </a:extLst>
          </p:cNvPr>
          <p:cNvSpPr txBox="1"/>
          <p:nvPr/>
        </p:nvSpPr>
        <p:spPr>
          <a:xfrm>
            <a:off x="1367184" y="4321614"/>
            <a:ext cx="7362204" cy="523220"/>
          </a:xfrm>
          <a:prstGeom prst="rect">
            <a:avLst/>
          </a:prstGeom>
          <a:noFill/>
        </p:spPr>
        <p:txBody>
          <a:bodyPr wrap="square">
            <a:spAutoFit/>
          </a:bodyPr>
          <a:lstStyle/>
          <a:p>
            <a:pPr lvl="0"/>
            <a:r>
              <a:rPr lang="en-US" sz="1400" dirty="0"/>
              <a:t>This structured approach fosters an environment that is conducive to academic success, allowing students to focus on their learning rather than struggling to find resources.</a:t>
            </a:r>
          </a:p>
        </p:txBody>
      </p:sp>
      <p:pic>
        <p:nvPicPr>
          <p:cNvPr id="30" name="Picture 29">
            <a:extLst>
              <a:ext uri="{FF2B5EF4-FFF2-40B4-BE49-F238E27FC236}">
                <a16:creationId xmlns:a16="http://schemas.microsoft.com/office/drawing/2014/main" id="{3291E1C7-5A40-C5F6-339D-E5727E792EA1}"/>
              </a:ext>
            </a:extLst>
          </p:cNvPr>
          <p:cNvPicPr>
            <a:picLocks noChangeAspect="1"/>
          </p:cNvPicPr>
          <p:nvPr/>
        </p:nvPicPr>
        <p:blipFill>
          <a:blip r:embed="rId7"/>
          <a:stretch>
            <a:fillRect/>
          </a:stretch>
        </p:blipFill>
        <p:spPr>
          <a:xfrm>
            <a:off x="602548" y="3454471"/>
            <a:ext cx="643763" cy="634009"/>
          </a:xfrm>
          <a:prstGeom prst="rect">
            <a:avLst/>
          </a:prstGeom>
        </p:spPr>
      </p:pic>
      <p:pic>
        <p:nvPicPr>
          <p:cNvPr id="32" name="Picture 31">
            <a:extLst>
              <a:ext uri="{FF2B5EF4-FFF2-40B4-BE49-F238E27FC236}">
                <a16:creationId xmlns:a16="http://schemas.microsoft.com/office/drawing/2014/main" id="{12A95A35-4F71-5600-DA80-788F3622EC12}"/>
              </a:ext>
            </a:extLst>
          </p:cNvPr>
          <p:cNvPicPr>
            <a:picLocks noChangeAspect="1"/>
          </p:cNvPicPr>
          <p:nvPr/>
        </p:nvPicPr>
        <p:blipFill>
          <a:blip r:embed="rId8"/>
          <a:stretch>
            <a:fillRect/>
          </a:stretch>
        </p:blipFill>
        <p:spPr>
          <a:xfrm>
            <a:off x="599554" y="4321614"/>
            <a:ext cx="658510" cy="628185"/>
          </a:xfrm>
          <a:prstGeom prst="rect">
            <a:avLst/>
          </a:prstGeom>
        </p:spPr>
      </p:pic>
    </p:spTree>
    <p:extLst>
      <p:ext uri="{BB962C8B-B14F-4D97-AF65-F5344CB8AC3E}">
        <p14:creationId xmlns:p14="http://schemas.microsoft.com/office/powerpoint/2010/main" val="200986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487D-9DAE-8E7D-A690-6AA4489DD44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946CEDF-CE7F-B867-9397-7B0BE35671A4}"/>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335BA39C-F753-DEB4-BEBA-7980E4DB218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6B97231-A869-6B92-5B5F-90D900F7988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6CA5ACBB-BBEC-90EC-CD07-A03D5FC058F7}"/>
              </a:ext>
            </a:extLst>
          </p:cNvPr>
          <p:cNvSpPr txBox="1"/>
          <p:nvPr/>
        </p:nvSpPr>
        <p:spPr>
          <a:xfrm>
            <a:off x="505904" y="477248"/>
            <a:ext cx="8663321"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Examples of LMS</a:t>
            </a:r>
            <a:endParaRPr lang="en-US" sz="4000" b="1" dirty="0"/>
          </a:p>
        </p:txBody>
      </p:sp>
      <p:grpSp>
        <p:nvGrpSpPr>
          <p:cNvPr id="9" name="Group 9">
            <a:extLst>
              <a:ext uri="{FF2B5EF4-FFF2-40B4-BE49-F238E27FC236}">
                <a16:creationId xmlns:a16="http://schemas.microsoft.com/office/drawing/2014/main" id="{8DC0A871-13AB-AC5E-9898-82918867595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F5FC300-B61E-D8A9-5D0F-B3F8A25C316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F9B9B24-7F9B-902C-307D-5332AB04039E}"/>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970236DB-BBB6-FADF-A27A-3BF98285735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A8AC716-212F-58BA-C6D3-38AAD8EC24FC}"/>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A95173C1-B888-B0E5-5C53-F42A2A05956D}"/>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C3045177-BDAC-8043-B38E-6279FDF7C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026" name="Picture 2" descr="Image result for google classroom">
            <a:extLst>
              <a:ext uri="{FF2B5EF4-FFF2-40B4-BE49-F238E27FC236}">
                <a16:creationId xmlns:a16="http://schemas.microsoft.com/office/drawing/2014/main" id="{8B92F1C6-AC00-FF9D-588B-ECF679D180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24" t="14882" r="4745" b="20660"/>
          <a:stretch/>
        </p:blipFill>
        <p:spPr bwMode="auto">
          <a:xfrm>
            <a:off x="7250036" y="3034058"/>
            <a:ext cx="2940794" cy="2156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B4D43E13-4FE9-D71F-4406-4F494D053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65" y="2016478"/>
            <a:ext cx="2271812" cy="1869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7261A32D-9BED-573A-806C-723E37522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052" y="2681575"/>
            <a:ext cx="3580407" cy="87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0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75262" y="357297"/>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Enhancing Interaction through LMS Content</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9" name="Picture 18" descr="A group of people with speech bubbles&#10;&#10;Description automatically generated">
            <a:extLst>
              <a:ext uri="{FF2B5EF4-FFF2-40B4-BE49-F238E27FC236}">
                <a16:creationId xmlns:a16="http://schemas.microsoft.com/office/drawing/2014/main" id="{8D58D767-67F1-85AB-F06A-D9760BBB3373}"/>
              </a:ext>
            </a:extLst>
          </p:cNvPr>
          <p:cNvPicPr>
            <a:picLocks noChangeAspect="1"/>
          </p:cNvPicPr>
          <p:nvPr/>
        </p:nvPicPr>
        <p:blipFill>
          <a:blip r:embed="rId5"/>
          <a:stretch>
            <a:fillRect/>
          </a:stretch>
        </p:blipFill>
        <p:spPr>
          <a:xfrm>
            <a:off x="8700164" y="1880200"/>
            <a:ext cx="1635338" cy="1036131"/>
          </a:xfrm>
          <a:prstGeom prst="rect">
            <a:avLst/>
          </a:prstGeom>
        </p:spPr>
      </p:pic>
      <p:graphicFrame>
        <p:nvGraphicFramePr>
          <p:cNvPr id="21" name="TextBox 3">
            <a:extLst>
              <a:ext uri="{FF2B5EF4-FFF2-40B4-BE49-F238E27FC236}">
                <a16:creationId xmlns:a16="http://schemas.microsoft.com/office/drawing/2014/main" id="{F0BDB807-4FD7-5A07-09C2-2682B97D7C11}"/>
              </a:ext>
            </a:extLst>
          </p:cNvPr>
          <p:cNvGraphicFramePr/>
          <p:nvPr>
            <p:extLst>
              <p:ext uri="{D42A27DB-BD31-4B8C-83A1-F6EECF244321}">
                <p14:modId xmlns:p14="http://schemas.microsoft.com/office/powerpoint/2010/main" val="123338365"/>
              </p:ext>
            </p:extLst>
          </p:nvPr>
        </p:nvGraphicFramePr>
        <p:xfrm>
          <a:off x="2269676" y="1942988"/>
          <a:ext cx="6778857" cy="39138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33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43731" y="572452"/>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Discussion Boards for Interactive Learning</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6BF0B099-7760-49C9-4D9B-28F6F58CD54B}"/>
              </a:ext>
            </a:extLst>
          </p:cNvPr>
          <p:cNvPicPr>
            <a:picLocks noChangeAspect="1"/>
          </p:cNvPicPr>
          <p:nvPr/>
        </p:nvPicPr>
        <p:blipFill>
          <a:blip r:embed="rId5"/>
          <a:stretch>
            <a:fillRect/>
          </a:stretch>
        </p:blipFill>
        <p:spPr>
          <a:xfrm>
            <a:off x="9195043" y="1650311"/>
            <a:ext cx="967824" cy="967824"/>
          </a:xfrm>
          <a:prstGeom prst="rect">
            <a:avLst/>
          </a:prstGeom>
        </p:spPr>
      </p:pic>
      <p:graphicFrame>
        <p:nvGraphicFramePr>
          <p:cNvPr id="18" name="TextBox 3">
            <a:extLst>
              <a:ext uri="{FF2B5EF4-FFF2-40B4-BE49-F238E27FC236}">
                <a16:creationId xmlns:a16="http://schemas.microsoft.com/office/drawing/2014/main" id="{6F741EA1-0A28-6FE5-012A-6A3D25934634}"/>
              </a:ext>
            </a:extLst>
          </p:cNvPr>
          <p:cNvGraphicFramePr/>
          <p:nvPr>
            <p:extLst>
              <p:ext uri="{D42A27DB-BD31-4B8C-83A1-F6EECF244321}">
                <p14:modId xmlns:p14="http://schemas.microsoft.com/office/powerpoint/2010/main" val="138394626"/>
              </p:ext>
            </p:extLst>
          </p:nvPr>
        </p:nvGraphicFramePr>
        <p:xfrm>
          <a:off x="3220797" y="1109985"/>
          <a:ext cx="5307997" cy="56751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1266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5111"/>
            <a:ext cx="9812007"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Quizzes for Formative Assessment</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12BFC66E-915D-12E3-1F2A-C168F340673D}"/>
              </a:ext>
            </a:extLst>
          </p:cNvPr>
          <p:cNvPicPr>
            <a:picLocks noChangeAspect="1"/>
          </p:cNvPicPr>
          <p:nvPr/>
        </p:nvPicPr>
        <p:blipFill>
          <a:blip r:embed="rId5"/>
          <a:stretch>
            <a:fillRect/>
          </a:stretch>
        </p:blipFill>
        <p:spPr>
          <a:xfrm>
            <a:off x="9040902" y="1603941"/>
            <a:ext cx="943977" cy="980637"/>
          </a:xfrm>
          <a:prstGeom prst="rect">
            <a:avLst/>
          </a:prstGeom>
        </p:spPr>
      </p:pic>
      <p:graphicFrame>
        <p:nvGraphicFramePr>
          <p:cNvPr id="18" name="TextBox 3">
            <a:extLst>
              <a:ext uri="{FF2B5EF4-FFF2-40B4-BE49-F238E27FC236}">
                <a16:creationId xmlns:a16="http://schemas.microsoft.com/office/drawing/2014/main" id="{74329E5E-D8DB-5F8C-3324-871D6B0D788E}"/>
              </a:ext>
            </a:extLst>
          </p:cNvPr>
          <p:cNvGraphicFramePr/>
          <p:nvPr>
            <p:extLst>
              <p:ext uri="{D42A27DB-BD31-4B8C-83A1-F6EECF244321}">
                <p14:modId xmlns:p14="http://schemas.microsoft.com/office/powerpoint/2010/main" val="4182057617"/>
              </p:ext>
            </p:extLst>
          </p:nvPr>
        </p:nvGraphicFramePr>
        <p:xfrm>
          <a:off x="2805852" y="927590"/>
          <a:ext cx="5545909" cy="59304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6355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05109"/>
            <a:ext cx="973885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Utilizing Gradebooks and Analytics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94465217-AC03-3FC7-2B30-86B926A66592}"/>
              </a:ext>
            </a:extLst>
          </p:cNvPr>
          <p:cNvPicPr>
            <a:picLocks noChangeAspect="1"/>
          </p:cNvPicPr>
          <p:nvPr/>
        </p:nvPicPr>
        <p:blipFill>
          <a:blip r:embed="rId5"/>
          <a:stretch>
            <a:fillRect/>
          </a:stretch>
        </p:blipFill>
        <p:spPr>
          <a:xfrm>
            <a:off x="9083134" y="1695106"/>
            <a:ext cx="1023458" cy="1023458"/>
          </a:xfrm>
          <a:prstGeom prst="rect">
            <a:avLst/>
          </a:prstGeom>
        </p:spPr>
      </p:pic>
      <p:graphicFrame>
        <p:nvGraphicFramePr>
          <p:cNvPr id="18" name="TextBox 3">
            <a:extLst>
              <a:ext uri="{FF2B5EF4-FFF2-40B4-BE49-F238E27FC236}">
                <a16:creationId xmlns:a16="http://schemas.microsoft.com/office/drawing/2014/main" id="{7914FAEF-66F6-6394-363C-1E6C97E34B9F}"/>
              </a:ext>
            </a:extLst>
          </p:cNvPr>
          <p:cNvGraphicFramePr/>
          <p:nvPr>
            <p:extLst>
              <p:ext uri="{D42A27DB-BD31-4B8C-83A1-F6EECF244321}">
                <p14:modId xmlns:p14="http://schemas.microsoft.com/office/powerpoint/2010/main" val="653965823"/>
              </p:ext>
            </p:extLst>
          </p:nvPr>
        </p:nvGraphicFramePr>
        <p:xfrm>
          <a:off x="2072671" y="2017361"/>
          <a:ext cx="5908602" cy="3591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492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68956" y="666542"/>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Encouraging Peer Reviews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descr="A line drawing of people and checklist&#10;&#10;Description automatically generated">
            <a:extLst>
              <a:ext uri="{FF2B5EF4-FFF2-40B4-BE49-F238E27FC236}">
                <a16:creationId xmlns:a16="http://schemas.microsoft.com/office/drawing/2014/main" id="{4E5395E2-1CAA-6AA6-A9B6-E48723B99AAA}"/>
              </a:ext>
            </a:extLst>
          </p:cNvPr>
          <p:cNvPicPr>
            <a:picLocks noChangeAspect="1"/>
          </p:cNvPicPr>
          <p:nvPr/>
        </p:nvPicPr>
        <p:blipFill>
          <a:blip r:embed="rId5"/>
          <a:stretch>
            <a:fillRect/>
          </a:stretch>
        </p:blipFill>
        <p:spPr>
          <a:xfrm>
            <a:off x="8888521" y="1538661"/>
            <a:ext cx="1048701" cy="1207449"/>
          </a:xfrm>
          <a:prstGeom prst="rect">
            <a:avLst/>
          </a:prstGeom>
        </p:spPr>
      </p:pic>
      <p:graphicFrame>
        <p:nvGraphicFramePr>
          <p:cNvPr id="20" name="TextBox 3">
            <a:extLst>
              <a:ext uri="{FF2B5EF4-FFF2-40B4-BE49-F238E27FC236}">
                <a16:creationId xmlns:a16="http://schemas.microsoft.com/office/drawing/2014/main" id="{861277F1-43DB-2CE5-1B06-D0B05C4A3EDC}"/>
              </a:ext>
            </a:extLst>
          </p:cNvPr>
          <p:cNvGraphicFramePr/>
          <p:nvPr>
            <p:extLst>
              <p:ext uri="{D42A27DB-BD31-4B8C-83A1-F6EECF244321}">
                <p14:modId xmlns:p14="http://schemas.microsoft.com/office/powerpoint/2010/main" val="2608099317"/>
              </p:ext>
            </p:extLst>
          </p:nvPr>
        </p:nvGraphicFramePr>
        <p:xfrm>
          <a:off x="1029118" y="1299743"/>
          <a:ext cx="9035588" cy="48926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711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0" i="0" u="none" strike="noStrike" kern="1200" cap="none" spc="-46" normalizeH="0" baseline="0" noProof="0" dirty="0">
                <a:ln>
                  <a:noFill/>
                </a:ln>
                <a:solidFill>
                  <a:srgbClr val="033C5B"/>
                </a:solidFill>
                <a:effectLst/>
                <a:uLnTx/>
                <a:uFillTx/>
                <a:latin typeface="HK Grotesk" panose="020B0604020202020204" charset="0"/>
                <a:ea typeface="+mn-ea"/>
                <a:cs typeface="+mn-cs"/>
              </a:rPr>
              <a:t>Learning Objectives</a:t>
            </a:r>
          </a:p>
        </p:txBody>
      </p:sp>
      <p:sp>
        <p:nvSpPr>
          <p:cNvPr id="3" name="TextBox 3"/>
          <p:cNvSpPr txBox="1"/>
          <p:nvPr/>
        </p:nvSpPr>
        <p:spPr>
          <a:xfrm>
            <a:off x="257173" y="1144440"/>
            <a:ext cx="5901813" cy="3990836"/>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By the end of this unit, participants will be able to:</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Define the role of LMS in supporting the VET flipped instruction model.</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Identify key features of LMS that enhance engagement and learning outcomes.</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Demonstrate how to set up and manage course materials in an LMS.</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Explain methods for using LMS to facilitate student-</a:t>
            </a:r>
            <a:r>
              <a:rPr lang="en-GB" i="0" u="none" strike="noStrike" dirty="0" err="1">
                <a:solidFill>
                  <a:srgbClr val="121212"/>
                </a:solidFill>
                <a:effectLst/>
                <a:latin typeface="HK Grotesk" panose="020B0604020202020204" charset="0"/>
              </a:rPr>
              <a:t>centered</a:t>
            </a:r>
            <a:r>
              <a:rPr lang="en-GB" i="0" u="none" strike="noStrike" dirty="0">
                <a:solidFill>
                  <a:srgbClr val="121212"/>
                </a:solidFill>
                <a:effectLst/>
                <a:latin typeface="HK Grotesk" panose="020B0604020202020204" charset="0"/>
              </a:rPr>
              <a:t> learning outside the classroom.</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48055" y="801548"/>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Collaborative Projects in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4050D98D-3BDE-F627-C7F2-F4031B8FD2D8}"/>
              </a:ext>
            </a:extLst>
          </p:cNvPr>
          <p:cNvGraphicFramePr/>
          <p:nvPr>
            <p:extLst>
              <p:ext uri="{D42A27DB-BD31-4B8C-83A1-F6EECF244321}">
                <p14:modId xmlns:p14="http://schemas.microsoft.com/office/powerpoint/2010/main" val="529075475"/>
              </p:ext>
            </p:extLst>
          </p:nvPr>
        </p:nvGraphicFramePr>
        <p:xfrm>
          <a:off x="685799" y="2010748"/>
          <a:ext cx="8741665" cy="26248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352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Reflection Activity</a:t>
            </a:r>
          </a:p>
        </p:txBody>
      </p:sp>
      <p:sp>
        <p:nvSpPr>
          <p:cNvPr id="11" name="TextBox 11"/>
          <p:cNvSpPr txBox="1"/>
          <p:nvPr/>
        </p:nvSpPr>
        <p:spPr>
          <a:xfrm>
            <a:off x="2039131" y="1337689"/>
            <a:ext cx="7896587" cy="2133726"/>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Choose a feature (e.g., content scheduling, analytics, quizzes) that could improve flipped instruction in your VET classroom. Plan a flipped lesson incorporating this feature. Describe how you would use a discussion board to prepare students for hands-on training.</a:t>
            </a:r>
          </a:p>
          <a:p>
            <a:pPr marL="304815" indent="-304815">
              <a:lnSpc>
                <a:spcPts val="2426"/>
              </a:lnSpc>
              <a:spcBef>
                <a:spcPct val="0"/>
              </a:spcBef>
              <a:buFont typeface="Wingdings" panose="05000000000000000000" pitchFamily="2" charset="2"/>
              <a:buChar char="à"/>
            </a:pPr>
            <a:r>
              <a:rPr lang="en-GB" sz="1600" dirty="0"/>
              <a:t>How will this feature help your students better understand and practice skills? How will you assess whether students are prepared for hands-on tasks? What challenges might you face in implementing this feature, and how could you address them?</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Resources</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685799" y="2010748"/>
            <a:ext cx="7440105" cy="3233001"/>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a:t>
            </a:r>
            <a:r>
              <a:rPr lang="en-US" sz="1400" dirty="0">
                <a:solidFill>
                  <a:srgbClr val="121212"/>
                </a:solidFill>
                <a:latin typeface="Arial"/>
                <a:ea typeface="Arial"/>
                <a:cs typeface="Arial"/>
                <a:sym typeface="Arial"/>
              </a:rPr>
              <a:t> - A free, open-source learning management system (LMS) that allows teachers to create online courses. It’s highly customizable and supports a range of activities and resources for flipped classroom learning. </a:t>
            </a:r>
            <a:endParaRPr lang="en-US" sz="1100" dirty="0"/>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Canvas</a:t>
            </a:r>
            <a:r>
              <a:rPr lang="en-US" sz="1400" dirty="0">
                <a:solidFill>
                  <a:srgbClr val="121212"/>
                </a:solidFill>
                <a:latin typeface="Arial"/>
                <a:ea typeface="Arial"/>
                <a:cs typeface="Arial"/>
                <a:sym typeface="Arial"/>
              </a:rPr>
              <a:t> - A comprehensive and robust learning management system (LMS) that facilitates an engaging learning environment. Canvas enables educators to create custom courses in an online format. It's known for its ease of use, reliability, and scalability, making it suitable for classrooms of all sizes. The platform supports multimedia integrations, discussion forums, and various assessment types, aligning well with the flipped classroom approach by allowing educators to deliver instructional content online and engage students in interactive learning activities.</a:t>
            </a:r>
          </a:p>
          <a:p>
            <a:pPr marL="457200" marR="0" lvl="0" indent="-457200" algn="l" rtl="0">
              <a:lnSpc>
                <a:spcPct val="140000"/>
              </a:lnSpc>
              <a:spcBef>
                <a:spcPts val="0"/>
              </a:spcBef>
              <a:spcAft>
                <a:spcPts val="0"/>
              </a:spcAft>
              <a:buClr>
                <a:srgbClr val="121212"/>
              </a:buClr>
              <a:buSzPts val="2600"/>
              <a:buFont typeface="Arial"/>
              <a:buChar char="•"/>
            </a:pPr>
            <a:endParaRPr lang="en-US" sz="1100" dirty="0"/>
          </a:p>
        </p:txBody>
      </p:sp>
    </p:spTree>
    <p:extLst>
      <p:ext uri="{BB962C8B-B14F-4D97-AF65-F5344CB8AC3E}">
        <p14:creationId xmlns:p14="http://schemas.microsoft.com/office/powerpoint/2010/main" val="403173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Resources</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85215" y="1531055"/>
            <a:ext cx="8961121" cy="4137864"/>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Google Classroom</a:t>
            </a:r>
            <a:r>
              <a:rPr lang="en-US" sz="1400" dirty="0">
                <a:solidFill>
                  <a:srgbClr val="121212"/>
                </a:solidFill>
                <a:latin typeface="Arial"/>
                <a:ea typeface="Arial"/>
                <a:cs typeface="Arial"/>
                <a:sym typeface="Arial"/>
              </a:rPr>
              <a:t> is a free, web-based learning platform designed to simplify the process of creating, distributing, and grading assignments. It integrates seamlessly with other Google tools, allowing teachers to share resources, organize tasks, and communicate with students. The platform is designed to enhance collaboration and streamline the workflow in both in-person and remote learning environments.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5"/>
              </a:rPr>
              <a:t>https://classroom.google.com/</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Zoom</a:t>
            </a:r>
            <a:r>
              <a:rPr lang="en-US" sz="1400" dirty="0">
                <a:solidFill>
                  <a:srgbClr val="121212"/>
                </a:solidFill>
                <a:latin typeface="Arial"/>
                <a:ea typeface="Arial"/>
                <a:cs typeface="Arial"/>
                <a:sym typeface="Arial"/>
              </a:rPr>
              <a:t> is a video conferencing platform that allows educators and students to connect in real-time for virtual classes, meetings, and webinars. It supports features such as screen sharing, breakout rooms, and live polling, which enhance the interactive learning experience. Zoom is widely used for both synchronous and hybrid learning models, making it a popular choice for remote education.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6"/>
              </a:rPr>
              <a:t>https://zoom.us/</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cs typeface="Arial"/>
              <a:sym typeface="Arial"/>
            </a:endParaRPr>
          </a:p>
          <a:p>
            <a:pPr marR="0" lvl="0" algn="l" rtl="0">
              <a:lnSpc>
                <a:spcPct val="140000"/>
              </a:lnSpc>
              <a:spcBef>
                <a:spcPts val="0"/>
              </a:spcBef>
              <a:spcAft>
                <a:spcPts val="0"/>
              </a:spcAft>
              <a:buClr>
                <a:srgbClr val="121212"/>
              </a:buClr>
              <a:buSzPts val="2600"/>
            </a:pPr>
            <a:endParaRPr lang="en-US" sz="1100" dirty="0"/>
          </a:p>
        </p:txBody>
      </p:sp>
    </p:spTree>
    <p:extLst>
      <p:ext uri="{BB962C8B-B14F-4D97-AF65-F5344CB8AC3E}">
        <p14:creationId xmlns:p14="http://schemas.microsoft.com/office/powerpoint/2010/main" val="141270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What is a Learning Management System?</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F6998B92-14D2-BC7A-081F-7150683E7F3E}"/>
              </a:ext>
            </a:extLst>
          </p:cNvPr>
          <p:cNvSpPr/>
          <p:nvPr/>
        </p:nvSpPr>
        <p:spPr>
          <a:xfrm>
            <a:off x="589781" y="2401477"/>
            <a:ext cx="10287000" cy="1924896"/>
          </a:xfrm>
          <a:prstGeom prst="rect">
            <a:avLst/>
          </a:prstGeom>
        </p:spPr>
        <p:txBody>
          <a:bodyPr/>
          <a:lstStyle/>
          <a:p>
            <a:pPr lvl="0" algn="ctr"/>
            <a:r>
              <a:rPr lang="en-GB" i="1" dirty="0"/>
              <a:t>Learning Management System (LMS) often also called course management system or virtual learning environment, is a web-based software system that assists teachers to manage courses and deliver lessons online. It helps in administration, tracking and reporting of the learning process. An LMS usually has the following constituent components: content creation, organisation, delivery, learner support interactions, assessment and grading, and management of the learning process.</a:t>
            </a:r>
          </a:p>
          <a:p>
            <a:pPr lvl="0" algn="ctr"/>
            <a:endParaRPr lang="en-GB" i="1" dirty="0"/>
          </a:p>
          <a:p>
            <a:pPr lvl="0" algn="ctr"/>
            <a:r>
              <a:rPr lang="en-GB" i="1" dirty="0">
                <a:hlinkClick r:id="rId5"/>
              </a:rPr>
              <a:t>Open and Distance Learning: Key Terms and Definitions</a:t>
            </a:r>
            <a:endParaRPr lang="en-US" i="1" dirty="0"/>
          </a:p>
        </p:txBody>
      </p:sp>
    </p:spTree>
    <p:extLst>
      <p:ext uri="{BB962C8B-B14F-4D97-AF65-F5344CB8AC3E}">
        <p14:creationId xmlns:p14="http://schemas.microsoft.com/office/powerpoint/2010/main" val="357698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3588-924A-1CD9-D2E5-64D9C522DEA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F0FFF18-FF40-075C-B0E7-375F5285E00E}"/>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9B3E6B4F-D398-6094-BC1D-2464D66D7FD6}"/>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CFB5D0EE-6489-4B81-936E-5FD62998B5A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4EB9328-FE6F-0D03-4E0E-B9C045212BA5}"/>
              </a:ext>
            </a:extLst>
          </p:cNvPr>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Understanding Learning Management Systems</a:t>
            </a:r>
            <a:endParaRPr lang="en-US" sz="4000" b="1" dirty="0"/>
          </a:p>
        </p:txBody>
      </p:sp>
      <p:grpSp>
        <p:nvGrpSpPr>
          <p:cNvPr id="9" name="Group 9">
            <a:extLst>
              <a:ext uri="{FF2B5EF4-FFF2-40B4-BE49-F238E27FC236}">
                <a16:creationId xmlns:a16="http://schemas.microsoft.com/office/drawing/2014/main" id="{A44498C2-D199-E77C-26F6-B75DE3D24D0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417FFD5C-7E62-C2E6-5C16-44FD3BF80F2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16E6EE12-6C59-FA8E-E6C2-C91E28E94DA1}"/>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035D460-7166-49E0-0FEF-9A4C8CCC856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0BDBEA6E-72FC-0D0A-B032-45F70365B92B}"/>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FE95B05F-C2E3-E520-D66C-255DDB914F86}"/>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C428A59D-7AF2-A854-785C-5FDBC345B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8B917CA8-C374-5E1D-8DA5-88F0CC257373}"/>
              </a:ext>
            </a:extLst>
          </p:cNvPr>
          <p:cNvGraphicFramePr/>
          <p:nvPr/>
        </p:nvGraphicFramePr>
        <p:xfrm>
          <a:off x="608700" y="1928152"/>
          <a:ext cx="10287000" cy="37720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278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18476" y="441261"/>
            <a:ext cx="812092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The Role of LMS in Flipped Learning</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F73441-4278-7798-A12C-3A8E29CAF7C7}"/>
              </a:ext>
            </a:extLst>
          </p:cNvPr>
          <p:cNvGraphicFramePr/>
          <p:nvPr>
            <p:extLst>
              <p:ext uri="{D42A27DB-BD31-4B8C-83A1-F6EECF244321}">
                <p14:modId xmlns:p14="http://schemas.microsoft.com/office/powerpoint/2010/main" val="1385815557"/>
              </p:ext>
            </p:extLst>
          </p:nvPr>
        </p:nvGraphicFramePr>
        <p:xfrm>
          <a:off x="1239498" y="2191307"/>
          <a:ext cx="9336011" cy="35466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614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5023-BC37-567D-62A3-0C8A4A27E52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C6081F5-F855-9E9F-E42C-7BEF1D8A326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BB85E74-7CD2-4BA0-CD9A-2E1C22B034C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8D32773-DD30-785A-A544-0B5341A5435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E35504FE-CD78-41CF-6EFC-56EE4A412967}"/>
              </a:ext>
            </a:extLst>
          </p:cNvPr>
          <p:cNvSpPr txBox="1"/>
          <p:nvPr/>
        </p:nvSpPr>
        <p:spPr>
          <a:xfrm>
            <a:off x="618476" y="441261"/>
            <a:ext cx="812092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Why LMS is key for flipped instruction in VET?</a:t>
            </a:r>
            <a:endParaRPr lang="en-US" sz="4000" b="1" dirty="0"/>
          </a:p>
        </p:txBody>
      </p:sp>
      <p:grpSp>
        <p:nvGrpSpPr>
          <p:cNvPr id="9" name="Group 9">
            <a:extLst>
              <a:ext uri="{FF2B5EF4-FFF2-40B4-BE49-F238E27FC236}">
                <a16:creationId xmlns:a16="http://schemas.microsoft.com/office/drawing/2014/main" id="{3DACD62B-C484-12AD-242F-A863B04AE91F}"/>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D0199728-2046-4D62-1544-23EAF712627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A1C6F0BB-DD51-9625-1051-2914B5254EF4}"/>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25EC2B0-0CC1-2A46-7872-E52A77093DB1}"/>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E1A073BF-0B63-E380-6509-0467EE17DB8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8D5FC051-CECA-9D11-CF3A-E3A76A5C3823}"/>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4C2B1280-3BB3-1E31-13F5-1FDDC6E5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BFEF0023-B17A-5F72-4B5F-248F9BDB6147}"/>
              </a:ext>
            </a:extLst>
          </p:cNvPr>
          <p:cNvGraphicFramePr/>
          <p:nvPr>
            <p:extLst>
              <p:ext uri="{D42A27DB-BD31-4B8C-83A1-F6EECF244321}">
                <p14:modId xmlns:p14="http://schemas.microsoft.com/office/powerpoint/2010/main" val="3276637547"/>
              </p:ext>
            </p:extLst>
          </p:nvPr>
        </p:nvGraphicFramePr>
        <p:xfrm>
          <a:off x="678245" y="1499054"/>
          <a:ext cx="9903570" cy="3940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444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771333" y="425058"/>
            <a:ext cx="8120925" cy="1585690"/>
          </a:xfrm>
          <a:prstGeom prst="rect">
            <a:avLst/>
          </a:prstGeom>
        </p:spPr>
        <p:txBody>
          <a:bodyPr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Benefits of LMS in Flipped Classrooms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12B6A9-CEB2-21B1-A691-2354A91787FD}"/>
              </a:ext>
            </a:extLst>
          </p:cNvPr>
          <p:cNvGraphicFramePr/>
          <p:nvPr>
            <p:extLst>
              <p:ext uri="{D42A27DB-BD31-4B8C-83A1-F6EECF244321}">
                <p14:modId xmlns:p14="http://schemas.microsoft.com/office/powerpoint/2010/main" val="216986538"/>
              </p:ext>
            </p:extLst>
          </p:nvPr>
        </p:nvGraphicFramePr>
        <p:xfrm>
          <a:off x="1219439" y="1856011"/>
          <a:ext cx="8756980" cy="359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673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C15-AFDA-576F-8BE1-558266F6B5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960956-379C-A9FD-6851-BEDB5D5C6F6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85B3B70C-9B90-3F05-E4F4-CB4D75BAF5E4}"/>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4E17B44-6392-7560-617F-2179C7F807C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42DC17A-045A-1282-A4BD-AAEB60CC1396}"/>
              </a:ext>
            </a:extLst>
          </p:cNvPr>
          <p:cNvSpPr txBox="1"/>
          <p:nvPr/>
        </p:nvSpPr>
        <p:spPr>
          <a:xfrm>
            <a:off x="413252" y="306081"/>
            <a:ext cx="8120925" cy="1321387"/>
          </a:xfrm>
          <a:prstGeom prst="rect">
            <a:avLst/>
          </a:prstGeom>
        </p:spPr>
        <p:txBody>
          <a:bodyPr lIns="0" tIns="0" rIns="0" bIns="0" rtlCol="0" anchor="t">
            <a:spAutoFit/>
          </a:bodyPr>
          <a:lstStyle/>
          <a:p>
            <a:pPr marL="0" marR="0" lvl="0" indent="0" algn="l" rtl="0">
              <a:lnSpc>
                <a:spcPct val="110001"/>
              </a:lnSpc>
              <a:spcBef>
                <a:spcPts val="0"/>
              </a:spcBef>
              <a:spcAft>
                <a:spcPts val="0"/>
              </a:spcAft>
              <a:buNone/>
            </a:pPr>
            <a:r>
              <a:rPr lang="en-GB" sz="4000" b="1" dirty="0">
                <a:solidFill>
                  <a:srgbClr val="033C5B"/>
                </a:solidFill>
                <a:latin typeface="Arial"/>
                <a:ea typeface="Arial"/>
                <a:cs typeface="Arial"/>
                <a:sym typeface="Arial"/>
              </a:rPr>
              <a:t>Key LMS Features for Flipped VET Classrooms</a:t>
            </a:r>
            <a:endParaRPr lang="en-US" sz="3200" b="1" dirty="0"/>
          </a:p>
        </p:txBody>
      </p:sp>
      <p:grpSp>
        <p:nvGrpSpPr>
          <p:cNvPr id="9" name="Group 9">
            <a:extLst>
              <a:ext uri="{FF2B5EF4-FFF2-40B4-BE49-F238E27FC236}">
                <a16:creationId xmlns:a16="http://schemas.microsoft.com/office/drawing/2014/main" id="{3C9F3357-0F5B-61BD-E088-97FF22CF871E}"/>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0656D8BE-CD91-7984-38D4-8F1C74FEA24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8A0C5475-767F-98CC-EE84-E671A4F69790}"/>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F755851-BE3E-1FDA-B424-E4E6B993CBD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8359964F-3AEA-7867-9244-AACFE5FB1381}"/>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A10CC4E6-6B72-A4E4-A4E3-0CE21FDD947F}"/>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6FF1686A-A1AF-9A7D-E944-812EBC165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D55E44C1-C3D9-2359-ADDE-81932EC75845}"/>
              </a:ext>
            </a:extLst>
          </p:cNvPr>
          <p:cNvGraphicFramePr/>
          <p:nvPr>
            <p:extLst>
              <p:ext uri="{D42A27DB-BD31-4B8C-83A1-F6EECF244321}">
                <p14:modId xmlns:p14="http://schemas.microsoft.com/office/powerpoint/2010/main" val="242917046"/>
              </p:ext>
            </p:extLst>
          </p:nvPr>
        </p:nvGraphicFramePr>
        <p:xfrm>
          <a:off x="413252" y="1730208"/>
          <a:ext cx="10400242" cy="4048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210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05904" y="477248"/>
            <a:ext cx="8663321"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Criteria for Selecting an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2" name="Diagram 11">
            <a:extLst>
              <a:ext uri="{FF2B5EF4-FFF2-40B4-BE49-F238E27FC236}">
                <a16:creationId xmlns:a16="http://schemas.microsoft.com/office/drawing/2014/main" id="{5229C592-A679-0E9B-3F5C-9268B84B4A28}"/>
              </a:ext>
            </a:extLst>
          </p:cNvPr>
          <p:cNvGraphicFramePr/>
          <p:nvPr>
            <p:extLst>
              <p:ext uri="{D42A27DB-BD31-4B8C-83A1-F6EECF244321}">
                <p14:modId xmlns:p14="http://schemas.microsoft.com/office/powerpoint/2010/main" val="3623589618"/>
              </p:ext>
            </p:extLst>
          </p:nvPr>
        </p:nvGraphicFramePr>
        <p:xfrm>
          <a:off x="502548" y="1473568"/>
          <a:ext cx="9832954" cy="29515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Image result for google classroom">
            <a:extLst>
              <a:ext uri="{FF2B5EF4-FFF2-40B4-BE49-F238E27FC236}">
                <a16:creationId xmlns:a16="http://schemas.microsoft.com/office/drawing/2014/main" id="{C9623ACD-0DEB-8C16-9E50-62FA0F7704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624" t="14882" r="4745" b="20660"/>
          <a:stretch/>
        </p:blipFill>
        <p:spPr bwMode="auto">
          <a:xfrm>
            <a:off x="3927932" y="4872327"/>
            <a:ext cx="1276871" cy="936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zoom">
            <a:extLst>
              <a:ext uri="{FF2B5EF4-FFF2-40B4-BE49-F238E27FC236}">
                <a16:creationId xmlns:a16="http://schemas.microsoft.com/office/drawing/2014/main" id="{4DBBE72B-FC08-71F4-FAD7-B24585F7419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6446" t="7789" r="23930" b="6604"/>
          <a:stretch/>
        </p:blipFill>
        <p:spPr bwMode="auto">
          <a:xfrm>
            <a:off x="5643170" y="4973040"/>
            <a:ext cx="831173" cy="814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3A3A2E5C-7D74-8AE4-68DC-0D9894A32D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799" y="4960242"/>
            <a:ext cx="1030838" cy="8482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8DF2F664-411D-9E3D-A7B7-8F458373BE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7071" y="5380225"/>
            <a:ext cx="1586404" cy="38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88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F4714-9D36-437E-BA7C-06A4630692E0}">
  <ds:schemaRefs>
    <ds:schemaRef ds:uri="http://schemas.microsoft.com/sharepoint/v3/contenttype/forms"/>
  </ds:schemaRefs>
</ds:datastoreItem>
</file>

<file path=customXml/itemProps2.xml><?xml version="1.0" encoding="utf-8"?>
<ds:datastoreItem xmlns:ds="http://schemas.openxmlformats.org/officeDocument/2006/customXml" ds:itemID="{AA3EB5FE-2EFF-4B48-9ADE-EC18E5DD493F}">
  <ds:schemaRefs>
    <ds:schemaRef ds:uri="67969218-ce1f-47b6-91bc-5f0cb9b796e3"/>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2613E35A-9F3E-42FE-8A84-DE16AD1E4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3224</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lastModifiedBy>Sotiria Tsalamani</cp:lastModifiedBy>
  <cp:revision>5</cp:revision>
  <dcterms:created xsi:type="dcterms:W3CDTF">2024-10-23T14:13:00Z</dcterms:created>
  <dcterms:modified xsi:type="dcterms:W3CDTF">2024-11-07T21:34:10Z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