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8" r:id="rId7"/>
    <p:sldId id="308" r:id="rId8"/>
    <p:sldId id="309" r:id="rId9"/>
    <p:sldId id="280" r:id="rId10"/>
    <p:sldId id="307" r:id="rId11"/>
    <p:sldId id="287" r:id="rId12"/>
    <p:sldId id="310" r:id="rId13"/>
    <p:sldId id="288" r:id="rId14"/>
    <p:sldId id="306" r:id="rId15"/>
    <p:sldId id="303" r:id="rId16"/>
    <p:sldId id="291" r:id="rId17"/>
    <p:sldId id="292" r:id="rId18"/>
    <p:sldId id="293" r:id="rId19"/>
    <p:sldId id="294" r:id="rId20"/>
    <p:sldId id="295" r:id="rId21"/>
    <p:sldId id="311" r:id="rId22"/>
    <p:sldId id="296" r:id="rId23"/>
    <p:sldId id="312" r:id="rId24"/>
    <p:sldId id="297" r:id="rId25"/>
    <p:sldId id="313" r:id="rId26"/>
    <p:sldId id="302" r:id="rId27"/>
    <p:sldId id="299" r:id="rId28"/>
    <p:sldId id="264" r:id="rId29"/>
    <p:sldId id="300" r:id="rId30"/>
    <p:sldId id="305" r:id="rId3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660"/>
  </p:normalViewPr>
  <p:slideViewPr>
    <p:cSldViewPr snapToGrid="0">
      <p:cViewPr varScale="1">
        <p:scale>
          <a:sx n="87" d="100"/>
          <a:sy n="87" d="100"/>
        </p:scale>
        <p:origin x="57"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diagrams/_rels/data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ata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55.svg"/><Relationship Id="rId9" Type="http://schemas.openxmlformats.org/officeDocument/2006/relationships/image" Target="../media/image7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55.svg"/><Relationship Id="rId9"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BC9A9-2CAC-48AF-8937-CEE8D3DC7450}" type="doc">
      <dgm:prSet loTypeId="urn:microsoft.com/office/officeart/2005/8/layout/vList2" loCatId="list" qsTypeId="urn:microsoft.com/office/officeart/2005/8/quickstyle/simple2" qsCatId="simple" csTypeId="urn:microsoft.com/office/officeart/2005/8/colors/accent2_1" csCatId="accent2"/>
      <dgm:spPr/>
      <dgm:t>
        <a:bodyPr/>
        <a:lstStyle/>
        <a:p>
          <a:endParaRPr lang="en-BE"/>
        </a:p>
      </dgm:t>
    </dgm:pt>
    <dgm:pt modelId="{D8C3D69B-6E52-49CB-B4A5-452C7A061893}">
      <dgm:prSet/>
      <dgm:spPr/>
      <dgm:t>
        <a:bodyPr/>
        <a:lstStyle/>
        <a:p>
          <a:r>
            <a:rPr lang="en-GB" b="1" dirty="0"/>
            <a:t>Bridges Theory and Practice: </a:t>
          </a:r>
          <a:r>
            <a:rPr lang="en-GB" dirty="0"/>
            <a:t>Many VET courses involve complex, practical skills that benefit from visual and hands-on learning. Multimedia helps bridge the gap between theoretical knowledge and practical application, offering demonstrations that bring these concepts to life.</a:t>
          </a:r>
          <a:endParaRPr lang="en-BE" dirty="0"/>
        </a:p>
      </dgm:t>
    </dgm:pt>
    <dgm:pt modelId="{121070C9-7170-46D1-990C-EA7FE24008F8}" type="parTrans" cxnId="{CC86553F-073B-4D0F-93CF-68A14E42726F}">
      <dgm:prSet/>
      <dgm:spPr/>
      <dgm:t>
        <a:bodyPr/>
        <a:lstStyle/>
        <a:p>
          <a:endParaRPr lang="en-BE"/>
        </a:p>
      </dgm:t>
    </dgm:pt>
    <dgm:pt modelId="{1C82695A-12DA-48E6-A6CB-A6C2FD5F57F0}" type="sibTrans" cxnId="{CC86553F-073B-4D0F-93CF-68A14E42726F}">
      <dgm:prSet/>
      <dgm:spPr/>
      <dgm:t>
        <a:bodyPr/>
        <a:lstStyle/>
        <a:p>
          <a:endParaRPr lang="en-BE"/>
        </a:p>
      </dgm:t>
    </dgm:pt>
    <dgm:pt modelId="{76C12B1D-8547-45A4-9EA3-AC51A7D1D6BA}">
      <dgm:prSet/>
      <dgm:spPr/>
      <dgm:t>
        <a:bodyPr/>
        <a:lstStyle/>
        <a:p>
          <a:r>
            <a:rPr lang="en-GB" b="1" dirty="0"/>
            <a:t>Enhances Retention and Engagement</a:t>
          </a:r>
          <a:r>
            <a:rPr lang="en-GB" dirty="0"/>
            <a:t>: Multimedia materials make learning more engaging by catering to various learning styles. Visuals, sound, and interactive content hold students’ attention, helping them retain information better than with text alone.</a:t>
          </a:r>
          <a:endParaRPr lang="en-BE" dirty="0"/>
        </a:p>
      </dgm:t>
    </dgm:pt>
    <dgm:pt modelId="{60864C5F-9CDE-4E0C-9C66-409FC9D74C45}" type="parTrans" cxnId="{68A70E93-C684-4252-ABA1-DD1989944131}">
      <dgm:prSet/>
      <dgm:spPr/>
      <dgm:t>
        <a:bodyPr/>
        <a:lstStyle/>
        <a:p>
          <a:endParaRPr lang="en-BE"/>
        </a:p>
      </dgm:t>
    </dgm:pt>
    <dgm:pt modelId="{B0028A3C-9EB1-4968-9803-8024D41BB655}" type="sibTrans" cxnId="{68A70E93-C684-4252-ABA1-DD1989944131}">
      <dgm:prSet/>
      <dgm:spPr/>
      <dgm:t>
        <a:bodyPr/>
        <a:lstStyle/>
        <a:p>
          <a:endParaRPr lang="en-BE"/>
        </a:p>
      </dgm:t>
    </dgm:pt>
    <dgm:pt modelId="{2606BDB9-5D7B-4855-81AC-1351B8BB4F3D}">
      <dgm:prSet/>
      <dgm:spPr/>
      <dgm:t>
        <a:bodyPr/>
        <a:lstStyle/>
        <a:p>
          <a:r>
            <a:rPr lang="en-GB" b="1" dirty="0"/>
            <a:t>Supports Self-Paced Learning</a:t>
          </a:r>
          <a:r>
            <a:rPr lang="en-GB" dirty="0"/>
            <a:t>: Multimedia provides flexible learning options, enabling students to revisit lessons, pause, and review challenging sections at their own pace. This is particularly beneficial for learners who need more time to grasp complex tasks.</a:t>
          </a:r>
          <a:endParaRPr lang="en-BE" dirty="0"/>
        </a:p>
      </dgm:t>
    </dgm:pt>
    <dgm:pt modelId="{2D6ACFFD-46CE-4727-99CC-CEE9A1445CD9}" type="parTrans" cxnId="{73E426DD-21D7-412D-A330-0E5381AA9226}">
      <dgm:prSet/>
      <dgm:spPr/>
      <dgm:t>
        <a:bodyPr/>
        <a:lstStyle/>
        <a:p>
          <a:endParaRPr lang="en-BE"/>
        </a:p>
      </dgm:t>
    </dgm:pt>
    <dgm:pt modelId="{B7E28D64-31D4-4999-8F09-9F25F3228802}" type="sibTrans" cxnId="{73E426DD-21D7-412D-A330-0E5381AA9226}">
      <dgm:prSet/>
      <dgm:spPr/>
      <dgm:t>
        <a:bodyPr/>
        <a:lstStyle/>
        <a:p>
          <a:endParaRPr lang="en-BE"/>
        </a:p>
      </dgm:t>
    </dgm:pt>
    <dgm:pt modelId="{383903B4-C8B9-4A12-BA11-9F4DC2BE8852}">
      <dgm:prSet/>
      <dgm:spPr/>
      <dgm:t>
        <a:bodyPr/>
        <a:lstStyle/>
        <a:p>
          <a:r>
            <a:rPr lang="en-GB" b="1" dirty="0"/>
            <a:t>Builds Digital Literacy</a:t>
          </a:r>
          <a:r>
            <a:rPr lang="en-GB" dirty="0"/>
            <a:t>: Using multimedia in VET settings helps students develop digital literacy skills, a valuable competency in today’s technology-driven job market.</a:t>
          </a:r>
          <a:endParaRPr lang="en-BE" dirty="0"/>
        </a:p>
      </dgm:t>
    </dgm:pt>
    <dgm:pt modelId="{91FDDC0F-6F33-4678-B995-98918AFFDD22}" type="parTrans" cxnId="{DF60B7C7-4A23-48B5-A968-50FBA8461B70}">
      <dgm:prSet/>
      <dgm:spPr/>
      <dgm:t>
        <a:bodyPr/>
        <a:lstStyle/>
        <a:p>
          <a:endParaRPr lang="en-BE"/>
        </a:p>
      </dgm:t>
    </dgm:pt>
    <dgm:pt modelId="{A3CFCD54-3B97-4EFD-A70F-E807719D971A}" type="sibTrans" cxnId="{DF60B7C7-4A23-48B5-A968-50FBA8461B70}">
      <dgm:prSet/>
      <dgm:spPr/>
      <dgm:t>
        <a:bodyPr/>
        <a:lstStyle/>
        <a:p>
          <a:endParaRPr lang="en-BE"/>
        </a:p>
      </dgm:t>
    </dgm:pt>
    <dgm:pt modelId="{721CAF5E-4C4E-4C9D-9A83-4AC070A56F85}" type="pres">
      <dgm:prSet presAssocID="{921BC9A9-2CAC-48AF-8937-CEE8D3DC7450}" presName="linear" presStyleCnt="0">
        <dgm:presLayoutVars>
          <dgm:animLvl val="lvl"/>
          <dgm:resizeHandles val="exact"/>
        </dgm:presLayoutVars>
      </dgm:prSet>
      <dgm:spPr/>
    </dgm:pt>
    <dgm:pt modelId="{1B39DCA7-446A-4B60-A05F-7D7A9C8C0AB1}" type="pres">
      <dgm:prSet presAssocID="{D8C3D69B-6E52-49CB-B4A5-452C7A061893}" presName="parentText" presStyleLbl="node1" presStyleIdx="0" presStyleCnt="4">
        <dgm:presLayoutVars>
          <dgm:chMax val="0"/>
          <dgm:bulletEnabled val="1"/>
        </dgm:presLayoutVars>
      </dgm:prSet>
      <dgm:spPr/>
    </dgm:pt>
    <dgm:pt modelId="{71875048-D5C8-4120-9D7D-B591C4E2E631}" type="pres">
      <dgm:prSet presAssocID="{1C82695A-12DA-48E6-A6CB-A6C2FD5F57F0}" presName="spacer" presStyleCnt="0"/>
      <dgm:spPr/>
    </dgm:pt>
    <dgm:pt modelId="{659B837E-D122-4E4B-94FA-5981B3AF5E8A}" type="pres">
      <dgm:prSet presAssocID="{76C12B1D-8547-45A4-9EA3-AC51A7D1D6BA}" presName="parentText" presStyleLbl="node1" presStyleIdx="1" presStyleCnt="4">
        <dgm:presLayoutVars>
          <dgm:chMax val="0"/>
          <dgm:bulletEnabled val="1"/>
        </dgm:presLayoutVars>
      </dgm:prSet>
      <dgm:spPr/>
    </dgm:pt>
    <dgm:pt modelId="{19F120C0-0956-4C03-B4B1-C5C700F06060}" type="pres">
      <dgm:prSet presAssocID="{B0028A3C-9EB1-4968-9803-8024D41BB655}" presName="spacer" presStyleCnt="0"/>
      <dgm:spPr/>
    </dgm:pt>
    <dgm:pt modelId="{F3C56ABB-4B11-4CD9-8B09-F0F56EC430B8}" type="pres">
      <dgm:prSet presAssocID="{2606BDB9-5D7B-4855-81AC-1351B8BB4F3D}" presName="parentText" presStyleLbl="node1" presStyleIdx="2" presStyleCnt="4">
        <dgm:presLayoutVars>
          <dgm:chMax val="0"/>
          <dgm:bulletEnabled val="1"/>
        </dgm:presLayoutVars>
      </dgm:prSet>
      <dgm:spPr/>
    </dgm:pt>
    <dgm:pt modelId="{488C4CCD-8F7B-44BE-83C6-522A3A009534}" type="pres">
      <dgm:prSet presAssocID="{B7E28D64-31D4-4999-8F09-9F25F3228802}" presName="spacer" presStyleCnt="0"/>
      <dgm:spPr/>
    </dgm:pt>
    <dgm:pt modelId="{71456949-AB19-4B54-87B0-4D98640AE863}" type="pres">
      <dgm:prSet presAssocID="{383903B4-C8B9-4A12-BA11-9F4DC2BE8852}" presName="parentText" presStyleLbl="node1" presStyleIdx="3" presStyleCnt="4">
        <dgm:presLayoutVars>
          <dgm:chMax val="0"/>
          <dgm:bulletEnabled val="1"/>
        </dgm:presLayoutVars>
      </dgm:prSet>
      <dgm:spPr/>
    </dgm:pt>
  </dgm:ptLst>
  <dgm:cxnLst>
    <dgm:cxn modelId="{94D5A310-562E-4197-AAB8-049167601844}" type="presOf" srcId="{D8C3D69B-6E52-49CB-B4A5-452C7A061893}" destId="{1B39DCA7-446A-4B60-A05F-7D7A9C8C0AB1}" srcOrd="0" destOrd="0" presId="urn:microsoft.com/office/officeart/2005/8/layout/vList2"/>
    <dgm:cxn modelId="{5DF8DB22-1629-4CDB-A7AD-BC0F09153785}" type="presOf" srcId="{383903B4-C8B9-4A12-BA11-9F4DC2BE8852}" destId="{71456949-AB19-4B54-87B0-4D98640AE863}" srcOrd="0" destOrd="0" presId="urn:microsoft.com/office/officeart/2005/8/layout/vList2"/>
    <dgm:cxn modelId="{CC86553F-073B-4D0F-93CF-68A14E42726F}" srcId="{921BC9A9-2CAC-48AF-8937-CEE8D3DC7450}" destId="{D8C3D69B-6E52-49CB-B4A5-452C7A061893}" srcOrd="0" destOrd="0" parTransId="{121070C9-7170-46D1-990C-EA7FE24008F8}" sibTransId="{1C82695A-12DA-48E6-A6CB-A6C2FD5F57F0}"/>
    <dgm:cxn modelId="{AF6B6D6D-2DF0-4D56-B7CA-37B4A73FFC49}" type="presOf" srcId="{921BC9A9-2CAC-48AF-8937-CEE8D3DC7450}" destId="{721CAF5E-4C4E-4C9D-9A83-4AC070A56F85}" srcOrd="0" destOrd="0" presId="urn:microsoft.com/office/officeart/2005/8/layout/vList2"/>
    <dgm:cxn modelId="{68A70E93-C684-4252-ABA1-DD1989944131}" srcId="{921BC9A9-2CAC-48AF-8937-CEE8D3DC7450}" destId="{76C12B1D-8547-45A4-9EA3-AC51A7D1D6BA}" srcOrd="1" destOrd="0" parTransId="{60864C5F-9CDE-4E0C-9C66-409FC9D74C45}" sibTransId="{B0028A3C-9EB1-4968-9803-8024D41BB655}"/>
    <dgm:cxn modelId="{2D5F4B9B-87D4-4CE2-8AA2-E76907EC48BD}" type="presOf" srcId="{76C12B1D-8547-45A4-9EA3-AC51A7D1D6BA}" destId="{659B837E-D122-4E4B-94FA-5981B3AF5E8A}" srcOrd="0" destOrd="0" presId="urn:microsoft.com/office/officeart/2005/8/layout/vList2"/>
    <dgm:cxn modelId="{5DF80CA1-D95F-40FE-A844-33F0A94D33A4}" type="presOf" srcId="{2606BDB9-5D7B-4855-81AC-1351B8BB4F3D}" destId="{F3C56ABB-4B11-4CD9-8B09-F0F56EC430B8}" srcOrd="0" destOrd="0" presId="urn:microsoft.com/office/officeart/2005/8/layout/vList2"/>
    <dgm:cxn modelId="{DF60B7C7-4A23-48B5-A968-50FBA8461B70}" srcId="{921BC9A9-2CAC-48AF-8937-CEE8D3DC7450}" destId="{383903B4-C8B9-4A12-BA11-9F4DC2BE8852}" srcOrd="3" destOrd="0" parTransId="{91FDDC0F-6F33-4678-B995-98918AFFDD22}" sibTransId="{A3CFCD54-3B97-4EFD-A70F-E807719D971A}"/>
    <dgm:cxn modelId="{73E426DD-21D7-412D-A330-0E5381AA9226}" srcId="{921BC9A9-2CAC-48AF-8937-CEE8D3DC7450}" destId="{2606BDB9-5D7B-4855-81AC-1351B8BB4F3D}" srcOrd="2" destOrd="0" parTransId="{2D6ACFFD-46CE-4727-99CC-CEE9A1445CD9}" sibTransId="{B7E28D64-31D4-4999-8F09-9F25F3228802}"/>
    <dgm:cxn modelId="{8F7F9ABF-D1C5-49EA-AFA9-CC74DDBED20D}" type="presParOf" srcId="{721CAF5E-4C4E-4C9D-9A83-4AC070A56F85}" destId="{1B39DCA7-446A-4B60-A05F-7D7A9C8C0AB1}" srcOrd="0" destOrd="0" presId="urn:microsoft.com/office/officeart/2005/8/layout/vList2"/>
    <dgm:cxn modelId="{8741DC77-41E2-4277-83EB-0229184BD35E}" type="presParOf" srcId="{721CAF5E-4C4E-4C9D-9A83-4AC070A56F85}" destId="{71875048-D5C8-4120-9D7D-B591C4E2E631}" srcOrd="1" destOrd="0" presId="urn:microsoft.com/office/officeart/2005/8/layout/vList2"/>
    <dgm:cxn modelId="{198632EF-B014-4C4B-91A3-A14B9EA66EC2}" type="presParOf" srcId="{721CAF5E-4C4E-4C9D-9A83-4AC070A56F85}" destId="{659B837E-D122-4E4B-94FA-5981B3AF5E8A}" srcOrd="2" destOrd="0" presId="urn:microsoft.com/office/officeart/2005/8/layout/vList2"/>
    <dgm:cxn modelId="{A88DAEB8-1487-4E78-8240-9BB27642FC90}" type="presParOf" srcId="{721CAF5E-4C4E-4C9D-9A83-4AC070A56F85}" destId="{19F120C0-0956-4C03-B4B1-C5C700F06060}" srcOrd="3" destOrd="0" presId="urn:microsoft.com/office/officeart/2005/8/layout/vList2"/>
    <dgm:cxn modelId="{7645DFCF-3D58-4E64-B9DD-5CBFA5C48C60}" type="presParOf" srcId="{721CAF5E-4C4E-4C9D-9A83-4AC070A56F85}" destId="{F3C56ABB-4B11-4CD9-8B09-F0F56EC430B8}" srcOrd="4" destOrd="0" presId="urn:microsoft.com/office/officeart/2005/8/layout/vList2"/>
    <dgm:cxn modelId="{9D968B59-D95B-4B6F-BB75-1694CB8715BC}" type="presParOf" srcId="{721CAF5E-4C4E-4C9D-9A83-4AC070A56F85}" destId="{488C4CCD-8F7B-44BE-83C6-522A3A009534}" srcOrd="5" destOrd="0" presId="urn:microsoft.com/office/officeart/2005/8/layout/vList2"/>
    <dgm:cxn modelId="{C5D2B728-FD30-411C-89CA-CEFE4799D54D}" type="presParOf" srcId="{721CAF5E-4C4E-4C9D-9A83-4AC070A56F85}" destId="{71456949-AB19-4B54-87B0-4D98640AE863}"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55589-CAF9-4885-B772-BD0C37015AFB}" type="doc">
      <dgm:prSet loTypeId="urn:microsoft.com/office/officeart/2018/2/layout/IconCircleList" loCatId="icon" qsTypeId="urn:microsoft.com/office/officeart/2005/8/quickstyle/simple1" qsCatId="simple" csTypeId="urn:microsoft.com/office/officeart/2005/8/colors/accent2_5" csCatId="accent2" phldr="1"/>
      <dgm:spPr/>
      <dgm:t>
        <a:bodyPr/>
        <a:lstStyle/>
        <a:p>
          <a:endParaRPr lang="en-US"/>
        </a:p>
      </dgm:t>
    </dgm:pt>
    <dgm:pt modelId="{B3A237E3-0EFB-4E12-89A3-7A884E153AC6}">
      <dgm:prSet custT="1"/>
      <dgm:spPr/>
      <dgm:t>
        <a:bodyPr/>
        <a:lstStyle/>
        <a:p>
          <a:pPr>
            <a:lnSpc>
              <a:spcPct val="100000"/>
            </a:lnSpc>
          </a:pPr>
          <a:r>
            <a:rPr lang="en-US" sz="1400" b="0" dirty="0"/>
            <a:t> Multimedia in education integrates various forms of media, including text, images, audio, and video, along with interactive elements.</a:t>
          </a:r>
          <a:endParaRPr lang="en-US" sz="1400" dirty="0"/>
        </a:p>
      </dgm:t>
    </dgm:pt>
    <dgm:pt modelId="{93E71A75-E90B-4842-AD6A-39B5BF1BA5CC}" type="parTrans" cxnId="{CDA20E8D-65FE-4929-B42B-6CDF125ECDCC}">
      <dgm:prSet/>
      <dgm:spPr/>
      <dgm:t>
        <a:bodyPr/>
        <a:lstStyle/>
        <a:p>
          <a:endParaRPr lang="en-US" sz="2400"/>
        </a:p>
      </dgm:t>
    </dgm:pt>
    <dgm:pt modelId="{0BB098A3-F832-4A19-A4A5-3AAE0187E86B}" type="sibTrans" cxnId="{CDA20E8D-65FE-4929-B42B-6CDF125ECDCC}">
      <dgm:prSet/>
      <dgm:spPr/>
      <dgm:t>
        <a:bodyPr/>
        <a:lstStyle/>
        <a:p>
          <a:pPr>
            <a:lnSpc>
              <a:spcPct val="100000"/>
            </a:lnSpc>
          </a:pPr>
          <a:endParaRPr lang="en-US" sz="2400"/>
        </a:p>
      </dgm:t>
    </dgm:pt>
    <dgm:pt modelId="{DA798B9C-977F-4078-B62D-C22EEC9F0D31}">
      <dgm:prSet custT="1"/>
      <dgm:spPr/>
      <dgm:t>
        <a:bodyPr/>
        <a:lstStyle/>
        <a:p>
          <a:pPr>
            <a:lnSpc>
              <a:spcPct val="100000"/>
            </a:lnSpc>
          </a:pPr>
          <a:r>
            <a:rPr lang="en-US" sz="1400" b="0" dirty="0"/>
            <a:t>This approach creates a rich and engaging learning environment.</a:t>
          </a:r>
          <a:endParaRPr lang="en-US" sz="1400" dirty="0"/>
        </a:p>
      </dgm:t>
    </dgm:pt>
    <dgm:pt modelId="{883A0B54-3920-4293-9E36-A3B849D9AC1D}" type="parTrans" cxnId="{DC1A4438-3CC1-4B8C-A75E-FECF33C4480E}">
      <dgm:prSet/>
      <dgm:spPr/>
      <dgm:t>
        <a:bodyPr/>
        <a:lstStyle/>
        <a:p>
          <a:endParaRPr lang="en-US" sz="2400"/>
        </a:p>
      </dgm:t>
    </dgm:pt>
    <dgm:pt modelId="{4E68728D-380D-43E9-A884-703943D61B59}" type="sibTrans" cxnId="{DC1A4438-3CC1-4B8C-A75E-FECF33C4480E}">
      <dgm:prSet/>
      <dgm:spPr/>
      <dgm:t>
        <a:bodyPr/>
        <a:lstStyle/>
        <a:p>
          <a:pPr>
            <a:lnSpc>
              <a:spcPct val="100000"/>
            </a:lnSpc>
          </a:pPr>
          <a:endParaRPr lang="en-US" sz="2400"/>
        </a:p>
      </dgm:t>
    </dgm:pt>
    <dgm:pt modelId="{1ABFB109-56DE-4AC1-ACF6-0DABA6A51ADF}">
      <dgm:prSet custT="1"/>
      <dgm:spPr/>
      <dgm:t>
        <a:bodyPr/>
        <a:lstStyle/>
        <a:p>
          <a:pPr>
            <a:lnSpc>
              <a:spcPct val="100000"/>
            </a:lnSpc>
          </a:pPr>
          <a:r>
            <a:rPr lang="en-US" sz="1400" b="0" dirty="0"/>
            <a:t> It caters to multiple learning styles such as visual, auditory, and </a:t>
          </a:r>
          <a:r>
            <a:rPr lang="en-US" sz="1400" b="0" dirty="0" err="1"/>
            <a:t>kinaesthetic</a:t>
          </a:r>
          <a:r>
            <a:rPr lang="en-US" sz="1400" b="0" dirty="0"/>
            <a:t>.</a:t>
          </a:r>
          <a:endParaRPr lang="en-US" sz="1400" dirty="0"/>
        </a:p>
      </dgm:t>
    </dgm:pt>
    <dgm:pt modelId="{D44D0AD6-1C81-43B7-9E0D-E8705704D93B}" type="parTrans" cxnId="{FC55AFE8-A97D-49B3-8150-50F7479338DF}">
      <dgm:prSet/>
      <dgm:spPr/>
      <dgm:t>
        <a:bodyPr/>
        <a:lstStyle/>
        <a:p>
          <a:endParaRPr lang="en-US" sz="2400"/>
        </a:p>
      </dgm:t>
    </dgm:pt>
    <dgm:pt modelId="{674A0C99-53EA-4DE9-B376-0DD9A05828E7}" type="sibTrans" cxnId="{FC55AFE8-A97D-49B3-8150-50F7479338DF}">
      <dgm:prSet/>
      <dgm:spPr/>
      <dgm:t>
        <a:bodyPr/>
        <a:lstStyle/>
        <a:p>
          <a:pPr>
            <a:lnSpc>
              <a:spcPct val="100000"/>
            </a:lnSpc>
          </a:pPr>
          <a:endParaRPr lang="en-US" sz="2400"/>
        </a:p>
      </dgm:t>
    </dgm:pt>
    <dgm:pt modelId="{6BEF8513-83DC-4A48-A0C9-6721F2735E2C}">
      <dgm:prSet custT="1"/>
      <dgm:spPr/>
      <dgm:t>
        <a:bodyPr/>
        <a:lstStyle/>
        <a:p>
          <a:pPr>
            <a:lnSpc>
              <a:spcPct val="100000"/>
            </a:lnSpc>
          </a:pPr>
          <a:r>
            <a:rPr lang="en-US" sz="1400" b="0" dirty="0"/>
            <a:t> This ensures that every student has the opportunity to engage with the material in a way that best suits their learning preferences.</a:t>
          </a:r>
          <a:endParaRPr lang="en-US" sz="1400" dirty="0"/>
        </a:p>
      </dgm:t>
    </dgm:pt>
    <dgm:pt modelId="{76768868-061E-491D-83AF-D4C8EEA016D1}" type="parTrans" cxnId="{61A77B95-9AE5-4820-948B-AB70957EEA25}">
      <dgm:prSet/>
      <dgm:spPr/>
      <dgm:t>
        <a:bodyPr/>
        <a:lstStyle/>
        <a:p>
          <a:endParaRPr lang="en-US" sz="2400"/>
        </a:p>
      </dgm:t>
    </dgm:pt>
    <dgm:pt modelId="{132F8915-87FB-4BFA-AD55-F04AE2E6F667}" type="sibTrans" cxnId="{61A77B95-9AE5-4820-948B-AB70957EEA25}">
      <dgm:prSet/>
      <dgm:spPr/>
      <dgm:t>
        <a:bodyPr/>
        <a:lstStyle/>
        <a:p>
          <a:pPr>
            <a:lnSpc>
              <a:spcPct val="100000"/>
            </a:lnSpc>
          </a:pPr>
          <a:endParaRPr lang="en-US" sz="2400"/>
        </a:p>
      </dgm:t>
    </dgm:pt>
    <dgm:pt modelId="{B87E4C37-87FB-4D21-962B-63AB2FDA1ED2}">
      <dgm:prSet custT="1"/>
      <dgm:spPr/>
      <dgm:t>
        <a:bodyPr/>
        <a:lstStyle/>
        <a:p>
          <a:pPr>
            <a:lnSpc>
              <a:spcPct val="100000"/>
            </a:lnSpc>
          </a:pPr>
          <a:r>
            <a:rPr lang="en-US" sz="1400" b="0" dirty="0"/>
            <a:t>By leveraging multimedia, educators can create dynamic content that captures students' interest.</a:t>
          </a:r>
          <a:endParaRPr lang="en-US" sz="1400" dirty="0"/>
        </a:p>
      </dgm:t>
    </dgm:pt>
    <dgm:pt modelId="{EC30CCB9-DB27-462A-90DB-F649C2AD477B}" type="parTrans" cxnId="{9D5263A4-C9C9-4C6E-A0DA-5D5CB0E0A438}">
      <dgm:prSet/>
      <dgm:spPr/>
      <dgm:t>
        <a:bodyPr/>
        <a:lstStyle/>
        <a:p>
          <a:endParaRPr lang="en-US" sz="2400"/>
        </a:p>
      </dgm:t>
    </dgm:pt>
    <dgm:pt modelId="{24981CEE-8EA3-4651-B453-03A3013193A5}" type="sibTrans" cxnId="{9D5263A4-C9C9-4C6E-A0DA-5D5CB0E0A438}">
      <dgm:prSet/>
      <dgm:spPr/>
      <dgm:t>
        <a:bodyPr/>
        <a:lstStyle/>
        <a:p>
          <a:pPr>
            <a:lnSpc>
              <a:spcPct val="100000"/>
            </a:lnSpc>
          </a:pPr>
          <a:endParaRPr lang="en-US" sz="2400"/>
        </a:p>
      </dgm:t>
    </dgm:pt>
    <dgm:pt modelId="{BB8A04C5-F393-4335-9B16-4D15D9FA1991}">
      <dgm:prSet custT="1"/>
      <dgm:spPr/>
      <dgm:t>
        <a:bodyPr/>
        <a:lstStyle/>
        <a:p>
          <a:pPr>
            <a:lnSpc>
              <a:spcPct val="100000"/>
            </a:lnSpc>
          </a:pPr>
          <a:r>
            <a:rPr lang="en-US" sz="1400" b="0" dirty="0"/>
            <a:t>This method facilitates a deeper understanding of complex concepts, making learning more effective.</a:t>
          </a:r>
          <a:endParaRPr lang="en-US" sz="1400" dirty="0"/>
        </a:p>
      </dgm:t>
    </dgm:pt>
    <dgm:pt modelId="{AC29863C-69C7-4956-B582-CDB089463E06}" type="parTrans" cxnId="{D9FD3C06-271F-46F4-ABDC-4B327600FA88}">
      <dgm:prSet/>
      <dgm:spPr/>
      <dgm:t>
        <a:bodyPr/>
        <a:lstStyle/>
        <a:p>
          <a:endParaRPr lang="en-US" sz="2400"/>
        </a:p>
      </dgm:t>
    </dgm:pt>
    <dgm:pt modelId="{F4E360D7-45F0-4F00-9ECE-CCEADB7030D0}" type="sibTrans" cxnId="{D9FD3C06-271F-46F4-ABDC-4B327600FA88}">
      <dgm:prSet/>
      <dgm:spPr/>
      <dgm:t>
        <a:bodyPr/>
        <a:lstStyle/>
        <a:p>
          <a:pPr>
            <a:lnSpc>
              <a:spcPct val="100000"/>
            </a:lnSpc>
          </a:pPr>
          <a:endParaRPr lang="en-US" sz="2400"/>
        </a:p>
      </dgm:t>
    </dgm:pt>
    <dgm:pt modelId="{85FDD3BC-63E0-4EC7-AA7B-2520534B0700}" type="pres">
      <dgm:prSet presAssocID="{E7455589-CAF9-4885-B772-BD0C37015AFB}" presName="root" presStyleCnt="0">
        <dgm:presLayoutVars>
          <dgm:dir/>
          <dgm:resizeHandles val="exact"/>
        </dgm:presLayoutVars>
      </dgm:prSet>
      <dgm:spPr/>
    </dgm:pt>
    <dgm:pt modelId="{127117BD-7224-48F3-9071-557DD444AFF9}" type="pres">
      <dgm:prSet presAssocID="{E7455589-CAF9-4885-B772-BD0C37015AFB}" presName="container" presStyleCnt="0">
        <dgm:presLayoutVars>
          <dgm:dir/>
          <dgm:resizeHandles val="exact"/>
        </dgm:presLayoutVars>
      </dgm:prSet>
      <dgm:spPr/>
    </dgm:pt>
    <dgm:pt modelId="{6AFD41CC-EF27-4EE0-8DC7-420D0816775A}" type="pres">
      <dgm:prSet presAssocID="{B3A237E3-0EFB-4E12-89A3-7A884E153AC6}" presName="compNode" presStyleCnt="0"/>
      <dgm:spPr/>
    </dgm:pt>
    <dgm:pt modelId="{D38D44DF-153C-4B0F-8570-BFA774A209F0}" type="pres">
      <dgm:prSet presAssocID="{B3A237E3-0EFB-4E12-89A3-7A884E153AC6}" presName="iconBgRect" presStyleLbl="bgShp" presStyleIdx="0" presStyleCnt="6"/>
      <dgm:spPr/>
    </dgm:pt>
    <dgm:pt modelId="{F34A72C5-8E8B-4463-8BBC-86727F0EED9B}" type="pres">
      <dgm:prSet presAssocID="{B3A237E3-0EFB-4E12-89A3-7A884E153AC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110A8240-E778-4238-8812-24E6458CA745}" type="pres">
      <dgm:prSet presAssocID="{B3A237E3-0EFB-4E12-89A3-7A884E153AC6}" presName="spaceRect" presStyleCnt="0"/>
      <dgm:spPr/>
    </dgm:pt>
    <dgm:pt modelId="{36392509-CF2A-4B9F-A697-A9E3196885C6}" type="pres">
      <dgm:prSet presAssocID="{B3A237E3-0EFB-4E12-89A3-7A884E153AC6}" presName="textRect" presStyleLbl="revTx" presStyleIdx="0" presStyleCnt="6">
        <dgm:presLayoutVars>
          <dgm:chMax val="1"/>
          <dgm:chPref val="1"/>
        </dgm:presLayoutVars>
      </dgm:prSet>
      <dgm:spPr/>
    </dgm:pt>
    <dgm:pt modelId="{8B5CBEA1-A588-47D4-8760-091F5E7CA543}" type="pres">
      <dgm:prSet presAssocID="{0BB098A3-F832-4A19-A4A5-3AAE0187E86B}" presName="sibTrans" presStyleLbl="sibTrans2D1" presStyleIdx="0" presStyleCnt="0"/>
      <dgm:spPr/>
    </dgm:pt>
    <dgm:pt modelId="{D6792923-54A4-45C2-9213-9C4D93C602D1}" type="pres">
      <dgm:prSet presAssocID="{DA798B9C-977F-4078-B62D-C22EEC9F0D31}" presName="compNode" presStyleCnt="0"/>
      <dgm:spPr/>
    </dgm:pt>
    <dgm:pt modelId="{6E2843B3-763D-476D-8A69-1F5CF588DB25}" type="pres">
      <dgm:prSet presAssocID="{DA798B9C-977F-4078-B62D-C22EEC9F0D31}" presName="iconBgRect" presStyleLbl="bgShp" presStyleIdx="1" presStyleCnt="6"/>
      <dgm:spPr/>
    </dgm:pt>
    <dgm:pt modelId="{673FFB19-3C6F-47B7-B9B7-9DE79EE7C126}" type="pres">
      <dgm:prSet presAssocID="{DA798B9C-977F-4078-B62D-C22EEC9F0D3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DE4D331B-EA4A-431C-8164-4898550A62DE}" type="pres">
      <dgm:prSet presAssocID="{DA798B9C-977F-4078-B62D-C22EEC9F0D31}" presName="spaceRect" presStyleCnt="0"/>
      <dgm:spPr/>
    </dgm:pt>
    <dgm:pt modelId="{CB9A80E4-1587-4780-AD7E-8B6607C013FE}" type="pres">
      <dgm:prSet presAssocID="{DA798B9C-977F-4078-B62D-C22EEC9F0D31}" presName="textRect" presStyleLbl="revTx" presStyleIdx="1" presStyleCnt="6">
        <dgm:presLayoutVars>
          <dgm:chMax val="1"/>
          <dgm:chPref val="1"/>
        </dgm:presLayoutVars>
      </dgm:prSet>
      <dgm:spPr/>
    </dgm:pt>
    <dgm:pt modelId="{3CB98847-2353-4A33-8EB1-EB05A64BB392}" type="pres">
      <dgm:prSet presAssocID="{4E68728D-380D-43E9-A884-703943D61B59}" presName="sibTrans" presStyleLbl="sibTrans2D1" presStyleIdx="0" presStyleCnt="0"/>
      <dgm:spPr/>
    </dgm:pt>
    <dgm:pt modelId="{DFD37464-DA8C-4BCD-958C-D2434AB5CA48}" type="pres">
      <dgm:prSet presAssocID="{1ABFB109-56DE-4AC1-ACF6-0DABA6A51ADF}" presName="compNode" presStyleCnt="0"/>
      <dgm:spPr/>
    </dgm:pt>
    <dgm:pt modelId="{8B63B0D4-EF1D-47CF-A5E9-E3D4E5D53825}" type="pres">
      <dgm:prSet presAssocID="{1ABFB109-56DE-4AC1-ACF6-0DABA6A51ADF}" presName="iconBgRect" presStyleLbl="bgShp" presStyleIdx="2" presStyleCnt="6"/>
      <dgm:spPr/>
    </dgm:pt>
    <dgm:pt modelId="{CDBCFDDA-35A8-47A0-B024-BD748EA504CE}" type="pres">
      <dgm:prSet presAssocID="{1ABFB109-56DE-4AC1-ACF6-0DABA6A51A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96E97BC7-40C3-4853-BB1A-EE6D736BF795}" type="pres">
      <dgm:prSet presAssocID="{1ABFB109-56DE-4AC1-ACF6-0DABA6A51ADF}" presName="spaceRect" presStyleCnt="0"/>
      <dgm:spPr/>
    </dgm:pt>
    <dgm:pt modelId="{4E4DDCA9-BFF2-4CBD-AC6B-CAAE7C04BADD}" type="pres">
      <dgm:prSet presAssocID="{1ABFB109-56DE-4AC1-ACF6-0DABA6A51ADF}" presName="textRect" presStyleLbl="revTx" presStyleIdx="2" presStyleCnt="6">
        <dgm:presLayoutVars>
          <dgm:chMax val="1"/>
          <dgm:chPref val="1"/>
        </dgm:presLayoutVars>
      </dgm:prSet>
      <dgm:spPr/>
    </dgm:pt>
    <dgm:pt modelId="{D3ADBCB4-5EAB-450D-B666-19E25FD2738A}" type="pres">
      <dgm:prSet presAssocID="{674A0C99-53EA-4DE9-B376-0DD9A05828E7}" presName="sibTrans" presStyleLbl="sibTrans2D1" presStyleIdx="0" presStyleCnt="0"/>
      <dgm:spPr/>
    </dgm:pt>
    <dgm:pt modelId="{F8B54B48-0CA6-4132-9A9C-C97CC455C84D}" type="pres">
      <dgm:prSet presAssocID="{6BEF8513-83DC-4A48-A0C9-6721F2735E2C}" presName="compNode" presStyleCnt="0"/>
      <dgm:spPr/>
    </dgm:pt>
    <dgm:pt modelId="{494A1FFB-9BBD-42C7-B680-FC31FE220142}" type="pres">
      <dgm:prSet presAssocID="{6BEF8513-83DC-4A48-A0C9-6721F2735E2C}" presName="iconBgRect" presStyleLbl="bgShp" presStyleIdx="3" presStyleCnt="6"/>
      <dgm:spPr/>
    </dgm:pt>
    <dgm:pt modelId="{4E39B70D-CAC8-44BA-B38C-0B7305773E91}" type="pres">
      <dgm:prSet presAssocID="{6BEF8513-83DC-4A48-A0C9-6721F2735E2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09A3D960-3B57-4004-8A64-FE4D4828B38A}" type="pres">
      <dgm:prSet presAssocID="{6BEF8513-83DC-4A48-A0C9-6721F2735E2C}" presName="spaceRect" presStyleCnt="0"/>
      <dgm:spPr/>
    </dgm:pt>
    <dgm:pt modelId="{17BD2028-3D2F-4752-9702-4AE32B438666}" type="pres">
      <dgm:prSet presAssocID="{6BEF8513-83DC-4A48-A0C9-6721F2735E2C}" presName="textRect" presStyleLbl="revTx" presStyleIdx="3" presStyleCnt="6">
        <dgm:presLayoutVars>
          <dgm:chMax val="1"/>
          <dgm:chPref val="1"/>
        </dgm:presLayoutVars>
      </dgm:prSet>
      <dgm:spPr/>
    </dgm:pt>
    <dgm:pt modelId="{6FE0C4D2-48E4-4C51-9761-0EA948429046}" type="pres">
      <dgm:prSet presAssocID="{132F8915-87FB-4BFA-AD55-F04AE2E6F667}" presName="sibTrans" presStyleLbl="sibTrans2D1" presStyleIdx="0" presStyleCnt="0"/>
      <dgm:spPr/>
    </dgm:pt>
    <dgm:pt modelId="{F538182D-E5C1-4092-B1BF-5008F3E2B2C5}" type="pres">
      <dgm:prSet presAssocID="{B87E4C37-87FB-4D21-962B-63AB2FDA1ED2}" presName="compNode" presStyleCnt="0"/>
      <dgm:spPr/>
    </dgm:pt>
    <dgm:pt modelId="{71C174DB-37FD-4714-B169-CC351F0D3F85}" type="pres">
      <dgm:prSet presAssocID="{B87E4C37-87FB-4D21-962B-63AB2FDA1ED2}" presName="iconBgRect" presStyleLbl="bgShp" presStyleIdx="4" presStyleCnt="6"/>
      <dgm:spPr/>
    </dgm:pt>
    <dgm:pt modelId="{415927D9-D233-4C57-81D8-5B57BA92079E}" type="pres">
      <dgm:prSet presAssocID="{B87E4C37-87FB-4D21-962B-63AB2FDA1ED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eatre"/>
        </a:ext>
      </dgm:extLst>
    </dgm:pt>
    <dgm:pt modelId="{B9858311-323D-4594-ABEE-89784B8E7247}" type="pres">
      <dgm:prSet presAssocID="{B87E4C37-87FB-4D21-962B-63AB2FDA1ED2}" presName="spaceRect" presStyleCnt="0"/>
      <dgm:spPr/>
    </dgm:pt>
    <dgm:pt modelId="{B9EA34C9-7512-4764-95E0-D31E841A201F}" type="pres">
      <dgm:prSet presAssocID="{B87E4C37-87FB-4D21-962B-63AB2FDA1ED2}" presName="textRect" presStyleLbl="revTx" presStyleIdx="4" presStyleCnt="6">
        <dgm:presLayoutVars>
          <dgm:chMax val="1"/>
          <dgm:chPref val="1"/>
        </dgm:presLayoutVars>
      </dgm:prSet>
      <dgm:spPr/>
    </dgm:pt>
    <dgm:pt modelId="{04D67C92-972B-475C-8716-DFBA17B05C84}" type="pres">
      <dgm:prSet presAssocID="{24981CEE-8EA3-4651-B453-03A3013193A5}" presName="sibTrans" presStyleLbl="sibTrans2D1" presStyleIdx="0" presStyleCnt="0"/>
      <dgm:spPr/>
    </dgm:pt>
    <dgm:pt modelId="{19786757-AC49-430A-B5D1-FD56B821631E}" type="pres">
      <dgm:prSet presAssocID="{BB8A04C5-F393-4335-9B16-4D15D9FA1991}" presName="compNode" presStyleCnt="0"/>
      <dgm:spPr/>
    </dgm:pt>
    <dgm:pt modelId="{C3B49C21-4BDE-4ACF-BA09-23AD92C12397}" type="pres">
      <dgm:prSet presAssocID="{BB8A04C5-F393-4335-9B16-4D15D9FA1991}" presName="iconBgRect" presStyleLbl="bgShp" presStyleIdx="5" presStyleCnt="6"/>
      <dgm:spPr/>
    </dgm:pt>
    <dgm:pt modelId="{31A97ADF-BC2B-4103-9F9D-C675EEDAF489}" type="pres">
      <dgm:prSet presAssocID="{BB8A04C5-F393-4335-9B16-4D15D9FA199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ze"/>
        </a:ext>
      </dgm:extLst>
    </dgm:pt>
    <dgm:pt modelId="{BBB4C1FE-2A4D-43E6-B6A5-14302B1CE4DD}" type="pres">
      <dgm:prSet presAssocID="{BB8A04C5-F393-4335-9B16-4D15D9FA1991}" presName="spaceRect" presStyleCnt="0"/>
      <dgm:spPr/>
    </dgm:pt>
    <dgm:pt modelId="{024E4CC3-C2B2-4D55-B4AD-A1BAE97BCEE3}" type="pres">
      <dgm:prSet presAssocID="{BB8A04C5-F393-4335-9B16-4D15D9FA1991}" presName="textRect" presStyleLbl="revTx" presStyleIdx="5" presStyleCnt="6">
        <dgm:presLayoutVars>
          <dgm:chMax val="1"/>
          <dgm:chPref val="1"/>
        </dgm:presLayoutVars>
      </dgm:prSet>
      <dgm:spPr/>
    </dgm:pt>
  </dgm:ptLst>
  <dgm:cxnLst>
    <dgm:cxn modelId="{52955C05-AFD5-4F37-AE4C-2F896B3A0339}" type="presOf" srcId="{B87E4C37-87FB-4D21-962B-63AB2FDA1ED2}" destId="{B9EA34C9-7512-4764-95E0-D31E841A201F}" srcOrd="0" destOrd="0" presId="urn:microsoft.com/office/officeart/2018/2/layout/IconCircleList"/>
    <dgm:cxn modelId="{D9FD3C06-271F-46F4-ABDC-4B327600FA88}" srcId="{E7455589-CAF9-4885-B772-BD0C37015AFB}" destId="{BB8A04C5-F393-4335-9B16-4D15D9FA1991}" srcOrd="5" destOrd="0" parTransId="{AC29863C-69C7-4956-B582-CDB089463E06}" sibTransId="{F4E360D7-45F0-4F00-9ECE-CCEADB7030D0}"/>
    <dgm:cxn modelId="{DC1A4438-3CC1-4B8C-A75E-FECF33C4480E}" srcId="{E7455589-CAF9-4885-B772-BD0C37015AFB}" destId="{DA798B9C-977F-4078-B62D-C22EEC9F0D31}" srcOrd="1" destOrd="0" parTransId="{883A0B54-3920-4293-9E36-A3B849D9AC1D}" sibTransId="{4E68728D-380D-43E9-A884-703943D61B59}"/>
    <dgm:cxn modelId="{03736442-DC01-4156-8E8F-8E73BB6EB37E}" type="presOf" srcId="{DA798B9C-977F-4078-B62D-C22EEC9F0D31}" destId="{CB9A80E4-1587-4780-AD7E-8B6607C013FE}" srcOrd="0" destOrd="0" presId="urn:microsoft.com/office/officeart/2018/2/layout/IconCircleList"/>
    <dgm:cxn modelId="{3CAD5867-9B75-4475-82DE-0DC081AA702B}" type="presOf" srcId="{4E68728D-380D-43E9-A884-703943D61B59}" destId="{3CB98847-2353-4A33-8EB1-EB05A64BB392}" srcOrd="0" destOrd="0" presId="urn:microsoft.com/office/officeart/2018/2/layout/IconCircleList"/>
    <dgm:cxn modelId="{492C3A5A-CC6E-4418-8373-95BA3875202B}" type="presOf" srcId="{6BEF8513-83DC-4A48-A0C9-6721F2735E2C}" destId="{17BD2028-3D2F-4752-9702-4AE32B438666}" srcOrd="0" destOrd="0" presId="urn:microsoft.com/office/officeart/2018/2/layout/IconCircleList"/>
    <dgm:cxn modelId="{CB1BE47A-B7F6-4827-ACDB-2E484E017CD5}" type="presOf" srcId="{E7455589-CAF9-4885-B772-BD0C37015AFB}" destId="{85FDD3BC-63E0-4EC7-AA7B-2520534B0700}" srcOrd="0" destOrd="0" presId="urn:microsoft.com/office/officeart/2018/2/layout/IconCircleList"/>
    <dgm:cxn modelId="{3DBCB28C-82DD-4794-99E1-1A2AA5A231F3}" type="presOf" srcId="{1ABFB109-56DE-4AC1-ACF6-0DABA6A51ADF}" destId="{4E4DDCA9-BFF2-4CBD-AC6B-CAAE7C04BADD}" srcOrd="0" destOrd="0" presId="urn:microsoft.com/office/officeart/2018/2/layout/IconCircleList"/>
    <dgm:cxn modelId="{CDA20E8D-65FE-4929-B42B-6CDF125ECDCC}" srcId="{E7455589-CAF9-4885-B772-BD0C37015AFB}" destId="{B3A237E3-0EFB-4E12-89A3-7A884E153AC6}" srcOrd="0" destOrd="0" parTransId="{93E71A75-E90B-4842-AD6A-39B5BF1BA5CC}" sibTransId="{0BB098A3-F832-4A19-A4A5-3AAE0187E86B}"/>
    <dgm:cxn modelId="{2A37308D-020C-4F84-8D4C-52D3BA2D54E9}" type="presOf" srcId="{24981CEE-8EA3-4651-B453-03A3013193A5}" destId="{04D67C92-972B-475C-8716-DFBA17B05C84}" srcOrd="0" destOrd="0" presId="urn:microsoft.com/office/officeart/2018/2/layout/IconCircleList"/>
    <dgm:cxn modelId="{76A23B90-BFA1-4BF4-BE77-A33E33E79F57}" type="presOf" srcId="{132F8915-87FB-4BFA-AD55-F04AE2E6F667}" destId="{6FE0C4D2-48E4-4C51-9761-0EA948429046}" srcOrd="0" destOrd="0" presId="urn:microsoft.com/office/officeart/2018/2/layout/IconCircleList"/>
    <dgm:cxn modelId="{61A77B95-9AE5-4820-948B-AB70957EEA25}" srcId="{E7455589-CAF9-4885-B772-BD0C37015AFB}" destId="{6BEF8513-83DC-4A48-A0C9-6721F2735E2C}" srcOrd="3" destOrd="0" parTransId="{76768868-061E-491D-83AF-D4C8EEA016D1}" sibTransId="{132F8915-87FB-4BFA-AD55-F04AE2E6F667}"/>
    <dgm:cxn modelId="{F585A597-FD60-411F-A10F-F7A089A685D9}" type="presOf" srcId="{BB8A04C5-F393-4335-9B16-4D15D9FA1991}" destId="{024E4CC3-C2B2-4D55-B4AD-A1BAE97BCEE3}" srcOrd="0" destOrd="0" presId="urn:microsoft.com/office/officeart/2018/2/layout/IconCircleList"/>
    <dgm:cxn modelId="{9D5263A4-C9C9-4C6E-A0DA-5D5CB0E0A438}" srcId="{E7455589-CAF9-4885-B772-BD0C37015AFB}" destId="{B87E4C37-87FB-4D21-962B-63AB2FDA1ED2}" srcOrd="4" destOrd="0" parTransId="{EC30CCB9-DB27-462A-90DB-F649C2AD477B}" sibTransId="{24981CEE-8EA3-4651-B453-03A3013193A5}"/>
    <dgm:cxn modelId="{1A3489B4-8727-4079-B58D-B28547A0CF95}" type="presOf" srcId="{B3A237E3-0EFB-4E12-89A3-7A884E153AC6}" destId="{36392509-CF2A-4B9F-A697-A9E3196885C6}" srcOrd="0" destOrd="0" presId="urn:microsoft.com/office/officeart/2018/2/layout/IconCircleList"/>
    <dgm:cxn modelId="{F1D8E0BF-0053-4959-9565-09730B02CB8D}" type="presOf" srcId="{674A0C99-53EA-4DE9-B376-0DD9A05828E7}" destId="{D3ADBCB4-5EAB-450D-B666-19E25FD2738A}" srcOrd="0" destOrd="0" presId="urn:microsoft.com/office/officeart/2018/2/layout/IconCircleList"/>
    <dgm:cxn modelId="{E78FCEE2-4848-417B-BDB4-B0811A8BE3D5}" type="presOf" srcId="{0BB098A3-F832-4A19-A4A5-3AAE0187E86B}" destId="{8B5CBEA1-A588-47D4-8760-091F5E7CA543}" srcOrd="0" destOrd="0" presId="urn:microsoft.com/office/officeart/2018/2/layout/IconCircleList"/>
    <dgm:cxn modelId="{FC55AFE8-A97D-49B3-8150-50F7479338DF}" srcId="{E7455589-CAF9-4885-B772-BD0C37015AFB}" destId="{1ABFB109-56DE-4AC1-ACF6-0DABA6A51ADF}" srcOrd="2" destOrd="0" parTransId="{D44D0AD6-1C81-43B7-9E0D-E8705704D93B}" sibTransId="{674A0C99-53EA-4DE9-B376-0DD9A05828E7}"/>
    <dgm:cxn modelId="{E3A43B53-AB04-499B-BFE2-B77209DFACF5}" type="presParOf" srcId="{85FDD3BC-63E0-4EC7-AA7B-2520534B0700}" destId="{127117BD-7224-48F3-9071-557DD444AFF9}" srcOrd="0" destOrd="0" presId="urn:microsoft.com/office/officeart/2018/2/layout/IconCircleList"/>
    <dgm:cxn modelId="{7C31EFEE-6F59-45DA-B0ED-07AAD228D84C}" type="presParOf" srcId="{127117BD-7224-48F3-9071-557DD444AFF9}" destId="{6AFD41CC-EF27-4EE0-8DC7-420D0816775A}" srcOrd="0" destOrd="0" presId="urn:microsoft.com/office/officeart/2018/2/layout/IconCircleList"/>
    <dgm:cxn modelId="{0740569E-03DA-4A72-9D1E-005C478CC355}" type="presParOf" srcId="{6AFD41CC-EF27-4EE0-8DC7-420D0816775A}" destId="{D38D44DF-153C-4B0F-8570-BFA774A209F0}" srcOrd="0" destOrd="0" presId="urn:microsoft.com/office/officeart/2018/2/layout/IconCircleList"/>
    <dgm:cxn modelId="{3C5DB958-299D-45D5-8236-4D5D673D1444}" type="presParOf" srcId="{6AFD41CC-EF27-4EE0-8DC7-420D0816775A}" destId="{F34A72C5-8E8B-4463-8BBC-86727F0EED9B}" srcOrd="1" destOrd="0" presId="urn:microsoft.com/office/officeart/2018/2/layout/IconCircleList"/>
    <dgm:cxn modelId="{86B4E176-D7E0-41C6-9594-295A11960F7F}" type="presParOf" srcId="{6AFD41CC-EF27-4EE0-8DC7-420D0816775A}" destId="{110A8240-E778-4238-8812-24E6458CA745}" srcOrd="2" destOrd="0" presId="urn:microsoft.com/office/officeart/2018/2/layout/IconCircleList"/>
    <dgm:cxn modelId="{B6706B1B-A1F4-4276-A277-DBB338ABA583}" type="presParOf" srcId="{6AFD41CC-EF27-4EE0-8DC7-420D0816775A}" destId="{36392509-CF2A-4B9F-A697-A9E3196885C6}" srcOrd="3" destOrd="0" presId="urn:microsoft.com/office/officeart/2018/2/layout/IconCircleList"/>
    <dgm:cxn modelId="{349D2928-0D17-467C-95F1-5C06E541BA2F}" type="presParOf" srcId="{127117BD-7224-48F3-9071-557DD444AFF9}" destId="{8B5CBEA1-A588-47D4-8760-091F5E7CA543}" srcOrd="1" destOrd="0" presId="urn:microsoft.com/office/officeart/2018/2/layout/IconCircleList"/>
    <dgm:cxn modelId="{378D4749-477C-49C3-8FEC-7A2A13D68D8E}" type="presParOf" srcId="{127117BD-7224-48F3-9071-557DD444AFF9}" destId="{D6792923-54A4-45C2-9213-9C4D93C602D1}" srcOrd="2" destOrd="0" presId="urn:microsoft.com/office/officeart/2018/2/layout/IconCircleList"/>
    <dgm:cxn modelId="{C8AEA0E6-6746-4007-A779-30D1DB3FFDF4}" type="presParOf" srcId="{D6792923-54A4-45C2-9213-9C4D93C602D1}" destId="{6E2843B3-763D-476D-8A69-1F5CF588DB25}" srcOrd="0" destOrd="0" presId="urn:microsoft.com/office/officeart/2018/2/layout/IconCircleList"/>
    <dgm:cxn modelId="{5829C972-1E83-4762-AD0D-FDDA3D2FF05D}" type="presParOf" srcId="{D6792923-54A4-45C2-9213-9C4D93C602D1}" destId="{673FFB19-3C6F-47B7-B9B7-9DE79EE7C126}" srcOrd="1" destOrd="0" presId="urn:microsoft.com/office/officeart/2018/2/layout/IconCircleList"/>
    <dgm:cxn modelId="{AA285FE1-AA73-45C0-B761-299FE19CBFBC}" type="presParOf" srcId="{D6792923-54A4-45C2-9213-9C4D93C602D1}" destId="{DE4D331B-EA4A-431C-8164-4898550A62DE}" srcOrd="2" destOrd="0" presId="urn:microsoft.com/office/officeart/2018/2/layout/IconCircleList"/>
    <dgm:cxn modelId="{0E8A144E-0EB3-477D-8E2B-89842D0AE3FC}" type="presParOf" srcId="{D6792923-54A4-45C2-9213-9C4D93C602D1}" destId="{CB9A80E4-1587-4780-AD7E-8B6607C013FE}" srcOrd="3" destOrd="0" presId="urn:microsoft.com/office/officeart/2018/2/layout/IconCircleList"/>
    <dgm:cxn modelId="{00032071-1031-4937-B14D-EA87EE67E2F7}" type="presParOf" srcId="{127117BD-7224-48F3-9071-557DD444AFF9}" destId="{3CB98847-2353-4A33-8EB1-EB05A64BB392}" srcOrd="3" destOrd="0" presId="urn:microsoft.com/office/officeart/2018/2/layout/IconCircleList"/>
    <dgm:cxn modelId="{CE45CAF4-4325-4CAD-BD71-5B373521CAAA}" type="presParOf" srcId="{127117BD-7224-48F3-9071-557DD444AFF9}" destId="{DFD37464-DA8C-4BCD-958C-D2434AB5CA48}" srcOrd="4" destOrd="0" presId="urn:microsoft.com/office/officeart/2018/2/layout/IconCircleList"/>
    <dgm:cxn modelId="{62B159EB-8075-45D7-BB5E-1F066B9EA3E1}" type="presParOf" srcId="{DFD37464-DA8C-4BCD-958C-D2434AB5CA48}" destId="{8B63B0D4-EF1D-47CF-A5E9-E3D4E5D53825}" srcOrd="0" destOrd="0" presId="urn:microsoft.com/office/officeart/2018/2/layout/IconCircleList"/>
    <dgm:cxn modelId="{9291B950-F16D-40A7-8AB1-149687ABBAB9}" type="presParOf" srcId="{DFD37464-DA8C-4BCD-958C-D2434AB5CA48}" destId="{CDBCFDDA-35A8-47A0-B024-BD748EA504CE}" srcOrd="1" destOrd="0" presId="urn:microsoft.com/office/officeart/2018/2/layout/IconCircleList"/>
    <dgm:cxn modelId="{0CC89BEC-EF9B-4608-BCDB-D9D4851CE28C}" type="presParOf" srcId="{DFD37464-DA8C-4BCD-958C-D2434AB5CA48}" destId="{96E97BC7-40C3-4853-BB1A-EE6D736BF795}" srcOrd="2" destOrd="0" presId="urn:microsoft.com/office/officeart/2018/2/layout/IconCircleList"/>
    <dgm:cxn modelId="{AB96001C-BB00-47C8-BCC3-C215E754028A}" type="presParOf" srcId="{DFD37464-DA8C-4BCD-958C-D2434AB5CA48}" destId="{4E4DDCA9-BFF2-4CBD-AC6B-CAAE7C04BADD}" srcOrd="3" destOrd="0" presId="urn:microsoft.com/office/officeart/2018/2/layout/IconCircleList"/>
    <dgm:cxn modelId="{A2C72A9C-F772-47A4-8443-D9A5B6476F1F}" type="presParOf" srcId="{127117BD-7224-48F3-9071-557DD444AFF9}" destId="{D3ADBCB4-5EAB-450D-B666-19E25FD2738A}" srcOrd="5" destOrd="0" presId="urn:microsoft.com/office/officeart/2018/2/layout/IconCircleList"/>
    <dgm:cxn modelId="{9DE41A3A-FA3A-4C96-9365-ED767683E18F}" type="presParOf" srcId="{127117BD-7224-48F3-9071-557DD444AFF9}" destId="{F8B54B48-0CA6-4132-9A9C-C97CC455C84D}" srcOrd="6" destOrd="0" presId="urn:microsoft.com/office/officeart/2018/2/layout/IconCircleList"/>
    <dgm:cxn modelId="{AAC976E2-68D0-4D03-AD20-247FFDA77AE2}" type="presParOf" srcId="{F8B54B48-0CA6-4132-9A9C-C97CC455C84D}" destId="{494A1FFB-9BBD-42C7-B680-FC31FE220142}" srcOrd="0" destOrd="0" presId="urn:microsoft.com/office/officeart/2018/2/layout/IconCircleList"/>
    <dgm:cxn modelId="{EF49E654-7D82-4C3B-957E-CED96757DC8B}" type="presParOf" srcId="{F8B54B48-0CA6-4132-9A9C-C97CC455C84D}" destId="{4E39B70D-CAC8-44BA-B38C-0B7305773E91}" srcOrd="1" destOrd="0" presId="urn:microsoft.com/office/officeart/2018/2/layout/IconCircleList"/>
    <dgm:cxn modelId="{F7DF3A28-37F6-40F7-9FF7-9689ACFC5175}" type="presParOf" srcId="{F8B54B48-0CA6-4132-9A9C-C97CC455C84D}" destId="{09A3D960-3B57-4004-8A64-FE4D4828B38A}" srcOrd="2" destOrd="0" presId="urn:microsoft.com/office/officeart/2018/2/layout/IconCircleList"/>
    <dgm:cxn modelId="{696BB510-13FC-4ADF-93AA-1E5E143A1C7C}" type="presParOf" srcId="{F8B54B48-0CA6-4132-9A9C-C97CC455C84D}" destId="{17BD2028-3D2F-4752-9702-4AE32B438666}" srcOrd="3" destOrd="0" presId="urn:microsoft.com/office/officeart/2018/2/layout/IconCircleList"/>
    <dgm:cxn modelId="{175A0620-3AF8-4E63-B62A-8205D4A1C72E}" type="presParOf" srcId="{127117BD-7224-48F3-9071-557DD444AFF9}" destId="{6FE0C4D2-48E4-4C51-9761-0EA948429046}" srcOrd="7" destOrd="0" presId="urn:microsoft.com/office/officeart/2018/2/layout/IconCircleList"/>
    <dgm:cxn modelId="{E67A5D84-16FB-49FD-9047-580C653029C4}" type="presParOf" srcId="{127117BD-7224-48F3-9071-557DD444AFF9}" destId="{F538182D-E5C1-4092-B1BF-5008F3E2B2C5}" srcOrd="8" destOrd="0" presId="urn:microsoft.com/office/officeart/2018/2/layout/IconCircleList"/>
    <dgm:cxn modelId="{24BE3592-DD40-4102-960E-F019046DE8E6}" type="presParOf" srcId="{F538182D-E5C1-4092-B1BF-5008F3E2B2C5}" destId="{71C174DB-37FD-4714-B169-CC351F0D3F85}" srcOrd="0" destOrd="0" presId="urn:microsoft.com/office/officeart/2018/2/layout/IconCircleList"/>
    <dgm:cxn modelId="{5A7A4AEB-965A-47A6-8274-B6AF42DC8D42}" type="presParOf" srcId="{F538182D-E5C1-4092-B1BF-5008F3E2B2C5}" destId="{415927D9-D233-4C57-81D8-5B57BA92079E}" srcOrd="1" destOrd="0" presId="urn:microsoft.com/office/officeart/2018/2/layout/IconCircleList"/>
    <dgm:cxn modelId="{4A192F40-19DE-43F9-A812-D7B4018E2ABB}" type="presParOf" srcId="{F538182D-E5C1-4092-B1BF-5008F3E2B2C5}" destId="{B9858311-323D-4594-ABEE-89784B8E7247}" srcOrd="2" destOrd="0" presId="urn:microsoft.com/office/officeart/2018/2/layout/IconCircleList"/>
    <dgm:cxn modelId="{97E67B23-4B75-4F7A-9408-0BFA9B8DF3D7}" type="presParOf" srcId="{F538182D-E5C1-4092-B1BF-5008F3E2B2C5}" destId="{B9EA34C9-7512-4764-95E0-D31E841A201F}" srcOrd="3" destOrd="0" presId="urn:microsoft.com/office/officeart/2018/2/layout/IconCircleList"/>
    <dgm:cxn modelId="{9357A751-F53E-4A9D-90B4-785A10088C04}" type="presParOf" srcId="{127117BD-7224-48F3-9071-557DD444AFF9}" destId="{04D67C92-972B-475C-8716-DFBA17B05C84}" srcOrd="9" destOrd="0" presId="urn:microsoft.com/office/officeart/2018/2/layout/IconCircleList"/>
    <dgm:cxn modelId="{9EB362A1-F906-42AD-9C22-E6A869300E78}" type="presParOf" srcId="{127117BD-7224-48F3-9071-557DD444AFF9}" destId="{19786757-AC49-430A-B5D1-FD56B821631E}" srcOrd="10" destOrd="0" presId="urn:microsoft.com/office/officeart/2018/2/layout/IconCircleList"/>
    <dgm:cxn modelId="{33CE11DC-D825-479C-ABD7-3511CA3954DC}" type="presParOf" srcId="{19786757-AC49-430A-B5D1-FD56B821631E}" destId="{C3B49C21-4BDE-4ACF-BA09-23AD92C12397}" srcOrd="0" destOrd="0" presId="urn:microsoft.com/office/officeart/2018/2/layout/IconCircleList"/>
    <dgm:cxn modelId="{EA8ACE0A-C355-476C-B027-7225C23E1BF5}" type="presParOf" srcId="{19786757-AC49-430A-B5D1-FD56B821631E}" destId="{31A97ADF-BC2B-4103-9F9D-C675EEDAF489}" srcOrd="1" destOrd="0" presId="urn:microsoft.com/office/officeart/2018/2/layout/IconCircleList"/>
    <dgm:cxn modelId="{90839C52-64C4-4A86-9386-BCC6662FC47F}" type="presParOf" srcId="{19786757-AC49-430A-B5D1-FD56B821631E}" destId="{BBB4C1FE-2A4D-43E6-B6A5-14302B1CE4DD}" srcOrd="2" destOrd="0" presId="urn:microsoft.com/office/officeart/2018/2/layout/IconCircleList"/>
    <dgm:cxn modelId="{D87CCBBE-3279-42D0-95B1-E5BA85777E6E}" type="presParOf" srcId="{19786757-AC49-430A-B5D1-FD56B821631E}" destId="{024E4CC3-C2B2-4D55-B4AD-A1BAE97BCEE3}"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CC9D4F-C834-40D3-B5FB-BCBF0AB66AE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B7579BCB-7B00-417E-B8F8-15A6FCF4642A}">
      <dgm:prSet/>
      <dgm:spPr/>
      <dgm:t>
        <a:bodyPr/>
        <a:lstStyle/>
        <a:p>
          <a:r>
            <a:rPr lang="en-US" b="0" dirty="0"/>
            <a:t>Engagement is the cornerstone of effective learning.</a:t>
          </a:r>
          <a:endParaRPr lang="en-US" dirty="0"/>
        </a:p>
      </dgm:t>
    </dgm:pt>
    <dgm:pt modelId="{A3DABB6C-7F2E-464A-B36B-376B0EEAC7BD}" type="parTrans" cxnId="{27011FFD-D9BB-4BC2-8CE0-1AC8A8E70F57}">
      <dgm:prSet/>
      <dgm:spPr/>
      <dgm:t>
        <a:bodyPr/>
        <a:lstStyle/>
        <a:p>
          <a:endParaRPr lang="en-US"/>
        </a:p>
      </dgm:t>
    </dgm:pt>
    <dgm:pt modelId="{4640D302-73F2-4EDE-ABAA-2B4267A0771F}" type="sibTrans" cxnId="{27011FFD-D9BB-4BC2-8CE0-1AC8A8E70F57}">
      <dgm:prSet/>
      <dgm:spPr/>
      <dgm:t>
        <a:bodyPr/>
        <a:lstStyle/>
        <a:p>
          <a:endParaRPr lang="en-US"/>
        </a:p>
      </dgm:t>
    </dgm:pt>
    <dgm:pt modelId="{1CEBC394-F344-4ABA-9DB1-C123C9719988}">
      <dgm:prSet/>
      <dgm:spPr/>
      <dgm:t>
        <a:bodyPr/>
        <a:lstStyle/>
        <a:p>
          <a:r>
            <a:rPr lang="en-US" b="0" dirty="0"/>
            <a:t>Multimedia content enhances student engagement by presenting information through various formats.</a:t>
          </a:r>
          <a:endParaRPr lang="en-US" dirty="0"/>
        </a:p>
      </dgm:t>
    </dgm:pt>
    <dgm:pt modelId="{8B8A7E93-DCBD-4BE2-8AEB-80FA052F903A}" type="parTrans" cxnId="{C6038255-E0FD-4021-91EF-D60254A5DB66}">
      <dgm:prSet/>
      <dgm:spPr/>
      <dgm:t>
        <a:bodyPr/>
        <a:lstStyle/>
        <a:p>
          <a:endParaRPr lang="en-US"/>
        </a:p>
      </dgm:t>
    </dgm:pt>
    <dgm:pt modelId="{4B250CCC-D5AC-48B1-9E86-1B83654AE5E9}" type="sibTrans" cxnId="{C6038255-E0FD-4021-91EF-D60254A5DB66}">
      <dgm:prSet/>
      <dgm:spPr/>
      <dgm:t>
        <a:bodyPr/>
        <a:lstStyle/>
        <a:p>
          <a:endParaRPr lang="en-US"/>
        </a:p>
      </dgm:t>
    </dgm:pt>
    <dgm:pt modelId="{68914845-CAC9-4A61-B32F-335B80108F08}">
      <dgm:prSet/>
      <dgm:spPr/>
      <dgm:t>
        <a:bodyPr/>
        <a:lstStyle/>
        <a:p>
          <a:r>
            <a:rPr lang="en-US" b="0" dirty="0"/>
            <a:t> Combining visual elements with audio explanations creates a more immersive learning experience.</a:t>
          </a:r>
          <a:endParaRPr lang="en-US" dirty="0"/>
        </a:p>
      </dgm:t>
    </dgm:pt>
    <dgm:pt modelId="{0F906FBE-254A-43BB-9A53-60E6CA5D158F}" type="parTrans" cxnId="{7DD91CDB-4FF4-40BA-B4D9-3683567EB04A}">
      <dgm:prSet/>
      <dgm:spPr/>
      <dgm:t>
        <a:bodyPr/>
        <a:lstStyle/>
        <a:p>
          <a:endParaRPr lang="en-US"/>
        </a:p>
      </dgm:t>
    </dgm:pt>
    <dgm:pt modelId="{651640F9-D716-43C5-9B7C-B5330FED5865}" type="sibTrans" cxnId="{7DD91CDB-4FF4-40BA-B4D9-3683567EB04A}">
      <dgm:prSet/>
      <dgm:spPr/>
      <dgm:t>
        <a:bodyPr/>
        <a:lstStyle/>
        <a:p>
          <a:endParaRPr lang="en-US"/>
        </a:p>
      </dgm:t>
    </dgm:pt>
    <dgm:pt modelId="{B2A4FC35-3B30-4B1B-9B37-E3983FBE339C}">
      <dgm:prSet/>
      <dgm:spPr/>
      <dgm:t>
        <a:bodyPr/>
        <a:lstStyle/>
        <a:p>
          <a:r>
            <a:rPr lang="en-US" b="0" dirty="0"/>
            <a:t>This approach aids in the comprehension and retention of information.</a:t>
          </a:r>
          <a:endParaRPr lang="en-US" dirty="0"/>
        </a:p>
      </dgm:t>
    </dgm:pt>
    <dgm:pt modelId="{30439241-2523-4671-9FC4-954192A7C09A}" type="parTrans" cxnId="{07825E4C-B01E-45B7-BACD-896AAA04CBFB}">
      <dgm:prSet/>
      <dgm:spPr/>
      <dgm:t>
        <a:bodyPr/>
        <a:lstStyle/>
        <a:p>
          <a:endParaRPr lang="en-US"/>
        </a:p>
      </dgm:t>
    </dgm:pt>
    <dgm:pt modelId="{9DB6564A-4CFC-4BAA-85E7-0AD69C2E5844}" type="sibTrans" cxnId="{07825E4C-B01E-45B7-BACD-896AAA04CBFB}">
      <dgm:prSet/>
      <dgm:spPr/>
      <dgm:t>
        <a:bodyPr/>
        <a:lstStyle/>
        <a:p>
          <a:endParaRPr lang="en-US"/>
        </a:p>
      </dgm:t>
    </dgm:pt>
    <dgm:pt modelId="{6BA9B134-04E5-4980-8AD2-94B2FA42E720}">
      <dgm:prSet/>
      <dgm:spPr/>
      <dgm:t>
        <a:bodyPr/>
        <a:lstStyle/>
        <a:p>
          <a:r>
            <a:rPr lang="en-US" b="0" dirty="0"/>
            <a:t> Interactive elements such as quizzes and simulations encourage active participation.</a:t>
          </a:r>
          <a:endParaRPr lang="en-US" dirty="0"/>
        </a:p>
      </dgm:t>
    </dgm:pt>
    <dgm:pt modelId="{D26D77E9-4056-4120-BD82-7DD7B680A8E5}" type="parTrans" cxnId="{109EFE39-33DA-41FE-91E4-236BD2A40533}">
      <dgm:prSet/>
      <dgm:spPr/>
      <dgm:t>
        <a:bodyPr/>
        <a:lstStyle/>
        <a:p>
          <a:endParaRPr lang="en-US"/>
        </a:p>
      </dgm:t>
    </dgm:pt>
    <dgm:pt modelId="{A105BD4C-7ABA-4349-8646-473665ACAFB0}" type="sibTrans" cxnId="{109EFE39-33DA-41FE-91E4-236BD2A40533}">
      <dgm:prSet/>
      <dgm:spPr/>
      <dgm:t>
        <a:bodyPr/>
        <a:lstStyle/>
        <a:p>
          <a:endParaRPr lang="en-US"/>
        </a:p>
      </dgm:t>
    </dgm:pt>
    <dgm:pt modelId="{EA209FD8-32A4-4315-8A46-9C478CD2AE9D}">
      <dgm:prSet/>
      <dgm:spPr/>
      <dgm:t>
        <a:bodyPr/>
        <a:lstStyle/>
        <a:p>
          <a:r>
            <a:rPr lang="en-US" b="0" dirty="0"/>
            <a:t>These activities shift students from passive receivers of information to active learners.</a:t>
          </a:r>
          <a:endParaRPr lang="en-US" dirty="0"/>
        </a:p>
      </dgm:t>
    </dgm:pt>
    <dgm:pt modelId="{7B5ABD53-9D98-4F33-AA2D-A55F175F4EE8}" type="parTrans" cxnId="{389D912C-4764-417C-AC24-46FD04D64982}">
      <dgm:prSet/>
      <dgm:spPr/>
      <dgm:t>
        <a:bodyPr/>
        <a:lstStyle/>
        <a:p>
          <a:endParaRPr lang="en-US"/>
        </a:p>
      </dgm:t>
    </dgm:pt>
    <dgm:pt modelId="{8D21F83E-F903-44E8-9C7F-18829139AA84}" type="sibTrans" cxnId="{389D912C-4764-417C-AC24-46FD04D64982}">
      <dgm:prSet/>
      <dgm:spPr/>
      <dgm:t>
        <a:bodyPr/>
        <a:lstStyle/>
        <a:p>
          <a:endParaRPr lang="en-US"/>
        </a:p>
      </dgm:t>
    </dgm:pt>
    <dgm:pt modelId="{555C2989-C34E-4A8C-A6DD-369CA4BDC18B}">
      <dgm:prSet/>
      <dgm:spPr/>
      <dgm:t>
        <a:bodyPr/>
        <a:lstStyle/>
        <a:p>
          <a:r>
            <a:rPr lang="en-US" b="0" dirty="0"/>
            <a:t>Students engage with the material, apply concepts, and reflect on their understanding.</a:t>
          </a:r>
          <a:endParaRPr lang="en-US" dirty="0"/>
        </a:p>
      </dgm:t>
    </dgm:pt>
    <dgm:pt modelId="{9DEBB330-7644-476E-94E0-65AA07FB8539}" type="parTrans" cxnId="{75EA55CA-B497-4B55-B7D5-3C1941E4B528}">
      <dgm:prSet/>
      <dgm:spPr/>
      <dgm:t>
        <a:bodyPr/>
        <a:lstStyle/>
        <a:p>
          <a:endParaRPr lang="en-US"/>
        </a:p>
      </dgm:t>
    </dgm:pt>
    <dgm:pt modelId="{A17E1650-ED34-4E1F-9C61-821A4BC9E927}" type="sibTrans" cxnId="{75EA55CA-B497-4B55-B7D5-3C1941E4B528}">
      <dgm:prSet/>
      <dgm:spPr/>
      <dgm:t>
        <a:bodyPr/>
        <a:lstStyle/>
        <a:p>
          <a:endParaRPr lang="en-US"/>
        </a:p>
      </dgm:t>
    </dgm:pt>
    <dgm:pt modelId="{D5E375E3-8958-46F9-836C-9138B036FD4D}" type="pres">
      <dgm:prSet presAssocID="{B2CC9D4F-C834-40D3-B5FB-BCBF0AB66AEC}" presName="diagram" presStyleCnt="0">
        <dgm:presLayoutVars>
          <dgm:dir/>
          <dgm:resizeHandles val="exact"/>
        </dgm:presLayoutVars>
      </dgm:prSet>
      <dgm:spPr/>
    </dgm:pt>
    <dgm:pt modelId="{0EFFCB59-3DDD-4377-9CD9-FAFB98857511}" type="pres">
      <dgm:prSet presAssocID="{B7579BCB-7B00-417E-B8F8-15A6FCF4642A}" presName="node" presStyleLbl="node1" presStyleIdx="0" presStyleCnt="7">
        <dgm:presLayoutVars>
          <dgm:bulletEnabled val="1"/>
        </dgm:presLayoutVars>
      </dgm:prSet>
      <dgm:spPr/>
    </dgm:pt>
    <dgm:pt modelId="{918B5873-87A2-4DDD-A0D0-4C3BB1978B61}" type="pres">
      <dgm:prSet presAssocID="{4640D302-73F2-4EDE-ABAA-2B4267A0771F}" presName="sibTrans" presStyleCnt="0"/>
      <dgm:spPr/>
    </dgm:pt>
    <dgm:pt modelId="{2788E2B3-3D40-40FB-8CA9-5560814F953F}" type="pres">
      <dgm:prSet presAssocID="{1CEBC394-F344-4ABA-9DB1-C123C9719988}" presName="node" presStyleLbl="node1" presStyleIdx="1" presStyleCnt="7">
        <dgm:presLayoutVars>
          <dgm:bulletEnabled val="1"/>
        </dgm:presLayoutVars>
      </dgm:prSet>
      <dgm:spPr/>
    </dgm:pt>
    <dgm:pt modelId="{26AE006B-9801-4C3B-8DCA-44C7AAE5FFDE}" type="pres">
      <dgm:prSet presAssocID="{4B250CCC-D5AC-48B1-9E86-1B83654AE5E9}" presName="sibTrans" presStyleCnt="0"/>
      <dgm:spPr/>
    </dgm:pt>
    <dgm:pt modelId="{D23244DD-85F1-48DA-94E2-94B3E269798C}" type="pres">
      <dgm:prSet presAssocID="{68914845-CAC9-4A61-B32F-335B80108F08}" presName="node" presStyleLbl="node1" presStyleIdx="2" presStyleCnt="7">
        <dgm:presLayoutVars>
          <dgm:bulletEnabled val="1"/>
        </dgm:presLayoutVars>
      </dgm:prSet>
      <dgm:spPr/>
    </dgm:pt>
    <dgm:pt modelId="{15F3122B-BB5D-4904-96E6-E16173F0BC92}" type="pres">
      <dgm:prSet presAssocID="{651640F9-D716-43C5-9B7C-B5330FED5865}" presName="sibTrans" presStyleCnt="0"/>
      <dgm:spPr/>
    </dgm:pt>
    <dgm:pt modelId="{75A9F1E1-C2EC-4D29-AB99-AB4859ED7DDC}" type="pres">
      <dgm:prSet presAssocID="{B2A4FC35-3B30-4B1B-9B37-E3983FBE339C}" presName="node" presStyleLbl="node1" presStyleIdx="3" presStyleCnt="7">
        <dgm:presLayoutVars>
          <dgm:bulletEnabled val="1"/>
        </dgm:presLayoutVars>
      </dgm:prSet>
      <dgm:spPr/>
    </dgm:pt>
    <dgm:pt modelId="{BC32D3F3-E009-43AE-B4EB-8658544BB079}" type="pres">
      <dgm:prSet presAssocID="{9DB6564A-4CFC-4BAA-85E7-0AD69C2E5844}" presName="sibTrans" presStyleCnt="0"/>
      <dgm:spPr/>
    </dgm:pt>
    <dgm:pt modelId="{51F36F5C-661E-495A-BF5E-33ACD1527BC7}" type="pres">
      <dgm:prSet presAssocID="{6BA9B134-04E5-4980-8AD2-94B2FA42E720}" presName="node" presStyleLbl="node1" presStyleIdx="4" presStyleCnt="7">
        <dgm:presLayoutVars>
          <dgm:bulletEnabled val="1"/>
        </dgm:presLayoutVars>
      </dgm:prSet>
      <dgm:spPr/>
    </dgm:pt>
    <dgm:pt modelId="{F2502FEC-E6FB-442E-B378-44E31DBC5844}" type="pres">
      <dgm:prSet presAssocID="{A105BD4C-7ABA-4349-8646-473665ACAFB0}" presName="sibTrans" presStyleCnt="0"/>
      <dgm:spPr/>
    </dgm:pt>
    <dgm:pt modelId="{F6C75131-4824-40E8-886D-E3EA93FA15A7}" type="pres">
      <dgm:prSet presAssocID="{EA209FD8-32A4-4315-8A46-9C478CD2AE9D}" presName="node" presStyleLbl="node1" presStyleIdx="5" presStyleCnt="7">
        <dgm:presLayoutVars>
          <dgm:bulletEnabled val="1"/>
        </dgm:presLayoutVars>
      </dgm:prSet>
      <dgm:spPr/>
    </dgm:pt>
    <dgm:pt modelId="{B9A98C3A-D4D1-4A08-A5B3-A4A1910C2219}" type="pres">
      <dgm:prSet presAssocID="{8D21F83E-F903-44E8-9C7F-18829139AA84}" presName="sibTrans" presStyleCnt="0"/>
      <dgm:spPr/>
    </dgm:pt>
    <dgm:pt modelId="{A2EF8883-CACD-4E02-8DA3-05A08DEF04AB}" type="pres">
      <dgm:prSet presAssocID="{555C2989-C34E-4A8C-A6DD-369CA4BDC18B}" presName="node" presStyleLbl="node1" presStyleIdx="6" presStyleCnt="7">
        <dgm:presLayoutVars>
          <dgm:bulletEnabled val="1"/>
        </dgm:presLayoutVars>
      </dgm:prSet>
      <dgm:spPr/>
    </dgm:pt>
  </dgm:ptLst>
  <dgm:cxnLst>
    <dgm:cxn modelId="{A97B8F2C-7ED4-427A-8B76-2418BA0276F3}" type="presOf" srcId="{EA209FD8-32A4-4315-8A46-9C478CD2AE9D}" destId="{F6C75131-4824-40E8-886D-E3EA93FA15A7}" srcOrd="0" destOrd="0" presId="urn:microsoft.com/office/officeart/2005/8/layout/default"/>
    <dgm:cxn modelId="{389D912C-4764-417C-AC24-46FD04D64982}" srcId="{B2CC9D4F-C834-40D3-B5FB-BCBF0AB66AEC}" destId="{EA209FD8-32A4-4315-8A46-9C478CD2AE9D}" srcOrd="5" destOrd="0" parTransId="{7B5ABD53-9D98-4F33-AA2D-A55F175F4EE8}" sibTransId="{8D21F83E-F903-44E8-9C7F-18829139AA84}"/>
    <dgm:cxn modelId="{109EFE39-33DA-41FE-91E4-236BD2A40533}" srcId="{B2CC9D4F-C834-40D3-B5FB-BCBF0AB66AEC}" destId="{6BA9B134-04E5-4980-8AD2-94B2FA42E720}" srcOrd="4" destOrd="0" parTransId="{D26D77E9-4056-4120-BD82-7DD7B680A8E5}" sibTransId="{A105BD4C-7ABA-4349-8646-473665ACAFB0}"/>
    <dgm:cxn modelId="{D89ABB66-B48E-4A2A-9CE3-B960025D6897}" type="presOf" srcId="{B7579BCB-7B00-417E-B8F8-15A6FCF4642A}" destId="{0EFFCB59-3DDD-4377-9CD9-FAFB98857511}" srcOrd="0" destOrd="0" presId="urn:microsoft.com/office/officeart/2005/8/layout/default"/>
    <dgm:cxn modelId="{07825E4C-B01E-45B7-BACD-896AAA04CBFB}" srcId="{B2CC9D4F-C834-40D3-B5FB-BCBF0AB66AEC}" destId="{B2A4FC35-3B30-4B1B-9B37-E3983FBE339C}" srcOrd="3" destOrd="0" parTransId="{30439241-2523-4671-9FC4-954192A7C09A}" sibTransId="{9DB6564A-4CFC-4BAA-85E7-0AD69C2E5844}"/>
    <dgm:cxn modelId="{C6038255-E0FD-4021-91EF-D60254A5DB66}" srcId="{B2CC9D4F-C834-40D3-B5FB-BCBF0AB66AEC}" destId="{1CEBC394-F344-4ABA-9DB1-C123C9719988}" srcOrd="1" destOrd="0" parTransId="{8B8A7E93-DCBD-4BE2-8AEB-80FA052F903A}" sibTransId="{4B250CCC-D5AC-48B1-9E86-1B83654AE5E9}"/>
    <dgm:cxn modelId="{975CA196-717E-4F53-B20D-2D5FB721BD0B}" type="presOf" srcId="{555C2989-C34E-4A8C-A6DD-369CA4BDC18B}" destId="{A2EF8883-CACD-4E02-8DA3-05A08DEF04AB}" srcOrd="0" destOrd="0" presId="urn:microsoft.com/office/officeart/2005/8/layout/default"/>
    <dgm:cxn modelId="{660508A3-1109-4CB4-A7BF-20BB7F0DE772}" type="presOf" srcId="{B2CC9D4F-C834-40D3-B5FB-BCBF0AB66AEC}" destId="{D5E375E3-8958-46F9-836C-9138B036FD4D}" srcOrd="0" destOrd="0" presId="urn:microsoft.com/office/officeart/2005/8/layout/default"/>
    <dgm:cxn modelId="{DBE5B7BB-E4A2-4E95-B63F-0FE55E1DEE8E}" type="presOf" srcId="{68914845-CAC9-4A61-B32F-335B80108F08}" destId="{D23244DD-85F1-48DA-94E2-94B3E269798C}" srcOrd="0" destOrd="0" presId="urn:microsoft.com/office/officeart/2005/8/layout/default"/>
    <dgm:cxn modelId="{35B54DBF-BD68-469E-992D-B05932421B5F}" type="presOf" srcId="{1CEBC394-F344-4ABA-9DB1-C123C9719988}" destId="{2788E2B3-3D40-40FB-8CA9-5560814F953F}" srcOrd="0" destOrd="0" presId="urn:microsoft.com/office/officeart/2005/8/layout/default"/>
    <dgm:cxn modelId="{75EA55CA-B497-4B55-B7D5-3C1941E4B528}" srcId="{B2CC9D4F-C834-40D3-B5FB-BCBF0AB66AEC}" destId="{555C2989-C34E-4A8C-A6DD-369CA4BDC18B}" srcOrd="6" destOrd="0" parTransId="{9DEBB330-7644-476E-94E0-65AA07FB8539}" sibTransId="{A17E1650-ED34-4E1F-9C61-821A4BC9E927}"/>
    <dgm:cxn modelId="{0928A2D3-6ACD-49D4-92D4-6AE2956B4875}" type="presOf" srcId="{6BA9B134-04E5-4980-8AD2-94B2FA42E720}" destId="{51F36F5C-661E-495A-BF5E-33ACD1527BC7}" srcOrd="0" destOrd="0" presId="urn:microsoft.com/office/officeart/2005/8/layout/default"/>
    <dgm:cxn modelId="{2BD84FD9-9F78-4FEB-8E4F-234DB50FD242}" type="presOf" srcId="{B2A4FC35-3B30-4B1B-9B37-E3983FBE339C}" destId="{75A9F1E1-C2EC-4D29-AB99-AB4859ED7DDC}" srcOrd="0" destOrd="0" presId="urn:microsoft.com/office/officeart/2005/8/layout/default"/>
    <dgm:cxn modelId="{7DD91CDB-4FF4-40BA-B4D9-3683567EB04A}" srcId="{B2CC9D4F-C834-40D3-B5FB-BCBF0AB66AEC}" destId="{68914845-CAC9-4A61-B32F-335B80108F08}" srcOrd="2" destOrd="0" parTransId="{0F906FBE-254A-43BB-9A53-60E6CA5D158F}" sibTransId="{651640F9-D716-43C5-9B7C-B5330FED5865}"/>
    <dgm:cxn modelId="{27011FFD-D9BB-4BC2-8CE0-1AC8A8E70F57}" srcId="{B2CC9D4F-C834-40D3-B5FB-BCBF0AB66AEC}" destId="{B7579BCB-7B00-417E-B8F8-15A6FCF4642A}" srcOrd="0" destOrd="0" parTransId="{A3DABB6C-7F2E-464A-B36B-376B0EEAC7BD}" sibTransId="{4640D302-73F2-4EDE-ABAA-2B4267A0771F}"/>
    <dgm:cxn modelId="{96421259-428E-4921-94D1-23429E0684A9}" type="presParOf" srcId="{D5E375E3-8958-46F9-836C-9138B036FD4D}" destId="{0EFFCB59-3DDD-4377-9CD9-FAFB98857511}" srcOrd="0" destOrd="0" presId="urn:microsoft.com/office/officeart/2005/8/layout/default"/>
    <dgm:cxn modelId="{1ACF6B0C-E7F9-4E7E-BF83-EDE7ECAAEFA8}" type="presParOf" srcId="{D5E375E3-8958-46F9-836C-9138B036FD4D}" destId="{918B5873-87A2-4DDD-A0D0-4C3BB1978B61}" srcOrd="1" destOrd="0" presId="urn:microsoft.com/office/officeart/2005/8/layout/default"/>
    <dgm:cxn modelId="{3E1B3EAA-130F-4779-B891-289D3546DC6F}" type="presParOf" srcId="{D5E375E3-8958-46F9-836C-9138B036FD4D}" destId="{2788E2B3-3D40-40FB-8CA9-5560814F953F}" srcOrd="2" destOrd="0" presId="urn:microsoft.com/office/officeart/2005/8/layout/default"/>
    <dgm:cxn modelId="{9E703B14-3C0E-403E-BAAA-A9B8B182D7CC}" type="presParOf" srcId="{D5E375E3-8958-46F9-836C-9138B036FD4D}" destId="{26AE006B-9801-4C3B-8DCA-44C7AAE5FFDE}" srcOrd="3" destOrd="0" presId="urn:microsoft.com/office/officeart/2005/8/layout/default"/>
    <dgm:cxn modelId="{3163AD5E-D682-4290-A7B8-CEEDB1ACBCE7}" type="presParOf" srcId="{D5E375E3-8958-46F9-836C-9138B036FD4D}" destId="{D23244DD-85F1-48DA-94E2-94B3E269798C}" srcOrd="4" destOrd="0" presId="urn:microsoft.com/office/officeart/2005/8/layout/default"/>
    <dgm:cxn modelId="{2289B9F5-6B68-4CEC-B6DA-BD412612AAA3}" type="presParOf" srcId="{D5E375E3-8958-46F9-836C-9138B036FD4D}" destId="{15F3122B-BB5D-4904-96E6-E16173F0BC92}" srcOrd="5" destOrd="0" presId="urn:microsoft.com/office/officeart/2005/8/layout/default"/>
    <dgm:cxn modelId="{3F6A013A-A94E-43C1-B999-4F0CA160F707}" type="presParOf" srcId="{D5E375E3-8958-46F9-836C-9138B036FD4D}" destId="{75A9F1E1-C2EC-4D29-AB99-AB4859ED7DDC}" srcOrd="6" destOrd="0" presId="urn:microsoft.com/office/officeart/2005/8/layout/default"/>
    <dgm:cxn modelId="{0E8F6D58-83AA-4C64-B50C-FE071CB895F1}" type="presParOf" srcId="{D5E375E3-8958-46F9-836C-9138B036FD4D}" destId="{BC32D3F3-E009-43AE-B4EB-8658544BB079}" srcOrd="7" destOrd="0" presId="urn:microsoft.com/office/officeart/2005/8/layout/default"/>
    <dgm:cxn modelId="{910CFB38-DFC8-41AE-98C5-7DDA373300FB}" type="presParOf" srcId="{D5E375E3-8958-46F9-836C-9138B036FD4D}" destId="{51F36F5C-661E-495A-BF5E-33ACD1527BC7}" srcOrd="8" destOrd="0" presId="urn:microsoft.com/office/officeart/2005/8/layout/default"/>
    <dgm:cxn modelId="{F49EB3AF-A238-491E-8502-0DCDEEE187F8}" type="presParOf" srcId="{D5E375E3-8958-46F9-836C-9138B036FD4D}" destId="{F2502FEC-E6FB-442E-B378-44E31DBC5844}" srcOrd="9" destOrd="0" presId="urn:microsoft.com/office/officeart/2005/8/layout/default"/>
    <dgm:cxn modelId="{72DE7F18-4D22-4209-B9ED-146A5D4C2CF1}" type="presParOf" srcId="{D5E375E3-8958-46F9-836C-9138B036FD4D}" destId="{F6C75131-4824-40E8-886D-E3EA93FA15A7}" srcOrd="10" destOrd="0" presId="urn:microsoft.com/office/officeart/2005/8/layout/default"/>
    <dgm:cxn modelId="{2FFCF3ED-D091-45CB-97B6-B30284732FAA}" type="presParOf" srcId="{D5E375E3-8958-46F9-836C-9138B036FD4D}" destId="{B9A98C3A-D4D1-4A08-A5B3-A4A1910C2219}" srcOrd="11" destOrd="0" presId="urn:microsoft.com/office/officeart/2005/8/layout/default"/>
    <dgm:cxn modelId="{3F4C9FE6-FECC-4067-84CA-A21FAA255593}" type="presParOf" srcId="{D5E375E3-8958-46F9-836C-9138B036FD4D}" destId="{A2EF8883-CACD-4E02-8DA3-05A08DEF04AB}"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7AAE7F-A3FD-498A-9E53-BDEA7C4A2ED5}" type="doc">
      <dgm:prSet loTypeId="urn:microsoft.com/office/officeart/2005/8/layout/hProcess9" loCatId="process" qsTypeId="urn:microsoft.com/office/officeart/2005/8/quickstyle/simple1" qsCatId="simple" csTypeId="urn:microsoft.com/office/officeart/2005/8/colors/accent2_1" csCatId="accent2"/>
      <dgm:spPr/>
      <dgm:t>
        <a:bodyPr/>
        <a:lstStyle/>
        <a:p>
          <a:endParaRPr lang="en-BE"/>
        </a:p>
      </dgm:t>
    </dgm:pt>
    <dgm:pt modelId="{4B238144-976D-4EA2-A089-21D70D3B4398}">
      <dgm:prSet custT="1"/>
      <dgm:spPr/>
      <dgm:t>
        <a:bodyPr/>
        <a:lstStyle/>
        <a:p>
          <a:r>
            <a:rPr lang="en-GB" sz="1200"/>
            <a:t>Skill Demonstrations: Video tutorials allow instructors to demonstrate skills step-by-step, providing a clear visual model that learners can follow and replicate. Examples include carpentry techniques, welding processes, culinary methods, or medical procedures.</a:t>
          </a:r>
          <a:endParaRPr lang="en-BE" sz="1200"/>
        </a:p>
      </dgm:t>
    </dgm:pt>
    <dgm:pt modelId="{A90812C5-6B96-4564-87E1-0D6F9EDBB997}" type="parTrans" cxnId="{59DC3001-AA9F-456A-B1FE-08BEAE645B2A}">
      <dgm:prSet/>
      <dgm:spPr/>
      <dgm:t>
        <a:bodyPr/>
        <a:lstStyle/>
        <a:p>
          <a:endParaRPr lang="en-BE" sz="2800"/>
        </a:p>
      </dgm:t>
    </dgm:pt>
    <dgm:pt modelId="{1F414641-F3BB-445F-90CC-1287E092D672}" type="sibTrans" cxnId="{59DC3001-AA9F-456A-B1FE-08BEAE645B2A}">
      <dgm:prSet/>
      <dgm:spPr/>
      <dgm:t>
        <a:bodyPr/>
        <a:lstStyle/>
        <a:p>
          <a:endParaRPr lang="en-BE" sz="2800"/>
        </a:p>
      </dgm:t>
    </dgm:pt>
    <dgm:pt modelId="{2A04FC8E-5157-4D40-9860-86E7E707E2A4}">
      <dgm:prSet custT="1"/>
      <dgm:spPr/>
      <dgm:t>
        <a:bodyPr/>
        <a:lstStyle/>
        <a:p>
          <a:r>
            <a:rPr lang="en-GB" sz="1200"/>
            <a:t>Simulations and Virtual Labs: Multimedia can be used to create virtual simulations of real-world environments. In a virtual lab, for example, healthcare students can practice responding to patient scenarios, and automotive students can virtually inspect engine parts, all in a controlled digital setting.</a:t>
          </a:r>
          <a:endParaRPr lang="en-BE" sz="1200"/>
        </a:p>
      </dgm:t>
    </dgm:pt>
    <dgm:pt modelId="{F77D3EB9-042C-423C-9886-2C16122E4DBA}" type="parTrans" cxnId="{B623E8B5-410C-4EB7-BDA7-FB6038C335AF}">
      <dgm:prSet/>
      <dgm:spPr/>
      <dgm:t>
        <a:bodyPr/>
        <a:lstStyle/>
        <a:p>
          <a:endParaRPr lang="en-BE" sz="2800"/>
        </a:p>
      </dgm:t>
    </dgm:pt>
    <dgm:pt modelId="{F6F3CBCD-8485-49B5-B70D-707AB695DEB8}" type="sibTrans" cxnId="{B623E8B5-410C-4EB7-BDA7-FB6038C335AF}">
      <dgm:prSet/>
      <dgm:spPr/>
      <dgm:t>
        <a:bodyPr/>
        <a:lstStyle/>
        <a:p>
          <a:endParaRPr lang="en-BE" sz="2800"/>
        </a:p>
      </dgm:t>
    </dgm:pt>
    <dgm:pt modelId="{7AAEE3D0-FCEA-48A6-BE07-59D6BD4608AE}">
      <dgm:prSet custT="1"/>
      <dgm:spPr/>
      <dgm:t>
        <a:bodyPr/>
        <a:lstStyle/>
        <a:p>
          <a:r>
            <a:rPr lang="en-GB" sz="1200"/>
            <a:t>Interactive Quizzes and Knowledge Checks: Embedded quizzes and interactive exercises allow learners to test their understanding immediately. This approach offers real-time feedback, helping students correct mistakes and reinforce learning.</a:t>
          </a:r>
          <a:endParaRPr lang="en-BE" sz="1200"/>
        </a:p>
      </dgm:t>
    </dgm:pt>
    <dgm:pt modelId="{C4E0162D-ABB5-4CCA-830E-4D7F8E7964A0}" type="parTrans" cxnId="{C758F128-F223-4825-B8D0-AE8D3A618F81}">
      <dgm:prSet/>
      <dgm:spPr/>
      <dgm:t>
        <a:bodyPr/>
        <a:lstStyle/>
        <a:p>
          <a:endParaRPr lang="en-BE" sz="2800"/>
        </a:p>
      </dgm:t>
    </dgm:pt>
    <dgm:pt modelId="{F8818B85-E336-4411-9BE1-7B8EC54EE8D9}" type="sibTrans" cxnId="{C758F128-F223-4825-B8D0-AE8D3A618F81}">
      <dgm:prSet/>
      <dgm:spPr/>
      <dgm:t>
        <a:bodyPr/>
        <a:lstStyle/>
        <a:p>
          <a:endParaRPr lang="en-BE" sz="2800"/>
        </a:p>
      </dgm:t>
    </dgm:pt>
    <dgm:pt modelId="{7C62DBEB-D01F-4095-B4C5-AA28E790AD28}">
      <dgm:prSet custT="1"/>
      <dgm:spPr/>
      <dgm:t>
        <a:bodyPr/>
        <a:lstStyle/>
        <a:p>
          <a:r>
            <a:rPr lang="en-GB" sz="1200"/>
            <a:t>Digital Infographics and Diagrams: Visual aids like infographics, schematics, and annotated diagrams help simplify complex processes and equipment instructions, making them more accessible to learners.</a:t>
          </a:r>
          <a:endParaRPr lang="en-BE" sz="1200"/>
        </a:p>
      </dgm:t>
    </dgm:pt>
    <dgm:pt modelId="{818E1B5E-AD9E-4537-9C74-CA664D2E927A}" type="parTrans" cxnId="{D876A548-23B8-4D12-81A4-FD450B7A79AE}">
      <dgm:prSet/>
      <dgm:spPr/>
      <dgm:t>
        <a:bodyPr/>
        <a:lstStyle/>
        <a:p>
          <a:endParaRPr lang="en-BE" sz="2800"/>
        </a:p>
      </dgm:t>
    </dgm:pt>
    <dgm:pt modelId="{57EA934F-A16A-4F78-B6AC-F6DD89298A98}" type="sibTrans" cxnId="{D876A548-23B8-4D12-81A4-FD450B7A79AE}">
      <dgm:prSet/>
      <dgm:spPr/>
      <dgm:t>
        <a:bodyPr/>
        <a:lstStyle/>
        <a:p>
          <a:endParaRPr lang="en-BE" sz="2800"/>
        </a:p>
      </dgm:t>
    </dgm:pt>
    <dgm:pt modelId="{E31CFE81-21B8-4FA4-BF2D-25C0C965F660}">
      <dgm:prSet custT="1"/>
      <dgm:spPr/>
      <dgm:t>
        <a:bodyPr/>
        <a:lstStyle/>
        <a:p>
          <a:r>
            <a:rPr lang="en-GB" sz="1200"/>
            <a:t>Podcasts and Audio Guides: Audio content can support auditory learners, offering an alternative way to learn course material. Podcasts, for instance, can include interviews with industry experts, summaries of key concepts, or reviews of complex topics.</a:t>
          </a:r>
          <a:endParaRPr lang="en-BE" sz="1200"/>
        </a:p>
      </dgm:t>
    </dgm:pt>
    <dgm:pt modelId="{88817EE0-F8BB-40B3-907B-1C4269306364}" type="parTrans" cxnId="{D31DDA4B-0138-4E4D-8EA3-004137AC43A1}">
      <dgm:prSet/>
      <dgm:spPr/>
      <dgm:t>
        <a:bodyPr/>
        <a:lstStyle/>
        <a:p>
          <a:endParaRPr lang="en-BE" sz="2800"/>
        </a:p>
      </dgm:t>
    </dgm:pt>
    <dgm:pt modelId="{1CB5385F-79B0-45E7-9972-2035FACD15FE}" type="sibTrans" cxnId="{D31DDA4B-0138-4E4D-8EA3-004137AC43A1}">
      <dgm:prSet/>
      <dgm:spPr/>
      <dgm:t>
        <a:bodyPr/>
        <a:lstStyle/>
        <a:p>
          <a:endParaRPr lang="en-BE" sz="2800"/>
        </a:p>
      </dgm:t>
    </dgm:pt>
    <dgm:pt modelId="{3B14EECC-D763-4221-9AD4-21A61A09DC05}" type="pres">
      <dgm:prSet presAssocID="{6E7AAE7F-A3FD-498A-9E53-BDEA7C4A2ED5}" presName="CompostProcess" presStyleCnt="0">
        <dgm:presLayoutVars>
          <dgm:dir/>
          <dgm:resizeHandles val="exact"/>
        </dgm:presLayoutVars>
      </dgm:prSet>
      <dgm:spPr/>
    </dgm:pt>
    <dgm:pt modelId="{0AD1DA51-D707-4050-AE2F-32BF12CCAA39}" type="pres">
      <dgm:prSet presAssocID="{6E7AAE7F-A3FD-498A-9E53-BDEA7C4A2ED5}" presName="arrow" presStyleLbl="bgShp" presStyleIdx="0" presStyleCnt="1"/>
      <dgm:spPr/>
    </dgm:pt>
    <dgm:pt modelId="{3BCE2039-0027-46DC-B0AD-B21B67F50490}" type="pres">
      <dgm:prSet presAssocID="{6E7AAE7F-A3FD-498A-9E53-BDEA7C4A2ED5}" presName="linearProcess" presStyleCnt="0"/>
      <dgm:spPr/>
    </dgm:pt>
    <dgm:pt modelId="{3C518A44-A972-40AA-B43D-6E1B3C7514E5}" type="pres">
      <dgm:prSet presAssocID="{4B238144-976D-4EA2-A089-21D70D3B4398}" presName="textNode" presStyleLbl="node1" presStyleIdx="0" presStyleCnt="5">
        <dgm:presLayoutVars>
          <dgm:bulletEnabled val="1"/>
        </dgm:presLayoutVars>
      </dgm:prSet>
      <dgm:spPr/>
    </dgm:pt>
    <dgm:pt modelId="{BFDBFD8D-E13F-4D7E-8B98-B92A21715407}" type="pres">
      <dgm:prSet presAssocID="{1F414641-F3BB-445F-90CC-1287E092D672}" presName="sibTrans" presStyleCnt="0"/>
      <dgm:spPr/>
    </dgm:pt>
    <dgm:pt modelId="{E9799C46-5D85-4D84-BFFC-EDB8650EA4A7}" type="pres">
      <dgm:prSet presAssocID="{2A04FC8E-5157-4D40-9860-86E7E707E2A4}" presName="textNode" presStyleLbl="node1" presStyleIdx="1" presStyleCnt="5">
        <dgm:presLayoutVars>
          <dgm:bulletEnabled val="1"/>
        </dgm:presLayoutVars>
      </dgm:prSet>
      <dgm:spPr/>
    </dgm:pt>
    <dgm:pt modelId="{33DA2525-8963-434A-91B2-F6AF07AB2B8E}" type="pres">
      <dgm:prSet presAssocID="{F6F3CBCD-8485-49B5-B70D-707AB695DEB8}" presName="sibTrans" presStyleCnt="0"/>
      <dgm:spPr/>
    </dgm:pt>
    <dgm:pt modelId="{EA62BC46-27EA-491B-A6A0-4259BA28507C}" type="pres">
      <dgm:prSet presAssocID="{7AAEE3D0-FCEA-48A6-BE07-59D6BD4608AE}" presName="textNode" presStyleLbl="node1" presStyleIdx="2" presStyleCnt="5">
        <dgm:presLayoutVars>
          <dgm:bulletEnabled val="1"/>
        </dgm:presLayoutVars>
      </dgm:prSet>
      <dgm:spPr/>
    </dgm:pt>
    <dgm:pt modelId="{F5095CC7-49CF-4322-9C82-500B8CEBB9C4}" type="pres">
      <dgm:prSet presAssocID="{F8818B85-E336-4411-9BE1-7B8EC54EE8D9}" presName="sibTrans" presStyleCnt="0"/>
      <dgm:spPr/>
    </dgm:pt>
    <dgm:pt modelId="{5CB6A163-E00B-40C5-91AB-B9911D9AE03E}" type="pres">
      <dgm:prSet presAssocID="{7C62DBEB-D01F-4095-B4C5-AA28E790AD28}" presName="textNode" presStyleLbl="node1" presStyleIdx="3" presStyleCnt="5">
        <dgm:presLayoutVars>
          <dgm:bulletEnabled val="1"/>
        </dgm:presLayoutVars>
      </dgm:prSet>
      <dgm:spPr/>
    </dgm:pt>
    <dgm:pt modelId="{2716FC8C-B036-40F7-8F31-86DB8F6DF589}" type="pres">
      <dgm:prSet presAssocID="{57EA934F-A16A-4F78-B6AC-F6DD89298A98}" presName="sibTrans" presStyleCnt="0"/>
      <dgm:spPr/>
    </dgm:pt>
    <dgm:pt modelId="{BF0B69F3-8D01-4F27-B1FD-6BEC3B805A76}" type="pres">
      <dgm:prSet presAssocID="{E31CFE81-21B8-4FA4-BF2D-25C0C965F660}" presName="textNode" presStyleLbl="node1" presStyleIdx="4" presStyleCnt="5">
        <dgm:presLayoutVars>
          <dgm:bulletEnabled val="1"/>
        </dgm:presLayoutVars>
      </dgm:prSet>
      <dgm:spPr/>
    </dgm:pt>
  </dgm:ptLst>
  <dgm:cxnLst>
    <dgm:cxn modelId="{59DC3001-AA9F-456A-B1FE-08BEAE645B2A}" srcId="{6E7AAE7F-A3FD-498A-9E53-BDEA7C4A2ED5}" destId="{4B238144-976D-4EA2-A089-21D70D3B4398}" srcOrd="0" destOrd="0" parTransId="{A90812C5-6B96-4564-87E1-0D6F9EDBB997}" sibTransId="{1F414641-F3BB-445F-90CC-1287E092D672}"/>
    <dgm:cxn modelId="{C758F128-F223-4825-B8D0-AE8D3A618F81}" srcId="{6E7AAE7F-A3FD-498A-9E53-BDEA7C4A2ED5}" destId="{7AAEE3D0-FCEA-48A6-BE07-59D6BD4608AE}" srcOrd="2" destOrd="0" parTransId="{C4E0162D-ABB5-4CCA-830E-4D7F8E7964A0}" sibTransId="{F8818B85-E336-4411-9BE1-7B8EC54EE8D9}"/>
    <dgm:cxn modelId="{DDA91B31-686A-4F40-9241-33F0DD8B5EB1}" type="presOf" srcId="{E31CFE81-21B8-4FA4-BF2D-25C0C965F660}" destId="{BF0B69F3-8D01-4F27-B1FD-6BEC3B805A76}" srcOrd="0" destOrd="0" presId="urn:microsoft.com/office/officeart/2005/8/layout/hProcess9"/>
    <dgm:cxn modelId="{FB24D53A-A3A1-4E8F-92F9-229915886292}" type="presOf" srcId="{2A04FC8E-5157-4D40-9860-86E7E707E2A4}" destId="{E9799C46-5D85-4D84-BFFC-EDB8650EA4A7}" srcOrd="0" destOrd="0" presId="urn:microsoft.com/office/officeart/2005/8/layout/hProcess9"/>
    <dgm:cxn modelId="{D876A548-23B8-4D12-81A4-FD450B7A79AE}" srcId="{6E7AAE7F-A3FD-498A-9E53-BDEA7C4A2ED5}" destId="{7C62DBEB-D01F-4095-B4C5-AA28E790AD28}" srcOrd="3" destOrd="0" parTransId="{818E1B5E-AD9E-4537-9C74-CA664D2E927A}" sibTransId="{57EA934F-A16A-4F78-B6AC-F6DD89298A98}"/>
    <dgm:cxn modelId="{D31DDA4B-0138-4E4D-8EA3-004137AC43A1}" srcId="{6E7AAE7F-A3FD-498A-9E53-BDEA7C4A2ED5}" destId="{E31CFE81-21B8-4FA4-BF2D-25C0C965F660}" srcOrd="4" destOrd="0" parTransId="{88817EE0-F8BB-40B3-907B-1C4269306364}" sibTransId="{1CB5385F-79B0-45E7-9972-2035FACD15FE}"/>
    <dgm:cxn modelId="{67949975-2239-4EF3-AF24-8E4F785AED07}" type="presOf" srcId="{7C62DBEB-D01F-4095-B4C5-AA28E790AD28}" destId="{5CB6A163-E00B-40C5-91AB-B9911D9AE03E}" srcOrd="0" destOrd="0" presId="urn:microsoft.com/office/officeart/2005/8/layout/hProcess9"/>
    <dgm:cxn modelId="{6DBD6659-3B80-4040-901C-A164874EEA61}" type="presOf" srcId="{4B238144-976D-4EA2-A089-21D70D3B4398}" destId="{3C518A44-A972-40AA-B43D-6E1B3C7514E5}" srcOrd="0" destOrd="0" presId="urn:microsoft.com/office/officeart/2005/8/layout/hProcess9"/>
    <dgm:cxn modelId="{B623E8B5-410C-4EB7-BDA7-FB6038C335AF}" srcId="{6E7AAE7F-A3FD-498A-9E53-BDEA7C4A2ED5}" destId="{2A04FC8E-5157-4D40-9860-86E7E707E2A4}" srcOrd="1" destOrd="0" parTransId="{F77D3EB9-042C-423C-9886-2C16122E4DBA}" sibTransId="{F6F3CBCD-8485-49B5-B70D-707AB695DEB8}"/>
    <dgm:cxn modelId="{580477C2-EA65-40E2-A7A5-87326EB0A46B}" type="presOf" srcId="{7AAEE3D0-FCEA-48A6-BE07-59D6BD4608AE}" destId="{EA62BC46-27EA-491B-A6A0-4259BA28507C}" srcOrd="0" destOrd="0" presId="urn:microsoft.com/office/officeart/2005/8/layout/hProcess9"/>
    <dgm:cxn modelId="{4CF8A6F9-CB47-4414-8D9D-5663792CD400}" type="presOf" srcId="{6E7AAE7F-A3FD-498A-9E53-BDEA7C4A2ED5}" destId="{3B14EECC-D763-4221-9AD4-21A61A09DC05}" srcOrd="0" destOrd="0" presId="urn:microsoft.com/office/officeart/2005/8/layout/hProcess9"/>
    <dgm:cxn modelId="{CC0B9FDB-219A-4560-96BD-BBE1AAA40BC2}" type="presParOf" srcId="{3B14EECC-D763-4221-9AD4-21A61A09DC05}" destId="{0AD1DA51-D707-4050-AE2F-32BF12CCAA39}" srcOrd="0" destOrd="0" presId="urn:microsoft.com/office/officeart/2005/8/layout/hProcess9"/>
    <dgm:cxn modelId="{987B8F5F-4C02-41E3-ACE3-469757A74DD6}" type="presParOf" srcId="{3B14EECC-D763-4221-9AD4-21A61A09DC05}" destId="{3BCE2039-0027-46DC-B0AD-B21B67F50490}" srcOrd="1" destOrd="0" presId="urn:microsoft.com/office/officeart/2005/8/layout/hProcess9"/>
    <dgm:cxn modelId="{2CACF7EE-856D-415E-A2D5-ACC8500976A6}" type="presParOf" srcId="{3BCE2039-0027-46DC-B0AD-B21B67F50490}" destId="{3C518A44-A972-40AA-B43D-6E1B3C7514E5}" srcOrd="0" destOrd="0" presId="urn:microsoft.com/office/officeart/2005/8/layout/hProcess9"/>
    <dgm:cxn modelId="{4CB037B2-53E4-41F2-9C5E-0AFE8B17CCC8}" type="presParOf" srcId="{3BCE2039-0027-46DC-B0AD-B21B67F50490}" destId="{BFDBFD8D-E13F-4D7E-8B98-B92A21715407}" srcOrd="1" destOrd="0" presId="urn:microsoft.com/office/officeart/2005/8/layout/hProcess9"/>
    <dgm:cxn modelId="{98F2AAE4-AE34-4AC0-B09D-4C7C2797DDAE}" type="presParOf" srcId="{3BCE2039-0027-46DC-B0AD-B21B67F50490}" destId="{E9799C46-5D85-4D84-BFFC-EDB8650EA4A7}" srcOrd="2" destOrd="0" presId="urn:microsoft.com/office/officeart/2005/8/layout/hProcess9"/>
    <dgm:cxn modelId="{EB281E9A-CAF6-411C-9A02-0FA181559E85}" type="presParOf" srcId="{3BCE2039-0027-46DC-B0AD-B21B67F50490}" destId="{33DA2525-8963-434A-91B2-F6AF07AB2B8E}" srcOrd="3" destOrd="0" presId="urn:microsoft.com/office/officeart/2005/8/layout/hProcess9"/>
    <dgm:cxn modelId="{EB9347D0-4FF3-47F0-9E5A-1539A72DA40D}" type="presParOf" srcId="{3BCE2039-0027-46DC-B0AD-B21B67F50490}" destId="{EA62BC46-27EA-491B-A6A0-4259BA28507C}" srcOrd="4" destOrd="0" presId="urn:microsoft.com/office/officeart/2005/8/layout/hProcess9"/>
    <dgm:cxn modelId="{D1761F2C-FA88-4D11-B8A0-61665DC7D9E4}" type="presParOf" srcId="{3BCE2039-0027-46DC-B0AD-B21B67F50490}" destId="{F5095CC7-49CF-4322-9C82-500B8CEBB9C4}" srcOrd="5" destOrd="0" presId="urn:microsoft.com/office/officeart/2005/8/layout/hProcess9"/>
    <dgm:cxn modelId="{ADB5E2AB-1F13-41B5-BD72-08B3BA72C546}" type="presParOf" srcId="{3BCE2039-0027-46DC-B0AD-B21B67F50490}" destId="{5CB6A163-E00B-40C5-91AB-B9911D9AE03E}" srcOrd="6" destOrd="0" presId="urn:microsoft.com/office/officeart/2005/8/layout/hProcess9"/>
    <dgm:cxn modelId="{767D26D2-837C-467A-A563-EB665F8977EA}" type="presParOf" srcId="{3BCE2039-0027-46DC-B0AD-B21B67F50490}" destId="{2716FC8C-B036-40F7-8F31-86DB8F6DF589}" srcOrd="7" destOrd="0" presId="urn:microsoft.com/office/officeart/2005/8/layout/hProcess9"/>
    <dgm:cxn modelId="{1AF975B0-AF8D-4F29-84C7-E88F3A6B1DC0}" type="presParOf" srcId="{3BCE2039-0027-46DC-B0AD-B21B67F50490}" destId="{BF0B69F3-8D01-4F27-B1FD-6BEC3B805A76}"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ACF0A9-5359-44D5-BFD9-44FAC1FD53C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02E0A8A1-F840-46DC-B3C2-1E8E9D63C595}">
      <dgm:prSet custT="1"/>
      <dgm:spPr/>
      <dgm:t>
        <a:bodyPr/>
        <a:lstStyle/>
        <a:p>
          <a:r>
            <a:rPr lang="en-US" sz="1200" b="0" dirty="0"/>
            <a:t> The flipped classroom model reimagines traditional education by prioritizing active learning during class time.</a:t>
          </a:r>
          <a:endParaRPr lang="en-US" sz="1200" dirty="0"/>
        </a:p>
      </dgm:t>
    </dgm:pt>
    <dgm:pt modelId="{D64A16C3-372E-45C1-82DA-A6C0380DC981}" type="parTrans" cxnId="{06689B79-0F0D-4EC2-8801-61C37D8A09BA}">
      <dgm:prSet/>
      <dgm:spPr/>
      <dgm:t>
        <a:bodyPr/>
        <a:lstStyle/>
        <a:p>
          <a:endParaRPr lang="en-US" sz="1200"/>
        </a:p>
      </dgm:t>
    </dgm:pt>
    <dgm:pt modelId="{C6DB9B88-243E-4FB4-BE8C-DF32D60680EA}" type="sibTrans" cxnId="{06689B79-0F0D-4EC2-8801-61C37D8A09BA}">
      <dgm:prSet/>
      <dgm:spPr/>
      <dgm:t>
        <a:bodyPr/>
        <a:lstStyle/>
        <a:p>
          <a:endParaRPr lang="en-US" sz="1200"/>
        </a:p>
      </dgm:t>
    </dgm:pt>
    <dgm:pt modelId="{41862247-9299-4D89-8FE1-46865AEC2F5C}">
      <dgm:prSet custT="1"/>
      <dgm:spPr/>
      <dgm:t>
        <a:bodyPr/>
        <a:lstStyle/>
        <a:p>
          <a:r>
            <a:rPr lang="en-US" sz="1200" b="0" dirty="0"/>
            <a:t> Multimedia content is foundational to this approach, allowing students to access and learn new information at their own pace outside of class.</a:t>
          </a:r>
          <a:endParaRPr lang="en-US" sz="1200" dirty="0"/>
        </a:p>
      </dgm:t>
    </dgm:pt>
    <dgm:pt modelId="{5E3D74FA-3710-4B00-9073-F2736087315C}" type="parTrans" cxnId="{79B0077D-1861-4368-9A74-D732F79F7DB1}">
      <dgm:prSet/>
      <dgm:spPr/>
      <dgm:t>
        <a:bodyPr/>
        <a:lstStyle/>
        <a:p>
          <a:endParaRPr lang="en-US" sz="1200"/>
        </a:p>
      </dgm:t>
    </dgm:pt>
    <dgm:pt modelId="{DC0FF750-769C-4DA6-8E5A-84C455B107A8}" type="sibTrans" cxnId="{79B0077D-1861-4368-9A74-D732F79F7DB1}">
      <dgm:prSet/>
      <dgm:spPr/>
      <dgm:t>
        <a:bodyPr/>
        <a:lstStyle/>
        <a:p>
          <a:endParaRPr lang="en-US" sz="1200"/>
        </a:p>
      </dgm:t>
    </dgm:pt>
    <dgm:pt modelId="{D61C1908-FBF6-4056-A9AE-A2CDFEDCA037}">
      <dgm:prSet custT="1"/>
      <dgm:spPr/>
      <dgm:t>
        <a:bodyPr/>
        <a:lstStyle/>
        <a:p>
          <a:r>
            <a:rPr lang="en-US" sz="1200" b="0" dirty="0"/>
            <a:t>This pre-class engagement with multimedia materials frees up in-class time for deeper exploration and application of concepts.</a:t>
          </a:r>
          <a:endParaRPr lang="en-US" sz="1200" dirty="0"/>
        </a:p>
      </dgm:t>
    </dgm:pt>
    <dgm:pt modelId="{18965423-6B95-4D2E-9BAB-5EA6856BBDF9}" type="parTrans" cxnId="{20D73274-402B-47CD-8297-FD7B019F047D}">
      <dgm:prSet/>
      <dgm:spPr/>
      <dgm:t>
        <a:bodyPr/>
        <a:lstStyle/>
        <a:p>
          <a:endParaRPr lang="en-US" sz="1200"/>
        </a:p>
      </dgm:t>
    </dgm:pt>
    <dgm:pt modelId="{A4EC14B3-D6EC-4B3B-A292-AA77E55BA07B}" type="sibTrans" cxnId="{20D73274-402B-47CD-8297-FD7B019F047D}">
      <dgm:prSet/>
      <dgm:spPr/>
      <dgm:t>
        <a:bodyPr/>
        <a:lstStyle/>
        <a:p>
          <a:endParaRPr lang="en-US" sz="1200"/>
        </a:p>
      </dgm:t>
    </dgm:pt>
    <dgm:pt modelId="{469BE47C-CEF4-4D9F-B713-1294CB8B3D49}">
      <dgm:prSet custT="1"/>
      <dgm:spPr/>
      <dgm:t>
        <a:bodyPr/>
        <a:lstStyle/>
        <a:p>
          <a:r>
            <a:rPr lang="en-US" sz="1200" b="0" dirty="0"/>
            <a:t>It enables individualized learning experiences, transforming the classroom into a dynamic environment.</a:t>
          </a:r>
          <a:endParaRPr lang="en-US" sz="1200" dirty="0"/>
        </a:p>
      </dgm:t>
    </dgm:pt>
    <dgm:pt modelId="{ABA58AEB-B535-483E-9B89-35924B501C24}" type="parTrans" cxnId="{560CD45E-AA8E-4121-82CF-8321E81BD6E6}">
      <dgm:prSet/>
      <dgm:spPr/>
      <dgm:t>
        <a:bodyPr/>
        <a:lstStyle/>
        <a:p>
          <a:endParaRPr lang="en-US" sz="1200"/>
        </a:p>
      </dgm:t>
    </dgm:pt>
    <dgm:pt modelId="{AC6CBBDD-F848-4BAB-A863-2DD8CE80A32F}" type="sibTrans" cxnId="{560CD45E-AA8E-4121-82CF-8321E81BD6E6}">
      <dgm:prSet/>
      <dgm:spPr/>
      <dgm:t>
        <a:bodyPr/>
        <a:lstStyle/>
        <a:p>
          <a:endParaRPr lang="en-US" sz="1200"/>
        </a:p>
      </dgm:t>
    </dgm:pt>
    <dgm:pt modelId="{4782A089-3B10-4B0B-A04C-AD49D0DC003C}">
      <dgm:prSet custT="1"/>
      <dgm:spPr/>
      <dgm:t>
        <a:bodyPr/>
        <a:lstStyle/>
        <a:p>
          <a:r>
            <a:rPr lang="en-US" sz="1200" b="0" dirty="0"/>
            <a:t>Educators can facilitate hands-on activities and discussions during class time, providing personalized support to students.</a:t>
          </a:r>
          <a:endParaRPr lang="en-US" sz="1200" dirty="0"/>
        </a:p>
      </dgm:t>
    </dgm:pt>
    <dgm:pt modelId="{5BDC4188-E550-49E1-B427-997F2BC00696}" type="parTrans" cxnId="{07638D6C-7C02-40D7-A894-4CA75A00755F}">
      <dgm:prSet/>
      <dgm:spPr/>
      <dgm:t>
        <a:bodyPr/>
        <a:lstStyle/>
        <a:p>
          <a:endParaRPr lang="en-US" sz="1200"/>
        </a:p>
      </dgm:t>
    </dgm:pt>
    <dgm:pt modelId="{7B9A6325-9606-4325-9591-9A66FC29F088}" type="sibTrans" cxnId="{07638D6C-7C02-40D7-A894-4CA75A00755F}">
      <dgm:prSet/>
      <dgm:spPr/>
      <dgm:t>
        <a:bodyPr/>
        <a:lstStyle/>
        <a:p>
          <a:endParaRPr lang="en-US" sz="1200"/>
        </a:p>
      </dgm:t>
    </dgm:pt>
    <dgm:pt modelId="{196D5D9E-B23C-4378-9813-DD81AC811DA6}">
      <dgm:prSet custT="1"/>
      <dgm:spPr/>
      <dgm:t>
        <a:bodyPr/>
        <a:lstStyle/>
        <a:p>
          <a:r>
            <a:rPr lang="en-US" sz="1200" b="0" dirty="0"/>
            <a:t>This approach maximizes the benefits of live class time, enhancing overall learning outcomes.</a:t>
          </a:r>
          <a:endParaRPr lang="en-US" sz="1200" dirty="0"/>
        </a:p>
      </dgm:t>
    </dgm:pt>
    <dgm:pt modelId="{59BC24D0-0BB2-4F9F-A3D5-CB7BB08DD577}" type="parTrans" cxnId="{E6F538A2-4BAE-4CE7-BC97-9B1DAFEB89F6}">
      <dgm:prSet/>
      <dgm:spPr/>
      <dgm:t>
        <a:bodyPr/>
        <a:lstStyle/>
        <a:p>
          <a:endParaRPr lang="en-US" sz="1200"/>
        </a:p>
      </dgm:t>
    </dgm:pt>
    <dgm:pt modelId="{99478006-6C4B-4D51-849C-733941DDE099}" type="sibTrans" cxnId="{E6F538A2-4BAE-4CE7-BC97-9B1DAFEB89F6}">
      <dgm:prSet/>
      <dgm:spPr/>
      <dgm:t>
        <a:bodyPr/>
        <a:lstStyle/>
        <a:p>
          <a:endParaRPr lang="en-US" sz="1200"/>
        </a:p>
      </dgm:t>
    </dgm:pt>
    <dgm:pt modelId="{55D72EC0-0A02-4019-BE9F-B6B3BF34E29F}" type="pres">
      <dgm:prSet presAssocID="{0EACF0A9-5359-44D5-BFD9-44FAC1FD53C3}" presName="linear" presStyleCnt="0">
        <dgm:presLayoutVars>
          <dgm:animLvl val="lvl"/>
          <dgm:resizeHandles val="exact"/>
        </dgm:presLayoutVars>
      </dgm:prSet>
      <dgm:spPr/>
    </dgm:pt>
    <dgm:pt modelId="{D762530B-3163-4791-AB41-82FE547DA416}" type="pres">
      <dgm:prSet presAssocID="{02E0A8A1-F840-46DC-B3C2-1E8E9D63C595}" presName="parentText" presStyleLbl="node1" presStyleIdx="0" presStyleCnt="6" custLinFactY="-40647" custLinFactNeighborX="236" custLinFactNeighborY="-100000">
        <dgm:presLayoutVars>
          <dgm:chMax val="0"/>
          <dgm:bulletEnabled val="1"/>
        </dgm:presLayoutVars>
      </dgm:prSet>
      <dgm:spPr/>
    </dgm:pt>
    <dgm:pt modelId="{E39178DA-63DC-4B36-A55A-1F0F52D6CD1A}" type="pres">
      <dgm:prSet presAssocID="{C6DB9B88-243E-4FB4-BE8C-DF32D60680EA}" presName="spacer" presStyleCnt="0"/>
      <dgm:spPr/>
    </dgm:pt>
    <dgm:pt modelId="{AD0C3FBD-DAF2-4F5A-BDDC-BE108E07B458}" type="pres">
      <dgm:prSet presAssocID="{41862247-9299-4D89-8FE1-46865AEC2F5C}" presName="parentText" presStyleLbl="node1" presStyleIdx="1" presStyleCnt="6">
        <dgm:presLayoutVars>
          <dgm:chMax val="0"/>
          <dgm:bulletEnabled val="1"/>
        </dgm:presLayoutVars>
      </dgm:prSet>
      <dgm:spPr/>
    </dgm:pt>
    <dgm:pt modelId="{18E991C8-A8D6-4BB2-9195-CBE0E0D5D8A3}" type="pres">
      <dgm:prSet presAssocID="{DC0FF750-769C-4DA6-8E5A-84C455B107A8}" presName="spacer" presStyleCnt="0"/>
      <dgm:spPr/>
    </dgm:pt>
    <dgm:pt modelId="{FD821FE6-77A8-48F7-B7B4-7E50FC73E949}" type="pres">
      <dgm:prSet presAssocID="{D61C1908-FBF6-4056-A9AE-A2CDFEDCA037}" presName="parentText" presStyleLbl="node1" presStyleIdx="2" presStyleCnt="6">
        <dgm:presLayoutVars>
          <dgm:chMax val="0"/>
          <dgm:bulletEnabled val="1"/>
        </dgm:presLayoutVars>
      </dgm:prSet>
      <dgm:spPr/>
    </dgm:pt>
    <dgm:pt modelId="{D40A98AD-D44A-46ED-ADB0-64D695A659D7}" type="pres">
      <dgm:prSet presAssocID="{A4EC14B3-D6EC-4B3B-A292-AA77E55BA07B}" presName="spacer" presStyleCnt="0"/>
      <dgm:spPr/>
    </dgm:pt>
    <dgm:pt modelId="{022C7C6E-4276-43CA-829C-11AD6BCFCDB3}" type="pres">
      <dgm:prSet presAssocID="{469BE47C-CEF4-4D9F-B713-1294CB8B3D49}" presName="parentText" presStyleLbl="node1" presStyleIdx="3" presStyleCnt="6">
        <dgm:presLayoutVars>
          <dgm:chMax val="0"/>
          <dgm:bulletEnabled val="1"/>
        </dgm:presLayoutVars>
      </dgm:prSet>
      <dgm:spPr/>
    </dgm:pt>
    <dgm:pt modelId="{6B5143CB-DDDD-4F1A-B02E-7B97F7FEC87D}" type="pres">
      <dgm:prSet presAssocID="{AC6CBBDD-F848-4BAB-A863-2DD8CE80A32F}" presName="spacer" presStyleCnt="0"/>
      <dgm:spPr/>
    </dgm:pt>
    <dgm:pt modelId="{F1405D83-4A85-47CB-A44A-156359236B1C}" type="pres">
      <dgm:prSet presAssocID="{4782A089-3B10-4B0B-A04C-AD49D0DC003C}" presName="parentText" presStyleLbl="node1" presStyleIdx="4" presStyleCnt="6">
        <dgm:presLayoutVars>
          <dgm:chMax val="0"/>
          <dgm:bulletEnabled val="1"/>
        </dgm:presLayoutVars>
      </dgm:prSet>
      <dgm:spPr/>
    </dgm:pt>
    <dgm:pt modelId="{99D8EDBD-E8FB-4B86-9931-4F479CCA740A}" type="pres">
      <dgm:prSet presAssocID="{7B9A6325-9606-4325-9591-9A66FC29F088}" presName="spacer" presStyleCnt="0"/>
      <dgm:spPr/>
    </dgm:pt>
    <dgm:pt modelId="{BC394FC7-412E-4769-8D0A-D8842415710F}" type="pres">
      <dgm:prSet presAssocID="{196D5D9E-B23C-4378-9813-DD81AC811DA6}" presName="parentText" presStyleLbl="node1" presStyleIdx="5" presStyleCnt="6">
        <dgm:presLayoutVars>
          <dgm:chMax val="0"/>
          <dgm:bulletEnabled val="1"/>
        </dgm:presLayoutVars>
      </dgm:prSet>
      <dgm:spPr/>
    </dgm:pt>
  </dgm:ptLst>
  <dgm:cxnLst>
    <dgm:cxn modelId="{B06D9C1A-B595-4A04-9B21-1EDA5B2B3554}" type="presOf" srcId="{4782A089-3B10-4B0B-A04C-AD49D0DC003C}" destId="{F1405D83-4A85-47CB-A44A-156359236B1C}" srcOrd="0" destOrd="0" presId="urn:microsoft.com/office/officeart/2005/8/layout/vList2"/>
    <dgm:cxn modelId="{560CD45E-AA8E-4121-82CF-8321E81BD6E6}" srcId="{0EACF0A9-5359-44D5-BFD9-44FAC1FD53C3}" destId="{469BE47C-CEF4-4D9F-B713-1294CB8B3D49}" srcOrd="3" destOrd="0" parTransId="{ABA58AEB-B535-483E-9B89-35924B501C24}" sibTransId="{AC6CBBDD-F848-4BAB-A863-2DD8CE80A32F}"/>
    <dgm:cxn modelId="{DAC9FA49-F52E-4FA2-BA65-09DC4EAD2DB4}" type="presOf" srcId="{196D5D9E-B23C-4378-9813-DD81AC811DA6}" destId="{BC394FC7-412E-4769-8D0A-D8842415710F}" srcOrd="0" destOrd="0" presId="urn:microsoft.com/office/officeart/2005/8/layout/vList2"/>
    <dgm:cxn modelId="{07638D6C-7C02-40D7-A894-4CA75A00755F}" srcId="{0EACF0A9-5359-44D5-BFD9-44FAC1FD53C3}" destId="{4782A089-3B10-4B0B-A04C-AD49D0DC003C}" srcOrd="4" destOrd="0" parTransId="{5BDC4188-E550-49E1-B427-997F2BC00696}" sibTransId="{7B9A6325-9606-4325-9591-9A66FC29F088}"/>
    <dgm:cxn modelId="{20D73274-402B-47CD-8297-FD7B019F047D}" srcId="{0EACF0A9-5359-44D5-BFD9-44FAC1FD53C3}" destId="{D61C1908-FBF6-4056-A9AE-A2CDFEDCA037}" srcOrd="2" destOrd="0" parTransId="{18965423-6B95-4D2E-9BAB-5EA6856BBDF9}" sibTransId="{A4EC14B3-D6EC-4B3B-A292-AA77E55BA07B}"/>
    <dgm:cxn modelId="{06689B79-0F0D-4EC2-8801-61C37D8A09BA}" srcId="{0EACF0A9-5359-44D5-BFD9-44FAC1FD53C3}" destId="{02E0A8A1-F840-46DC-B3C2-1E8E9D63C595}" srcOrd="0" destOrd="0" parTransId="{D64A16C3-372E-45C1-82DA-A6C0380DC981}" sibTransId="{C6DB9B88-243E-4FB4-BE8C-DF32D60680EA}"/>
    <dgm:cxn modelId="{79B0077D-1861-4368-9A74-D732F79F7DB1}" srcId="{0EACF0A9-5359-44D5-BFD9-44FAC1FD53C3}" destId="{41862247-9299-4D89-8FE1-46865AEC2F5C}" srcOrd="1" destOrd="0" parTransId="{5E3D74FA-3710-4B00-9073-F2736087315C}" sibTransId="{DC0FF750-769C-4DA6-8E5A-84C455B107A8}"/>
    <dgm:cxn modelId="{319DA184-7FDF-4E89-B3EB-0372BC158308}" type="presOf" srcId="{0EACF0A9-5359-44D5-BFD9-44FAC1FD53C3}" destId="{55D72EC0-0A02-4019-BE9F-B6B3BF34E29F}" srcOrd="0" destOrd="0" presId="urn:microsoft.com/office/officeart/2005/8/layout/vList2"/>
    <dgm:cxn modelId="{F4A00998-669C-4322-A7D2-7A593AD3982E}" type="presOf" srcId="{02E0A8A1-F840-46DC-B3C2-1E8E9D63C595}" destId="{D762530B-3163-4791-AB41-82FE547DA416}" srcOrd="0" destOrd="0" presId="urn:microsoft.com/office/officeart/2005/8/layout/vList2"/>
    <dgm:cxn modelId="{8B08299A-7CEF-4BAA-A538-0B3929893620}" type="presOf" srcId="{D61C1908-FBF6-4056-A9AE-A2CDFEDCA037}" destId="{FD821FE6-77A8-48F7-B7B4-7E50FC73E949}" srcOrd="0" destOrd="0" presId="urn:microsoft.com/office/officeart/2005/8/layout/vList2"/>
    <dgm:cxn modelId="{E6F538A2-4BAE-4CE7-BC97-9B1DAFEB89F6}" srcId="{0EACF0A9-5359-44D5-BFD9-44FAC1FD53C3}" destId="{196D5D9E-B23C-4378-9813-DD81AC811DA6}" srcOrd="5" destOrd="0" parTransId="{59BC24D0-0BB2-4F9F-A3D5-CB7BB08DD577}" sibTransId="{99478006-6C4B-4D51-849C-733941DDE099}"/>
    <dgm:cxn modelId="{B13E7EAC-129A-4408-93C0-155E2A1D2E68}" type="presOf" srcId="{41862247-9299-4D89-8FE1-46865AEC2F5C}" destId="{AD0C3FBD-DAF2-4F5A-BDDC-BE108E07B458}" srcOrd="0" destOrd="0" presId="urn:microsoft.com/office/officeart/2005/8/layout/vList2"/>
    <dgm:cxn modelId="{95DB13CC-F04A-45F2-947D-092C28A11D56}" type="presOf" srcId="{469BE47C-CEF4-4D9F-B713-1294CB8B3D49}" destId="{022C7C6E-4276-43CA-829C-11AD6BCFCDB3}" srcOrd="0" destOrd="0" presId="urn:microsoft.com/office/officeart/2005/8/layout/vList2"/>
    <dgm:cxn modelId="{3B20694E-D1E0-4E70-B4DA-EBDEDA9C0BF2}" type="presParOf" srcId="{55D72EC0-0A02-4019-BE9F-B6B3BF34E29F}" destId="{D762530B-3163-4791-AB41-82FE547DA416}" srcOrd="0" destOrd="0" presId="urn:microsoft.com/office/officeart/2005/8/layout/vList2"/>
    <dgm:cxn modelId="{CADA1109-E417-4B8E-A40A-212A956FFCA7}" type="presParOf" srcId="{55D72EC0-0A02-4019-BE9F-B6B3BF34E29F}" destId="{E39178DA-63DC-4B36-A55A-1F0F52D6CD1A}" srcOrd="1" destOrd="0" presId="urn:microsoft.com/office/officeart/2005/8/layout/vList2"/>
    <dgm:cxn modelId="{423D46AA-8B04-4DE4-9891-E93F034FBBA3}" type="presParOf" srcId="{55D72EC0-0A02-4019-BE9F-B6B3BF34E29F}" destId="{AD0C3FBD-DAF2-4F5A-BDDC-BE108E07B458}" srcOrd="2" destOrd="0" presId="urn:microsoft.com/office/officeart/2005/8/layout/vList2"/>
    <dgm:cxn modelId="{CED4E6FA-36DE-4A06-B98C-AA6CFA57C8D8}" type="presParOf" srcId="{55D72EC0-0A02-4019-BE9F-B6B3BF34E29F}" destId="{18E991C8-A8D6-4BB2-9195-CBE0E0D5D8A3}" srcOrd="3" destOrd="0" presId="urn:microsoft.com/office/officeart/2005/8/layout/vList2"/>
    <dgm:cxn modelId="{3A465857-5D85-4FE3-960D-E4BC4B6B43C8}" type="presParOf" srcId="{55D72EC0-0A02-4019-BE9F-B6B3BF34E29F}" destId="{FD821FE6-77A8-48F7-B7B4-7E50FC73E949}" srcOrd="4" destOrd="0" presId="urn:microsoft.com/office/officeart/2005/8/layout/vList2"/>
    <dgm:cxn modelId="{0D2FE14E-70D5-4E37-8914-918F4AD444D1}" type="presParOf" srcId="{55D72EC0-0A02-4019-BE9F-B6B3BF34E29F}" destId="{D40A98AD-D44A-46ED-ADB0-64D695A659D7}" srcOrd="5" destOrd="0" presId="urn:microsoft.com/office/officeart/2005/8/layout/vList2"/>
    <dgm:cxn modelId="{10519EB2-4D47-4CCF-95E8-264CBCCCA00F}" type="presParOf" srcId="{55D72EC0-0A02-4019-BE9F-B6B3BF34E29F}" destId="{022C7C6E-4276-43CA-829C-11AD6BCFCDB3}" srcOrd="6" destOrd="0" presId="urn:microsoft.com/office/officeart/2005/8/layout/vList2"/>
    <dgm:cxn modelId="{850F97D6-71E0-47F9-B167-0B37764F20AF}" type="presParOf" srcId="{55D72EC0-0A02-4019-BE9F-B6B3BF34E29F}" destId="{6B5143CB-DDDD-4F1A-B02E-7B97F7FEC87D}" srcOrd="7" destOrd="0" presId="urn:microsoft.com/office/officeart/2005/8/layout/vList2"/>
    <dgm:cxn modelId="{393577A9-1DD1-49D9-A19D-EEB42BB220D3}" type="presParOf" srcId="{55D72EC0-0A02-4019-BE9F-B6B3BF34E29F}" destId="{F1405D83-4A85-47CB-A44A-156359236B1C}" srcOrd="8" destOrd="0" presId="urn:microsoft.com/office/officeart/2005/8/layout/vList2"/>
    <dgm:cxn modelId="{2BE79627-4805-48B1-A88F-AFCFE34C4922}" type="presParOf" srcId="{55D72EC0-0A02-4019-BE9F-B6B3BF34E29F}" destId="{99D8EDBD-E8FB-4B86-9931-4F479CCA740A}" srcOrd="9" destOrd="0" presId="urn:microsoft.com/office/officeart/2005/8/layout/vList2"/>
    <dgm:cxn modelId="{631760EB-B573-488C-8F30-E94E8F087EE4}" type="presParOf" srcId="{55D72EC0-0A02-4019-BE9F-B6B3BF34E29F}" destId="{BC394FC7-412E-4769-8D0A-D8842415710F}"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03D322-F9C7-47BC-AE02-B975D3109AEF}" type="doc">
      <dgm:prSet loTypeId="urn:microsoft.com/office/officeart/2018/2/layout/IconVerticalSolidList" loCatId="icon" qsTypeId="urn:microsoft.com/office/officeart/2005/8/quickstyle/simple1" qsCatId="simple" csTypeId="urn:microsoft.com/office/officeart/2005/8/colors/accent2_1" csCatId="accent2" phldr="1"/>
      <dgm:spPr/>
      <dgm:t>
        <a:bodyPr/>
        <a:lstStyle/>
        <a:p>
          <a:endParaRPr lang="en-US"/>
        </a:p>
      </dgm:t>
    </dgm:pt>
    <dgm:pt modelId="{38E0C0ED-63A6-4142-AD24-89731EE6DFCE}">
      <dgm:prSet/>
      <dgm:spPr/>
      <dgm:t>
        <a:bodyPr/>
        <a:lstStyle/>
        <a:p>
          <a:pPr>
            <a:lnSpc>
              <a:spcPct val="100000"/>
            </a:lnSpc>
          </a:pPr>
          <a:r>
            <a:rPr lang="en-US"/>
            <a:t>Multimedia can significantly enhance in-class activities, creating a more dynamic learning environment.</a:t>
          </a:r>
        </a:p>
      </dgm:t>
    </dgm:pt>
    <dgm:pt modelId="{4CE61C43-BDF7-418C-9306-716B3D243137}" type="parTrans" cxnId="{5F134494-57F6-4894-87DD-C478D66B5C94}">
      <dgm:prSet/>
      <dgm:spPr/>
      <dgm:t>
        <a:bodyPr/>
        <a:lstStyle/>
        <a:p>
          <a:endParaRPr lang="en-US"/>
        </a:p>
      </dgm:t>
    </dgm:pt>
    <dgm:pt modelId="{E46ADD4E-CB10-4333-A85A-89B442D0B6D1}" type="sibTrans" cxnId="{5F134494-57F6-4894-87DD-C478D66B5C94}">
      <dgm:prSet/>
      <dgm:spPr/>
      <dgm:t>
        <a:bodyPr/>
        <a:lstStyle/>
        <a:p>
          <a:endParaRPr lang="en-US"/>
        </a:p>
      </dgm:t>
    </dgm:pt>
    <dgm:pt modelId="{3D2BFEAF-5396-4E94-9781-CE91BEA29B60}">
      <dgm:prSet/>
      <dgm:spPr/>
      <dgm:t>
        <a:bodyPr/>
        <a:lstStyle/>
        <a:p>
          <a:pPr>
            <a:lnSpc>
              <a:spcPct val="100000"/>
            </a:lnSpc>
          </a:pPr>
          <a:r>
            <a:rPr lang="en-US" dirty="0"/>
            <a:t>Incorporating elements such as interactive presentations and video analyses encourages student participation and engagement. This method allows educators to clarify complex concepts using visual aids, fostering deeper understanding.</a:t>
          </a:r>
        </a:p>
      </dgm:t>
    </dgm:pt>
    <dgm:pt modelId="{CFE4D637-7574-4297-903D-1356B5BB0C8C}" type="parTrans" cxnId="{5674CFF3-D4C1-4D12-9385-33791FEF7FD1}">
      <dgm:prSet/>
      <dgm:spPr/>
      <dgm:t>
        <a:bodyPr/>
        <a:lstStyle/>
        <a:p>
          <a:endParaRPr lang="en-US"/>
        </a:p>
      </dgm:t>
    </dgm:pt>
    <dgm:pt modelId="{CFAAA0A1-99CF-4986-80E9-908DF3E11EF5}" type="sibTrans" cxnId="{5674CFF3-D4C1-4D12-9385-33791FEF7FD1}">
      <dgm:prSet/>
      <dgm:spPr/>
      <dgm:t>
        <a:bodyPr/>
        <a:lstStyle/>
        <a:p>
          <a:endParaRPr lang="en-US"/>
        </a:p>
      </dgm:t>
    </dgm:pt>
    <dgm:pt modelId="{A7B60B7B-ED55-4CD1-84F9-87B21FE5C585}">
      <dgm:prSet/>
      <dgm:spPr/>
      <dgm:t>
        <a:bodyPr/>
        <a:lstStyle/>
        <a:p>
          <a:pPr>
            <a:lnSpc>
              <a:spcPct val="100000"/>
            </a:lnSpc>
          </a:pPr>
          <a:r>
            <a:rPr lang="en-US" dirty="0"/>
            <a:t>Additionally, multimedia content facilitates discussions and provides hands-on learning opportunities, making lessons more interactive and supportive. </a:t>
          </a:r>
        </a:p>
      </dgm:t>
    </dgm:pt>
    <dgm:pt modelId="{7F445D04-8BE6-4686-8411-006ECEF55ABD}" type="parTrans" cxnId="{919A2FCE-7EA7-4F63-86D4-6015861FC995}">
      <dgm:prSet/>
      <dgm:spPr/>
      <dgm:t>
        <a:bodyPr/>
        <a:lstStyle/>
        <a:p>
          <a:endParaRPr lang="en-US"/>
        </a:p>
      </dgm:t>
    </dgm:pt>
    <dgm:pt modelId="{2BF22CF9-9ACA-4865-936B-605B89F47686}" type="sibTrans" cxnId="{919A2FCE-7EA7-4F63-86D4-6015861FC995}">
      <dgm:prSet/>
      <dgm:spPr/>
      <dgm:t>
        <a:bodyPr/>
        <a:lstStyle/>
        <a:p>
          <a:endParaRPr lang="en-US"/>
        </a:p>
      </dgm:t>
    </dgm:pt>
    <dgm:pt modelId="{54BBDEAF-D455-46B7-8A41-CC42F2BDC16E}" type="pres">
      <dgm:prSet presAssocID="{B603D322-F9C7-47BC-AE02-B975D3109AEF}" presName="root" presStyleCnt="0">
        <dgm:presLayoutVars>
          <dgm:dir/>
          <dgm:resizeHandles val="exact"/>
        </dgm:presLayoutVars>
      </dgm:prSet>
      <dgm:spPr/>
    </dgm:pt>
    <dgm:pt modelId="{1C9544E6-A1F0-4A1A-B5D2-26EE3A67035D}" type="pres">
      <dgm:prSet presAssocID="{38E0C0ED-63A6-4142-AD24-89731EE6DFCE}" presName="compNode" presStyleCnt="0"/>
      <dgm:spPr/>
    </dgm:pt>
    <dgm:pt modelId="{D125DE41-41A4-4921-979D-BA92A939085F}" type="pres">
      <dgm:prSet presAssocID="{38E0C0ED-63A6-4142-AD24-89731EE6DFCE}" presName="bgRect" presStyleLbl="bgShp" presStyleIdx="0" presStyleCnt="3"/>
      <dgm:spPr/>
    </dgm:pt>
    <dgm:pt modelId="{B14B263C-7A25-4B8F-B759-A2D621B22B9A}" type="pres">
      <dgm:prSet presAssocID="{38E0C0ED-63A6-4142-AD24-89731EE6DF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pper board"/>
        </a:ext>
      </dgm:extLst>
    </dgm:pt>
    <dgm:pt modelId="{EF570450-B540-45E9-983B-FFA12F9EDBFA}" type="pres">
      <dgm:prSet presAssocID="{38E0C0ED-63A6-4142-AD24-89731EE6DFCE}" presName="spaceRect" presStyleCnt="0"/>
      <dgm:spPr/>
    </dgm:pt>
    <dgm:pt modelId="{119D6604-EB8E-45E0-8B8F-41C552B906B1}" type="pres">
      <dgm:prSet presAssocID="{38E0C0ED-63A6-4142-AD24-89731EE6DFCE}" presName="parTx" presStyleLbl="revTx" presStyleIdx="0" presStyleCnt="3">
        <dgm:presLayoutVars>
          <dgm:chMax val="0"/>
          <dgm:chPref val="0"/>
        </dgm:presLayoutVars>
      </dgm:prSet>
      <dgm:spPr/>
    </dgm:pt>
    <dgm:pt modelId="{D9B080DB-120B-455C-BE09-E5D51239B099}" type="pres">
      <dgm:prSet presAssocID="{E46ADD4E-CB10-4333-A85A-89B442D0B6D1}" presName="sibTrans" presStyleCnt="0"/>
      <dgm:spPr/>
    </dgm:pt>
    <dgm:pt modelId="{F705AA67-43ED-407F-8F97-B417D5D18AA7}" type="pres">
      <dgm:prSet presAssocID="{3D2BFEAF-5396-4E94-9781-CE91BEA29B60}" presName="compNode" presStyleCnt="0"/>
      <dgm:spPr/>
    </dgm:pt>
    <dgm:pt modelId="{3A366F21-784E-456F-AEFC-4A4CDDBE7BE6}" type="pres">
      <dgm:prSet presAssocID="{3D2BFEAF-5396-4E94-9781-CE91BEA29B60}" presName="bgRect" presStyleLbl="bgShp" presStyleIdx="1" presStyleCnt="3"/>
      <dgm:spPr/>
    </dgm:pt>
    <dgm:pt modelId="{0B2CF0C8-F621-4B35-B994-E67691BF743C}" type="pres">
      <dgm:prSet presAssocID="{3D2BFEAF-5396-4E94-9781-CE91BEA29B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33F19347-1678-45AA-A0EB-CE9C1822EA5C}" type="pres">
      <dgm:prSet presAssocID="{3D2BFEAF-5396-4E94-9781-CE91BEA29B60}" presName="spaceRect" presStyleCnt="0"/>
      <dgm:spPr/>
    </dgm:pt>
    <dgm:pt modelId="{B5B9D0D7-A51F-44AC-B729-0C512BE55162}" type="pres">
      <dgm:prSet presAssocID="{3D2BFEAF-5396-4E94-9781-CE91BEA29B60}" presName="parTx" presStyleLbl="revTx" presStyleIdx="1" presStyleCnt="3">
        <dgm:presLayoutVars>
          <dgm:chMax val="0"/>
          <dgm:chPref val="0"/>
        </dgm:presLayoutVars>
      </dgm:prSet>
      <dgm:spPr/>
    </dgm:pt>
    <dgm:pt modelId="{AA77E6B8-8664-4945-81AE-D2A0EB894E5D}" type="pres">
      <dgm:prSet presAssocID="{CFAAA0A1-99CF-4986-80E9-908DF3E11EF5}" presName="sibTrans" presStyleCnt="0"/>
      <dgm:spPr/>
    </dgm:pt>
    <dgm:pt modelId="{E25E080A-1993-41FE-8372-FEE3995A5384}" type="pres">
      <dgm:prSet presAssocID="{A7B60B7B-ED55-4CD1-84F9-87B21FE5C585}" presName="compNode" presStyleCnt="0"/>
      <dgm:spPr/>
    </dgm:pt>
    <dgm:pt modelId="{D8932445-21E2-4A2C-9387-03C871C63E5E}" type="pres">
      <dgm:prSet presAssocID="{A7B60B7B-ED55-4CD1-84F9-87B21FE5C585}" presName="bgRect" presStyleLbl="bgShp" presStyleIdx="2" presStyleCnt="3" custLinFactNeighborX="-8861" custLinFactNeighborY="14237"/>
      <dgm:spPr/>
    </dgm:pt>
    <dgm:pt modelId="{7411402B-F04B-4481-BC6D-99B69E62B58C}" type="pres">
      <dgm:prSet presAssocID="{A7B60B7B-ED55-4CD1-84F9-87B21FE5C5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lackboard"/>
        </a:ext>
      </dgm:extLst>
    </dgm:pt>
    <dgm:pt modelId="{7F9E9FCA-3AB6-477F-A852-18AD399F05B2}" type="pres">
      <dgm:prSet presAssocID="{A7B60B7B-ED55-4CD1-84F9-87B21FE5C585}" presName="spaceRect" presStyleCnt="0"/>
      <dgm:spPr/>
    </dgm:pt>
    <dgm:pt modelId="{4E24F197-9BD6-47EC-84BC-E937893545C2}" type="pres">
      <dgm:prSet presAssocID="{A7B60B7B-ED55-4CD1-84F9-87B21FE5C585}" presName="parTx" presStyleLbl="revTx" presStyleIdx="2" presStyleCnt="3">
        <dgm:presLayoutVars>
          <dgm:chMax val="0"/>
          <dgm:chPref val="0"/>
        </dgm:presLayoutVars>
      </dgm:prSet>
      <dgm:spPr/>
    </dgm:pt>
  </dgm:ptLst>
  <dgm:cxnLst>
    <dgm:cxn modelId="{2666C23F-295E-4F52-9142-74F79B762255}" type="presOf" srcId="{A7B60B7B-ED55-4CD1-84F9-87B21FE5C585}" destId="{4E24F197-9BD6-47EC-84BC-E937893545C2}" srcOrd="0" destOrd="0" presId="urn:microsoft.com/office/officeart/2018/2/layout/IconVerticalSolidList"/>
    <dgm:cxn modelId="{14008445-EEA4-43C8-9215-0DDC0F5E16C7}" type="presOf" srcId="{3D2BFEAF-5396-4E94-9781-CE91BEA29B60}" destId="{B5B9D0D7-A51F-44AC-B729-0C512BE55162}" srcOrd="0" destOrd="0" presId="urn:microsoft.com/office/officeart/2018/2/layout/IconVerticalSolidList"/>
    <dgm:cxn modelId="{15559784-78EA-4CF8-B2FF-1C8B9A328BC8}" type="presOf" srcId="{B603D322-F9C7-47BC-AE02-B975D3109AEF}" destId="{54BBDEAF-D455-46B7-8A41-CC42F2BDC16E}" srcOrd="0" destOrd="0" presId="urn:microsoft.com/office/officeart/2018/2/layout/IconVerticalSolidList"/>
    <dgm:cxn modelId="{40C05E8E-E4E6-4B12-B1D2-8F578A5FEFB3}" type="presOf" srcId="{38E0C0ED-63A6-4142-AD24-89731EE6DFCE}" destId="{119D6604-EB8E-45E0-8B8F-41C552B906B1}" srcOrd="0" destOrd="0" presId="urn:microsoft.com/office/officeart/2018/2/layout/IconVerticalSolidList"/>
    <dgm:cxn modelId="{5F134494-57F6-4894-87DD-C478D66B5C94}" srcId="{B603D322-F9C7-47BC-AE02-B975D3109AEF}" destId="{38E0C0ED-63A6-4142-AD24-89731EE6DFCE}" srcOrd="0" destOrd="0" parTransId="{4CE61C43-BDF7-418C-9306-716B3D243137}" sibTransId="{E46ADD4E-CB10-4333-A85A-89B442D0B6D1}"/>
    <dgm:cxn modelId="{919A2FCE-7EA7-4F63-86D4-6015861FC995}" srcId="{B603D322-F9C7-47BC-AE02-B975D3109AEF}" destId="{A7B60B7B-ED55-4CD1-84F9-87B21FE5C585}" srcOrd="2" destOrd="0" parTransId="{7F445D04-8BE6-4686-8411-006ECEF55ABD}" sibTransId="{2BF22CF9-9ACA-4865-936B-605B89F47686}"/>
    <dgm:cxn modelId="{5674CFF3-D4C1-4D12-9385-33791FEF7FD1}" srcId="{B603D322-F9C7-47BC-AE02-B975D3109AEF}" destId="{3D2BFEAF-5396-4E94-9781-CE91BEA29B60}" srcOrd="1" destOrd="0" parTransId="{CFE4D637-7574-4297-903D-1356B5BB0C8C}" sibTransId="{CFAAA0A1-99CF-4986-80E9-908DF3E11EF5}"/>
    <dgm:cxn modelId="{A0811DE8-9F30-45D5-9DEA-4193ABF3C4C7}" type="presParOf" srcId="{54BBDEAF-D455-46B7-8A41-CC42F2BDC16E}" destId="{1C9544E6-A1F0-4A1A-B5D2-26EE3A67035D}" srcOrd="0" destOrd="0" presId="urn:microsoft.com/office/officeart/2018/2/layout/IconVerticalSolidList"/>
    <dgm:cxn modelId="{77CA080F-0334-4D7F-B9A2-04C22B0C2A30}" type="presParOf" srcId="{1C9544E6-A1F0-4A1A-B5D2-26EE3A67035D}" destId="{D125DE41-41A4-4921-979D-BA92A939085F}" srcOrd="0" destOrd="0" presId="urn:microsoft.com/office/officeart/2018/2/layout/IconVerticalSolidList"/>
    <dgm:cxn modelId="{62B6FDDB-850F-4FBB-B202-D9EC9F443E44}" type="presParOf" srcId="{1C9544E6-A1F0-4A1A-B5D2-26EE3A67035D}" destId="{B14B263C-7A25-4B8F-B759-A2D621B22B9A}" srcOrd="1" destOrd="0" presId="urn:microsoft.com/office/officeart/2018/2/layout/IconVerticalSolidList"/>
    <dgm:cxn modelId="{1A0AA03D-6579-46A8-A6AE-E4F281472364}" type="presParOf" srcId="{1C9544E6-A1F0-4A1A-B5D2-26EE3A67035D}" destId="{EF570450-B540-45E9-983B-FFA12F9EDBFA}" srcOrd="2" destOrd="0" presId="urn:microsoft.com/office/officeart/2018/2/layout/IconVerticalSolidList"/>
    <dgm:cxn modelId="{EE2DC97A-C845-4156-8D28-4EC073ECD508}" type="presParOf" srcId="{1C9544E6-A1F0-4A1A-B5D2-26EE3A67035D}" destId="{119D6604-EB8E-45E0-8B8F-41C552B906B1}" srcOrd="3" destOrd="0" presId="urn:microsoft.com/office/officeart/2018/2/layout/IconVerticalSolidList"/>
    <dgm:cxn modelId="{FD6AEC03-CF86-44DE-A6D4-502011A3970F}" type="presParOf" srcId="{54BBDEAF-D455-46B7-8A41-CC42F2BDC16E}" destId="{D9B080DB-120B-455C-BE09-E5D51239B099}" srcOrd="1" destOrd="0" presId="urn:microsoft.com/office/officeart/2018/2/layout/IconVerticalSolidList"/>
    <dgm:cxn modelId="{BBAAAD31-9747-4035-9D85-EDD72A503FD0}" type="presParOf" srcId="{54BBDEAF-D455-46B7-8A41-CC42F2BDC16E}" destId="{F705AA67-43ED-407F-8F97-B417D5D18AA7}" srcOrd="2" destOrd="0" presId="urn:microsoft.com/office/officeart/2018/2/layout/IconVerticalSolidList"/>
    <dgm:cxn modelId="{94F06B50-7A55-47C7-9F75-C3815908C934}" type="presParOf" srcId="{F705AA67-43ED-407F-8F97-B417D5D18AA7}" destId="{3A366F21-784E-456F-AEFC-4A4CDDBE7BE6}" srcOrd="0" destOrd="0" presId="urn:microsoft.com/office/officeart/2018/2/layout/IconVerticalSolidList"/>
    <dgm:cxn modelId="{B9B22BDE-A102-4F0E-AE3E-460D424CBBF8}" type="presParOf" srcId="{F705AA67-43ED-407F-8F97-B417D5D18AA7}" destId="{0B2CF0C8-F621-4B35-B994-E67691BF743C}" srcOrd="1" destOrd="0" presId="urn:microsoft.com/office/officeart/2018/2/layout/IconVerticalSolidList"/>
    <dgm:cxn modelId="{BAB0E305-28B0-4B9C-BAF3-7E0824D205C7}" type="presParOf" srcId="{F705AA67-43ED-407F-8F97-B417D5D18AA7}" destId="{33F19347-1678-45AA-A0EB-CE9C1822EA5C}" srcOrd="2" destOrd="0" presId="urn:microsoft.com/office/officeart/2018/2/layout/IconVerticalSolidList"/>
    <dgm:cxn modelId="{55A10C87-01CA-474A-B0B6-FB855760C2DE}" type="presParOf" srcId="{F705AA67-43ED-407F-8F97-B417D5D18AA7}" destId="{B5B9D0D7-A51F-44AC-B729-0C512BE55162}" srcOrd="3" destOrd="0" presId="urn:microsoft.com/office/officeart/2018/2/layout/IconVerticalSolidList"/>
    <dgm:cxn modelId="{3D347F1E-273F-4D31-879C-E49A96B0BCC2}" type="presParOf" srcId="{54BBDEAF-D455-46B7-8A41-CC42F2BDC16E}" destId="{AA77E6B8-8664-4945-81AE-D2A0EB894E5D}" srcOrd="3" destOrd="0" presId="urn:microsoft.com/office/officeart/2018/2/layout/IconVerticalSolidList"/>
    <dgm:cxn modelId="{92FBC314-8AB1-4690-B619-8F44747865FE}" type="presParOf" srcId="{54BBDEAF-D455-46B7-8A41-CC42F2BDC16E}" destId="{E25E080A-1993-41FE-8372-FEE3995A5384}" srcOrd="4" destOrd="0" presId="urn:microsoft.com/office/officeart/2018/2/layout/IconVerticalSolidList"/>
    <dgm:cxn modelId="{7DFEE4F6-EA66-4077-9FBB-C42A952433E3}" type="presParOf" srcId="{E25E080A-1993-41FE-8372-FEE3995A5384}" destId="{D8932445-21E2-4A2C-9387-03C871C63E5E}" srcOrd="0" destOrd="0" presId="urn:microsoft.com/office/officeart/2018/2/layout/IconVerticalSolidList"/>
    <dgm:cxn modelId="{C2FB838F-A61E-45A9-BC2A-07F638F95DDB}" type="presParOf" srcId="{E25E080A-1993-41FE-8372-FEE3995A5384}" destId="{7411402B-F04B-4481-BC6D-99B69E62B58C}" srcOrd="1" destOrd="0" presId="urn:microsoft.com/office/officeart/2018/2/layout/IconVerticalSolidList"/>
    <dgm:cxn modelId="{6A393352-AA43-4EC9-9CBE-902CB3E6CC5F}" type="presParOf" srcId="{E25E080A-1993-41FE-8372-FEE3995A5384}" destId="{7F9E9FCA-3AB6-477F-A852-18AD399F05B2}" srcOrd="2" destOrd="0" presId="urn:microsoft.com/office/officeart/2018/2/layout/IconVerticalSolidList"/>
    <dgm:cxn modelId="{AAF8F3F8-B965-4072-B428-5F6421E3EE18}" type="presParOf" srcId="{E25E080A-1993-41FE-8372-FEE3995A5384}" destId="{4E24F197-9BD6-47EC-84BC-E937893545C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97B4D7-165F-4E0F-9A0C-BF6522587DF1}" type="doc">
      <dgm:prSet loTypeId="urn:microsoft.com/office/officeart/2018/2/layout/IconCircleList" loCatId="icon" qsTypeId="urn:microsoft.com/office/officeart/2005/8/quickstyle/simple1" qsCatId="simple" csTypeId="urn:microsoft.com/office/officeart/2005/8/colors/accent2_1" csCatId="accent2" phldr="1"/>
      <dgm:spPr/>
      <dgm:t>
        <a:bodyPr/>
        <a:lstStyle/>
        <a:p>
          <a:endParaRPr lang="en-US"/>
        </a:p>
      </dgm:t>
    </dgm:pt>
    <dgm:pt modelId="{80F8D7BB-6FC6-4E8C-B011-BA866889ADB0}">
      <dgm:prSet custT="1"/>
      <dgm:spPr/>
      <dgm:t>
        <a:bodyPr/>
        <a:lstStyle/>
        <a:p>
          <a:pPr>
            <a:lnSpc>
              <a:spcPct val="100000"/>
            </a:lnSpc>
          </a:pPr>
          <a:r>
            <a:rPr lang="en-BE" sz="1200" dirty="0"/>
            <a:t>Multimedia can enhance in-class activities, transforming the classroom environment.</a:t>
          </a:r>
          <a:endParaRPr lang="en-US" sz="1200" dirty="0"/>
        </a:p>
      </dgm:t>
    </dgm:pt>
    <dgm:pt modelId="{8CD568C4-586D-4E52-B206-2EE8D6BCE603}" type="parTrans" cxnId="{6272D004-0044-4C01-8897-FF22509A8FDC}">
      <dgm:prSet/>
      <dgm:spPr/>
      <dgm:t>
        <a:bodyPr/>
        <a:lstStyle/>
        <a:p>
          <a:endParaRPr lang="en-US" sz="2000"/>
        </a:p>
      </dgm:t>
    </dgm:pt>
    <dgm:pt modelId="{276F5DC8-4F1B-46B6-AF5C-B1B637F81A7F}" type="sibTrans" cxnId="{6272D004-0044-4C01-8897-FF22509A8FDC}">
      <dgm:prSet/>
      <dgm:spPr/>
      <dgm:t>
        <a:bodyPr/>
        <a:lstStyle/>
        <a:p>
          <a:pPr>
            <a:lnSpc>
              <a:spcPct val="100000"/>
            </a:lnSpc>
          </a:pPr>
          <a:endParaRPr lang="en-US" sz="2000"/>
        </a:p>
      </dgm:t>
    </dgm:pt>
    <dgm:pt modelId="{34D6A914-676C-45F0-80E6-832F613416EB}">
      <dgm:prSet custT="1"/>
      <dgm:spPr/>
      <dgm:t>
        <a:bodyPr/>
        <a:lstStyle/>
        <a:p>
          <a:pPr>
            <a:lnSpc>
              <a:spcPct val="100000"/>
            </a:lnSpc>
          </a:pPr>
          <a:r>
            <a:rPr lang="en-BE" sz="1200"/>
            <a:t>Incorporating interactive presentations and video analyses encourages student participation and engagement.</a:t>
          </a:r>
          <a:endParaRPr lang="en-US" sz="1200"/>
        </a:p>
      </dgm:t>
    </dgm:pt>
    <dgm:pt modelId="{3DD501E1-985F-4774-AFE6-7813231E2F08}" type="parTrans" cxnId="{17A42C51-7EDE-4A88-A502-C606189165FA}">
      <dgm:prSet/>
      <dgm:spPr/>
      <dgm:t>
        <a:bodyPr/>
        <a:lstStyle/>
        <a:p>
          <a:endParaRPr lang="en-US" sz="2000"/>
        </a:p>
      </dgm:t>
    </dgm:pt>
    <dgm:pt modelId="{42DC8F53-9C50-4809-818C-F5735076F1EF}" type="sibTrans" cxnId="{17A42C51-7EDE-4A88-A502-C606189165FA}">
      <dgm:prSet/>
      <dgm:spPr/>
      <dgm:t>
        <a:bodyPr/>
        <a:lstStyle/>
        <a:p>
          <a:pPr>
            <a:lnSpc>
              <a:spcPct val="100000"/>
            </a:lnSpc>
          </a:pPr>
          <a:endParaRPr lang="en-US" sz="2000"/>
        </a:p>
      </dgm:t>
    </dgm:pt>
    <dgm:pt modelId="{E36D6AE2-5DE9-4312-B004-A7D8485FBD65}">
      <dgm:prSet custT="1"/>
      <dgm:spPr/>
      <dgm:t>
        <a:bodyPr/>
        <a:lstStyle/>
        <a:p>
          <a:pPr>
            <a:lnSpc>
              <a:spcPct val="100000"/>
            </a:lnSpc>
          </a:pPr>
          <a:r>
            <a:rPr lang="en-BE" sz="1200"/>
            <a:t>This approach helps educators clarify complex concepts using visual aids, making lessons easier to understand.</a:t>
          </a:r>
          <a:endParaRPr lang="en-US" sz="1200"/>
        </a:p>
      </dgm:t>
    </dgm:pt>
    <dgm:pt modelId="{BE11EEEC-EDFC-4CF0-A3EB-3C877BD47E17}" type="parTrans" cxnId="{7A72EC17-77BA-4162-94EB-6A6826907F60}">
      <dgm:prSet/>
      <dgm:spPr/>
      <dgm:t>
        <a:bodyPr/>
        <a:lstStyle/>
        <a:p>
          <a:endParaRPr lang="en-US" sz="2000"/>
        </a:p>
      </dgm:t>
    </dgm:pt>
    <dgm:pt modelId="{BE93896D-63BC-41E2-AB27-E36A2437AE94}" type="sibTrans" cxnId="{7A72EC17-77BA-4162-94EB-6A6826907F60}">
      <dgm:prSet/>
      <dgm:spPr/>
      <dgm:t>
        <a:bodyPr/>
        <a:lstStyle/>
        <a:p>
          <a:pPr>
            <a:lnSpc>
              <a:spcPct val="100000"/>
            </a:lnSpc>
          </a:pPr>
          <a:endParaRPr lang="en-US" sz="2000"/>
        </a:p>
      </dgm:t>
    </dgm:pt>
    <dgm:pt modelId="{4B83E69F-9D88-4984-AE53-5B57B13366A3}">
      <dgm:prSet custT="1"/>
      <dgm:spPr/>
      <dgm:t>
        <a:bodyPr/>
        <a:lstStyle/>
        <a:p>
          <a:pPr>
            <a:lnSpc>
              <a:spcPct val="100000"/>
            </a:lnSpc>
          </a:pPr>
          <a:r>
            <a:rPr lang="en-BE" sz="1200" dirty="0"/>
            <a:t>Multimedia fosters discussions and provides hands-on learning opportunities, deepening student comprehension.</a:t>
          </a:r>
          <a:endParaRPr lang="en-US" sz="1200" dirty="0"/>
        </a:p>
      </dgm:t>
    </dgm:pt>
    <dgm:pt modelId="{E09DF3F1-2D6F-48B9-B8F1-C9A41C8AA6BF}" type="parTrans" cxnId="{F790E234-5993-484F-BD2E-46647A8EA090}">
      <dgm:prSet/>
      <dgm:spPr/>
      <dgm:t>
        <a:bodyPr/>
        <a:lstStyle/>
        <a:p>
          <a:endParaRPr lang="en-US" sz="2000"/>
        </a:p>
      </dgm:t>
    </dgm:pt>
    <dgm:pt modelId="{688A292A-F199-4F7B-A944-BDE7DE7A9722}" type="sibTrans" cxnId="{F790E234-5993-484F-BD2E-46647A8EA090}">
      <dgm:prSet/>
      <dgm:spPr/>
      <dgm:t>
        <a:bodyPr/>
        <a:lstStyle/>
        <a:p>
          <a:pPr>
            <a:lnSpc>
              <a:spcPct val="100000"/>
            </a:lnSpc>
          </a:pPr>
          <a:endParaRPr lang="en-US" sz="2000"/>
        </a:p>
      </dgm:t>
    </dgm:pt>
    <dgm:pt modelId="{71AD80F5-25BA-42A2-8312-E39308FE71F8}">
      <dgm:prSet custT="1"/>
      <dgm:spPr/>
      <dgm:t>
        <a:bodyPr/>
        <a:lstStyle/>
        <a:p>
          <a:pPr>
            <a:lnSpc>
              <a:spcPct val="100000"/>
            </a:lnSpc>
          </a:pPr>
          <a:r>
            <a:rPr lang="en-BE" sz="1200"/>
            <a:t>By effectively leveraging multimedia, educators can create a more interactive and supportive classroom experience.</a:t>
          </a:r>
          <a:endParaRPr lang="en-US" sz="1200"/>
        </a:p>
      </dgm:t>
    </dgm:pt>
    <dgm:pt modelId="{64B1E523-6989-494C-858D-ABA6DD6FCFF6}" type="parTrans" cxnId="{5604D659-9B62-414E-B6C6-6CBB7389B075}">
      <dgm:prSet/>
      <dgm:spPr/>
      <dgm:t>
        <a:bodyPr/>
        <a:lstStyle/>
        <a:p>
          <a:endParaRPr lang="en-US" sz="2000"/>
        </a:p>
      </dgm:t>
    </dgm:pt>
    <dgm:pt modelId="{AAE81EAC-1A8D-4E4D-9A3B-B73931379318}" type="sibTrans" cxnId="{5604D659-9B62-414E-B6C6-6CBB7389B075}">
      <dgm:prSet/>
      <dgm:spPr/>
      <dgm:t>
        <a:bodyPr/>
        <a:lstStyle/>
        <a:p>
          <a:endParaRPr lang="en-US" sz="2000"/>
        </a:p>
      </dgm:t>
    </dgm:pt>
    <dgm:pt modelId="{E9E92B79-502A-4EBD-B7D8-C76A01659F48}" type="pres">
      <dgm:prSet presAssocID="{2097B4D7-165F-4E0F-9A0C-BF6522587DF1}" presName="root" presStyleCnt="0">
        <dgm:presLayoutVars>
          <dgm:dir/>
          <dgm:resizeHandles val="exact"/>
        </dgm:presLayoutVars>
      </dgm:prSet>
      <dgm:spPr/>
    </dgm:pt>
    <dgm:pt modelId="{22B11C3A-B210-4707-8F3A-6E869E7056C0}" type="pres">
      <dgm:prSet presAssocID="{2097B4D7-165F-4E0F-9A0C-BF6522587DF1}" presName="container" presStyleCnt="0">
        <dgm:presLayoutVars>
          <dgm:dir/>
          <dgm:resizeHandles val="exact"/>
        </dgm:presLayoutVars>
      </dgm:prSet>
      <dgm:spPr/>
    </dgm:pt>
    <dgm:pt modelId="{2F6D5238-67B1-4CA0-AC0E-C11B4A5B46B8}" type="pres">
      <dgm:prSet presAssocID="{80F8D7BB-6FC6-4E8C-B011-BA866889ADB0}" presName="compNode" presStyleCnt="0"/>
      <dgm:spPr/>
    </dgm:pt>
    <dgm:pt modelId="{2675CE06-2E7A-4355-B2C0-CD4BA914E428}" type="pres">
      <dgm:prSet presAssocID="{80F8D7BB-6FC6-4E8C-B011-BA866889ADB0}" presName="iconBgRect" presStyleLbl="bgShp" presStyleIdx="0" presStyleCnt="5"/>
      <dgm:spPr/>
    </dgm:pt>
    <dgm:pt modelId="{1D024AF1-8128-4828-9A89-F5D97B2C5E56}" type="pres">
      <dgm:prSet presAssocID="{80F8D7BB-6FC6-4E8C-B011-BA866889ADB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C40F6423-EE9D-4C28-BEA8-4334C79ADC4A}" type="pres">
      <dgm:prSet presAssocID="{80F8D7BB-6FC6-4E8C-B011-BA866889ADB0}" presName="spaceRect" presStyleCnt="0"/>
      <dgm:spPr/>
    </dgm:pt>
    <dgm:pt modelId="{DCDDAEDC-52C5-463E-A4A4-ED64F45A0A17}" type="pres">
      <dgm:prSet presAssocID="{80F8D7BB-6FC6-4E8C-B011-BA866889ADB0}" presName="textRect" presStyleLbl="revTx" presStyleIdx="0" presStyleCnt="5">
        <dgm:presLayoutVars>
          <dgm:chMax val="1"/>
          <dgm:chPref val="1"/>
        </dgm:presLayoutVars>
      </dgm:prSet>
      <dgm:spPr/>
    </dgm:pt>
    <dgm:pt modelId="{762C32F5-D218-4721-B949-1A4209669879}" type="pres">
      <dgm:prSet presAssocID="{276F5DC8-4F1B-46B6-AF5C-B1B637F81A7F}" presName="sibTrans" presStyleLbl="sibTrans2D1" presStyleIdx="0" presStyleCnt="0"/>
      <dgm:spPr/>
    </dgm:pt>
    <dgm:pt modelId="{69848E55-0635-40F1-871F-FDB0FD32758F}" type="pres">
      <dgm:prSet presAssocID="{34D6A914-676C-45F0-80E6-832F613416EB}" presName="compNode" presStyleCnt="0"/>
      <dgm:spPr/>
    </dgm:pt>
    <dgm:pt modelId="{E6F21813-4E24-465B-8CC1-D7B06BDD56F7}" type="pres">
      <dgm:prSet presAssocID="{34D6A914-676C-45F0-80E6-832F613416EB}" presName="iconBgRect" presStyleLbl="bgShp" presStyleIdx="1" presStyleCnt="5"/>
      <dgm:spPr/>
    </dgm:pt>
    <dgm:pt modelId="{7C159B6B-EA7B-4317-A169-CBE9D9463FF4}" type="pres">
      <dgm:prSet presAssocID="{34D6A914-676C-45F0-80E6-832F613416E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AD7B7B86-4961-44E0-8744-A16987ADA259}" type="pres">
      <dgm:prSet presAssocID="{34D6A914-676C-45F0-80E6-832F613416EB}" presName="spaceRect" presStyleCnt="0"/>
      <dgm:spPr/>
    </dgm:pt>
    <dgm:pt modelId="{B22D34B3-0AF1-4631-B906-DAD092D5BFB8}" type="pres">
      <dgm:prSet presAssocID="{34D6A914-676C-45F0-80E6-832F613416EB}" presName="textRect" presStyleLbl="revTx" presStyleIdx="1" presStyleCnt="5">
        <dgm:presLayoutVars>
          <dgm:chMax val="1"/>
          <dgm:chPref val="1"/>
        </dgm:presLayoutVars>
      </dgm:prSet>
      <dgm:spPr/>
    </dgm:pt>
    <dgm:pt modelId="{289712B4-2DFF-4566-B54A-4C7DF3F70475}" type="pres">
      <dgm:prSet presAssocID="{42DC8F53-9C50-4809-818C-F5735076F1EF}" presName="sibTrans" presStyleLbl="sibTrans2D1" presStyleIdx="0" presStyleCnt="0"/>
      <dgm:spPr/>
    </dgm:pt>
    <dgm:pt modelId="{82A017A9-F1DC-4998-B956-D9528E5F4C67}" type="pres">
      <dgm:prSet presAssocID="{E36D6AE2-5DE9-4312-B004-A7D8485FBD65}" presName="compNode" presStyleCnt="0"/>
      <dgm:spPr/>
    </dgm:pt>
    <dgm:pt modelId="{5C84742F-42A6-457A-86AF-5A9152F6C7C0}" type="pres">
      <dgm:prSet presAssocID="{E36D6AE2-5DE9-4312-B004-A7D8485FBD65}" presName="iconBgRect" presStyleLbl="bgShp" presStyleIdx="2" presStyleCnt="5"/>
      <dgm:spPr/>
    </dgm:pt>
    <dgm:pt modelId="{FA15311A-3D3B-4A61-A075-2F2E69631B5A}" type="pres">
      <dgm:prSet presAssocID="{E36D6AE2-5DE9-4312-B004-A7D8485FBD6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BB0B546A-BC2E-4404-9D1B-45149C48DE4E}" type="pres">
      <dgm:prSet presAssocID="{E36D6AE2-5DE9-4312-B004-A7D8485FBD65}" presName="spaceRect" presStyleCnt="0"/>
      <dgm:spPr/>
    </dgm:pt>
    <dgm:pt modelId="{BB34C93D-8846-4B33-8E07-0E6487D5D9FB}" type="pres">
      <dgm:prSet presAssocID="{E36D6AE2-5DE9-4312-B004-A7D8485FBD65}" presName="textRect" presStyleLbl="revTx" presStyleIdx="2" presStyleCnt="5">
        <dgm:presLayoutVars>
          <dgm:chMax val="1"/>
          <dgm:chPref val="1"/>
        </dgm:presLayoutVars>
      </dgm:prSet>
      <dgm:spPr/>
    </dgm:pt>
    <dgm:pt modelId="{B83B5DEA-6712-49BD-A9B9-AA4D6104659A}" type="pres">
      <dgm:prSet presAssocID="{BE93896D-63BC-41E2-AB27-E36A2437AE94}" presName="sibTrans" presStyleLbl="sibTrans2D1" presStyleIdx="0" presStyleCnt="0"/>
      <dgm:spPr/>
    </dgm:pt>
    <dgm:pt modelId="{62BEE461-586E-4206-9C22-E6D2CF7E66DC}" type="pres">
      <dgm:prSet presAssocID="{4B83E69F-9D88-4984-AE53-5B57B13366A3}" presName="compNode" presStyleCnt="0"/>
      <dgm:spPr/>
    </dgm:pt>
    <dgm:pt modelId="{0BEA1FA1-D445-4F7B-81FF-0B45967F415E}" type="pres">
      <dgm:prSet presAssocID="{4B83E69F-9D88-4984-AE53-5B57B13366A3}" presName="iconBgRect" presStyleLbl="bgShp" presStyleIdx="3" presStyleCnt="5"/>
      <dgm:spPr/>
    </dgm:pt>
    <dgm:pt modelId="{E66C5329-A4A3-4433-B60E-70DD404E3169}" type="pres">
      <dgm:prSet presAssocID="{4B83E69F-9D88-4984-AE53-5B57B13366A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ard Room"/>
        </a:ext>
      </dgm:extLst>
    </dgm:pt>
    <dgm:pt modelId="{EABE24DB-0BE7-4829-9E61-9FE38F524221}" type="pres">
      <dgm:prSet presAssocID="{4B83E69F-9D88-4984-AE53-5B57B13366A3}" presName="spaceRect" presStyleCnt="0"/>
      <dgm:spPr/>
    </dgm:pt>
    <dgm:pt modelId="{1424C754-EB4C-47C6-B03C-6327323E0963}" type="pres">
      <dgm:prSet presAssocID="{4B83E69F-9D88-4984-AE53-5B57B13366A3}" presName="textRect" presStyleLbl="revTx" presStyleIdx="3" presStyleCnt="5">
        <dgm:presLayoutVars>
          <dgm:chMax val="1"/>
          <dgm:chPref val="1"/>
        </dgm:presLayoutVars>
      </dgm:prSet>
      <dgm:spPr/>
    </dgm:pt>
    <dgm:pt modelId="{FD3AD089-38C2-4021-A058-32D0679B4D07}" type="pres">
      <dgm:prSet presAssocID="{688A292A-F199-4F7B-A944-BDE7DE7A9722}" presName="sibTrans" presStyleLbl="sibTrans2D1" presStyleIdx="0" presStyleCnt="0"/>
      <dgm:spPr/>
    </dgm:pt>
    <dgm:pt modelId="{134B116C-ED0F-4AB3-A88D-481489273E23}" type="pres">
      <dgm:prSet presAssocID="{71AD80F5-25BA-42A2-8312-E39308FE71F8}" presName="compNode" presStyleCnt="0"/>
      <dgm:spPr/>
    </dgm:pt>
    <dgm:pt modelId="{9D077F9F-6FAC-4122-AB69-95B787AAA962}" type="pres">
      <dgm:prSet presAssocID="{71AD80F5-25BA-42A2-8312-E39308FE71F8}" presName="iconBgRect" presStyleLbl="bgShp" presStyleIdx="4" presStyleCnt="5"/>
      <dgm:spPr/>
    </dgm:pt>
    <dgm:pt modelId="{953ACD3D-8F99-42F6-9BF5-F2F3EFB5C4D0}" type="pres">
      <dgm:prSet presAssocID="{71AD80F5-25BA-42A2-8312-E39308FE71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odcast"/>
        </a:ext>
      </dgm:extLst>
    </dgm:pt>
    <dgm:pt modelId="{AD7007DA-62FF-4D4C-AEB9-EC858E306537}" type="pres">
      <dgm:prSet presAssocID="{71AD80F5-25BA-42A2-8312-E39308FE71F8}" presName="spaceRect" presStyleCnt="0"/>
      <dgm:spPr/>
    </dgm:pt>
    <dgm:pt modelId="{9B1C9F01-DC63-4A76-8D1F-D50678745324}" type="pres">
      <dgm:prSet presAssocID="{71AD80F5-25BA-42A2-8312-E39308FE71F8}" presName="textRect" presStyleLbl="revTx" presStyleIdx="4" presStyleCnt="5">
        <dgm:presLayoutVars>
          <dgm:chMax val="1"/>
          <dgm:chPref val="1"/>
        </dgm:presLayoutVars>
      </dgm:prSet>
      <dgm:spPr/>
    </dgm:pt>
  </dgm:ptLst>
  <dgm:cxnLst>
    <dgm:cxn modelId="{6272D004-0044-4C01-8897-FF22509A8FDC}" srcId="{2097B4D7-165F-4E0F-9A0C-BF6522587DF1}" destId="{80F8D7BB-6FC6-4E8C-B011-BA866889ADB0}" srcOrd="0" destOrd="0" parTransId="{8CD568C4-586D-4E52-B206-2EE8D6BCE603}" sibTransId="{276F5DC8-4F1B-46B6-AF5C-B1B637F81A7F}"/>
    <dgm:cxn modelId="{7A72EC17-77BA-4162-94EB-6A6826907F60}" srcId="{2097B4D7-165F-4E0F-9A0C-BF6522587DF1}" destId="{E36D6AE2-5DE9-4312-B004-A7D8485FBD65}" srcOrd="2" destOrd="0" parTransId="{BE11EEEC-EDFC-4CF0-A3EB-3C877BD47E17}" sibTransId="{BE93896D-63BC-41E2-AB27-E36A2437AE94}"/>
    <dgm:cxn modelId="{F790E234-5993-484F-BD2E-46647A8EA090}" srcId="{2097B4D7-165F-4E0F-9A0C-BF6522587DF1}" destId="{4B83E69F-9D88-4984-AE53-5B57B13366A3}" srcOrd="3" destOrd="0" parTransId="{E09DF3F1-2D6F-48B9-B8F1-C9A41C8AA6BF}" sibTransId="{688A292A-F199-4F7B-A944-BDE7DE7A9722}"/>
    <dgm:cxn modelId="{6ECE2F49-AEE4-45D9-A57F-1CBE0D6B4015}" type="presOf" srcId="{E36D6AE2-5DE9-4312-B004-A7D8485FBD65}" destId="{BB34C93D-8846-4B33-8E07-0E6487D5D9FB}" srcOrd="0" destOrd="0" presId="urn:microsoft.com/office/officeart/2018/2/layout/IconCircleList"/>
    <dgm:cxn modelId="{1B1E874A-5800-4655-8C2B-1C0D6003781D}" type="presOf" srcId="{4B83E69F-9D88-4984-AE53-5B57B13366A3}" destId="{1424C754-EB4C-47C6-B03C-6327323E0963}" srcOrd="0" destOrd="0" presId="urn:microsoft.com/office/officeart/2018/2/layout/IconCircleList"/>
    <dgm:cxn modelId="{17A42C51-7EDE-4A88-A502-C606189165FA}" srcId="{2097B4D7-165F-4E0F-9A0C-BF6522587DF1}" destId="{34D6A914-676C-45F0-80E6-832F613416EB}" srcOrd="1" destOrd="0" parTransId="{3DD501E1-985F-4774-AFE6-7813231E2F08}" sibTransId="{42DC8F53-9C50-4809-818C-F5735076F1EF}"/>
    <dgm:cxn modelId="{5604D659-9B62-414E-B6C6-6CBB7389B075}" srcId="{2097B4D7-165F-4E0F-9A0C-BF6522587DF1}" destId="{71AD80F5-25BA-42A2-8312-E39308FE71F8}" srcOrd="4" destOrd="0" parTransId="{64B1E523-6989-494C-858D-ABA6DD6FCFF6}" sibTransId="{AAE81EAC-1A8D-4E4D-9A3B-B73931379318}"/>
    <dgm:cxn modelId="{21D6897E-AA8E-45C5-AEB8-AE74B24DE8C9}" type="presOf" srcId="{BE93896D-63BC-41E2-AB27-E36A2437AE94}" destId="{B83B5DEA-6712-49BD-A9B9-AA4D6104659A}" srcOrd="0" destOrd="0" presId="urn:microsoft.com/office/officeart/2018/2/layout/IconCircleList"/>
    <dgm:cxn modelId="{436B338E-53BA-4AD5-8293-35C7F9BBC5FE}" type="presOf" srcId="{80F8D7BB-6FC6-4E8C-B011-BA866889ADB0}" destId="{DCDDAEDC-52C5-463E-A4A4-ED64F45A0A17}" srcOrd="0" destOrd="0" presId="urn:microsoft.com/office/officeart/2018/2/layout/IconCircleList"/>
    <dgm:cxn modelId="{0CAE38C0-1BB3-40AA-A9D9-5254F739585F}" type="presOf" srcId="{42DC8F53-9C50-4809-818C-F5735076F1EF}" destId="{289712B4-2DFF-4566-B54A-4C7DF3F70475}" srcOrd="0" destOrd="0" presId="urn:microsoft.com/office/officeart/2018/2/layout/IconCircleList"/>
    <dgm:cxn modelId="{A8220CD6-6AE4-482F-AE4E-D4FF1A780D16}" type="presOf" srcId="{688A292A-F199-4F7B-A944-BDE7DE7A9722}" destId="{FD3AD089-38C2-4021-A058-32D0679B4D07}" srcOrd="0" destOrd="0" presId="urn:microsoft.com/office/officeart/2018/2/layout/IconCircleList"/>
    <dgm:cxn modelId="{22AF8FD7-F091-470C-B372-7D622FB8A380}" type="presOf" srcId="{2097B4D7-165F-4E0F-9A0C-BF6522587DF1}" destId="{E9E92B79-502A-4EBD-B7D8-C76A01659F48}" srcOrd="0" destOrd="0" presId="urn:microsoft.com/office/officeart/2018/2/layout/IconCircleList"/>
    <dgm:cxn modelId="{B12EAADB-0797-4CAC-A41D-FB54D6B2ACFB}" type="presOf" srcId="{71AD80F5-25BA-42A2-8312-E39308FE71F8}" destId="{9B1C9F01-DC63-4A76-8D1F-D50678745324}" srcOrd="0" destOrd="0" presId="urn:microsoft.com/office/officeart/2018/2/layout/IconCircleList"/>
    <dgm:cxn modelId="{9C5F4CE8-8E29-47C7-95F8-1289BB2F5CB2}" type="presOf" srcId="{276F5DC8-4F1B-46B6-AF5C-B1B637F81A7F}" destId="{762C32F5-D218-4721-B949-1A4209669879}" srcOrd="0" destOrd="0" presId="urn:microsoft.com/office/officeart/2018/2/layout/IconCircleList"/>
    <dgm:cxn modelId="{AAE095FC-5A94-42A8-B913-96E6AE7E8033}" type="presOf" srcId="{34D6A914-676C-45F0-80E6-832F613416EB}" destId="{B22D34B3-0AF1-4631-B906-DAD092D5BFB8}" srcOrd="0" destOrd="0" presId="urn:microsoft.com/office/officeart/2018/2/layout/IconCircleList"/>
    <dgm:cxn modelId="{71706E3C-C307-49A3-AB03-5126AFD6519E}" type="presParOf" srcId="{E9E92B79-502A-4EBD-B7D8-C76A01659F48}" destId="{22B11C3A-B210-4707-8F3A-6E869E7056C0}" srcOrd="0" destOrd="0" presId="urn:microsoft.com/office/officeart/2018/2/layout/IconCircleList"/>
    <dgm:cxn modelId="{E735B7A7-0DDE-416D-BE8D-189A15DE3F33}" type="presParOf" srcId="{22B11C3A-B210-4707-8F3A-6E869E7056C0}" destId="{2F6D5238-67B1-4CA0-AC0E-C11B4A5B46B8}" srcOrd="0" destOrd="0" presId="urn:microsoft.com/office/officeart/2018/2/layout/IconCircleList"/>
    <dgm:cxn modelId="{CB1B13B9-2917-4D6A-98BE-31DDA10E27DA}" type="presParOf" srcId="{2F6D5238-67B1-4CA0-AC0E-C11B4A5B46B8}" destId="{2675CE06-2E7A-4355-B2C0-CD4BA914E428}" srcOrd="0" destOrd="0" presId="urn:microsoft.com/office/officeart/2018/2/layout/IconCircleList"/>
    <dgm:cxn modelId="{5DDB05A7-D83B-43FD-9068-F079FFE1459D}" type="presParOf" srcId="{2F6D5238-67B1-4CA0-AC0E-C11B4A5B46B8}" destId="{1D024AF1-8128-4828-9A89-F5D97B2C5E56}" srcOrd="1" destOrd="0" presId="urn:microsoft.com/office/officeart/2018/2/layout/IconCircleList"/>
    <dgm:cxn modelId="{43133755-D853-4EAA-BB68-7D3842FB3E82}" type="presParOf" srcId="{2F6D5238-67B1-4CA0-AC0E-C11B4A5B46B8}" destId="{C40F6423-EE9D-4C28-BEA8-4334C79ADC4A}" srcOrd="2" destOrd="0" presId="urn:microsoft.com/office/officeart/2018/2/layout/IconCircleList"/>
    <dgm:cxn modelId="{0DE307B3-61DD-41D7-AC6A-24EFD9471900}" type="presParOf" srcId="{2F6D5238-67B1-4CA0-AC0E-C11B4A5B46B8}" destId="{DCDDAEDC-52C5-463E-A4A4-ED64F45A0A17}" srcOrd="3" destOrd="0" presId="urn:microsoft.com/office/officeart/2018/2/layout/IconCircleList"/>
    <dgm:cxn modelId="{2203C722-7426-46D7-8B6B-A0F474892C4A}" type="presParOf" srcId="{22B11C3A-B210-4707-8F3A-6E869E7056C0}" destId="{762C32F5-D218-4721-B949-1A4209669879}" srcOrd="1" destOrd="0" presId="urn:microsoft.com/office/officeart/2018/2/layout/IconCircleList"/>
    <dgm:cxn modelId="{F74CAA75-4E84-434C-B2E9-2D5AB063C384}" type="presParOf" srcId="{22B11C3A-B210-4707-8F3A-6E869E7056C0}" destId="{69848E55-0635-40F1-871F-FDB0FD32758F}" srcOrd="2" destOrd="0" presId="urn:microsoft.com/office/officeart/2018/2/layout/IconCircleList"/>
    <dgm:cxn modelId="{813EFB3A-D1FD-4432-A808-54CC42F3F922}" type="presParOf" srcId="{69848E55-0635-40F1-871F-FDB0FD32758F}" destId="{E6F21813-4E24-465B-8CC1-D7B06BDD56F7}" srcOrd="0" destOrd="0" presId="urn:microsoft.com/office/officeart/2018/2/layout/IconCircleList"/>
    <dgm:cxn modelId="{FC22F5ED-2F1C-474F-9F73-2B9B935CEBE1}" type="presParOf" srcId="{69848E55-0635-40F1-871F-FDB0FD32758F}" destId="{7C159B6B-EA7B-4317-A169-CBE9D9463FF4}" srcOrd="1" destOrd="0" presId="urn:microsoft.com/office/officeart/2018/2/layout/IconCircleList"/>
    <dgm:cxn modelId="{DF313D18-4A7F-4EEB-802E-D506FDB6F7A4}" type="presParOf" srcId="{69848E55-0635-40F1-871F-FDB0FD32758F}" destId="{AD7B7B86-4961-44E0-8744-A16987ADA259}" srcOrd="2" destOrd="0" presId="urn:microsoft.com/office/officeart/2018/2/layout/IconCircleList"/>
    <dgm:cxn modelId="{00D09604-E838-4B4D-91DE-72884049FFF4}" type="presParOf" srcId="{69848E55-0635-40F1-871F-FDB0FD32758F}" destId="{B22D34B3-0AF1-4631-B906-DAD092D5BFB8}" srcOrd="3" destOrd="0" presId="urn:microsoft.com/office/officeart/2018/2/layout/IconCircleList"/>
    <dgm:cxn modelId="{A36B7D9A-7444-4697-A6E5-1BD02FD42E2E}" type="presParOf" srcId="{22B11C3A-B210-4707-8F3A-6E869E7056C0}" destId="{289712B4-2DFF-4566-B54A-4C7DF3F70475}" srcOrd="3" destOrd="0" presId="urn:microsoft.com/office/officeart/2018/2/layout/IconCircleList"/>
    <dgm:cxn modelId="{FF6D14A8-0827-47AD-8718-1BEE5367C06F}" type="presParOf" srcId="{22B11C3A-B210-4707-8F3A-6E869E7056C0}" destId="{82A017A9-F1DC-4998-B956-D9528E5F4C67}" srcOrd="4" destOrd="0" presId="urn:microsoft.com/office/officeart/2018/2/layout/IconCircleList"/>
    <dgm:cxn modelId="{BCA7E62B-BD3A-4DB2-944C-21E7441C9DEB}" type="presParOf" srcId="{82A017A9-F1DC-4998-B956-D9528E5F4C67}" destId="{5C84742F-42A6-457A-86AF-5A9152F6C7C0}" srcOrd="0" destOrd="0" presId="urn:microsoft.com/office/officeart/2018/2/layout/IconCircleList"/>
    <dgm:cxn modelId="{2C13DEE3-B30B-485C-BB62-2C5E5E189387}" type="presParOf" srcId="{82A017A9-F1DC-4998-B956-D9528E5F4C67}" destId="{FA15311A-3D3B-4A61-A075-2F2E69631B5A}" srcOrd="1" destOrd="0" presId="urn:microsoft.com/office/officeart/2018/2/layout/IconCircleList"/>
    <dgm:cxn modelId="{69133F1C-4D56-4A63-814B-550BB043CB8D}" type="presParOf" srcId="{82A017A9-F1DC-4998-B956-D9528E5F4C67}" destId="{BB0B546A-BC2E-4404-9D1B-45149C48DE4E}" srcOrd="2" destOrd="0" presId="urn:microsoft.com/office/officeart/2018/2/layout/IconCircleList"/>
    <dgm:cxn modelId="{78AF000B-253B-44DF-8877-C97D84BC3B9E}" type="presParOf" srcId="{82A017A9-F1DC-4998-B956-D9528E5F4C67}" destId="{BB34C93D-8846-4B33-8E07-0E6487D5D9FB}" srcOrd="3" destOrd="0" presId="urn:microsoft.com/office/officeart/2018/2/layout/IconCircleList"/>
    <dgm:cxn modelId="{A6DB5235-2C68-4D03-9C2D-E648940966B3}" type="presParOf" srcId="{22B11C3A-B210-4707-8F3A-6E869E7056C0}" destId="{B83B5DEA-6712-49BD-A9B9-AA4D6104659A}" srcOrd="5" destOrd="0" presId="urn:microsoft.com/office/officeart/2018/2/layout/IconCircleList"/>
    <dgm:cxn modelId="{8355F892-8782-42AB-BE3B-AA02E8CA7375}" type="presParOf" srcId="{22B11C3A-B210-4707-8F3A-6E869E7056C0}" destId="{62BEE461-586E-4206-9C22-E6D2CF7E66DC}" srcOrd="6" destOrd="0" presId="urn:microsoft.com/office/officeart/2018/2/layout/IconCircleList"/>
    <dgm:cxn modelId="{FD402133-D01A-44C2-8D01-F9A6A35EBAEF}" type="presParOf" srcId="{62BEE461-586E-4206-9C22-E6D2CF7E66DC}" destId="{0BEA1FA1-D445-4F7B-81FF-0B45967F415E}" srcOrd="0" destOrd="0" presId="urn:microsoft.com/office/officeart/2018/2/layout/IconCircleList"/>
    <dgm:cxn modelId="{B33D4C86-9128-4908-9BDC-06302BDA79B6}" type="presParOf" srcId="{62BEE461-586E-4206-9C22-E6D2CF7E66DC}" destId="{E66C5329-A4A3-4433-B60E-70DD404E3169}" srcOrd="1" destOrd="0" presId="urn:microsoft.com/office/officeart/2018/2/layout/IconCircleList"/>
    <dgm:cxn modelId="{E34E76CE-5259-47AB-B8A8-80AF77FFE158}" type="presParOf" srcId="{62BEE461-586E-4206-9C22-E6D2CF7E66DC}" destId="{EABE24DB-0BE7-4829-9E61-9FE38F524221}" srcOrd="2" destOrd="0" presId="urn:microsoft.com/office/officeart/2018/2/layout/IconCircleList"/>
    <dgm:cxn modelId="{566E5AF4-F9AB-4153-801D-5DEA71CDEA44}" type="presParOf" srcId="{62BEE461-586E-4206-9C22-E6D2CF7E66DC}" destId="{1424C754-EB4C-47C6-B03C-6327323E0963}" srcOrd="3" destOrd="0" presId="urn:microsoft.com/office/officeart/2018/2/layout/IconCircleList"/>
    <dgm:cxn modelId="{AACB0C32-C19A-44EF-AE20-239FBFA56A2C}" type="presParOf" srcId="{22B11C3A-B210-4707-8F3A-6E869E7056C0}" destId="{FD3AD089-38C2-4021-A058-32D0679B4D07}" srcOrd="7" destOrd="0" presId="urn:microsoft.com/office/officeart/2018/2/layout/IconCircleList"/>
    <dgm:cxn modelId="{62E68DD5-0691-44CF-9B81-B98016496FF6}" type="presParOf" srcId="{22B11C3A-B210-4707-8F3A-6E869E7056C0}" destId="{134B116C-ED0F-4AB3-A88D-481489273E23}" srcOrd="8" destOrd="0" presId="urn:microsoft.com/office/officeart/2018/2/layout/IconCircleList"/>
    <dgm:cxn modelId="{547AAFD4-F998-4A13-98DA-7F5733F193DE}" type="presParOf" srcId="{134B116C-ED0F-4AB3-A88D-481489273E23}" destId="{9D077F9F-6FAC-4122-AB69-95B787AAA962}" srcOrd="0" destOrd="0" presId="urn:microsoft.com/office/officeart/2018/2/layout/IconCircleList"/>
    <dgm:cxn modelId="{521579DE-B803-437F-BE01-7763A113CAF5}" type="presParOf" srcId="{134B116C-ED0F-4AB3-A88D-481489273E23}" destId="{953ACD3D-8F99-42F6-9BF5-F2F3EFB5C4D0}" srcOrd="1" destOrd="0" presId="urn:microsoft.com/office/officeart/2018/2/layout/IconCircleList"/>
    <dgm:cxn modelId="{3A486FF6-84FE-48B6-80A6-A215CF439EA2}" type="presParOf" srcId="{134B116C-ED0F-4AB3-A88D-481489273E23}" destId="{AD7007DA-62FF-4D4C-AEB9-EC858E306537}" srcOrd="2" destOrd="0" presId="urn:microsoft.com/office/officeart/2018/2/layout/IconCircleList"/>
    <dgm:cxn modelId="{A6E6A7AA-A405-4146-A11F-6EB648C2467F}" type="presParOf" srcId="{134B116C-ED0F-4AB3-A88D-481489273E23}" destId="{9B1C9F01-DC63-4A76-8D1F-D50678745324}"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09840-8480-450B-8E9E-96742ED19952}" type="doc">
      <dgm:prSet loTypeId="urn:microsoft.com/office/officeart/2018/2/layout/IconVerticalSolidList" loCatId="icon" qsTypeId="urn:microsoft.com/office/officeart/2005/8/quickstyle/3d2" qsCatId="3D" csTypeId="urn:microsoft.com/office/officeart/2005/8/colors/accent2_2" csCatId="accent2" phldr="1"/>
      <dgm:spPr/>
      <dgm:t>
        <a:bodyPr/>
        <a:lstStyle/>
        <a:p>
          <a:endParaRPr lang="en-US"/>
        </a:p>
      </dgm:t>
    </dgm:pt>
    <dgm:pt modelId="{BBBA773B-7947-4DCE-BBEB-E5963849640F}">
      <dgm:prSet/>
      <dgm:spPr/>
      <dgm:t>
        <a:bodyPr/>
        <a:lstStyle/>
        <a:p>
          <a:pPr>
            <a:lnSpc>
              <a:spcPct val="100000"/>
            </a:lnSpc>
          </a:pPr>
          <a:r>
            <a:rPr lang="en-US" b="0" dirty="0"/>
            <a:t>Empowering students to create their own video content encourages active engagement with the material and fosters a deeper understanding of the subject matter.</a:t>
          </a:r>
          <a:endParaRPr lang="en-US" dirty="0"/>
        </a:p>
      </dgm:t>
    </dgm:pt>
    <dgm:pt modelId="{761F4AD0-E74F-45C5-92B3-AF02351C680A}" type="parTrans" cxnId="{5421E8A7-BDA8-446E-A6E4-76FE49D0DC5D}">
      <dgm:prSet/>
      <dgm:spPr/>
      <dgm:t>
        <a:bodyPr/>
        <a:lstStyle/>
        <a:p>
          <a:endParaRPr lang="en-US"/>
        </a:p>
      </dgm:t>
    </dgm:pt>
    <dgm:pt modelId="{83928A71-2BCB-4B65-B1D6-63B6C1381F8A}" type="sibTrans" cxnId="{5421E8A7-BDA8-446E-A6E4-76FE49D0DC5D}">
      <dgm:prSet/>
      <dgm:spPr/>
      <dgm:t>
        <a:bodyPr/>
        <a:lstStyle/>
        <a:p>
          <a:endParaRPr lang="en-US"/>
        </a:p>
      </dgm:t>
    </dgm:pt>
    <dgm:pt modelId="{EBA13F41-1620-4D04-8BBD-49BF0E32146B}">
      <dgm:prSet/>
      <dgm:spPr/>
      <dgm:t>
        <a:bodyPr/>
        <a:lstStyle/>
        <a:p>
          <a:pPr>
            <a:lnSpc>
              <a:spcPct val="100000"/>
            </a:lnSpc>
          </a:pPr>
          <a:r>
            <a:rPr lang="en-US" b="0"/>
            <a:t>This project-based learning approach allows students to explore concepts creatively, enhancing their overall learning experience.</a:t>
          </a:r>
          <a:endParaRPr lang="en-US"/>
        </a:p>
      </dgm:t>
    </dgm:pt>
    <dgm:pt modelId="{4B2E04E9-E944-4833-9CB8-218563671D68}" type="parTrans" cxnId="{D1D339DE-51C4-4A0C-B980-0FF054519426}">
      <dgm:prSet/>
      <dgm:spPr/>
      <dgm:t>
        <a:bodyPr/>
        <a:lstStyle/>
        <a:p>
          <a:endParaRPr lang="en-US"/>
        </a:p>
      </dgm:t>
    </dgm:pt>
    <dgm:pt modelId="{3E4FD59A-8262-4802-AB12-553ED6C4B239}" type="sibTrans" cxnId="{D1D339DE-51C4-4A0C-B980-0FF054519426}">
      <dgm:prSet/>
      <dgm:spPr/>
      <dgm:t>
        <a:bodyPr/>
        <a:lstStyle/>
        <a:p>
          <a:endParaRPr lang="en-US"/>
        </a:p>
      </dgm:t>
    </dgm:pt>
    <dgm:pt modelId="{78DCA418-FAC8-4557-AE35-404D60B91273}">
      <dgm:prSet/>
      <dgm:spPr/>
      <dgm:t>
        <a:bodyPr/>
        <a:lstStyle/>
        <a:p>
          <a:pPr>
            <a:lnSpc>
              <a:spcPct val="100000"/>
            </a:lnSpc>
          </a:pPr>
          <a:r>
            <a:rPr lang="en-US" b="0"/>
            <a:t>Guiding students through the process of planning, scripting, and producing their own videos helps them develop valuable skills in research, critical thinking, and communication.</a:t>
          </a:r>
          <a:endParaRPr lang="en-US"/>
        </a:p>
      </dgm:t>
    </dgm:pt>
    <dgm:pt modelId="{BE351D57-9014-4917-BE3C-32D08E8BE28E}" type="parTrans" cxnId="{D763A07B-A8A6-4414-B065-E9FBCC7A66F8}">
      <dgm:prSet/>
      <dgm:spPr/>
      <dgm:t>
        <a:bodyPr/>
        <a:lstStyle/>
        <a:p>
          <a:endParaRPr lang="en-US"/>
        </a:p>
      </dgm:t>
    </dgm:pt>
    <dgm:pt modelId="{1528232A-18BD-4F9E-B84D-EE0CA5A79510}" type="sibTrans" cxnId="{D763A07B-A8A6-4414-B065-E9FBCC7A66F8}">
      <dgm:prSet/>
      <dgm:spPr/>
      <dgm:t>
        <a:bodyPr/>
        <a:lstStyle/>
        <a:p>
          <a:endParaRPr lang="en-US"/>
        </a:p>
      </dgm:t>
    </dgm:pt>
    <dgm:pt modelId="{327EDB0F-9C9F-4718-B62F-C2E4F0516B82}">
      <dgm:prSet/>
      <dgm:spPr/>
      <dgm:t>
        <a:bodyPr/>
        <a:lstStyle/>
        <a:p>
          <a:pPr>
            <a:lnSpc>
              <a:spcPct val="100000"/>
            </a:lnSpc>
          </a:pPr>
          <a:r>
            <a:rPr lang="en-US" b="0"/>
            <a:t>Student-created content enriches the learning environment and encourages students to take ownership of their educational journey.</a:t>
          </a:r>
          <a:endParaRPr lang="en-US"/>
        </a:p>
      </dgm:t>
    </dgm:pt>
    <dgm:pt modelId="{35914336-B71A-4B28-A378-35E957D11601}" type="parTrans" cxnId="{03C58781-A842-4196-A058-B2F497AEF8D9}">
      <dgm:prSet/>
      <dgm:spPr/>
      <dgm:t>
        <a:bodyPr/>
        <a:lstStyle/>
        <a:p>
          <a:endParaRPr lang="en-US"/>
        </a:p>
      </dgm:t>
    </dgm:pt>
    <dgm:pt modelId="{F58AFB53-A8A6-4447-A8E7-C14BA4CA49CF}" type="sibTrans" cxnId="{03C58781-A842-4196-A058-B2F497AEF8D9}">
      <dgm:prSet/>
      <dgm:spPr/>
      <dgm:t>
        <a:bodyPr/>
        <a:lstStyle/>
        <a:p>
          <a:endParaRPr lang="en-US"/>
        </a:p>
      </dgm:t>
    </dgm:pt>
    <dgm:pt modelId="{C0DB1103-97EE-446B-96CF-13B9AE33B2B9}">
      <dgm:prSet/>
      <dgm:spPr/>
      <dgm:t>
        <a:bodyPr/>
        <a:lstStyle/>
        <a:p>
          <a:pPr>
            <a:lnSpc>
              <a:spcPct val="100000"/>
            </a:lnSpc>
          </a:pPr>
          <a:r>
            <a:rPr lang="en-US" b="0"/>
            <a:t>This method promotes collaboration and peer feedback, further enhancing learning outcomes.</a:t>
          </a:r>
          <a:endParaRPr lang="en-US"/>
        </a:p>
      </dgm:t>
    </dgm:pt>
    <dgm:pt modelId="{B9370008-5D7D-4CE6-8E19-44003476C5F3}" type="parTrans" cxnId="{3771C2C3-B94D-4FF0-AEA3-6CA515ED5842}">
      <dgm:prSet/>
      <dgm:spPr/>
      <dgm:t>
        <a:bodyPr/>
        <a:lstStyle/>
        <a:p>
          <a:endParaRPr lang="en-US"/>
        </a:p>
      </dgm:t>
    </dgm:pt>
    <dgm:pt modelId="{D94758D1-676A-484B-AC3B-BEB623EFC080}" type="sibTrans" cxnId="{3771C2C3-B94D-4FF0-AEA3-6CA515ED5842}">
      <dgm:prSet/>
      <dgm:spPr/>
      <dgm:t>
        <a:bodyPr/>
        <a:lstStyle/>
        <a:p>
          <a:endParaRPr lang="en-US"/>
        </a:p>
      </dgm:t>
    </dgm:pt>
    <dgm:pt modelId="{FE8638AF-73B9-43F0-AD75-6B3306DE85A3}" type="pres">
      <dgm:prSet presAssocID="{9F409840-8480-450B-8E9E-96742ED19952}" presName="root" presStyleCnt="0">
        <dgm:presLayoutVars>
          <dgm:dir/>
          <dgm:resizeHandles val="exact"/>
        </dgm:presLayoutVars>
      </dgm:prSet>
      <dgm:spPr/>
    </dgm:pt>
    <dgm:pt modelId="{D2BB67D1-B7FA-4FB9-A8F0-62EF9757C3E1}" type="pres">
      <dgm:prSet presAssocID="{BBBA773B-7947-4DCE-BBEB-E5963849640F}" presName="compNode" presStyleCnt="0"/>
      <dgm:spPr/>
    </dgm:pt>
    <dgm:pt modelId="{16CE62C1-00E2-472C-BA14-04803E332B14}" type="pres">
      <dgm:prSet presAssocID="{BBBA773B-7947-4DCE-BBEB-E5963849640F}" presName="bgRect" presStyleLbl="bgShp" presStyleIdx="0" presStyleCnt="5"/>
      <dgm:spPr/>
    </dgm:pt>
    <dgm:pt modelId="{DCD724E5-AFB6-4D93-B539-A6E3E90FF680}" type="pres">
      <dgm:prSet presAssocID="{BBBA773B-7947-4DCE-BBEB-E5963849640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1C04E49-32A5-4FCF-9092-F4E5D85BC1BD}" type="pres">
      <dgm:prSet presAssocID="{BBBA773B-7947-4DCE-BBEB-E5963849640F}" presName="spaceRect" presStyleCnt="0"/>
      <dgm:spPr/>
    </dgm:pt>
    <dgm:pt modelId="{2E1DCCD4-7FB4-41AE-B110-B214EDAB6D17}" type="pres">
      <dgm:prSet presAssocID="{BBBA773B-7947-4DCE-BBEB-E5963849640F}" presName="parTx" presStyleLbl="revTx" presStyleIdx="0" presStyleCnt="5">
        <dgm:presLayoutVars>
          <dgm:chMax val="0"/>
          <dgm:chPref val="0"/>
        </dgm:presLayoutVars>
      </dgm:prSet>
      <dgm:spPr/>
    </dgm:pt>
    <dgm:pt modelId="{C7ABE53E-A7AD-4967-9919-3B25F815A12C}" type="pres">
      <dgm:prSet presAssocID="{83928A71-2BCB-4B65-B1D6-63B6C1381F8A}" presName="sibTrans" presStyleCnt="0"/>
      <dgm:spPr/>
    </dgm:pt>
    <dgm:pt modelId="{0DBCFD01-685E-46F1-AA22-68E19BAE213B}" type="pres">
      <dgm:prSet presAssocID="{EBA13F41-1620-4D04-8BBD-49BF0E32146B}" presName="compNode" presStyleCnt="0"/>
      <dgm:spPr/>
    </dgm:pt>
    <dgm:pt modelId="{9177E9E0-44C1-4366-B7A2-13EF39E74955}" type="pres">
      <dgm:prSet presAssocID="{EBA13F41-1620-4D04-8BBD-49BF0E32146B}" presName="bgRect" presStyleLbl="bgShp" presStyleIdx="1" presStyleCnt="5"/>
      <dgm:spPr/>
    </dgm:pt>
    <dgm:pt modelId="{1FFE20B8-1655-41D8-9682-8C01B05565C6}" type="pres">
      <dgm:prSet presAssocID="{EBA13F41-1620-4D04-8BBD-49BF0E32146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Brainstorm"/>
        </a:ext>
      </dgm:extLst>
    </dgm:pt>
    <dgm:pt modelId="{1FBE489B-03B0-4730-9EEC-779ADD980675}" type="pres">
      <dgm:prSet presAssocID="{EBA13F41-1620-4D04-8BBD-49BF0E32146B}" presName="spaceRect" presStyleCnt="0"/>
      <dgm:spPr/>
    </dgm:pt>
    <dgm:pt modelId="{399D43BB-69F2-4DE3-B62B-21C0AB1C7A51}" type="pres">
      <dgm:prSet presAssocID="{EBA13F41-1620-4D04-8BBD-49BF0E32146B}" presName="parTx" presStyleLbl="revTx" presStyleIdx="1" presStyleCnt="5">
        <dgm:presLayoutVars>
          <dgm:chMax val="0"/>
          <dgm:chPref val="0"/>
        </dgm:presLayoutVars>
      </dgm:prSet>
      <dgm:spPr/>
    </dgm:pt>
    <dgm:pt modelId="{2BC8A256-9170-44D7-B7AD-220614B91873}" type="pres">
      <dgm:prSet presAssocID="{3E4FD59A-8262-4802-AB12-553ED6C4B239}" presName="sibTrans" presStyleCnt="0"/>
      <dgm:spPr/>
    </dgm:pt>
    <dgm:pt modelId="{9FAE6E17-B1A3-4C4B-83D8-05310B9E770A}" type="pres">
      <dgm:prSet presAssocID="{78DCA418-FAC8-4557-AE35-404D60B91273}" presName="compNode" presStyleCnt="0"/>
      <dgm:spPr/>
    </dgm:pt>
    <dgm:pt modelId="{DE65301F-4871-465F-9F5C-919B51FFC4B8}" type="pres">
      <dgm:prSet presAssocID="{78DCA418-FAC8-4557-AE35-404D60B91273}" presName="bgRect" presStyleLbl="bgShp" presStyleIdx="2" presStyleCnt="5"/>
      <dgm:spPr/>
    </dgm:pt>
    <dgm:pt modelId="{394646ED-13C6-4385-93C5-80CC969B13E1}" type="pres">
      <dgm:prSet presAssocID="{78DCA418-FAC8-4557-AE35-404D60B9127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BBCC319A-33BC-4A12-AD4B-B12C990B5616}" type="pres">
      <dgm:prSet presAssocID="{78DCA418-FAC8-4557-AE35-404D60B91273}" presName="spaceRect" presStyleCnt="0"/>
      <dgm:spPr/>
    </dgm:pt>
    <dgm:pt modelId="{D4FE4A1A-68D5-4BC7-AEDB-24F14685252A}" type="pres">
      <dgm:prSet presAssocID="{78DCA418-FAC8-4557-AE35-404D60B91273}" presName="parTx" presStyleLbl="revTx" presStyleIdx="2" presStyleCnt="5">
        <dgm:presLayoutVars>
          <dgm:chMax val="0"/>
          <dgm:chPref val="0"/>
        </dgm:presLayoutVars>
      </dgm:prSet>
      <dgm:spPr/>
    </dgm:pt>
    <dgm:pt modelId="{795AA208-7063-42F9-852E-DD555EF324DE}" type="pres">
      <dgm:prSet presAssocID="{1528232A-18BD-4F9E-B84D-EE0CA5A79510}" presName="sibTrans" presStyleCnt="0"/>
      <dgm:spPr/>
    </dgm:pt>
    <dgm:pt modelId="{38825808-696F-4D96-97DC-43E913C022F5}" type="pres">
      <dgm:prSet presAssocID="{327EDB0F-9C9F-4718-B62F-C2E4F0516B82}" presName="compNode" presStyleCnt="0"/>
      <dgm:spPr/>
    </dgm:pt>
    <dgm:pt modelId="{20F57B49-74CF-4E7C-A213-77B239CE27CC}" type="pres">
      <dgm:prSet presAssocID="{327EDB0F-9C9F-4718-B62F-C2E4F0516B82}" presName="bgRect" presStyleLbl="bgShp" presStyleIdx="3" presStyleCnt="5"/>
      <dgm:spPr/>
    </dgm:pt>
    <dgm:pt modelId="{89E48360-2FA1-4B44-9C4C-D9FB0E826400}" type="pres">
      <dgm:prSet presAssocID="{327EDB0F-9C9F-4718-B62F-C2E4F0516B8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42280BD9-6C5E-43B1-A363-EB7DA6F566BD}" type="pres">
      <dgm:prSet presAssocID="{327EDB0F-9C9F-4718-B62F-C2E4F0516B82}" presName="spaceRect" presStyleCnt="0"/>
      <dgm:spPr/>
    </dgm:pt>
    <dgm:pt modelId="{3670C328-CB6C-4AF8-BAD4-747F692E2693}" type="pres">
      <dgm:prSet presAssocID="{327EDB0F-9C9F-4718-B62F-C2E4F0516B82}" presName="parTx" presStyleLbl="revTx" presStyleIdx="3" presStyleCnt="5">
        <dgm:presLayoutVars>
          <dgm:chMax val="0"/>
          <dgm:chPref val="0"/>
        </dgm:presLayoutVars>
      </dgm:prSet>
      <dgm:spPr/>
    </dgm:pt>
    <dgm:pt modelId="{A2E4D880-FE07-473A-B2DE-4EC8E60CDC91}" type="pres">
      <dgm:prSet presAssocID="{F58AFB53-A8A6-4447-A8E7-C14BA4CA49CF}" presName="sibTrans" presStyleCnt="0"/>
      <dgm:spPr/>
    </dgm:pt>
    <dgm:pt modelId="{397C66BC-7552-4398-A63A-20C144A659DD}" type="pres">
      <dgm:prSet presAssocID="{C0DB1103-97EE-446B-96CF-13B9AE33B2B9}" presName="compNode" presStyleCnt="0"/>
      <dgm:spPr/>
    </dgm:pt>
    <dgm:pt modelId="{EB6F60CF-1314-499B-B0A3-377B0833E1A8}" type="pres">
      <dgm:prSet presAssocID="{C0DB1103-97EE-446B-96CF-13B9AE33B2B9}" presName="bgRect" presStyleLbl="bgShp" presStyleIdx="4" presStyleCnt="5"/>
      <dgm:spPr/>
    </dgm:pt>
    <dgm:pt modelId="{9916F959-00F7-47D5-BCB4-EE45B70C49F5}" type="pres">
      <dgm:prSet presAssocID="{C0DB1103-97EE-446B-96CF-13B9AE33B2B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51A9583E-5C88-409F-8CF3-5ED4DA8E8765}" type="pres">
      <dgm:prSet presAssocID="{C0DB1103-97EE-446B-96CF-13B9AE33B2B9}" presName="spaceRect" presStyleCnt="0"/>
      <dgm:spPr/>
    </dgm:pt>
    <dgm:pt modelId="{F6671193-9135-4337-BDAD-8EF30900C9FB}" type="pres">
      <dgm:prSet presAssocID="{C0DB1103-97EE-446B-96CF-13B9AE33B2B9}" presName="parTx" presStyleLbl="revTx" presStyleIdx="4" presStyleCnt="5">
        <dgm:presLayoutVars>
          <dgm:chMax val="0"/>
          <dgm:chPref val="0"/>
        </dgm:presLayoutVars>
      </dgm:prSet>
      <dgm:spPr/>
    </dgm:pt>
  </dgm:ptLst>
  <dgm:cxnLst>
    <dgm:cxn modelId="{F1190F5F-AF62-4916-AFD6-E768A17FB42A}" type="presOf" srcId="{327EDB0F-9C9F-4718-B62F-C2E4F0516B82}" destId="{3670C328-CB6C-4AF8-BAD4-747F692E2693}" srcOrd="0" destOrd="0" presId="urn:microsoft.com/office/officeart/2018/2/layout/IconVerticalSolidList"/>
    <dgm:cxn modelId="{0152AF6A-5829-43CD-880E-BDE4EADCC746}" type="presOf" srcId="{BBBA773B-7947-4DCE-BBEB-E5963849640F}" destId="{2E1DCCD4-7FB4-41AE-B110-B214EDAB6D17}" srcOrd="0" destOrd="0" presId="urn:microsoft.com/office/officeart/2018/2/layout/IconVerticalSolidList"/>
    <dgm:cxn modelId="{69E68B6D-0B98-4AD7-9CFF-4CF6C5303F49}" type="presOf" srcId="{EBA13F41-1620-4D04-8BBD-49BF0E32146B}" destId="{399D43BB-69F2-4DE3-B62B-21C0AB1C7A51}" srcOrd="0" destOrd="0" presId="urn:microsoft.com/office/officeart/2018/2/layout/IconVerticalSolidList"/>
    <dgm:cxn modelId="{D763A07B-A8A6-4414-B065-E9FBCC7A66F8}" srcId="{9F409840-8480-450B-8E9E-96742ED19952}" destId="{78DCA418-FAC8-4557-AE35-404D60B91273}" srcOrd="2" destOrd="0" parTransId="{BE351D57-9014-4917-BE3C-32D08E8BE28E}" sibTransId="{1528232A-18BD-4F9E-B84D-EE0CA5A79510}"/>
    <dgm:cxn modelId="{B365B17C-AD43-4971-A0BD-75DC246AD76A}" type="presOf" srcId="{C0DB1103-97EE-446B-96CF-13B9AE33B2B9}" destId="{F6671193-9135-4337-BDAD-8EF30900C9FB}" srcOrd="0" destOrd="0" presId="urn:microsoft.com/office/officeart/2018/2/layout/IconVerticalSolidList"/>
    <dgm:cxn modelId="{03C58781-A842-4196-A058-B2F497AEF8D9}" srcId="{9F409840-8480-450B-8E9E-96742ED19952}" destId="{327EDB0F-9C9F-4718-B62F-C2E4F0516B82}" srcOrd="3" destOrd="0" parTransId="{35914336-B71A-4B28-A378-35E957D11601}" sibTransId="{F58AFB53-A8A6-4447-A8E7-C14BA4CA49CF}"/>
    <dgm:cxn modelId="{5421E8A7-BDA8-446E-A6E4-76FE49D0DC5D}" srcId="{9F409840-8480-450B-8E9E-96742ED19952}" destId="{BBBA773B-7947-4DCE-BBEB-E5963849640F}" srcOrd="0" destOrd="0" parTransId="{761F4AD0-E74F-45C5-92B3-AF02351C680A}" sibTransId="{83928A71-2BCB-4B65-B1D6-63B6C1381F8A}"/>
    <dgm:cxn modelId="{E9AA24B9-94A9-438A-AFB8-1DD47D7F698B}" type="presOf" srcId="{9F409840-8480-450B-8E9E-96742ED19952}" destId="{FE8638AF-73B9-43F0-AD75-6B3306DE85A3}" srcOrd="0" destOrd="0" presId="urn:microsoft.com/office/officeart/2018/2/layout/IconVerticalSolidList"/>
    <dgm:cxn modelId="{3771C2C3-B94D-4FF0-AEA3-6CA515ED5842}" srcId="{9F409840-8480-450B-8E9E-96742ED19952}" destId="{C0DB1103-97EE-446B-96CF-13B9AE33B2B9}" srcOrd="4" destOrd="0" parTransId="{B9370008-5D7D-4CE6-8E19-44003476C5F3}" sibTransId="{D94758D1-676A-484B-AC3B-BEB623EFC080}"/>
    <dgm:cxn modelId="{315A19D0-1EA4-4918-B573-E761DD880DD4}" type="presOf" srcId="{78DCA418-FAC8-4557-AE35-404D60B91273}" destId="{D4FE4A1A-68D5-4BC7-AEDB-24F14685252A}" srcOrd="0" destOrd="0" presId="urn:microsoft.com/office/officeart/2018/2/layout/IconVerticalSolidList"/>
    <dgm:cxn modelId="{D1D339DE-51C4-4A0C-B980-0FF054519426}" srcId="{9F409840-8480-450B-8E9E-96742ED19952}" destId="{EBA13F41-1620-4D04-8BBD-49BF0E32146B}" srcOrd="1" destOrd="0" parTransId="{4B2E04E9-E944-4833-9CB8-218563671D68}" sibTransId="{3E4FD59A-8262-4802-AB12-553ED6C4B239}"/>
    <dgm:cxn modelId="{0646A51E-2207-416B-B192-E11B7E53EFBF}" type="presParOf" srcId="{FE8638AF-73B9-43F0-AD75-6B3306DE85A3}" destId="{D2BB67D1-B7FA-4FB9-A8F0-62EF9757C3E1}" srcOrd="0" destOrd="0" presId="urn:microsoft.com/office/officeart/2018/2/layout/IconVerticalSolidList"/>
    <dgm:cxn modelId="{8502F39D-A70B-455E-B70F-BB2B6B89B68C}" type="presParOf" srcId="{D2BB67D1-B7FA-4FB9-A8F0-62EF9757C3E1}" destId="{16CE62C1-00E2-472C-BA14-04803E332B14}" srcOrd="0" destOrd="0" presId="urn:microsoft.com/office/officeart/2018/2/layout/IconVerticalSolidList"/>
    <dgm:cxn modelId="{14107918-95FE-4CB0-872B-331C5EDECD48}" type="presParOf" srcId="{D2BB67D1-B7FA-4FB9-A8F0-62EF9757C3E1}" destId="{DCD724E5-AFB6-4D93-B539-A6E3E90FF680}" srcOrd="1" destOrd="0" presId="urn:microsoft.com/office/officeart/2018/2/layout/IconVerticalSolidList"/>
    <dgm:cxn modelId="{7E52A454-3E04-40B6-AB73-07D9CF2A860C}" type="presParOf" srcId="{D2BB67D1-B7FA-4FB9-A8F0-62EF9757C3E1}" destId="{F1C04E49-32A5-4FCF-9092-F4E5D85BC1BD}" srcOrd="2" destOrd="0" presId="urn:microsoft.com/office/officeart/2018/2/layout/IconVerticalSolidList"/>
    <dgm:cxn modelId="{9886FB8E-95D1-4E02-A638-1B8DCAEB281A}" type="presParOf" srcId="{D2BB67D1-B7FA-4FB9-A8F0-62EF9757C3E1}" destId="{2E1DCCD4-7FB4-41AE-B110-B214EDAB6D17}" srcOrd="3" destOrd="0" presId="urn:microsoft.com/office/officeart/2018/2/layout/IconVerticalSolidList"/>
    <dgm:cxn modelId="{290D2C99-974E-4A25-89FB-6253EEAFD83C}" type="presParOf" srcId="{FE8638AF-73B9-43F0-AD75-6B3306DE85A3}" destId="{C7ABE53E-A7AD-4967-9919-3B25F815A12C}" srcOrd="1" destOrd="0" presId="urn:microsoft.com/office/officeart/2018/2/layout/IconVerticalSolidList"/>
    <dgm:cxn modelId="{47B3E562-F2E7-4A55-B74D-26C89AA7D6A2}" type="presParOf" srcId="{FE8638AF-73B9-43F0-AD75-6B3306DE85A3}" destId="{0DBCFD01-685E-46F1-AA22-68E19BAE213B}" srcOrd="2" destOrd="0" presId="urn:microsoft.com/office/officeart/2018/2/layout/IconVerticalSolidList"/>
    <dgm:cxn modelId="{9CC6C43C-A519-4AB7-801D-ED61CD76CDA5}" type="presParOf" srcId="{0DBCFD01-685E-46F1-AA22-68E19BAE213B}" destId="{9177E9E0-44C1-4366-B7A2-13EF39E74955}" srcOrd="0" destOrd="0" presId="urn:microsoft.com/office/officeart/2018/2/layout/IconVerticalSolidList"/>
    <dgm:cxn modelId="{9104B34F-FA28-4C4C-B589-7137B925C2E0}" type="presParOf" srcId="{0DBCFD01-685E-46F1-AA22-68E19BAE213B}" destId="{1FFE20B8-1655-41D8-9682-8C01B05565C6}" srcOrd="1" destOrd="0" presId="urn:microsoft.com/office/officeart/2018/2/layout/IconVerticalSolidList"/>
    <dgm:cxn modelId="{CB34F32A-1628-4719-8002-F52208BE3712}" type="presParOf" srcId="{0DBCFD01-685E-46F1-AA22-68E19BAE213B}" destId="{1FBE489B-03B0-4730-9EEC-779ADD980675}" srcOrd="2" destOrd="0" presId="urn:microsoft.com/office/officeart/2018/2/layout/IconVerticalSolidList"/>
    <dgm:cxn modelId="{A463AD86-4B8E-4B36-BA9E-EBDDF9A0761C}" type="presParOf" srcId="{0DBCFD01-685E-46F1-AA22-68E19BAE213B}" destId="{399D43BB-69F2-4DE3-B62B-21C0AB1C7A51}" srcOrd="3" destOrd="0" presId="urn:microsoft.com/office/officeart/2018/2/layout/IconVerticalSolidList"/>
    <dgm:cxn modelId="{41826A5A-4F86-4698-AC6D-244B66497C23}" type="presParOf" srcId="{FE8638AF-73B9-43F0-AD75-6B3306DE85A3}" destId="{2BC8A256-9170-44D7-B7AD-220614B91873}" srcOrd="3" destOrd="0" presId="urn:microsoft.com/office/officeart/2018/2/layout/IconVerticalSolidList"/>
    <dgm:cxn modelId="{2ED80AD2-E73D-49EC-B7D7-66F90F863BAE}" type="presParOf" srcId="{FE8638AF-73B9-43F0-AD75-6B3306DE85A3}" destId="{9FAE6E17-B1A3-4C4B-83D8-05310B9E770A}" srcOrd="4" destOrd="0" presId="urn:microsoft.com/office/officeart/2018/2/layout/IconVerticalSolidList"/>
    <dgm:cxn modelId="{F9AE358D-815D-4422-88D9-82CCA09D7925}" type="presParOf" srcId="{9FAE6E17-B1A3-4C4B-83D8-05310B9E770A}" destId="{DE65301F-4871-465F-9F5C-919B51FFC4B8}" srcOrd="0" destOrd="0" presId="urn:microsoft.com/office/officeart/2018/2/layout/IconVerticalSolidList"/>
    <dgm:cxn modelId="{B59073D4-CEDE-43CC-BD2B-E947255C1400}" type="presParOf" srcId="{9FAE6E17-B1A3-4C4B-83D8-05310B9E770A}" destId="{394646ED-13C6-4385-93C5-80CC969B13E1}" srcOrd="1" destOrd="0" presId="urn:microsoft.com/office/officeart/2018/2/layout/IconVerticalSolidList"/>
    <dgm:cxn modelId="{D96421C1-A552-44BD-B0A0-44400FB6DE66}" type="presParOf" srcId="{9FAE6E17-B1A3-4C4B-83D8-05310B9E770A}" destId="{BBCC319A-33BC-4A12-AD4B-B12C990B5616}" srcOrd="2" destOrd="0" presId="urn:microsoft.com/office/officeart/2018/2/layout/IconVerticalSolidList"/>
    <dgm:cxn modelId="{FDF1A55C-A3F0-496D-88F2-977DE649DD08}" type="presParOf" srcId="{9FAE6E17-B1A3-4C4B-83D8-05310B9E770A}" destId="{D4FE4A1A-68D5-4BC7-AEDB-24F14685252A}" srcOrd="3" destOrd="0" presId="urn:microsoft.com/office/officeart/2018/2/layout/IconVerticalSolidList"/>
    <dgm:cxn modelId="{635207EF-60B3-44ED-9162-C1F6ACD484CC}" type="presParOf" srcId="{FE8638AF-73B9-43F0-AD75-6B3306DE85A3}" destId="{795AA208-7063-42F9-852E-DD555EF324DE}" srcOrd="5" destOrd="0" presId="urn:microsoft.com/office/officeart/2018/2/layout/IconVerticalSolidList"/>
    <dgm:cxn modelId="{008E7C72-23CB-4E84-8FBA-C7B6824FEBFB}" type="presParOf" srcId="{FE8638AF-73B9-43F0-AD75-6B3306DE85A3}" destId="{38825808-696F-4D96-97DC-43E913C022F5}" srcOrd="6" destOrd="0" presId="urn:microsoft.com/office/officeart/2018/2/layout/IconVerticalSolidList"/>
    <dgm:cxn modelId="{67C42D6E-B9CD-4391-B7E3-ED98012AD722}" type="presParOf" srcId="{38825808-696F-4D96-97DC-43E913C022F5}" destId="{20F57B49-74CF-4E7C-A213-77B239CE27CC}" srcOrd="0" destOrd="0" presId="urn:microsoft.com/office/officeart/2018/2/layout/IconVerticalSolidList"/>
    <dgm:cxn modelId="{A1D135AA-275A-4308-A0D0-9907A343C036}" type="presParOf" srcId="{38825808-696F-4D96-97DC-43E913C022F5}" destId="{89E48360-2FA1-4B44-9C4C-D9FB0E826400}" srcOrd="1" destOrd="0" presId="urn:microsoft.com/office/officeart/2018/2/layout/IconVerticalSolidList"/>
    <dgm:cxn modelId="{2E4FEA01-B0CD-4309-A334-D891DCF78EA7}" type="presParOf" srcId="{38825808-696F-4D96-97DC-43E913C022F5}" destId="{42280BD9-6C5E-43B1-A363-EB7DA6F566BD}" srcOrd="2" destOrd="0" presId="urn:microsoft.com/office/officeart/2018/2/layout/IconVerticalSolidList"/>
    <dgm:cxn modelId="{9EC49006-4A47-4A2D-89DD-CF3BF3289E5B}" type="presParOf" srcId="{38825808-696F-4D96-97DC-43E913C022F5}" destId="{3670C328-CB6C-4AF8-BAD4-747F692E2693}" srcOrd="3" destOrd="0" presId="urn:microsoft.com/office/officeart/2018/2/layout/IconVerticalSolidList"/>
    <dgm:cxn modelId="{C7815EA4-289E-4F4D-BC72-41BBBAE28792}" type="presParOf" srcId="{FE8638AF-73B9-43F0-AD75-6B3306DE85A3}" destId="{A2E4D880-FE07-473A-B2DE-4EC8E60CDC91}" srcOrd="7" destOrd="0" presId="urn:microsoft.com/office/officeart/2018/2/layout/IconVerticalSolidList"/>
    <dgm:cxn modelId="{94BD0E27-BF83-4C8D-B89B-2850645243E0}" type="presParOf" srcId="{FE8638AF-73B9-43F0-AD75-6B3306DE85A3}" destId="{397C66BC-7552-4398-A63A-20C144A659DD}" srcOrd="8" destOrd="0" presId="urn:microsoft.com/office/officeart/2018/2/layout/IconVerticalSolidList"/>
    <dgm:cxn modelId="{2EF2AB5A-AD0B-4195-96D5-3146D6F40AF2}" type="presParOf" srcId="{397C66BC-7552-4398-A63A-20C144A659DD}" destId="{EB6F60CF-1314-499B-B0A3-377B0833E1A8}" srcOrd="0" destOrd="0" presId="urn:microsoft.com/office/officeart/2018/2/layout/IconVerticalSolidList"/>
    <dgm:cxn modelId="{90E85511-BF37-454F-9FFF-E41ED4A463B0}" type="presParOf" srcId="{397C66BC-7552-4398-A63A-20C144A659DD}" destId="{9916F959-00F7-47D5-BCB4-EE45B70C49F5}" srcOrd="1" destOrd="0" presId="urn:microsoft.com/office/officeart/2018/2/layout/IconVerticalSolidList"/>
    <dgm:cxn modelId="{61553129-34E7-4C21-866E-79827CF8BDFC}" type="presParOf" srcId="{397C66BC-7552-4398-A63A-20C144A659DD}" destId="{51A9583E-5C88-409F-8CF3-5ED4DA8E8765}" srcOrd="2" destOrd="0" presId="urn:microsoft.com/office/officeart/2018/2/layout/IconVerticalSolidList"/>
    <dgm:cxn modelId="{3C8E6AEA-0361-4414-81FF-50875834FF5F}" type="presParOf" srcId="{397C66BC-7552-4398-A63A-20C144A659DD}" destId="{F6671193-9135-4337-BDAD-8EF30900C9F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3B3CD86-FC57-4519-955C-F441DA04BFC9}"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314728A5-4A4A-407E-8DCF-11667380D1B9}">
      <dgm:prSet/>
      <dgm:spPr/>
      <dgm:t>
        <a:bodyPr/>
        <a:lstStyle/>
        <a:p>
          <a:pPr>
            <a:lnSpc>
              <a:spcPct val="100000"/>
            </a:lnSpc>
          </a:pPr>
          <a:r>
            <a:rPr lang="en-US" b="0" dirty="0"/>
            <a:t> The one-take philosophy encourages simplicity and authenticity in video production.</a:t>
          </a:r>
          <a:endParaRPr lang="en-US" dirty="0"/>
        </a:p>
      </dgm:t>
    </dgm:pt>
    <dgm:pt modelId="{3799D35F-C302-4618-A00C-F55A06961184}" type="parTrans" cxnId="{28471CC4-E3DA-4726-9C5D-B09CFA2A61E7}">
      <dgm:prSet/>
      <dgm:spPr/>
      <dgm:t>
        <a:bodyPr/>
        <a:lstStyle/>
        <a:p>
          <a:endParaRPr lang="en-US"/>
        </a:p>
      </dgm:t>
    </dgm:pt>
    <dgm:pt modelId="{424F5023-6570-4444-9EB9-1439BF692CE2}" type="sibTrans" cxnId="{28471CC4-E3DA-4726-9C5D-B09CFA2A61E7}">
      <dgm:prSet/>
      <dgm:spPr/>
      <dgm:t>
        <a:bodyPr/>
        <a:lstStyle/>
        <a:p>
          <a:endParaRPr lang="en-US"/>
        </a:p>
      </dgm:t>
    </dgm:pt>
    <dgm:pt modelId="{C8BC17D0-642F-4A70-B3E5-6C0E8470C901}">
      <dgm:prSet/>
      <dgm:spPr/>
      <dgm:t>
        <a:bodyPr/>
        <a:lstStyle/>
        <a:p>
          <a:pPr>
            <a:lnSpc>
              <a:spcPct val="100000"/>
            </a:lnSpc>
          </a:pPr>
          <a:r>
            <a:rPr lang="en-US" b="0" dirty="0"/>
            <a:t>By focusing on delivering content in a single take, educators can reduce the pressure and time involved in video creation.</a:t>
          </a:r>
          <a:endParaRPr lang="en-US" dirty="0"/>
        </a:p>
      </dgm:t>
    </dgm:pt>
    <dgm:pt modelId="{1C323BDE-715A-439E-9C3C-2A6BF6BCBE2B}" type="parTrans" cxnId="{C46F39EF-747B-48D0-B238-5D5ABF92CC27}">
      <dgm:prSet/>
      <dgm:spPr/>
      <dgm:t>
        <a:bodyPr/>
        <a:lstStyle/>
        <a:p>
          <a:endParaRPr lang="en-US"/>
        </a:p>
      </dgm:t>
    </dgm:pt>
    <dgm:pt modelId="{C8240FA8-FE39-4643-BD7D-483B66E46DE4}" type="sibTrans" cxnId="{C46F39EF-747B-48D0-B238-5D5ABF92CC27}">
      <dgm:prSet/>
      <dgm:spPr/>
      <dgm:t>
        <a:bodyPr/>
        <a:lstStyle/>
        <a:p>
          <a:endParaRPr lang="en-US"/>
        </a:p>
      </dgm:t>
    </dgm:pt>
    <dgm:pt modelId="{3E06F3F8-2E32-49D9-A44D-E08C8C9175C0}">
      <dgm:prSet/>
      <dgm:spPr/>
      <dgm:t>
        <a:bodyPr/>
        <a:lstStyle/>
        <a:p>
          <a:pPr>
            <a:lnSpc>
              <a:spcPct val="100000"/>
            </a:lnSpc>
          </a:pPr>
          <a:r>
            <a:rPr lang="en-US" b="0" dirty="0"/>
            <a:t>This approach fosters a more natural presentation style, making the content relatable and engaging for students.</a:t>
          </a:r>
          <a:endParaRPr lang="en-US" dirty="0"/>
        </a:p>
      </dgm:t>
    </dgm:pt>
    <dgm:pt modelId="{92CC2D89-1C0A-4A31-BDD1-4ED213D3A051}" type="parTrans" cxnId="{27BFE8E9-651F-419B-B47F-82372E340377}">
      <dgm:prSet/>
      <dgm:spPr/>
      <dgm:t>
        <a:bodyPr/>
        <a:lstStyle/>
        <a:p>
          <a:endParaRPr lang="en-US"/>
        </a:p>
      </dgm:t>
    </dgm:pt>
    <dgm:pt modelId="{92529BFE-384D-4555-9014-158C319F8E96}" type="sibTrans" cxnId="{27BFE8E9-651F-419B-B47F-82372E340377}">
      <dgm:prSet/>
      <dgm:spPr/>
      <dgm:t>
        <a:bodyPr/>
        <a:lstStyle/>
        <a:p>
          <a:endParaRPr lang="en-US"/>
        </a:p>
      </dgm:t>
    </dgm:pt>
    <dgm:pt modelId="{CD3C05A2-90AE-44EC-A02C-395864DC68F5}">
      <dgm:prSet/>
      <dgm:spPr/>
      <dgm:t>
        <a:bodyPr/>
        <a:lstStyle/>
        <a:p>
          <a:pPr>
            <a:lnSpc>
              <a:spcPct val="100000"/>
            </a:lnSpc>
          </a:pPr>
          <a:r>
            <a:rPr lang="en-US" b="0" dirty="0"/>
            <a:t>While perfection is not the goal, clear communication and genuine engagement with the material are prioritized.</a:t>
          </a:r>
          <a:endParaRPr lang="en-US" dirty="0"/>
        </a:p>
      </dgm:t>
    </dgm:pt>
    <dgm:pt modelId="{F60A3FD0-8475-4B60-BC99-8FB064FB33FF}" type="parTrans" cxnId="{231214CC-55FC-4CCA-8A81-C60847BA9431}">
      <dgm:prSet/>
      <dgm:spPr/>
      <dgm:t>
        <a:bodyPr/>
        <a:lstStyle/>
        <a:p>
          <a:endParaRPr lang="en-US"/>
        </a:p>
      </dgm:t>
    </dgm:pt>
    <dgm:pt modelId="{644A61EF-FB53-4DA6-A4B6-78A19A7C524F}" type="sibTrans" cxnId="{231214CC-55FC-4CCA-8A81-C60847BA9431}">
      <dgm:prSet/>
      <dgm:spPr/>
      <dgm:t>
        <a:bodyPr/>
        <a:lstStyle/>
        <a:p>
          <a:endParaRPr lang="en-US"/>
        </a:p>
      </dgm:t>
    </dgm:pt>
    <dgm:pt modelId="{AF5E0BE0-5AF0-4BD7-9FDA-2CA19CE17EF0}">
      <dgm:prSet/>
      <dgm:spPr/>
      <dgm:t>
        <a:bodyPr/>
        <a:lstStyle/>
        <a:p>
          <a:pPr>
            <a:lnSpc>
              <a:spcPct val="100000"/>
            </a:lnSpc>
          </a:pPr>
          <a:r>
            <a:rPr lang="en-US" b="0" dirty="0"/>
            <a:t>The one-take philosophy simplifies content creation, making it more accessible and manageable for educators.</a:t>
          </a:r>
          <a:endParaRPr lang="en-US" dirty="0"/>
        </a:p>
      </dgm:t>
    </dgm:pt>
    <dgm:pt modelId="{F9C66E1D-ABEE-4D4F-8AC2-86C122643C47}" type="parTrans" cxnId="{BA290028-A068-4CDE-9FAA-468FEB82E828}">
      <dgm:prSet/>
      <dgm:spPr/>
      <dgm:t>
        <a:bodyPr/>
        <a:lstStyle/>
        <a:p>
          <a:endParaRPr lang="en-US"/>
        </a:p>
      </dgm:t>
    </dgm:pt>
    <dgm:pt modelId="{E7409998-DCD2-444A-B860-8F64EDD846F5}" type="sibTrans" cxnId="{BA290028-A068-4CDE-9FAA-468FEB82E828}">
      <dgm:prSet/>
      <dgm:spPr/>
      <dgm:t>
        <a:bodyPr/>
        <a:lstStyle/>
        <a:p>
          <a:endParaRPr lang="en-US"/>
        </a:p>
      </dgm:t>
    </dgm:pt>
    <dgm:pt modelId="{801FF2E8-C9E7-4575-9C56-F5D3FD1BA57A}" type="pres">
      <dgm:prSet presAssocID="{E3B3CD86-FC57-4519-955C-F441DA04BFC9}" presName="root" presStyleCnt="0">
        <dgm:presLayoutVars>
          <dgm:dir/>
          <dgm:resizeHandles val="exact"/>
        </dgm:presLayoutVars>
      </dgm:prSet>
      <dgm:spPr/>
    </dgm:pt>
    <dgm:pt modelId="{EE23EC83-81E3-4C0A-8806-C604E0B1AD20}" type="pres">
      <dgm:prSet presAssocID="{314728A5-4A4A-407E-8DCF-11667380D1B9}" presName="compNode" presStyleCnt="0"/>
      <dgm:spPr/>
    </dgm:pt>
    <dgm:pt modelId="{535EEB8C-62E6-49FC-8393-3217026920BD}" type="pres">
      <dgm:prSet presAssocID="{314728A5-4A4A-407E-8DCF-11667380D1B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lm reel"/>
        </a:ext>
      </dgm:extLst>
    </dgm:pt>
    <dgm:pt modelId="{D9764B9D-E14B-4D5E-B357-9A257EED83CF}" type="pres">
      <dgm:prSet presAssocID="{314728A5-4A4A-407E-8DCF-11667380D1B9}" presName="spaceRect" presStyleCnt="0"/>
      <dgm:spPr/>
    </dgm:pt>
    <dgm:pt modelId="{D6CCCCAB-8B10-4F22-9A6B-9DDC5108BA18}" type="pres">
      <dgm:prSet presAssocID="{314728A5-4A4A-407E-8DCF-11667380D1B9}" presName="textRect" presStyleLbl="revTx" presStyleIdx="0" presStyleCnt="5">
        <dgm:presLayoutVars>
          <dgm:chMax val="1"/>
          <dgm:chPref val="1"/>
        </dgm:presLayoutVars>
      </dgm:prSet>
      <dgm:spPr/>
    </dgm:pt>
    <dgm:pt modelId="{115002DE-5D95-4EB6-954A-E80703E9A012}" type="pres">
      <dgm:prSet presAssocID="{424F5023-6570-4444-9EB9-1439BF692CE2}" presName="sibTrans" presStyleCnt="0"/>
      <dgm:spPr/>
    </dgm:pt>
    <dgm:pt modelId="{85757B2E-80AC-4B75-95FE-4089A5BF84FC}" type="pres">
      <dgm:prSet presAssocID="{C8BC17D0-642F-4A70-B3E5-6C0E8470C901}" presName="compNode" presStyleCnt="0"/>
      <dgm:spPr/>
    </dgm:pt>
    <dgm:pt modelId="{DED6DF05-3BD5-4E8C-B6CD-4038980B8D0E}" type="pres">
      <dgm:prSet presAssocID="{C8BC17D0-642F-4A70-B3E5-6C0E8470C90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354594F-94CF-4423-B131-00DA00A6EE29}" type="pres">
      <dgm:prSet presAssocID="{C8BC17D0-642F-4A70-B3E5-6C0E8470C901}" presName="spaceRect" presStyleCnt="0"/>
      <dgm:spPr/>
    </dgm:pt>
    <dgm:pt modelId="{937A92A5-8082-4A67-B4C6-645D3AFB9F9A}" type="pres">
      <dgm:prSet presAssocID="{C8BC17D0-642F-4A70-B3E5-6C0E8470C901}" presName="textRect" presStyleLbl="revTx" presStyleIdx="1" presStyleCnt="5">
        <dgm:presLayoutVars>
          <dgm:chMax val="1"/>
          <dgm:chPref val="1"/>
        </dgm:presLayoutVars>
      </dgm:prSet>
      <dgm:spPr/>
    </dgm:pt>
    <dgm:pt modelId="{2101873D-4F2F-4168-AD6D-05480E75A3A0}" type="pres">
      <dgm:prSet presAssocID="{C8240FA8-FE39-4643-BD7D-483B66E46DE4}" presName="sibTrans" presStyleCnt="0"/>
      <dgm:spPr/>
    </dgm:pt>
    <dgm:pt modelId="{8E0C4D28-9020-40FC-B15B-420AE54E9941}" type="pres">
      <dgm:prSet presAssocID="{3E06F3F8-2E32-49D9-A44D-E08C8C9175C0}" presName="compNode" presStyleCnt="0"/>
      <dgm:spPr/>
    </dgm:pt>
    <dgm:pt modelId="{79E7B397-A401-411C-8973-F2B66A7D5EB9}" type="pres">
      <dgm:prSet presAssocID="{3E06F3F8-2E32-49D9-A44D-E08C8C9175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37EAEC70-CA80-4082-8A88-10FBDCE65C5E}" type="pres">
      <dgm:prSet presAssocID="{3E06F3F8-2E32-49D9-A44D-E08C8C9175C0}" presName="spaceRect" presStyleCnt="0"/>
      <dgm:spPr/>
    </dgm:pt>
    <dgm:pt modelId="{A7CEF5BE-0C77-4C9E-A340-E74ED37D9CE2}" type="pres">
      <dgm:prSet presAssocID="{3E06F3F8-2E32-49D9-A44D-E08C8C9175C0}" presName="textRect" presStyleLbl="revTx" presStyleIdx="2" presStyleCnt="5">
        <dgm:presLayoutVars>
          <dgm:chMax val="1"/>
          <dgm:chPref val="1"/>
        </dgm:presLayoutVars>
      </dgm:prSet>
      <dgm:spPr/>
    </dgm:pt>
    <dgm:pt modelId="{1A569988-A9FA-4A1D-80EA-418007A27991}" type="pres">
      <dgm:prSet presAssocID="{92529BFE-384D-4555-9014-158C319F8E96}" presName="sibTrans" presStyleCnt="0"/>
      <dgm:spPr/>
    </dgm:pt>
    <dgm:pt modelId="{46187505-251E-4FAE-ACB1-B76F95DE687F}" type="pres">
      <dgm:prSet presAssocID="{CD3C05A2-90AE-44EC-A02C-395864DC68F5}" presName="compNode" presStyleCnt="0"/>
      <dgm:spPr/>
    </dgm:pt>
    <dgm:pt modelId="{BBCEBD7A-990B-49A6-BC19-9C4E712E0A9F}" type="pres">
      <dgm:prSet presAssocID="{CD3C05A2-90AE-44EC-A02C-395864DC68F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9998E68E-444D-481B-B579-899FA2B5F77F}" type="pres">
      <dgm:prSet presAssocID="{CD3C05A2-90AE-44EC-A02C-395864DC68F5}" presName="spaceRect" presStyleCnt="0"/>
      <dgm:spPr/>
    </dgm:pt>
    <dgm:pt modelId="{3F11AB9D-D3CC-41D4-92C7-FD8E3BEAD2A9}" type="pres">
      <dgm:prSet presAssocID="{CD3C05A2-90AE-44EC-A02C-395864DC68F5}" presName="textRect" presStyleLbl="revTx" presStyleIdx="3" presStyleCnt="5">
        <dgm:presLayoutVars>
          <dgm:chMax val="1"/>
          <dgm:chPref val="1"/>
        </dgm:presLayoutVars>
      </dgm:prSet>
      <dgm:spPr/>
    </dgm:pt>
    <dgm:pt modelId="{FCC882C1-E542-4F0C-B626-D3B613EC04D4}" type="pres">
      <dgm:prSet presAssocID="{644A61EF-FB53-4DA6-A4B6-78A19A7C524F}" presName="sibTrans" presStyleCnt="0"/>
      <dgm:spPr/>
    </dgm:pt>
    <dgm:pt modelId="{9DB09264-9EE2-45D2-A8E7-B72A2138B2F5}" type="pres">
      <dgm:prSet presAssocID="{AF5E0BE0-5AF0-4BD7-9FDA-2CA19CE17EF0}" presName="compNode" presStyleCnt="0"/>
      <dgm:spPr/>
    </dgm:pt>
    <dgm:pt modelId="{0B67FAC8-EE1E-46C9-BA26-9E4620C97D10}" type="pres">
      <dgm:prSet presAssocID="{AF5E0BE0-5AF0-4BD7-9FDA-2CA19CE17EF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eb Design"/>
        </a:ext>
      </dgm:extLst>
    </dgm:pt>
    <dgm:pt modelId="{D9C4D682-E670-46B0-8FB2-C7F82E4AFCA4}" type="pres">
      <dgm:prSet presAssocID="{AF5E0BE0-5AF0-4BD7-9FDA-2CA19CE17EF0}" presName="spaceRect" presStyleCnt="0"/>
      <dgm:spPr/>
    </dgm:pt>
    <dgm:pt modelId="{E786ECEA-9D79-4F08-9030-011432E428BD}" type="pres">
      <dgm:prSet presAssocID="{AF5E0BE0-5AF0-4BD7-9FDA-2CA19CE17EF0}" presName="textRect" presStyleLbl="revTx" presStyleIdx="4" presStyleCnt="5">
        <dgm:presLayoutVars>
          <dgm:chMax val="1"/>
          <dgm:chPref val="1"/>
        </dgm:presLayoutVars>
      </dgm:prSet>
      <dgm:spPr/>
    </dgm:pt>
  </dgm:ptLst>
  <dgm:cxnLst>
    <dgm:cxn modelId="{BA290028-A068-4CDE-9FAA-468FEB82E828}" srcId="{E3B3CD86-FC57-4519-955C-F441DA04BFC9}" destId="{AF5E0BE0-5AF0-4BD7-9FDA-2CA19CE17EF0}" srcOrd="4" destOrd="0" parTransId="{F9C66E1D-ABEE-4D4F-8AC2-86C122643C47}" sibTransId="{E7409998-DCD2-444A-B860-8F64EDD846F5}"/>
    <dgm:cxn modelId="{8CAA4929-934E-4D7E-83EE-205C7095E887}" type="presOf" srcId="{3E06F3F8-2E32-49D9-A44D-E08C8C9175C0}" destId="{A7CEF5BE-0C77-4C9E-A340-E74ED37D9CE2}" srcOrd="0" destOrd="0" presId="urn:microsoft.com/office/officeart/2018/2/layout/IconLabelList"/>
    <dgm:cxn modelId="{8FEF7038-5C59-478C-A7A4-45E21B70C304}" type="presOf" srcId="{AF5E0BE0-5AF0-4BD7-9FDA-2CA19CE17EF0}" destId="{E786ECEA-9D79-4F08-9030-011432E428BD}" srcOrd="0" destOrd="0" presId="urn:microsoft.com/office/officeart/2018/2/layout/IconLabelList"/>
    <dgm:cxn modelId="{DA9BDB66-05CE-4852-A32F-F23EB7489910}" type="presOf" srcId="{314728A5-4A4A-407E-8DCF-11667380D1B9}" destId="{D6CCCCAB-8B10-4F22-9A6B-9DDC5108BA18}" srcOrd="0" destOrd="0" presId="urn:microsoft.com/office/officeart/2018/2/layout/IconLabelList"/>
    <dgm:cxn modelId="{A5E8764E-5B2C-4F54-8C67-593DF4BACF1A}" type="presOf" srcId="{CD3C05A2-90AE-44EC-A02C-395864DC68F5}" destId="{3F11AB9D-D3CC-41D4-92C7-FD8E3BEAD2A9}" srcOrd="0" destOrd="0" presId="urn:microsoft.com/office/officeart/2018/2/layout/IconLabelList"/>
    <dgm:cxn modelId="{B411AEB5-3B54-4716-AC4C-0902D78E9D6C}" type="presOf" srcId="{E3B3CD86-FC57-4519-955C-F441DA04BFC9}" destId="{801FF2E8-C9E7-4575-9C56-F5D3FD1BA57A}" srcOrd="0" destOrd="0" presId="urn:microsoft.com/office/officeart/2018/2/layout/IconLabelList"/>
    <dgm:cxn modelId="{28471CC4-E3DA-4726-9C5D-B09CFA2A61E7}" srcId="{E3B3CD86-FC57-4519-955C-F441DA04BFC9}" destId="{314728A5-4A4A-407E-8DCF-11667380D1B9}" srcOrd="0" destOrd="0" parTransId="{3799D35F-C302-4618-A00C-F55A06961184}" sibTransId="{424F5023-6570-4444-9EB9-1439BF692CE2}"/>
    <dgm:cxn modelId="{231214CC-55FC-4CCA-8A81-C60847BA9431}" srcId="{E3B3CD86-FC57-4519-955C-F441DA04BFC9}" destId="{CD3C05A2-90AE-44EC-A02C-395864DC68F5}" srcOrd="3" destOrd="0" parTransId="{F60A3FD0-8475-4B60-BC99-8FB064FB33FF}" sibTransId="{644A61EF-FB53-4DA6-A4B6-78A19A7C524F}"/>
    <dgm:cxn modelId="{3697A6CF-EA14-446E-98FF-FE823C568EA6}" type="presOf" srcId="{C8BC17D0-642F-4A70-B3E5-6C0E8470C901}" destId="{937A92A5-8082-4A67-B4C6-645D3AFB9F9A}" srcOrd="0" destOrd="0" presId="urn:microsoft.com/office/officeart/2018/2/layout/IconLabelList"/>
    <dgm:cxn modelId="{27BFE8E9-651F-419B-B47F-82372E340377}" srcId="{E3B3CD86-FC57-4519-955C-F441DA04BFC9}" destId="{3E06F3F8-2E32-49D9-A44D-E08C8C9175C0}" srcOrd="2" destOrd="0" parTransId="{92CC2D89-1C0A-4A31-BDD1-4ED213D3A051}" sibTransId="{92529BFE-384D-4555-9014-158C319F8E96}"/>
    <dgm:cxn modelId="{C46F39EF-747B-48D0-B238-5D5ABF92CC27}" srcId="{E3B3CD86-FC57-4519-955C-F441DA04BFC9}" destId="{C8BC17D0-642F-4A70-B3E5-6C0E8470C901}" srcOrd="1" destOrd="0" parTransId="{1C323BDE-715A-439E-9C3C-2A6BF6BCBE2B}" sibTransId="{C8240FA8-FE39-4643-BD7D-483B66E46DE4}"/>
    <dgm:cxn modelId="{839981CE-030F-4B47-8AED-FD4A1CC8EFF7}" type="presParOf" srcId="{801FF2E8-C9E7-4575-9C56-F5D3FD1BA57A}" destId="{EE23EC83-81E3-4C0A-8806-C604E0B1AD20}" srcOrd="0" destOrd="0" presId="urn:microsoft.com/office/officeart/2018/2/layout/IconLabelList"/>
    <dgm:cxn modelId="{0DB50ECC-434B-4C6C-8048-3079B6537B31}" type="presParOf" srcId="{EE23EC83-81E3-4C0A-8806-C604E0B1AD20}" destId="{535EEB8C-62E6-49FC-8393-3217026920BD}" srcOrd="0" destOrd="0" presId="urn:microsoft.com/office/officeart/2018/2/layout/IconLabelList"/>
    <dgm:cxn modelId="{913A702F-9783-4E6F-B69D-C3B2A1B6B54D}" type="presParOf" srcId="{EE23EC83-81E3-4C0A-8806-C604E0B1AD20}" destId="{D9764B9D-E14B-4D5E-B357-9A257EED83CF}" srcOrd="1" destOrd="0" presId="urn:microsoft.com/office/officeart/2018/2/layout/IconLabelList"/>
    <dgm:cxn modelId="{E7472617-1814-4F14-A886-CAFA34FFC1E8}" type="presParOf" srcId="{EE23EC83-81E3-4C0A-8806-C604E0B1AD20}" destId="{D6CCCCAB-8B10-4F22-9A6B-9DDC5108BA18}" srcOrd="2" destOrd="0" presId="urn:microsoft.com/office/officeart/2018/2/layout/IconLabelList"/>
    <dgm:cxn modelId="{7F799DA7-760D-445A-B42F-F3E1451CE4BA}" type="presParOf" srcId="{801FF2E8-C9E7-4575-9C56-F5D3FD1BA57A}" destId="{115002DE-5D95-4EB6-954A-E80703E9A012}" srcOrd="1" destOrd="0" presId="urn:microsoft.com/office/officeart/2018/2/layout/IconLabelList"/>
    <dgm:cxn modelId="{2DBA4DFC-E098-4EA9-9C80-73B196C7EE48}" type="presParOf" srcId="{801FF2E8-C9E7-4575-9C56-F5D3FD1BA57A}" destId="{85757B2E-80AC-4B75-95FE-4089A5BF84FC}" srcOrd="2" destOrd="0" presId="urn:microsoft.com/office/officeart/2018/2/layout/IconLabelList"/>
    <dgm:cxn modelId="{AC8848C7-7F6D-47A2-A7E8-15EFE6FAA057}" type="presParOf" srcId="{85757B2E-80AC-4B75-95FE-4089A5BF84FC}" destId="{DED6DF05-3BD5-4E8C-B6CD-4038980B8D0E}" srcOrd="0" destOrd="0" presId="urn:microsoft.com/office/officeart/2018/2/layout/IconLabelList"/>
    <dgm:cxn modelId="{DFB6404A-30A8-4E75-AD83-ADDA2CE0A6CB}" type="presParOf" srcId="{85757B2E-80AC-4B75-95FE-4089A5BF84FC}" destId="{E354594F-94CF-4423-B131-00DA00A6EE29}" srcOrd="1" destOrd="0" presId="urn:microsoft.com/office/officeart/2018/2/layout/IconLabelList"/>
    <dgm:cxn modelId="{A211BE27-F2E8-48F4-A2F6-0AFFA37F1A19}" type="presParOf" srcId="{85757B2E-80AC-4B75-95FE-4089A5BF84FC}" destId="{937A92A5-8082-4A67-B4C6-645D3AFB9F9A}" srcOrd="2" destOrd="0" presId="urn:microsoft.com/office/officeart/2018/2/layout/IconLabelList"/>
    <dgm:cxn modelId="{A42AC113-8467-4A67-9396-726C10F3FFCE}" type="presParOf" srcId="{801FF2E8-C9E7-4575-9C56-F5D3FD1BA57A}" destId="{2101873D-4F2F-4168-AD6D-05480E75A3A0}" srcOrd="3" destOrd="0" presId="urn:microsoft.com/office/officeart/2018/2/layout/IconLabelList"/>
    <dgm:cxn modelId="{7E2A5F30-A5EC-4512-BC8D-127041248F4D}" type="presParOf" srcId="{801FF2E8-C9E7-4575-9C56-F5D3FD1BA57A}" destId="{8E0C4D28-9020-40FC-B15B-420AE54E9941}" srcOrd="4" destOrd="0" presId="urn:microsoft.com/office/officeart/2018/2/layout/IconLabelList"/>
    <dgm:cxn modelId="{FE152DE5-5267-4555-A91A-1EE6A19A8B6E}" type="presParOf" srcId="{8E0C4D28-9020-40FC-B15B-420AE54E9941}" destId="{79E7B397-A401-411C-8973-F2B66A7D5EB9}" srcOrd="0" destOrd="0" presId="urn:microsoft.com/office/officeart/2018/2/layout/IconLabelList"/>
    <dgm:cxn modelId="{E9E22857-7F7D-441F-A0EE-FB9CCBE93CAE}" type="presParOf" srcId="{8E0C4D28-9020-40FC-B15B-420AE54E9941}" destId="{37EAEC70-CA80-4082-8A88-10FBDCE65C5E}" srcOrd="1" destOrd="0" presId="urn:microsoft.com/office/officeart/2018/2/layout/IconLabelList"/>
    <dgm:cxn modelId="{01758CDE-8EED-4EAD-BD58-4BEEB6AFC64D}" type="presParOf" srcId="{8E0C4D28-9020-40FC-B15B-420AE54E9941}" destId="{A7CEF5BE-0C77-4C9E-A340-E74ED37D9CE2}" srcOrd="2" destOrd="0" presId="urn:microsoft.com/office/officeart/2018/2/layout/IconLabelList"/>
    <dgm:cxn modelId="{9A271E8F-12B0-4779-B448-B80CDEC48E71}" type="presParOf" srcId="{801FF2E8-C9E7-4575-9C56-F5D3FD1BA57A}" destId="{1A569988-A9FA-4A1D-80EA-418007A27991}" srcOrd="5" destOrd="0" presId="urn:microsoft.com/office/officeart/2018/2/layout/IconLabelList"/>
    <dgm:cxn modelId="{D24F6C4C-3646-4728-9684-9B37C6A880D7}" type="presParOf" srcId="{801FF2E8-C9E7-4575-9C56-F5D3FD1BA57A}" destId="{46187505-251E-4FAE-ACB1-B76F95DE687F}" srcOrd="6" destOrd="0" presId="urn:microsoft.com/office/officeart/2018/2/layout/IconLabelList"/>
    <dgm:cxn modelId="{3AB34047-D893-4D3C-8D27-C7C3AC92C7F0}" type="presParOf" srcId="{46187505-251E-4FAE-ACB1-B76F95DE687F}" destId="{BBCEBD7A-990B-49A6-BC19-9C4E712E0A9F}" srcOrd="0" destOrd="0" presId="urn:microsoft.com/office/officeart/2018/2/layout/IconLabelList"/>
    <dgm:cxn modelId="{C1ACC080-E7B8-414F-94A7-B37C30C827F2}" type="presParOf" srcId="{46187505-251E-4FAE-ACB1-B76F95DE687F}" destId="{9998E68E-444D-481B-B579-899FA2B5F77F}" srcOrd="1" destOrd="0" presId="urn:microsoft.com/office/officeart/2018/2/layout/IconLabelList"/>
    <dgm:cxn modelId="{967953A6-16C1-44ED-909F-B3FB19CFBCD0}" type="presParOf" srcId="{46187505-251E-4FAE-ACB1-B76F95DE687F}" destId="{3F11AB9D-D3CC-41D4-92C7-FD8E3BEAD2A9}" srcOrd="2" destOrd="0" presId="urn:microsoft.com/office/officeart/2018/2/layout/IconLabelList"/>
    <dgm:cxn modelId="{67643EEB-5876-4CB5-AFCD-A9BB42C5D175}" type="presParOf" srcId="{801FF2E8-C9E7-4575-9C56-F5D3FD1BA57A}" destId="{FCC882C1-E542-4F0C-B626-D3B613EC04D4}" srcOrd="7" destOrd="0" presId="urn:microsoft.com/office/officeart/2018/2/layout/IconLabelList"/>
    <dgm:cxn modelId="{41BF6E30-2A2A-4FDE-94A2-E2E912045356}" type="presParOf" srcId="{801FF2E8-C9E7-4575-9C56-F5D3FD1BA57A}" destId="{9DB09264-9EE2-45D2-A8E7-B72A2138B2F5}" srcOrd="8" destOrd="0" presId="urn:microsoft.com/office/officeart/2018/2/layout/IconLabelList"/>
    <dgm:cxn modelId="{A066AD0A-89BE-4638-8A4E-648E592C22BB}" type="presParOf" srcId="{9DB09264-9EE2-45D2-A8E7-B72A2138B2F5}" destId="{0B67FAC8-EE1E-46C9-BA26-9E4620C97D10}" srcOrd="0" destOrd="0" presId="urn:microsoft.com/office/officeart/2018/2/layout/IconLabelList"/>
    <dgm:cxn modelId="{7FEAA879-444D-4946-B66C-97E14A80872B}" type="presParOf" srcId="{9DB09264-9EE2-45D2-A8E7-B72A2138B2F5}" destId="{D9C4D682-E670-46B0-8FB2-C7F82E4AFCA4}" srcOrd="1" destOrd="0" presId="urn:microsoft.com/office/officeart/2018/2/layout/IconLabelList"/>
    <dgm:cxn modelId="{A0C7F6E3-F9B7-43C4-A1B6-52A19B143023}" type="presParOf" srcId="{9DB09264-9EE2-45D2-A8E7-B72A2138B2F5}" destId="{E786ECEA-9D79-4F08-9030-011432E428BD}"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9DCA7-446A-4B60-A05F-7D7A9C8C0AB1}">
      <dsp:nvSpPr>
        <dsp:cNvPr id="0" name=""/>
        <dsp:cNvSpPr/>
      </dsp:nvSpPr>
      <dsp:spPr>
        <a:xfrm>
          <a:off x="0" y="9383"/>
          <a:ext cx="10163283" cy="879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Bridges Theory and Practice: </a:t>
          </a:r>
          <a:r>
            <a:rPr lang="en-GB" sz="1600" kern="1200" dirty="0"/>
            <a:t>Many VET courses involve complex, practical skills that benefit from visual and hands-on learning. Multimedia helps bridge the gap between theoretical knowledge and practical application, offering demonstrations that bring these concepts to life.</a:t>
          </a:r>
          <a:endParaRPr lang="en-BE" sz="1600" kern="1200" dirty="0"/>
        </a:p>
      </dsp:txBody>
      <dsp:txXfrm>
        <a:off x="42950" y="52333"/>
        <a:ext cx="10077383" cy="793940"/>
      </dsp:txXfrm>
    </dsp:sp>
    <dsp:sp modelId="{659B837E-D122-4E4B-94FA-5981B3AF5E8A}">
      <dsp:nvSpPr>
        <dsp:cNvPr id="0" name=""/>
        <dsp:cNvSpPr/>
      </dsp:nvSpPr>
      <dsp:spPr>
        <a:xfrm>
          <a:off x="0" y="935304"/>
          <a:ext cx="10163283" cy="879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Enhances Retention and Engagement</a:t>
          </a:r>
          <a:r>
            <a:rPr lang="en-GB" sz="1600" kern="1200" dirty="0"/>
            <a:t>: Multimedia materials make learning more engaging by catering to various learning styles. Visuals, sound, and interactive content hold students’ attention, helping them retain information better than with text alone.</a:t>
          </a:r>
          <a:endParaRPr lang="en-BE" sz="1600" kern="1200" dirty="0"/>
        </a:p>
      </dsp:txBody>
      <dsp:txXfrm>
        <a:off x="42950" y="978254"/>
        <a:ext cx="10077383" cy="793940"/>
      </dsp:txXfrm>
    </dsp:sp>
    <dsp:sp modelId="{F3C56ABB-4B11-4CD9-8B09-F0F56EC430B8}">
      <dsp:nvSpPr>
        <dsp:cNvPr id="0" name=""/>
        <dsp:cNvSpPr/>
      </dsp:nvSpPr>
      <dsp:spPr>
        <a:xfrm>
          <a:off x="0" y="1861224"/>
          <a:ext cx="10163283" cy="879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Supports Self-Paced Learning</a:t>
          </a:r>
          <a:r>
            <a:rPr lang="en-GB" sz="1600" kern="1200" dirty="0"/>
            <a:t>: Multimedia provides flexible learning options, enabling students to revisit lessons, pause, and review challenging sections at their own pace. This is particularly beneficial for learners who need more time to grasp complex tasks.</a:t>
          </a:r>
          <a:endParaRPr lang="en-BE" sz="1600" kern="1200" dirty="0"/>
        </a:p>
      </dsp:txBody>
      <dsp:txXfrm>
        <a:off x="42950" y="1904174"/>
        <a:ext cx="10077383" cy="793940"/>
      </dsp:txXfrm>
    </dsp:sp>
    <dsp:sp modelId="{71456949-AB19-4B54-87B0-4D98640AE863}">
      <dsp:nvSpPr>
        <dsp:cNvPr id="0" name=""/>
        <dsp:cNvSpPr/>
      </dsp:nvSpPr>
      <dsp:spPr>
        <a:xfrm>
          <a:off x="0" y="2787144"/>
          <a:ext cx="10163283" cy="8798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Builds Digital Literacy</a:t>
          </a:r>
          <a:r>
            <a:rPr lang="en-GB" sz="1600" kern="1200" dirty="0"/>
            <a:t>: Using multimedia in VET settings helps students develop digital literacy skills, a valuable competency in today’s technology-driven job market.</a:t>
          </a:r>
          <a:endParaRPr lang="en-BE" sz="1600" kern="1200" dirty="0"/>
        </a:p>
      </dsp:txBody>
      <dsp:txXfrm>
        <a:off x="42950" y="2830094"/>
        <a:ext cx="10077383"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D44DF-153C-4B0F-8570-BFA774A209F0}">
      <dsp:nvSpPr>
        <dsp:cNvPr id="0" name=""/>
        <dsp:cNvSpPr/>
      </dsp:nvSpPr>
      <dsp:spPr>
        <a:xfrm>
          <a:off x="6616"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A72C5-8E8B-4463-8BBC-86727F0EED9B}">
      <dsp:nvSpPr>
        <dsp:cNvPr id="0" name=""/>
        <dsp:cNvSpPr/>
      </dsp:nvSpPr>
      <dsp:spPr>
        <a:xfrm>
          <a:off x="193164" y="830951"/>
          <a:ext cx="515227" cy="5152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92509-CF2A-4B9F-A697-A9E3196885C6}">
      <dsp:nvSpPr>
        <dsp:cNvPr id="0" name=""/>
        <dsp:cNvSpPr/>
      </dsp:nvSpPr>
      <dsp:spPr>
        <a:xfrm>
          <a:off x="1085295"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Multimedia in education integrates various forms of media, including text, images, audio, and video, along with interactive elements.</a:t>
          </a:r>
          <a:endParaRPr lang="en-US" sz="1400" kern="1200" dirty="0"/>
        </a:p>
      </dsp:txBody>
      <dsp:txXfrm>
        <a:off x="1085295" y="644403"/>
        <a:ext cx="2093906" cy="888323"/>
      </dsp:txXfrm>
    </dsp:sp>
    <dsp:sp modelId="{6E2843B3-763D-476D-8A69-1F5CF588DB25}">
      <dsp:nvSpPr>
        <dsp:cNvPr id="0" name=""/>
        <dsp:cNvSpPr/>
      </dsp:nvSpPr>
      <dsp:spPr>
        <a:xfrm>
          <a:off x="3544048"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3FFB19-3C6F-47B7-B9B7-9DE79EE7C126}">
      <dsp:nvSpPr>
        <dsp:cNvPr id="0" name=""/>
        <dsp:cNvSpPr/>
      </dsp:nvSpPr>
      <dsp:spPr>
        <a:xfrm>
          <a:off x="3730596" y="830951"/>
          <a:ext cx="515227" cy="5152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A80E4-1587-4780-AD7E-8B6607C013FE}">
      <dsp:nvSpPr>
        <dsp:cNvPr id="0" name=""/>
        <dsp:cNvSpPr/>
      </dsp:nvSpPr>
      <dsp:spPr>
        <a:xfrm>
          <a:off x="4622727"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This approach creates a rich and engaging learning environment.</a:t>
          </a:r>
          <a:endParaRPr lang="en-US" sz="1400" kern="1200" dirty="0"/>
        </a:p>
      </dsp:txBody>
      <dsp:txXfrm>
        <a:off x="4622727" y="644403"/>
        <a:ext cx="2093906" cy="888323"/>
      </dsp:txXfrm>
    </dsp:sp>
    <dsp:sp modelId="{8B63B0D4-EF1D-47CF-A5E9-E3D4E5D53825}">
      <dsp:nvSpPr>
        <dsp:cNvPr id="0" name=""/>
        <dsp:cNvSpPr/>
      </dsp:nvSpPr>
      <dsp:spPr>
        <a:xfrm>
          <a:off x="7081481"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CFDDA-35A8-47A0-B024-BD748EA504CE}">
      <dsp:nvSpPr>
        <dsp:cNvPr id="0" name=""/>
        <dsp:cNvSpPr/>
      </dsp:nvSpPr>
      <dsp:spPr>
        <a:xfrm>
          <a:off x="7268029" y="830951"/>
          <a:ext cx="515227" cy="5152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DDCA9-BFF2-4CBD-AC6B-CAAE7C04BADD}">
      <dsp:nvSpPr>
        <dsp:cNvPr id="0" name=""/>
        <dsp:cNvSpPr/>
      </dsp:nvSpPr>
      <dsp:spPr>
        <a:xfrm>
          <a:off x="8160160"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It caters to multiple learning styles such as visual, auditory, and </a:t>
          </a:r>
          <a:r>
            <a:rPr lang="en-US" sz="1400" b="0" kern="1200" dirty="0" err="1"/>
            <a:t>kinaesthetic</a:t>
          </a:r>
          <a:r>
            <a:rPr lang="en-US" sz="1400" b="0" kern="1200" dirty="0"/>
            <a:t>.</a:t>
          </a:r>
          <a:endParaRPr lang="en-US" sz="1400" kern="1200" dirty="0"/>
        </a:p>
      </dsp:txBody>
      <dsp:txXfrm>
        <a:off x="8160160" y="644403"/>
        <a:ext cx="2093906" cy="888323"/>
      </dsp:txXfrm>
    </dsp:sp>
    <dsp:sp modelId="{494A1FFB-9BBD-42C7-B680-FC31FE220142}">
      <dsp:nvSpPr>
        <dsp:cNvPr id="0" name=""/>
        <dsp:cNvSpPr/>
      </dsp:nvSpPr>
      <dsp:spPr>
        <a:xfrm>
          <a:off x="6616"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9B70D-CAC8-44BA-B38C-0B7305773E91}">
      <dsp:nvSpPr>
        <dsp:cNvPr id="0" name=""/>
        <dsp:cNvSpPr/>
      </dsp:nvSpPr>
      <dsp:spPr>
        <a:xfrm>
          <a:off x="193164" y="2347139"/>
          <a:ext cx="515227" cy="5152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D2028-3D2F-4752-9702-4AE32B438666}">
      <dsp:nvSpPr>
        <dsp:cNvPr id="0" name=""/>
        <dsp:cNvSpPr/>
      </dsp:nvSpPr>
      <dsp:spPr>
        <a:xfrm>
          <a:off x="1085295"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This ensures that every student has the opportunity to engage with the material in a way that best suits their learning preferences.</a:t>
          </a:r>
          <a:endParaRPr lang="en-US" sz="1400" kern="1200" dirty="0"/>
        </a:p>
      </dsp:txBody>
      <dsp:txXfrm>
        <a:off x="1085295" y="2160591"/>
        <a:ext cx="2093906" cy="888323"/>
      </dsp:txXfrm>
    </dsp:sp>
    <dsp:sp modelId="{71C174DB-37FD-4714-B169-CC351F0D3F85}">
      <dsp:nvSpPr>
        <dsp:cNvPr id="0" name=""/>
        <dsp:cNvSpPr/>
      </dsp:nvSpPr>
      <dsp:spPr>
        <a:xfrm>
          <a:off x="3544048"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927D9-D233-4C57-81D8-5B57BA92079E}">
      <dsp:nvSpPr>
        <dsp:cNvPr id="0" name=""/>
        <dsp:cNvSpPr/>
      </dsp:nvSpPr>
      <dsp:spPr>
        <a:xfrm>
          <a:off x="3730596" y="2347139"/>
          <a:ext cx="515227" cy="5152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A34C9-7512-4764-95E0-D31E841A201F}">
      <dsp:nvSpPr>
        <dsp:cNvPr id="0" name=""/>
        <dsp:cNvSpPr/>
      </dsp:nvSpPr>
      <dsp:spPr>
        <a:xfrm>
          <a:off x="4622727"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By leveraging multimedia, educators can create dynamic content that captures students' interest.</a:t>
          </a:r>
          <a:endParaRPr lang="en-US" sz="1400" kern="1200" dirty="0"/>
        </a:p>
      </dsp:txBody>
      <dsp:txXfrm>
        <a:off x="4622727" y="2160591"/>
        <a:ext cx="2093906" cy="888323"/>
      </dsp:txXfrm>
    </dsp:sp>
    <dsp:sp modelId="{C3B49C21-4BDE-4ACF-BA09-23AD92C12397}">
      <dsp:nvSpPr>
        <dsp:cNvPr id="0" name=""/>
        <dsp:cNvSpPr/>
      </dsp:nvSpPr>
      <dsp:spPr>
        <a:xfrm>
          <a:off x="7081481"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97ADF-BC2B-4103-9F9D-C675EEDAF489}">
      <dsp:nvSpPr>
        <dsp:cNvPr id="0" name=""/>
        <dsp:cNvSpPr/>
      </dsp:nvSpPr>
      <dsp:spPr>
        <a:xfrm>
          <a:off x="7268029" y="2347139"/>
          <a:ext cx="515227" cy="5152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E4CC3-C2B2-4D55-B4AD-A1BAE97BCEE3}">
      <dsp:nvSpPr>
        <dsp:cNvPr id="0" name=""/>
        <dsp:cNvSpPr/>
      </dsp:nvSpPr>
      <dsp:spPr>
        <a:xfrm>
          <a:off x="8160160"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This method facilitates a deeper understanding of complex concepts, making learning more effective.</a:t>
          </a:r>
          <a:endParaRPr lang="en-US" sz="1400" kern="1200" dirty="0"/>
        </a:p>
      </dsp:txBody>
      <dsp:txXfrm>
        <a:off x="8160160" y="2160591"/>
        <a:ext cx="2093906" cy="888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FCB59-3DDD-4377-9CD9-FAFB98857511}">
      <dsp:nvSpPr>
        <dsp:cNvPr id="0" name=""/>
        <dsp:cNvSpPr/>
      </dsp:nvSpPr>
      <dsp:spPr>
        <a:xfrm>
          <a:off x="2569"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Engagement is the cornerstone of effective learning.</a:t>
          </a:r>
          <a:endParaRPr lang="en-US" sz="1400" kern="1200" dirty="0"/>
        </a:p>
      </dsp:txBody>
      <dsp:txXfrm>
        <a:off x="2569" y="521551"/>
        <a:ext cx="2038628" cy="1223176"/>
      </dsp:txXfrm>
    </dsp:sp>
    <dsp:sp modelId="{2788E2B3-3D40-40FB-8CA9-5560814F953F}">
      <dsp:nvSpPr>
        <dsp:cNvPr id="0" name=""/>
        <dsp:cNvSpPr/>
      </dsp:nvSpPr>
      <dsp:spPr>
        <a:xfrm>
          <a:off x="2245060"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Multimedia content enhances student engagement by presenting information through various formats.</a:t>
          </a:r>
          <a:endParaRPr lang="en-US" sz="1400" kern="1200" dirty="0"/>
        </a:p>
      </dsp:txBody>
      <dsp:txXfrm>
        <a:off x="2245060" y="521551"/>
        <a:ext cx="2038628" cy="1223176"/>
      </dsp:txXfrm>
    </dsp:sp>
    <dsp:sp modelId="{D23244DD-85F1-48DA-94E2-94B3E269798C}">
      <dsp:nvSpPr>
        <dsp:cNvPr id="0" name=""/>
        <dsp:cNvSpPr/>
      </dsp:nvSpPr>
      <dsp:spPr>
        <a:xfrm>
          <a:off x="4487551"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 Combining visual elements with audio explanations creates a more immersive learning experience.</a:t>
          </a:r>
          <a:endParaRPr lang="en-US" sz="1400" kern="1200" dirty="0"/>
        </a:p>
      </dsp:txBody>
      <dsp:txXfrm>
        <a:off x="4487551" y="521551"/>
        <a:ext cx="2038628" cy="1223176"/>
      </dsp:txXfrm>
    </dsp:sp>
    <dsp:sp modelId="{75A9F1E1-C2EC-4D29-AB99-AB4859ED7DDC}">
      <dsp:nvSpPr>
        <dsp:cNvPr id="0" name=""/>
        <dsp:cNvSpPr/>
      </dsp:nvSpPr>
      <dsp:spPr>
        <a:xfrm>
          <a:off x="6730042"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This approach aids in the comprehension and retention of information.</a:t>
          </a:r>
          <a:endParaRPr lang="en-US" sz="1400" kern="1200" dirty="0"/>
        </a:p>
      </dsp:txBody>
      <dsp:txXfrm>
        <a:off x="6730042" y="521551"/>
        <a:ext cx="2038628" cy="1223176"/>
      </dsp:txXfrm>
    </dsp:sp>
    <dsp:sp modelId="{51F36F5C-661E-495A-BF5E-33ACD1527BC7}">
      <dsp:nvSpPr>
        <dsp:cNvPr id="0" name=""/>
        <dsp:cNvSpPr/>
      </dsp:nvSpPr>
      <dsp:spPr>
        <a:xfrm>
          <a:off x="1123815"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 Interactive elements such as quizzes and simulations encourage active participation.</a:t>
          </a:r>
          <a:endParaRPr lang="en-US" sz="1400" kern="1200" dirty="0"/>
        </a:p>
      </dsp:txBody>
      <dsp:txXfrm>
        <a:off x="1123815" y="1948590"/>
        <a:ext cx="2038628" cy="1223176"/>
      </dsp:txXfrm>
    </dsp:sp>
    <dsp:sp modelId="{F6C75131-4824-40E8-886D-E3EA93FA15A7}">
      <dsp:nvSpPr>
        <dsp:cNvPr id="0" name=""/>
        <dsp:cNvSpPr/>
      </dsp:nvSpPr>
      <dsp:spPr>
        <a:xfrm>
          <a:off x="3366305"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These activities shift students from passive receivers of information to active learners.</a:t>
          </a:r>
          <a:endParaRPr lang="en-US" sz="1400" kern="1200" dirty="0"/>
        </a:p>
      </dsp:txBody>
      <dsp:txXfrm>
        <a:off x="3366305" y="1948590"/>
        <a:ext cx="2038628" cy="1223176"/>
      </dsp:txXfrm>
    </dsp:sp>
    <dsp:sp modelId="{A2EF8883-CACD-4E02-8DA3-05A08DEF04AB}">
      <dsp:nvSpPr>
        <dsp:cNvPr id="0" name=""/>
        <dsp:cNvSpPr/>
      </dsp:nvSpPr>
      <dsp:spPr>
        <a:xfrm>
          <a:off x="5608796"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Students engage with the material, apply concepts, and reflect on their understanding.</a:t>
          </a:r>
          <a:endParaRPr lang="en-US" sz="1400" kern="1200" dirty="0"/>
        </a:p>
      </dsp:txBody>
      <dsp:txXfrm>
        <a:off x="5608796" y="1948590"/>
        <a:ext cx="2038628" cy="1223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1DA51-D707-4050-AE2F-32BF12CCAA39}">
      <dsp:nvSpPr>
        <dsp:cNvPr id="0" name=""/>
        <dsp:cNvSpPr/>
      </dsp:nvSpPr>
      <dsp:spPr>
        <a:xfrm>
          <a:off x="843281" y="0"/>
          <a:ext cx="9557187" cy="548703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18A44-A972-40AA-B43D-6E1B3C7514E5}">
      <dsp:nvSpPr>
        <dsp:cNvPr id="0" name=""/>
        <dsp:cNvSpPr/>
      </dsp:nvSpPr>
      <dsp:spPr>
        <a:xfrm>
          <a:off x="3294" y="1646108"/>
          <a:ext cx="1983028" cy="219481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Skill Demonstrations: Video tutorials allow instructors to demonstrate skills step-by-step, providing a clear visual model that learners can follow and replicate. Examples include carpentry techniques, welding processes, culinary methods, or medical procedures.</a:t>
          </a:r>
          <a:endParaRPr lang="en-BE" sz="1200" kern="1200"/>
        </a:p>
      </dsp:txBody>
      <dsp:txXfrm>
        <a:off x="100097" y="1742911"/>
        <a:ext cx="1789422" cy="2001206"/>
      </dsp:txXfrm>
    </dsp:sp>
    <dsp:sp modelId="{E9799C46-5D85-4D84-BFFC-EDB8650EA4A7}">
      <dsp:nvSpPr>
        <dsp:cNvPr id="0" name=""/>
        <dsp:cNvSpPr/>
      </dsp:nvSpPr>
      <dsp:spPr>
        <a:xfrm>
          <a:off x="2316827" y="1646108"/>
          <a:ext cx="1983028" cy="219481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Simulations and Virtual Labs: Multimedia can be used to create virtual simulations of real-world environments. In a virtual lab, for example, healthcare students can practice responding to patient scenarios, and automotive students can virtually inspect engine parts, all in a controlled digital setting.</a:t>
          </a:r>
          <a:endParaRPr lang="en-BE" sz="1200" kern="1200"/>
        </a:p>
      </dsp:txBody>
      <dsp:txXfrm>
        <a:off x="2413630" y="1742911"/>
        <a:ext cx="1789422" cy="2001206"/>
      </dsp:txXfrm>
    </dsp:sp>
    <dsp:sp modelId="{EA62BC46-27EA-491B-A6A0-4259BA28507C}">
      <dsp:nvSpPr>
        <dsp:cNvPr id="0" name=""/>
        <dsp:cNvSpPr/>
      </dsp:nvSpPr>
      <dsp:spPr>
        <a:xfrm>
          <a:off x="4630360" y="1646108"/>
          <a:ext cx="1983028" cy="219481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Interactive Quizzes and Knowledge Checks: Embedded quizzes and interactive exercises allow learners to test their understanding immediately. This approach offers real-time feedback, helping students correct mistakes and reinforce learning.</a:t>
          </a:r>
          <a:endParaRPr lang="en-BE" sz="1200" kern="1200"/>
        </a:p>
      </dsp:txBody>
      <dsp:txXfrm>
        <a:off x="4727163" y="1742911"/>
        <a:ext cx="1789422" cy="2001206"/>
      </dsp:txXfrm>
    </dsp:sp>
    <dsp:sp modelId="{5CB6A163-E00B-40C5-91AB-B9911D9AE03E}">
      <dsp:nvSpPr>
        <dsp:cNvPr id="0" name=""/>
        <dsp:cNvSpPr/>
      </dsp:nvSpPr>
      <dsp:spPr>
        <a:xfrm>
          <a:off x="6943894" y="1646108"/>
          <a:ext cx="1983028" cy="219481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Digital Infographics and Diagrams: Visual aids like infographics, schematics, and annotated diagrams help simplify complex processes and equipment instructions, making them more accessible to learners.</a:t>
          </a:r>
          <a:endParaRPr lang="en-BE" sz="1200" kern="1200"/>
        </a:p>
      </dsp:txBody>
      <dsp:txXfrm>
        <a:off x="7040697" y="1742911"/>
        <a:ext cx="1789422" cy="2001206"/>
      </dsp:txXfrm>
    </dsp:sp>
    <dsp:sp modelId="{BF0B69F3-8D01-4F27-B1FD-6BEC3B805A76}">
      <dsp:nvSpPr>
        <dsp:cNvPr id="0" name=""/>
        <dsp:cNvSpPr/>
      </dsp:nvSpPr>
      <dsp:spPr>
        <a:xfrm>
          <a:off x="9257427" y="1646108"/>
          <a:ext cx="1983028" cy="219481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Podcasts and Audio Guides: Audio content can support auditory learners, offering an alternative way to learn course material. Podcasts, for instance, can include interviews with industry experts, summaries of key concepts, or reviews of complex topics.</a:t>
          </a:r>
          <a:endParaRPr lang="en-BE" sz="1200" kern="1200"/>
        </a:p>
      </dsp:txBody>
      <dsp:txXfrm>
        <a:off x="9354230" y="1742911"/>
        <a:ext cx="1789422" cy="2001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530B-3163-4791-AB41-82FE547DA416}">
      <dsp:nvSpPr>
        <dsp:cNvPr id="0" name=""/>
        <dsp:cNvSpPr/>
      </dsp:nvSpPr>
      <dsp:spPr>
        <a:xfrm>
          <a:off x="0" y="0"/>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 The flipped classroom model reimagines traditional education by prioritizing active learning during class time.</a:t>
          </a:r>
          <a:endParaRPr lang="en-US" sz="1200" kern="1200" dirty="0"/>
        </a:p>
      </dsp:txBody>
      <dsp:txXfrm>
        <a:off x="26501" y="26501"/>
        <a:ext cx="8206519" cy="489878"/>
      </dsp:txXfrm>
    </dsp:sp>
    <dsp:sp modelId="{AD0C3FBD-DAF2-4F5A-BDDC-BE108E07B458}">
      <dsp:nvSpPr>
        <dsp:cNvPr id="0" name=""/>
        <dsp:cNvSpPr/>
      </dsp:nvSpPr>
      <dsp:spPr>
        <a:xfrm>
          <a:off x="0" y="6271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 Multimedia content is foundational to this approach, allowing students to access and learn new information at their own pace outside of class.</a:t>
          </a:r>
          <a:endParaRPr lang="en-US" sz="1200" kern="1200" dirty="0"/>
        </a:p>
      </dsp:txBody>
      <dsp:txXfrm>
        <a:off x="26501" y="653645"/>
        <a:ext cx="8206519" cy="489878"/>
      </dsp:txXfrm>
    </dsp:sp>
    <dsp:sp modelId="{FD821FE6-77A8-48F7-B7B4-7E50FC73E949}">
      <dsp:nvSpPr>
        <dsp:cNvPr id="0" name=""/>
        <dsp:cNvSpPr/>
      </dsp:nvSpPr>
      <dsp:spPr>
        <a:xfrm>
          <a:off x="0" y="12535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This pre-class engagement with multimedia materials frees up in-class time for deeper exploration and application of concepts.</a:t>
          </a:r>
          <a:endParaRPr lang="en-US" sz="1200" kern="1200" dirty="0"/>
        </a:p>
      </dsp:txBody>
      <dsp:txXfrm>
        <a:off x="26501" y="1280045"/>
        <a:ext cx="8206519" cy="489878"/>
      </dsp:txXfrm>
    </dsp:sp>
    <dsp:sp modelId="{022C7C6E-4276-43CA-829C-11AD6BCFCDB3}">
      <dsp:nvSpPr>
        <dsp:cNvPr id="0" name=""/>
        <dsp:cNvSpPr/>
      </dsp:nvSpPr>
      <dsp:spPr>
        <a:xfrm>
          <a:off x="0" y="18799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It enables individualized learning experiences, transforming the classroom into a dynamic environment.</a:t>
          </a:r>
          <a:endParaRPr lang="en-US" sz="1200" kern="1200" dirty="0"/>
        </a:p>
      </dsp:txBody>
      <dsp:txXfrm>
        <a:off x="26501" y="1906445"/>
        <a:ext cx="8206519" cy="489878"/>
      </dsp:txXfrm>
    </dsp:sp>
    <dsp:sp modelId="{F1405D83-4A85-47CB-A44A-156359236B1C}">
      <dsp:nvSpPr>
        <dsp:cNvPr id="0" name=""/>
        <dsp:cNvSpPr/>
      </dsp:nvSpPr>
      <dsp:spPr>
        <a:xfrm>
          <a:off x="0" y="25063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Educators can facilitate hands-on activities and discussions during class time, providing personalized support to students.</a:t>
          </a:r>
          <a:endParaRPr lang="en-US" sz="1200" kern="1200" dirty="0"/>
        </a:p>
      </dsp:txBody>
      <dsp:txXfrm>
        <a:off x="26501" y="2532845"/>
        <a:ext cx="8206519" cy="489878"/>
      </dsp:txXfrm>
    </dsp:sp>
    <dsp:sp modelId="{BC394FC7-412E-4769-8D0A-D8842415710F}">
      <dsp:nvSpPr>
        <dsp:cNvPr id="0" name=""/>
        <dsp:cNvSpPr/>
      </dsp:nvSpPr>
      <dsp:spPr>
        <a:xfrm>
          <a:off x="0" y="31327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This approach maximizes the benefits of live class time, enhancing overall learning outcomes.</a:t>
          </a:r>
          <a:endParaRPr lang="en-US" sz="1200" kern="1200" dirty="0"/>
        </a:p>
      </dsp:txBody>
      <dsp:txXfrm>
        <a:off x="26501" y="3159245"/>
        <a:ext cx="8206519" cy="48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5DE41-41A4-4921-979D-BA92A939085F}">
      <dsp:nvSpPr>
        <dsp:cNvPr id="0" name=""/>
        <dsp:cNvSpPr/>
      </dsp:nvSpPr>
      <dsp:spPr>
        <a:xfrm>
          <a:off x="0" y="465"/>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B263C-7A25-4B8F-B759-A2D621B22B9A}">
      <dsp:nvSpPr>
        <dsp:cNvPr id="0" name=""/>
        <dsp:cNvSpPr/>
      </dsp:nvSpPr>
      <dsp:spPr>
        <a:xfrm>
          <a:off x="329282" y="245386"/>
          <a:ext cx="598695" cy="598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D6604-EB8E-45E0-8B8F-41C552B906B1}">
      <dsp:nvSpPr>
        <dsp:cNvPr id="0" name=""/>
        <dsp:cNvSpPr/>
      </dsp:nvSpPr>
      <dsp:spPr>
        <a:xfrm>
          <a:off x="1257260" y="465"/>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800100">
            <a:lnSpc>
              <a:spcPct val="100000"/>
            </a:lnSpc>
            <a:spcBef>
              <a:spcPct val="0"/>
            </a:spcBef>
            <a:spcAft>
              <a:spcPct val="35000"/>
            </a:spcAft>
            <a:buNone/>
          </a:pPr>
          <a:r>
            <a:rPr lang="en-US" sz="1800" kern="1200"/>
            <a:t>Multimedia can significantly enhance in-class activities, creating a more dynamic learning environment.</a:t>
          </a:r>
        </a:p>
      </dsp:txBody>
      <dsp:txXfrm>
        <a:off x="1257260" y="465"/>
        <a:ext cx="8550429" cy="1088537"/>
      </dsp:txXfrm>
    </dsp:sp>
    <dsp:sp modelId="{3A366F21-784E-456F-AEFC-4A4CDDBE7BE6}">
      <dsp:nvSpPr>
        <dsp:cNvPr id="0" name=""/>
        <dsp:cNvSpPr/>
      </dsp:nvSpPr>
      <dsp:spPr>
        <a:xfrm>
          <a:off x="0" y="1361137"/>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CF0C8-F621-4B35-B994-E67691BF743C}">
      <dsp:nvSpPr>
        <dsp:cNvPr id="0" name=""/>
        <dsp:cNvSpPr/>
      </dsp:nvSpPr>
      <dsp:spPr>
        <a:xfrm>
          <a:off x="329282" y="1606058"/>
          <a:ext cx="598695" cy="598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9D0D7-A51F-44AC-B729-0C512BE55162}">
      <dsp:nvSpPr>
        <dsp:cNvPr id="0" name=""/>
        <dsp:cNvSpPr/>
      </dsp:nvSpPr>
      <dsp:spPr>
        <a:xfrm>
          <a:off x="1257260" y="1361137"/>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800100">
            <a:lnSpc>
              <a:spcPct val="100000"/>
            </a:lnSpc>
            <a:spcBef>
              <a:spcPct val="0"/>
            </a:spcBef>
            <a:spcAft>
              <a:spcPct val="35000"/>
            </a:spcAft>
            <a:buNone/>
          </a:pPr>
          <a:r>
            <a:rPr lang="en-US" sz="1800" kern="1200" dirty="0"/>
            <a:t>Incorporating elements such as interactive presentations and video analyses encourages student participation and engagement. This method allows educators to clarify complex concepts using visual aids, fostering deeper understanding.</a:t>
          </a:r>
        </a:p>
      </dsp:txBody>
      <dsp:txXfrm>
        <a:off x="1257260" y="1361137"/>
        <a:ext cx="8550429" cy="1088537"/>
      </dsp:txXfrm>
    </dsp:sp>
    <dsp:sp modelId="{D8932445-21E2-4A2C-9387-03C871C63E5E}">
      <dsp:nvSpPr>
        <dsp:cNvPr id="0" name=""/>
        <dsp:cNvSpPr/>
      </dsp:nvSpPr>
      <dsp:spPr>
        <a:xfrm>
          <a:off x="0" y="2722274"/>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1402B-F04B-4481-BC6D-99B69E62B58C}">
      <dsp:nvSpPr>
        <dsp:cNvPr id="0" name=""/>
        <dsp:cNvSpPr/>
      </dsp:nvSpPr>
      <dsp:spPr>
        <a:xfrm>
          <a:off x="329282" y="2966730"/>
          <a:ext cx="598695" cy="598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24F197-9BD6-47EC-84BC-E937893545C2}">
      <dsp:nvSpPr>
        <dsp:cNvPr id="0" name=""/>
        <dsp:cNvSpPr/>
      </dsp:nvSpPr>
      <dsp:spPr>
        <a:xfrm>
          <a:off x="1257260" y="2721809"/>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800100">
            <a:lnSpc>
              <a:spcPct val="100000"/>
            </a:lnSpc>
            <a:spcBef>
              <a:spcPct val="0"/>
            </a:spcBef>
            <a:spcAft>
              <a:spcPct val="35000"/>
            </a:spcAft>
            <a:buNone/>
          </a:pPr>
          <a:r>
            <a:rPr lang="en-US" sz="1800" kern="1200" dirty="0"/>
            <a:t>Additionally, multimedia content facilitates discussions and provides hands-on learning opportunities, making lessons more interactive and supportive. </a:t>
          </a:r>
        </a:p>
      </dsp:txBody>
      <dsp:txXfrm>
        <a:off x="1257260" y="2721809"/>
        <a:ext cx="8550429" cy="1088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5CE06-2E7A-4355-B2C0-CD4BA914E428}">
      <dsp:nvSpPr>
        <dsp:cNvPr id="0" name=""/>
        <dsp:cNvSpPr/>
      </dsp:nvSpPr>
      <dsp:spPr>
        <a:xfrm>
          <a:off x="1374605" y="58436"/>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24AF1-8128-4828-9A89-F5D97B2C5E56}">
      <dsp:nvSpPr>
        <dsp:cNvPr id="0" name=""/>
        <dsp:cNvSpPr/>
      </dsp:nvSpPr>
      <dsp:spPr>
        <a:xfrm>
          <a:off x="1537076" y="220907"/>
          <a:ext cx="448729" cy="4487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DAEDC-52C5-463E-A4A4-ED64F45A0A17}">
      <dsp:nvSpPr>
        <dsp:cNvPr id="0" name=""/>
        <dsp:cNvSpPr/>
      </dsp:nvSpPr>
      <dsp:spPr>
        <a:xfrm>
          <a:off x="2314063" y="58436"/>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dirty="0"/>
            <a:t>Multimedia can enhance in-class activities, transforming the classroom environment.</a:t>
          </a:r>
          <a:endParaRPr lang="en-US" sz="1200" kern="1200" dirty="0"/>
        </a:p>
      </dsp:txBody>
      <dsp:txXfrm>
        <a:off x="2314063" y="58436"/>
        <a:ext cx="1823653" cy="773671"/>
      </dsp:txXfrm>
    </dsp:sp>
    <dsp:sp modelId="{E6F21813-4E24-465B-8CC1-D7B06BDD56F7}">
      <dsp:nvSpPr>
        <dsp:cNvPr id="0" name=""/>
        <dsp:cNvSpPr/>
      </dsp:nvSpPr>
      <dsp:spPr>
        <a:xfrm>
          <a:off x="4455474" y="58436"/>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59B6B-EA7B-4317-A169-CBE9D9463FF4}">
      <dsp:nvSpPr>
        <dsp:cNvPr id="0" name=""/>
        <dsp:cNvSpPr/>
      </dsp:nvSpPr>
      <dsp:spPr>
        <a:xfrm>
          <a:off x="4617945" y="220907"/>
          <a:ext cx="448729" cy="4487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D34B3-0AF1-4631-B906-DAD092D5BFB8}">
      <dsp:nvSpPr>
        <dsp:cNvPr id="0" name=""/>
        <dsp:cNvSpPr/>
      </dsp:nvSpPr>
      <dsp:spPr>
        <a:xfrm>
          <a:off x="5394932" y="58436"/>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a:t>Incorporating interactive presentations and video analyses encourages student participation and engagement.</a:t>
          </a:r>
          <a:endParaRPr lang="en-US" sz="1200" kern="1200"/>
        </a:p>
      </dsp:txBody>
      <dsp:txXfrm>
        <a:off x="5394932" y="58436"/>
        <a:ext cx="1823653" cy="773671"/>
      </dsp:txXfrm>
    </dsp:sp>
    <dsp:sp modelId="{5C84742F-42A6-457A-86AF-5A9152F6C7C0}">
      <dsp:nvSpPr>
        <dsp:cNvPr id="0" name=""/>
        <dsp:cNvSpPr/>
      </dsp:nvSpPr>
      <dsp:spPr>
        <a:xfrm>
          <a:off x="1374605" y="1460047"/>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5311A-3D3B-4A61-A075-2F2E69631B5A}">
      <dsp:nvSpPr>
        <dsp:cNvPr id="0" name=""/>
        <dsp:cNvSpPr/>
      </dsp:nvSpPr>
      <dsp:spPr>
        <a:xfrm>
          <a:off x="1537076" y="1622518"/>
          <a:ext cx="448729" cy="4487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4C93D-8846-4B33-8E07-0E6487D5D9FB}">
      <dsp:nvSpPr>
        <dsp:cNvPr id="0" name=""/>
        <dsp:cNvSpPr/>
      </dsp:nvSpPr>
      <dsp:spPr>
        <a:xfrm>
          <a:off x="2314063" y="1460047"/>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a:t>This approach helps educators clarify complex concepts using visual aids, making lessons easier to understand.</a:t>
          </a:r>
          <a:endParaRPr lang="en-US" sz="1200" kern="1200"/>
        </a:p>
      </dsp:txBody>
      <dsp:txXfrm>
        <a:off x="2314063" y="1460047"/>
        <a:ext cx="1823653" cy="773671"/>
      </dsp:txXfrm>
    </dsp:sp>
    <dsp:sp modelId="{0BEA1FA1-D445-4F7B-81FF-0B45967F415E}">
      <dsp:nvSpPr>
        <dsp:cNvPr id="0" name=""/>
        <dsp:cNvSpPr/>
      </dsp:nvSpPr>
      <dsp:spPr>
        <a:xfrm>
          <a:off x="4455474" y="1460047"/>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C5329-A4A3-4433-B60E-70DD404E3169}">
      <dsp:nvSpPr>
        <dsp:cNvPr id="0" name=""/>
        <dsp:cNvSpPr/>
      </dsp:nvSpPr>
      <dsp:spPr>
        <a:xfrm>
          <a:off x="4617945" y="1622518"/>
          <a:ext cx="448729" cy="4487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4C754-EB4C-47C6-B03C-6327323E0963}">
      <dsp:nvSpPr>
        <dsp:cNvPr id="0" name=""/>
        <dsp:cNvSpPr/>
      </dsp:nvSpPr>
      <dsp:spPr>
        <a:xfrm>
          <a:off x="5394932" y="1460047"/>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dirty="0"/>
            <a:t>Multimedia fosters discussions and provides hands-on learning opportunities, deepening student comprehension.</a:t>
          </a:r>
          <a:endParaRPr lang="en-US" sz="1200" kern="1200" dirty="0"/>
        </a:p>
      </dsp:txBody>
      <dsp:txXfrm>
        <a:off x="5394932" y="1460047"/>
        <a:ext cx="1823653" cy="773671"/>
      </dsp:txXfrm>
    </dsp:sp>
    <dsp:sp modelId="{9D077F9F-6FAC-4122-AB69-95B787AAA962}">
      <dsp:nvSpPr>
        <dsp:cNvPr id="0" name=""/>
        <dsp:cNvSpPr/>
      </dsp:nvSpPr>
      <dsp:spPr>
        <a:xfrm>
          <a:off x="1374605" y="2861659"/>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ACD3D-8F99-42F6-9BF5-F2F3EFB5C4D0}">
      <dsp:nvSpPr>
        <dsp:cNvPr id="0" name=""/>
        <dsp:cNvSpPr/>
      </dsp:nvSpPr>
      <dsp:spPr>
        <a:xfrm>
          <a:off x="1537076" y="3024130"/>
          <a:ext cx="448729" cy="4487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C9F01-DC63-4A76-8D1F-D50678745324}">
      <dsp:nvSpPr>
        <dsp:cNvPr id="0" name=""/>
        <dsp:cNvSpPr/>
      </dsp:nvSpPr>
      <dsp:spPr>
        <a:xfrm>
          <a:off x="2314063" y="2861659"/>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a:t>By effectively leveraging multimedia, educators can create a more interactive and supportive classroom experience.</a:t>
          </a:r>
          <a:endParaRPr lang="en-US" sz="1200" kern="1200"/>
        </a:p>
      </dsp:txBody>
      <dsp:txXfrm>
        <a:off x="2314063" y="2861659"/>
        <a:ext cx="1823653" cy="773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E62C1-00E2-472C-BA14-04803E332B14}">
      <dsp:nvSpPr>
        <dsp:cNvPr id="0" name=""/>
        <dsp:cNvSpPr/>
      </dsp:nvSpPr>
      <dsp:spPr>
        <a:xfrm>
          <a:off x="0" y="2668"/>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D724E5-AFB6-4D93-B539-A6E3E90FF680}">
      <dsp:nvSpPr>
        <dsp:cNvPr id="0" name=""/>
        <dsp:cNvSpPr/>
      </dsp:nvSpPr>
      <dsp:spPr>
        <a:xfrm>
          <a:off x="171970" y="130580"/>
          <a:ext cx="312673" cy="312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1DCCD4-7FB4-41AE-B110-B214EDAB6D17}">
      <dsp:nvSpPr>
        <dsp:cNvPr id="0" name=""/>
        <dsp:cNvSpPr/>
      </dsp:nvSpPr>
      <dsp:spPr>
        <a:xfrm>
          <a:off x="656614" y="2668"/>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622300">
            <a:lnSpc>
              <a:spcPct val="100000"/>
            </a:lnSpc>
            <a:spcBef>
              <a:spcPct val="0"/>
            </a:spcBef>
            <a:spcAft>
              <a:spcPct val="35000"/>
            </a:spcAft>
            <a:buNone/>
          </a:pPr>
          <a:r>
            <a:rPr lang="en-US" sz="1400" b="0" kern="1200" dirty="0"/>
            <a:t>Empowering students to create their own video content encourages active engagement with the material and fosters a deeper understanding of the subject matter.</a:t>
          </a:r>
          <a:endParaRPr lang="en-US" sz="1400" kern="1200" dirty="0"/>
        </a:p>
      </dsp:txBody>
      <dsp:txXfrm>
        <a:off x="656614" y="2668"/>
        <a:ext cx="8114625" cy="568497"/>
      </dsp:txXfrm>
    </dsp:sp>
    <dsp:sp modelId="{9177E9E0-44C1-4366-B7A2-13EF39E74955}">
      <dsp:nvSpPr>
        <dsp:cNvPr id="0" name=""/>
        <dsp:cNvSpPr/>
      </dsp:nvSpPr>
      <dsp:spPr>
        <a:xfrm>
          <a:off x="0" y="713290"/>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FFE20B8-1655-41D8-9682-8C01B05565C6}">
      <dsp:nvSpPr>
        <dsp:cNvPr id="0" name=""/>
        <dsp:cNvSpPr/>
      </dsp:nvSpPr>
      <dsp:spPr>
        <a:xfrm>
          <a:off x="171970" y="841202"/>
          <a:ext cx="312673" cy="312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9D43BB-69F2-4DE3-B62B-21C0AB1C7A51}">
      <dsp:nvSpPr>
        <dsp:cNvPr id="0" name=""/>
        <dsp:cNvSpPr/>
      </dsp:nvSpPr>
      <dsp:spPr>
        <a:xfrm>
          <a:off x="656614" y="713290"/>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622300">
            <a:lnSpc>
              <a:spcPct val="100000"/>
            </a:lnSpc>
            <a:spcBef>
              <a:spcPct val="0"/>
            </a:spcBef>
            <a:spcAft>
              <a:spcPct val="35000"/>
            </a:spcAft>
            <a:buNone/>
          </a:pPr>
          <a:r>
            <a:rPr lang="en-US" sz="1400" b="0" kern="1200"/>
            <a:t>This project-based learning approach allows students to explore concepts creatively, enhancing their overall learning experience.</a:t>
          </a:r>
          <a:endParaRPr lang="en-US" sz="1400" kern="1200"/>
        </a:p>
      </dsp:txBody>
      <dsp:txXfrm>
        <a:off x="656614" y="713290"/>
        <a:ext cx="8114625" cy="568497"/>
      </dsp:txXfrm>
    </dsp:sp>
    <dsp:sp modelId="{DE65301F-4871-465F-9F5C-919B51FFC4B8}">
      <dsp:nvSpPr>
        <dsp:cNvPr id="0" name=""/>
        <dsp:cNvSpPr/>
      </dsp:nvSpPr>
      <dsp:spPr>
        <a:xfrm>
          <a:off x="0" y="1423911"/>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94646ED-13C6-4385-93C5-80CC969B13E1}">
      <dsp:nvSpPr>
        <dsp:cNvPr id="0" name=""/>
        <dsp:cNvSpPr/>
      </dsp:nvSpPr>
      <dsp:spPr>
        <a:xfrm>
          <a:off x="171970" y="1551823"/>
          <a:ext cx="312673" cy="312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E4A1A-68D5-4BC7-AEDB-24F14685252A}">
      <dsp:nvSpPr>
        <dsp:cNvPr id="0" name=""/>
        <dsp:cNvSpPr/>
      </dsp:nvSpPr>
      <dsp:spPr>
        <a:xfrm>
          <a:off x="656614" y="1423911"/>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622300">
            <a:lnSpc>
              <a:spcPct val="100000"/>
            </a:lnSpc>
            <a:spcBef>
              <a:spcPct val="0"/>
            </a:spcBef>
            <a:spcAft>
              <a:spcPct val="35000"/>
            </a:spcAft>
            <a:buNone/>
          </a:pPr>
          <a:r>
            <a:rPr lang="en-US" sz="1400" b="0" kern="1200"/>
            <a:t>Guiding students through the process of planning, scripting, and producing their own videos helps them develop valuable skills in research, critical thinking, and communication.</a:t>
          </a:r>
          <a:endParaRPr lang="en-US" sz="1400" kern="1200"/>
        </a:p>
      </dsp:txBody>
      <dsp:txXfrm>
        <a:off x="656614" y="1423911"/>
        <a:ext cx="8114625" cy="568497"/>
      </dsp:txXfrm>
    </dsp:sp>
    <dsp:sp modelId="{20F57B49-74CF-4E7C-A213-77B239CE27CC}">
      <dsp:nvSpPr>
        <dsp:cNvPr id="0" name=""/>
        <dsp:cNvSpPr/>
      </dsp:nvSpPr>
      <dsp:spPr>
        <a:xfrm>
          <a:off x="0" y="2134532"/>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9E48360-2FA1-4B44-9C4C-D9FB0E826400}">
      <dsp:nvSpPr>
        <dsp:cNvPr id="0" name=""/>
        <dsp:cNvSpPr/>
      </dsp:nvSpPr>
      <dsp:spPr>
        <a:xfrm>
          <a:off x="171970" y="2262444"/>
          <a:ext cx="312673" cy="3126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70C328-CB6C-4AF8-BAD4-747F692E2693}">
      <dsp:nvSpPr>
        <dsp:cNvPr id="0" name=""/>
        <dsp:cNvSpPr/>
      </dsp:nvSpPr>
      <dsp:spPr>
        <a:xfrm>
          <a:off x="656614" y="2134532"/>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622300">
            <a:lnSpc>
              <a:spcPct val="100000"/>
            </a:lnSpc>
            <a:spcBef>
              <a:spcPct val="0"/>
            </a:spcBef>
            <a:spcAft>
              <a:spcPct val="35000"/>
            </a:spcAft>
            <a:buNone/>
          </a:pPr>
          <a:r>
            <a:rPr lang="en-US" sz="1400" b="0" kern="1200"/>
            <a:t>Student-created content enriches the learning environment and encourages students to take ownership of their educational journey.</a:t>
          </a:r>
          <a:endParaRPr lang="en-US" sz="1400" kern="1200"/>
        </a:p>
      </dsp:txBody>
      <dsp:txXfrm>
        <a:off x="656614" y="2134532"/>
        <a:ext cx="8114625" cy="568497"/>
      </dsp:txXfrm>
    </dsp:sp>
    <dsp:sp modelId="{EB6F60CF-1314-499B-B0A3-377B0833E1A8}">
      <dsp:nvSpPr>
        <dsp:cNvPr id="0" name=""/>
        <dsp:cNvSpPr/>
      </dsp:nvSpPr>
      <dsp:spPr>
        <a:xfrm>
          <a:off x="0" y="2845154"/>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916F959-00F7-47D5-BCB4-EE45B70C49F5}">
      <dsp:nvSpPr>
        <dsp:cNvPr id="0" name=""/>
        <dsp:cNvSpPr/>
      </dsp:nvSpPr>
      <dsp:spPr>
        <a:xfrm>
          <a:off x="171970" y="2973065"/>
          <a:ext cx="312673" cy="3126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671193-9135-4337-BDAD-8EF30900C9FB}">
      <dsp:nvSpPr>
        <dsp:cNvPr id="0" name=""/>
        <dsp:cNvSpPr/>
      </dsp:nvSpPr>
      <dsp:spPr>
        <a:xfrm>
          <a:off x="656614" y="2845154"/>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622300">
            <a:lnSpc>
              <a:spcPct val="100000"/>
            </a:lnSpc>
            <a:spcBef>
              <a:spcPct val="0"/>
            </a:spcBef>
            <a:spcAft>
              <a:spcPct val="35000"/>
            </a:spcAft>
            <a:buNone/>
          </a:pPr>
          <a:r>
            <a:rPr lang="en-US" sz="1400" b="0" kern="1200"/>
            <a:t>This method promotes collaboration and peer feedback, further enhancing learning outcomes.</a:t>
          </a:r>
          <a:endParaRPr lang="en-US" sz="1400" kern="1200"/>
        </a:p>
      </dsp:txBody>
      <dsp:txXfrm>
        <a:off x="656614" y="2845154"/>
        <a:ext cx="8114625" cy="5684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EEB8C-62E6-49FC-8393-3217026920BD}">
      <dsp:nvSpPr>
        <dsp:cNvPr id="0" name=""/>
        <dsp:cNvSpPr/>
      </dsp:nvSpPr>
      <dsp:spPr>
        <a:xfrm>
          <a:off x="451211" y="571842"/>
          <a:ext cx="733271" cy="7332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CCCAB-8B10-4F22-9A6B-9DDC5108BA18}">
      <dsp:nvSpPr>
        <dsp:cNvPr id="0" name=""/>
        <dsp:cNvSpPr/>
      </dsp:nvSpPr>
      <dsp:spPr>
        <a:xfrm>
          <a:off x="3101" y="1571188"/>
          <a:ext cx="1629492" cy="77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 The one-take philosophy encourages simplicity and authenticity in video production.</a:t>
          </a:r>
          <a:endParaRPr lang="en-US" sz="1100" kern="1200" dirty="0"/>
        </a:p>
      </dsp:txBody>
      <dsp:txXfrm>
        <a:off x="3101" y="1571188"/>
        <a:ext cx="1629492" cy="774008"/>
      </dsp:txXfrm>
    </dsp:sp>
    <dsp:sp modelId="{DED6DF05-3BD5-4E8C-B6CD-4038980B8D0E}">
      <dsp:nvSpPr>
        <dsp:cNvPr id="0" name=""/>
        <dsp:cNvSpPr/>
      </dsp:nvSpPr>
      <dsp:spPr>
        <a:xfrm>
          <a:off x="2365864" y="571842"/>
          <a:ext cx="733271" cy="7332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A92A5-8082-4A67-B4C6-645D3AFB9F9A}">
      <dsp:nvSpPr>
        <dsp:cNvPr id="0" name=""/>
        <dsp:cNvSpPr/>
      </dsp:nvSpPr>
      <dsp:spPr>
        <a:xfrm>
          <a:off x="1917754" y="1571188"/>
          <a:ext cx="1629492" cy="77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By focusing on delivering content in a single take, educators can reduce the pressure and time involved in video creation.</a:t>
          </a:r>
          <a:endParaRPr lang="en-US" sz="1100" kern="1200" dirty="0"/>
        </a:p>
      </dsp:txBody>
      <dsp:txXfrm>
        <a:off x="1917754" y="1571188"/>
        <a:ext cx="1629492" cy="774008"/>
      </dsp:txXfrm>
    </dsp:sp>
    <dsp:sp modelId="{79E7B397-A401-411C-8973-F2B66A7D5EB9}">
      <dsp:nvSpPr>
        <dsp:cNvPr id="0" name=""/>
        <dsp:cNvSpPr/>
      </dsp:nvSpPr>
      <dsp:spPr>
        <a:xfrm>
          <a:off x="4280518" y="571842"/>
          <a:ext cx="733271" cy="7332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EF5BE-0C77-4C9E-A340-E74ED37D9CE2}">
      <dsp:nvSpPr>
        <dsp:cNvPr id="0" name=""/>
        <dsp:cNvSpPr/>
      </dsp:nvSpPr>
      <dsp:spPr>
        <a:xfrm>
          <a:off x="3832407" y="1571188"/>
          <a:ext cx="1629492" cy="77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This approach fosters a more natural presentation style, making the content relatable and engaging for students.</a:t>
          </a:r>
          <a:endParaRPr lang="en-US" sz="1100" kern="1200" dirty="0"/>
        </a:p>
      </dsp:txBody>
      <dsp:txXfrm>
        <a:off x="3832407" y="1571188"/>
        <a:ext cx="1629492" cy="774008"/>
      </dsp:txXfrm>
    </dsp:sp>
    <dsp:sp modelId="{BBCEBD7A-990B-49A6-BC19-9C4E712E0A9F}">
      <dsp:nvSpPr>
        <dsp:cNvPr id="0" name=""/>
        <dsp:cNvSpPr/>
      </dsp:nvSpPr>
      <dsp:spPr>
        <a:xfrm>
          <a:off x="6195171" y="571842"/>
          <a:ext cx="733271" cy="7332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1AB9D-D3CC-41D4-92C7-FD8E3BEAD2A9}">
      <dsp:nvSpPr>
        <dsp:cNvPr id="0" name=""/>
        <dsp:cNvSpPr/>
      </dsp:nvSpPr>
      <dsp:spPr>
        <a:xfrm>
          <a:off x="5747061" y="1571188"/>
          <a:ext cx="1629492" cy="77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While perfection is not the goal, clear communication and genuine engagement with the material are prioritized.</a:t>
          </a:r>
          <a:endParaRPr lang="en-US" sz="1100" kern="1200" dirty="0"/>
        </a:p>
      </dsp:txBody>
      <dsp:txXfrm>
        <a:off x="5747061" y="1571188"/>
        <a:ext cx="1629492" cy="774008"/>
      </dsp:txXfrm>
    </dsp:sp>
    <dsp:sp modelId="{0B67FAC8-EE1E-46C9-BA26-9E4620C97D10}">
      <dsp:nvSpPr>
        <dsp:cNvPr id="0" name=""/>
        <dsp:cNvSpPr/>
      </dsp:nvSpPr>
      <dsp:spPr>
        <a:xfrm>
          <a:off x="8109824" y="571842"/>
          <a:ext cx="733271" cy="7332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6ECEA-9D79-4F08-9030-011432E428BD}">
      <dsp:nvSpPr>
        <dsp:cNvPr id="0" name=""/>
        <dsp:cNvSpPr/>
      </dsp:nvSpPr>
      <dsp:spPr>
        <a:xfrm>
          <a:off x="7661714" y="1571188"/>
          <a:ext cx="1629492" cy="77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The one-take philosophy simplifies content creation, making it more accessible and manageable for educators.</a:t>
          </a:r>
          <a:endParaRPr lang="en-US" sz="1100" kern="1200" dirty="0"/>
        </a:p>
      </dsp:txBody>
      <dsp:txXfrm>
        <a:off x="7661714" y="1571188"/>
        <a:ext cx="1629492" cy="7740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F3A0-7939-FAEA-D03A-0584B4DF8B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3F2A9E42-0802-D4BD-D12E-5AB84FAB1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FE231FBC-6174-23D8-90EB-CEF7B8FE4509}"/>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5" name="Footer Placeholder 4">
            <a:extLst>
              <a:ext uri="{FF2B5EF4-FFF2-40B4-BE49-F238E27FC236}">
                <a16:creationId xmlns:a16="http://schemas.microsoft.com/office/drawing/2014/main" id="{9CEC614B-CF56-C727-18E4-DBC65453613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5BAF11B-19B6-4345-312D-252F52D4B5E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88842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AB56-D66C-6DED-072E-7FDF609F1FFA}"/>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9CED4A28-C2DF-0D5A-D201-3B5E045D60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47FA291-BC35-20BF-0D96-D9330F6B3043}"/>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5" name="Footer Placeholder 4">
            <a:extLst>
              <a:ext uri="{FF2B5EF4-FFF2-40B4-BE49-F238E27FC236}">
                <a16:creationId xmlns:a16="http://schemas.microsoft.com/office/drawing/2014/main" id="{165488F9-DC95-046E-6AC1-2408CA3E2E7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2517217-5C8D-A465-4832-7387BFBAB3D0}"/>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198109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65CCF9-401D-6C5A-19C3-97C75415CCC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3E1DF125-10E9-0358-97E8-C430070A00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B4EA62A7-9A13-1C5D-7640-1EB46BFF6B36}"/>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5" name="Footer Placeholder 4">
            <a:extLst>
              <a:ext uri="{FF2B5EF4-FFF2-40B4-BE49-F238E27FC236}">
                <a16:creationId xmlns:a16="http://schemas.microsoft.com/office/drawing/2014/main" id="{E3B2B0C8-2929-5ADE-0090-35A67E67F30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5FA8A22-0A09-E4AD-A3AE-422AF9003E96}"/>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99275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781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504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670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6197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129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899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154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244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636-F00D-5289-EF27-40501012015F}"/>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F8379EF-EF41-9AAA-73AC-FADCA1569C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570361C-EBB8-0750-4AE4-32A908B9B3C0}"/>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5" name="Footer Placeholder 4">
            <a:extLst>
              <a:ext uri="{FF2B5EF4-FFF2-40B4-BE49-F238E27FC236}">
                <a16:creationId xmlns:a16="http://schemas.microsoft.com/office/drawing/2014/main" id="{43135120-FA42-96E2-9AD3-0BBAAB4F56F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2432A38-7526-2EBD-178F-85543398BCDB}"/>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386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83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45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987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0F1C-C8C7-72B1-D797-869ED1A2B5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8502CA21-28EC-A591-5719-088CD62746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43961-40E1-7C88-E584-4E5E8EF749B3}"/>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5" name="Footer Placeholder 4">
            <a:extLst>
              <a:ext uri="{FF2B5EF4-FFF2-40B4-BE49-F238E27FC236}">
                <a16:creationId xmlns:a16="http://schemas.microsoft.com/office/drawing/2014/main" id="{CECB97DE-F5CC-27E2-C405-CB99611E338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96E140C-1832-2107-7BCC-4F1B6D81B41A}"/>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3725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2214-4EFD-5282-75E0-F27A52249D62}"/>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FAAFD9F9-2625-A74C-3F94-58AF23BD63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284B4E6E-3C6D-1B4E-50BC-70DE62E86B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E6BFBBFF-4552-36EB-8658-8F6B5D7D4A79}"/>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6" name="Footer Placeholder 5">
            <a:extLst>
              <a:ext uri="{FF2B5EF4-FFF2-40B4-BE49-F238E27FC236}">
                <a16:creationId xmlns:a16="http://schemas.microsoft.com/office/drawing/2014/main" id="{31AA1E55-2BFE-3C0B-B4B1-B2777038CD2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DCBAE51-46BA-4A42-6F46-EE1BE2E13C2D}"/>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17617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2382-C264-46F2-BC5B-4B29B44ECF86}"/>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B6BC0832-012A-B896-470D-0D4DDCF97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24EFE7-DB15-A6B7-3A8C-77DA552722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EE8FE1E6-C14B-3E69-817B-44A4AE911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6BF031-2FAA-E22B-1DD2-87B1618A57C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76CD78A1-6384-ACE0-2E8E-A5B3930B090C}"/>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8" name="Footer Placeholder 7">
            <a:extLst>
              <a:ext uri="{FF2B5EF4-FFF2-40B4-BE49-F238E27FC236}">
                <a16:creationId xmlns:a16="http://schemas.microsoft.com/office/drawing/2014/main" id="{81B0E1BC-9530-46F2-4363-8834D0D8FF9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373CEFB-E6C3-D5D8-6EDE-B60EFD83B1C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203919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999C-F992-704D-F52C-5BCC22DCF838}"/>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782FF570-F12B-2244-4B3C-B827B50694FC}"/>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4" name="Footer Placeholder 3">
            <a:extLst>
              <a:ext uri="{FF2B5EF4-FFF2-40B4-BE49-F238E27FC236}">
                <a16:creationId xmlns:a16="http://schemas.microsoft.com/office/drawing/2014/main" id="{49E26F26-7493-9C99-309A-35CB59A6352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6FBE91D8-5C94-A980-8A5D-3F995FDDE837}"/>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20670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D7D5F-B967-B4CE-8AD9-153F182C3E4E}"/>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3" name="Footer Placeholder 2">
            <a:extLst>
              <a:ext uri="{FF2B5EF4-FFF2-40B4-BE49-F238E27FC236}">
                <a16:creationId xmlns:a16="http://schemas.microsoft.com/office/drawing/2014/main" id="{829DC32F-A661-2821-5F0D-B39113AB5B21}"/>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E17BA37D-D4A5-4BCE-595C-0647FC87583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99959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FE9-4DE4-B1CD-E991-C35E10E899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B90B34DE-A670-5434-7222-AB005DAD9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108F7D70-3C52-F72D-80E7-C2915BB87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447A6-437A-06C4-EA7B-2B944E339CFD}"/>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6" name="Footer Placeholder 5">
            <a:extLst>
              <a:ext uri="{FF2B5EF4-FFF2-40B4-BE49-F238E27FC236}">
                <a16:creationId xmlns:a16="http://schemas.microsoft.com/office/drawing/2014/main" id="{4A3BF2FB-7881-7824-A6A8-BA714D7CA91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085E9B8-4FD9-2C4E-926A-FFD37B71AB5A}"/>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28476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A454-AD01-ACC3-371F-9E0AEBCA17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B85EABA-3D63-8023-7D2E-66FA68572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75C506A7-8817-44A3-A1A3-ABBE4BBC7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EE5EC9-1672-1CFE-B7ED-2274196EE20E}"/>
              </a:ext>
            </a:extLst>
          </p:cNvPr>
          <p:cNvSpPr>
            <a:spLocks noGrp="1"/>
          </p:cNvSpPr>
          <p:nvPr>
            <p:ph type="dt" sz="half" idx="10"/>
          </p:nvPr>
        </p:nvSpPr>
        <p:spPr/>
        <p:txBody>
          <a:bodyPr/>
          <a:lstStyle/>
          <a:p>
            <a:fld id="{AC2C384B-A81A-4237-A5E5-7ACCF1E14587}" type="datetimeFigureOut">
              <a:rPr lang="en-BE" smtClean="0"/>
              <a:t>07/11/2024</a:t>
            </a:fld>
            <a:endParaRPr lang="en-BE"/>
          </a:p>
        </p:txBody>
      </p:sp>
      <p:sp>
        <p:nvSpPr>
          <p:cNvPr id="6" name="Footer Placeholder 5">
            <a:extLst>
              <a:ext uri="{FF2B5EF4-FFF2-40B4-BE49-F238E27FC236}">
                <a16:creationId xmlns:a16="http://schemas.microsoft.com/office/drawing/2014/main" id="{67D739FE-B634-202C-284C-4C8AF58991A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4312913-BC00-2233-67FE-96B7C71C4C64}"/>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144876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3EF47-3DCF-63C0-9E74-002F5D46C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C7D53F52-1012-7C9D-DABD-E4024D1C2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90973D54-AAB4-9EC6-97D0-A7FFB96A9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2C384B-A81A-4237-A5E5-7ACCF1E14587}" type="datetimeFigureOut">
              <a:rPr lang="en-BE" smtClean="0"/>
              <a:t>07/11/2024</a:t>
            </a:fld>
            <a:endParaRPr lang="en-BE"/>
          </a:p>
        </p:txBody>
      </p:sp>
      <p:sp>
        <p:nvSpPr>
          <p:cNvPr id="5" name="Footer Placeholder 4">
            <a:extLst>
              <a:ext uri="{FF2B5EF4-FFF2-40B4-BE49-F238E27FC236}">
                <a16:creationId xmlns:a16="http://schemas.microsoft.com/office/drawing/2014/main" id="{C99F1A7F-25A5-7BE9-333C-F93A5F2F5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1C62E675-D7C8-4BFF-7386-914EE13C8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56F44E-EC89-4A43-AFA0-CE9E7499BE17}" type="slidenum">
              <a:rPr lang="en-BE" smtClean="0"/>
              <a:t>‹#›</a:t>
            </a:fld>
            <a:endParaRPr lang="en-BE"/>
          </a:p>
        </p:txBody>
      </p:sp>
    </p:spTree>
    <p:extLst>
      <p:ext uri="{BB962C8B-B14F-4D97-AF65-F5344CB8AC3E}">
        <p14:creationId xmlns:p14="http://schemas.microsoft.com/office/powerpoint/2010/main" val="2869127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4307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www.bing.com/search?q=Screencast-O-Matic+&amp;FORM=HDRSC1" TargetMode="External"/><Relationship Id="rId3" Type="http://schemas.openxmlformats.org/officeDocument/2006/relationships/image" Target="../media/image2.png"/><Relationship Id="rId7" Type="http://schemas.openxmlformats.org/officeDocument/2006/relationships/hyperlink" Target="https://express.adobe.com/page/419FsQLD7CJOC/"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hyperlink" Target="https://medium.com/anchor" TargetMode="External"/><Relationship Id="rId3" Type="http://schemas.openxmlformats.org/officeDocument/2006/relationships/image" Target="../media/image2.png"/><Relationship Id="rId7" Type="http://schemas.openxmlformats.org/officeDocument/2006/relationships/hyperlink" Target="Audacity%20&#174;%20|%20Free%20Audio%20editor,%20recorder,%20music%20making%20and%20more!%20(audacityteam.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www.thinglink.com/edu/" TargetMode="External"/><Relationship Id="rId3" Type="http://schemas.openxmlformats.org/officeDocument/2006/relationships/image" Target="../media/image2.png"/><Relationship Id="rId7" Type="http://schemas.openxmlformats.org/officeDocument/2006/relationships/hyperlink" Target="Genially:%20Interactive%20eLearning%20&amp;%20Content%20Creation%20Platfor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https://www.vyond.com/plans/?utm_medium=cpc&amp;utm_source=bing&amp;utm_campaign=Brand&amp;utm_content=headline&amp;utm_term=vyond&amp;msclkid=dfe9ffad387d1f035bd098b5de3d5cf3" TargetMode="External"/><Relationship Id="rId3" Type="http://schemas.openxmlformats.org/officeDocument/2006/relationships/image" Target="../media/image2.png"/><Relationship Id="rId7" Type="http://schemas.openxmlformats.org/officeDocument/2006/relationships/hyperlink" Target="https://www.powtoon.com/creators/?utm_source=bing&amp;utm_medium=cpc&amp;utm_campaign=kd-bing-brand-eu+canada-20230103&amp;msclkid=272e646da93110fbab4603754cda566f&amp;utm_term=powtoon&amp;utm_content=Powtoon%20-%20Exac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miro.com/" TargetMode="External"/><Relationship Id="rId5" Type="http://schemas.openxmlformats.org/officeDocument/2006/relationships/image" Target="../media/image30.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jpe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svg"/><Relationship Id="rId4" Type="http://schemas.openxmlformats.org/officeDocument/2006/relationships/image" Target="../media/image4.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finestfuture.org/start-studies/vocational-program/" TargetMode="External"/><Relationship Id="rId5" Type="http://schemas.openxmlformats.org/officeDocument/2006/relationships/image" Target="../media/image46.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svg"/><Relationship Id="rId10" Type="http://schemas.openxmlformats.org/officeDocument/2006/relationships/image" Target="../media/image4.png"/><Relationship Id="rId4" Type="http://schemas.openxmlformats.org/officeDocument/2006/relationships/image" Target="../media/image74.pn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anchor.fm/" TargetMode="External"/><Relationship Id="rId3" Type="http://schemas.openxmlformats.org/officeDocument/2006/relationships/image" Target="../media/image2.png"/><Relationship Id="rId7" Type="http://schemas.openxmlformats.org/officeDocument/2006/relationships/hyperlink" Target="https://www.audacityteam.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thinglink.com/" TargetMode="External"/><Relationship Id="rId5" Type="http://schemas.openxmlformats.org/officeDocument/2006/relationships/hyperlink" Target="https://www.vyond.com/"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canva.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audiolibrary" TargetMode="External"/><Relationship Id="rId5" Type="http://schemas.openxmlformats.org/officeDocument/2006/relationships/hyperlink" Target="https://freemusicarchive.or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975715"/>
            <a:ext cx="6746489" cy="1847044"/>
          </a:xfrm>
          <a:prstGeom prst="rect">
            <a:avLst/>
          </a:prstGeom>
        </p:spPr>
        <p:txBody>
          <a:bodyPr wrap="square" lIns="0" tIns="0" rIns="0" bIns="0" rtlCol="0" anchor="t">
            <a:spAutoFit/>
          </a:bodyPr>
          <a:lstStyle/>
          <a:p>
            <a:pPr defTabSz="609630"/>
            <a:r>
              <a:rPr lang="en-GB" sz="2667" spc="-68" dirty="0">
                <a:solidFill>
                  <a:srgbClr val="FB8709"/>
                </a:solidFill>
                <a:latin typeface="HK Grotesk Bold"/>
              </a:rPr>
              <a:t>Module 5: Technology Tools for the Flipped Classroom</a:t>
            </a:r>
          </a:p>
          <a:p>
            <a:pPr defTabSz="609630"/>
            <a:r>
              <a:rPr lang="en-US" sz="3334" spc="-58" dirty="0">
                <a:solidFill>
                  <a:srgbClr val="053249"/>
                </a:solidFill>
                <a:latin typeface="HK Grotesk Bold"/>
              </a:rPr>
              <a:t>Module 2- </a:t>
            </a:r>
            <a:r>
              <a:rPr lang="en-GB" sz="3334" spc="-58" dirty="0">
                <a:solidFill>
                  <a:srgbClr val="053249"/>
                </a:solidFill>
                <a:latin typeface="HK Grotesk Bold"/>
              </a:rPr>
              <a:t> Multimedia Content Creation: Tools and Techniques</a:t>
            </a:r>
            <a:endParaRPr lang="en-US" sz="3334"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pPr defTabSz="609630"/>
              <a:endParaRPr lang="en-BE" sz="1200" dirty="0">
                <a:solidFill>
                  <a:prstClr val="black"/>
                </a:solidFill>
                <a:latin typeface="Calibri"/>
              </a:endParaRPr>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8" name="Freeform 8"/>
          <p:cNvSpPr/>
          <p:nvPr/>
        </p:nvSpPr>
        <p:spPr>
          <a:xfrm>
            <a:off x="456859" y="5974174"/>
            <a:ext cx="2495010" cy="673653"/>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9" name="TextBox 9"/>
          <p:cNvSpPr txBox="1"/>
          <p:nvPr/>
        </p:nvSpPr>
        <p:spPr>
          <a:xfrm>
            <a:off x="685800" y="1000921"/>
            <a:ext cx="7530167" cy="696473"/>
          </a:xfrm>
          <a:prstGeom prst="rect">
            <a:avLst/>
          </a:prstGeom>
        </p:spPr>
        <p:txBody>
          <a:bodyPr lIns="0" tIns="0" rIns="0" bIns="0" rtlCol="0" anchor="t">
            <a:spAutoFit/>
          </a:bodyPr>
          <a:lstStyle/>
          <a:p>
            <a:pPr defTabSz="609630">
              <a:lnSpc>
                <a:spcPts val="2823"/>
              </a:lnSpc>
            </a:pPr>
            <a:r>
              <a:rPr lang="en-US" sz="2333" dirty="0" err="1">
                <a:solidFill>
                  <a:srgbClr val="053249"/>
                </a:solidFill>
                <a:latin typeface="HK Grotesk"/>
              </a:rPr>
              <a:t>CollaboratiVET</a:t>
            </a:r>
            <a:r>
              <a:rPr lang="en-US" sz="2333" dirty="0">
                <a:solidFill>
                  <a:srgbClr val="053249"/>
                </a:solidFill>
                <a:latin typeface="HK Grotesk"/>
              </a:rPr>
              <a:t> Curriculum for VET teachers/trainers/educators </a:t>
            </a:r>
          </a:p>
        </p:txBody>
      </p:sp>
      <p:grpSp>
        <p:nvGrpSpPr>
          <p:cNvPr id="10" name="Group 10"/>
          <p:cNvGrpSpPr/>
          <p:nvPr/>
        </p:nvGrpSpPr>
        <p:grpSpPr>
          <a:xfrm>
            <a:off x="7432289" y="373568"/>
            <a:ext cx="4073911" cy="6110866"/>
            <a:chOff x="0" y="0"/>
            <a:chExt cx="6350000" cy="9525000"/>
          </a:xfrm>
        </p:grpSpPr>
        <p:sp>
          <p:nvSpPr>
            <p:cNvPr id="11" name="Freeform 11"/>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62464" r="-62464"/>
              </a:stretch>
            </a:blipFill>
          </p:spPr>
          <p:txBody>
            <a:bodyPr/>
            <a:lstStyle/>
            <a:p>
              <a:pPr defTabSz="609630"/>
              <a:endParaRPr lang="en-BE" sz="1200">
                <a:solidFill>
                  <a:prstClr val="black"/>
                </a:solidFill>
                <a:latin typeface="Calibri"/>
              </a:endParaRPr>
            </a:p>
          </p:txBody>
        </p:sp>
      </p:grpSp>
      <p:sp>
        <p:nvSpPr>
          <p:cNvPr id="12" name="TextBox 12"/>
          <p:cNvSpPr txBox="1"/>
          <p:nvPr/>
        </p:nvSpPr>
        <p:spPr>
          <a:xfrm>
            <a:off x="2883676" y="6096647"/>
            <a:ext cx="4480421" cy="693395"/>
          </a:xfrm>
          <a:prstGeom prst="rect">
            <a:avLst/>
          </a:prstGeom>
        </p:spPr>
        <p:txBody>
          <a:bodyPr lIns="0" tIns="0" rIns="0" bIns="0" rtlCol="0" anchor="t">
            <a:spAutoFit/>
          </a:bodyPr>
          <a:lstStyle/>
          <a:p>
            <a:pPr algn="just" defTabSz="609630">
              <a:lnSpc>
                <a:spcPts val="1120"/>
              </a:lnSpc>
            </a:pPr>
            <a:r>
              <a:rPr lang="en-US" sz="8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defTabSz="609630">
              <a:lnSpc>
                <a:spcPts val="1120"/>
              </a:lnSpc>
              <a:spcBef>
                <a:spcPct val="0"/>
              </a:spcBef>
            </a:pPr>
            <a:endParaRPr lang="en-US" sz="800" dirty="0">
              <a:solidFill>
                <a:srgbClr val="121212"/>
              </a:solidFill>
              <a:latin typeface="HK Grotesk Light"/>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5878" y="6453255"/>
            <a:ext cx="698413" cy="253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Video Creation Tools</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4098" name="Picture 2" descr="Image result for adobe spark">
            <a:extLst>
              <a:ext uri="{FF2B5EF4-FFF2-40B4-BE49-F238E27FC236}">
                <a16:creationId xmlns:a16="http://schemas.microsoft.com/office/drawing/2014/main" id="{273708E7-F162-3A21-2C4D-E6EB5034A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579" y="2607107"/>
            <a:ext cx="647259" cy="6947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creencast-O-Matic Review - Bandicam">
            <a:extLst>
              <a:ext uri="{FF2B5EF4-FFF2-40B4-BE49-F238E27FC236}">
                <a16:creationId xmlns:a16="http://schemas.microsoft.com/office/drawing/2014/main" id="{1C3CB220-A463-6BA4-29E1-5FDC0BA73B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36" t="36918" r="-1488" b="31740"/>
          <a:stretch/>
        </p:blipFill>
        <p:spPr bwMode="auto">
          <a:xfrm>
            <a:off x="5808845" y="2650927"/>
            <a:ext cx="2623922" cy="473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738C9C-527B-9AB5-A6E5-FAD6E63EA654}"/>
              </a:ext>
            </a:extLst>
          </p:cNvPr>
          <p:cNvSpPr txBox="1"/>
          <p:nvPr/>
        </p:nvSpPr>
        <p:spPr>
          <a:xfrm>
            <a:off x="930960" y="1389691"/>
            <a:ext cx="8834832" cy="707886"/>
          </a:xfrm>
          <a:prstGeom prst="rect">
            <a:avLst/>
          </a:prstGeom>
          <a:noFill/>
        </p:spPr>
        <p:txBody>
          <a:bodyPr wrap="square">
            <a:spAutoFit/>
          </a:bodyPr>
          <a:lstStyle/>
          <a:p>
            <a:pPr lvl="0"/>
            <a:r>
              <a:rPr lang="en-US" sz="2000" b="0" dirty="0"/>
              <a:t>Video content is a staple of the flipped classroom, serving as a versatile medium for presenting information.</a:t>
            </a:r>
            <a:endParaRPr lang="en-US" sz="2000" dirty="0"/>
          </a:p>
        </p:txBody>
      </p:sp>
      <p:sp>
        <p:nvSpPr>
          <p:cNvPr id="18" name="TextBox 17">
            <a:extLst>
              <a:ext uri="{FF2B5EF4-FFF2-40B4-BE49-F238E27FC236}">
                <a16:creationId xmlns:a16="http://schemas.microsoft.com/office/drawing/2014/main" id="{266CDBA9-965D-D79B-6584-BC5F026E8A3C}"/>
              </a:ext>
            </a:extLst>
          </p:cNvPr>
          <p:cNvSpPr txBox="1"/>
          <p:nvPr/>
        </p:nvSpPr>
        <p:spPr>
          <a:xfrm>
            <a:off x="930960" y="2382591"/>
            <a:ext cx="3333803" cy="1477328"/>
          </a:xfrm>
          <a:prstGeom prst="rect">
            <a:avLst/>
          </a:prstGeom>
          <a:noFill/>
        </p:spPr>
        <p:txBody>
          <a:bodyPr wrap="square">
            <a:spAutoFit/>
          </a:bodyPr>
          <a:lstStyle/>
          <a:p>
            <a:pPr lvl="0" algn="just"/>
            <a:r>
              <a:rPr lang="en-US" b="0" dirty="0"/>
              <a:t>Tools like </a:t>
            </a:r>
            <a:r>
              <a:rPr lang="en-US" b="0" dirty="0">
                <a:hlinkClick r:id="rId7"/>
              </a:rPr>
              <a:t>Adobe Spark </a:t>
            </a:r>
            <a:r>
              <a:rPr lang="en-US" b="0" dirty="0"/>
              <a:t>and </a:t>
            </a:r>
            <a:r>
              <a:rPr lang="en-US" b="0" dirty="0">
                <a:hlinkClick r:id="rId8"/>
              </a:rPr>
              <a:t>Screencast-O-Matic</a:t>
            </a:r>
            <a:r>
              <a:rPr lang="en-US" b="0" dirty="0"/>
              <a:t> empower educators to create professional-quality videos easily.</a:t>
            </a:r>
            <a:endParaRPr lang="en-US" dirty="0"/>
          </a:p>
        </p:txBody>
      </p:sp>
      <p:sp>
        <p:nvSpPr>
          <p:cNvPr id="21" name="TextBox 20">
            <a:extLst>
              <a:ext uri="{FF2B5EF4-FFF2-40B4-BE49-F238E27FC236}">
                <a16:creationId xmlns:a16="http://schemas.microsoft.com/office/drawing/2014/main" id="{33CB0386-3044-C82E-3323-0ABF34959370}"/>
              </a:ext>
            </a:extLst>
          </p:cNvPr>
          <p:cNvSpPr txBox="1"/>
          <p:nvPr/>
        </p:nvSpPr>
        <p:spPr>
          <a:xfrm>
            <a:off x="930959" y="4254696"/>
            <a:ext cx="9247934" cy="338554"/>
          </a:xfrm>
          <a:prstGeom prst="rect">
            <a:avLst/>
          </a:prstGeom>
          <a:noFill/>
        </p:spPr>
        <p:txBody>
          <a:bodyPr wrap="square">
            <a:spAutoFit/>
          </a:bodyPr>
          <a:lstStyle/>
          <a:p>
            <a:pPr lvl="0"/>
            <a:r>
              <a:rPr lang="en-US" sz="1600" b="0" dirty="0"/>
              <a:t>The effectiveness of these videos relies not only on visual elements but also on clear audio quality.</a:t>
            </a:r>
            <a:endParaRPr lang="en-BE" sz="1600" dirty="0"/>
          </a:p>
        </p:txBody>
      </p:sp>
      <p:sp>
        <p:nvSpPr>
          <p:cNvPr id="25" name="TextBox 24">
            <a:extLst>
              <a:ext uri="{FF2B5EF4-FFF2-40B4-BE49-F238E27FC236}">
                <a16:creationId xmlns:a16="http://schemas.microsoft.com/office/drawing/2014/main" id="{F7A5E85D-D3E3-60B6-4B00-6D2ABD55C887}"/>
              </a:ext>
            </a:extLst>
          </p:cNvPr>
          <p:cNvSpPr txBox="1"/>
          <p:nvPr/>
        </p:nvSpPr>
        <p:spPr>
          <a:xfrm>
            <a:off x="930960" y="4568024"/>
            <a:ext cx="10038559" cy="584775"/>
          </a:xfrm>
          <a:prstGeom prst="rect">
            <a:avLst/>
          </a:prstGeom>
          <a:noFill/>
        </p:spPr>
        <p:txBody>
          <a:bodyPr wrap="square">
            <a:spAutoFit/>
          </a:bodyPr>
          <a:lstStyle/>
          <a:p>
            <a:pPr lvl="0"/>
            <a:r>
              <a:rPr lang="en-US" sz="1600" b="0" dirty="0"/>
              <a:t>High-quality audio makes video content more accessible and engaging for students, enhancing the overall learning experience</a:t>
            </a:r>
            <a:endParaRPr lang="en-BE" sz="1600" dirty="0"/>
          </a:p>
        </p:txBody>
      </p:sp>
      <p:sp>
        <p:nvSpPr>
          <p:cNvPr id="26" name="Arrow: Right 25">
            <a:extLst>
              <a:ext uri="{FF2B5EF4-FFF2-40B4-BE49-F238E27FC236}">
                <a16:creationId xmlns:a16="http://schemas.microsoft.com/office/drawing/2014/main" id="{B48F4778-9518-452B-8AD9-C8CA63174381}"/>
              </a:ext>
            </a:extLst>
          </p:cNvPr>
          <p:cNvSpPr/>
          <p:nvPr/>
        </p:nvSpPr>
        <p:spPr>
          <a:xfrm>
            <a:off x="582621" y="1603922"/>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7" name="Arrow: Right 26">
            <a:extLst>
              <a:ext uri="{FF2B5EF4-FFF2-40B4-BE49-F238E27FC236}">
                <a16:creationId xmlns:a16="http://schemas.microsoft.com/office/drawing/2014/main" id="{715003C7-B069-641F-33E3-D93E227703F5}"/>
              </a:ext>
            </a:extLst>
          </p:cNvPr>
          <p:cNvSpPr/>
          <p:nvPr/>
        </p:nvSpPr>
        <p:spPr>
          <a:xfrm>
            <a:off x="582619" y="4555607"/>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32398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Audio Recording Tools</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5122" name="Picture 2" descr="What is audacity software and how does it work? - DevOpsSchool.com">
            <a:extLst>
              <a:ext uri="{FF2B5EF4-FFF2-40B4-BE49-F238E27FC236}">
                <a16:creationId xmlns:a16="http://schemas.microsoft.com/office/drawing/2014/main" id="{F93219A9-7C56-98AF-329D-6A9DF300B3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129" y="2381771"/>
            <a:ext cx="734565" cy="7345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To Use Anchor For Podcast">
            <a:extLst>
              <a:ext uri="{FF2B5EF4-FFF2-40B4-BE49-F238E27FC236}">
                <a16:creationId xmlns:a16="http://schemas.microsoft.com/office/drawing/2014/main" id="{1ED12176-1564-365F-0783-C5E2D288C0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613" t="39506" r="26033" b="37563"/>
          <a:stretch/>
        </p:blipFill>
        <p:spPr bwMode="auto">
          <a:xfrm>
            <a:off x="6373845" y="2551898"/>
            <a:ext cx="1859232" cy="500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D0AC64-00C2-DC88-333C-6CB8641EF588}"/>
              </a:ext>
            </a:extLst>
          </p:cNvPr>
          <p:cNvSpPr txBox="1"/>
          <p:nvPr/>
        </p:nvSpPr>
        <p:spPr>
          <a:xfrm>
            <a:off x="785164" y="1419019"/>
            <a:ext cx="10300350" cy="584775"/>
          </a:xfrm>
          <a:prstGeom prst="rect">
            <a:avLst/>
          </a:prstGeom>
          <a:noFill/>
        </p:spPr>
        <p:txBody>
          <a:bodyPr wrap="square" rtlCol="0">
            <a:spAutoFit/>
          </a:bodyPr>
          <a:lstStyle/>
          <a:p>
            <a:pPr lvl="0">
              <a:lnSpc>
                <a:spcPct val="100000"/>
              </a:lnSpc>
            </a:pPr>
            <a:r>
              <a:rPr lang="en-US" sz="1600" b="0" dirty="0"/>
              <a:t>Audio clarity is paramount in educational content, significantly impacting students' ability to engage with and understand material.</a:t>
            </a:r>
            <a:endParaRPr lang="en-US" sz="1600" dirty="0"/>
          </a:p>
        </p:txBody>
      </p:sp>
      <p:sp>
        <p:nvSpPr>
          <p:cNvPr id="17" name="TextBox 16">
            <a:extLst>
              <a:ext uri="{FF2B5EF4-FFF2-40B4-BE49-F238E27FC236}">
                <a16:creationId xmlns:a16="http://schemas.microsoft.com/office/drawing/2014/main" id="{B5C81048-9473-77CB-9332-CB4A664B3314}"/>
              </a:ext>
            </a:extLst>
          </p:cNvPr>
          <p:cNvSpPr txBox="1"/>
          <p:nvPr/>
        </p:nvSpPr>
        <p:spPr>
          <a:xfrm>
            <a:off x="2510567" y="3184660"/>
            <a:ext cx="2341690" cy="1384995"/>
          </a:xfrm>
          <a:prstGeom prst="rect">
            <a:avLst/>
          </a:prstGeom>
          <a:noFill/>
        </p:spPr>
        <p:txBody>
          <a:bodyPr wrap="square">
            <a:spAutoFit/>
          </a:bodyPr>
          <a:lstStyle/>
          <a:p>
            <a:pPr lvl="0" algn="ctr">
              <a:lnSpc>
                <a:spcPct val="100000"/>
              </a:lnSpc>
            </a:pPr>
            <a:r>
              <a:rPr lang="en-US" sz="1400" b="0" dirty="0"/>
              <a:t>Tools like </a:t>
            </a:r>
            <a:r>
              <a:rPr lang="en-US" sz="1400" b="0" dirty="0">
                <a:hlinkClick r:id="rId7"/>
              </a:rPr>
              <a:t>Audacity</a:t>
            </a:r>
            <a:r>
              <a:rPr lang="en-US" sz="1400" b="0" dirty="0"/>
              <a:t> provide a comprehensive platform for audio recording and editing, ensuring high-quality auditory components for multimedia content.</a:t>
            </a:r>
            <a:endParaRPr lang="en-US" sz="1400" dirty="0"/>
          </a:p>
        </p:txBody>
      </p:sp>
      <p:sp>
        <p:nvSpPr>
          <p:cNvPr id="20" name="TextBox 19">
            <a:extLst>
              <a:ext uri="{FF2B5EF4-FFF2-40B4-BE49-F238E27FC236}">
                <a16:creationId xmlns:a16="http://schemas.microsoft.com/office/drawing/2014/main" id="{496CB2FD-3D8C-A252-855E-D1BFA249D30F}"/>
              </a:ext>
            </a:extLst>
          </p:cNvPr>
          <p:cNvSpPr txBox="1"/>
          <p:nvPr/>
        </p:nvSpPr>
        <p:spPr>
          <a:xfrm>
            <a:off x="6096000" y="3147668"/>
            <a:ext cx="2341690" cy="1384995"/>
          </a:xfrm>
          <a:prstGeom prst="rect">
            <a:avLst/>
          </a:prstGeom>
          <a:noFill/>
        </p:spPr>
        <p:txBody>
          <a:bodyPr wrap="square">
            <a:spAutoFit/>
          </a:bodyPr>
          <a:lstStyle/>
          <a:p>
            <a:pPr lvl="0" algn="ctr">
              <a:lnSpc>
                <a:spcPct val="100000"/>
              </a:lnSpc>
            </a:pPr>
            <a:r>
              <a:rPr lang="en-US" sz="1400" b="0" dirty="0"/>
              <a:t> For podcasting or audio explanations, </a:t>
            </a:r>
            <a:r>
              <a:rPr lang="en-US" sz="1400" b="0" dirty="0">
                <a:hlinkClick r:id="rId8"/>
              </a:rPr>
              <a:t>Anchor</a:t>
            </a:r>
            <a:r>
              <a:rPr lang="en-US" sz="1400" b="0" dirty="0"/>
              <a:t> offers an intuitive and user-friendly interface, making it easy for educators to produce audio content.</a:t>
            </a:r>
            <a:endParaRPr lang="en-US" sz="1400" dirty="0"/>
          </a:p>
        </p:txBody>
      </p:sp>
      <p:sp>
        <p:nvSpPr>
          <p:cNvPr id="22" name="TextBox 21">
            <a:extLst>
              <a:ext uri="{FF2B5EF4-FFF2-40B4-BE49-F238E27FC236}">
                <a16:creationId xmlns:a16="http://schemas.microsoft.com/office/drawing/2014/main" id="{D27FFF9D-C1DF-2EE0-721A-FE7FDB22CB0C}"/>
              </a:ext>
            </a:extLst>
          </p:cNvPr>
          <p:cNvSpPr txBox="1"/>
          <p:nvPr/>
        </p:nvSpPr>
        <p:spPr>
          <a:xfrm>
            <a:off x="785164" y="4986881"/>
            <a:ext cx="9722580" cy="584775"/>
          </a:xfrm>
          <a:prstGeom prst="rect">
            <a:avLst/>
          </a:prstGeom>
          <a:noFill/>
        </p:spPr>
        <p:txBody>
          <a:bodyPr wrap="square">
            <a:spAutoFit/>
          </a:bodyPr>
          <a:lstStyle/>
          <a:p>
            <a:pPr lvl="0" algn="ctr">
              <a:lnSpc>
                <a:spcPct val="100000"/>
              </a:lnSpc>
            </a:pPr>
            <a:r>
              <a:rPr lang="en-US" sz="1600" b="0" dirty="0"/>
              <a:t> Together, these tools enable educators to create clear, engaging audio content that complements visual materials and enhances the overall learning experience.</a:t>
            </a:r>
            <a:endParaRPr lang="en-US" sz="1600" dirty="0"/>
          </a:p>
        </p:txBody>
      </p:sp>
      <p:sp>
        <p:nvSpPr>
          <p:cNvPr id="24" name="Arrow: Right 23">
            <a:extLst>
              <a:ext uri="{FF2B5EF4-FFF2-40B4-BE49-F238E27FC236}">
                <a16:creationId xmlns:a16="http://schemas.microsoft.com/office/drawing/2014/main" id="{B589528B-E2C6-3380-72F4-062F54B88B37}"/>
              </a:ext>
            </a:extLst>
          </p:cNvPr>
          <p:cNvSpPr/>
          <p:nvPr/>
        </p:nvSpPr>
        <p:spPr>
          <a:xfrm>
            <a:off x="474268" y="1595980"/>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29202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Interactive Content Creation</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146" name="Picture 2" descr="Presentaciones interactivas en Genially">
            <a:extLst>
              <a:ext uri="{FF2B5EF4-FFF2-40B4-BE49-F238E27FC236}">
                <a16:creationId xmlns:a16="http://schemas.microsoft.com/office/drawing/2014/main" id="{55103CC6-1229-B70A-AB8A-26A655552E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32" t="10373" r="18767" b="12151"/>
          <a:stretch/>
        </p:blipFill>
        <p:spPr bwMode="auto">
          <a:xfrm>
            <a:off x="4628149" y="2406131"/>
            <a:ext cx="710723" cy="6177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w to: ThingLink">
            <a:extLst>
              <a:ext uri="{FF2B5EF4-FFF2-40B4-BE49-F238E27FC236}">
                <a16:creationId xmlns:a16="http://schemas.microsoft.com/office/drawing/2014/main" id="{EBBE8362-9064-2C9E-3F26-2AFE1DF867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769" y="2744099"/>
            <a:ext cx="1234031" cy="2801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53194A3-2332-4550-3131-D16F1959E4BF}"/>
              </a:ext>
            </a:extLst>
          </p:cNvPr>
          <p:cNvSpPr txBox="1"/>
          <p:nvPr/>
        </p:nvSpPr>
        <p:spPr>
          <a:xfrm>
            <a:off x="491554" y="1385705"/>
            <a:ext cx="9643502" cy="584775"/>
          </a:xfrm>
          <a:prstGeom prst="rect">
            <a:avLst/>
          </a:prstGeom>
          <a:noFill/>
        </p:spPr>
        <p:txBody>
          <a:bodyPr wrap="square">
            <a:spAutoFit/>
          </a:bodyPr>
          <a:lstStyle/>
          <a:p>
            <a:pPr lvl="0"/>
            <a:r>
              <a:rPr lang="en-US" sz="1600" b="0" dirty="0"/>
              <a:t>Interactive content transforms passive learning into an active experience, encouraging students to engage directly with the material.</a:t>
            </a:r>
            <a:endParaRPr lang="en-US" sz="1600" dirty="0"/>
          </a:p>
        </p:txBody>
      </p:sp>
      <p:sp>
        <p:nvSpPr>
          <p:cNvPr id="22" name="TextBox 21">
            <a:extLst>
              <a:ext uri="{FF2B5EF4-FFF2-40B4-BE49-F238E27FC236}">
                <a16:creationId xmlns:a16="http://schemas.microsoft.com/office/drawing/2014/main" id="{EC1D5614-50B5-219C-EAA7-12D9F1477A20}"/>
              </a:ext>
            </a:extLst>
          </p:cNvPr>
          <p:cNvSpPr txBox="1"/>
          <p:nvPr/>
        </p:nvSpPr>
        <p:spPr>
          <a:xfrm>
            <a:off x="4152013" y="3111985"/>
            <a:ext cx="2986144" cy="1169551"/>
          </a:xfrm>
          <a:prstGeom prst="rect">
            <a:avLst/>
          </a:prstGeom>
          <a:noFill/>
        </p:spPr>
        <p:txBody>
          <a:bodyPr wrap="square">
            <a:spAutoFit/>
          </a:bodyPr>
          <a:lstStyle/>
          <a:p>
            <a:pPr lvl="0" algn="ctr"/>
            <a:r>
              <a:rPr lang="en-US" sz="1400" b="0" dirty="0"/>
              <a:t>Platforms like </a:t>
            </a:r>
            <a:r>
              <a:rPr lang="en-US" sz="1400" b="1" dirty="0">
                <a:hlinkClick r:id="rId7"/>
              </a:rPr>
              <a:t>Genially</a:t>
            </a:r>
            <a:r>
              <a:rPr lang="en-US" sz="1400" b="1" dirty="0"/>
              <a:t> </a:t>
            </a:r>
            <a:r>
              <a:rPr lang="en-US" sz="1400" b="0" dirty="0"/>
              <a:t>and </a:t>
            </a:r>
            <a:r>
              <a:rPr lang="en-US" sz="1400" b="1" dirty="0" err="1">
                <a:hlinkClick r:id="rId8"/>
              </a:rPr>
              <a:t>ThingLink</a:t>
            </a:r>
            <a:r>
              <a:rPr lang="en-US" sz="1400" b="1" dirty="0"/>
              <a:t> </a:t>
            </a:r>
            <a:r>
              <a:rPr lang="en-US" sz="1400" b="0" dirty="0"/>
              <a:t>allow educators to create interactive images, presentations, and infographics that foster active learning.</a:t>
            </a:r>
            <a:endParaRPr lang="en-BE" sz="1400" dirty="0"/>
          </a:p>
        </p:txBody>
      </p:sp>
      <p:sp>
        <p:nvSpPr>
          <p:cNvPr id="24" name="TextBox 23">
            <a:extLst>
              <a:ext uri="{FF2B5EF4-FFF2-40B4-BE49-F238E27FC236}">
                <a16:creationId xmlns:a16="http://schemas.microsoft.com/office/drawing/2014/main" id="{BB526C54-8A79-BA5E-D804-6DCC9BB5F3A0}"/>
              </a:ext>
            </a:extLst>
          </p:cNvPr>
          <p:cNvSpPr txBox="1"/>
          <p:nvPr/>
        </p:nvSpPr>
        <p:spPr>
          <a:xfrm>
            <a:off x="722583" y="4451252"/>
            <a:ext cx="9985040" cy="584775"/>
          </a:xfrm>
          <a:prstGeom prst="rect">
            <a:avLst/>
          </a:prstGeom>
          <a:noFill/>
        </p:spPr>
        <p:txBody>
          <a:bodyPr wrap="square">
            <a:spAutoFit/>
          </a:bodyPr>
          <a:lstStyle/>
          <a:p>
            <a:pPr lvl="0"/>
            <a:r>
              <a:rPr lang="en-US" sz="1600" b="0" dirty="0"/>
              <a:t>These tools enable the integration of clickable links, embedded quizzes, and other interactive elements, making learning more engaging and memorable.</a:t>
            </a:r>
            <a:endParaRPr lang="en-BE" sz="1600" dirty="0"/>
          </a:p>
        </p:txBody>
      </p:sp>
      <p:sp>
        <p:nvSpPr>
          <p:cNvPr id="26" name="TextBox 25">
            <a:extLst>
              <a:ext uri="{FF2B5EF4-FFF2-40B4-BE49-F238E27FC236}">
                <a16:creationId xmlns:a16="http://schemas.microsoft.com/office/drawing/2014/main" id="{0EC233E5-670B-94C4-2BE3-C5C4A20D27FD}"/>
              </a:ext>
            </a:extLst>
          </p:cNvPr>
          <p:cNvSpPr txBox="1"/>
          <p:nvPr/>
        </p:nvSpPr>
        <p:spPr>
          <a:xfrm>
            <a:off x="722584" y="5036027"/>
            <a:ext cx="10241072" cy="584775"/>
          </a:xfrm>
          <a:prstGeom prst="rect">
            <a:avLst/>
          </a:prstGeom>
          <a:noFill/>
        </p:spPr>
        <p:txBody>
          <a:bodyPr wrap="square">
            <a:spAutoFit/>
          </a:bodyPr>
          <a:lstStyle/>
          <a:p>
            <a:pPr lvl="0"/>
            <a:r>
              <a:rPr lang="en-US" sz="1600" b="0" dirty="0"/>
              <a:t>By incorporating interactive content into their teaching, educators can provide students with a more dynamic and immersive learning environment.</a:t>
            </a:r>
            <a:endParaRPr lang="en-BE" sz="1600" dirty="0"/>
          </a:p>
        </p:txBody>
      </p:sp>
      <p:sp>
        <p:nvSpPr>
          <p:cNvPr id="27" name="Arrow: Right 26">
            <a:extLst>
              <a:ext uri="{FF2B5EF4-FFF2-40B4-BE49-F238E27FC236}">
                <a16:creationId xmlns:a16="http://schemas.microsoft.com/office/drawing/2014/main" id="{20EA15E1-1BE2-A33D-2FED-4566085B8E29}"/>
              </a:ext>
            </a:extLst>
          </p:cNvPr>
          <p:cNvSpPr/>
          <p:nvPr/>
        </p:nvSpPr>
        <p:spPr>
          <a:xfrm>
            <a:off x="411687" y="5130495"/>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9CDB735C-D9D4-5794-78E2-80818D5EF0DD}"/>
              </a:ext>
            </a:extLst>
          </p:cNvPr>
          <p:cNvSpPr/>
          <p:nvPr/>
        </p:nvSpPr>
        <p:spPr>
          <a:xfrm>
            <a:off x="411687" y="4602981"/>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57179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Animation as a Learning Tool</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7170" name="Picture 2" descr="PowToon - Distributor &amp; Reseller resmi software original, jual harga ...">
            <a:extLst>
              <a:ext uri="{FF2B5EF4-FFF2-40B4-BE49-F238E27FC236}">
                <a16:creationId xmlns:a16="http://schemas.microsoft.com/office/drawing/2014/main" id="{B0CCED1D-3E41-EC48-155B-C941FA5B73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111" t="12004" r="14356" b="12608"/>
          <a:stretch/>
        </p:blipFill>
        <p:spPr bwMode="auto">
          <a:xfrm>
            <a:off x="4136483" y="2563603"/>
            <a:ext cx="637753" cy="6816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0 Best Tools for Creating Animation in YouTube Videos: A Comprehensive ...">
            <a:extLst>
              <a:ext uri="{FF2B5EF4-FFF2-40B4-BE49-F238E27FC236}">
                <a16:creationId xmlns:a16="http://schemas.microsoft.com/office/drawing/2014/main" id="{2F804623-5739-AE31-F267-5B589E545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550" y="2736136"/>
            <a:ext cx="934119" cy="387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53830FB-14A7-4CBE-679B-F84324F588E3}"/>
              </a:ext>
            </a:extLst>
          </p:cNvPr>
          <p:cNvSpPr txBox="1"/>
          <p:nvPr/>
        </p:nvSpPr>
        <p:spPr>
          <a:xfrm>
            <a:off x="906775" y="1878910"/>
            <a:ext cx="8509976" cy="338554"/>
          </a:xfrm>
          <a:prstGeom prst="rect">
            <a:avLst/>
          </a:prstGeom>
          <a:noFill/>
        </p:spPr>
        <p:txBody>
          <a:bodyPr wrap="square">
            <a:spAutoFit/>
          </a:bodyPr>
          <a:lstStyle/>
          <a:p>
            <a:pPr lvl="0"/>
            <a:r>
              <a:rPr lang="en-US" sz="1600" b="0" dirty="0"/>
              <a:t>Animations offer a unique way to simplify complex concepts and make learning more enjoyable</a:t>
            </a:r>
            <a:endParaRPr lang="en-BE" sz="1600" dirty="0"/>
          </a:p>
        </p:txBody>
      </p:sp>
      <p:sp>
        <p:nvSpPr>
          <p:cNvPr id="22" name="TextBox 21">
            <a:extLst>
              <a:ext uri="{FF2B5EF4-FFF2-40B4-BE49-F238E27FC236}">
                <a16:creationId xmlns:a16="http://schemas.microsoft.com/office/drawing/2014/main" id="{D8A8501B-0EEF-3B14-3332-A282096472F5}"/>
              </a:ext>
            </a:extLst>
          </p:cNvPr>
          <p:cNvSpPr txBox="1"/>
          <p:nvPr/>
        </p:nvSpPr>
        <p:spPr>
          <a:xfrm>
            <a:off x="2933087" y="3299900"/>
            <a:ext cx="4757017" cy="523220"/>
          </a:xfrm>
          <a:prstGeom prst="rect">
            <a:avLst/>
          </a:prstGeom>
          <a:noFill/>
        </p:spPr>
        <p:txBody>
          <a:bodyPr wrap="square">
            <a:spAutoFit/>
          </a:bodyPr>
          <a:lstStyle/>
          <a:p>
            <a:pPr lvl="0"/>
            <a:r>
              <a:rPr lang="en-US" sz="1400" b="0" dirty="0"/>
              <a:t>Tools such as </a:t>
            </a:r>
            <a:r>
              <a:rPr lang="en-US" sz="1400" b="0" dirty="0" err="1">
                <a:hlinkClick r:id="rId7"/>
              </a:rPr>
              <a:t>Powtoon</a:t>
            </a:r>
            <a:r>
              <a:rPr lang="en-US" sz="1400" b="0" dirty="0"/>
              <a:t> and </a:t>
            </a:r>
            <a:r>
              <a:rPr lang="en-US" sz="1400" b="0" dirty="0" err="1">
                <a:hlinkClick r:id="rId8"/>
              </a:rPr>
              <a:t>Vyond</a:t>
            </a:r>
            <a:r>
              <a:rPr lang="en-US" sz="1400" b="0" dirty="0"/>
              <a:t> enable educators to create animated videos that bring abstract ideas to life.</a:t>
            </a:r>
            <a:endParaRPr lang="en-BE" sz="1400" dirty="0"/>
          </a:p>
        </p:txBody>
      </p:sp>
      <p:sp>
        <p:nvSpPr>
          <p:cNvPr id="24" name="TextBox 23">
            <a:extLst>
              <a:ext uri="{FF2B5EF4-FFF2-40B4-BE49-F238E27FC236}">
                <a16:creationId xmlns:a16="http://schemas.microsoft.com/office/drawing/2014/main" id="{2D64F738-6ED4-F02F-720D-E27495EADB21}"/>
              </a:ext>
            </a:extLst>
          </p:cNvPr>
          <p:cNvSpPr txBox="1"/>
          <p:nvPr/>
        </p:nvSpPr>
        <p:spPr>
          <a:xfrm>
            <a:off x="966591" y="4230327"/>
            <a:ext cx="9156391" cy="584775"/>
          </a:xfrm>
          <a:prstGeom prst="rect">
            <a:avLst/>
          </a:prstGeom>
          <a:noFill/>
        </p:spPr>
        <p:txBody>
          <a:bodyPr wrap="square">
            <a:spAutoFit/>
          </a:bodyPr>
          <a:lstStyle/>
          <a:p>
            <a:pPr lvl="0">
              <a:lnSpc>
                <a:spcPct val="100000"/>
              </a:lnSpc>
            </a:pPr>
            <a:r>
              <a:rPr lang="en-US" sz="1600" b="0" dirty="0"/>
              <a:t>These animations can illustrate processes, tell stories, and present information in a visually engaging manner that captures students' attention and aids in understanding.</a:t>
            </a:r>
            <a:endParaRPr lang="en-US" sz="1600" dirty="0"/>
          </a:p>
        </p:txBody>
      </p:sp>
      <p:sp>
        <p:nvSpPr>
          <p:cNvPr id="27" name="Arrow: Right 26">
            <a:extLst>
              <a:ext uri="{FF2B5EF4-FFF2-40B4-BE49-F238E27FC236}">
                <a16:creationId xmlns:a16="http://schemas.microsoft.com/office/drawing/2014/main" id="{631CBBF8-9841-1110-74D3-488B656D1716}"/>
              </a:ext>
            </a:extLst>
          </p:cNvPr>
          <p:cNvSpPr/>
          <p:nvPr/>
        </p:nvSpPr>
        <p:spPr>
          <a:xfrm>
            <a:off x="655696" y="1949228"/>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7C019333-F1EE-0008-D0E8-76A0FB521A7E}"/>
              </a:ext>
            </a:extLst>
          </p:cNvPr>
          <p:cNvSpPr/>
          <p:nvPr/>
        </p:nvSpPr>
        <p:spPr>
          <a:xfrm>
            <a:off x="655695" y="4308690"/>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87122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Scriptwriting and Storyboarding</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8196" name="Picture 4" descr="Image result for Miro Icon">
            <a:extLst>
              <a:ext uri="{FF2B5EF4-FFF2-40B4-BE49-F238E27FC236}">
                <a16:creationId xmlns:a16="http://schemas.microsoft.com/office/drawing/2014/main" id="{47066C3F-03BA-C135-B552-6720D7B602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90" t="28666" r="11376" b="31539"/>
          <a:stretch/>
        </p:blipFill>
        <p:spPr bwMode="auto">
          <a:xfrm>
            <a:off x="8434992" y="3248784"/>
            <a:ext cx="1732738" cy="485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4B25E7-D031-DE67-9B2C-F17990A4A73C}"/>
              </a:ext>
            </a:extLst>
          </p:cNvPr>
          <p:cNvSpPr txBox="1"/>
          <p:nvPr/>
        </p:nvSpPr>
        <p:spPr>
          <a:xfrm>
            <a:off x="8448532" y="3824426"/>
            <a:ext cx="6099048" cy="261610"/>
          </a:xfrm>
          <a:prstGeom prst="rect">
            <a:avLst/>
          </a:prstGeom>
          <a:noFill/>
        </p:spPr>
        <p:txBody>
          <a:bodyPr wrap="square">
            <a:spAutoFit/>
          </a:bodyPr>
          <a:lstStyle/>
          <a:p>
            <a:r>
              <a:rPr lang="en-US" sz="1100" dirty="0">
                <a:hlinkClick r:id="rId6"/>
              </a:rPr>
              <a:t>Miro | The Innovation Workspace</a:t>
            </a:r>
            <a:endParaRPr lang="en-BE" sz="1100" dirty="0"/>
          </a:p>
        </p:txBody>
      </p:sp>
      <p:sp>
        <p:nvSpPr>
          <p:cNvPr id="15" name="TextBox 14">
            <a:extLst>
              <a:ext uri="{FF2B5EF4-FFF2-40B4-BE49-F238E27FC236}">
                <a16:creationId xmlns:a16="http://schemas.microsoft.com/office/drawing/2014/main" id="{2F354D7C-22F7-A77A-27B2-666F4D177DD7}"/>
              </a:ext>
            </a:extLst>
          </p:cNvPr>
          <p:cNvSpPr txBox="1"/>
          <p:nvPr/>
        </p:nvSpPr>
        <p:spPr>
          <a:xfrm>
            <a:off x="529238" y="1516354"/>
            <a:ext cx="10013757" cy="584775"/>
          </a:xfrm>
          <a:prstGeom prst="rect">
            <a:avLst/>
          </a:prstGeom>
          <a:noFill/>
        </p:spPr>
        <p:txBody>
          <a:bodyPr wrap="square">
            <a:spAutoFit/>
          </a:bodyPr>
          <a:lstStyle/>
          <a:p>
            <a:pPr lvl="0">
              <a:lnSpc>
                <a:spcPct val="100000"/>
              </a:lnSpc>
            </a:pPr>
            <a:r>
              <a:rPr lang="en-US" sz="1600" b="0" dirty="0"/>
              <a:t>The foundation of effective multimedia content lies in meticulous planning, which is crucial for successful implementation.</a:t>
            </a:r>
            <a:endParaRPr lang="en-US" sz="1600" dirty="0"/>
          </a:p>
        </p:txBody>
      </p:sp>
      <p:sp>
        <p:nvSpPr>
          <p:cNvPr id="20" name="TextBox 19">
            <a:extLst>
              <a:ext uri="{FF2B5EF4-FFF2-40B4-BE49-F238E27FC236}">
                <a16:creationId xmlns:a16="http://schemas.microsoft.com/office/drawing/2014/main" id="{EA0E5981-EA96-15D4-E01B-3B023BA17BC5}"/>
              </a:ext>
            </a:extLst>
          </p:cNvPr>
          <p:cNvSpPr txBox="1"/>
          <p:nvPr/>
        </p:nvSpPr>
        <p:spPr>
          <a:xfrm>
            <a:off x="944557" y="2645004"/>
            <a:ext cx="6524487" cy="584775"/>
          </a:xfrm>
          <a:prstGeom prst="rect">
            <a:avLst/>
          </a:prstGeom>
          <a:noFill/>
        </p:spPr>
        <p:txBody>
          <a:bodyPr wrap="square">
            <a:spAutoFit/>
          </a:bodyPr>
          <a:lstStyle/>
          <a:p>
            <a:pPr lvl="0">
              <a:lnSpc>
                <a:spcPct val="100000"/>
              </a:lnSpc>
            </a:pPr>
            <a:r>
              <a:rPr lang="en-US" sz="1600" b="0" dirty="0"/>
              <a:t>Scriptwriting and storyboarding are essential steps that help educators organize their thoughts and visualize the flow of their content.</a:t>
            </a:r>
            <a:endParaRPr lang="en-US" sz="1600" dirty="0"/>
          </a:p>
        </p:txBody>
      </p:sp>
      <p:sp>
        <p:nvSpPr>
          <p:cNvPr id="22" name="TextBox 21">
            <a:extLst>
              <a:ext uri="{FF2B5EF4-FFF2-40B4-BE49-F238E27FC236}">
                <a16:creationId xmlns:a16="http://schemas.microsoft.com/office/drawing/2014/main" id="{384C4863-F9BC-C85A-603A-96CF7081D190}"/>
              </a:ext>
            </a:extLst>
          </p:cNvPr>
          <p:cNvSpPr txBox="1"/>
          <p:nvPr/>
        </p:nvSpPr>
        <p:spPr>
          <a:xfrm>
            <a:off x="944557" y="3262978"/>
            <a:ext cx="6841214" cy="584775"/>
          </a:xfrm>
          <a:prstGeom prst="rect">
            <a:avLst/>
          </a:prstGeom>
          <a:noFill/>
        </p:spPr>
        <p:txBody>
          <a:bodyPr wrap="square">
            <a:spAutoFit/>
          </a:bodyPr>
          <a:lstStyle/>
          <a:p>
            <a:pPr lvl="0">
              <a:lnSpc>
                <a:spcPct val="100000"/>
              </a:lnSpc>
            </a:pPr>
            <a:r>
              <a:rPr lang="en-US" sz="1600" b="0" dirty="0"/>
              <a:t>A well-crafted script ensures that all key points are covered clearly and concisely, enhancing the educational value of the content.</a:t>
            </a:r>
            <a:endParaRPr lang="en-US" sz="1600" dirty="0"/>
          </a:p>
        </p:txBody>
      </p:sp>
      <p:sp>
        <p:nvSpPr>
          <p:cNvPr id="24" name="TextBox 23">
            <a:extLst>
              <a:ext uri="{FF2B5EF4-FFF2-40B4-BE49-F238E27FC236}">
                <a16:creationId xmlns:a16="http://schemas.microsoft.com/office/drawing/2014/main" id="{F2F3B778-71AA-E447-CAB1-EEB711A6AB47}"/>
              </a:ext>
            </a:extLst>
          </p:cNvPr>
          <p:cNvSpPr txBox="1"/>
          <p:nvPr/>
        </p:nvSpPr>
        <p:spPr>
          <a:xfrm>
            <a:off x="934811" y="3790598"/>
            <a:ext cx="6507862" cy="584775"/>
          </a:xfrm>
          <a:prstGeom prst="rect">
            <a:avLst/>
          </a:prstGeom>
          <a:noFill/>
        </p:spPr>
        <p:txBody>
          <a:bodyPr wrap="square">
            <a:spAutoFit/>
          </a:bodyPr>
          <a:lstStyle/>
          <a:p>
            <a:pPr lvl="0">
              <a:lnSpc>
                <a:spcPct val="100000"/>
              </a:lnSpc>
            </a:pPr>
            <a:r>
              <a:rPr lang="en-US" sz="1600" b="0" dirty="0"/>
              <a:t>A storyboard lays out the visual sequence of the content, providing guidance throughout the creation process.</a:t>
            </a:r>
            <a:endParaRPr lang="en-US" sz="1600" dirty="0"/>
          </a:p>
        </p:txBody>
      </p:sp>
      <p:sp>
        <p:nvSpPr>
          <p:cNvPr id="26" name="TextBox 25">
            <a:extLst>
              <a:ext uri="{FF2B5EF4-FFF2-40B4-BE49-F238E27FC236}">
                <a16:creationId xmlns:a16="http://schemas.microsoft.com/office/drawing/2014/main" id="{A0A6F609-0C57-0C08-F64A-B1CD807D36A7}"/>
              </a:ext>
            </a:extLst>
          </p:cNvPr>
          <p:cNvSpPr txBox="1"/>
          <p:nvPr/>
        </p:nvSpPr>
        <p:spPr>
          <a:xfrm>
            <a:off x="934810" y="4339360"/>
            <a:ext cx="6507862" cy="584775"/>
          </a:xfrm>
          <a:prstGeom prst="rect">
            <a:avLst/>
          </a:prstGeom>
          <a:noFill/>
        </p:spPr>
        <p:txBody>
          <a:bodyPr wrap="square">
            <a:spAutoFit/>
          </a:bodyPr>
          <a:lstStyle/>
          <a:p>
            <a:pPr lvl="0">
              <a:lnSpc>
                <a:spcPct val="100000"/>
              </a:lnSpc>
            </a:pPr>
            <a:r>
              <a:rPr lang="en-US" sz="1600" b="0" dirty="0"/>
              <a:t>These preparatory steps are vital for producing coherent, engaging, and educational multimedia content.</a:t>
            </a:r>
            <a:endParaRPr lang="en-US" sz="1600" dirty="0"/>
          </a:p>
        </p:txBody>
      </p:sp>
      <p:sp>
        <p:nvSpPr>
          <p:cNvPr id="27" name="Arrow: Right 26">
            <a:extLst>
              <a:ext uri="{FF2B5EF4-FFF2-40B4-BE49-F238E27FC236}">
                <a16:creationId xmlns:a16="http://schemas.microsoft.com/office/drawing/2014/main" id="{B118CB21-3B97-6218-2B12-DB167836FB35}"/>
              </a:ext>
            </a:extLst>
          </p:cNvPr>
          <p:cNvSpPr/>
          <p:nvPr/>
        </p:nvSpPr>
        <p:spPr>
          <a:xfrm>
            <a:off x="628853" y="2859348"/>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7C6ED76E-7E60-F322-12EC-BCC410ADF2B2}"/>
              </a:ext>
            </a:extLst>
          </p:cNvPr>
          <p:cNvSpPr/>
          <p:nvPr/>
        </p:nvSpPr>
        <p:spPr>
          <a:xfrm>
            <a:off x="628853" y="3479609"/>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9" name="Arrow: Right 28">
            <a:extLst>
              <a:ext uri="{FF2B5EF4-FFF2-40B4-BE49-F238E27FC236}">
                <a16:creationId xmlns:a16="http://schemas.microsoft.com/office/drawing/2014/main" id="{3F597654-7B1D-5EFF-36AC-EC611048B197}"/>
              </a:ext>
            </a:extLst>
          </p:cNvPr>
          <p:cNvSpPr/>
          <p:nvPr/>
        </p:nvSpPr>
        <p:spPr>
          <a:xfrm>
            <a:off x="628853" y="3999415"/>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30" name="Arrow: Right 29">
            <a:extLst>
              <a:ext uri="{FF2B5EF4-FFF2-40B4-BE49-F238E27FC236}">
                <a16:creationId xmlns:a16="http://schemas.microsoft.com/office/drawing/2014/main" id="{D3CCA044-B4B7-C532-0C91-5CE1B70B53F6}"/>
              </a:ext>
            </a:extLst>
          </p:cNvPr>
          <p:cNvSpPr/>
          <p:nvPr/>
        </p:nvSpPr>
        <p:spPr>
          <a:xfrm>
            <a:off x="623915" y="4527608"/>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5251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Visual and Audio Elements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9218" name="Picture 2" descr="Android Apps by Canva on Google Play">
            <a:extLst>
              <a:ext uri="{FF2B5EF4-FFF2-40B4-BE49-F238E27FC236}">
                <a16:creationId xmlns:a16="http://schemas.microsoft.com/office/drawing/2014/main" id="{F70F0624-3CA1-1442-2C8C-6FCAA460B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79" y="4660799"/>
            <a:ext cx="831171" cy="8311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exels: Unleashing the Power of Visual Content for Your Business | by  SoftwareSaga | Medium">
            <a:extLst>
              <a:ext uri="{FF2B5EF4-FFF2-40B4-BE49-F238E27FC236}">
                <a16:creationId xmlns:a16="http://schemas.microsoft.com/office/drawing/2014/main" id="{07D73A2B-99FB-2FEE-2D52-B5799B5C1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284" y="4702379"/>
            <a:ext cx="2107479" cy="8772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est 10 Recommended Websites for Royalty Free Music Download">
            <a:extLst>
              <a:ext uri="{FF2B5EF4-FFF2-40B4-BE49-F238E27FC236}">
                <a16:creationId xmlns:a16="http://schemas.microsoft.com/office/drawing/2014/main" id="{0E436C70-97D4-7506-50D3-E7617D7B95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232" y="4713390"/>
            <a:ext cx="1322618" cy="73478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Free Music Archive">
            <a:extLst>
              <a:ext uri="{FF2B5EF4-FFF2-40B4-BE49-F238E27FC236}">
                <a16:creationId xmlns:a16="http://schemas.microsoft.com/office/drawing/2014/main" id="{5E9D27A9-0D56-7CEB-74DC-D9B7510A2B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833" b="31638"/>
          <a:stretch/>
        </p:blipFill>
        <p:spPr bwMode="auto">
          <a:xfrm>
            <a:off x="1249789" y="4741195"/>
            <a:ext cx="1579250" cy="624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CAC4AA-4691-D817-C4F6-075198053620}"/>
              </a:ext>
            </a:extLst>
          </p:cNvPr>
          <p:cNvSpPr txBox="1"/>
          <p:nvPr/>
        </p:nvSpPr>
        <p:spPr>
          <a:xfrm>
            <a:off x="529238" y="1350736"/>
            <a:ext cx="7329800" cy="584775"/>
          </a:xfrm>
          <a:prstGeom prst="rect">
            <a:avLst/>
          </a:prstGeom>
          <a:noFill/>
        </p:spPr>
        <p:txBody>
          <a:bodyPr wrap="square">
            <a:spAutoFit/>
          </a:bodyPr>
          <a:lstStyle/>
          <a:p>
            <a:pPr lvl="0"/>
            <a:r>
              <a:rPr lang="en-US" sz="1600" b="0" dirty="0"/>
              <a:t>Enhancing your videos with visual and audio elements can significantly improve the quality and engagement of your educational content</a:t>
            </a:r>
            <a:r>
              <a:rPr lang="en-US" sz="1600" dirty="0"/>
              <a:t>.</a:t>
            </a:r>
            <a:endParaRPr lang="en-BE" sz="1600" dirty="0"/>
          </a:p>
        </p:txBody>
      </p:sp>
      <p:sp>
        <p:nvSpPr>
          <p:cNvPr id="15" name="TextBox 14">
            <a:extLst>
              <a:ext uri="{FF2B5EF4-FFF2-40B4-BE49-F238E27FC236}">
                <a16:creationId xmlns:a16="http://schemas.microsoft.com/office/drawing/2014/main" id="{3C126CB6-6D60-6F1E-4752-D3C2F724179F}"/>
              </a:ext>
            </a:extLst>
          </p:cNvPr>
          <p:cNvSpPr txBox="1"/>
          <p:nvPr/>
        </p:nvSpPr>
        <p:spPr>
          <a:xfrm>
            <a:off x="904524" y="1994636"/>
            <a:ext cx="8735699" cy="584775"/>
          </a:xfrm>
          <a:prstGeom prst="rect">
            <a:avLst/>
          </a:prstGeom>
          <a:noFill/>
        </p:spPr>
        <p:txBody>
          <a:bodyPr wrap="square">
            <a:spAutoFit/>
          </a:bodyPr>
          <a:lstStyle/>
          <a:p>
            <a:pPr lvl="0"/>
            <a:r>
              <a:rPr lang="en-US" sz="1600" b="0" dirty="0"/>
              <a:t>Using royalty-free images and music adds depth and interest to videos while avoiding copyright infringement issues.</a:t>
            </a:r>
            <a:endParaRPr lang="en-BE" sz="1600" dirty="0"/>
          </a:p>
        </p:txBody>
      </p:sp>
      <p:sp>
        <p:nvSpPr>
          <p:cNvPr id="20" name="TextBox 19">
            <a:extLst>
              <a:ext uri="{FF2B5EF4-FFF2-40B4-BE49-F238E27FC236}">
                <a16:creationId xmlns:a16="http://schemas.microsoft.com/office/drawing/2014/main" id="{2CDEBDC6-BEB2-8C0A-147A-AC738DCFFA70}"/>
              </a:ext>
            </a:extLst>
          </p:cNvPr>
          <p:cNvSpPr txBox="1"/>
          <p:nvPr/>
        </p:nvSpPr>
        <p:spPr>
          <a:xfrm>
            <a:off x="904525" y="2524886"/>
            <a:ext cx="7492634" cy="584775"/>
          </a:xfrm>
          <a:prstGeom prst="rect">
            <a:avLst/>
          </a:prstGeom>
          <a:noFill/>
        </p:spPr>
        <p:txBody>
          <a:bodyPr wrap="square">
            <a:spAutoFit/>
          </a:bodyPr>
          <a:lstStyle/>
          <a:p>
            <a:pPr lvl="0"/>
            <a:r>
              <a:rPr lang="en-US" sz="1600" b="0" dirty="0"/>
              <a:t>Clear, well-paced narration complements visual and audio enhancements, ensuring effective communication of your message.</a:t>
            </a:r>
            <a:endParaRPr lang="en-BE" sz="1600" dirty="0"/>
          </a:p>
        </p:txBody>
      </p:sp>
      <p:sp>
        <p:nvSpPr>
          <p:cNvPr id="22" name="TextBox 21">
            <a:extLst>
              <a:ext uri="{FF2B5EF4-FFF2-40B4-BE49-F238E27FC236}">
                <a16:creationId xmlns:a16="http://schemas.microsoft.com/office/drawing/2014/main" id="{689ED3E2-3A04-1341-E0DA-55FE451C1238}"/>
              </a:ext>
            </a:extLst>
          </p:cNvPr>
          <p:cNvSpPr txBox="1"/>
          <p:nvPr/>
        </p:nvSpPr>
        <p:spPr>
          <a:xfrm>
            <a:off x="873293" y="3052020"/>
            <a:ext cx="8885579" cy="584775"/>
          </a:xfrm>
          <a:prstGeom prst="rect">
            <a:avLst/>
          </a:prstGeom>
          <a:noFill/>
        </p:spPr>
        <p:txBody>
          <a:bodyPr wrap="square">
            <a:spAutoFit/>
          </a:bodyPr>
          <a:lstStyle/>
          <a:p>
            <a:pPr lvl="0">
              <a:lnSpc>
                <a:spcPct val="100000"/>
              </a:lnSpc>
            </a:pPr>
            <a:r>
              <a:rPr lang="en-US" sz="1600" b="0" dirty="0"/>
              <a:t>These enhancements not only make content more appealing but also support information retention by catering to various learning styles, such as auditory and visual learners.</a:t>
            </a:r>
            <a:endParaRPr lang="en-US" sz="1600" dirty="0"/>
          </a:p>
        </p:txBody>
      </p:sp>
      <p:sp>
        <p:nvSpPr>
          <p:cNvPr id="23" name="Rectangle 22" descr="Ear">
            <a:extLst>
              <a:ext uri="{FF2B5EF4-FFF2-40B4-BE49-F238E27FC236}">
                <a16:creationId xmlns:a16="http://schemas.microsoft.com/office/drawing/2014/main" id="{421B0C14-FCEE-6AEE-B46C-6A04676EF0FF}"/>
              </a:ext>
            </a:extLst>
          </p:cNvPr>
          <p:cNvSpPr/>
          <p:nvPr/>
        </p:nvSpPr>
        <p:spPr>
          <a:xfrm>
            <a:off x="423393" y="4101626"/>
            <a:ext cx="998120" cy="73691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BE"/>
          </a:p>
        </p:txBody>
      </p:sp>
      <p:sp>
        <p:nvSpPr>
          <p:cNvPr id="24" name="Rectangle 23" descr="Video camera">
            <a:extLst>
              <a:ext uri="{FF2B5EF4-FFF2-40B4-BE49-F238E27FC236}">
                <a16:creationId xmlns:a16="http://schemas.microsoft.com/office/drawing/2014/main" id="{BF76BD60-6EE0-9C42-1237-20BB5F0DD2C2}"/>
              </a:ext>
            </a:extLst>
          </p:cNvPr>
          <p:cNvSpPr/>
          <p:nvPr/>
        </p:nvSpPr>
        <p:spPr>
          <a:xfrm>
            <a:off x="4884357" y="4165645"/>
            <a:ext cx="887367" cy="703162"/>
          </a:xfrm>
          <a:prstGeom prst="rect">
            <a:avLst/>
          </a:prstGeom>
          <a: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BE"/>
          </a:p>
        </p:txBody>
      </p:sp>
      <p:sp>
        <p:nvSpPr>
          <p:cNvPr id="6" name="Arrow: Right 5">
            <a:extLst>
              <a:ext uri="{FF2B5EF4-FFF2-40B4-BE49-F238E27FC236}">
                <a16:creationId xmlns:a16="http://schemas.microsoft.com/office/drawing/2014/main" id="{1907E9A4-086D-83E5-F6C2-41F6C26906D8}"/>
              </a:ext>
            </a:extLst>
          </p:cNvPr>
          <p:cNvSpPr/>
          <p:nvPr/>
        </p:nvSpPr>
        <p:spPr>
          <a:xfrm>
            <a:off x="593627" y="2202186"/>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8" name="Arrow: Right 7">
            <a:extLst>
              <a:ext uri="{FF2B5EF4-FFF2-40B4-BE49-F238E27FC236}">
                <a16:creationId xmlns:a16="http://schemas.microsoft.com/office/drawing/2014/main" id="{87A7A91F-789F-9F23-E732-FB23CCF7749B}"/>
              </a:ext>
            </a:extLst>
          </p:cNvPr>
          <p:cNvSpPr/>
          <p:nvPr/>
        </p:nvSpPr>
        <p:spPr>
          <a:xfrm>
            <a:off x="593627" y="2733295"/>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17" name="Arrow: Right 16">
            <a:extLst>
              <a:ext uri="{FF2B5EF4-FFF2-40B4-BE49-F238E27FC236}">
                <a16:creationId xmlns:a16="http://schemas.microsoft.com/office/drawing/2014/main" id="{1D346561-D0A6-E241-A32C-4A5AEB338FCF}"/>
              </a:ext>
            </a:extLst>
          </p:cNvPr>
          <p:cNvSpPr/>
          <p:nvPr/>
        </p:nvSpPr>
        <p:spPr>
          <a:xfrm>
            <a:off x="593627" y="3175213"/>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34406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79BBD0B-E3B6-C020-6C07-378E82EF60FB}"/>
              </a:ext>
            </a:extLst>
          </p:cNvPr>
          <p:cNvSpPr/>
          <p:nvPr/>
        </p:nvSpPr>
        <p:spPr>
          <a:xfrm>
            <a:off x="1534690" y="2193916"/>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6" name="Rectangle 35">
            <a:extLst>
              <a:ext uri="{FF2B5EF4-FFF2-40B4-BE49-F238E27FC236}">
                <a16:creationId xmlns:a16="http://schemas.microsoft.com/office/drawing/2014/main" id="{32A55241-690A-6CBA-415E-2CE35961625F}"/>
              </a:ext>
            </a:extLst>
          </p:cNvPr>
          <p:cNvSpPr/>
          <p:nvPr/>
        </p:nvSpPr>
        <p:spPr>
          <a:xfrm>
            <a:off x="3034168" y="4039954"/>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5" name="Rectangle 34">
            <a:extLst>
              <a:ext uri="{FF2B5EF4-FFF2-40B4-BE49-F238E27FC236}">
                <a16:creationId xmlns:a16="http://schemas.microsoft.com/office/drawing/2014/main" id="{D2D22CC8-9CC4-1DCD-969C-A7620A432A05}"/>
              </a:ext>
            </a:extLst>
          </p:cNvPr>
          <p:cNvSpPr/>
          <p:nvPr/>
        </p:nvSpPr>
        <p:spPr>
          <a:xfrm>
            <a:off x="4218763" y="2190555"/>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4" name="Rectangle 33">
            <a:extLst>
              <a:ext uri="{FF2B5EF4-FFF2-40B4-BE49-F238E27FC236}">
                <a16:creationId xmlns:a16="http://schemas.microsoft.com/office/drawing/2014/main" id="{17B476A9-EAC1-0962-364F-E3BE9AD2C05C}"/>
              </a:ext>
            </a:extLst>
          </p:cNvPr>
          <p:cNvSpPr/>
          <p:nvPr/>
        </p:nvSpPr>
        <p:spPr>
          <a:xfrm>
            <a:off x="6890457" y="2190555"/>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3" name="Rectangle 32">
            <a:extLst>
              <a:ext uri="{FF2B5EF4-FFF2-40B4-BE49-F238E27FC236}">
                <a16:creationId xmlns:a16="http://schemas.microsoft.com/office/drawing/2014/main" id="{9ED2C4BF-A9DC-EA04-3CC3-F3A65BFE0617}"/>
              </a:ext>
            </a:extLst>
          </p:cNvPr>
          <p:cNvSpPr/>
          <p:nvPr/>
        </p:nvSpPr>
        <p:spPr>
          <a:xfrm>
            <a:off x="5661376" y="4039954"/>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Design Principles for Educational Content</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pSp>
        <p:nvGrpSpPr>
          <p:cNvPr id="6" name="Group 5">
            <a:extLst>
              <a:ext uri="{FF2B5EF4-FFF2-40B4-BE49-F238E27FC236}">
                <a16:creationId xmlns:a16="http://schemas.microsoft.com/office/drawing/2014/main" id="{41E02BCE-1170-DB0C-C38A-0253EFBFF70C}"/>
              </a:ext>
            </a:extLst>
          </p:cNvPr>
          <p:cNvGrpSpPr/>
          <p:nvPr/>
        </p:nvGrpSpPr>
        <p:grpSpPr>
          <a:xfrm>
            <a:off x="1183390" y="2400460"/>
            <a:ext cx="2364965" cy="885275"/>
            <a:chOff x="3110621" y="0"/>
            <a:chExt cx="2364965" cy="885275"/>
          </a:xfrm>
        </p:grpSpPr>
        <p:sp>
          <p:nvSpPr>
            <p:cNvPr id="7" name="Rectangle 6">
              <a:extLst>
                <a:ext uri="{FF2B5EF4-FFF2-40B4-BE49-F238E27FC236}">
                  <a16:creationId xmlns:a16="http://schemas.microsoft.com/office/drawing/2014/main" id="{EC3DC69D-DAEE-A1E6-D67C-41D77E688C9A}"/>
                </a:ext>
              </a:extLst>
            </p:cNvPr>
            <p:cNvSpPr/>
            <p:nvPr/>
          </p:nvSpPr>
          <p:spPr>
            <a:xfrm>
              <a:off x="3110621" y="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p>
          </p:txBody>
        </p:sp>
        <p:sp>
          <p:nvSpPr>
            <p:cNvPr id="8" name="TextBox 7">
              <a:extLst>
                <a:ext uri="{FF2B5EF4-FFF2-40B4-BE49-F238E27FC236}">
                  <a16:creationId xmlns:a16="http://schemas.microsoft.com/office/drawing/2014/main" id="{A2B2338B-BF38-3624-DCD2-6CB182217285}"/>
                </a:ext>
              </a:extLst>
            </p:cNvPr>
            <p:cNvSpPr txBox="1"/>
            <p:nvPr/>
          </p:nvSpPr>
          <p:spPr>
            <a:xfrm>
              <a:off x="3615385" y="96099"/>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Creating accessible and effective multimedia content requires adherence to key design principles.</a:t>
              </a:r>
              <a:endParaRPr lang="en-US" sz="1100" kern="1200" dirty="0">
                <a:solidFill>
                  <a:schemeClr val="bg1"/>
                </a:solidFill>
              </a:endParaRPr>
            </a:p>
          </p:txBody>
        </p:sp>
      </p:grpSp>
      <p:grpSp>
        <p:nvGrpSpPr>
          <p:cNvPr id="15" name="Group 14">
            <a:extLst>
              <a:ext uri="{FF2B5EF4-FFF2-40B4-BE49-F238E27FC236}">
                <a16:creationId xmlns:a16="http://schemas.microsoft.com/office/drawing/2014/main" id="{6B5EC2C1-2C06-811E-88AD-F420DD9B9B5E}"/>
              </a:ext>
            </a:extLst>
          </p:cNvPr>
          <p:cNvGrpSpPr/>
          <p:nvPr/>
        </p:nvGrpSpPr>
        <p:grpSpPr>
          <a:xfrm>
            <a:off x="4372227" y="2142789"/>
            <a:ext cx="7739793" cy="1160141"/>
            <a:chOff x="-1738617" y="716700"/>
            <a:chExt cx="7739793" cy="1160141"/>
          </a:xfrm>
        </p:grpSpPr>
        <p:sp>
          <p:nvSpPr>
            <p:cNvPr id="18" name="Rectangle 17">
              <a:extLst>
                <a:ext uri="{FF2B5EF4-FFF2-40B4-BE49-F238E27FC236}">
                  <a16:creationId xmlns:a16="http://schemas.microsoft.com/office/drawing/2014/main" id="{A8EC48C5-CB6C-88FB-F69B-4E05758CCB8D}"/>
                </a:ext>
              </a:extLst>
            </p:cNvPr>
            <p:cNvSpPr/>
            <p:nvPr/>
          </p:nvSpPr>
          <p:spPr>
            <a:xfrm>
              <a:off x="4140975" y="71670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BE"/>
            </a:p>
          </p:txBody>
        </p:sp>
        <p:sp>
          <p:nvSpPr>
            <p:cNvPr id="20" name="TextBox 19">
              <a:extLst>
                <a:ext uri="{FF2B5EF4-FFF2-40B4-BE49-F238E27FC236}">
                  <a16:creationId xmlns:a16="http://schemas.microsoft.com/office/drawing/2014/main" id="{E6EBAED5-1A1E-6508-2C0F-5515D08DE07A}"/>
                </a:ext>
              </a:extLst>
            </p:cNvPr>
            <p:cNvSpPr txBox="1"/>
            <p:nvPr/>
          </p:nvSpPr>
          <p:spPr>
            <a:xfrm>
              <a:off x="-1738617" y="1087665"/>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Consistency in style and format contributes to a cohesive learning experience, making it easier for students to navigate the content.</a:t>
              </a:r>
              <a:endParaRPr lang="en-US" sz="1100" kern="1200" dirty="0">
                <a:solidFill>
                  <a:schemeClr val="bg1"/>
                </a:solidFill>
              </a:endParaRPr>
            </a:p>
          </p:txBody>
        </p:sp>
      </p:grpSp>
      <p:grpSp>
        <p:nvGrpSpPr>
          <p:cNvPr id="21" name="Group 20">
            <a:extLst>
              <a:ext uri="{FF2B5EF4-FFF2-40B4-BE49-F238E27FC236}">
                <a16:creationId xmlns:a16="http://schemas.microsoft.com/office/drawing/2014/main" id="{E5FC856C-1DE1-6C9B-EF4E-8DE7B7325BB4}"/>
              </a:ext>
            </a:extLst>
          </p:cNvPr>
          <p:cNvGrpSpPr/>
          <p:nvPr/>
        </p:nvGrpSpPr>
        <p:grpSpPr>
          <a:xfrm>
            <a:off x="7098830" y="2488237"/>
            <a:ext cx="4701098" cy="1597490"/>
            <a:chOff x="4442692" y="-91614"/>
            <a:chExt cx="4701098" cy="1597490"/>
          </a:xfrm>
        </p:grpSpPr>
        <p:sp>
          <p:nvSpPr>
            <p:cNvPr id="22" name="Rectangle 21">
              <a:extLst>
                <a:ext uri="{FF2B5EF4-FFF2-40B4-BE49-F238E27FC236}">
                  <a16:creationId xmlns:a16="http://schemas.microsoft.com/office/drawing/2014/main" id="{D0B799C5-1E29-53B5-5F6C-24B94157B75A}"/>
                </a:ext>
              </a:extLst>
            </p:cNvPr>
            <p:cNvSpPr/>
            <p:nvPr/>
          </p:nvSpPr>
          <p:spPr>
            <a:xfrm>
              <a:off x="7283589" y="71670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p>
          </p:txBody>
        </p:sp>
        <p:sp>
          <p:nvSpPr>
            <p:cNvPr id="23" name="TextBox 22">
              <a:extLst>
                <a:ext uri="{FF2B5EF4-FFF2-40B4-BE49-F238E27FC236}">
                  <a16:creationId xmlns:a16="http://schemas.microsoft.com/office/drawing/2014/main" id="{56AD9924-7476-F500-CC5E-D7017CF34A24}"/>
                </a:ext>
              </a:extLst>
            </p:cNvPr>
            <p:cNvSpPr txBox="1"/>
            <p:nvPr/>
          </p:nvSpPr>
          <p:spPr>
            <a:xfrm>
              <a:off x="4442692" y="-91614"/>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 Clarity is essential to ensure that the educational message is easily understood by all learners.</a:t>
              </a:r>
              <a:endParaRPr lang="en-US" sz="1100" kern="1200" dirty="0">
                <a:solidFill>
                  <a:schemeClr val="bg1"/>
                </a:solidFill>
              </a:endParaRPr>
            </a:p>
          </p:txBody>
        </p:sp>
      </p:grpSp>
      <p:grpSp>
        <p:nvGrpSpPr>
          <p:cNvPr id="24" name="Group 23">
            <a:extLst>
              <a:ext uri="{FF2B5EF4-FFF2-40B4-BE49-F238E27FC236}">
                <a16:creationId xmlns:a16="http://schemas.microsoft.com/office/drawing/2014/main" id="{3A15B232-C565-28B5-A9ED-A5303E276594}"/>
              </a:ext>
            </a:extLst>
          </p:cNvPr>
          <p:cNvGrpSpPr/>
          <p:nvPr/>
        </p:nvGrpSpPr>
        <p:grpSpPr>
          <a:xfrm>
            <a:off x="3188668" y="4270519"/>
            <a:ext cx="1860201" cy="789176"/>
            <a:chOff x="998361" y="2122742"/>
            <a:chExt cx="1860201" cy="789176"/>
          </a:xfrm>
        </p:grpSpPr>
        <p:sp>
          <p:nvSpPr>
            <p:cNvPr id="25" name="Rectangle 24">
              <a:extLst>
                <a:ext uri="{FF2B5EF4-FFF2-40B4-BE49-F238E27FC236}">
                  <a16:creationId xmlns:a16="http://schemas.microsoft.com/office/drawing/2014/main" id="{CBED937A-79E6-BCD5-626C-74B544EC4BD0}"/>
                </a:ext>
              </a:extLst>
            </p:cNvPr>
            <p:cNvSpPr/>
            <p:nvPr/>
          </p:nvSpPr>
          <p:spPr>
            <a:xfrm>
              <a:off x="998361" y="2122742"/>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solidFill>
                  <a:schemeClr val="bg1"/>
                </a:solidFill>
              </a:endParaRPr>
            </a:p>
          </p:txBody>
        </p:sp>
        <p:sp>
          <p:nvSpPr>
            <p:cNvPr id="26" name="TextBox 25">
              <a:extLst>
                <a:ext uri="{FF2B5EF4-FFF2-40B4-BE49-F238E27FC236}">
                  <a16:creationId xmlns:a16="http://schemas.microsoft.com/office/drawing/2014/main" id="{16418B39-9493-0BCF-CACB-C107568ED811}"/>
                </a:ext>
              </a:extLst>
            </p:cNvPr>
            <p:cNvSpPr txBox="1"/>
            <p:nvPr/>
          </p:nvSpPr>
          <p:spPr>
            <a:xfrm>
              <a:off x="998361" y="2122742"/>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 Engagement can be enhanced through the incorporation of interactive elements, as well as compelling visuals and audio components.</a:t>
              </a:r>
              <a:endParaRPr lang="en-US" sz="1100" kern="1200" dirty="0">
                <a:solidFill>
                  <a:schemeClr val="bg1"/>
                </a:solidFill>
              </a:endParaRPr>
            </a:p>
          </p:txBody>
        </p:sp>
      </p:grpSp>
      <p:grpSp>
        <p:nvGrpSpPr>
          <p:cNvPr id="30" name="Group 29">
            <a:extLst>
              <a:ext uri="{FF2B5EF4-FFF2-40B4-BE49-F238E27FC236}">
                <a16:creationId xmlns:a16="http://schemas.microsoft.com/office/drawing/2014/main" id="{8BF148FD-A456-263A-F9CA-1A1AC1144DB4}"/>
              </a:ext>
            </a:extLst>
          </p:cNvPr>
          <p:cNvGrpSpPr/>
          <p:nvPr/>
        </p:nvGrpSpPr>
        <p:grpSpPr>
          <a:xfrm>
            <a:off x="5795291" y="4502359"/>
            <a:ext cx="1860201" cy="789176"/>
            <a:chOff x="998361" y="2122742"/>
            <a:chExt cx="1860201" cy="789176"/>
          </a:xfrm>
        </p:grpSpPr>
        <p:sp>
          <p:nvSpPr>
            <p:cNvPr id="31" name="Rectangle 30">
              <a:extLst>
                <a:ext uri="{FF2B5EF4-FFF2-40B4-BE49-F238E27FC236}">
                  <a16:creationId xmlns:a16="http://schemas.microsoft.com/office/drawing/2014/main" id="{CBDC736C-57F6-8618-027C-F76304516C4A}"/>
                </a:ext>
              </a:extLst>
            </p:cNvPr>
            <p:cNvSpPr/>
            <p:nvPr/>
          </p:nvSpPr>
          <p:spPr>
            <a:xfrm>
              <a:off x="998361" y="2122742"/>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BE"/>
            </a:p>
          </p:txBody>
        </p:sp>
        <p:sp>
          <p:nvSpPr>
            <p:cNvPr id="32" name="TextBox 31">
              <a:extLst>
                <a:ext uri="{FF2B5EF4-FFF2-40B4-BE49-F238E27FC236}">
                  <a16:creationId xmlns:a16="http://schemas.microsoft.com/office/drawing/2014/main" id="{17020BB7-583D-6974-485B-1A5B18F67007}"/>
                </a:ext>
              </a:extLst>
            </p:cNvPr>
            <p:cNvSpPr txBox="1"/>
            <p:nvPr/>
          </p:nvSpPr>
          <p:spPr>
            <a:xfrm>
              <a:off x="998361" y="2122742"/>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88950">
                <a:spcBef>
                  <a:spcPct val="0"/>
                </a:spcBef>
                <a:spcAft>
                  <a:spcPct val="35000"/>
                </a:spcAft>
              </a:pPr>
              <a:r>
                <a:rPr lang="en-US" sz="1100" b="0" kern="1200" dirty="0">
                  <a:solidFill>
                    <a:schemeClr val="bg1"/>
                  </a:solidFill>
                </a:rPr>
                <a:t> By applying these principles, educators can develop multimedia content that is informative, engaging, and accessible to all students, promoting a richer learning experience.</a:t>
              </a:r>
              <a:endParaRPr lang="en-US" sz="1100" kern="1200" dirty="0">
                <a:solidFill>
                  <a:schemeClr val="bg1"/>
                </a:solidFill>
              </a:endParaRPr>
            </a:p>
            <a:p>
              <a:pPr marL="0" lvl="0" indent="0" algn="ctr" defTabSz="488950">
                <a:lnSpc>
                  <a:spcPct val="100000"/>
                </a:lnSpc>
                <a:spcBef>
                  <a:spcPct val="0"/>
                </a:spcBef>
                <a:spcAft>
                  <a:spcPct val="35000"/>
                </a:spcAft>
                <a:buNone/>
              </a:pPr>
              <a:endParaRPr lang="en-US" sz="1100" kern="1200" dirty="0">
                <a:solidFill>
                  <a:schemeClr val="bg1"/>
                </a:solidFill>
              </a:endParaRPr>
            </a:p>
          </p:txBody>
        </p:sp>
      </p:grpSp>
    </p:spTree>
    <p:extLst>
      <p:ext uri="{BB962C8B-B14F-4D97-AF65-F5344CB8AC3E}">
        <p14:creationId xmlns:p14="http://schemas.microsoft.com/office/powerpoint/2010/main" val="201707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8971-C3F6-EFC6-904A-B9A064E62F9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C029654-AF37-F0E0-D376-0DC3A771D204}"/>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B66DF038-A72B-BF60-F697-DCF0975A538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FDAAF7F-F8DD-DB78-0377-79EF5371ECF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874833D7-5E7C-7EC5-4019-551E3F0A7BEA}"/>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Integrating Multimedia at Different Stages in VET Learning</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ADDFDFC0-C975-4F63-0F88-3621D9F5818C}"/>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E881FE55-4ACA-4EE9-0B84-5F41C084E98D}"/>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45C2D9B2-5874-9F1D-B1B0-7ED45E18C8C9}"/>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70374FEF-2FF3-5ED1-C9EA-E9398DA79394}"/>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37AE21EB-2791-9D12-78E5-91A4BAEC6F69}"/>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a:extLst>
              <a:ext uri="{FF2B5EF4-FFF2-40B4-BE49-F238E27FC236}">
                <a16:creationId xmlns:a16="http://schemas.microsoft.com/office/drawing/2014/main" id="{362CFB00-1DAF-9272-D9D7-6E2F8578F12C}"/>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5E2D2A57-C5C5-1210-D5C9-F04410372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35C23DDD-18BE-7F56-F0EE-0753D3C3D8ED}"/>
              </a:ext>
            </a:extLst>
          </p:cNvPr>
          <p:cNvSpPr/>
          <p:nvPr/>
        </p:nvSpPr>
        <p:spPr>
          <a:xfrm>
            <a:off x="529238" y="2193010"/>
            <a:ext cx="5460903" cy="3676368"/>
          </a:xfrm>
          <a:prstGeom prst="rect">
            <a:avLst/>
          </a:prstGeom>
        </p:spPr>
        <p:txBody>
          <a:bodyPr/>
          <a:lstStyle/>
          <a:p>
            <a:pPr lvl="0"/>
            <a:r>
              <a:rPr lang="en-GB" sz="2400" b="1" dirty="0"/>
              <a:t>Pre-Class (Flipped Classroom)</a:t>
            </a:r>
          </a:p>
          <a:p>
            <a:pPr marL="342900" lvl="0" indent="-342900">
              <a:buFont typeface="Wingdings" panose="05000000000000000000" pitchFamily="2" charset="2"/>
              <a:buChar char="Ø"/>
            </a:pPr>
            <a:r>
              <a:rPr lang="en-GB" sz="2400" dirty="0"/>
              <a:t>Assigning multimedia materials like video tutorials or interactive modules for students to study before class, allowing in-class time to focus on practice and application.</a:t>
            </a:r>
          </a:p>
          <a:p>
            <a:pPr lvl="0"/>
            <a:endParaRPr lang="en-GB" sz="2400" dirty="0"/>
          </a:p>
          <a:p>
            <a:pPr lvl="0"/>
            <a:r>
              <a:rPr lang="en-GB" sz="2000" i="1" dirty="0"/>
              <a:t>Example: </a:t>
            </a:r>
            <a:r>
              <a:rPr lang="en-GB" sz="2000" dirty="0"/>
              <a:t>A video on basic woodworking techniques students watch before an in-person session on building a furniture piece.</a:t>
            </a:r>
            <a:endParaRPr lang="en-US" sz="2000" dirty="0"/>
          </a:p>
        </p:txBody>
      </p:sp>
      <p:pic>
        <p:nvPicPr>
          <p:cNvPr id="8" name="Picture 7" descr="A person sitting at a desk with her hand on her chin&#10;&#10;Description automatically generated">
            <a:extLst>
              <a:ext uri="{FF2B5EF4-FFF2-40B4-BE49-F238E27FC236}">
                <a16:creationId xmlns:a16="http://schemas.microsoft.com/office/drawing/2014/main" id="{4699A076-127A-7AE4-7593-095A0B394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021753"/>
            <a:ext cx="5447432" cy="3631919"/>
          </a:xfrm>
          <a:prstGeom prst="rect">
            <a:avLst/>
          </a:prstGeom>
          <a:ln>
            <a:noFill/>
          </a:ln>
          <a:effectLst>
            <a:softEdge rad="112500"/>
          </a:effectLst>
        </p:spPr>
      </p:pic>
    </p:spTree>
    <p:extLst>
      <p:ext uri="{BB962C8B-B14F-4D97-AF65-F5344CB8AC3E}">
        <p14:creationId xmlns:p14="http://schemas.microsoft.com/office/powerpoint/2010/main" val="326961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Integrating Multimedia in Pre-Class Materials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7">
            <a:extLst>
              <a:ext uri="{FF2B5EF4-FFF2-40B4-BE49-F238E27FC236}">
                <a16:creationId xmlns:a16="http://schemas.microsoft.com/office/drawing/2014/main" id="{C6ACF9A9-03AB-7E6D-B3CE-B858FD98199F}"/>
              </a:ext>
            </a:extLst>
          </p:cNvPr>
          <p:cNvGraphicFramePr/>
          <p:nvPr>
            <p:extLst>
              <p:ext uri="{D42A27DB-BD31-4B8C-83A1-F6EECF244321}">
                <p14:modId xmlns:p14="http://schemas.microsoft.com/office/powerpoint/2010/main" val="1384182261"/>
              </p:ext>
            </p:extLst>
          </p:nvPr>
        </p:nvGraphicFramePr>
        <p:xfrm>
          <a:off x="897790" y="1994924"/>
          <a:ext cx="9807690" cy="3810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0845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2F9F-7C33-C74C-F95D-E7F677AC908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39E5564-7E99-36E5-EDBF-CA38D9BAC47B}"/>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6E3F6FDA-E627-97D0-2885-556D0EC53790}"/>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54660DF1-B3BB-DDF8-59C7-C84534BDA37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CD4C4F56-D546-8F04-B194-FA31A204DB0D}"/>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Integrating Multimedia at Different Stages in VET Learning</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C4117B5E-C9C6-842F-A8AE-761BF9B08EE8}"/>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58293A36-EC8A-64DA-5B1E-2E138BBC172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FC9CAA87-64F7-D387-2A0F-28BEE890487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A002B974-A92A-7CFF-B2AC-54506194FF60}"/>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D95F6C84-83C1-9D82-D8F3-6458D2A6F600}"/>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a:extLst>
              <a:ext uri="{FF2B5EF4-FFF2-40B4-BE49-F238E27FC236}">
                <a16:creationId xmlns:a16="http://schemas.microsoft.com/office/drawing/2014/main" id="{02450175-59DA-7972-AD54-FFE14193FA13}"/>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D0B9FE95-CA3E-BC15-60DA-772580281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12A9F059-5380-EF35-EAB1-E433C9504B12}"/>
              </a:ext>
            </a:extLst>
          </p:cNvPr>
          <p:cNvSpPr/>
          <p:nvPr/>
        </p:nvSpPr>
        <p:spPr>
          <a:xfrm>
            <a:off x="529238" y="2193010"/>
            <a:ext cx="5860611" cy="3676368"/>
          </a:xfrm>
          <a:prstGeom prst="rect">
            <a:avLst/>
          </a:prstGeom>
        </p:spPr>
        <p:txBody>
          <a:bodyPr/>
          <a:lstStyle/>
          <a:p>
            <a:pPr lvl="0"/>
            <a:r>
              <a:rPr lang="en-GB" sz="2400" b="1" dirty="0"/>
              <a:t>In-Class (Practical Application)</a:t>
            </a:r>
          </a:p>
          <a:p>
            <a:pPr marL="342900" lvl="0" indent="-342900">
              <a:buFont typeface="Wingdings" panose="05000000000000000000" pitchFamily="2" charset="2"/>
              <a:buChar char="Ø"/>
            </a:pPr>
            <a:r>
              <a:rPr lang="en-GB" sz="2400" dirty="0"/>
              <a:t>Use multimedia to support in-class demonstrations and hands-on practice. Interactive quizzes or visual aids can reinforce learning during practical sessions.</a:t>
            </a:r>
          </a:p>
          <a:p>
            <a:pPr marL="342900" lvl="0" indent="-342900">
              <a:buFont typeface="Wingdings" panose="05000000000000000000" pitchFamily="2" charset="2"/>
              <a:buChar char="Ø"/>
            </a:pPr>
            <a:endParaRPr lang="en-GB" sz="2400" dirty="0"/>
          </a:p>
          <a:p>
            <a:pPr lvl="0"/>
            <a:r>
              <a:rPr lang="en-GB" sz="2000" i="1" dirty="0"/>
              <a:t>Example</a:t>
            </a:r>
            <a:r>
              <a:rPr lang="en-GB" sz="2000" dirty="0"/>
              <a:t>: During a lab session, an instructor may use a step-by-step video guide to assist students in following along while performing tasks.</a:t>
            </a:r>
            <a:endParaRPr lang="en-US" sz="2000" dirty="0"/>
          </a:p>
        </p:txBody>
      </p:sp>
      <p:pic>
        <p:nvPicPr>
          <p:cNvPr id="8" name="Picture 7" descr="A group of people in a classroom&#10;&#10;Description automatically generated">
            <a:extLst>
              <a:ext uri="{FF2B5EF4-FFF2-40B4-BE49-F238E27FC236}">
                <a16:creationId xmlns:a16="http://schemas.microsoft.com/office/drawing/2014/main" id="{A2DDCF1D-0829-40C7-F2AA-8BAC2E1CEB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095" y="2086081"/>
            <a:ext cx="5377817" cy="3585211"/>
          </a:xfrm>
          <a:prstGeom prst="rect">
            <a:avLst/>
          </a:prstGeom>
          <a:ln>
            <a:noFill/>
          </a:ln>
          <a:effectLst>
            <a:softEdge rad="112500"/>
          </a:effectLst>
        </p:spPr>
      </p:pic>
      <p:sp>
        <p:nvSpPr>
          <p:cNvPr id="17" name="TextBox 16">
            <a:extLst>
              <a:ext uri="{FF2B5EF4-FFF2-40B4-BE49-F238E27FC236}">
                <a16:creationId xmlns:a16="http://schemas.microsoft.com/office/drawing/2014/main" id="{F357A26D-C55E-0731-A17F-14EBC74C5A94}"/>
              </a:ext>
            </a:extLst>
          </p:cNvPr>
          <p:cNvSpPr txBox="1"/>
          <p:nvPr/>
        </p:nvSpPr>
        <p:spPr>
          <a:xfrm>
            <a:off x="6389849" y="5639530"/>
            <a:ext cx="6096912" cy="261610"/>
          </a:xfrm>
          <a:prstGeom prst="rect">
            <a:avLst/>
          </a:prstGeom>
          <a:noFill/>
        </p:spPr>
        <p:txBody>
          <a:bodyPr wrap="square">
            <a:spAutoFit/>
          </a:bodyPr>
          <a:lstStyle/>
          <a:p>
            <a:r>
              <a:rPr lang="en-GB" sz="1100" dirty="0"/>
              <a:t>Source: </a:t>
            </a:r>
            <a:r>
              <a:rPr lang="en-BE" sz="1100" dirty="0">
                <a:hlinkClick r:id="rId6"/>
              </a:rPr>
              <a:t>https://finestfuture.org/start-studies/vocational-program/</a:t>
            </a:r>
            <a:r>
              <a:rPr lang="en-GB" sz="1100" dirty="0"/>
              <a:t> </a:t>
            </a:r>
            <a:endParaRPr lang="en-BE" sz="1100" dirty="0"/>
          </a:p>
        </p:txBody>
      </p:sp>
    </p:spTree>
    <p:extLst>
      <p:ext uri="{BB962C8B-B14F-4D97-AF65-F5344CB8AC3E}">
        <p14:creationId xmlns:p14="http://schemas.microsoft.com/office/powerpoint/2010/main" val="172246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12" y="318990"/>
            <a:ext cx="5901813" cy="654025"/>
          </a:xfrm>
          <a:prstGeom prst="rect">
            <a:avLst/>
          </a:prstGeom>
        </p:spPr>
        <p:txBody>
          <a:bodyPr wrap="square" lIns="0" tIns="0" rIns="0" bIns="0" rtlCol="0" anchor="t">
            <a:spAutoFit/>
          </a:bodyPr>
          <a:lstStyle/>
          <a:p>
            <a:pPr marL="0" marR="0" lvl="0" indent="0" algn="ctr" defTabSz="914400" rtl="0" eaLnBrk="1" fontAlgn="auto" latinLnBrk="0" hangingPunct="1">
              <a:lnSpc>
                <a:spcPts val="5133"/>
              </a:lnSpc>
              <a:spcBef>
                <a:spcPts val="0"/>
              </a:spcBef>
              <a:spcAft>
                <a:spcPts val="0"/>
              </a:spcAft>
              <a:buClrTx/>
              <a:buSzTx/>
              <a:buFontTx/>
              <a:buNone/>
              <a:tabLst/>
              <a:defRPr/>
            </a:pPr>
            <a:r>
              <a:rPr kumimoji="0" lang="en-US" sz="4666" b="1" i="0" u="none" strike="noStrike" kern="1200" cap="none" spc="-46" normalizeH="0" baseline="0" noProof="0" dirty="0">
                <a:ln>
                  <a:noFill/>
                </a:ln>
                <a:solidFill>
                  <a:srgbClr val="033C5B"/>
                </a:solidFill>
                <a:effectLst/>
                <a:uLnTx/>
                <a:uFillTx/>
                <a:latin typeface="HK Grotesk" panose="020B0604020202020204" charset="0"/>
                <a:ea typeface="+mn-ea"/>
                <a:cs typeface="+mn-cs"/>
              </a:rPr>
              <a:t>Learning Objectives</a:t>
            </a:r>
          </a:p>
        </p:txBody>
      </p:sp>
      <p:sp>
        <p:nvSpPr>
          <p:cNvPr id="3" name="TextBox 3"/>
          <p:cNvSpPr txBox="1"/>
          <p:nvPr/>
        </p:nvSpPr>
        <p:spPr>
          <a:xfrm>
            <a:off x="125779" y="1186557"/>
            <a:ext cx="5901813" cy="3990836"/>
          </a:xfrm>
          <a:prstGeom prst="rect">
            <a:avLst/>
          </a:prstGeom>
        </p:spPr>
        <p:txBody>
          <a:bodyPr wrap="square" lIns="0" tIns="0" rIns="0" bIns="0" rtlCol="0" anchor="t">
            <a:spAutoFit/>
          </a:bodyPr>
          <a:lstStyle/>
          <a:p>
            <a:pPr marL="201516" marR="0" lvl="1" indent="0" defTabSz="914400" rtl="0" eaLnBrk="1" fontAlgn="auto" latinLnBrk="0" hangingPunct="1">
              <a:lnSpc>
                <a:spcPts val="2613"/>
              </a:lnSpc>
              <a:spcBef>
                <a:spcPts val="0"/>
              </a:spcBef>
              <a:spcAft>
                <a:spcPts val="0"/>
              </a:spcAft>
              <a:buClrTx/>
              <a:buSzTx/>
              <a:buFontTx/>
              <a:buNone/>
              <a:tabLst/>
              <a:defRPr/>
            </a:pPr>
            <a:r>
              <a:rPr kumimoji="0" lang="en-GB" sz="1800" i="0" u="none" strike="noStrike" kern="1200" cap="none" spc="0" normalizeH="0" baseline="0" noProof="0" dirty="0">
                <a:ln>
                  <a:noFill/>
                </a:ln>
                <a:solidFill>
                  <a:srgbClr val="121212"/>
                </a:solidFill>
                <a:effectLst/>
                <a:uLnTx/>
                <a:uFillTx/>
                <a:latin typeface="HK Grotesk" panose="020B0604020202020204" charset="0"/>
              </a:rPr>
              <a:t>By the end of this unit, participants will be able to:</a:t>
            </a:r>
          </a:p>
          <a:p>
            <a:pPr marL="201516" marR="0" lvl="1" indent="0" defTabSz="914400" rtl="0" eaLnBrk="1" fontAlgn="auto" latinLnBrk="0" hangingPunct="1">
              <a:lnSpc>
                <a:spcPts val="2613"/>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Understand the importance of multimedia in the flipped VET classroom.</a:t>
            </a: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Identify and apply tools for creating high-quality audio, video, and interactive content.</a:t>
            </a: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Use scriptwriting, storyboarding, and design principles to create engaging and accessible VET materials.</a:t>
            </a: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Explore techniques for empowering VET students to create multimedia content.</a:t>
            </a:r>
            <a:br>
              <a:rPr lang="en-US" dirty="0">
                <a:effectLst/>
                <a:latin typeface="HK Grotesk" panose="020B0604020202020204" charset="0"/>
              </a:rPr>
            </a:br>
            <a:br>
              <a:rPr lang="en-US" dirty="0">
                <a:effectLst/>
                <a:latin typeface="HK Grotesk" panose="020B0604020202020204" charset="0"/>
              </a:rPr>
            </a:br>
            <a:br>
              <a:rPr lang="en-US" dirty="0">
                <a:effectLst/>
                <a:latin typeface="HK Grotesk" panose="020B0604020202020204" charset="0"/>
              </a:rPr>
            </a:br>
            <a:br>
              <a:rPr lang="en-US" dirty="0">
                <a:latin typeface="HK Grotesk" panose="020B0604020202020204" charset="0"/>
              </a:rPr>
            </a:b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p:txBody>
      </p:sp>
      <p:sp>
        <p:nvSpPr>
          <p:cNvPr id="4" name="AutoShape 4"/>
          <p:cNvSpPr/>
          <p:nvPr/>
        </p:nvSpPr>
        <p:spPr>
          <a:xfrm>
            <a:off x="6362700" y="2522661"/>
            <a:ext cx="6096000" cy="4335339"/>
          </a:xfrm>
          <a:prstGeom prst="rect">
            <a:avLst/>
          </a:prstGeom>
          <a:solidFill>
            <a:srgbClr val="FB870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6362700" y="0"/>
            <a:ext cx="6096000" cy="3429000"/>
          </a:xfrm>
          <a:prstGeom prst="rect">
            <a:avLst/>
          </a:prstGeom>
          <a:solidFill>
            <a:srgbClr val="0532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916168" y="6069577"/>
            <a:ext cx="1727259" cy="46636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
        <p:nvSpPr>
          <p:cNvPr id="13" name="TextBox 12">
            <a:extLst>
              <a:ext uri="{FF2B5EF4-FFF2-40B4-BE49-F238E27FC236}">
                <a16:creationId xmlns:a16="http://schemas.microsoft.com/office/drawing/2014/main" id="{A36CAE0E-1130-D60A-45F9-2EBEF3FBCC20}"/>
              </a:ext>
            </a:extLst>
          </p:cNvPr>
          <p:cNvSpPr txBox="1"/>
          <p:nvPr/>
        </p:nvSpPr>
        <p:spPr>
          <a:xfrm>
            <a:off x="3043989" y="3545123"/>
            <a:ext cx="6280484" cy="369332"/>
          </a:xfrm>
          <a:prstGeom prst="rect">
            <a:avLst/>
          </a:prstGeom>
          <a:noFill/>
        </p:spPr>
        <p:txBody>
          <a:bodyPr wrap="square">
            <a:spAutoFit/>
          </a:bodyPr>
          <a:lstStyle/>
          <a:p>
            <a:r>
              <a:rPr lang="en-BE" b="0" dirty="0">
                <a:effectLst/>
              </a:rPr>
              <a:t> </a:t>
            </a:r>
            <a:endParaRPr lang="en-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Multimedia in the Classroom</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463705" y="2273823"/>
            <a:ext cx="8771240" cy="369332"/>
          </a:xfrm>
          <a:prstGeom prst="rect">
            <a:avLst/>
          </a:prstGeom>
          <a:noFill/>
        </p:spPr>
        <p:txBody>
          <a:bodyPr wrap="square">
            <a:spAutoFit/>
          </a:bodyPr>
          <a:lstStyle/>
          <a:p>
            <a:pPr rtl="0">
              <a:spcBef>
                <a:spcPts val="0"/>
              </a:spcBef>
              <a:spcAft>
                <a:spcPts val="0"/>
              </a:spcAft>
            </a:pPr>
            <a:endParaRPr lang="en-US" b="0" dirty="0">
              <a:effectLst/>
            </a:endParaRPr>
          </a:p>
        </p:txBody>
      </p:sp>
      <p:graphicFrame>
        <p:nvGraphicFramePr>
          <p:cNvPr id="20" name="TextBox 17">
            <a:extLst>
              <a:ext uri="{FF2B5EF4-FFF2-40B4-BE49-F238E27FC236}">
                <a16:creationId xmlns:a16="http://schemas.microsoft.com/office/drawing/2014/main" id="{55E53973-C25F-07DF-2F0C-2FE2E428B2EB}"/>
              </a:ext>
            </a:extLst>
          </p:cNvPr>
          <p:cNvGraphicFramePr/>
          <p:nvPr>
            <p:extLst>
              <p:ext uri="{D42A27DB-BD31-4B8C-83A1-F6EECF244321}">
                <p14:modId xmlns:p14="http://schemas.microsoft.com/office/powerpoint/2010/main" val="286405333"/>
              </p:ext>
            </p:extLst>
          </p:nvPr>
        </p:nvGraphicFramePr>
        <p:xfrm>
          <a:off x="1017999" y="1649034"/>
          <a:ext cx="8593192" cy="3693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2572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9500-4DDF-E52B-4517-8A6E979423B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9A1737D-B5C8-3850-C381-34E566961FB0}"/>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F865C679-B264-E6E1-C188-AD164507D049}"/>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EC560DD5-C16A-C085-C2AE-E5049A8F2E4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54E1035C-CC93-9332-E9E4-73B613549F69}"/>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Integrating Multimedia at Different Stages in VET Learning</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89F81ED3-09E8-D25E-6277-16E606509B71}"/>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5BDDC89-1918-E7E3-1D3F-65F0DCF473B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985AF2EC-28E8-C70B-A603-3C69263F7B1D}"/>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2C9E2CA1-1A57-2631-B3F0-B8A4BB7ACDA4}"/>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2AF0F97A-A833-8800-8A8F-190DAB41ACB4}"/>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a:extLst>
              <a:ext uri="{FF2B5EF4-FFF2-40B4-BE49-F238E27FC236}">
                <a16:creationId xmlns:a16="http://schemas.microsoft.com/office/drawing/2014/main" id="{1B57DF7F-C271-0276-2BD2-22D84673BA4A}"/>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7636E390-B784-2F17-D48B-664BB3ADB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7B5A6B3B-1913-BFFE-8DE5-C3CD83964722}"/>
              </a:ext>
            </a:extLst>
          </p:cNvPr>
          <p:cNvSpPr/>
          <p:nvPr/>
        </p:nvSpPr>
        <p:spPr>
          <a:xfrm>
            <a:off x="333485" y="1994924"/>
            <a:ext cx="6069804" cy="3676368"/>
          </a:xfrm>
          <a:prstGeom prst="rect">
            <a:avLst/>
          </a:prstGeom>
        </p:spPr>
        <p:txBody>
          <a:bodyPr/>
          <a:lstStyle/>
          <a:p>
            <a:pPr lvl="0"/>
            <a:r>
              <a:rPr lang="en-GB" sz="2400" b="1" dirty="0"/>
              <a:t>Post-Class (Reinforcement and Reflection)</a:t>
            </a:r>
          </a:p>
          <a:p>
            <a:pPr marL="342900" lvl="0" indent="-342900">
              <a:buFont typeface="Wingdings" panose="05000000000000000000" pitchFamily="2" charset="2"/>
              <a:buChar char="Ø"/>
            </a:pPr>
            <a:r>
              <a:rPr lang="en-GB" sz="2400" dirty="0"/>
              <a:t>Provide multimedia resources for review and reinforcement. Recorded sessions, simulations, and digital study guides allow students to revisit concepts after class.</a:t>
            </a:r>
          </a:p>
          <a:p>
            <a:pPr marL="342900" lvl="0" indent="-342900">
              <a:buFont typeface="Wingdings" panose="05000000000000000000" pitchFamily="2" charset="2"/>
              <a:buChar char="Ø"/>
            </a:pPr>
            <a:endParaRPr lang="en-GB" sz="2400" dirty="0"/>
          </a:p>
          <a:p>
            <a:pPr lvl="0"/>
            <a:r>
              <a:rPr lang="en-GB" sz="2000" i="1" dirty="0"/>
              <a:t>Example</a:t>
            </a:r>
            <a:r>
              <a:rPr lang="en-GB" sz="2000" dirty="0"/>
              <a:t>: After a practical lesson, learners can access interactive diagrams to review machinery parts or watch recorded demonstrations to refresh their skills.</a:t>
            </a:r>
            <a:endParaRPr lang="en-US" sz="2000" dirty="0"/>
          </a:p>
        </p:txBody>
      </p:sp>
      <p:pic>
        <p:nvPicPr>
          <p:cNvPr id="8" name="Picture 7" descr="A person looking at a computer screen&#10;&#10;Description automatically generated">
            <a:extLst>
              <a:ext uri="{FF2B5EF4-FFF2-40B4-BE49-F238E27FC236}">
                <a16:creationId xmlns:a16="http://schemas.microsoft.com/office/drawing/2014/main" id="{2A938379-4AB2-C6A0-2B22-0D0D062D8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3893" y="2410242"/>
            <a:ext cx="4560768" cy="3043817"/>
          </a:xfrm>
          <a:prstGeom prst="rect">
            <a:avLst/>
          </a:prstGeom>
          <a:ln>
            <a:noFill/>
          </a:ln>
          <a:effectLst>
            <a:softEdge rad="112500"/>
          </a:effectLst>
        </p:spPr>
      </p:pic>
    </p:spTree>
    <p:extLst>
      <p:ext uri="{BB962C8B-B14F-4D97-AF65-F5344CB8AC3E}">
        <p14:creationId xmlns:p14="http://schemas.microsoft.com/office/powerpoint/2010/main" val="286541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0" i="0" u="none" strike="noStrike" dirty="0">
                <a:solidFill>
                  <a:srgbClr val="033C5B"/>
                </a:solidFill>
                <a:effectLst/>
                <a:latin typeface="Arial" panose="020B0604020202020204" pitchFamily="34" charset="0"/>
              </a:rPr>
              <a:t>Empowering Students with Video Creation</a:t>
            </a:r>
            <a:endParaRPr lang="en-US" sz="4666"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9848CC22-1B82-4089-AF32-5AF9B3DB9D5F}"/>
              </a:ext>
            </a:extLst>
          </p:cNvPr>
          <p:cNvGraphicFramePr/>
          <p:nvPr>
            <p:extLst>
              <p:ext uri="{D42A27DB-BD31-4B8C-83A1-F6EECF244321}">
                <p14:modId xmlns:p14="http://schemas.microsoft.com/office/powerpoint/2010/main" val="3390380986"/>
              </p:ext>
            </p:extLst>
          </p:nvPr>
        </p:nvGraphicFramePr>
        <p:xfrm>
          <a:off x="1314097" y="2080727"/>
          <a:ext cx="8771240" cy="3416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3403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0" i="0" u="none" strike="noStrike" dirty="0">
                <a:solidFill>
                  <a:srgbClr val="033C5B"/>
                </a:solidFill>
                <a:effectLst/>
                <a:latin typeface="Arial" panose="020B0604020202020204" pitchFamily="34" charset="0"/>
              </a:rPr>
              <a:t>The One-Take Philosophy</a:t>
            </a:r>
            <a:endParaRPr lang="en-US" sz="4666"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1A46FA40-24EF-E397-A6CD-315F921CAACD}"/>
              </a:ext>
            </a:extLst>
          </p:cNvPr>
          <p:cNvGraphicFramePr/>
          <p:nvPr>
            <p:extLst>
              <p:ext uri="{D42A27DB-BD31-4B8C-83A1-F6EECF244321}">
                <p14:modId xmlns:p14="http://schemas.microsoft.com/office/powerpoint/2010/main" val="297985703"/>
              </p:ext>
            </p:extLst>
          </p:nvPr>
        </p:nvGraphicFramePr>
        <p:xfrm>
          <a:off x="1170492" y="1775090"/>
          <a:ext cx="9294308" cy="2917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82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a:solidFill>
                  <a:srgbClr val="033C5B"/>
                </a:solidFill>
                <a:latin typeface="HK Grotesk Bold"/>
              </a:rPr>
              <a:t>Reflection Activity</a:t>
            </a:r>
          </a:p>
        </p:txBody>
      </p:sp>
      <p:sp>
        <p:nvSpPr>
          <p:cNvPr id="11" name="TextBox 11"/>
          <p:cNvSpPr txBox="1"/>
          <p:nvPr/>
        </p:nvSpPr>
        <p:spPr>
          <a:xfrm>
            <a:off x="2039131" y="1337689"/>
            <a:ext cx="7896587" cy="2435795"/>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Choose a practical VET skill you teach (e.g., electrical wiring, cooking, carpentry).</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List the multimedia tools and techniques you’d use to create a tutorial for this skill.</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Draft the sequence of visuals, audio, and interactivity to demonstrate the skill.</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What challenges might you encounter in creating this content?</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How will you ensure accessibility for all VET learners?</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Which multimedia elements will best support skill acquisition?</a:t>
            </a: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4" name="Freeform 12">
            <a:extLst>
              <a:ext uri="{FF2B5EF4-FFF2-40B4-BE49-F238E27FC236}">
                <a16:creationId xmlns:a16="http://schemas.microsoft.com/office/drawing/2014/main" id="{7808B473-A35D-8A6D-DED8-548BD142658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sz="1200"/>
          </a:p>
        </p:txBody>
      </p:sp>
      <p:sp>
        <p:nvSpPr>
          <p:cNvPr id="15" name="TextBox 13">
            <a:extLst>
              <a:ext uri="{FF2B5EF4-FFF2-40B4-BE49-F238E27FC236}">
                <a16:creationId xmlns:a16="http://schemas.microsoft.com/office/drawing/2014/main" id="{01AE9181-D4D0-666C-362B-06B9D508DB75}"/>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List of Tools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536602" y="1505367"/>
            <a:ext cx="8771240" cy="4616648"/>
          </a:xfrm>
          <a:prstGeom prst="rect">
            <a:avLst/>
          </a:prstGeom>
          <a:noFill/>
        </p:spPr>
        <p:txBody>
          <a:bodyPr wrap="square">
            <a:spAutoFit/>
          </a:bodyPr>
          <a:lstStyle/>
          <a:p>
            <a:pPr marL="285750" indent="-285750">
              <a:buFont typeface="Arial" panose="020B0604020202020204" pitchFamily="34" charset="0"/>
              <a:buChar char="•"/>
            </a:pPr>
            <a:r>
              <a:rPr lang="en-US" sz="1400" b="1" dirty="0" err="1">
                <a:latin typeface="Arial" panose="020B0604020202020204" pitchFamily="34" charset="0"/>
                <a:cs typeface="Arial" panose="020B0604020202020204" pitchFamily="34" charset="0"/>
              </a:rPr>
              <a:t>Vyond</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Vyond</a:t>
            </a:r>
            <a:r>
              <a:rPr lang="en-US" sz="1400" dirty="0">
                <a:latin typeface="Arial" panose="020B0604020202020204" pitchFamily="34" charset="0"/>
                <a:cs typeface="Arial" panose="020B0604020202020204" pitchFamily="34" charset="0"/>
              </a:rPr>
              <a:t> is an animation tool that allows users to create professional-looking animated videos. It’s perfect for explaining complex topics visually in a fun and engaging way, making it ideal for educators looking to simplify abstract ideas or create engaging learning materials.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5"/>
              </a:rPr>
              <a:t>Visit </a:t>
            </a:r>
            <a:r>
              <a:rPr lang="en-US" sz="1400" dirty="0" err="1">
                <a:latin typeface="Arial" panose="020B0604020202020204" pitchFamily="34" charset="0"/>
                <a:cs typeface="Arial" panose="020B0604020202020204" pitchFamily="34" charset="0"/>
                <a:hlinkClick r:id="rId5"/>
              </a:rPr>
              <a:t>Vyond</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err="1">
                <a:latin typeface="Arial" panose="020B0604020202020204" pitchFamily="34" charset="0"/>
                <a:cs typeface="Arial" panose="020B0604020202020204" pitchFamily="34" charset="0"/>
              </a:rPr>
              <a:t>ThingLink</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ThingLink</a:t>
            </a:r>
            <a:r>
              <a:rPr lang="en-US" sz="1400" dirty="0">
                <a:latin typeface="Arial" panose="020B0604020202020204" pitchFamily="34" charset="0"/>
                <a:cs typeface="Arial" panose="020B0604020202020204" pitchFamily="34" charset="0"/>
              </a:rPr>
              <a:t> is a platform that enables users to create interactive images, videos, and 360-degree virtual tours. It’s a great tool for educators to turn static content into interactive learning experiences by embedding quizzes, annotations, and additional media.</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6"/>
              </a:rPr>
              <a:t>Visit </a:t>
            </a:r>
            <a:r>
              <a:rPr lang="en-US" sz="1400" dirty="0" err="1">
                <a:latin typeface="Arial" panose="020B0604020202020204" pitchFamily="34" charset="0"/>
                <a:cs typeface="Arial" panose="020B0604020202020204" pitchFamily="34" charset="0"/>
                <a:hlinkClick r:id="rId6"/>
              </a:rPr>
              <a:t>ThingLink</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Audacity</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Audacity</a:t>
            </a:r>
            <a:r>
              <a:rPr lang="en-US" sz="1400" dirty="0">
                <a:latin typeface="Arial" panose="020B0604020202020204" pitchFamily="34" charset="0"/>
                <a:cs typeface="Arial" panose="020B0604020202020204" pitchFamily="34" charset="0"/>
              </a:rPr>
              <a:t> is an open-source audio recording and editing software. It is widely used for producing podcasts, recording lessons, or cleaning up audio for multimedia projects, offering advanced tools while remaining user-friendly and free.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7"/>
              </a:rPr>
              <a:t>Visit Audacity</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t>Anchor</a:t>
            </a:r>
            <a:br>
              <a:rPr lang="en-US" sz="1400" dirty="0"/>
            </a:br>
            <a:r>
              <a:rPr lang="en-US" sz="1400" dirty="0" err="1"/>
              <a:t>Anchor</a:t>
            </a:r>
            <a:r>
              <a:rPr lang="en-US" sz="1400" dirty="0"/>
              <a:t> is a podcast creation platform that simplifies the process of recording, editing, and distributing podcasts. It is ideal for educators who want to create audio content such as lessons, interviews, or discussions to engage students in a different format.</a:t>
            </a:r>
            <a:br>
              <a:rPr lang="en-US" sz="1400" dirty="0"/>
            </a:br>
            <a:r>
              <a:rPr lang="en-US" sz="1400" dirty="0">
                <a:hlinkClick r:id="rId8"/>
              </a:rPr>
              <a:t>Visit Anchor</a:t>
            </a:r>
            <a:endParaRPr lang="en-US" sz="14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endParaRPr lang="en-US" sz="1400" b="0" i="0" u="none" strike="noStrike" dirty="0">
              <a:solidFill>
                <a:srgbClr val="12121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26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List of Tools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529237" y="1681566"/>
            <a:ext cx="8771240" cy="3754874"/>
          </a:xfrm>
          <a:prstGeom prst="rect">
            <a:avLst/>
          </a:prstGeom>
          <a:noFill/>
        </p:spPr>
        <p:txBody>
          <a:bodyPr wrap="square">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FMA (Free Music Archive)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FMA is a large library of royalty-free music across various genres, ideal for multimedia projects without the concern of copyright infringement. It allows educators and students to access and download music to enhance their videos, presentations, or other educational content.</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5"/>
              </a:rPr>
              <a:t>Visit Free Music Archive</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YouTube Audio Library</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YouTube Audio Library offers free music and sound effects that can be used for YouTube videos and other multimedia projects. It categorizes tracks by genre, mood, and length, making it easier for creators to find the right fit for their content without worrying about copyright issues.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6"/>
              </a:rPr>
              <a:t>Visit YouTube Audio Library</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Canva</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Canva</a:t>
            </a:r>
            <a:r>
              <a:rPr lang="en-US" sz="1400" dirty="0">
                <a:latin typeface="Arial" panose="020B0604020202020204" pitchFamily="34" charset="0"/>
                <a:cs typeface="Arial" panose="020B0604020202020204" pitchFamily="34" charset="0"/>
              </a:rPr>
              <a:t> is a user-friendly design tool that provides templates for creating presentations, posters, videos, and infographics. It offers access to a vast library of free and paid images, graphics, and fonts, making it an essential tool for creating visually appealing educational content.</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7"/>
              </a:rPr>
              <a:t>Visit Canva</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61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6DB5A-797D-0175-4CB2-1F782B38DB2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3B33E79-3F14-9073-3542-8AD6879846CC}"/>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7D58A37F-9464-84EA-08F1-EE3BFCE6E872}"/>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63D4FAF3-DF5E-C1E9-3DA3-69A3B30E5F1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1E3DE71A-8605-1D2C-D905-32285333B7E4}"/>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Multimedia's Role in the VET contexts</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EEB6B5F1-212E-6E61-D41B-29BA32C45F19}"/>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B7C5DCDF-8B49-CA99-F4E1-34AC802CF78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A4085251-5CD6-FE2A-0AFD-11CA46E3EBB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F24F622B-CA5D-AAC6-1D70-A5DF5F6BA1F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3F17220E-C62A-028D-257C-FACBF31C386F}"/>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a:extLst>
              <a:ext uri="{FF2B5EF4-FFF2-40B4-BE49-F238E27FC236}">
                <a16:creationId xmlns:a16="http://schemas.microsoft.com/office/drawing/2014/main" id="{7A0A0AD4-BEAE-6D76-E05F-F7657396E39E}"/>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F249DF9F-90D7-82A3-66E5-8441AAE7F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5322AFE9-76E5-B5AE-975B-C69AF3741286}"/>
              </a:ext>
            </a:extLst>
          </p:cNvPr>
          <p:cNvSpPr/>
          <p:nvPr/>
        </p:nvSpPr>
        <p:spPr>
          <a:xfrm>
            <a:off x="782989" y="2193010"/>
            <a:ext cx="9506229" cy="3676368"/>
          </a:xfrm>
          <a:prstGeom prst="rect">
            <a:avLst/>
          </a:prstGeom>
        </p:spPr>
        <p:txBody>
          <a:bodyPr/>
          <a:lstStyle/>
          <a:p>
            <a:pPr lvl="0" algn="ctr"/>
            <a:r>
              <a:rPr lang="en-GB" sz="2400" b="1" dirty="0"/>
              <a:t>In vocational education and training (VET), multimedia involves using audio, video, images, text, and interactive elements to convey information, simulate skills, and support learning experiences.</a:t>
            </a:r>
          </a:p>
          <a:p>
            <a:pPr lvl="0"/>
            <a:endParaRPr lang="en-GB" sz="2400" dirty="0"/>
          </a:p>
          <a:p>
            <a:pPr lvl="0" algn="ctr"/>
            <a:r>
              <a:rPr lang="en-GB" sz="2400" dirty="0"/>
              <a:t>Multimedia allows learners to visualize and practice real-world skills, crucial for preparing them to work in hands-on fields like automotive, healthcare, hospitality, and technology.</a:t>
            </a:r>
            <a:endParaRPr lang="en-US" sz="2400" dirty="0"/>
          </a:p>
        </p:txBody>
      </p:sp>
    </p:spTree>
    <p:extLst>
      <p:ext uri="{BB962C8B-B14F-4D97-AF65-F5344CB8AC3E}">
        <p14:creationId xmlns:p14="http://schemas.microsoft.com/office/powerpoint/2010/main" val="289605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33617-CDBC-996E-A741-3DF9736CD70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57705BE-6CA2-AB26-62A1-7EBC11DA1B8D}"/>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F2444E0C-FCC9-ACF0-5EFB-299E405F5D2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429CA051-D677-6DB3-249D-A38A4A1DB97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807A7F6E-7CF2-B74B-E9EC-FD15ACF7B6D7}"/>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Multimedia's Role in the VET contexts</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37BA49D3-2F25-B0A4-D551-96253ED8BD8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D7880F8-4543-9FB2-8747-1A54D364329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7AA20BE7-CBAB-00FE-EC0F-937F67E1DD84}"/>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AFC197AD-74EF-4C9A-BFA2-9815B3EDE5BB}"/>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C50E5128-E0E0-CD95-815C-B7B1A8014B72}"/>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a:extLst>
              <a:ext uri="{FF2B5EF4-FFF2-40B4-BE49-F238E27FC236}">
                <a16:creationId xmlns:a16="http://schemas.microsoft.com/office/drawing/2014/main" id="{7149A9A1-14E9-6E8F-3956-1DEB69D8F6E6}"/>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94F24CAF-2E69-FBCD-0FE2-052662517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7" name="Diagram 6">
            <a:extLst>
              <a:ext uri="{FF2B5EF4-FFF2-40B4-BE49-F238E27FC236}">
                <a16:creationId xmlns:a16="http://schemas.microsoft.com/office/drawing/2014/main" id="{E0BA407E-891D-1FBF-64EB-15D00BC62FBE}"/>
              </a:ext>
            </a:extLst>
          </p:cNvPr>
          <p:cNvGraphicFramePr/>
          <p:nvPr>
            <p:extLst>
              <p:ext uri="{D42A27DB-BD31-4B8C-83A1-F6EECF244321}">
                <p14:modId xmlns:p14="http://schemas.microsoft.com/office/powerpoint/2010/main" val="1810054601"/>
              </p:ext>
            </p:extLst>
          </p:nvPr>
        </p:nvGraphicFramePr>
        <p:xfrm>
          <a:off x="587805" y="2009581"/>
          <a:ext cx="10163283" cy="3676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012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The Essence of Multimedia in Learning</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16E10426-A434-96CF-B7A1-6C6411F00147}"/>
              </a:ext>
            </a:extLst>
          </p:cNvPr>
          <p:cNvGraphicFramePr/>
          <p:nvPr>
            <p:extLst>
              <p:ext uri="{D42A27DB-BD31-4B8C-83A1-F6EECF244321}">
                <p14:modId xmlns:p14="http://schemas.microsoft.com/office/powerpoint/2010/main" val="3182907255"/>
              </p:ext>
            </p:extLst>
          </p:nvPr>
        </p:nvGraphicFramePr>
        <p:xfrm>
          <a:off x="655171" y="2044619"/>
          <a:ext cx="10260683"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1473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40BE3-8AB9-8349-8B18-C31BCCD7028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237574A-4FFD-7A3D-9E62-5276D09E7FDA}"/>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551BA750-0154-5EAA-EE21-13BBD29212F7}"/>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301D2041-6C0D-4511-6A3C-3B5FB4795B8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00B713A3-DCF0-14EB-4125-4409390C12DE}"/>
              </a:ext>
            </a:extLst>
          </p:cNvPr>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Multimedia's Role in the Flipped Classroom</a:t>
            </a:r>
            <a:br>
              <a:rPr lang="en-US" sz="4800" b="1" dirty="0"/>
            </a:b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1283CFFC-57DA-09B2-BF9F-80635202BE3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3BDB444A-A069-CDF3-824F-A9BF05BAE376}"/>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F681BD40-AB49-A997-623F-03140ABE2C3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AAD273EB-A594-32F2-0FE1-4891FDFAF59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1D84D2D1-B31C-4836-1A4D-3F03E01972AE}"/>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a:extLst>
              <a:ext uri="{FF2B5EF4-FFF2-40B4-BE49-F238E27FC236}">
                <a16:creationId xmlns:a16="http://schemas.microsoft.com/office/drawing/2014/main" id="{8C09C94E-98B9-9B02-EF34-BCE159416287}"/>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465BC2EB-2231-F92A-7021-CA5AA7A05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A3FFBC25-E623-EEF8-F3EC-4BA4F23DA69A}"/>
              </a:ext>
            </a:extLst>
          </p:cNvPr>
          <p:cNvSpPr/>
          <p:nvPr/>
        </p:nvSpPr>
        <p:spPr>
          <a:xfrm>
            <a:off x="1585514" y="2341868"/>
            <a:ext cx="8259521" cy="3676368"/>
          </a:xfrm>
          <a:prstGeom prst="rect">
            <a:avLst/>
          </a:prstGeom>
        </p:spPr>
        <p:txBody>
          <a:bodyPr/>
          <a:lstStyle/>
          <a:p>
            <a:pPr lvl="0" algn="ctr"/>
            <a:r>
              <a:rPr lang="en-GB" sz="3500" dirty="0"/>
              <a:t>How can multimedia make practical skills training more effective?</a:t>
            </a:r>
            <a:endParaRPr lang="en-US" sz="3500" dirty="0"/>
          </a:p>
        </p:txBody>
      </p:sp>
    </p:spTree>
    <p:extLst>
      <p:ext uri="{BB962C8B-B14F-4D97-AF65-F5344CB8AC3E}">
        <p14:creationId xmlns:p14="http://schemas.microsoft.com/office/powerpoint/2010/main" val="274455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Enhancing Engagement Through Multimedia</a:t>
            </a:r>
            <a:br>
              <a:rPr lang="en-US" sz="4800" b="1" dirty="0"/>
            </a:b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21" name="TextBox 16">
            <a:extLst>
              <a:ext uri="{FF2B5EF4-FFF2-40B4-BE49-F238E27FC236}">
                <a16:creationId xmlns:a16="http://schemas.microsoft.com/office/drawing/2014/main" id="{494FAE16-6CEA-44C0-E7F1-1221A48C4311}"/>
              </a:ext>
            </a:extLst>
          </p:cNvPr>
          <p:cNvGraphicFramePr/>
          <p:nvPr>
            <p:extLst>
              <p:ext uri="{D42A27DB-BD31-4B8C-83A1-F6EECF244321}">
                <p14:modId xmlns:p14="http://schemas.microsoft.com/office/powerpoint/2010/main" val="2975630038"/>
              </p:ext>
            </p:extLst>
          </p:nvPr>
        </p:nvGraphicFramePr>
        <p:xfrm>
          <a:off x="1315621" y="1889531"/>
          <a:ext cx="8771240"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202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0A56-CBE5-2954-BCC5-F815E8FF2A0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C84D7F5-D492-049A-B7DC-BC3AA34B5978}"/>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6ABFEB2A-40A2-40B9-7C96-86FA4E43525C}"/>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1263E147-A035-12F3-39E6-04EE416530C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C970D4B7-086F-F527-705C-71E012496B77}"/>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Practical Applications</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8DB44758-CBAB-3ECB-F723-25FF42898C5B}"/>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A07E2E0E-3C81-65E5-09C4-F33F86449666}"/>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8FF305F4-999E-2252-76A1-0FB77754311D}"/>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2F851399-EEEA-31DF-1261-9CFB2C95295F}"/>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F51C7F8D-D002-4619-9E63-7F41F9BA1A6D}"/>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a:extLst>
              <a:ext uri="{FF2B5EF4-FFF2-40B4-BE49-F238E27FC236}">
                <a16:creationId xmlns:a16="http://schemas.microsoft.com/office/drawing/2014/main" id="{6A52A30B-2BF7-8F79-7BAA-E915AD9AE321}"/>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6E750709-E936-DCC0-BD69-E888CE063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7" name="Diagram 16">
            <a:extLst>
              <a:ext uri="{FF2B5EF4-FFF2-40B4-BE49-F238E27FC236}">
                <a16:creationId xmlns:a16="http://schemas.microsoft.com/office/drawing/2014/main" id="{BF2706A1-862D-558D-5FEC-B09630F5CFF0}"/>
              </a:ext>
            </a:extLst>
          </p:cNvPr>
          <p:cNvGraphicFramePr/>
          <p:nvPr>
            <p:extLst>
              <p:ext uri="{D42A27DB-BD31-4B8C-83A1-F6EECF244321}">
                <p14:modId xmlns:p14="http://schemas.microsoft.com/office/powerpoint/2010/main" val="3793880502"/>
              </p:ext>
            </p:extLst>
          </p:nvPr>
        </p:nvGraphicFramePr>
        <p:xfrm>
          <a:off x="119410" y="553998"/>
          <a:ext cx="11243750" cy="54870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5759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Multimedia's Role in the Flipped Classroom</a:t>
            </a:r>
            <a:br>
              <a:rPr lang="en-US" sz="4800" b="1" dirty="0"/>
            </a:b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9A636E66-CB97-0016-0E29-FEE25BC0E7E7}"/>
              </a:ext>
            </a:extLst>
          </p:cNvPr>
          <p:cNvGraphicFramePr/>
          <p:nvPr>
            <p:extLst>
              <p:ext uri="{D42A27DB-BD31-4B8C-83A1-F6EECF244321}">
                <p14:modId xmlns:p14="http://schemas.microsoft.com/office/powerpoint/2010/main" val="4024660147"/>
              </p:ext>
            </p:extLst>
          </p:nvPr>
        </p:nvGraphicFramePr>
        <p:xfrm>
          <a:off x="1536234" y="2081989"/>
          <a:ext cx="8259521" cy="3676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0147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47291-CD0F-4066-9A3E-C79E18802944}">
  <ds:schemaRefs>
    <ds:schemaRef ds:uri="http://www.w3.org/XML/1998/namespace"/>
    <ds:schemaRef ds:uri="http://purl.org/dc/terms/"/>
    <ds:schemaRef ds:uri="http://schemas.microsoft.com/office/2006/documentManagement/types"/>
    <ds:schemaRef ds:uri="http://purl.org/dc/elements/1.1/"/>
    <ds:schemaRef ds:uri="http://purl.org/dc/dcmitype/"/>
    <ds:schemaRef ds:uri="67969218-ce1f-47b6-91bc-5f0cb9b796e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DD60C6D-1828-4B45-9C89-112F71E8A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E8EE87-385C-4F4C-8BA6-071CE929BE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3795</Words>
  <Application>Microsoft Office PowerPoint</Application>
  <PresentationFormat>Widescreen</PresentationFormat>
  <Paragraphs>168</Paragraphs>
  <Slides>26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Aptos Display</vt:lpstr>
      <vt:lpstr>Arial</vt:lpstr>
      <vt:lpstr>Calibri</vt:lpstr>
      <vt:lpstr>HK Grotesk</vt:lpstr>
      <vt:lpstr>HK Grotesk Bold</vt:lpstr>
      <vt:lpstr>HK Grotesk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Moscato</dc:creator>
  <cp:lastModifiedBy>Sotiria Tsalamani</cp:lastModifiedBy>
  <cp:revision>13</cp:revision>
  <dcterms:created xsi:type="dcterms:W3CDTF">2024-10-21T15:45:46Z</dcterms:created>
  <dcterms:modified xsi:type="dcterms:W3CDTF">2024-11-07T21:28:47Z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