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74" r:id="rId5"/>
    <p:sldId id="273" r:id="rId6"/>
    <p:sldId id="259" r:id="rId7"/>
    <p:sldId id="275" r:id="rId8"/>
    <p:sldId id="268" r:id="rId9"/>
    <p:sldId id="276" r:id="rId10"/>
    <p:sldId id="277" r:id="rId11"/>
    <p:sldId id="262" r:id="rId12"/>
    <p:sldId id="278" r:id="rId13"/>
    <p:sldId id="270" r:id="rId14"/>
    <p:sldId id="280" r:id="rId15"/>
    <p:sldId id="267" r:id="rId16"/>
    <p:sldId id="279" r:id="rId17"/>
    <p:sldId id="264" r:id="rId18"/>
    <p:sldId id="281" r:id="rId19"/>
  </p:sldIdLst>
  <p:sldSz cx="18288000" cy="10287000"/>
  <p:notesSz cx="6858000" cy="9144000"/>
  <p:embeddedFontLst>
    <p:embeddedFont>
      <p:font typeface="HK Grotesk" panose="020B0604020202020204" charset="0"/>
      <p:regular r:id="rId20"/>
    </p:embeddedFont>
    <p:embeddedFont>
      <p:font typeface="HK Grotesk Bold" panose="020B0604020202020204" charset="0"/>
      <p:regular r:id="rId21"/>
    </p:embeddedFont>
    <p:embeddedFont>
      <p:font typeface="HK Grotesk Light" panose="020B0604020202020204"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85" autoAdjust="0"/>
    <p:restoredTop sz="94622" autoAdjust="0"/>
  </p:normalViewPr>
  <p:slideViewPr>
    <p:cSldViewPr>
      <p:cViewPr varScale="1">
        <p:scale>
          <a:sx n="61" d="100"/>
          <a:sy n="61" d="100"/>
        </p:scale>
        <p:origin x="330" y="2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s>
</file>

<file path=ppt/diagrams/_rels/data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s>
</file>

<file path=ppt/diagrams/_rels/drawing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FE817F-5043-4622-86CB-A4F36E5AA221}" type="doc">
      <dgm:prSet loTypeId="urn:microsoft.com/office/officeart/2005/8/layout/vProcess5" loCatId="process" qsTypeId="urn:microsoft.com/office/officeart/2005/8/quickstyle/simple1" qsCatId="simple" csTypeId="urn:microsoft.com/office/officeart/2005/8/colors/accent6_1" csCatId="accent6"/>
      <dgm:spPr/>
      <dgm:t>
        <a:bodyPr/>
        <a:lstStyle/>
        <a:p>
          <a:endParaRPr lang="en-US"/>
        </a:p>
      </dgm:t>
    </dgm:pt>
    <dgm:pt modelId="{1065C2C8-D7D7-4578-82F5-FB1C1F4C5A6D}">
      <dgm:prSet/>
      <dgm:spPr/>
      <dgm:t>
        <a:bodyPr/>
        <a:lstStyle/>
        <a:p>
          <a:r>
            <a:rPr lang="en-GB" b="1" dirty="0"/>
            <a:t>Guide, Not Lecturer: </a:t>
          </a:r>
          <a:r>
            <a:rPr lang="en-GB" b="0" dirty="0"/>
            <a:t>Instructors act as facilitators rather than traditional lecturers. Their role is to guide, prompt, and support students in collaborative learning rather than delivering direct instruction during class.</a:t>
          </a:r>
          <a:endParaRPr lang="en-US" b="0" dirty="0"/>
        </a:p>
      </dgm:t>
    </dgm:pt>
    <dgm:pt modelId="{382B3CD2-80F9-4401-91BA-472BAB5005A6}" type="parTrans" cxnId="{3E6E36E7-203C-4EE1-90F1-A4C12A5C3CAF}">
      <dgm:prSet/>
      <dgm:spPr/>
      <dgm:t>
        <a:bodyPr/>
        <a:lstStyle/>
        <a:p>
          <a:endParaRPr lang="en-US"/>
        </a:p>
      </dgm:t>
    </dgm:pt>
    <dgm:pt modelId="{306A3E70-272E-45CE-A89E-53FE0C514EE8}" type="sibTrans" cxnId="{3E6E36E7-203C-4EE1-90F1-A4C12A5C3CAF}">
      <dgm:prSet/>
      <dgm:spPr/>
      <dgm:t>
        <a:bodyPr/>
        <a:lstStyle/>
        <a:p>
          <a:endParaRPr lang="en-US"/>
        </a:p>
      </dgm:t>
    </dgm:pt>
    <dgm:pt modelId="{8F41E58B-844B-4256-B8D7-3A23BDB3B3BE}">
      <dgm:prSet/>
      <dgm:spPr/>
      <dgm:t>
        <a:bodyPr/>
        <a:lstStyle/>
        <a:p>
          <a:r>
            <a:rPr lang="en-GB" b="1" dirty="0"/>
            <a:t>Monitor Group Progress: </a:t>
          </a:r>
          <a:r>
            <a:rPr lang="en-GB" b="0" dirty="0"/>
            <a:t>Regular monitoring of each group’s progress ensures that all students are engaged and contributing meaningfully. Instructors provide support as needed, whether it be answering questions, giving feedback, or mediating group conflicts.</a:t>
          </a:r>
          <a:endParaRPr lang="en-US" b="0" dirty="0"/>
        </a:p>
      </dgm:t>
    </dgm:pt>
    <dgm:pt modelId="{3FD0761C-6FE6-4405-BDD4-40C22ECBC881}" type="parTrans" cxnId="{AB70BBC6-73C7-4A84-A93B-3EE6F2CAA413}">
      <dgm:prSet/>
      <dgm:spPr/>
      <dgm:t>
        <a:bodyPr/>
        <a:lstStyle/>
        <a:p>
          <a:endParaRPr lang="en-US"/>
        </a:p>
      </dgm:t>
    </dgm:pt>
    <dgm:pt modelId="{8B565CB6-9A1C-4310-AAB7-6D207A3A744E}" type="sibTrans" cxnId="{AB70BBC6-73C7-4A84-A93B-3EE6F2CAA413}">
      <dgm:prSet/>
      <dgm:spPr/>
      <dgm:t>
        <a:bodyPr/>
        <a:lstStyle/>
        <a:p>
          <a:endParaRPr lang="en-US"/>
        </a:p>
      </dgm:t>
    </dgm:pt>
    <dgm:pt modelId="{EF65FF66-B2F0-468A-AB64-585D9C856C0D}">
      <dgm:prSet/>
      <dgm:spPr/>
      <dgm:t>
        <a:bodyPr/>
        <a:lstStyle/>
        <a:p>
          <a:r>
            <a:rPr lang="en-GB" b="1" dirty="0"/>
            <a:t>Foster a Collaborative Environment: </a:t>
          </a:r>
          <a:r>
            <a:rPr lang="en-GB" b="0" dirty="0"/>
            <a:t>Encourage an open, supportive classroom culture where students feel comfortable sharing ideas and engaging in constructive discussions.</a:t>
          </a:r>
          <a:endParaRPr lang="en-US" b="0" dirty="0"/>
        </a:p>
      </dgm:t>
    </dgm:pt>
    <dgm:pt modelId="{A88B80E2-7F51-4B03-8375-3ACE2FEE4939}" type="parTrans" cxnId="{60DD83D9-151B-401A-82B5-A15FB60BB51F}">
      <dgm:prSet/>
      <dgm:spPr/>
      <dgm:t>
        <a:bodyPr/>
        <a:lstStyle/>
        <a:p>
          <a:endParaRPr lang="en-US"/>
        </a:p>
      </dgm:t>
    </dgm:pt>
    <dgm:pt modelId="{EB5CB9A3-623A-40BA-B251-CB01D25EC4D3}" type="sibTrans" cxnId="{60DD83D9-151B-401A-82B5-A15FB60BB51F}">
      <dgm:prSet/>
      <dgm:spPr/>
      <dgm:t>
        <a:bodyPr/>
        <a:lstStyle/>
        <a:p>
          <a:endParaRPr lang="en-US"/>
        </a:p>
      </dgm:t>
    </dgm:pt>
    <dgm:pt modelId="{CBE0CD96-F09E-4754-A683-BA66D2B10686}" type="pres">
      <dgm:prSet presAssocID="{7EFE817F-5043-4622-86CB-A4F36E5AA221}" presName="outerComposite" presStyleCnt="0">
        <dgm:presLayoutVars>
          <dgm:chMax val="5"/>
          <dgm:dir/>
          <dgm:resizeHandles val="exact"/>
        </dgm:presLayoutVars>
      </dgm:prSet>
      <dgm:spPr/>
    </dgm:pt>
    <dgm:pt modelId="{ADD96F07-A0F9-42E4-87F5-32AFEEE34C37}" type="pres">
      <dgm:prSet presAssocID="{7EFE817F-5043-4622-86CB-A4F36E5AA221}" presName="dummyMaxCanvas" presStyleCnt="0">
        <dgm:presLayoutVars/>
      </dgm:prSet>
      <dgm:spPr/>
    </dgm:pt>
    <dgm:pt modelId="{2E62CD3C-ED24-4315-8D75-3D9F138D5260}" type="pres">
      <dgm:prSet presAssocID="{7EFE817F-5043-4622-86CB-A4F36E5AA221}" presName="ThreeNodes_1" presStyleLbl="node1" presStyleIdx="0" presStyleCnt="3">
        <dgm:presLayoutVars>
          <dgm:bulletEnabled val="1"/>
        </dgm:presLayoutVars>
      </dgm:prSet>
      <dgm:spPr/>
    </dgm:pt>
    <dgm:pt modelId="{B8EB38D9-F4F4-4E10-B1BB-782C18F8C1D0}" type="pres">
      <dgm:prSet presAssocID="{7EFE817F-5043-4622-86CB-A4F36E5AA221}" presName="ThreeNodes_2" presStyleLbl="node1" presStyleIdx="1" presStyleCnt="3">
        <dgm:presLayoutVars>
          <dgm:bulletEnabled val="1"/>
        </dgm:presLayoutVars>
      </dgm:prSet>
      <dgm:spPr/>
    </dgm:pt>
    <dgm:pt modelId="{B2DA09F5-5A5B-4A29-9374-1F94D0B62681}" type="pres">
      <dgm:prSet presAssocID="{7EFE817F-5043-4622-86CB-A4F36E5AA221}" presName="ThreeNodes_3" presStyleLbl="node1" presStyleIdx="2" presStyleCnt="3">
        <dgm:presLayoutVars>
          <dgm:bulletEnabled val="1"/>
        </dgm:presLayoutVars>
      </dgm:prSet>
      <dgm:spPr/>
    </dgm:pt>
    <dgm:pt modelId="{B4B39359-5E71-4E57-9E82-B3FE08EC7D55}" type="pres">
      <dgm:prSet presAssocID="{7EFE817F-5043-4622-86CB-A4F36E5AA221}" presName="ThreeConn_1-2" presStyleLbl="fgAccFollowNode1" presStyleIdx="0" presStyleCnt="2">
        <dgm:presLayoutVars>
          <dgm:bulletEnabled val="1"/>
        </dgm:presLayoutVars>
      </dgm:prSet>
      <dgm:spPr/>
    </dgm:pt>
    <dgm:pt modelId="{86F3FED5-8302-41D7-8947-F1D6B4FF6ADC}" type="pres">
      <dgm:prSet presAssocID="{7EFE817F-5043-4622-86CB-A4F36E5AA221}" presName="ThreeConn_2-3" presStyleLbl="fgAccFollowNode1" presStyleIdx="1" presStyleCnt="2">
        <dgm:presLayoutVars>
          <dgm:bulletEnabled val="1"/>
        </dgm:presLayoutVars>
      </dgm:prSet>
      <dgm:spPr/>
    </dgm:pt>
    <dgm:pt modelId="{7F9541E5-76B8-4270-8AFE-20BB4888E933}" type="pres">
      <dgm:prSet presAssocID="{7EFE817F-5043-4622-86CB-A4F36E5AA221}" presName="ThreeNodes_1_text" presStyleLbl="node1" presStyleIdx="2" presStyleCnt="3">
        <dgm:presLayoutVars>
          <dgm:bulletEnabled val="1"/>
        </dgm:presLayoutVars>
      </dgm:prSet>
      <dgm:spPr/>
    </dgm:pt>
    <dgm:pt modelId="{3CB29A29-E459-4622-9DAE-E5774EE701AE}" type="pres">
      <dgm:prSet presAssocID="{7EFE817F-5043-4622-86CB-A4F36E5AA221}" presName="ThreeNodes_2_text" presStyleLbl="node1" presStyleIdx="2" presStyleCnt="3">
        <dgm:presLayoutVars>
          <dgm:bulletEnabled val="1"/>
        </dgm:presLayoutVars>
      </dgm:prSet>
      <dgm:spPr/>
    </dgm:pt>
    <dgm:pt modelId="{A5081A61-E1D0-4D4F-AB02-E23761ED6AC5}" type="pres">
      <dgm:prSet presAssocID="{7EFE817F-5043-4622-86CB-A4F36E5AA221}" presName="ThreeNodes_3_text" presStyleLbl="node1" presStyleIdx="2" presStyleCnt="3">
        <dgm:presLayoutVars>
          <dgm:bulletEnabled val="1"/>
        </dgm:presLayoutVars>
      </dgm:prSet>
      <dgm:spPr/>
    </dgm:pt>
  </dgm:ptLst>
  <dgm:cxnLst>
    <dgm:cxn modelId="{EA78E070-6A29-4133-8EF4-884EB8D40017}" type="presOf" srcId="{1065C2C8-D7D7-4578-82F5-FB1C1F4C5A6D}" destId="{2E62CD3C-ED24-4315-8D75-3D9F138D5260}" srcOrd="0" destOrd="0" presId="urn:microsoft.com/office/officeart/2005/8/layout/vProcess5"/>
    <dgm:cxn modelId="{C8EDA571-17E1-45AC-AFBC-D521D26BF507}" type="presOf" srcId="{EF65FF66-B2F0-468A-AB64-585D9C856C0D}" destId="{B2DA09F5-5A5B-4A29-9374-1F94D0B62681}" srcOrd="0" destOrd="0" presId="urn:microsoft.com/office/officeart/2005/8/layout/vProcess5"/>
    <dgm:cxn modelId="{7F3FE778-7FBA-4E26-91EF-38A22050F545}" type="presOf" srcId="{8F41E58B-844B-4256-B8D7-3A23BDB3B3BE}" destId="{3CB29A29-E459-4622-9DAE-E5774EE701AE}" srcOrd="1" destOrd="0" presId="urn:microsoft.com/office/officeart/2005/8/layout/vProcess5"/>
    <dgm:cxn modelId="{223A4C82-5476-481A-9066-1E29B8BE2538}" type="presOf" srcId="{8B565CB6-9A1C-4310-AAB7-6D207A3A744E}" destId="{86F3FED5-8302-41D7-8947-F1D6B4FF6ADC}" srcOrd="0" destOrd="0" presId="urn:microsoft.com/office/officeart/2005/8/layout/vProcess5"/>
    <dgm:cxn modelId="{813DE2A1-4513-4177-AFC8-4B22902E7C5D}" type="presOf" srcId="{306A3E70-272E-45CE-A89E-53FE0C514EE8}" destId="{B4B39359-5E71-4E57-9E82-B3FE08EC7D55}" srcOrd="0" destOrd="0" presId="urn:microsoft.com/office/officeart/2005/8/layout/vProcess5"/>
    <dgm:cxn modelId="{0E00D6AA-E7ED-4866-93F7-BBE18CF8E287}" type="presOf" srcId="{8F41E58B-844B-4256-B8D7-3A23BDB3B3BE}" destId="{B8EB38D9-F4F4-4E10-B1BB-782C18F8C1D0}" srcOrd="0" destOrd="0" presId="urn:microsoft.com/office/officeart/2005/8/layout/vProcess5"/>
    <dgm:cxn modelId="{AB70BBC6-73C7-4A84-A93B-3EE6F2CAA413}" srcId="{7EFE817F-5043-4622-86CB-A4F36E5AA221}" destId="{8F41E58B-844B-4256-B8D7-3A23BDB3B3BE}" srcOrd="1" destOrd="0" parTransId="{3FD0761C-6FE6-4405-BDD4-40C22ECBC881}" sibTransId="{8B565CB6-9A1C-4310-AAB7-6D207A3A744E}"/>
    <dgm:cxn modelId="{7029F0C8-6476-4E0B-A258-5A7F3B94E2FC}" type="presOf" srcId="{1065C2C8-D7D7-4578-82F5-FB1C1F4C5A6D}" destId="{7F9541E5-76B8-4270-8AFE-20BB4888E933}" srcOrd="1" destOrd="0" presId="urn:microsoft.com/office/officeart/2005/8/layout/vProcess5"/>
    <dgm:cxn modelId="{60DD83D9-151B-401A-82B5-A15FB60BB51F}" srcId="{7EFE817F-5043-4622-86CB-A4F36E5AA221}" destId="{EF65FF66-B2F0-468A-AB64-585D9C856C0D}" srcOrd="2" destOrd="0" parTransId="{A88B80E2-7F51-4B03-8375-3ACE2FEE4939}" sibTransId="{EB5CB9A3-623A-40BA-B251-CB01D25EC4D3}"/>
    <dgm:cxn modelId="{3E6E36E7-203C-4EE1-90F1-A4C12A5C3CAF}" srcId="{7EFE817F-5043-4622-86CB-A4F36E5AA221}" destId="{1065C2C8-D7D7-4578-82F5-FB1C1F4C5A6D}" srcOrd="0" destOrd="0" parTransId="{382B3CD2-80F9-4401-91BA-472BAB5005A6}" sibTransId="{306A3E70-272E-45CE-A89E-53FE0C514EE8}"/>
    <dgm:cxn modelId="{765338E8-F3D6-401E-9FD9-710AD7CCDB74}" type="presOf" srcId="{EF65FF66-B2F0-468A-AB64-585D9C856C0D}" destId="{A5081A61-E1D0-4D4F-AB02-E23761ED6AC5}" srcOrd="1" destOrd="0" presId="urn:microsoft.com/office/officeart/2005/8/layout/vProcess5"/>
    <dgm:cxn modelId="{AB73DDE9-7EDF-49B5-9309-61E58DCB7676}" type="presOf" srcId="{7EFE817F-5043-4622-86CB-A4F36E5AA221}" destId="{CBE0CD96-F09E-4754-A683-BA66D2B10686}" srcOrd="0" destOrd="0" presId="urn:microsoft.com/office/officeart/2005/8/layout/vProcess5"/>
    <dgm:cxn modelId="{3095E019-ECE4-4E46-97AB-AA3C84FBB44E}" type="presParOf" srcId="{CBE0CD96-F09E-4754-A683-BA66D2B10686}" destId="{ADD96F07-A0F9-42E4-87F5-32AFEEE34C37}" srcOrd="0" destOrd="0" presId="urn:microsoft.com/office/officeart/2005/8/layout/vProcess5"/>
    <dgm:cxn modelId="{636229AD-7CE3-43ED-99FA-517E71F4F1F9}" type="presParOf" srcId="{CBE0CD96-F09E-4754-A683-BA66D2B10686}" destId="{2E62CD3C-ED24-4315-8D75-3D9F138D5260}" srcOrd="1" destOrd="0" presId="urn:microsoft.com/office/officeart/2005/8/layout/vProcess5"/>
    <dgm:cxn modelId="{A03517EF-2142-49F0-99C3-22D3335027D2}" type="presParOf" srcId="{CBE0CD96-F09E-4754-A683-BA66D2B10686}" destId="{B8EB38D9-F4F4-4E10-B1BB-782C18F8C1D0}" srcOrd="2" destOrd="0" presId="urn:microsoft.com/office/officeart/2005/8/layout/vProcess5"/>
    <dgm:cxn modelId="{61959048-34E3-420E-80E1-24F422177C3B}" type="presParOf" srcId="{CBE0CD96-F09E-4754-A683-BA66D2B10686}" destId="{B2DA09F5-5A5B-4A29-9374-1F94D0B62681}" srcOrd="3" destOrd="0" presId="urn:microsoft.com/office/officeart/2005/8/layout/vProcess5"/>
    <dgm:cxn modelId="{71D0B6C4-3BA2-41D4-9373-BC3CAB5C450B}" type="presParOf" srcId="{CBE0CD96-F09E-4754-A683-BA66D2B10686}" destId="{B4B39359-5E71-4E57-9E82-B3FE08EC7D55}" srcOrd="4" destOrd="0" presId="urn:microsoft.com/office/officeart/2005/8/layout/vProcess5"/>
    <dgm:cxn modelId="{3031F26E-DD84-4EBF-9CEA-6D6731D71670}" type="presParOf" srcId="{CBE0CD96-F09E-4754-A683-BA66D2B10686}" destId="{86F3FED5-8302-41D7-8947-F1D6B4FF6ADC}" srcOrd="5" destOrd="0" presId="urn:microsoft.com/office/officeart/2005/8/layout/vProcess5"/>
    <dgm:cxn modelId="{403D1DD0-3177-490A-9D74-3F366BE671A1}" type="presParOf" srcId="{CBE0CD96-F09E-4754-A683-BA66D2B10686}" destId="{7F9541E5-76B8-4270-8AFE-20BB4888E933}" srcOrd="6" destOrd="0" presId="urn:microsoft.com/office/officeart/2005/8/layout/vProcess5"/>
    <dgm:cxn modelId="{C83933AE-197E-4ABE-8670-4F1AF1553C85}" type="presParOf" srcId="{CBE0CD96-F09E-4754-A683-BA66D2B10686}" destId="{3CB29A29-E459-4622-9DAE-E5774EE701AE}" srcOrd="7" destOrd="0" presId="urn:microsoft.com/office/officeart/2005/8/layout/vProcess5"/>
    <dgm:cxn modelId="{B6CC9323-7DDE-4C3C-96EF-A0A4534F9435}" type="presParOf" srcId="{CBE0CD96-F09E-4754-A683-BA66D2B10686}" destId="{A5081A61-E1D0-4D4F-AB02-E23761ED6AC5}"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7E06F83-4586-4B68-BE76-96565D655164}" type="doc">
      <dgm:prSet loTypeId="urn:microsoft.com/office/officeart/2005/8/layout/hProcess11" loCatId="process" qsTypeId="urn:microsoft.com/office/officeart/2005/8/quickstyle/simple1" qsCatId="simple" csTypeId="urn:microsoft.com/office/officeart/2005/8/colors/accent6_2" csCatId="accent6"/>
      <dgm:spPr/>
      <dgm:t>
        <a:bodyPr/>
        <a:lstStyle/>
        <a:p>
          <a:endParaRPr lang="en-BE"/>
        </a:p>
      </dgm:t>
    </dgm:pt>
    <dgm:pt modelId="{2A834E01-3DB0-451E-9D82-5508D0573F9D}">
      <dgm:prSet custT="1"/>
      <dgm:spPr/>
      <dgm:t>
        <a:bodyPr/>
        <a:lstStyle/>
        <a:p>
          <a:r>
            <a:rPr lang="en-GB" sz="1600" b="1"/>
            <a:t>Integrating Collaboration Holistically:</a:t>
          </a:r>
          <a:endParaRPr lang="en-BE" sz="1600"/>
        </a:p>
      </dgm:t>
    </dgm:pt>
    <dgm:pt modelId="{BA8B35E6-B495-4EF0-84DC-0EC0DC83D7E8}" type="parTrans" cxnId="{848C9D0C-4FF8-455B-AEFC-7AF4DD853B1D}">
      <dgm:prSet/>
      <dgm:spPr/>
      <dgm:t>
        <a:bodyPr/>
        <a:lstStyle/>
        <a:p>
          <a:endParaRPr lang="en-BE" sz="2000"/>
        </a:p>
      </dgm:t>
    </dgm:pt>
    <dgm:pt modelId="{6BD62519-DD2D-4A04-A4A5-021194D2EE91}" type="sibTrans" cxnId="{848C9D0C-4FF8-455B-AEFC-7AF4DD853B1D}">
      <dgm:prSet/>
      <dgm:spPr/>
      <dgm:t>
        <a:bodyPr/>
        <a:lstStyle/>
        <a:p>
          <a:endParaRPr lang="en-BE" sz="2000"/>
        </a:p>
      </dgm:t>
    </dgm:pt>
    <dgm:pt modelId="{3A0EC06A-CD04-405C-BCA3-395FBBAF8FA4}">
      <dgm:prSet custT="1"/>
      <dgm:spPr/>
      <dgm:t>
        <a:bodyPr/>
        <a:lstStyle/>
        <a:p>
          <a:r>
            <a:rPr lang="en-GB" sz="1400" b="1"/>
            <a:t>Curriculum Mapping: </a:t>
          </a:r>
          <a:r>
            <a:rPr lang="en-GB" sz="1400"/>
            <a:t>Begin with mapping the curriculum to identify opportunities where collaborative activities can naturally enhance learning outcomes across subjects.</a:t>
          </a:r>
          <a:endParaRPr lang="en-BE" sz="1400"/>
        </a:p>
      </dgm:t>
    </dgm:pt>
    <dgm:pt modelId="{67E4A083-22CA-43D8-BA1A-BA6147387B68}" type="parTrans" cxnId="{C31DDE69-9D90-4F24-B70E-1C629DD9F6C8}">
      <dgm:prSet/>
      <dgm:spPr/>
      <dgm:t>
        <a:bodyPr/>
        <a:lstStyle/>
        <a:p>
          <a:endParaRPr lang="en-BE" sz="2000"/>
        </a:p>
      </dgm:t>
    </dgm:pt>
    <dgm:pt modelId="{DB3DCFE0-68E5-4C9D-B034-DE9BE015C84A}" type="sibTrans" cxnId="{C31DDE69-9D90-4F24-B70E-1C629DD9F6C8}">
      <dgm:prSet/>
      <dgm:spPr/>
      <dgm:t>
        <a:bodyPr/>
        <a:lstStyle/>
        <a:p>
          <a:endParaRPr lang="en-BE" sz="2000"/>
        </a:p>
      </dgm:t>
    </dgm:pt>
    <dgm:pt modelId="{47548A33-BAD2-40ED-A5E6-5F433EA36766}">
      <dgm:prSet custT="1"/>
      <dgm:spPr/>
      <dgm:t>
        <a:bodyPr/>
        <a:lstStyle/>
        <a:p>
          <a:r>
            <a:rPr lang="en-GB" sz="1400" b="1"/>
            <a:t>Interdisciplinary Projects: </a:t>
          </a:r>
          <a:r>
            <a:rPr lang="en-GB" sz="1400"/>
            <a:t>Design interdisciplinary projects that require students to apply skills and knowledge from multiple subjects, promoting a deeper understanding and application of concepts.</a:t>
          </a:r>
          <a:endParaRPr lang="en-BE" sz="1400"/>
        </a:p>
      </dgm:t>
    </dgm:pt>
    <dgm:pt modelId="{41F4877E-E958-4F2B-B63A-050857F8EEEB}" type="parTrans" cxnId="{C48B76A3-60B6-433D-800F-72FC440A3BB6}">
      <dgm:prSet/>
      <dgm:spPr/>
      <dgm:t>
        <a:bodyPr/>
        <a:lstStyle/>
        <a:p>
          <a:endParaRPr lang="en-BE" sz="2000"/>
        </a:p>
      </dgm:t>
    </dgm:pt>
    <dgm:pt modelId="{3B9159F3-58E7-48CD-ACCA-5BECD0012B09}" type="sibTrans" cxnId="{C48B76A3-60B6-433D-800F-72FC440A3BB6}">
      <dgm:prSet/>
      <dgm:spPr/>
      <dgm:t>
        <a:bodyPr/>
        <a:lstStyle/>
        <a:p>
          <a:endParaRPr lang="en-BE" sz="2000"/>
        </a:p>
      </dgm:t>
    </dgm:pt>
    <dgm:pt modelId="{69B31B87-87B8-44C9-B83D-8C53D23130C4}">
      <dgm:prSet custT="1"/>
      <dgm:spPr/>
      <dgm:t>
        <a:bodyPr/>
        <a:lstStyle/>
        <a:p>
          <a:r>
            <a:rPr lang="en-GB" sz="1600" b="1"/>
            <a:t>Building Skills Progressively:</a:t>
          </a:r>
          <a:endParaRPr lang="en-BE" sz="1600"/>
        </a:p>
      </dgm:t>
    </dgm:pt>
    <dgm:pt modelId="{4050C472-269D-4BF8-B386-57A4D02BA017}" type="parTrans" cxnId="{D58C534A-E6BA-4DDD-956E-F7746807F3CA}">
      <dgm:prSet/>
      <dgm:spPr/>
      <dgm:t>
        <a:bodyPr/>
        <a:lstStyle/>
        <a:p>
          <a:endParaRPr lang="en-BE" sz="2000"/>
        </a:p>
      </dgm:t>
    </dgm:pt>
    <dgm:pt modelId="{BC428CB9-683E-49E3-921D-49B797E3A2AA}" type="sibTrans" cxnId="{D58C534A-E6BA-4DDD-956E-F7746807F3CA}">
      <dgm:prSet/>
      <dgm:spPr/>
      <dgm:t>
        <a:bodyPr/>
        <a:lstStyle/>
        <a:p>
          <a:endParaRPr lang="en-BE" sz="2000"/>
        </a:p>
      </dgm:t>
    </dgm:pt>
    <dgm:pt modelId="{990814F2-6EBD-4589-8969-6CA94A32E0B0}">
      <dgm:prSet custT="1"/>
      <dgm:spPr/>
      <dgm:t>
        <a:bodyPr/>
        <a:lstStyle/>
        <a:p>
          <a:r>
            <a:rPr lang="en-GB" sz="1400" b="1"/>
            <a:t>Skill Ladders: </a:t>
          </a:r>
          <a:r>
            <a:rPr lang="en-GB" sz="1400"/>
            <a:t>Develop skill ladders that outline the progression of collaborative skills from basic to advanced, ensuring students build on their abilities systematically.</a:t>
          </a:r>
          <a:endParaRPr lang="en-BE" sz="1400"/>
        </a:p>
      </dgm:t>
    </dgm:pt>
    <dgm:pt modelId="{5510E0C8-F308-45FB-AFCE-3F0EB5AC6E41}" type="parTrans" cxnId="{5E16377A-B664-4C0C-B552-BB26BFC58EE0}">
      <dgm:prSet/>
      <dgm:spPr/>
      <dgm:t>
        <a:bodyPr/>
        <a:lstStyle/>
        <a:p>
          <a:endParaRPr lang="en-BE" sz="2000"/>
        </a:p>
      </dgm:t>
    </dgm:pt>
    <dgm:pt modelId="{B32593B6-D3FB-47CD-AC39-BC2766B5CBB2}" type="sibTrans" cxnId="{5E16377A-B664-4C0C-B552-BB26BFC58EE0}">
      <dgm:prSet/>
      <dgm:spPr/>
      <dgm:t>
        <a:bodyPr/>
        <a:lstStyle/>
        <a:p>
          <a:endParaRPr lang="en-BE" sz="2000"/>
        </a:p>
      </dgm:t>
    </dgm:pt>
    <dgm:pt modelId="{0EDE7E76-F6F8-4055-86AE-1FC9393BECC5}">
      <dgm:prSet custT="1"/>
      <dgm:spPr/>
      <dgm:t>
        <a:bodyPr/>
        <a:lstStyle/>
        <a:p>
          <a:r>
            <a:rPr lang="en-GB" sz="1400" b="1"/>
            <a:t>Reflective Practices: </a:t>
          </a:r>
          <a:r>
            <a:rPr lang="en-GB" sz="1400"/>
            <a:t>Incorporate reflective practices that encourage students to consider how they work within teams, what they have learned from collaborative activities, and areas for improvement.</a:t>
          </a:r>
          <a:endParaRPr lang="en-BE" sz="1400"/>
        </a:p>
      </dgm:t>
    </dgm:pt>
    <dgm:pt modelId="{44B64C6F-9799-4CF9-8E48-2E02D193F369}" type="parTrans" cxnId="{293B9DAF-49C0-4009-BACE-799494BC0F34}">
      <dgm:prSet/>
      <dgm:spPr/>
      <dgm:t>
        <a:bodyPr/>
        <a:lstStyle/>
        <a:p>
          <a:endParaRPr lang="en-BE" sz="2000"/>
        </a:p>
      </dgm:t>
    </dgm:pt>
    <dgm:pt modelId="{0425609C-54A4-4804-AD74-0222CA806444}" type="sibTrans" cxnId="{293B9DAF-49C0-4009-BACE-799494BC0F34}">
      <dgm:prSet/>
      <dgm:spPr/>
      <dgm:t>
        <a:bodyPr/>
        <a:lstStyle/>
        <a:p>
          <a:endParaRPr lang="en-BE" sz="2000"/>
        </a:p>
      </dgm:t>
    </dgm:pt>
    <dgm:pt modelId="{E4E533DB-C05C-45B9-A8A8-1CA77D45D169}">
      <dgm:prSet custT="1"/>
      <dgm:spPr/>
      <dgm:t>
        <a:bodyPr/>
        <a:lstStyle/>
        <a:p>
          <a:r>
            <a:rPr lang="en-GB" sz="1600" b="1"/>
            <a:t>Fostering a Collaborative Classroom Culture:</a:t>
          </a:r>
          <a:endParaRPr lang="en-BE" sz="1600"/>
        </a:p>
      </dgm:t>
    </dgm:pt>
    <dgm:pt modelId="{1462C6C7-B323-4539-9CB6-EE70C519B86B}" type="parTrans" cxnId="{5E8D7BDF-51DF-46DF-A246-B967ED2E774D}">
      <dgm:prSet/>
      <dgm:spPr/>
      <dgm:t>
        <a:bodyPr/>
        <a:lstStyle/>
        <a:p>
          <a:endParaRPr lang="en-BE" sz="2000"/>
        </a:p>
      </dgm:t>
    </dgm:pt>
    <dgm:pt modelId="{28610547-8F3B-451C-877F-928056E9FA79}" type="sibTrans" cxnId="{5E8D7BDF-51DF-46DF-A246-B967ED2E774D}">
      <dgm:prSet/>
      <dgm:spPr/>
      <dgm:t>
        <a:bodyPr/>
        <a:lstStyle/>
        <a:p>
          <a:endParaRPr lang="en-BE" sz="2000"/>
        </a:p>
      </dgm:t>
    </dgm:pt>
    <dgm:pt modelId="{081E5633-D5BA-41D1-B0D5-CFC3BD5D84D7}">
      <dgm:prSet custT="1"/>
      <dgm:spPr/>
      <dgm:t>
        <a:bodyPr/>
        <a:lstStyle/>
        <a:p>
          <a:r>
            <a:rPr lang="en-GB" sz="1400" b="1"/>
            <a:t>Consistent Collaboration Norms: </a:t>
          </a:r>
          <a:r>
            <a:rPr lang="en-GB" sz="1400"/>
            <a:t>Establish consistent norms for collaboration that are applied across all classes and activities, creating a familiar and safe environment for students to engage in teamwork.</a:t>
          </a:r>
          <a:endParaRPr lang="en-BE" sz="1400"/>
        </a:p>
      </dgm:t>
    </dgm:pt>
    <dgm:pt modelId="{75C00EAD-4366-4B5C-9746-88FF420CEC56}" type="parTrans" cxnId="{9D6F378E-6D9F-41D5-8699-7E627E74B6A2}">
      <dgm:prSet/>
      <dgm:spPr/>
      <dgm:t>
        <a:bodyPr/>
        <a:lstStyle/>
        <a:p>
          <a:endParaRPr lang="en-BE" sz="2000"/>
        </a:p>
      </dgm:t>
    </dgm:pt>
    <dgm:pt modelId="{719EF493-C1F8-4CB4-BDC0-5671FC6FD8B1}" type="sibTrans" cxnId="{9D6F378E-6D9F-41D5-8699-7E627E74B6A2}">
      <dgm:prSet/>
      <dgm:spPr/>
      <dgm:t>
        <a:bodyPr/>
        <a:lstStyle/>
        <a:p>
          <a:endParaRPr lang="en-BE" sz="2000"/>
        </a:p>
      </dgm:t>
    </dgm:pt>
    <dgm:pt modelId="{17CFE129-0178-428D-8B1F-5CDA58445B9C}">
      <dgm:prSet custT="1"/>
      <dgm:spPr/>
      <dgm:t>
        <a:bodyPr/>
        <a:lstStyle/>
        <a:p>
          <a:r>
            <a:rPr lang="en-GB" sz="1400" b="1"/>
            <a:t>Teacher Collaboration: </a:t>
          </a:r>
          <a:r>
            <a:rPr lang="en-GB" sz="1400"/>
            <a:t>Encourage teachers across different subjects to collaborate, sharing strategies and insights on facilitating group work, to create a unified approach to collaborative learning.</a:t>
          </a:r>
          <a:endParaRPr lang="en-BE" sz="1400"/>
        </a:p>
      </dgm:t>
    </dgm:pt>
    <dgm:pt modelId="{0315B6D9-32F3-402E-84A1-4452AAE834FC}" type="parTrans" cxnId="{EC184A41-AF3D-41B2-BE92-88141A2D24A1}">
      <dgm:prSet/>
      <dgm:spPr/>
      <dgm:t>
        <a:bodyPr/>
        <a:lstStyle/>
        <a:p>
          <a:endParaRPr lang="en-BE" sz="2000"/>
        </a:p>
      </dgm:t>
    </dgm:pt>
    <dgm:pt modelId="{77822BAF-A193-4CF5-B92A-9C29479E6D9E}" type="sibTrans" cxnId="{EC184A41-AF3D-41B2-BE92-88141A2D24A1}">
      <dgm:prSet/>
      <dgm:spPr/>
      <dgm:t>
        <a:bodyPr/>
        <a:lstStyle/>
        <a:p>
          <a:endParaRPr lang="en-BE" sz="2000"/>
        </a:p>
      </dgm:t>
    </dgm:pt>
    <dgm:pt modelId="{0A6FFAEA-A289-4821-AF4D-FAC6693AC384}">
      <dgm:prSet custT="1"/>
      <dgm:spPr/>
      <dgm:t>
        <a:bodyPr/>
        <a:lstStyle/>
        <a:p>
          <a:r>
            <a:rPr lang="en-GB" sz="1600" b="1"/>
            <a:t>Leveraging Technology for Cross-Curricular Collaboration:</a:t>
          </a:r>
          <a:endParaRPr lang="en-BE" sz="1600"/>
        </a:p>
      </dgm:t>
    </dgm:pt>
    <dgm:pt modelId="{64577962-3A37-48AC-AF30-D08A08B599FA}" type="parTrans" cxnId="{69A759E3-B96C-48D4-8B69-7E18DF87CADC}">
      <dgm:prSet/>
      <dgm:spPr/>
      <dgm:t>
        <a:bodyPr/>
        <a:lstStyle/>
        <a:p>
          <a:endParaRPr lang="en-BE" sz="2000"/>
        </a:p>
      </dgm:t>
    </dgm:pt>
    <dgm:pt modelId="{3FB17551-0D9B-4484-9027-C25E46E550E6}" type="sibTrans" cxnId="{69A759E3-B96C-48D4-8B69-7E18DF87CADC}">
      <dgm:prSet/>
      <dgm:spPr/>
      <dgm:t>
        <a:bodyPr/>
        <a:lstStyle/>
        <a:p>
          <a:endParaRPr lang="en-BE" sz="2000"/>
        </a:p>
      </dgm:t>
    </dgm:pt>
    <dgm:pt modelId="{A6DE012D-0442-4F60-99AD-10894BC10C21}">
      <dgm:prSet custT="1"/>
      <dgm:spPr/>
      <dgm:t>
        <a:bodyPr/>
        <a:lstStyle/>
        <a:p>
          <a:r>
            <a:rPr lang="en-GB" sz="1400" b="1"/>
            <a:t>Digital Platforms</a:t>
          </a:r>
          <a:r>
            <a:rPr lang="en-GB" sz="1400"/>
            <a:t>: Utilize digital platforms that support collaboration across different subjects, allowing students to work on projects that span multiple areas of study.</a:t>
          </a:r>
          <a:endParaRPr lang="en-BE" sz="1400"/>
        </a:p>
      </dgm:t>
    </dgm:pt>
    <dgm:pt modelId="{9648E85E-FB1D-4D62-B887-6FA361F67CDB}" type="parTrans" cxnId="{D3F7A893-9474-45B7-82AA-7439685412D1}">
      <dgm:prSet/>
      <dgm:spPr/>
      <dgm:t>
        <a:bodyPr/>
        <a:lstStyle/>
        <a:p>
          <a:endParaRPr lang="en-BE" sz="2000"/>
        </a:p>
      </dgm:t>
    </dgm:pt>
    <dgm:pt modelId="{A92BDF83-A442-4B29-8A38-720A182C08C3}" type="sibTrans" cxnId="{D3F7A893-9474-45B7-82AA-7439685412D1}">
      <dgm:prSet/>
      <dgm:spPr/>
      <dgm:t>
        <a:bodyPr/>
        <a:lstStyle/>
        <a:p>
          <a:endParaRPr lang="en-BE" sz="2000"/>
        </a:p>
      </dgm:t>
    </dgm:pt>
    <dgm:pt modelId="{AC62DE78-AEB8-4DF8-97D8-BE04C164CE20}">
      <dgm:prSet custT="1"/>
      <dgm:spPr/>
      <dgm:t>
        <a:bodyPr/>
        <a:lstStyle/>
        <a:p>
          <a:r>
            <a:rPr lang="en-GB" sz="1400" b="1"/>
            <a:t>Virtual Exchange</a:t>
          </a:r>
          <a:r>
            <a:rPr lang="en-GB" sz="1400"/>
            <a:t>: Facilitate virtual exchanges with students from other classes, schools, or even countries, broadening the scope of collaboration and exposing students to diverse perspectives.</a:t>
          </a:r>
          <a:endParaRPr lang="en-BE" sz="1400"/>
        </a:p>
      </dgm:t>
    </dgm:pt>
    <dgm:pt modelId="{44C609C8-7C6F-4EC0-8878-43702EAA1DD2}" type="parTrans" cxnId="{7E33794B-BAAB-47DC-AFBE-47075889D00B}">
      <dgm:prSet/>
      <dgm:spPr/>
      <dgm:t>
        <a:bodyPr/>
        <a:lstStyle/>
        <a:p>
          <a:endParaRPr lang="en-BE" sz="2000"/>
        </a:p>
      </dgm:t>
    </dgm:pt>
    <dgm:pt modelId="{4F5C8DD4-1DB7-40C2-B0EF-845F7DCA5E18}" type="sibTrans" cxnId="{7E33794B-BAAB-47DC-AFBE-47075889D00B}">
      <dgm:prSet/>
      <dgm:spPr/>
      <dgm:t>
        <a:bodyPr/>
        <a:lstStyle/>
        <a:p>
          <a:endParaRPr lang="en-BE" sz="2000"/>
        </a:p>
      </dgm:t>
    </dgm:pt>
    <dgm:pt modelId="{9FD355B4-628D-4529-A464-A05421E4A726}">
      <dgm:prSet custT="1"/>
      <dgm:spPr/>
      <dgm:t>
        <a:bodyPr/>
        <a:lstStyle/>
        <a:p>
          <a:r>
            <a:rPr lang="en-GB" sz="1600" b="1"/>
            <a:t>Evaluating Collaborative Competencies:</a:t>
          </a:r>
          <a:endParaRPr lang="en-BE" sz="1600"/>
        </a:p>
      </dgm:t>
    </dgm:pt>
    <dgm:pt modelId="{6898CE41-9F79-43C9-9E98-954855819378}" type="parTrans" cxnId="{14B60022-23DF-4059-A149-A5A46568BF52}">
      <dgm:prSet/>
      <dgm:spPr/>
      <dgm:t>
        <a:bodyPr/>
        <a:lstStyle/>
        <a:p>
          <a:endParaRPr lang="en-BE" sz="2000"/>
        </a:p>
      </dgm:t>
    </dgm:pt>
    <dgm:pt modelId="{010CC051-1619-4EF4-A585-05E6D62AC006}" type="sibTrans" cxnId="{14B60022-23DF-4059-A149-A5A46568BF52}">
      <dgm:prSet/>
      <dgm:spPr/>
      <dgm:t>
        <a:bodyPr/>
        <a:lstStyle/>
        <a:p>
          <a:endParaRPr lang="en-BE" sz="2000"/>
        </a:p>
      </dgm:t>
    </dgm:pt>
    <dgm:pt modelId="{3E5AB854-F01A-43B8-AC2C-B9C32127B795}">
      <dgm:prSet custT="1"/>
      <dgm:spPr/>
      <dgm:t>
        <a:bodyPr/>
        <a:lstStyle/>
        <a:p>
          <a:r>
            <a:rPr lang="en-GB" sz="1400" b="1"/>
            <a:t>Integrated Assessments</a:t>
          </a:r>
          <a:r>
            <a:rPr lang="en-GB" sz="1400"/>
            <a:t>: Design assessments that evaluate collaborative competencies alongside academic knowledge, highlighting the importance of teamwork skills in academic success.</a:t>
          </a:r>
          <a:endParaRPr lang="en-BE" sz="1400"/>
        </a:p>
      </dgm:t>
    </dgm:pt>
    <dgm:pt modelId="{9E7AD2FD-A0B7-4198-AB08-012347E238AC}" type="parTrans" cxnId="{24FEE27F-E0CC-47EF-B84F-3391D8189040}">
      <dgm:prSet/>
      <dgm:spPr/>
      <dgm:t>
        <a:bodyPr/>
        <a:lstStyle/>
        <a:p>
          <a:endParaRPr lang="en-BE" sz="2000"/>
        </a:p>
      </dgm:t>
    </dgm:pt>
    <dgm:pt modelId="{2554E620-FF73-4E59-8855-BFD41A6A0A6A}" type="sibTrans" cxnId="{24FEE27F-E0CC-47EF-B84F-3391D8189040}">
      <dgm:prSet/>
      <dgm:spPr/>
      <dgm:t>
        <a:bodyPr/>
        <a:lstStyle/>
        <a:p>
          <a:endParaRPr lang="en-BE" sz="2000"/>
        </a:p>
      </dgm:t>
    </dgm:pt>
    <dgm:pt modelId="{4F6FD2C5-0730-42F3-BF96-8E950CC6DEF3}">
      <dgm:prSet custT="1"/>
      <dgm:spPr/>
      <dgm:t>
        <a:bodyPr/>
        <a:lstStyle/>
        <a:p>
          <a:r>
            <a:rPr lang="en-GB" sz="1400" b="1"/>
            <a:t>Feedback Loops</a:t>
          </a:r>
          <a:r>
            <a:rPr lang="en-GB" sz="1400"/>
            <a:t>: Create feedback loops where students can receive input on their collaborative skills from peers, teachers, and through self-assessment, encouraging ongoing development.</a:t>
          </a:r>
          <a:endParaRPr lang="en-BE" sz="1400"/>
        </a:p>
      </dgm:t>
    </dgm:pt>
    <dgm:pt modelId="{51B008E2-84D7-4D09-A11F-11E353FE5A4A}" type="parTrans" cxnId="{9EDC6E24-FC19-4E06-B347-949A48F2B3A0}">
      <dgm:prSet/>
      <dgm:spPr/>
      <dgm:t>
        <a:bodyPr/>
        <a:lstStyle/>
        <a:p>
          <a:endParaRPr lang="en-BE" sz="2000"/>
        </a:p>
      </dgm:t>
    </dgm:pt>
    <dgm:pt modelId="{AD876A52-9D75-4E83-9D87-084E73E71E66}" type="sibTrans" cxnId="{9EDC6E24-FC19-4E06-B347-949A48F2B3A0}">
      <dgm:prSet/>
      <dgm:spPr/>
      <dgm:t>
        <a:bodyPr/>
        <a:lstStyle/>
        <a:p>
          <a:endParaRPr lang="en-BE" sz="2000"/>
        </a:p>
      </dgm:t>
    </dgm:pt>
    <dgm:pt modelId="{F47B913F-A2ED-4D85-99A4-80FB146C565B}" type="pres">
      <dgm:prSet presAssocID="{87E06F83-4586-4B68-BE76-96565D655164}" presName="Name0" presStyleCnt="0">
        <dgm:presLayoutVars>
          <dgm:dir/>
          <dgm:resizeHandles val="exact"/>
        </dgm:presLayoutVars>
      </dgm:prSet>
      <dgm:spPr/>
    </dgm:pt>
    <dgm:pt modelId="{128833F4-CFD6-4563-A51C-C91982D82E6F}" type="pres">
      <dgm:prSet presAssocID="{87E06F83-4586-4B68-BE76-96565D655164}" presName="arrow" presStyleLbl="bgShp" presStyleIdx="0" presStyleCnt="1"/>
      <dgm:spPr/>
    </dgm:pt>
    <dgm:pt modelId="{874D4156-DB3A-4F36-8E6A-225998A6875E}" type="pres">
      <dgm:prSet presAssocID="{87E06F83-4586-4B68-BE76-96565D655164}" presName="points" presStyleCnt="0"/>
      <dgm:spPr/>
    </dgm:pt>
    <dgm:pt modelId="{FB39A964-24B1-4F4B-909D-3E759A14552A}" type="pres">
      <dgm:prSet presAssocID="{2A834E01-3DB0-451E-9D82-5508D0573F9D}" presName="compositeA" presStyleCnt="0"/>
      <dgm:spPr/>
    </dgm:pt>
    <dgm:pt modelId="{CDE4CC38-9CC7-4ECB-982E-46ECEF86CDA5}" type="pres">
      <dgm:prSet presAssocID="{2A834E01-3DB0-451E-9D82-5508D0573F9D}" presName="textA" presStyleLbl="revTx" presStyleIdx="0" presStyleCnt="5">
        <dgm:presLayoutVars>
          <dgm:bulletEnabled val="1"/>
        </dgm:presLayoutVars>
      </dgm:prSet>
      <dgm:spPr/>
    </dgm:pt>
    <dgm:pt modelId="{00EF9D7A-D9D0-4794-AF60-C929F1CD6910}" type="pres">
      <dgm:prSet presAssocID="{2A834E01-3DB0-451E-9D82-5508D0573F9D}" presName="circleA" presStyleLbl="node1" presStyleIdx="0" presStyleCnt="5"/>
      <dgm:spPr/>
    </dgm:pt>
    <dgm:pt modelId="{1119B60D-403B-4E4E-8293-B18F25D0806F}" type="pres">
      <dgm:prSet presAssocID="{2A834E01-3DB0-451E-9D82-5508D0573F9D}" presName="spaceA" presStyleCnt="0"/>
      <dgm:spPr/>
    </dgm:pt>
    <dgm:pt modelId="{EF5749A3-D6B7-4251-BAF1-A71B3B80961C}" type="pres">
      <dgm:prSet presAssocID="{6BD62519-DD2D-4A04-A4A5-021194D2EE91}" presName="space" presStyleCnt="0"/>
      <dgm:spPr/>
    </dgm:pt>
    <dgm:pt modelId="{52D4C47E-2F89-4F70-9567-2754167DF07D}" type="pres">
      <dgm:prSet presAssocID="{69B31B87-87B8-44C9-B83D-8C53D23130C4}" presName="compositeB" presStyleCnt="0"/>
      <dgm:spPr/>
    </dgm:pt>
    <dgm:pt modelId="{0E82E840-D0FA-49D9-B19C-BEA4A7DBB8F0}" type="pres">
      <dgm:prSet presAssocID="{69B31B87-87B8-44C9-B83D-8C53D23130C4}" presName="textB" presStyleLbl="revTx" presStyleIdx="1" presStyleCnt="5">
        <dgm:presLayoutVars>
          <dgm:bulletEnabled val="1"/>
        </dgm:presLayoutVars>
      </dgm:prSet>
      <dgm:spPr/>
    </dgm:pt>
    <dgm:pt modelId="{54C68226-AAEA-4AC1-9BB7-71FB6DBBA873}" type="pres">
      <dgm:prSet presAssocID="{69B31B87-87B8-44C9-B83D-8C53D23130C4}" presName="circleB" presStyleLbl="node1" presStyleIdx="1" presStyleCnt="5"/>
      <dgm:spPr/>
    </dgm:pt>
    <dgm:pt modelId="{A3FDD6CF-E599-4A56-8466-5EBC7A48EA94}" type="pres">
      <dgm:prSet presAssocID="{69B31B87-87B8-44C9-B83D-8C53D23130C4}" presName="spaceB" presStyleCnt="0"/>
      <dgm:spPr/>
    </dgm:pt>
    <dgm:pt modelId="{59F03903-9867-4091-934E-913357468390}" type="pres">
      <dgm:prSet presAssocID="{BC428CB9-683E-49E3-921D-49B797E3A2AA}" presName="space" presStyleCnt="0"/>
      <dgm:spPr/>
    </dgm:pt>
    <dgm:pt modelId="{4034B478-9C03-4223-B12D-E3F5C0D89069}" type="pres">
      <dgm:prSet presAssocID="{E4E533DB-C05C-45B9-A8A8-1CA77D45D169}" presName="compositeA" presStyleCnt="0"/>
      <dgm:spPr/>
    </dgm:pt>
    <dgm:pt modelId="{3E4F55FB-874A-4FAF-B481-D914F75F3E47}" type="pres">
      <dgm:prSet presAssocID="{E4E533DB-C05C-45B9-A8A8-1CA77D45D169}" presName="textA" presStyleLbl="revTx" presStyleIdx="2" presStyleCnt="5">
        <dgm:presLayoutVars>
          <dgm:bulletEnabled val="1"/>
        </dgm:presLayoutVars>
      </dgm:prSet>
      <dgm:spPr/>
    </dgm:pt>
    <dgm:pt modelId="{DB4BAF12-8D1C-4D46-808C-0D83AAA72A47}" type="pres">
      <dgm:prSet presAssocID="{E4E533DB-C05C-45B9-A8A8-1CA77D45D169}" presName="circleA" presStyleLbl="node1" presStyleIdx="2" presStyleCnt="5"/>
      <dgm:spPr/>
    </dgm:pt>
    <dgm:pt modelId="{7DFFFB3A-8BB7-471C-8480-68A7C1056BD8}" type="pres">
      <dgm:prSet presAssocID="{E4E533DB-C05C-45B9-A8A8-1CA77D45D169}" presName="spaceA" presStyleCnt="0"/>
      <dgm:spPr/>
    </dgm:pt>
    <dgm:pt modelId="{63046AB8-A762-4154-95F0-6358DDF8ED3B}" type="pres">
      <dgm:prSet presAssocID="{28610547-8F3B-451C-877F-928056E9FA79}" presName="space" presStyleCnt="0"/>
      <dgm:spPr/>
    </dgm:pt>
    <dgm:pt modelId="{0A9F4BEE-2FAD-40CB-8FFA-44558F894CF2}" type="pres">
      <dgm:prSet presAssocID="{0A6FFAEA-A289-4821-AF4D-FAC6693AC384}" presName="compositeB" presStyleCnt="0"/>
      <dgm:spPr/>
    </dgm:pt>
    <dgm:pt modelId="{21973292-D2C5-4CBC-A25D-25FE7D15FE89}" type="pres">
      <dgm:prSet presAssocID="{0A6FFAEA-A289-4821-AF4D-FAC6693AC384}" presName="textB" presStyleLbl="revTx" presStyleIdx="3" presStyleCnt="5">
        <dgm:presLayoutVars>
          <dgm:bulletEnabled val="1"/>
        </dgm:presLayoutVars>
      </dgm:prSet>
      <dgm:spPr/>
    </dgm:pt>
    <dgm:pt modelId="{A0736E3C-3952-4662-8ACC-A224E54F667C}" type="pres">
      <dgm:prSet presAssocID="{0A6FFAEA-A289-4821-AF4D-FAC6693AC384}" presName="circleB" presStyleLbl="node1" presStyleIdx="3" presStyleCnt="5"/>
      <dgm:spPr/>
    </dgm:pt>
    <dgm:pt modelId="{CDDBEDB8-D6A7-4D01-A170-1A2953050AE5}" type="pres">
      <dgm:prSet presAssocID="{0A6FFAEA-A289-4821-AF4D-FAC6693AC384}" presName="spaceB" presStyleCnt="0"/>
      <dgm:spPr/>
    </dgm:pt>
    <dgm:pt modelId="{A210D7EA-9D99-431B-A82C-295E330DFE19}" type="pres">
      <dgm:prSet presAssocID="{3FB17551-0D9B-4484-9027-C25E46E550E6}" presName="space" presStyleCnt="0"/>
      <dgm:spPr/>
    </dgm:pt>
    <dgm:pt modelId="{6E3A7BFF-1666-451A-8D46-86467AC863BF}" type="pres">
      <dgm:prSet presAssocID="{9FD355B4-628D-4529-A464-A05421E4A726}" presName="compositeA" presStyleCnt="0"/>
      <dgm:spPr/>
    </dgm:pt>
    <dgm:pt modelId="{2EA26340-D39B-4C87-B457-E37308844A08}" type="pres">
      <dgm:prSet presAssocID="{9FD355B4-628D-4529-A464-A05421E4A726}" presName="textA" presStyleLbl="revTx" presStyleIdx="4" presStyleCnt="5">
        <dgm:presLayoutVars>
          <dgm:bulletEnabled val="1"/>
        </dgm:presLayoutVars>
      </dgm:prSet>
      <dgm:spPr/>
    </dgm:pt>
    <dgm:pt modelId="{07C5810B-31B1-4977-94F5-A9509E583268}" type="pres">
      <dgm:prSet presAssocID="{9FD355B4-628D-4529-A464-A05421E4A726}" presName="circleA" presStyleLbl="node1" presStyleIdx="4" presStyleCnt="5"/>
      <dgm:spPr/>
    </dgm:pt>
    <dgm:pt modelId="{4E52A6A4-6E89-4633-B0B3-FE6C6A216275}" type="pres">
      <dgm:prSet presAssocID="{9FD355B4-628D-4529-A464-A05421E4A726}" presName="spaceA" presStyleCnt="0"/>
      <dgm:spPr/>
    </dgm:pt>
  </dgm:ptLst>
  <dgm:cxnLst>
    <dgm:cxn modelId="{89316B00-4A4E-46B0-BCA8-9B726D55E226}" type="presOf" srcId="{AC62DE78-AEB8-4DF8-97D8-BE04C164CE20}" destId="{21973292-D2C5-4CBC-A25D-25FE7D15FE89}" srcOrd="0" destOrd="2" presId="urn:microsoft.com/office/officeart/2005/8/layout/hProcess11"/>
    <dgm:cxn modelId="{848C9D0C-4FF8-455B-AEFC-7AF4DD853B1D}" srcId="{87E06F83-4586-4B68-BE76-96565D655164}" destId="{2A834E01-3DB0-451E-9D82-5508D0573F9D}" srcOrd="0" destOrd="0" parTransId="{BA8B35E6-B495-4EF0-84DC-0EC0DC83D7E8}" sibTransId="{6BD62519-DD2D-4A04-A4A5-021194D2EE91}"/>
    <dgm:cxn modelId="{60E07B13-0E4D-422D-8751-C340BD353A00}" type="presOf" srcId="{3E5AB854-F01A-43B8-AC2C-B9C32127B795}" destId="{2EA26340-D39B-4C87-B457-E37308844A08}" srcOrd="0" destOrd="1" presId="urn:microsoft.com/office/officeart/2005/8/layout/hProcess11"/>
    <dgm:cxn modelId="{14B60022-23DF-4059-A149-A5A46568BF52}" srcId="{87E06F83-4586-4B68-BE76-96565D655164}" destId="{9FD355B4-628D-4529-A464-A05421E4A726}" srcOrd="4" destOrd="0" parTransId="{6898CE41-9F79-43C9-9E98-954855819378}" sibTransId="{010CC051-1619-4EF4-A585-05E6D62AC006}"/>
    <dgm:cxn modelId="{9EDC6E24-FC19-4E06-B347-949A48F2B3A0}" srcId="{9FD355B4-628D-4529-A464-A05421E4A726}" destId="{4F6FD2C5-0730-42F3-BF96-8E950CC6DEF3}" srcOrd="1" destOrd="0" parTransId="{51B008E2-84D7-4D09-A11F-11E353FE5A4A}" sibTransId="{AD876A52-9D75-4E83-9D87-084E73E71E66}"/>
    <dgm:cxn modelId="{B2340041-28DB-40EA-B196-070E3486A06F}" type="presOf" srcId="{47548A33-BAD2-40ED-A5E6-5F433EA36766}" destId="{CDE4CC38-9CC7-4ECB-982E-46ECEF86CDA5}" srcOrd="0" destOrd="2" presId="urn:microsoft.com/office/officeart/2005/8/layout/hProcess11"/>
    <dgm:cxn modelId="{EC184A41-AF3D-41B2-BE92-88141A2D24A1}" srcId="{E4E533DB-C05C-45B9-A8A8-1CA77D45D169}" destId="{17CFE129-0178-428D-8B1F-5CDA58445B9C}" srcOrd="1" destOrd="0" parTransId="{0315B6D9-32F3-402E-84A1-4452AAE834FC}" sibTransId="{77822BAF-A193-4CF5-B92A-9C29479E6D9E}"/>
    <dgm:cxn modelId="{E72DFF62-457A-4EF4-A310-007ABE608402}" type="presOf" srcId="{4F6FD2C5-0730-42F3-BF96-8E950CC6DEF3}" destId="{2EA26340-D39B-4C87-B457-E37308844A08}" srcOrd="0" destOrd="2" presId="urn:microsoft.com/office/officeart/2005/8/layout/hProcess11"/>
    <dgm:cxn modelId="{0A249764-0C47-4E93-A049-BC8E6EFAA671}" type="presOf" srcId="{2A834E01-3DB0-451E-9D82-5508D0573F9D}" destId="{CDE4CC38-9CC7-4ECB-982E-46ECEF86CDA5}" srcOrd="0" destOrd="0" presId="urn:microsoft.com/office/officeart/2005/8/layout/hProcess11"/>
    <dgm:cxn modelId="{C31DDE69-9D90-4F24-B70E-1C629DD9F6C8}" srcId="{2A834E01-3DB0-451E-9D82-5508D0573F9D}" destId="{3A0EC06A-CD04-405C-BCA3-395FBBAF8FA4}" srcOrd="0" destOrd="0" parTransId="{67E4A083-22CA-43D8-BA1A-BA6147387B68}" sibTransId="{DB3DCFE0-68E5-4C9D-B034-DE9BE015C84A}"/>
    <dgm:cxn modelId="{D58C534A-E6BA-4DDD-956E-F7746807F3CA}" srcId="{87E06F83-4586-4B68-BE76-96565D655164}" destId="{69B31B87-87B8-44C9-B83D-8C53D23130C4}" srcOrd="1" destOrd="0" parTransId="{4050C472-269D-4BF8-B386-57A4D02BA017}" sibTransId="{BC428CB9-683E-49E3-921D-49B797E3A2AA}"/>
    <dgm:cxn modelId="{7E33794B-BAAB-47DC-AFBE-47075889D00B}" srcId="{0A6FFAEA-A289-4821-AF4D-FAC6693AC384}" destId="{AC62DE78-AEB8-4DF8-97D8-BE04C164CE20}" srcOrd="1" destOrd="0" parTransId="{44C609C8-7C6F-4EC0-8878-43702EAA1DD2}" sibTransId="{4F5C8DD4-1DB7-40C2-B0EF-845F7DCA5E18}"/>
    <dgm:cxn modelId="{5E16377A-B664-4C0C-B552-BB26BFC58EE0}" srcId="{69B31B87-87B8-44C9-B83D-8C53D23130C4}" destId="{990814F2-6EBD-4589-8969-6CA94A32E0B0}" srcOrd="0" destOrd="0" parTransId="{5510E0C8-F308-45FB-AFCE-3F0EB5AC6E41}" sibTransId="{B32593B6-D3FB-47CD-AC39-BC2766B5CBB2}"/>
    <dgm:cxn modelId="{71C2DC7F-E3D7-4DE4-BAE2-F0B55E2150FD}" type="presOf" srcId="{081E5633-D5BA-41D1-B0D5-CFC3BD5D84D7}" destId="{3E4F55FB-874A-4FAF-B481-D914F75F3E47}" srcOrd="0" destOrd="1" presId="urn:microsoft.com/office/officeart/2005/8/layout/hProcess11"/>
    <dgm:cxn modelId="{24FEE27F-E0CC-47EF-B84F-3391D8189040}" srcId="{9FD355B4-628D-4529-A464-A05421E4A726}" destId="{3E5AB854-F01A-43B8-AC2C-B9C32127B795}" srcOrd="0" destOrd="0" parTransId="{9E7AD2FD-A0B7-4198-AB08-012347E238AC}" sibTransId="{2554E620-FF73-4E59-8855-BFD41A6A0A6A}"/>
    <dgm:cxn modelId="{2AD93583-9F3A-4CF4-8C40-A10DCC4B6B2E}" type="presOf" srcId="{9FD355B4-628D-4529-A464-A05421E4A726}" destId="{2EA26340-D39B-4C87-B457-E37308844A08}" srcOrd="0" destOrd="0" presId="urn:microsoft.com/office/officeart/2005/8/layout/hProcess11"/>
    <dgm:cxn modelId="{A2585B88-09F4-40B6-950E-7C537E2285B8}" type="presOf" srcId="{69B31B87-87B8-44C9-B83D-8C53D23130C4}" destId="{0E82E840-D0FA-49D9-B19C-BEA4A7DBB8F0}" srcOrd="0" destOrd="0" presId="urn:microsoft.com/office/officeart/2005/8/layout/hProcess11"/>
    <dgm:cxn modelId="{CF7EBF8C-FE9B-4959-A96B-37D7D2BA6B2F}" type="presOf" srcId="{17CFE129-0178-428D-8B1F-5CDA58445B9C}" destId="{3E4F55FB-874A-4FAF-B481-D914F75F3E47}" srcOrd="0" destOrd="2" presId="urn:microsoft.com/office/officeart/2005/8/layout/hProcess11"/>
    <dgm:cxn modelId="{9D6F378E-6D9F-41D5-8699-7E627E74B6A2}" srcId="{E4E533DB-C05C-45B9-A8A8-1CA77D45D169}" destId="{081E5633-D5BA-41D1-B0D5-CFC3BD5D84D7}" srcOrd="0" destOrd="0" parTransId="{75C00EAD-4366-4B5C-9746-88FF420CEC56}" sibTransId="{719EF493-C1F8-4CB4-BDC0-5671FC6FD8B1}"/>
    <dgm:cxn modelId="{8D17C291-9820-434F-824F-E2B7FFE92357}" type="presOf" srcId="{87E06F83-4586-4B68-BE76-96565D655164}" destId="{F47B913F-A2ED-4D85-99A4-80FB146C565B}" srcOrd="0" destOrd="0" presId="urn:microsoft.com/office/officeart/2005/8/layout/hProcess11"/>
    <dgm:cxn modelId="{D3F7A893-9474-45B7-82AA-7439685412D1}" srcId="{0A6FFAEA-A289-4821-AF4D-FAC6693AC384}" destId="{A6DE012D-0442-4F60-99AD-10894BC10C21}" srcOrd="0" destOrd="0" parTransId="{9648E85E-FB1D-4D62-B887-6FA361F67CDB}" sibTransId="{A92BDF83-A442-4B29-8A38-720A182C08C3}"/>
    <dgm:cxn modelId="{A61C9096-C9DE-461C-92BF-E10CF7706C40}" type="presOf" srcId="{0A6FFAEA-A289-4821-AF4D-FAC6693AC384}" destId="{21973292-D2C5-4CBC-A25D-25FE7D15FE89}" srcOrd="0" destOrd="0" presId="urn:microsoft.com/office/officeart/2005/8/layout/hProcess11"/>
    <dgm:cxn modelId="{A200A597-9A3F-47B5-86E6-75F966CA2A54}" type="presOf" srcId="{A6DE012D-0442-4F60-99AD-10894BC10C21}" destId="{21973292-D2C5-4CBC-A25D-25FE7D15FE89}" srcOrd="0" destOrd="1" presId="urn:microsoft.com/office/officeart/2005/8/layout/hProcess11"/>
    <dgm:cxn modelId="{1DDF7CA0-ABCA-480D-A1E4-0D2C1F508882}" type="presOf" srcId="{E4E533DB-C05C-45B9-A8A8-1CA77D45D169}" destId="{3E4F55FB-874A-4FAF-B481-D914F75F3E47}" srcOrd="0" destOrd="0" presId="urn:microsoft.com/office/officeart/2005/8/layout/hProcess11"/>
    <dgm:cxn modelId="{C48B76A3-60B6-433D-800F-72FC440A3BB6}" srcId="{2A834E01-3DB0-451E-9D82-5508D0573F9D}" destId="{47548A33-BAD2-40ED-A5E6-5F433EA36766}" srcOrd="1" destOrd="0" parTransId="{41F4877E-E958-4F2B-B63A-050857F8EEEB}" sibTransId="{3B9159F3-58E7-48CD-ACCA-5BECD0012B09}"/>
    <dgm:cxn modelId="{293B9DAF-49C0-4009-BACE-799494BC0F34}" srcId="{69B31B87-87B8-44C9-B83D-8C53D23130C4}" destId="{0EDE7E76-F6F8-4055-86AE-1FC9393BECC5}" srcOrd="1" destOrd="0" parTransId="{44B64C6F-9799-4CF9-8E48-2E02D193F369}" sibTransId="{0425609C-54A4-4804-AD74-0222CA806444}"/>
    <dgm:cxn modelId="{BE8A4BC1-AB7F-429B-98AC-93CF37E0C353}" type="presOf" srcId="{3A0EC06A-CD04-405C-BCA3-395FBBAF8FA4}" destId="{CDE4CC38-9CC7-4ECB-982E-46ECEF86CDA5}" srcOrd="0" destOrd="1" presId="urn:microsoft.com/office/officeart/2005/8/layout/hProcess11"/>
    <dgm:cxn modelId="{5E8D7BDF-51DF-46DF-A246-B967ED2E774D}" srcId="{87E06F83-4586-4B68-BE76-96565D655164}" destId="{E4E533DB-C05C-45B9-A8A8-1CA77D45D169}" srcOrd="2" destOrd="0" parTransId="{1462C6C7-B323-4539-9CB6-EE70C519B86B}" sibTransId="{28610547-8F3B-451C-877F-928056E9FA79}"/>
    <dgm:cxn modelId="{69A759E3-B96C-48D4-8B69-7E18DF87CADC}" srcId="{87E06F83-4586-4B68-BE76-96565D655164}" destId="{0A6FFAEA-A289-4821-AF4D-FAC6693AC384}" srcOrd="3" destOrd="0" parTransId="{64577962-3A37-48AC-AF30-D08A08B599FA}" sibTransId="{3FB17551-0D9B-4484-9027-C25E46E550E6}"/>
    <dgm:cxn modelId="{4EF0ADFB-218D-4A5F-A30E-9A1B8D941371}" type="presOf" srcId="{990814F2-6EBD-4589-8969-6CA94A32E0B0}" destId="{0E82E840-D0FA-49D9-B19C-BEA4A7DBB8F0}" srcOrd="0" destOrd="1" presId="urn:microsoft.com/office/officeart/2005/8/layout/hProcess11"/>
    <dgm:cxn modelId="{BB27CBFD-2B25-49CF-B0DD-F4D7392AF935}" type="presOf" srcId="{0EDE7E76-F6F8-4055-86AE-1FC9393BECC5}" destId="{0E82E840-D0FA-49D9-B19C-BEA4A7DBB8F0}" srcOrd="0" destOrd="2" presId="urn:microsoft.com/office/officeart/2005/8/layout/hProcess11"/>
    <dgm:cxn modelId="{78E03706-B590-48FB-929C-6D114AE6E368}" type="presParOf" srcId="{F47B913F-A2ED-4D85-99A4-80FB146C565B}" destId="{128833F4-CFD6-4563-A51C-C91982D82E6F}" srcOrd="0" destOrd="0" presId="urn:microsoft.com/office/officeart/2005/8/layout/hProcess11"/>
    <dgm:cxn modelId="{567D58E5-6CFB-43A2-86ED-B1A7C6691134}" type="presParOf" srcId="{F47B913F-A2ED-4D85-99A4-80FB146C565B}" destId="{874D4156-DB3A-4F36-8E6A-225998A6875E}" srcOrd="1" destOrd="0" presId="urn:microsoft.com/office/officeart/2005/8/layout/hProcess11"/>
    <dgm:cxn modelId="{97AB13DD-5D85-4E32-8165-7627C68D2453}" type="presParOf" srcId="{874D4156-DB3A-4F36-8E6A-225998A6875E}" destId="{FB39A964-24B1-4F4B-909D-3E759A14552A}" srcOrd="0" destOrd="0" presId="urn:microsoft.com/office/officeart/2005/8/layout/hProcess11"/>
    <dgm:cxn modelId="{EDD7B894-F806-4C26-BF2A-7E19B3B67923}" type="presParOf" srcId="{FB39A964-24B1-4F4B-909D-3E759A14552A}" destId="{CDE4CC38-9CC7-4ECB-982E-46ECEF86CDA5}" srcOrd="0" destOrd="0" presId="urn:microsoft.com/office/officeart/2005/8/layout/hProcess11"/>
    <dgm:cxn modelId="{EA65F795-3CC3-49A1-A68E-C883ED19FF4A}" type="presParOf" srcId="{FB39A964-24B1-4F4B-909D-3E759A14552A}" destId="{00EF9D7A-D9D0-4794-AF60-C929F1CD6910}" srcOrd="1" destOrd="0" presId="urn:microsoft.com/office/officeart/2005/8/layout/hProcess11"/>
    <dgm:cxn modelId="{8F15367C-2147-436D-A80F-20AA7A908327}" type="presParOf" srcId="{FB39A964-24B1-4F4B-909D-3E759A14552A}" destId="{1119B60D-403B-4E4E-8293-B18F25D0806F}" srcOrd="2" destOrd="0" presId="urn:microsoft.com/office/officeart/2005/8/layout/hProcess11"/>
    <dgm:cxn modelId="{8127326E-E525-4E23-B76C-18AB70C6F2E6}" type="presParOf" srcId="{874D4156-DB3A-4F36-8E6A-225998A6875E}" destId="{EF5749A3-D6B7-4251-BAF1-A71B3B80961C}" srcOrd="1" destOrd="0" presId="urn:microsoft.com/office/officeart/2005/8/layout/hProcess11"/>
    <dgm:cxn modelId="{F9CB2EC5-4638-49D6-B128-0E3D346870D1}" type="presParOf" srcId="{874D4156-DB3A-4F36-8E6A-225998A6875E}" destId="{52D4C47E-2F89-4F70-9567-2754167DF07D}" srcOrd="2" destOrd="0" presId="urn:microsoft.com/office/officeart/2005/8/layout/hProcess11"/>
    <dgm:cxn modelId="{AFECE99C-EBE8-40C2-B068-A566276FEEBA}" type="presParOf" srcId="{52D4C47E-2F89-4F70-9567-2754167DF07D}" destId="{0E82E840-D0FA-49D9-B19C-BEA4A7DBB8F0}" srcOrd="0" destOrd="0" presId="urn:microsoft.com/office/officeart/2005/8/layout/hProcess11"/>
    <dgm:cxn modelId="{A97217AC-DCCB-4EA6-B333-F3C9F056FE29}" type="presParOf" srcId="{52D4C47E-2F89-4F70-9567-2754167DF07D}" destId="{54C68226-AAEA-4AC1-9BB7-71FB6DBBA873}" srcOrd="1" destOrd="0" presId="urn:microsoft.com/office/officeart/2005/8/layout/hProcess11"/>
    <dgm:cxn modelId="{8F5BC41D-BE54-495E-A97E-50DA6ABEA50B}" type="presParOf" srcId="{52D4C47E-2F89-4F70-9567-2754167DF07D}" destId="{A3FDD6CF-E599-4A56-8466-5EBC7A48EA94}" srcOrd="2" destOrd="0" presId="urn:microsoft.com/office/officeart/2005/8/layout/hProcess11"/>
    <dgm:cxn modelId="{754140F4-D995-47E0-84B6-EA2763040A93}" type="presParOf" srcId="{874D4156-DB3A-4F36-8E6A-225998A6875E}" destId="{59F03903-9867-4091-934E-913357468390}" srcOrd="3" destOrd="0" presId="urn:microsoft.com/office/officeart/2005/8/layout/hProcess11"/>
    <dgm:cxn modelId="{A9039344-92E0-4523-B310-F92D70CFC795}" type="presParOf" srcId="{874D4156-DB3A-4F36-8E6A-225998A6875E}" destId="{4034B478-9C03-4223-B12D-E3F5C0D89069}" srcOrd="4" destOrd="0" presId="urn:microsoft.com/office/officeart/2005/8/layout/hProcess11"/>
    <dgm:cxn modelId="{44ADFEF6-5CA8-4F69-9B6D-52B9885FADE5}" type="presParOf" srcId="{4034B478-9C03-4223-B12D-E3F5C0D89069}" destId="{3E4F55FB-874A-4FAF-B481-D914F75F3E47}" srcOrd="0" destOrd="0" presId="urn:microsoft.com/office/officeart/2005/8/layout/hProcess11"/>
    <dgm:cxn modelId="{DED0D842-850E-4021-ACDC-11792D346BD7}" type="presParOf" srcId="{4034B478-9C03-4223-B12D-E3F5C0D89069}" destId="{DB4BAF12-8D1C-4D46-808C-0D83AAA72A47}" srcOrd="1" destOrd="0" presId="urn:microsoft.com/office/officeart/2005/8/layout/hProcess11"/>
    <dgm:cxn modelId="{182786BC-D903-438C-90F1-2E153085E145}" type="presParOf" srcId="{4034B478-9C03-4223-B12D-E3F5C0D89069}" destId="{7DFFFB3A-8BB7-471C-8480-68A7C1056BD8}" srcOrd="2" destOrd="0" presId="urn:microsoft.com/office/officeart/2005/8/layout/hProcess11"/>
    <dgm:cxn modelId="{167C0820-7015-445A-93E7-558D745DF181}" type="presParOf" srcId="{874D4156-DB3A-4F36-8E6A-225998A6875E}" destId="{63046AB8-A762-4154-95F0-6358DDF8ED3B}" srcOrd="5" destOrd="0" presId="urn:microsoft.com/office/officeart/2005/8/layout/hProcess11"/>
    <dgm:cxn modelId="{C6501A0C-260D-45FC-A43B-89E98EA6474D}" type="presParOf" srcId="{874D4156-DB3A-4F36-8E6A-225998A6875E}" destId="{0A9F4BEE-2FAD-40CB-8FFA-44558F894CF2}" srcOrd="6" destOrd="0" presId="urn:microsoft.com/office/officeart/2005/8/layout/hProcess11"/>
    <dgm:cxn modelId="{CF173CCB-2073-49BB-9460-2FE80D47256B}" type="presParOf" srcId="{0A9F4BEE-2FAD-40CB-8FFA-44558F894CF2}" destId="{21973292-D2C5-4CBC-A25D-25FE7D15FE89}" srcOrd="0" destOrd="0" presId="urn:microsoft.com/office/officeart/2005/8/layout/hProcess11"/>
    <dgm:cxn modelId="{61AB26D1-BEFB-4563-AFFE-ED9596B3FA1A}" type="presParOf" srcId="{0A9F4BEE-2FAD-40CB-8FFA-44558F894CF2}" destId="{A0736E3C-3952-4662-8ACC-A224E54F667C}" srcOrd="1" destOrd="0" presId="urn:microsoft.com/office/officeart/2005/8/layout/hProcess11"/>
    <dgm:cxn modelId="{CF3F0247-D557-4481-BD38-AB56C7943C60}" type="presParOf" srcId="{0A9F4BEE-2FAD-40CB-8FFA-44558F894CF2}" destId="{CDDBEDB8-D6A7-4D01-A170-1A2953050AE5}" srcOrd="2" destOrd="0" presId="urn:microsoft.com/office/officeart/2005/8/layout/hProcess11"/>
    <dgm:cxn modelId="{3FDCC5B0-A816-4180-B777-4392FBE1821A}" type="presParOf" srcId="{874D4156-DB3A-4F36-8E6A-225998A6875E}" destId="{A210D7EA-9D99-431B-A82C-295E330DFE19}" srcOrd="7" destOrd="0" presId="urn:microsoft.com/office/officeart/2005/8/layout/hProcess11"/>
    <dgm:cxn modelId="{4AF95D5E-49C1-4DFC-ACF5-9FCE08F96492}" type="presParOf" srcId="{874D4156-DB3A-4F36-8E6A-225998A6875E}" destId="{6E3A7BFF-1666-451A-8D46-86467AC863BF}" srcOrd="8" destOrd="0" presId="urn:microsoft.com/office/officeart/2005/8/layout/hProcess11"/>
    <dgm:cxn modelId="{268F086D-952D-4FC1-99FF-3FD5A6A17CB3}" type="presParOf" srcId="{6E3A7BFF-1666-451A-8D46-86467AC863BF}" destId="{2EA26340-D39B-4C87-B457-E37308844A08}" srcOrd="0" destOrd="0" presId="urn:microsoft.com/office/officeart/2005/8/layout/hProcess11"/>
    <dgm:cxn modelId="{4C5329FA-186B-43B5-92A3-BA69A1B06063}" type="presParOf" srcId="{6E3A7BFF-1666-451A-8D46-86467AC863BF}" destId="{07C5810B-31B1-4977-94F5-A9509E583268}" srcOrd="1" destOrd="0" presId="urn:microsoft.com/office/officeart/2005/8/layout/hProcess11"/>
    <dgm:cxn modelId="{A8A5BC46-C69E-4F6C-A37D-1AC60DBE9947}" type="presParOf" srcId="{6E3A7BFF-1666-451A-8D46-86467AC863BF}" destId="{4E52A6A4-6E89-4633-B0B3-FE6C6A216275}"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E7A2F8C-9CFC-4AF4-A8EB-2F5ADE9AD4F7}" type="doc">
      <dgm:prSet loTypeId="urn:microsoft.com/office/officeart/2005/8/layout/matrix3" loCatId="matrix" qsTypeId="urn:microsoft.com/office/officeart/2005/8/quickstyle/simple1" qsCatId="simple" csTypeId="urn:microsoft.com/office/officeart/2005/8/colors/accent6_1" csCatId="accent6"/>
      <dgm:spPr/>
      <dgm:t>
        <a:bodyPr/>
        <a:lstStyle/>
        <a:p>
          <a:endParaRPr lang="en-BE"/>
        </a:p>
      </dgm:t>
    </dgm:pt>
    <dgm:pt modelId="{63656743-8E53-4D89-88B6-10987B19B92E}">
      <dgm:prSet custT="1"/>
      <dgm:spPr/>
      <dgm:t>
        <a:bodyPr/>
        <a:lstStyle/>
        <a:p>
          <a:r>
            <a:rPr lang="en-GB" sz="2000" b="1"/>
            <a:t>Unequal Participation</a:t>
          </a:r>
          <a:endParaRPr lang="en-BE" sz="2000" b="1"/>
        </a:p>
      </dgm:t>
    </dgm:pt>
    <dgm:pt modelId="{E5ECF0B5-E1A1-4E93-BCDC-6C36733FF639}" type="parTrans" cxnId="{C1E96DA6-2359-44EF-B97A-1E9171FB010D}">
      <dgm:prSet/>
      <dgm:spPr/>
      <dgm:t>
        <a:bodyPr/>
        <a:lstStyle/>
        <a:p>
          <a:endParaRPr lang="en-BE" sz="2400" b="1"/>
        </a:p>
      </dgm:t>
    </dgm:pt>
    <dgm:pt modelId="{CEA4C6B8-56CC-4887-AFC6-53900430FF3C}" type="sibTrans" cxnId="{C1E96DA6-2359-44EF-B97A-1E9171FB010D}">
      <dgm:prSet/>
      <dgm:spPr/>
      <dgm:t>
        <a:bodyPr/>
        <a:lstStyle/>
        <a:p>
          <a:endParaRPr lang="en-BE" sz="2400" b="1"/>
        </a:p>
      </dgm:t>
    </dgm:pt>
    <dgm:pt modelId="{786BC343-04C3-4B23-8E23-6C852DABCEAA}">
      <dgm:prSet custT="1"/>
      <dgm:spPr/>
      <dgm:t>
        <a:bodyPr/>
        <a:lstStyle/>
        <a:p>
          <a:r>
            <a:rPr lang="en-GB" sz="1600" b="1"/>
            <a:t>Solution: Assign specific roles and responsibilities to each member, ensuring everyone has a defined part to play. Use peer evaluations to assess contributions and promote accountability.</a:t>
          </a:r>
          <a:endParaRPr lang="en-BE" sz="1600" b="1"/>
        </a:p>
      </dgm:t>
    </dgm:pt>
    <dgm:pt modelId="{835CD340-0AA0-4296-BA04-72A274AAAEE1}" type="parTrans" cxnId="{343B96F0-285D-46F9-9476-8CFA6A916594}">
      <dgm:prSet/>
      <dgm:spPr/>
      <dgm:t>
        <a:bodyPr/>
        <a:lstStyle/>
        <a:p>
          <a:endParaRPr lang="en-BE" sz="2400" b="1"/>
        </a:p>
      </dgm:t>
    </dgm:pt>
    <dgm:pt modelId="{FD333D25-4019-4385-8EFE-50481CB2A960}" type="sibTrans" cxnId="{343B96F0-285D-46F9-9476-8CFA6A916594}">
      <dgm:prSet/>
      <dgm:spPr/>
      <dgm:t>
        <a:bodyPr/>
        <a:lstStyle/>
        <a:p>
          <a:endParaRPr lang="en-BE" sz="2400" b="1"/>
        </a:p>
      </dgm:t>
    </dgm:pt>
    <dgm:pt modelId="{3BE2094D-62D2-43EB-BE26-548A2EBCFFF1}">
      <dgm:prSet custT="1"/>
      <dgm:spPr/>
      <dgm:t>
        <a:bodyPr/>
        <a:lstStyle/>
        <a:p>
          <a:r>
            <a:rPr lang="en-GB" sz="2000" b="1"/>
            <a:t>Conflict within Groups</a:t>
          </a:r>
          <a:endParaRPr lang="en-BE" sz="2000" b="1"/>
        </a:p>
      </dgm:t>
    </dgm:pt>
    <dgm:pt modelId="{44E5CED3-C67A-4BD3-92A8-6FFAB4EECCD5}" type="parTrans" cxnId="{25D4EC81-0FC7-48F0-A168-E91389D7C14F}">
      <dgm:prSet/>
      <dgm:spPr/>
      <dgm:t>
        <a:bodyPr/>
        <a:lstStyle/>
        <a:p>
          <a:endParaRPr lang="en-BE" sz="2400" b="1"/>
        </a:p>
      </dgm:t>
    </dgm:pt>
    <dgm:pt modelId="{1706D33F-445E-46CF-B2D6-CB66C9740D2B}" type="sibTrans" cxnId="{25D4EC81-0FC7-48F0-A168-E91389D7C14F}">
      <dgm:prSet/>
      <dgm:spPr/>
      <dgm:t>
        <a:bodyPr/>
        <a:lstStyle/>
        <a:p>
          <a:endParaRPr lang="en-BE" sz="2400" b="1"/>
        </a:p>
      </dgm:t>
    </dgm:pt>
    <dgm:pt modelId="{60D39966-E4C3-45B1-8367-E4FB54571324}">
      <dgm:prSet custT="1"/>
      <dgm:spPr/>
      <dgm:t>
        <a:bodyPr/>
        <a:lstStyle/>
        <a:p>
          <a:r>
            <a:rPr lang="en-GB" sz="1600" b="1"/>
            <a:t>Solution: Encourage open communication and set up conflict resolution guidelines. The instructor should mediate if necessary to help students work through disagreements.</a:t>
          </a:r>
          <a:endParaRPr lang="en-BE" sz="1600" b="1"/>
        </a:p>
      </dgm:t>
    </dgm:pt>
    <dgm:pt modelId="{8FE934D3-AE53-419F-ACED-B432072F7E6F}" type="parTrans" cxnId="{36890A88-8780-40CC-967E-D301FE62F647}">
      <dgm:prSet/>
      <dgm:spPr/>
      <dgm:t>
        <a:bodyPr/>
        <a:lstStyle/>
        <a:p>
          <a:endParaRPr lang="en-BE" sz="2400" b="1"/>
        </a:p>
      </dgm:t>
    </dgm:pt>
    <dgm:pt modelId="{8CF03FD2-37F5-4306-B3A7-8A5713E4A54B}" type="sibTrans" cxnId="{36890A88-8780-40CC-967E-D301FE62F647}">
      <dgm:prSet/>
      <dgm:spPr/>
      <dgm:t>
        <a:bodyPr/>
        <a:lstStyle/>
        <a:p>
          <a:endParaRPr lang="en-BE" sz="2400" b="1"/>
        </a:p>
      </dgm:t>
    </dgm:pt>
    <dgm:pt modelId="{02B278DF-9E0B-4B2E-BAFB-BE17F0043EAC}">
      <dgm:prSet custT="1"/>
      <dgm:spPr/>
      <dgm:t>
        <a:bodyPr/>
        <a:lstStyle/>
        <a:p>
          <a:r>
            <a:rPr lang="en-GB" sz="2000" b="1"/>
            <a:t>Time Management</a:t>
          </a:r>
          <a:endParaRPr lang="en-BE" sz="2000" b="1"/>
        </a:p>
      </dgm:t>
    </dgm:pt>
    <dgm:pt modelId="{D18AA721-79A9-4312-BD00-BB668ED3F08A}" type="parTrans" cxnId="{8B3F9263-5CEF-4FCE-A467-B83C60EE65FC}">
      <dgm:prSet/>
      <dgm:spPr/>
      <dgm:t>
        <a:bodyPr/>
        <a:lstStyle/>
        <a:p>
          <a:endParaRPr lang="en-BE" sz="2400" b="1"/>
        </a:p>
      </dgm:t>
    </dgm:pt>
    <dgm:pt modelId="{2E45330F-F823-46F0-9C0B-895C4BC5FB25}" type="sibTrans" cxnId="{8B3F9263-5CEF-4FCE-A467-B83C60EE65FC}">
      <dgm:prSet/>
      <dgm:spPr/>
      <dgm:t>
        <a:bodyPr/>
        <a:lstStyle/>
        <a:p>
          <a:endParaRPr lang="en-BE" sz="2400" b="1"/>
        </a:p>
      </dgm:t>
    </dgm:pt>
    <dgm:pt modelId="{B173BD35-DA4B-482C-B11A-40229E3A6492}">
      <dgm:prSet custT="1"/>
      <dgm:spPr/>
      <dgm:t>
        <a:bodyPr/>
        <a:lstStyle/>
        <a:p>
          <a:r>
            <a:rPr lang="en-GB" sz="1600" b="1"/>
            <a:t>Solution: Provide structured timelines for each task and emphasize the importance of setting group goals. Milestones and check-ins can help keep groups on track.</a:t>
          </a:r>
          <a:endParaRPr lang="en-BE" sz="1600" b="1"/>
        </a:p>
      </dgm:t>
    </dgm:pt>
    <dgm:pt modelId="{AEE19EC9-8AF4-4030-85CE-F0229E9D5EBC}" type="parTrans" cxnId="{074063DE-B394-4A0D-AB09-D6FF6D67B533}">
      <dgm:prSet/>
      <dgm:spPr/>
      <dgm:t>
        <a:bodyPr/>
        <a:lstStyle/>
        <a:p>
          <a:endParaRPr lang="en-BE" sz="2400" b="1"/>
        </a:p>
      </dgm:t>
    </dgm:pt>
    <dgm:pt modelId="{8E84C528-B649-4250-9A2F-44C581B7E4D2}" type="sibTrans" cxnId="{074063DE-B394-4A0D-AB09-D6FF6D67B533}">
      <dgm:prSet/>
      <dgm:spPr/>
      <dgm:t>
        <a:bodyPr/>
        <a:lstStyle/>
        <a:p>
          <a:endParaRPr lang="en-BE" sz="2400" b="1"/>
        </a:p>
      </dgm:t>
    </dgm:pt>
    <dgm:pt modelId="{72357039-1872-437A-A991-1A38C6A44055}">
      <dgm:prSet custT="1"/>
      <dgm:spPr/>
      <dgm:t>
        <a:bodyPr/>
        <a:lstStyle/>
        <a:p>
          <a:r>
            <a:rPr lang="en-GB" sz="2000" b="1"/>
            <a:t>Access to Tools and Resources</a:t>
          </a:r>
          <a:endParaRPr lang="en-BE" sz="2000" b="1"/>
        </a:p>
      </dgm:t>
    </dgm:pt>
    <dgm:pt modelId="{F9DFD2F9-77B5-4771-A2D8-C500301FEF96}" type="parTrans" cxnId="{B36DDBF5-DAD0-4DCE-997C-7A5EF717DE3B}">
      <dgm:prSet/>
      <dgm:spPr/>
      <dgm:t>
        <a:bodyPr/>
        <a:lstStyle/>
        <a:p>
          <a:endParaRPr lang="en-BE" sz="2400" b="1"/>
        </a:p>
      </dgm:t>
    </dgm:pt>
    <dgm:pt modelId="{DBF82D2E-EEE9-4773-890A-2DB45660AE05}" type="sibTrans" cxnId="{B36DDBF5-DAD0-4DCE-997C-7A5EF717DE3B}">
      <dgm:prSet/>
      <dgm:spPr/>
      <dgm:t>
        <a:bodyPr/>
        <a:lstStyle/>
        <a:p>
          <a:endParaRPr lang="en-BE" sz="2400" b="1"/>
        </a:p>
      </dgm:t>
    </dgm:pt>
    <dgm:pt modelId="{D2C46E5C-AA65-4E45-9C00-D1C49CBF0C86}">
      <dgm:prSet custT="1"/>
      <dgm:spPr/>
      <dgm:t>
        <a:bodyPr/>
        <a:lstStyle/>
        <a:p>
          <a:r>
            <a:rPr lang="en-GB" sz="1600" b="1"/>
            <a:t>Solution: Ensure that all students have access to necessary tools and provide alternatives for those who may face accessibility issues. For example, offer offline content or provide additional lab time for hands-on activities.</a:t>
          </a:r>
          <a:endParaRPr lang="en-BE" sz="1600" b="1"/>
        </a:p>
      </dgm:t>
    </dgm:pt>
    <dgm:pt modelId="{154FB92D-7640-4A75-9161-3DA3A886C4E6}" type="parTrans" cxnId="{ABE7BECF-0C2B-4CCA-BCC3-922E438410CC}">
      <dgm:prSet/>
      <dgm:spPr/>
      <dgm:t>
        <a:bodyPr/>
        <a:lstStyle/>
        <a:p>
          <a:endParaRPr lang="en-BE" sz="2400" b="1"/>
        </a:p>
      </dgm:t>
    </dgm:pt>
    <dgm:pt modelId="{F3650132-2902-4796-A43B-52D95B5C5410}" type="sibTrans" cxnId="{ABE7BECF-0C2B-4CCA-BCC3-922E438410CC}">
      <dgm:prSet/>
      <dgm:spPr/>
      <dgm:t>
        <a:bodyPr/>
        <a:lstStyle/>
        <a:p>
          <a:endParaRPr lang="en-BE" sz="2400" b="1"/>
        </a:p>
      </dgm:t>
    </dgm:pt>
    <dgm:pt modelId="{EA95E5C0-9571-48BF-AA1D-08850555BCBD}" type="pres">
      <dgm:prSet presAssocID="{CE7A2F8C-9CFC-4AF4-A8EB-2F5ADE9AD4F7}" presName="matrix" presStyleCnt="0">
        <dgm:presLayoutVars>
          <dgm:chMax val="1"/>
          <dgm:dir/>
          <dgm:resizeHandles val="exact"/>
        </dgm:presLayoutVars>
      </dgm:prSet>
      <dgm:spPr/>
    </dgm:pt>
    <dgm:pt modelId="{D14AF3CE-CB5D-45B4-BF71-80F7F95240BF}" type="pres">
      <dgm:prSet presAssocID="{CE7A2F8C-9CFC-4AF4-A8EB-2F5ADE9AD4F7}" presName="diamond" presStyleLbl="bgShp" presStyleIdx="0" presStyleCnt="1"/>
      <dgm:spPr/>
    </dgm:pt>
    <dgm:pt modelId="{8CBAABCD-DCB9-4526-B579-EB2FA346DCDE}" type="pres">
      <dgm:prSet presAssocID="{CE7A2F8C-9CFC-4AF4-A8EB-2F5ADE9AD4F7}" presName="quad1" presStyleLbl="node1" presStyleIdx="0" presStyleCnt="4">
        <dgm:presLayoutVars>
          <dgm:chMax val="0"/>
          <dgm:chPref val="0"/>
          <dgm:bulletEnabled val="1"/>
        </dgm:presLayoutVars>
      </dgm:prSet>
      <dgm:spPr/>
    </dgm:pt>
    <dgm:pt modelId="{EF1D90B6-FF36-42C9-BE8A-0741DBE77F98}" type="pres">
      <dgm:prSet presAssocID="{CE7A2F8C-9CFC-4AF4-A8EB-2F5ADE9AD4F7}" presName="quad2" presStyleLbl="node1" presStyleIdx="1" presStyleCnt="4">
        <dgm:presLayoutVars>
          <dgm:chMax val="0"/>
          <dgm:chPref val="0"/>
          <dgm:bulletEnabled val="1"/>
        </dgm:presLayoutVars>
      </dgm:prSet>
      <dgm:spPr/>
    </dgm:pt>
    <dgm:pt modelId="{2CFC26A0-67F7-4076-923D-FD87C6D22C5A}" type="pres">
      <dgm:prSet presAssocID="{CE7A2F8C-9CFC-4AF4-A8EB-2F5ADE9AD4F7}" presName="quad3" presStyleLbl="node1" presStyleIdx="2" presStyleCnt="4">
        <dgm:presLayoutVars>
          <dgm:chMax val="0"/>
          <dgm:chPref val="0"/>
          <dgm:bulletEnabled val="1"/>
        </dgm:presLayoutVars>
      </dgm:prSet>
      <dgm:spPr/>
    </dgm:pt>
    <dgm:pt modelId="{991EC717-39C2-4E00-AD2F-6B62DAED2C80}" type="pres">
      <dgm:prSet presAssocID="{CE7A2F8C-9CFC-4AF4-A8EB-2F5ADE9AD4F7}" presName="quad4" presStyleLbl="node1" presStyleIdx="3" presStyleCnt="4">
        <dgm:presLayoutVars>
          <dgm:chMax val="0"/>
          <dgm:chPref val="0"/>
          <dgm:bulletEnabled val="1"/>
        </dgm:presLayoutVars>
      </dgm:prSet>
      <dgm:spPr/>
    </dgm:pt>
  </dgm:ptLst>
  <dgm:cxnLst>
    <dgm:cxn modelId="{3E3BFD2D-83EE-400D-BF01-43CCDF946C97}" type="presOf" srcId="{72357039-1872-437A-A991-1A38C6A44055}" destId="{991EC717-39C2-4E00-AD2F-6B62DAED2C80}" srcOrd="0" destOrd="0" presId="urn:microsoft.com/office/officeart/2005/8/layout/matrix3"/>
    <dgm:cxn modelId="{8B3F9263-5CEF-4FCE-A467-B83C60EE65FC}" srcId="{CE7A2F8C-9CFC-4AF4-A8EB-2F5ADE9AD4F7}" destId="{02B278DF-9E0B-4B2E-BAFB-BE17F0043EAC}" srcOrd="2" destOrd="0" parTransId="{D18AA721-79A9-4312-BD00-BB668ED3F08A}" sibTransId="{2E45330F-F823-46F0-9C0B-895C4BC5FB25}"/>
    <dgm:cxn modelId="{62902945-5E64-4C6F-9BED-AF4C2E2CA38D}" type="presOf" srcId="{CE7A2F8C-9CFC-4AF4-A8EB-2F5ADE9AD4F7}" destId="{EA95E5C0-9571-48BF-AA1D-08850555BCBD}" srcOrd="0" destOrd="0" presId="urn:microsoft.com/office/officeart/2005/8/layout/matrix3"/>
    <dgm:cxn modelId="{5D41C746-9138-43A3-9208-9CCE14AB9DE8}" type="presOf" srcId="{3BE2094D-62D2-43EB-BE26-548A2EBCFFF1}" destId="{EF1D90B6-FF36-42C9-BE8A-0741DBE77F98}" srcOrd="0" destOrd="0" presId="urn:microsoft.com/office/officeart/2005/8/layout/matrix3"/>
    <dgm:cxn modelId="{45FB7467-2F19-44D9-9914-DF36BBEF3787}" type="presOf" srcId="{63656743-8E53-4D89-88B6-10987B19B92E}" destId="{8CBAABCD-DCB9-4526-B579-EB2FA346DCDE}" srcOrd="0" destOrd="0" presId="urn:microsoft.com/office/officeart/2005/8/layout/matrix3"/>
    <dgm:cxn modelId="{CDA5E66B-00B0-448A-8599-75FADA04B59D}" type="presOf" srcId="{D2C46E5C-AA65-4E45-9C00-D1C49CBF0C86}" destId="{991EC717-39C2-4E00-AD2F-6B62DAED2C80}" srcOrd="0" destOrd="1" presId="urn:microsoft.com/office/officeart/2005/8/layout/matrix3"/>
    <dgm:cxn modelId="{B3E5FC7F-5503-4EDE-B148-6CB37C7186C6}" type="presOf" srcId="{786BC343-04C3-4B23-8E23-6C852DABCEAA}" destId="{8CBAABCD-DCB9-4526-B579-EB2FA346DCDE}" srcOrd="0" destOrd="1" presId="urn:microsoft.com/office/officeart/2005/8/layout/matrix3"/>
    <dgm:cxn modelId="{25D4EC81-0FC7-48F0-A168-E91389D7C14F}" srcId="{CE7A2F8C-9CFC-4AF4-A8EB-2F5ADE9AD4F7}" destId="{3BE2094D-62D2-43EB-BE26-548A2EBCFFF1}" srcOrd="1" destOrd="0" parTransId="{44E5CED3-C67A-4BD3-92A8-6FFAB4EECCD5}" sibTransId="{1706D33F-445E-46CF-B2D6-CB66C9740D2B}"/>
    <dgm:cxn modelId="{36890A88-8780-40CC-967E-D301FE62F647}" srcId="{3BE2094D-62D2-43EB-BE26-548A2EBCFFF1}" destId="{60D39966-E4C3-45B1-8367-E4FB54571324}" srcOrd="0" destOrd="0" parTransId="{8FE934D3-AE53-419F-ACED-B432072F7E6F}" sibTransId="{8CF03FD2-37F5-4306-B3A7-8A5713E4A54B}"/>
    <dgm:cxn modelId="{CEC51492-3099-4CA3-B856-22070E9BAB22}" type="presOf" srcId="{60D39966-E4C3-45B1-8367-E4FB54571324}" destId="{EF1D90B6-FF36-42C9-BE8A-0741DBE77F98}" srcOrd="0" destOrd="1" presId="urn:microsoft.com/office/officeart/2005/8/layout/matrix3"/>
    <dgm:cxn modelId="{C1E96DA6-2359-44EF-B97A-1E9171FB010D}" srcId="{CE7A2F8C-9CFC-4AF4-A8EB-2F5ADE9AD4F7}" destId="{63656743-8E53-4D89-88B6-10987B19B92E}" srcOrd="0" destOrd="0" parTransId="{E5ECF0B5-E1A1-4E93-BCDC-6C36733FF639}" sibTransId="{CEA4C6B8-56CC-4887-AFC6-53900430FF3C}"/>
    <dgm:cxn modelId="{DB8A8DAF-BB69-486A-838F-7A0252ECE2F0}" type="presOf" srcId="{02B278DF-9E0B-4B2E-BAFB-BE17F0043EAC}" destId="{2CFC26A0-67F7-4076-923D-FD87C6D22C5A}" srcOrd="0" destOrd="0" presId="urn:microsoft.com/office/officeart/2005/8/layout/matrix3"/>
    <dgm:cxn modelId="{ABE7BECF-0C2B-4CCA-BCC3-922E438410CC}" srcId="{72357039-1872-437A-A991-1A38C6A44055}" destId="{D2C46E5C-AA65-4E45-9C00-D1C49CBF0C86}" srcOrd="0" destOrd="0" parTransId="{154FB92D-7640-4A75-9161-3DA3A886C4E6}" sibTransId="{F3650132-2902-4796-A43B-52D95B5C5410}"/>
    <dgm:cxn modelId="{4EF942D2-691A-4278-9CE9-0690A57F9B0F}" type="presOf" srcId="{B173BD35-DA4B-482C-B11A-40229E3A6492}" destId="{2CFC26A0-67F7-4076-923D-FD87C6D22C5A}" srcOrd="0" destOrd="1" presId="urn:microsoft.com/office/officeart/2005/8/layout/matrix3"/>
    <dgm:cxn modelId="{074063DE-B394-4A0D-AB09-D6FF6D67B533}" srcId="{02B278DF-9E0B-4B2E-BAFB-BE17F0043EAC}" destId="{B173BD35-DA4B-482C-B11A-40229E3A6492}" srcOrd="0" destOrd="0" parTransId="{AEE19EC9-8AF4-4030-85CE-F0229E9D5EBC}" sibTransId="{8E84C528-B649-4250-9A2F-44C581B7E4D2}"/>
    <dgm:cxn modelId="{343B96F0-285D-46F9-9476-8CFA6A916594}" srcId="{63656743-8E53-4D89-88B6-10987B19B92E}" destId="{786BC343-04C3-4B23-8E23-6C852DABCEAA}" srcOrd="0" destOrd="0" parTransId="{835CD340-0AA0-4296-BA04-72A274AAAEE1}" sibTransId="{FD333D25-4019-4385-8EFE-50481CB2A960}"/>
    <dgm:cxn modelId="{B36DDBF5-DAD0-4DCE-997C-7A5EF717DE3B}" srcId="{CE7A2F8C-9CFC-4AF4-A8EB-2F5ADE9AD4F7}" destId="{72357039-1872-437A-A991-1A38C6A44055}" srcOrd="3" destOrd="0" parTransId="{F9DFD2F9-77B5-4771-A2D8-C500301FEF96}" sibTransId="{DBF82D2E-EEE9-4773-890A-2DB45660AE05}"/>
    <dgm:cxn modelId="{D4E7C9FA-A4A0-419B-9E86-D79A14AC3E47}" type="presParOf" srcId="{EA95E5C0-9571-48BF-AA1D-08850555BCBD}" destId="{D14AF3CE-CB5D-45B4-BF71-80F7F95240BF}" srcOrd="0" destOrd="0" presId="urn:microsoft.com/office/officeart/2005/8/layout/matrix3"/>
    <dgm:cxn modelId="{C305AD32-B7AA-4F3B-BCA3-4B5D85EEB648}" type="presParOf" srcId="{EA95E5C0-9571-48BF-AA1D-08850555BCBD}" destId="{8CBAABCD-DCB9-4526-B579-EB2FA346DCDE}" srcOrd="1" destOrd="0" presId="urn:microsoft.com/office/officeart/2005/8/layout/matrix3"/>
    <dgm:cxn modelId="{3BD143FD-75D7-436C-9501-8D9A23E9AEC2}" type="presParOf" srcId="{EA95E5C0-9571-48BF-AA1D-08850555BCBD}" destId="{EF1D90B6-FF36-42C9-BE8A-0741DBE77F98}" srcOrd="2" destOrd="0" presId="urn:microsoft.com/office/officeart/2005/8/layout/matrix3"/>
    <dgm:cxn modelId="{7891E6FB-5D85-4C4F-A752-CA4D77463EE0}" type="presParOf" srcId="{EA95E5C0-9571-48BF-AA1D-08850555BCBD}" destId="{2CFC26A0-67F7-4076-923D-FD87C6D22C5A}" srcOrd="3" destOrd="0" presId="urn:microsoft.com/office/officeart/2005/8/layout/matrix3"/>
    <dgm:cxn modelId="{8877C6C0-03C1-4621-B165-3BE4BF2C3C20}" type="presParOf" srcId="{EA95E5C0-9571-48BF-AA1D-08850555BCBD}" destId="{991EC717-39C2-4E00-AD2F-6B62DAED2C80}" srcOrd="4" destOrd="0" presId="urn:microsoft.com/office/officeart/2005/8/layout/matrix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22D546-CE45-4626-9D12-7E2554A72D49}" type="doc">
      <dgm:prSet loTypeId="urn:microsoft.com/office/officeart/2016/7/layout/LinearArrowProcessNumbered" loCatId="process" qsTypeId="urn:microsoft.com/office/officeart/2005/8/quickstyle/simple1" qsCatId="simple" csTypeId="urn:microsoft.com/office/officeart/2005/8/colors/accent6_2" csCatId="accent6"/>
      <dgm:spPr/>
      <dgm:t>
        <a:bodyPr/>
        <a:lstStyle/>
        <a:p>
          <a:endParaRPr lang="en-US"/>
        </a:p>
      </dgm:t>
    </dgm:pt>
    <dgm:pt modelId="{64D3693C-455B-4E2C-BEC3-A84A79EEC739}">
      <dgm:prSet custT="1"/>
      <dgm:spPr/>
      <dgm:t>
        <a:bodyPr/>
        <a:lstStyle/>
        <a:p>
          <a:r>
            <a:rPr lang="en-GB" sz="1400" b="1"/>
            <a:t>Transition from Teacher to Guide: </a:t>
          </a:r>
          <a:r>
            <a:rPr lang="en-GB" sz="1400"/>
            <a:t>Embrace the shift from traditional teaching to facilitation, where the educator guides the learning process and supports student collaboration.</a:t>
          </a:r>
          <a:endParaRPr lang="en-US" sz="1400"/>
        </a:p>
      </dgm:t>
    </dgm:pt>
    <dgm:pt modelId="{8F111A12-435A-4D93-945F-8D4E40142501}" type="parTrans" cxnId="{B9A69BC4-DA6A-4F58-9183-4AA5FBAE547A}">
      <dgm:prSet/>
      <dgm:spPr/>
      <dgm:t>
        <a:bodyPr/>
        <a:lstStyle/>
        <a:p>
          <a:endParaRPr lang="en-US" sz="2400"/>
        </a:p>
      </dgm:t>
    </dgm:pt>
    <dgm:pt modelId="{4EF26ABB-BC5F-4ECD-A247-40820E567B01}" type="sibTrans" cxnId="{B9A69BC4-DA6A-4F58-9183-4AA5FBAE547A}">
      <dgm:prSet phldrT="1" phldr="0" custT="1"/>
      <dgm:spPr/>
      <dgm:t>
        <a:bodyPr/>
        <a:lstStyle/>
        <a:p>
          <a:r>
            <a:rPr lang="en-US" sz="6000"/>
            <a:t>1</a:t>
          </a:r>
        </a:p>
      </dgm:t>
    </dgm:pt>
    <dgm:pt modelId="{1750901E-5D9A-49BB-B06E-4A0FF56E7F93}">
      <dgm:prSet custT="1"/>
      <dgm:spPr/>
      <dgm:t>
        <a:bodyPr/>
        <a:lstStyle/>
        <a:p>
          <a:r>
            <a:rPr lang="en-GB" sz="1400" b="1"/>
            <a:t>Creating a Supportive Environment: </a:t>
          </a:r>
          <a:r>
            <a:rPr lang="en-GB" sz="1400"/>
            <a:t>Learn how to create a safe and supportive environment that encourages risk-taking and values the contributions of all students</a:t>
          </a:r>
          <a:r>
            <a:rPr lang="en-GB" sz="1400" b="1"/>
            <a:t>.</a:t>
          </a:r>
          <a:endParaRPr lang="en-US" sz="1400"/>
        </a:p>
      </dgm:t>
    </dgm:pt>
    <dgm:pt modelId="{FA62429B-9E7B-4224-A950-F609D8D5D014}" type="parTrans" cxnId="{3B8DC3B5-685C-43D6-8204-7A23B34A752D}">
      <dgm:prSet/>
      <dgm:spPr/>
      <dgm:t>
        <a:bodyPr/>
        <a:lstStyle/>
        <a:p>
          <a:endParaRPr lang="en-US" sz="2400"/>
        </a:p>
      </dgm:t>
    </dgm:pt>
    <dgm:pt modelId="{E71152EE-CF89-4AA0-850E-D44BDC3A946D}" type="sibTrans" cxnId="{3B8DC3B5-685C-43D6-8204-7A23B34A752D}">
      <dgm:prSet phldrT="2" phldr="0" custT="1"/>
      <dgm:spPr/>
      <dgm:t>
        <a:bodyPr/>
        <a:lstStyle/>
        <a:p>
          <a:r>
            <a:rPr lang="en-US" sz="6000"/>
            <a:t>2</a:t>
          </a:r>
        </a:p>
      </dgm:t>
    </dgm:pt>
    <dgm:pt modelId="{196407E4-CD3D-47F1-9D11-6C227BDA71D7}">
      <dgm:prSet custT="1"/>
      <dgm:spPr/>
      <dgm:t>
        <a:bodyPr/>
        <a:lstStyle/>
        <a:p>
          <a:r>
            <a:rPr lang="en-GB" sz="1400" b="1"/>
            <a:t>Frameworks for Participation: </a:t>
          </a:r>
          <a:r>
            <a:rPr lang="en-GB" sz="1400"/>
            <a:t>Introduce frameworks and structures that ensure every student has the opportunity to participate meaningfully in collaborative activities.</a:t>
          </a:r>
          <a:endParaRPr lang="en-US" sz="1400"/>
        </a:p>
      </dgm:t>
    </dgm:pt>
    <dgm:pt modelId="{ADAFBB05-8CBA-4F1E-9387-B1B47A352E32}" type="parTrans" cxnId="{25779E8B-7CE3-4E23-AC72-50E14061D2E7}">
      <dgm:prSet/>
      <dgm:spPr/>
      <dgm:t>
        <a:bodyPr/>
        <a:lstStyle/>
        <a:p>
          <a:endParaRPr lang="en-US" sz="2400"/>
        </a:p>
      </dgm:t>
    </dgm:pt>
    <dgm:pt modelId="{3BBB247A-C14A-4E1F-A033-7A6A67281062}" type="sibTrans" cxnId="{25779E8B-7CE3-4E23-AC72-50E14061D2E7}">
      <dgm:prSet phldrT="3" phldr="0" custT="1"/>
      <dgm:spPr/>
      <dgm:t>
        <a:bodyPr/>
        <a:lstStyle/>
        <a:p>
          <a:r>
            <a:rPr lang="en-US" sz="6000"/>
            <a:t>3</a:t>
          </a:r>
        </a:p>
      </dgm:t>
    </dgm:pt>
    <dgm:pt modelId="{C25932E2-2DCD-4A32-98EB-7EC3B234283D}">
      <dgm:prSet custT="1"/>
      <dgm:spPr/>
      <dgm:t>
        <a:bodyPr/>
        <a:lstStyle/>
        <a:p>
          <a:r>
            <a:rPr lang="en-GB" sz="1400" b="1"/>
            <a:t>Designing for Diversity: </a:t>
          </a:r>
          <a:r>
            <a:rPr lang="en-GB" sz="1400"/>
            <a:t>Leverage the diversity within the classroom to enhance the richness of collaborative interactions and outcomes.</a:t>
          </a:r>
          <a:endParaRPr lang="en-US" sz="1400"/>
        </a:p>
      </dgm:t>
    </dgm:pt>
    <dgm:pt modelId="{D15E9756-23DF-4161-981C-23BBE291F8C3}" type="parTrans" cxnId="{02526335-D4BC-401A-8D2C-02FC9BA05759}">
      <dgm:prSet/>
      <dgm:spPr/>
      <dgm:t>
        <a:bodyPr/>
        <a:lstStyle/>
        <a:p>
          <a:endParaRPr lang="en-US" sz="2400"/>
        </a:p>
      </dgm:t>
    </dgm:pt>
    <dgm:pt modelId="{7FD62D18-667C-4471-B6BA-1DBF0140E863}" type="sibTrans" cxnId="{02526335-D4BC-401A-8D2C-02FC9BA05759}">
      <dgm:prSet phldrT="4" phldr="0" custT="1"/>
      <dgm:spPr/>
      <dgm:t>
        <a:bodyPr/>
        <a:lstStyle/>
        <a:p>
          <a:r>
            <a:rPr lang="en-US" sz="6000"/>
            <a:t>4</a:t>
          </a:r>
        </a:p>
      </dgm:t>
    </dgm:pt>
    <dgm:pt modelId="{A9FABF8F-272A-4CEB-910D-489AB8A08298}">
      <dgm:prSet custT="1"/>
      <dgm:spPr/>
      <dgm:t>
        <a:bodyPr/>
        <a:lstStyle/>
        <a:p>
          <a:r>
            <a:rPr lang="en-GB" sz="1400" b="1"/>
            <a:t>Dynamic Problem-Solving</a:t>
          </a:r>
          <a:r>
            <a:rPr lang="en-GB" sz="1400"/>
            <a:t>: Equip yourself with strategies to guide students through dynamic problem-solving activities that are hallmarks of effective flipped classroom experiences.</a:t>
          </a:r>
          <a:endParaRPr lang="en-US" sz="1400"/>
        </a:p>
      </dgm:t>
    </dgm:pt>
    <dgm:pt modelId="{48CC22FA-50E7-4613-8D47-5DAEAFC020DB}" type="parTrans" cxnId="{1BE2DDC3-B954-46A9-B97D-1ED4F7938B4F}">
      <dgm:prSet/>
      <dgm:spPr/>
      <dgm:t>
        <a:bodyPr/>
        <a:lstStyle/>
        <a:p>
          <a:endParaRPr lang="en-US" sz="2400"/>
        </a:p>
      </dgm:t>
    </dgm:pt>
    <dgm:pt modelId="{6C426592-3573-4B57-99F5-25996153AE83}" type="sibTrans" cxnId="{1BE2DDC3-B954-46A9-B97D-1ED4F7938B4F}">
      <dgm:prSet phldrT="5" phldr="0" custT="1"/>
      <dgm:spPr/>
      <dgm:t>
        <a:bodyPr/>
        <a:lstStyle/>
        <a:p>
          <a:r>
            <a:rPr lang="en-US" sz="6000"/>
            <a:t>5</a:t>
          </a:r>
        </a:p>
      </dgm:t>
    </dgm:pt>
    <dgm:pt modelId="{A68BDE37-296C-4074-B00B-4286B38A9582}">
      <dgm:prSet custT="1"/>
      <dgm:spPr/>
      <dgm:t>
        <a:bodyPr/>
        <a:lstStyle/>
        <a:p>
          <a:r>
            <a:rPr lang="en-GB" sz="1400" b="1"/>
            <a:t>Utilising Digital Platforms</a:t>
          </a:r>
          <a:r>
            <a:rPr lang="en-GB" sz="1400"/>
            <a:t>: Develop the skill to leverage digital platforms in a way that maximizes student engagement and facilitates seamless collaboration across physical and virtual spaces.</a:t>
          </a:r>
          <a:endParaRPr lang="en-US" sz="1400"/>
        </a:p>
      </dgm:t>
    </dgm:pt>
    <dgm:pt modelId="{E3B83504-E1FF-4A52-8C18-D288AC40F7C7}" type="parTrans" cxnId="{5CAF8939-4412-4CE5-945F-511FAAA3D896}">
      <dgm:prSet/>
      <dgm:spPr/>
      <dgm:t>
        <a:bodyPr/>
        <a:lstStyle/>
        <a:p>
          <a:endParaRPr lang="en-US" sz="2400"/>
        </a:p>
      </dgm:t>
    </dgm:pt>
    <dgm:pt modelId="{8C3DC694-CFBA-4E38-80DF-C98AB80546CE}" type="sibTrans" cxnId="{5CAF8939-4412-4CE5-945F-511FAAA3D896}">
      <dgm:prSet phldrT="6" phldr="0" custT="1"/>
      <dgm:spPr/>
      <dgm:t>
        <a:bodyPr/>
        <a:lstStyle/>
        <a:p>
          <a:r>
            <a:rPr lang="en-US" sz="6000"/>
            <a:t>6</a:t>
          </a:r>
        </a:p>
      </dgm:t>
    </dgm:pt>
    <dgm:pt modelId="{2D097A35-B6CF-474E-A3F3-5DC7030E117A}" type="pres">
      <dgm:prSet presAssocID="{5922D546-CE45-4626-9D12-7E2554A72D49}" presName="linearFlow" presStyleCnt="0">
        <dgm:presLayoutVars>
          <dgm:dir/>
          <dgm:animLvl val="lvl"/>
          <dgm:resizeHandles val="exact"/>
        </dgm:presLayoutVars>
      </dgm:prSet>
      <dgm:spPr/>
    </dgm:pt>
    <dgm:pt modelId="{D2C8C05A-23E7-411B-8A3C-E7EBF98EDBAB}" type="pres">
      <dgm:prSet presAssocID="{64D3693C-455B-4E2C-BEC3-A84A79EEC739}" presName="compositeNode" presStyleCnt="0"/>
      <dgm:spPr/>
    </dgm:pt>
    <dgm:pt modelId="{A9C3982A-61C0-4836-AD25-C734DA0CA198}" type="pres">
      <dgm:prSet presAssocID="{64D3693C-455B-4E2C-BEC3-A84A79EEC739}" presName="parTx" presStyleLbl="node1" presStyleIdx="0" presStyleCnt="0">
        <dgm:presLayoutVars>
          <dgm:chMax val="0"/>
          <dgm:chPref val="0"/>
          <dgm:bulletEnabled val="1"/>
        </dgm:presLayoutVars>
      </dgm:prSet>
      <dgm:spPr/>
    </dgm:pt>
    <dgm:pt modelId="{126FA797-F09A-467F-AFEE-E0AB6B96856A}" type="pres">
      <dgm:prSet presAssocID="{64D3693C-455B-4E2C-BEC3-A84A79EEC739}" presName="parSh" presStyleCnt="0"/>
      <dgm:spPr/>
    </dgm:pt>
    <dgm:pt modelId="{59132882-F5E2-4B45-AC30-9EB24973D09E}" type="pres">
      <dgm:prSet presAssocID="{64D3693C-455B-4E2C-BEC3-A84A79EEC739}" presName="lineNode" presStyleLbl="alignAccFollowNode1" presStyleIdx="0" presStyleCnt="18"/>
      <dgm:spPr/>
    </dgm:pt>
    <dgm:pt modelId="{00FBF696-51B9-42E0-BEFC-03F5B534C453}" type="pres">
      <dgm:prSet presAssocID="{64D3693C-455B-4E2C-BEC3-A84A79EEC739}" presName="lineArrowNode" presStyleLbl="alignAccFollowNode1" presStyleIdx="1" presStyleCnt="18"/>
      <dgm:spPr/>
    </dgm:pt>
    <dgm:pt modelId="{DE1EAB36-4951-4585-AE84-1F89AD2EF62D}" type="pres">
      <dgm:prSet presAssocID="{4EF26ABB-BC5F-4ECD-A247-40820E567B01}" presName="sibTransNodeCircle" presStyleLbl="alignNode1" presStyleIdx="0" presStyleCnt="6">
        <dgm:presLayoutVars>
          <dgm:chMax val="0"/>
          <dgm:bulletEnabled/>
        </dgm:presLayoutVars>
      </dgm:prSet>
      <dgm:spPr/>
    </dgm:pt>
    <dgm:pt modelId="{02B06AF6-C796-4386-963D-463963852E27}" type="pres">
      <dgm:prSet presAssocID="{4EF26ABB-BC5F-4ECD-A247-40820E567B01}" presName="spacerBetweenCircleAndCallout" presStyleCnt="0">
        <dgm:presLayoutVars/>
      </dgm:prSet>
      <dgm:spPr/>
    </dgm:pt>
    <dgm:pt modelId="{600F0E15-D4EB-4A97-A801-78831E2C4258}" type="pres">
      <dgm:prSet presAssocID="{64D3693C-455B-4E2C-BEC3-A84A79EEC739}" presName="nodeText" presStyleLbl="alignAccFollowNode1" presStyleIdx="2" presStyleCnt="18">
        <dgm:presLayoutVars>
          <dgm:bulletEnabled val="1"/>
        </dgm:presLayoutVars>
      </dgm:prSet>
      <dgm:spPr/>
    </dgm:pt>
    <dgm:pt modelId="{80D23A1C-2BB7-49AC-A99D-7C69ACCBA62F}" type="pres">
      <dgm:prSet presAssocID="{4EF26ABB-BC5F-4ECD-A247-40820E567B01}" presName="sibTransComposite" presStyleCnt="0"/>
      <dgm:spPr/>
    </dgm:pt>
    <dgm:pt modelId="{995A1C97-0D74-4BDA-A93A-5D7BF57BF6DC}" type="pres">
      <dgm:prSet presAssocID="{1750901E-5D9A-49BB-B06E-4A0FF56E7F93}" presName="compositeNode" presStyleCnt="0"/>
      <dgm:spPr/>
    </dgm:pt>
    <dgm:pt modelId="{E8C61077-B2E5-48E8-B1A1-0B497A62FB3E}" type="pres">
      <dgm:prSet presAssocID="{1750901E-5D9A-49BB-B06E-4A0FF56E7F93}" presName="parTx" presStyleLbl="node1" presStyleIdx="0" presStyleCnt="0">
        <dgm:presLayoutVars>
          <dgm:chMax val="0"/>
          <dgm:chPref val="0"/>
          <dgm:bulletEnabled val="1"/>
        </dgm:presLayoutVars>
      </dgm:prSet>
      <dgm:spPr/>
    </dgm:pt>
    <dgm:pt modelId="{C6EB8FAC-D4FF-4474-BAE4-EE2EE9C89FF4}" type="pres">
      <dgm:prSet presAssocID="{1750901E-5D9A-49BB-B06E-4A0FF56E7F93}" presName="parSh" presStyleCnt="0"/>
      <dgm:spPr/>
    </dgm:pt>
    <dgm:pt modelId="{93C66B60-A299-49A9-99FD-A9D3094A7AFC}" type="pres">
      <dgm:prSet presAssocID="{1750901E-5D9A-49BB-B06E-4A0FF56E7F93}" presName="lineNode" presStyleLbl="alignAccFollowNode1" presStyleIdx="3" presStyleCnt="18"/>
      <dgm:spPr/>
    </dgm:pt>
    <dgm:pt modelId="{7372C011-141F-4334-95B1-41B1EE513BD5}" type="pres">
      <dgm:prSet presAssocID="{1750901E-5D9A-49BB-B06E-4A0FF56E7F93}" presName="lineArrowNode" presStyleLbl="alignAccFollowNode1" presStyleIdx="4" presStyleCnt="18"/>
      <dgm:spPr/>
    </dgm:pt>
    <dgm:pt modelId="{A9D00184-4F4F-45F3-94B4-37EA1B7FF5B3}" type="pres">
      <dgm:prSet presAssocID="{E71152EE-CF89-4AA0-850E-D44BDC3A946D}" presName="sibTransNodeCircle" presStyleLbl="alignNode1" presStyleIdx="1" presStyleCnt="6">
        <dgm:presLayoutVars>
          <dgm:chMax val="0"/>
          <dgm:bulletEnabled/>
        </dgm:presLayoutVars>
      </dgm:prSet>
      <dgm:spPr/>
    </dgm:pt>
    <dgm:pt modelId="{C3B7D4F6-DEF2-4F9F-A372-B364634505B2}" type="pres">
      <dgm:prSet presAssocID="{E71152EE-CF89-4AA0-850E-D44BDC3A946D}" presName="spacerBetweenCircleAndCallout" presStyleCnt="0">
        <dgm:presLayoutVars/>
      </dgm:prSet>
      <dgm:spPr/>
    </dgm:pt>
    <dgm:pt modelId="{05C0D3AE-532A-4E4B-8877-47E5A3772918}" type="pres">
      <dgm:prSet presAssocID="{1750901E-5D9A-49BB-B06E-4A0FF56E7F93}" presName="nodeText" presStyleLbl="alignAccFollowNode1" presStyleIdx="5" presStyleCnt="18">
        <dgm:presLayoutVars>
          <dgm:bulletEnabled val="1"/>
        </dgm:presLayoutVars>
      </dgm:prSet>
      <dgm:spPr/>
    </dgm:pt>
    <dgm:pt modelId="{D5B639D9-0903-4431-8CCF-36B9834D8865}" type="pres">
      <dgm:prSet presAssocID="{E71152EE-CF89-4AA0-850E-D44BDC3A946D}" presName="sibTransComposite" presStyleCnt="0"/>
      <dgm:spPr/>
    </dgm:pt>
    <dgm:pt modelId="{A859BD3D-1CB6-43B4-9676-18EB48DA6CEE}" type="pres">
      <dgm:prSet presAssocID="{196407E4-CD3D-47F1-9D11-6C227BDA71D7}" presName="compositeNode" presStyleCnt="0"/>
      <dgm:spPr/>
    </dgm:pt>
    <dgm:pt modelId="{9488C3B3-A5D5-4A23-A889-5676E526AF3A}" type="pres">
      <dgm:prSet presAssocID="{196407E4-CD3D-47F1-9D11-6C227BDA71D7}" presName="parTx" presStyleLbl="node1" presStyleIdx="0" presStyleCnt="0">
        <dgm:presLayoutVars>
          <dgm:chMax val="0"/>
          <dgm:chPref val="0"/>
          <dgm:bulletEnabled val="1"/>
        </dgm:presLayoutVars>
      </dgm:prSet>
      <dgm:spPr/>
    </dgm:pt>
    <dgm:pt modelId="{3BF54BEB-371D-4A6D-ABAF-BE23221AAEB1}" type="pres">
      <dgm:prSet presAssocID="{196407E4-CD3D-47F1-9D11-6C227BDA71D7}" presName="parSh" presStyleCnt="0"/>
      <dgm:spPr/>
    </dgm:pt>
    <dgm:pt modelId="{8E936ABB-81FA-4519-97F4-2ABA857965A2}" type="pres">
      <dgm:prSet presAssocID="{196407E4-CD3D-47F1-9D11-6C227BDA71D7}" presName="lineNode" presStyleLbl="alignAccFollowNode1" presStyleIdx="6" presStyleCnt="18"/>
      <dgm:spPr/>
    </dgm:pt>
    <dgm:pt modelId="{EA0C0395-1580-4429-BF32-17B5B9C4857B}" type="pres">
      <dgm:prSet presAssocID="{196407E4-CD3D-47F1-9D11-6C227BDA71D7}" presName="lineArrowNode" presStyleLbl="alignAccFollowNode1" presStyleIdx="7" presStyleCnt="18"/>
      <dgm:spPr/>
    </dgm:pt>
    <dgm:pt modelId="{B7A39953-5050-40D9-9A35-C1A82F4EB495}" type="pres">
      <dgm:prSet presAssocID="{3BBB247A-C14A-4E1F-A033-7A6A67281062}" presName="sibTransNodeCircle" presStyleLbl="alignNode1" presStyleIdx="2" presStyleCnt="6">
        <dgm:presLayoutVars>
          <dgm:chMax val="0"/>
          <dgm:bulletEnabled/>
        </dgm:presLayoutVars>
      </dgm:prSet>
      <dgm:spPr/>
    </dgm:pt>
    <dgm:pt modelId="{E1182B58-770E-4A03-906F-BF4EA07C7FD0}" type="pres">
      <dgm:prSet presAssocID="{3BBB247A-C14A-4E1F-A033-7A6A67281062}" presName="spacerBetweenCircleAndCallout" presStyleCnt="0">
        <dgm:presLayoutVars/>
      </dgm:prSet>
      <dgm:spPr/>
    </dgm:pt>
    <dgm:pt modelId="{6F52AC92-8DED-4659-8547-5360DDF82F52}" type="pres">
      <dgm:prSet presAssocID="{196407E4-CD3D-47F1-9D11-6C227BDA71D7}" presName="nodeText" presStyleLbl="alignAccFollowNode1" presStyleIdx="8" presStyleCnt="18">
        <dgm:presLayoutVars>
          <dgm:bulletEnabled val="1"/>
        </dgm:presLayoutVars>
      </dgm:prSet>
      <dgm:spPr/>
    </dgm:pt>
    <dgm:pt modelId="{D6B17B03-99E7-4F79-92F4-F2A0F16045D0}" type="pres">
      <dgm:prSet presAssocID="{3BBB247A-C14A-4E1F-A033-7A6A67281062}" presName="sibTransComposite" presStyleCnt="0"/>
      <dgm:spPr/>
    </dgm:pt>
    <dgm:pt modelId="{5A151EE7-3F19-40C7-AD7F-342EB55D89EF}" type="pres">
      <dgm:prSet presAssocID="{C25932E2-2DCD-4A32-98EB-7EC3B234283D}" presName="compositeNode" presStyleCnt="0"/>
      <dgm:spPr/>
    </dgm:pt>
    <dgm:pt modelId="{39CD9B05-9BBE-4A44-ACF2-73938DBE04BA}" type="pres">
      <dgm:prSet presAssocID="{C25932E2-2DCD-4A32-98EB-7EC3B234283D}" presName="parTx" presStyleLbl="node1" presStyleIdx="0" presStyleCnt="0">
        <dgm:presLayoutVars>
          <dgm:chMax val="0"/>
          <dgm:chPref val="0"/>
          <dgm:bulletEnabled val="1"/>
        </dgm:presLayoutVars>
      </dgm:prSet>
      <dgm:spPr/>
    </dgm:pt>
    <dgm:pt modelId="{FD5ABBA9-88D7-423F-8B54-ECAA9E075E99}" type="pres">
      <dgm:prSet presAssocID="{C25932E2-2DCD-4A32-98EB-7EC3B234283D}" presName="parSh" presStyleCnt="0"/>
      <dgm:spPr/>
    </dgm:pt>
    <dgm:pt modelId="{13BEBC09-CC70-4343-A797-3B7CBB8C12D6}" type="pres">
      <dgm:prSet presAssocID="{C25932E2-2DCD-4A32-98EB-7EC3B234283D}" presName="lineNode" presStyleLbl="alignAccFollowNode1" presStyleIdx="9" presStyleCnt="18"/>
      <dgm:spPr/>
    </dgm:pt>
    <dgm:pt modelId="{0ACDC05B-EC18-494D-A754-F366BD0BBEF3}" type="pres">
      <dgm:prSet presAssocID="{C25932E2-2DCD-4A32-98EB-7EC3B234283D}" presName="lineArrowNode" presStyleLbl="alignAccFollowNode1" presStyleIdx="10" presStyleCnt="18"/>
      <dgm:spPr/>
    </dgm:pt>
    <dgm:pt modelId="{A0C581A8-179F-461F-8D09-1915BF39A3D6}" type="pres">
      <dgm:prSet presAssocID="{7FD62D18-667C-4471-B6BA-1DBF0140E863}" presName="sibTransNodeCircle" presStyleLbl="alignNode1" presStyleIdx="3" presStyleCnt="6">
        <dgm:presLayoutVars>
          <dgm:chMax val="0"/>
          <dgm:bulletEnabled/>
        </dgm:presLayoutVars>
      </dgm:prSet>
      <dgm:spPr/>
    </dgm:pt>
    <dgm:pt modelId="{D13BA800-194B-4BB9-8E8C-E9D918C7F538}" type="pres">
      <dgm:prSet presAssocID="{7FD62D18-667C-4471-B6BA-1DBF0140E863}" presName="spacerBetweenCircleAndCallout" presStyleCnt="0">
        <dgm:presLayoutVars/>
      </dgm:prSet>
      <dgm:spPr/>
    </dgm:pt>
    <dgm:pt modelId="{EB83FF1D-D89A-45A5-BACA-DFA2B6FF842E}" type="pres">
      <dgm:prSet presAssocID="{C25932E2-2DCD-4A32-98EB-7EC3B234283D}" presName="nodeText" presStyleLbl="alignAccFollowNode1" presStyleIdx="11" presStyleCnt="18">
        <dgm:presLayoutVars>
          <dgm:bulletEnabled val="1"/>
        </dgm:presLayoutVars>
      </dgm:prSet>
      <dgm:spPr/>
    </dgm:pt>
    <dgm:pt modelId="{CFC7004E-ED3E-4AD1-BE15-558939E038ED}" type="pres">
      <dgm:prSet presAssocID="{7FD62D18-667C-4471-B6BA-1DBF0140E863}" presName="sibTransComposite" presStyleCnt="0"/>
      <dgm:spPr/>
    </dgm:pt>
    <dgm:pt modelId="{685D17DA-77EE-42A5-B497-CFBACFA31C00}" type="pres">
      <dgm:prSet presAssocID="{A9FABF8F-272A-4CEB-910D-489AB8A08298}" presName="compositeNode" presStyleCnt="0"/>
      <dgm:spPr/>
    </dgm:pt>
    <dgm:pt modelId="{DF65510A-8AB0-4223-80B6-03C84225137E}" type="pres">
      <dgm:prSet presAssocID="{A9FABF8F-272A-4CEB-910D-489AB8A08298}" presName="parTx" presStyleLbl="node1" presStyleIdx="0" presStyleCnt="0">
        <dgm:presLayoutVars>
          <dgm:chMax val="0"/>
          <dgm:chPref val="0"/>
          <dgm:bulletEnabled val="1"/>
        </dgm:presLayoutVars>
      </dgm:prSet>
      <dgm:spPr/>
    </dgm:pt>
    <dgm:pt modelId="{2022C39E-BB78-4FA8-9B5F-F5E1EF4CA238}" type="pres">
      <dgm:prSet presAssocID="{A9FABF8F-272A-4CEB-910D-489AB8A08298}" presName="parSh" presStyleCnt="0"/>
      <dgm:spPr/>
    </dgm:pt>
    <dgm:pt modelId="{07C7EBDD-E1D8-4553-846B-5955751B0A60}" type="pres">
      <dgm:prSet presAssocID="{A9FABF8F-272A-4CEB-910D-489AB8A08298}" presName="lineNode" presStyleLbl="alignAccFollowNode1" presStyleIdx="12" presStyleCnt="18"/>
      <dgm:spPr/>
    </dgm:pt>
    <dgm:pt modelId="{6A81871B-197A-4827-A142-F424C24CB66D}" type="pres">
      <dgm:prSet presAssocID="{A9FABF8F-272A-4CEB-910D-489AB8A08298}" presName="lineArrowNode" presStyleLbl="alignAccFollowNode1" presStyleIdx="13" presStyleCnt="18"/>
      <dgm:spPr/>
    </dgm:pt>
    <dgm:pt modelId="{75377B2E-8F00-44E3-99DB-9E0D23908795}" type="pres">
      <dgm:prSet presAssocID="{6C426592-3573-4B57-99F5-25996153AE83}" presName="sibTransNodeCircle" presStyleLbl="alignNode1" presStyleIdx="4" presStyleCnt="6">
        <dgm:presLayoutVars>
          <dgm:chMax val="0"/>
          <dgm:bulletEnabled/>
        </dgm:presLayoutVars>
      </dgm:prSet>
      <dgm:spPr/>
    </dgm:pt>
    <dgm:pt modelId="{30608389-4A1E-47DD-99E9-C836D3966B16}" type="pres">
      <dgm:prSet presAssocID="{6C426592-3573-4B57-99F5-25996153AE83}" presName="spacerBetweenCircleAndCallout" presStyleCnt="0">
        <dgm:presLayoutVars/>
      </dgm:prSet>
      <dgm:spPr/>
    </dgm:pt>
    <dgm:pt modelId="{2F84BB3C-5DAE-4BCF-B218-63A11F82B8BE}" type="pres">
      <dgm:prSet presAssocID="{A9FABF8F-272A-4CEB-910D-489AB8A08298}" presName="nodeText" presStyleLbl="alignAccFollowNode1" presStyleIdx="14" presStyleCnt="18">
        <dgm:presLayoutVars>
          <dgm:bulletEnabled val="1"/>
        </dgm:presLayoutVars>
      </dgm:prSet>
      <dgm:spPr/>
    </dgm:pt>
    <dgm:pt modelId="{82ABD8E5-6266-478E-922F-F190C787F833}" type="pres">
      <dgm:prSet presAssocID="{6C426592-3573-4B57-99F5-25996153AE83}" presName="sibTransComposite" presStyleCnt="0"/>
      <dgm:spPr/>
    </dgm:pt>
    <dgm:pt modelId="{420EF7AE-E380-41C5-9FDB-2578D79C6635}" type="pres">
      <dgm:prSet presAssocID="{A68BDE37-296C-4074-B00B-4286B38A9582}" presName="compositeNode" presStyleCnt="0"/>
      <dgm:spPr/>
    </dgm:pt>
    <dgm:pt modelId="{7A7B7B7B-510E-4A1B-B63C-D6A562BB2C26}" type="pres">
      <dgm:prSet presAssocID="{A68BDE37-296C-4074-B00B-4286B38A9582}" presName="parTx" presStyleLbl="node1" presStyleIdx="0" presStyleCnt="0">
        <dgm:presLayoutVars>
          <dgm:chMax val="0"/>
          <dgm:chPref val="0"/>
          <dgm:bulletEnabled val="1"/>
        </dgm:presLayoutVars>
      </dgm:prSet>
      <dgm:spPr/>
    </dgm:pt>
    <dgm:pt modelId="{4078AD77-8786-4B3A-B9B0-5262F90B37B8}" type="pres">
      <dgm:prSet presAssocID="{A68BDE37-296C-4074-B00B-4286B38A9582}" presName="parSh" presStyleCnt="0"/>
      <dgm:spPr/>
    </dgm:pt>
    <dgm:pt modelId="{78299233-0F50-438A-807D-9267C4725B9B}" type="pres">
      <dgm:prSet presAssocID="{A68BDE37-296C-4074-B00B-4286B38A9582}" presName="lineNode" presStyleLbl="alignAccFollowNode1" presStyleIdx="15" presStyleCnt="18"/>
      <dgm:spPr/>
    </dgm:pt>
    <dgm:pt modelId="{C03BDF9F-2E16-4F19-BB03-98646B8A3B41}" type="pres">
      <dgm:prSet presAssocID="{A68BDE37-296C-4074-B00B-4286B38A9582}" presName="lineArrowNode" presStyleLbl="alignAccFollowNode1" presStyleIdx="16" presStyleCnt="18"/>
      <dgm:spPr/>
    </dgm:pt>
    <dgm:pt modelId="{8A9B7155-7F3C-4888-8227-F28C17073124}" type="pres">
      <dgm:prSet presAssocID="{8C3DC694-CFBA-4E38-80DF-C98AB80546CE}" presName="sibTransNodeCircle" presStyleLbl="alignNode1" presStyleIdx="5" presStyleCnt="6">
        <dgm:presLayoutVars>
          <dgm:chMax val="0"/>
          <dgm:bulletEnabled/>
        </dgm:presLayoutVars>
      </dgm:prSet>
      <dgm:spPr/>
    </dgm:pt>
    <dgm:pt modelId="{2E8159DC-74C0-4D0E-88F9-C29C40CA80CF}" type="pres">
      <dgm:prSet presAssocID="{8C3DC694-CFBA-4E38-80DF-C98AB80546CE}" presName="spacerBetweenCircleAndCallout" presStyleCnt="0">
        <dgm:presLayoutVars/>
      </dgm:prSet>
      <dgm:spPr/>
    </dgm:pt>
    <dgm:pt modelId="{7C62F128-C946-4C21-BB49-5EC582C7D8A1}" type="pres">
      <dgm:prSet presAssocID="{A68BDE37-296C-4074-B00B-4286B38A9582}" presName="nodeText" presStyleLbl="alignAccFollowNode1" presStyleIdx="17" presStyleCnt="18">
        <dgm:presLayoutVars>
          <dgm:bulletEnabled val="1"/>
        </dgm:presLayoutVars>
      </dgm:prSet>
      <dgm:spPr/>
    </dgm:pt>
  </dgm:ptLst>
  <dgm:cxnLst>
    <dgm:cxn modelId="{6D44E50F-73B0-47E6-84F8-FB74B38E08CF}" type="presOf" srcId="{A9FABF8F-272A-4CEB-910D-489AB8A08298}" destId="{2F84BB3C-5DAE-4BCF-B218-63A11F82B8BE}" srcOrd="0" destOrd="0" presId="urn:microsoft.com/office/officeart/2016/7/layout/LinearArrowProcessNumbered"/>
    <dgm:cxn modelId="{2CB1041E-5512-429C-AE10-22195C4C95B8}" type="presOf" srcId="{C25932E2-2DCD-4A32-98EB-7EC3B234283D}" destId="{EB83FF1D-D89A-45A5-BACA-DFA2B6FF842E}" srcOrd="0" destOrd="0" presId="urn:microsoft.com/office/officeart/2016/7/layout/LinearArrowProcessNumbered"/>
    <dgm:cxn modelId="{AA040F2D-9A80-49EB-A9C7-A04745332E6A}" type="presOf" srcId="{196407E4-CD3D-47F1-9D11-6C227BDA71D7}" destId="{6F52AC92-8DED-4659-8547-5360DDF82F52}" srcOrd="0" destOrd="0" presId="urn:microsoft.com/office/officeart/2016/7/layout/LinearArrowProcessNumbered"/>
    <dgm:cxn modelId="{70203435-0483-4AF8-ACCE-19167EB1520E}" type="presOf" srcId="{4EF26ABB-BC5F-4ECD-A247-40820E567B01}" destId="{DE1EAB36-4951-4585-AE84-1F89AD2EF62D}" srcOrd="0" destOrd="0" presId="urn:microsoft.com/office/officeart/2016/7/layout/LinearArrowProcessNumbered"/>
    <dgm:cxn modelId="{02526335-D4BC-401A-8D2C-02FC9BA05759}" srcId="{5922D546-CE45-4626-9D12-7E2554A72D49}" destId="{C25932E2-2DCD-4A32-98EB-7EC3B234283D}" srcOrd="3" destOrd="0" parTransId="{D15E9756-23DF-4161-981C-23BBE291F8C3}" sibTransId="{7FD62D18-667C-4471-B6BA-1DBF0140E863}"/>
    <dgm:cxn modelId="{EB02E736-BB50-459D-8004-B959E2F20C4E}" type="presOf" srcId="{7FD62D18-667C-4471-B6BA-1DBF0140E863}" destId="{A0C581A8-179F-461F-8D09-1915BF39A3D6}" srcOrd="0" destOrd="0" presId="urn:microsoft.com/office/officeart/2016/7/layout/LinearArrowProcessNumbered"/>
    <dgm:cxn modelId="{5CAF8939-4412-4CE5-945F-511FAAA3D896}" srcId="{5922D546-CE45-4626-9D12-7E2554A72D49}" destId="{A68BDE37-296C-4074-B00B-4286B38A9582}" srcOrd="5" destOrd="0" parTransId="{E3B83504-E1FF-4A52-8C18-D288AC40F7C7}" sibTransId="{8C3DC694-CFBA-4E38-80DF-C98AB80546CE}"/>
    <dgm:cxn modelId="{B24BEA62-2866-4935-A282-6F1FA951B1DD}" type="presOf" srcId="{A68BDE37-296C-4074-B00B-4286B38A9582}" destId="{7C62F128-C946-4C21-BB49-5EC582C7D8A1}" srcOrd="0" destOrd="0" presId="urn:microsoft.com/office/officeart/2016/7/layout/LinearArrowProcessNumbered"/>
    <dgm:cxn modelId="{ACF52472-38EC-4BBE-944D-887CE34FBC2D}" type="presOf" srcId="{64D3693C-455B-4E2C-BEC3-A84A79EEC739}" destId="{600F0E15-D4EB-4A97-A801-78831E2C4258}" srcOrd="0" destOrd="0" presId="urn:microsoft.com/office/officeart/2016/7/layout/LinearArrowProcessNumbered"/>
    <dgm:cxn modelId="{36AD3558-FC98-429F-827A-05BDF9C71A42}" type="presOf" srcId="{E71152EE-CF89-4AA0-850E-D44BDC3A946D}" destId="{A9D00184-4F4F-45F3-94B4-37EA1B7FF5B3}" srcOrd="0" destOrd="0" presId="urn:microsoft.com/office/officeart/2016/7/layout/LinearArrowProcessNumbered"/>
    <dgm:cxn modelId="{4436355A-745D-4B8A-85A5-BEDD05A33082}" type="presOf" srcId="{1750901E-5D9A-49BB-B06E-4A0FF56E7F93}" destId="{05C0D3AE-532A-4E4B-8877-47E5A3772918}" srcOrd="0" destOrd="0" presId="urn:microsoft.com/office/officeart/2016/7/layout/LinearArrowProcessNumbered"/>
    <dgm:cxn modelId="{25779E8B-7CE3-4E23-AC72-50E14061D2E7}" srcId="{5922D546-CE45-4626-9D12-7E2554A72D49}" destId="{196407E4-CD3D-47F1-9D11-6C227BDA71D7}" srcOrd="2" destOrd="0" parTransId="{ADAFBB05-8CBA-4F1E-9387-B1B47A352E32}" sibTransId="{3BBB247A-C14A-4E1F-A033-7A6A67281062}"/>
    <dgm:cxn modelId="{9B94E08D-8F3F-4D90-A05C-E8779141B827}" type="presOf" srcId="{3BBB247A-C14A-4E1F-A033-7A6A67281062}" destId="{B7A39953-5050-40D9-9A35-C1A82F4EB495}" srcOrd="0" destOrd="0" presId="urn:microsoft.com/office/officeart/2016/7/layout/LinearArrowProcessNumbered"/>
    <dgm:cxn modelId="{3B8DC3B5-685C-43D6-8204-7A23B34A752D}" srcId="{5922D546-CE45-4626-9D12-7E2554A72D49}" destId="{1750901E-5D9A-49BB-B06E-4A0FF56E7F93}" srcOrd="1" destOrd="0" parTransId="{FA62429B-9E7B-4224-A950-F609D8D5D014}" sibTransId="{E71152EE-CF89-4AA0-850E-D44BDC3A946D}"/>
    <dgm:cxn modelId="{B006C4B6-6388-4735-83A8-8ECD30719007}" type="presOf" srcId="{6C426592-3573-4B57-99F5-25996153AE83}" destId="{75377B2E-8F00-44E3-99DB-9E0D23908795}" srcOrd="0" destOrd="0" presId="urn:microsoft.com/office/officeart/2016/7/layout/LinearArrowProcessNumbered"/>
    <dgm:cxn modelId="{1BE2DDC3-B954-46A9-B97D-1ED4F7938B4F}" srcId="{5922D546-CE45-4626-9D12-7E2554A72D49}" destId="{A9FABF8F-272A-4CEB-910D-489AB8A08298}" srcOrd="4" destOrd="0" parTransId="{48CC22FA-50E7-4613-8D47-5DAEAFC020DB}" sibTransId="{6C426592-3573-4B57-99F5-25996153AE83}"/>
    <dgm:cxn modelId="{B9A69BC4-DA6A-4F58-9183-4AA5FBAE547A}" srcId="{5922D546-CE45-4626-9D12-7E2554A72D49}" destId="{64D3693C-455B-4E2C-BEC3-A84A79EEC739}" srcOrd="0" destOrd="0" parTransId="{8F111A12-435A-4D93-945F-8D4E40142501}" sibTransId="{4EF26ABB-BC5F-4ECD-A247-40820E567B01}"/>
    <dgm:cxn modelId="{8F9F38CE-D2B2-4713-A388-A6FDC325D731}" type="presOf" srcId="{8C3DC694-CFBA-4E38-80DF-C98AB80546CE}" destId="{8A9B7155-7F3C-4888-8227-F28C17073124}" srcOrd="0" destOrd="0" presId="urn:microsoft.com/office/officeart/2016/7/layout/LinearArrowProcessNumbered"/>
    <dgm:cxn modelId="{9513D4FB-AE21-452B-9B2A-D2D7851BA76A}" type="presOf" srcId="{5922D546-CE45-4626-9D12-7E2554A72D49}" destId="{2D097A35-B6CF-474E-A3F3-5DC7030E117A}" srcOrd="0" destOrd="0" presId="urn:microsoft.com/office/officeart/2016/7/layout/LinearArrowProcessNumbered"/>
    <dgm:cxn modelId="{64020B39-1EA2-45F9-B2C5-42C6A8BF2E3C}" type="presParOf" srcId="{2D097A35-B6CF-474E-A3F3-5DC7030E117A}" destId="{D2C8C05A-23E7-411B-8A3C-E7EBF98EDBAB}" srcOrd="0" destOrd="0" presId="urn:microsoft.com/office/officeart/2016/7/layout/LinearArrowProcessNumbered"/>
    <dgm:cxn modelId="{22559D66-D42D-48F6-BA46-E8043FF655A7}" type="presParOf" srcId="{D2C8C05A-23E7-411B-8A3C-E7EBF98EDBAB}" destId="{A9C3982A-61C0-4836-AD25-C734DA0CA198}" srcOrd="0" destOrd="0" presId="urn:microsoft.com/office/officeart/2016/7/layout/LinearArrowProcessNumbered"/>
    <dgm:cxn modelId="{7B1DA7E4-D67F-4453-95D7-A4FA33085AEC}" type="presParOf" srcId="{D2C8C05A-23E7-411B-8A3C-E7EBF98EDBAB}" destId="{126FA797-F09A-467F-AFEE-E0AB6B96856A}" srcOrd="1" destOrd="0" presId="urn:microsoft.com/office/officeart/2016/7/layout/LinearArrowProcessNumbered"/>
    <dgm:cxn modelId="{9E5D3F35-7ABD-431D-B62E-53AB39E1AF9B}" type="presParOf" srcId="{126FA797-F09A-467F-AFEE-E0AB6B96856A}" destId="{59132882-F5E2-4B45-AC30-9EB24973D09E}" srcOrd="0" destOrd="0" presId="urn:microsoft.com/office/officeart/2016/7/layout/LinearArrowProcessNumbered"/>
    <dgm:cxn modelId="{A35EC769-125A-41FB-A250-ABD333C8BBD1}" type="presParOf" srcId="{126FA797-F09A-467F-AFEE-E0AB6B96856A}" destId="{00FBF696-51B9-42E0-BEFC-03F5B534C453}" srcOrd="1" destOrd="0" presId="urn:microsoft.com/office/officeart/2016/7/layout/LinearArrowProcessNumbered"/>
    <dgm:cxn modelId="{AAAD095D-4905-4077-B26B-B1A4C6D676B4}" type="presParOf" srcId="{126FA797-F09A-467F-AFEE-E0AB6B96856A}" destId="{DE1EAB36-4951-4585-AE84-1F89AD2EF62D}" srcOrd="2" destOrd="0" presId="urn:microsoft.com/office/officeart/2016/7/layout/LinearArrowProcessNumbered"/>
    <dgm:cxn modelId="{9CC92516-99C6-4D8D-BB8D-4E8DC52E3174}" type="presParOf" srcId="{126FA797-F09A-467F-AFEE-E0AB6B96856A}" destId="{02B06AF6-C796-4386-963D-463963852E27}" srcOrd="3" destOrd="0" presId="urn:microsoft.com/office/officeart/2016/7/layout/LinearArrowProcessNumbered"/>
    <dgm:cxn modelId="{86542737-E032-41D9-98F0-547A97722590}" type="presParOf" srcId="{D2C8C05A-23E7-411B-8A3C-E7EBF98EDBAB}" destId="{600F0E15-D4EB-4A97-A801-78831E2C4258}" srcOrd="2" destOrd="0" presId="urn:microsoft.com/office/officeart/2016/7/layout/LinearArrowProcessNumbered"/>
    <dgm:cxn modelId="{5DFFCBD8-AF6C-44D1-907E-C836AFD8C52F}" type="presParOf" srcId="{2D097A35-B6CF-474E-A3F3-5DC7030E117A}" destId="{80D23A1C-2BB7-49AC-A99D-7C69ACCBA62F}" srcOrd="1" destOrd="0" presId="urn:microsoft.com/office/officeart/2016/7/layout/LinearArrowProcessNumbered"/>
    <dgm:cxn modelId="{D883F155-F82B-48AE-8264-E83FB703462F}" type="presParOf" srcId="{2D097A35-B6CF-474E-A3F3-5DC7030E117A}" destId="{995A1C97-0D74-4BDA-A93A-5D7BF57BF6DC}" srcOrd="2" destOrd="0" presId="urn:microsoft.com/office/officeart/2016/7/layout/LinearArrowProcessNumbered"/>
    <dgm:cxn modelId="{9D47BE65-C1F7-43C2-ADA3-525EC9189C09}" type="presParOf" srcId="{995A1C97-0D74-4BDA-A93A-5D7BF57BF6DC}" destId="{E8C61077-B2E5-48E8-B1A1-0B497A62FB3E}" srcOrd="0" destOrd="0" presId="urn:microsoft.com/office/officeart/2016/7/layout/LinearArrowProcessNumbered"/>
    <dgm:cxn modelId="{B3F6BCAF-F067-43FA-B743-4B77C8AF930F}" type="presParOf" srcId="{995A1C97-0D74-4BDA-A93A-5D7BF57BF6DC}" destId="{C6EB8FAC-D4FF-4474-BAE4-EE2EE9C89FF4}" srcOrd="1" destOrd="0" presId="urn:microsoft.com/office/officeart/2016/7/layout/LinearArrowProcessNumbered"/>
    <dgm:cxn modelId="{006840F5-B97C-4AE1-A87A-1D4C36A1CA62}" type="presParOf" srcId="{C6EB8FAC-D4FF-4474-BAE4-EE2EE9C89FF4}" destId="{93C66B60-A299-49A9-99FD-A9D3094A7AFC}" srcOrd="0" destOrd="0" presId="urn:microsoft.com/office/officeart/2016/7/layout/LinearArrowProcessNumbered"/>
    <dgm:cxn modelId="{7B29C6D4-4D5B-472B-8FEA-30837C352BA9}" type="presParOf" srcId="{C6EB8FAC-D4FF-4474-BAE4-EE2EE9C89FF4}" destId="{7372C011-141F-4334-95B1-41B1EE513BD5}" srcOrd="1" destOrd="0" presId="urn:microsoft.com/office/officeart/2016/7/layout/LinearArrowProcessNumbered"/>
    <dgm:cxn modelId="{89FB6885-1B7D-4AB1-A785-52E15FD3C2A1}" type="presParOf" srcId="{C6EB8FAC-D4FF-4474-BAE4-EE2EE9C89FF4}" destId="{A9D00184-4F4F-45F3-94B4-37EA1B7FF5B3}" srcOrd="2" destOrd="0" presId="urn:microsoft.com/office/officeart/2016/7/layout/LinearArrowProcessNumbered"/>
    <dgm:cxn modelId="{92F4AFCD-79AF-4EA5-AC65-64BE82D49EA9}" type="presParOf" srcId="{C6EB8FAC-D4FF-4474-BAE4-EE2EE9C89FF4}" destId="{C3B7D4F6-DEF2-4F9F-A372-B364634505B2}" srcOrd="3" destOrd="0" presId="urn:microsoft.com/office/officeart/2016/7/layout/LinearArrowProcessNumbered"/>
    <dgm:cxn modelId="{00E8B17B-C890-412A-A42C-3884FB173DB4}" type="presParOf" srcId="{995A1C97-0D74-4BDA-A93A-5D7BF57BF6DC}" destId="{05C0D3AE-532A-4E4B-8877-47E5A3772918}" srcOrd="2" destOrd="0" presId="urn:microsoft.com/office/officeart/2016/7/layout/LinearArrowProcessNumbered"/>
    <dgm:cxn modelId="{603E0B0F-D007-438B-98CB-B978BFD8774D}" type="presParOf" srcId="{2D097A35-B6CF-474E-A3F3-5DC7030E117A}" destId="{D5B639D9-0903-4431-8CCF-36B9834D8865}" srcOrd="3" destOrd="0" presId="urn:microsoft.com/office/officeart/2016/7/layout/LinearArrowProcessNumbered"/>
    <dgm:cxn modelId="{1D72F91C-B14E-456D-9D04-900AC446FA33}" type="presParOf" srcId="{2D097A35-B6CF-474E-A3F3-5DC7030E117A}" destId="{A859BD3D-1CB6-43B4-9676-18EB48DA6CEE}" srcOrd="4" destOrd="0" presId="urn:microsoft.com/office/officeart/2016/7/layout/LinearArrowProcessNumbered"/>
    <dgm:cxn modelId="{E5E51281-DC31-4E28-A99A-CE11A4D4B77B}" type="presParOf" srcId="{A859BD3D-1CB6-43B4-9676-18EB48DA6CEE}" destId="{9488C3B3-A5D5-4A23-A889-5676E526AF3A}" srcOrd="0" destOrd="0" presId="urn:microsoft.com/office/officeart/2016/7/layout/LinearArrowProcessNumbered"/>
    <dgm:cxn modelId="{94F65F6F-FDF8-4674-B7FA-A57B9DEF57B5}" type="presParOf" srcId="{A859BD3D-1CB6-43B4-9676-18EB48DA6CEE}" destId="{3BF54BEB-371D-4A6D-ABAF-BE23221AAEB1}" srcOrd="1" destOrd="0" presId="urn:microsoft.com/office/officeart/2016/7/layout/LinearArrowProcessNumbered"/>
    <dgm:cxn modelId="{FD835214-B8A0-401F-BB6E-B9943BF3B34D}" type="presParOf" srcId="{3BF54BEB-371D-4A6D-ABAF-BE23221AAEB1}" destId="{8E936ABB-81FA-4519-97F4-2ABA857965A2}" srcOrd="0" destOrd="0" presId="urn:microsoft.com/office/officeart/2016/7/layout/LinearArrowProcessNumbered"/>
    <dgm:cxn modelId="{59FAE904-DADF-4716-B83F-A6B9C545C132}" type="presParOf" srcId="{3BF54BEB-371D-4A6D-ABAF-BE23221AAEB1}" destId="{EA0C0395-1580-4429-BF32-17B5B9C4857B}" srcOrd="1" destOrd="0" presId="urn:microsoft.com/office/officeart/2016/7/layout/LinearArrowProcessNumbered"/>
    <dgm:cxn modelId="{AE1E2758-BCDC-4D85-A72F-5F61CC4A4A84}" type="presParOf" srcId="{3BF54BEB-371D-4A6D-ABAF-BE23221AAEB1}" destId="{B7A39953-5050-40D9-9A35-C1A82F4EB495}" srcOrd="2" destOrd="0" presId="urn:microsoft.com/office/officeart/2016/7/layout/LinearArrowProcessNumbered"/>
    <dgm:cxn modelId="{55C25D82-2618-4B96-AF24-F12A02421172}" type="presParOf" srcId="{3BF54BEB-371D-4A6D-ABAF-BE23221AAEB1}" destId="{E1182B58-770E-4A03-906F-BF4EA07C7FD0}" srcOrd="3" destOrd="0" presId="urn:microsoft.com/office/officeart/2016/7/layout/LinearArrowProcessNumbered"/>
    <dgm:cxn modelId="{0233309D-AE33-423E-A83C-A4010604A9CA}" type="presParOf" srcId="{A859BD3D-1CB6-43B4-9676-18EB48DA6CEE}" destId="{6F52AC92-8DED-4659-8547-5360DDF82F52}" srcOrd="2" destOrd="0" presId="urn:microsoft.com/office/officeart/2016/7/layout/LinearArrowProcessNumbered"/>
    <dgm:cxn modelId="{B646C3CD-1CE9-4A7E-8577-A572CE7260E4}" type="presParOf" srcId="{2D097A35-B6CF-474E-A3F3-5DC7030E117A}" destId="{D6B17B03-99E7-4F79-92F4-F2A0F16045D0}" srcOrd="5" destOrd="0" presId="urn:microsoft.com/office/officeart/2016/7/layout/LinearArrowProcessNumbered"/>
    <dgm:cxn modelId="{8B0D0D05-0333-4D7B-8656-E5866B5E60F3}" type="presParOf" srcId="{2D097A35-B6CF-474E-A3F3-5DC7030E117A}" destId="{5A151EE7-3F19-40C7-AD7F-342EB55D89EF}" srcOrd="6" destOrd="0" presId="urn:microsoft.com/office/officeart/2016/7/layout/LinearArrowProcessNumbered"/>
    <dgm:cxn modelId="{640DBB3F-12F5-41BA-8FBA-0BEF0C6CE77B}" type="presParOf" srcId="{5A151EE7-3F19-40C7-AD7F-342EB55D89EF}" destId="{39CD9B05-9BBE-4A44-ACF2-73938DBE04BA}" srcOrd="0" destOrd="0" presId="urn:microsoft.com/office/officeart/2016/7/layout/LinearArrowProcessNumbered"/>
    <dgm:cxn modelId="{5BC28050-E79B-4E66-BEDB-C26EC16C35BF}" type="presParOf" srcId="{5A151EE7-3F19-40C7-AD7F-342EB55D89EF}" destId="{FD5ABBA9-88D7-423F-8B54-ECAA9E075E99}" srcOrd="1" destOrd="0" presId="urn:microsoft.com/office/officeart/2016/7/layout/LinearArrowProcessNumbered"/>
    <dgm:cxn modelId="{6DB4A5E0-3A80-4482-B02A-0D76B2121222}" type="presParOf" srcId="{FD5ABBA9-88D7-423F-8B54-ECAA9E075E99}" destId="{13BEBC09-CC70-4343-A797-3B7CBB8C12D6}" srcOrd="0" destOrd="0" presId="urn:microsoft.com/office/officeart/2016/7/layout/LinearArrowProcessNumbered"/>
    <dgm:cxn modelId="{173040BB-4D6A-46B0-A8CD-AC2D6FFC2447}" type="presParOf" srcId="{FD5ABBA9-88D7-423F-8B54-ECAA9E075E99}" destId="{0ACDC05B-EC18-494D-A754-F366BD0BBEF3}" srcOrd="1" destOrd="0" presId="urn:microsoft.com/office/officeart/2016/7/layout/LinearArrowProcessNumbered"/>
    <dgm:cxn modelId="{B037504B-6C02-4174-BAA3-0F514F50D499}" type="presParOf" srcId="{FD5ABBA9-88D7-423F-8B54-ECAA9E075E99}" destId="{A0C581A8-179F-461F-8D09-1915BF39A3D6}" srcOrd="2" destOrd="0" presId="urn:microsoft.com/office/officeart/2016/7/layout/LinearArrowProcessNumbered"/>
    <dgm:cxn modelId="{4661FA2E-2767-48A1-A91B-87734180DF3E}" type="presParOf" srcId="{FD5ABBA9-88D7-423F-8B54-ECAA9E075E99}" destId="{D13BA800-194B-4BB9-8E8C-E9D918C7F538}" srcOrd="3" destOrd="0" presId="urn:microsoft.com/office/officeart/2016/7/layout/LinearArrowProcessNumbered"/>
    <dgm:cxn modelId="{E0EA9BFB-AFB5-495E-B337-8F780604E2D6}" type="presParOf" srcId="{5A151EE7-3F19-40C7-AD7F-342EB55D89EF}" destId="{EB83FF1D-D89A-45A5-BACA-DFA2B6FF842E}" srcOrd="2" destOrd="0" presId="urn:microsoft.com/office/officeart/2016/7/layout/LinearArrowProcessNumbered"/>
    <dgm:cxn modelId="{716611F6-2E19-4189-98EE-76C3F085FE5F}" type="presParOf" srcId="{2D097A35-B6CF-474E-A3F3-5DC7030E117A}" destId="{CFC7004E-ED3E-4AD1-BE15-558939E038ED}" srcOrd="7" destOrd="0" presId="urn:microsoft.com/office/officeart/2016/7/layout/LinearArrowProcessNumbered"/>
    <dgm:cxn modelId="{1062BECC-DCD4-418E-ACA8-33DEEAA7E7BF}" type="presParOf" srcId="{2D097A35-B6CF-474E-A3F3-5DC7030E117A}" destId="{685D17DA-77EE-42A5-B497-CFBACFA31C00}" srcOrd="8" destOrd="0" presId="urn:microsoft.com/office/officeart/2016/7/layout/LinearArrowProcessNumbered"/>
    <dgm:cxn modelId="{C9177080-9BD9-4B55-8478-844911DB6B57}" type="presParOf" srcId="{685D17DA-77EE-42A5-B497-CFBACFA31C00}" destId="{DF65510A-8AB0-4223-80B6-03C84225137E}" srcOrd="0" destOrd="0" presId="urn:microsoft.com/office/officeart/2016/7/layout/LinearArrowProcessNumbered"/>
    <dgm:cxn modelId="{16D17969-6BB0-4C55-86A8-EACF1A2FF8AD}" type="presParOf" srcId="{685D17DA-77EE-42A5-B497-CFBACFA31C00}" destId="{2022C39E-BB78-4FA8-9B5F-F5E1EF4CA238}" srcOrd="1" destOrd="0" presId="urn:microsoft.com/office/officeart/2016/7/layout/LinearArrowProcessNumbered"/>
    <dgm:cxn modelId="{71D3C186-93D9-4392-82A3-D71719DEE852}" type="presParOf" srcId="{2022C39E-BB78-4FA8-9B5F-F5E1EF4CA238}" destId="{07C7EBDD-E1D8-4553-846B-5955751B0A60}" srcOrd="0" destOrd="0" presId="urn:microsoft.com/office/officeart/2016/7/layout/LinearArrowProcessNumbered"/>
    <dgm:cxn modelId="{21243770-1950-4FCD-8889-2FE402B0216E}" type="presParOf" srcId="{2022C39E-BB78-4FA8-9B5F-F5E1EF4CA238}" destId="{6A81871B-197A-4827-A142-F424C24CB66D}" srcOrd="1" destOrd="0" presId="urn:microsoft.com/office/officeart/2016/7/layout/LinearArrowProcessNumbered"/>
    <dgm:cxn modelId="{7F3A1B2A-D924-448B-9159-F2F8CA7252AE}" type="presParOf" srcId="{2022C39E-BB78-4FA8-9B5F-F5E1EF4CA238}" destId="{75377B2E-8F00-44E3-99DB-9E0D23908795}" srcOrd="2" destOrd="0" presId="urn:microsoft.com/office/officeart/2016/7/layout/LinearArrowProcessNumbered"/>
    <dgm:cxn modelId="{F91A7325-A34B-4832-ADCC-16498493070F}" type="presParOf" srcId="{2022C39E-BB78-4FA8-9B5F-F5E1EF4CA238}" destId="{30608389-4A1E-47DD-99E9-C836D3966B16}" srcOrd="3" destOrd="0" presId="urn:microsoft.com/office/officeart/2016/7/layout/LinearArrowProcessNumbered"/>
    <dgm:cxn modelId="{9C144153-EF91-4688-9109-532D753A574B}" type="presParOf" srcId="{685D17DA-77EE-42A5-B497-CFBACFA31C00}" destId="{2F84BB3C-5DAE-4BCF-B218-63A11F82B8BE}" srcOrd="2" destOrd="0" presId="urn:microsoft.com/office/officeart/2016/7/layout/LinearArrowProcessNumbered"/>
    <dgm:cxn modelId="{7DB55C6B-E85E-4989-B565-854205AD22FE}" type="presParOf" srcId="{2D097A35-B6CF-474E-A3F3-5DC7030E117A}" destId="{82ABD8E5-6266-478E-922F-F190C787F833}" srcOrd="9" destOrd="0" presId="urn:microsoft.com/office/officeart/2016/7/layout/LinearArrowProcessNumbered"/>
    <dgm:cxn modelId="{0110EEBD-0292-45E7-A824-D393C62C7C0D}" type="presParOf" srcId="{2D097A35-B6CF-474E-A3F3-5DC7030E117A}" destId="{420EF7AE-E380-41C5-9FDB-2578D79C6635}" srcOrd="10" destOrd="0" presId="urn:microsoft.com/office/officeart/2016/7/layout/LinearArrowProcessNumbered"/>
    <dgm:cxn modelId="{1C47BA8F-7819-486B-943D-F52F6E9C4F8E}" type="presParOf" srcId="{420EF7AE-E380-41C5-9FDB-2578D79C6635}" destId="{7A7B7B7B-510E-4A1B-B63C-D6A562BB2C26}" srcOrd="0" destOrd="0" presId="urn:microsoft.com/office/officeart/2016/7/layout/LinearArrowProcessNumbered"/>
    <dgm:cxn modelId="{16ED2FD9-DE01-4124-960D-BF1EF28A4657}" type="presParOf" srcId="{420EF7AE-E380-41C5-9FDB-2578D79C6635}" destId="{4078AD77-8786-4B3A-B9B0-5262F90B37B8}" srcOrd="1" destOrd="0" presId="urn:microsoft.com/office/officeart/2016/7/layout/LinearArrowProcessNumbered"/>
    <dgm:cxn modelId="{28356272-E1B4-4A41-A2E9-17CABF2C8FAC}" type="presParOf" srcId="{4078AD77-8786-4B3A-B9B0-5262F90B37B8}" destId="{78299233-0F50-438A-807D-9267C4725B9B}" srcOrd="0" destOrd="0" presId="urn:microsoft.com/office/officeart/2016/7/layout/LinearArrowProcessNumbered"/>
    <dgm:cxn modelId="{C7F7A38C-5D5A-4596-A3FB-0FB23ABCBC92}" type="presParOf" srcId="{4078AD77-8786-4B3A-B9B0-5262F90B37B8}" destId="{C03BDF9F-2E16-4F19-BB03-98646B8A3B41}" srcOrd="1" destOrd="0" presId="urn:microsoft.com/office/officeart/2016/7/layout/LinearArrowProcessNumbered"/>
    <dgm:cxn modelId="{3EE6F60D-702D-402E-BADD-63B1E61EE2B5}" type="presParOf" srcId="{4078AD77-8786-4B3A-B9B0-5262F90B37B8}" destId="{8A9B7155-7F3C-4888-8227-F28C17073124}" srcOrd="2" destOrd="0" presId="urn:microsoft.com/office/officeart/2016/7/layout/LinearArrowProcessNumbered"/>
    <dgm:cxn modelId="{78E1C823-C926-4660-B28A-01EA84106317}" type="presParOf" srcId="{4078AD77-8786-4B3A-B9B0-5262F90B37B8}" destId="{2E8159DC-74C0-4D0E-88F9-C29C40CA80CF}" srcOrd="3" destOrd="0" presId="urn:microsoft.com/office/officeart/2016/7/layout/LinearArrowProcessNumbered"/>
    <dgm:cxn modelId="{DFA568CE-08A4-4B04-B22C-ED9C738E6DB6}" type="presParOf" srcId="{420EF7AE-E380-41C5-9FDB-2578D79C6635}" destId="{7C62F128-C946-4C21-BB49-5EC582C7D8A1}" srcOrd="2" destOrd="0" presId="urn:microsoft.com/office/officeart/2016/7/layout/LinearArrow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86AA5C-C274-4024-BB69-44DE5104D0A7}" type="doc">
      <dgm:prSet loTypeId="urn:microsoft.com/office/officeart/2005/8/layout/vList5" loCatId="list" qsTypeId="urn:microsoft.com/office/officeart/2005/8/quickstyle/simple1" qsCatId="simple" csTypeId="urn:microsoft.com/office/officeart/2005/8/colors/accent6_2" csCatId="accent6" phldr="1"/>
      <dgm:spPr/>
      <dgm:t>
        <a:bodyPr/>
        <a:lstStyle/>
        <a:p>
          <a:endParaRPr lang="en-BE"/>
        </a:p>
      </dgm:t>
    </dgm:pt>
    <dgm:pt modelId="{B9F56E81-96EB-4B60-89C4-300B9E9A28AF}">
      <dgm:prSet custT="1"/>
      <dgm:spPr/>
      <dgm:t>
        <a:bodyPr/>
        <a:lstStyle/>
        <a:p>
          <a:r>
            <a:rPr lang="en-GB" sz="2400" b="1" dirty="0"/>
            <a:t>The Evolving Role of the Educator</a:t>
          </a:r>
          <a:endParaRPr lang="en-BE" sz="2400" dirty="0"/>
        </a:p>
      </dgm:t>
    </dgm:pt>
    <dgm:pt modelId="{5A5FC7BA-3423-407F-B709-05550D4E5B18}" type="parTrans" cxnId="{6D292747-67E9-4EAD-8C22-8D23A72B33D3}">
      <dgm:prSet/>
      <dgm:spPr/>
      <dgm:t>
        <a:bodyPr/>
        <a:lstStyle/>
        <a:p>
          <a:endParaRPr lang="en-BE"/>
        </a:p>
      </dgm:t>
    </dgm:pt>
    <dgm:pt modelId="{208C67CF-2769-403E-ACCD-655B0E68B0BC}" type="sibTrans" cxnId="{6D292747-67E9-4EAD-8C22-8D23A72B33D3}">
      <dgm:prSet/>
      <dgm:spPr/>
      <dgm:t>
        <a:bodyPr/>
        <a:lstStyle/>
        <a:p>
          <a:endParaRPr lang="en-BE"/>
        </a:p>
      </dgm:t>
    </dgm:pt>
    <dgm:pt modelId="{F1B56573-CCB4-4A2D-9B1A-F79B1276D8E9}">
      <dgm:prSet/>
      <dgm:spPr/>
      <dgm:t>
        <a:bodyPr/>
        <a:lstStyle/>
        <a:p>
          <a:r>
            <a:rPr lang="en-GB" b="1"/>
            <a:t>From Delivering to Empowering: </a:t>
          </a:r>
          <a:r>
            <a:rPr lang="en-GB"/>
            <a:t>Transition the educator's focus from delivering content to empowering students to actively engage with the material and each other.</a:t>
          </a:r>
          <a:endParaRPr lang="en-BE"/>
        </a:p>
      </dgm:t>
    </dgm:pt>
    <dgm:pt modelId="{E6B48165-04CC-456D-BBB0-4BFCD8D1CD73}" type="parTrans" cxnId="{ACEDBC0A-9492-487E-A8EC-1954F79521F7}">
      <dgm:prSet/>
      <dgm:spPr/>
      <dgm:t>
        <a:bodyPr/>
        <a:lstStyle/>
        <a:p>
          <a:endParaRPr lang="en-BE"/>
        </a:p>
      </dgm:t>
    </dgm:pt>
    <dgm:pt modelId="{0ACE40CA-99D6-4EE5-9848-9401D394035D}" type="sibTrans" cxnId="{ACEDBC0A-9492-487E-A8EC-1954F79521F7}">
      <dgm:prSet/>
      <dgm:spPr/>
      <dgm:t>
        <a:bodyPr/>
        <a:lstStyle/>
        <a:p>
          <a:endParaRPr lang="en-BE"/>
        </a:p>
      </dgm:t>
    </dgm:pt>
    <dgm:pt modelId="{A8926AF4-FEA1-4C0E-9630-0E944ACA9845}">
      <dgm:prSet/>
      <dgm:spPr/>
      <dgm:t>
        <a:bodyPr/>
        <a:lstStyle/>
        <a:p>
          <a:r>
            <a:rPr lang="en-GB" b="1"/>
            <a:t>Guidance Over Directing: </a:t>
          </a:r>
          <a:r>
            <a:rPr lang="en-GB"/>
            <a:t>Shift from directing activities to guiding students as they navigate through collaborative processes, encouraging exploration and discovery.</a:t>
          </a:r>
          <a:endParaRPr lang="en-BE"/>
        </a:p>
      </dgm:t>
    </dgm:pt>
    <dgm:pt modelId="{8936EE34-49D2-453B-8394-034381C0C279}" type="parTrans" cxnId="{1F272152-F8D8-43BC-8AD1-301EDB2C7B23}">
      <dgm:prSet/>
      <dgm:spPr/>
      <dgm:t>
        <a:bodyPr/>
        <a:lstStyle/>
        <a:p>
          <a:endParaRPr lang="en-BE"/>
        </a:p>
      </dgm:t>
    </dgm:pt>
    <dgm:pt modelId="{A21FCDED-B06E-47A6-8AE8-F7B6598627F2}" type="sibTrans" cxnId="{1F272152-F8D8-43BC-8AD1-301EDB2C7B23}">
      <dgm:prSet/>
      <dgm:spPr/>
      <dgm:t>
        <a:bodyPr/>
        <a:lstStyle/>
        <a:p>
          <a:endParaRPr lang="en-BE"/>
        </a:p>
      </dgm:t>
    </dgm:pt>
    <dgm:pt modelId="{5DB5ACBE-8A14-456C-AD70-7AF4DEF2F8AD}">
      <dgm:prSet custT="1"/>
      <dgm:spPr/>
      <dgm:t>
        <a:bodyPr/>
        <a:lstStyle/>
        <a:p>
          <a:r>
            <a:rPr lang="en-GB" sz="2400" b="1" dirty="0"/>
            <a:t>Utilising Digital Tools for Enhanced Facilitation</a:t>
          </a:r>
          <a:endParaRPr lang="en-BE" sz="2400" dirty="0"/>
        </a:p>
      </dgm:t>
    </dgm:pt>
    <dgm:pt modelId="{C76E2728-AA41-4278-81F0-72F134407535}" type="parTrans" cxnId="{C77CDFB9-B668-474E-9966-820626B1771C}">
      <dgm:prSet/>
      <dgm:spPr/>
      <dgm:t>
        <a:bodyPr/>
        <a:lstStyle/>
        <a:p>
          <a:endParaRPr lang="en-BE"/>
        </a:p>
      </dgm:t>
    </dgm:pt>
    <dgm:pt modelId="{06C2A9EB-9B41-4035-A4C9-73C9B9ACB498}" type="sibTrans" cxnId="{C77CDFB9-B668-474E-9966-820626B1771C}">
      <dgm:prSet/>
      <dgm:spPr/>
      <dgm:t>
        <a:bodyPr/>
        <a:lstStyle/>
        <a:p>
          <a:endParaRPr lang="en-BE"/>
        </a:p>
      </dgm:t>
    </dgm:pt>
    <dgm:pt modelId="{060E1574-A796-4E58-9BD8-724D89DE45FF}">
      <dgm:prSet/>
      <dgm:spPr/>
      <dgm:t>
        <a:bodyPr/>
        <a:lstStyle/>
        <a:p>
          <a:r>
            <a:rPr lang="en-GB" b="1"/>
            <a:t>Interactive Platforms: </a:t>
          </a:r>
          <a:r>
            <a:rPr lang="en-GB"/>
            <a:t>Introduce interactive digital platforms that allow for real-time collaboration and communication among students, breaking down barriers to participation.</a:t>
          </a:r>
          <a:endParaRPr lang="en-BE"/>
        </a:p>
      </dgm:t>
    </dgm:pt>
    <dgm:pt modelId="{E6039E4B-67EE-4113-A790-951D3A9BEAC1}" type="parTrans" cxnId="{C957B048-A69A-41E3-9EA0-194ED8B03DBC}">
      <dgm:prSet/>
      <dgm:spPr/>
      <dgm:t>
        <a:bodyPr/>
        <a:lstStyle/>
        <a:p>
          <a:endParaRPr lang="en-BE"/>
        </a:p>
      </dgm:t>
    </dgm:pt>
    <dgm:pt modelId="{2C673C41-D0A1-4C31-A633-C10EAB78C203}" type="sibTrans" cxnId="{C957B048-A69A-41E3-9EA0-194ED8B03DBC}">
      <dgm:prSet/>
      <dgm:spPr/>
      <dgm:t>
        <a:bodyPr/>
        <a:lstStyle/>
        <a:p>
          <a:endParaRPr lang="en-BE"/>
        </a:p>
      </dgm:t>
    </dgm:pt>
    <dgm:pt modelId="{03238A0D-6940-4E64-98C1-D745BCE62E8F}">
      <dgm:prSet/>
      <dgm:spPr/>
      <dgm:t>
        <a:bodyPr/>
        <a:lstStyle/>
        <a:p>
          <a:r>
            <a:rPr lang="en-GB" b="1"/>
            <a:t>Analytics for Insight: </a:t>
          </a:r>
          <a:r>
            <a:rPr lang="en-GB"/>
            <a:t>Employ analytics tools to gain insights into student engagement and collaboration patterns, enabling targeted support where needed.</a:t>
          </a:r>
          <a:endParaRPr lang="en-BE"/>
        </a:p>
      </dgm:t>
    </dgm:pt>
    <dgm:pt modelId="{7CFF9559-DC4F-4C54-8ACC-9419028EC376}" type="parTrans" cxnId="{BB6E71A5-B3D7-4439-A262-9A3120888A87}">
      <dgm:prSet/>
      <dgm:spPr/>
      <dgm:t>
        <a:bodyPr/>
        <a:lstStyle/>
        <a:p>
          <a:endParaRPr lang="en-BE"/>
        </a:p>
      </dgm:t>
    </dgm:pt>
    <dgm:pt modelId="{CD769CFE-DF50-4987-9B15-8BF090853D43}" type="sibTrans" cxnId="{BB6E71A5-B3D7-4439-A262-9A3120888A87}">
      <dgm:prSet/>
      <dgm:spPr/>
      <dgm:t>
        <a:bodyPr/>
        <a:lstStyle/>
        <a:p>
          <a:endParaRPr lang="en-BE"/>
        </a:p>
      </dgm:t>
    </dgm:pt>
    <dgm:pt modelId="{A54614BE-ED48-4CA5-8F8F-4C034DF99276}">
      <dgm:prSet custT="1"/>
      <dgm:spPr/>
      <dgm:t>
        <a:bodyPr/>
        <a:lstStyle/>
        <a:p>
          <a:r>
            <a:rPr lang="en-GB" sz="2400" b="1" dirty="0"/>
            <a:t>Strategies for Facilitating Inclusive Interactions</a:t>
          </a:r>
          <a:endParaRPr lang="en-BE" sz="2400" dirty="0"/>
        </a:p>
      </dgm:t>
    </dgm:pt>
    <dgm:pt modelId="{471DC327-AF31-4FB9-B32C-B38417D92575}" type="parTrans" cxnId="{35313BF4-E85B-438B-BC77-2BE48EB73E82}">
      <dgm:prSet/>
      <dgm:spPr/>
      <dgm:t>
        <a:bodyPr/>
        <a:lstStyle/>
        <a:p>
          <a:endParaRPr lang="en-BE"/>
        </a:p>
      </dgm:t>
    </dgm:pt>
    <dgm:pt modelId="{1E46665E-6F8D-44D2-AC5F-2F1BEFEBCC34}" type="sibTrans" cxnId="{35313BF4-E85B-438B-BC77-2BE48EB73E82}">
      <dgm:prSet/>
      <dgm:spPr/>
      <dgm:t>
        <a:bodyPr/>
        <a:lstStyle/>
        <a:p>
          <a:endParaRPr lang="en-BE"/>
        </a:p>
      </dgm:t>
    </dgm:pt>
    <dgm:pt modelId="{17DB8C1B-3B4E-4CAC-9FA8-5374D266A2D8}">
      <dgm:prSet/>
      <dgm:spPr/>
      <dgm:t>
        <a:bodyPr/>
        <a:lstStyle/>
        <a:p>
          <a:r>
            <a:rPr lang="en-GB" b="1"/>
            <a:t>Equal Access to Technology: </a:t>
          </a:r>
          <a:r>
            <a:rPr lang="en-GB"/>
            <a:t>Ensure all students have equal access to the digital tools required for collaboration, considering the varying levels of technological literacy and access.</a:t>
          </a:r>
          <a:endParaRPr lang="en-BE"/>
        </a:p>
      </dgm:t>
    </dgm:pt>
    <dgm:pt modelId="{EFCA414C-33BB-47DF-9BBC-6C2C80D4D524}" type="parTrans" cxnId="{9C92D288-8AEB-4B7F-B5F7-2446F0393AC4}">
      <dgm:prSet/>
      <dgm:spPr/>
      <dgm:t>
        <a:bodyPr/>
        <a:lstStyle/>
        <a:p>
          <a:endParaRPr lang="en-BE"/>
        </a:p>
      </dgm:t>
    </dgm:pt>
    <dgm:pt modelId="{88DB5B30-B20D-4C9C-ADAE-535D22E96003}" type="sibTrans" cxnId="{9C92D288-8AEB-4B7F-B5F7-2446F0393AC4}">
      <dgm:prSet/>
      <dgm:spPr/>
      <dgm:t>
        <a:bodyPr/>
        <a:lstStyle/>
        <a:p>
          <a:endParaRPr lang="en-BE"/>
        </a:p>
      </dgm:t>
    </dgm:pt>
    <dgm:pt modelId="{C676B406-7226-452D-B213-F7097D2BC08E}">
      <dgm:prSet/>
      <dgm:spPr/>
      <dgm:t>
        <a:bodyPr/>
        <a:lstStyle/>
        <a:p>
          <a:r>
            <a:rPr lang="en-GB" b="1"/>
            <a:t>Cultural Sensitivity in Technology Use: </a:t>
          </a:r>
          <a:r>
            <a:rPr lang="en-GB"/>
            <a:t>Recognize cultural nuances in communication and collaboration, selecting and using digital tools that respect these differences.</a:t>
          </a:r>
          <a:endParaRPr lang="en-BE"/>
        </a:p>
      </dgm:t>
    </dgm:pt>
    <dgm:pt modelId="{E95DF310-B56C-4937-A905-6B6949BDD880}" type="parTrans" cxnId="{8F73C6B4-0AD5-4A74-9B59-3D2F5E323856}">
      <dgm:prSet/>
      <dgm:spPr/>
      <dgm:t>
        <a:bodyPr/>
        <a:lstStyle/>
        <a:p>
          <a:endParaRPr lang="en-BE"/>
        </a:p>
      </dgm:t>
    </dgm:pt>
    <dgm:pt modelId="{BB85A8B9-5FF6-463D-9199-C3E0350284E3}" type="sibTrans" cxnId="{8F73C6B4-0AD5-4A74-9B59-3D2F5E323856}">
      <dgm:prSet/>
      <dgm:spPr/>
      <dgm:t>
        <a:bodyPr/>
        <a:lstStyle/>
        <a:p>
          <a:endParaRPr lang="en-BE"/>
        </a:p>
      </dgm:t>
    </dgm:pt>
    <dgm:pt modelId="{13F74F3A-7789-4D9D-9487-E1427D4D8ABF}">
      <dgm:prSet custT="1"/>
      <dgm:spPr/>
      <dgm:t>
        <a:bodyPr/>
        <a:lstStyle/>
        <a:p>
          <a:r>
            <a:rPr lang="en-GB" sz="2400" b="1" dirty="0"/>
            <a:t>Developing Facilitation Techniques</a:t>
          </a:r>
          <a:endParaRPr lang="en-BE" sz="2400" dirty="0"/>
        </a:p>
      </dgm:t>
    </dgm:pt>
    <dgm:pt modelId="{4A15AE89-150C-458D-A358-9A9C76638102}" type="parTrans" cxnId="{E1EE83DB-427A-4D6C-87E0-C9C02EC3AFBB}">
      <dgm:prSet/>
      <dgm:spPr/>
      <dgm:t>
        <a:bodyPr/>
        <a:lstStyle/>
        <a:p>
          <a:endParaRPr lang="en-BE"/>
        </a:p>
      </dgm:t>
    </dgm:pt>
    <dgm:pt modelId="{6B3D061B-6B4D-4297-8E41-6D81674EA86C}" type="sibTrans" cxnId="{E1EE83DB-427A-4D6C-87E0-C9C02EC3AFBB}">
      <dgm:prSet/>
      <dgm:spPr/>
      <dgm:t>
        <a:bodyPr/>
        <a:lstStyle/>
        <a:p>
          <a:endParaRPr lang="en-BE"/>
        </a:p>
      </dgm:t>
    </dgm:pt>
    <dgm:pt modelId="{F32D76C2-6600-4AE7-A864-6B798CAB73D8}">
      <dgm:prSet/>
      <dgm:spPr/>
      <dgm:t>
        <a:bodyPr/>
        <a:lstStyle/>
        <a:p>
          <a:r>
            <a:rPr lang="en-GB" b="1"/>
            <a:t>Active Listening and Mediation: </a:t>
          </a:r>
          <a:r>
            <a:rPr lang="en-GB"/>
            <a:t>Cultivate active listening skills and mediation techniques to guide discussions and ensure all student voices are heard.</a:t>
          </a:r>
          <a:endParaRPr lang="en-BE"/>
        </a:p>
      </dgm:t>
    </dgm:pt>
    <dgm:pt modelId="{B1869758-EC40-45C1-809C-01A87018284C}" type="parTrans" cxnId="{59758DC2-FDFC-42C2-9F99-B843F2252B2D}">
      <dgm:prSet/>
      <dgm:spPr/>
      <dgm:t>
        <a:bodyPr/>
        <a:lstStyle/>
        <a:p>
          <a:endParaRPr lang="en-BE"/>
        </a:p>
      </dgm:t>
    </dgm:pt>
    <dgm:pt modelId="{ACE12DDB-CDBB-41E2-8C0B-0A30845CC2B2}" type="sibTrans" cxnId="{59758DC2-FDFC-42C2-9F99-B843F2252B2D}">
      <dgm:prSet/>
      <dgm:spPr/>
      <dgm:t>
        <a:bodyPr/>
        <a:lstStyle/>
        <a:p>
          <a:endParaRPr lang="en-BE"/>
        </a:p>
      </dgm:t>
    </dgm:pt>
    <dgm:pt modelId="{FAC8493B-5616-4081-B81C-EEDC9CBBD380}">
      <dgm:prSet/>
      <dgm:spPr/>
      <dgm:t>
        <a:bodyPr/>
        <a:lstStyle/>
        <a:p>
          <a:r>
            <a:rPr lang="en-GB" b="1"/>
            <a:t>Feedback and Improvement: </a:t>
          </a:r>
          <a:r>
            <a:rPr lang="en-GB"/>
            <a:t>Create mechanisms for students to provide feedback on the facilitation process, using this input to refine techniques and approaches.</a:t>
          </a:r>
          <a:endParaRPr lang="en-BE"/>
        </a:p>
      </dgm:t>
    </dgm:pt>
    <dgm:pt modelId="{47B488E1-85AE-4A16-B300-7B8948D91293}" type="parTrans" cxnId="{6CEBE6FC-89D5-40C2-97C6-E10F981A4F05}">
      <dgm:prSet/>
      <dgm:spPr/>
      <dgm:t>
        <a:bodyPr/>
        <a:lstStyle/>
        <a:p>
          <a:endParaRPr lang="en-BE"/>
        </a:p>
      </dgm:t>
    </dgm:pt>
    <dgm:pt modelId="{0D99B423-2A6A-4FC9-8EDC-A4FD9D7D48A4}" type="sibTrans" cxnId="{6CEBE6FC-89D5-40C2-97C6-E10F981A4F05}">
      <dgm:prSet/>
      <dgm:spPr/>
      <dgm:t>
        <a:bodyPr/>
        <a:lstStyle/>
        <a:p>
          <a:endParaRPr lang="en-BE"/>
        </a:p>
      </dgm:t>
    </dgm:pt>
    <dgm:pt modelId="{51DEE19C-2B06-4183-A9E3-32429F41585B}">
      <dgm:prSet custT="1"/>
      <dgm:spPr/>
      <dgm:t>
        <a:bodyPr/>
        <a:lstStyle/>
        <a:p>
          <a:r>
            <a:rPr lang="en-GB" sz="2400" b="1" dirty="0"/>
            <a:t>Facilitation as a Path to Deeper Learning</a:t>
          </a:r>
          <a:endParaRPr lang="en-BE" sz="2400" dirty="0"/>
        </a:p>
      </dgm:t>
    </dgm:pt>
    <dgm:pt modelId="{9A3CFD97-E5F8-48FE-A969-51EBC9242B5A}" type="parTrans" cxnId="{DACF46EE-1D83-490A-B24D-9D6ADF5CEB88}">
      <dgm:prSet/>
      <dgm:spPr/>
      <dgm:t>
        <a:bodyPr/>
        <a:lstStyle/>
        <a:p>
          <a:endParaRPr lang="en-BE"/>
        </a:p>
      </dgm:t>
    </dgm:pt>
    <dgm:pt modelId="{AAAC9EE8-AB6A-4AC5-A1F8-6E7F8E9A9825}" type="sibTrans" cxnId="{DACF46EE-1D83-490A-B24D-9D6ADF5CEB88}">
      <dgm:prSet/>
      <dgm:spPr/>
      <dgm:t>
        <a:bodyPr/>
        <a:lstStyle/>
        <a:p>
          <a:endParaRPr lang="en-BE"/>
        </a:p>
      </dgm:t>
    </dgm:pt>
    <dgm:pt modelId="{4B746E6B-DD08-439C-8687-FE6F9A4DA0C4}">
      <dgm:prSet/>
      <dgm:spPr/>
      <dgm:t>
        <a:bodyPr/>
        <a:lstStyle/>
        <a:p>
          <a:r>
            <a:rPr lang="en-GB"/>
            <a:t>Emphasize that through effective facilitation, educators can unlock deeper levels of understanding and interaction among students, making the collaborative process as important as the content itself in the learning journey.</a:t>
          </a:r>
          <a:endParaRPr lang="en-BE"/>
        </a:p>
      </dgm:t>
    </dgm:pt>
    <dgm:pt modelId="{80C0AA1F-258B-43D9-9869-7F581EAE389A}" type="parTrans" cxnId="{00FD0D45-DB3C-4816-AE52-8A698F28D45A}">
      <dgm:prSet/>
      <dgm:spPr/>
      <dgm:t>
        <a:bodyPr/>
        <a:lstStyle/>
        <a:p>
          <a:endParaRPr lang="en-BE"/>
        </a:p>
      </dgm:t>
    </dgm:pt>
    <dgm:pt modelId="{49CFF373-F955-49B3-B15F-D8E5D8A1C3CA}" type="sibTrans" cxnId="{00FD0D45-DB3C-4816-AE52-8A698F28D45A}">
      <dgm:prSet/>
      <dgm:spPr/>
      <dgm:t>
        <a:bodyPr/>
        <a:lstStyle/>
        <a:p>
          <a:endParaRPr lang="en-BE"/>
        </a:p>
      </dgm:t>
    </dgm:pt>
    <dgm:pt modelId="{645EDF19-7FFA-41AC-A348-77AD3599A0E3}" type="pres">
      <dgm:prSet presAssocID="{6686AA5C-C274-4024-BB69-44DE5104D0A7}" presName="Name0" presStyleCnt="0">
        <dgm:presLayoutVars>
          <dgm:dir/>
          <dgm:animLvl val="lvl"/>
          <dgm:resizeHandles val="exact"/>
        </dgm:presLayoutVars>
      </dgm:prSet>
      <dgm:spPr/>
    </dgm:pt>
    <dgm:pt modelId="{2612E5A9-2660-40AC-B38D-A0F739E9CFCD}" type="pres">
      <dgm:prSet presAssocID="{B9F56E81-96EB-4B60-89C4-300B9E9A28AF}" presName="linNode" presStyleCnt="0"/>
      <dgm:spPr/>
    </dgm:pt>
    <dgm:pt modelId="{A54B338F-2836-4107-A76B-7F18E996F595}" type="pres">
      <dgm:prSet presAssocID="{B9F56E81-96EB-4B60-89C4-300B9E9A28AF}" presName="parentText" presStyleLbl="node1" presStyleIdx="0" presStyleCnt="5">
        <dgm:presLayoutVars>
          <dgm:chMax val="1"/>
          <dgm:bulletEnabled val="1"/>
        </dgm:presLayoutVars>
      </dgm:prSet>
      <dgm:spPr/>
    </dgm:pt>
    <dgm:pt modelId="{27613373-037E-4396-998A-7EE0759FA060}" type="pres">
      <dgm:prSet presAssocID="{B9F56E81-96EB-4B60-89C4-300B9E9A28AF}" presName="descendantText" presStyleLbl="alignAccFollowNode1" presStyleIdx="0" presStyleCnt="5">
        <dgm:presLayoutVars>
          <dgm:bulletEnabled val="1"/>
        </dgm:presLayoutVars>
      </dgm:prSet>
      <dgm:spPr/>
    </dgm:pt>
    <dgm:pt modelId="{08D3B663-FB58-47FA-9C0E-7C034AB4CB6B}" type="pres">
      <dgm:prSet presAssocID="{208C67CF-2769-403E-ACCD-655B0E68B0BC}" presName="sp" presStyleCnt="0"/>
      <dgm:spPr/>
    </dgm:pt>
    <dgm:pt modelId="{A01A123C-0A1F-4AD6-85F0-E93B3B89D7F1}" type="pres">
      <dgm:prSet presAssocID="{5DB5ACBE-8A14-456C-AD70-7AF4DEF2F8AD}" presName="linNode" presStyleCnt="0"/>
      <dgm:spPr/>
    </dgm:pt>
    <dgm:pt modelId="{650F15BB-45B1-4787-9AC0-421C294F08E6}" type="pres">
      <dgm:prSet presAssocID="{5DB5ACBE-8A14-456C-AD70-7AF4DEF2F8AD}" presName="parentText" presStyleLbl="node1" presStyleIdx="1" presStyleCnt="5">
        <dgm:presLayoutVars>
          <dgm:chMax val="1"/>
          <dgm:bulletEnabled val="1"/>
        </dgm:presLayoutVars>
      </dgm:prSet>
      <dgm:spPr/>
    </dgm:pt>
    <dgm:pt modelId="{2F4B3331-C925-4567-B02D-9C88DCFEDA4A}" type="pres">
      <dgm:prSet presAssocID="{5DB5ACBE-8A14-456C-AD70-7AF4DEF2F8AD}" presName="descendantText" presStyleLbl="alignAccFollowNode1" presStyleIdx="1" presStyleCnt="5">
        <dgm:presLayoutVars>
          <dgm:bulletEnabled val="1"/>
        </dgm:presLayoutVars>
      </dgm:prSet>
      <dgm:spPr/>
    </dgm:pt>
    <dgm:pt modelId="{08B15A00-F041-42B7-9241-E8DD4318D108}" type="pres">
      <dgm:prSet presAssocID="{06C2A9EB-9B41-4035-A4C9-73C9B9ACB498}" presName="sp" presStyleCnt="0"/>
      <dgm:spPr/>
    </dgm:pt>
    <dgm:pt modelId="{22F5D699-E0BD-4525-BE16-CBF659074091}" type="pres">
      <dgm:prSet presAssocID="{A54614BE-ED48-4CA5-8F8F-4C034DF99276}" presName="linNode" presStyleCnt="0"/>
      <dgm:spPr/>
    </dgm:pt>
    <dgm:pt modelId="{58792607-1CCF-4F60-8CCD-191707D54895}" type="pres">
      <dgm:prSet presAssocID="{A54614BE-ED48-4CA5-8F8F-4C034DF99276}" presName="parentText" presStyleLbl="node1" presStyleIdx="2" presStyleCnt="5">
        <dgm:presLayoutVars>
          <dgm:chMax val="1"/>
          <dgm:bulletEnabled val="1"/>
        </dgm:presLayoutVars>
      </dgm:prSet>
      <dgm:spPr/>
    </dgm:pt>
    <dgm:pt modelId="{A13EE834-876F-4347-8E7E-F929B3AC1C58}" type="pres">
      <dgm:prSet presAssocID="{A54614BE-ED48-4CA5-8F8F-4C034DF99276}" presName="descendantText" presStyleLbl="alignAccFollowNode1" presStyleIdx="2" presStyleCnt="5">
        <dgm:presLayoutVars>
          <dgm:bulletEnabled val="1"/>
        </dgm:presLayoutVars>
      </dgm:prSet>
      <dgm:spPr/>
    </dgm:pt>
    <dgm:pt modelId="{25518F1D-AB26-4B8F-A764-BB8A366E00D4}" type="pres">
      <dgm:prSet presAssocID="{1E46665E-6F8D-44D2-AC5F-2F1BEFEBCC34}" presName="sp" presStyleCnt="0"/>
      <dgm:spPr/>
    </dgm:pt>
    <dgm:pt modelId="{004B9C05-349F-410F-BF71-EFA6F1FCB946}" type="pres">
      <dgm:prSet presAssocID="{13F74F3A-7789-4D9D-9487-E1427D4D8ABF}" presName="linNode" presStyleCnt="0"/>
      <dgm:spPr/>
    </dgm:pt>
    <dgm:pt modelId="{35E66312-DDBC-4540-8B47-DE85F24B16F8}" type="pres">
      <dgm:prSet presAssocID="{13F74F3A-7789-4D9D-9487-E1427D4D8ABF}" presName="parentText" presStyleLbl="node1" presStyleIdx="3" presStyleCnt="5">
        <dgm:presLayoutVars>
          <dgm:chMax val="1"/>
          <dgm:bulletEnabled val="1"/>
        </dgm:presLayoutVars>
      </dgm:prSet>
      <dgm:spPr/>
    </dgm:pt>
    <dgm:pt modelId="{F1580A2D-0C3F-4063-8B5D-6F6CABBD59CB}" type="pres">
      <dgm:prSet presAssocID="{13F74F3A-7789-4D9D-9487-E1427D4D8ABF}" presName="descendantText" presStyleLbl="alignAccFollowNode1" presStyleIdx="3" presStyleCnt="5">
        <dgm:presLayoutVars>
          <dgm:bulletEnabled val="1"/>
        </dgm:presLayoutVars>
      </dgm:prSet>
      <dgm:spPr/>
    </dgm:pt>
    <dgm:pt modelId="{B39212E9-1FC4-4508-8603-F420AB0A41DA}" type="pres">
      <dgm:prSet presAssocID="{6B3D061B-6B4D-4297-8E41-6D81674EA86C}" presName="sp" presStyleCnt="0"/>
      <dgm:spPr/>
    </dgm:pt>
    <dgm:pt modelId="{78815D69-2C8F-4C79-A887-1C5D45DF1022}" type="pres">
      <dgm:prSet presAssocID="{51DEE19C-2B06-4183-A9E3-32429F41585B}" presName="linNode" presStyleCnt="0"/>
      <dgm:spPr/>
    </dgm:pt>
    <dgm:pt modelId="{56C14327-E3E5-4FB7-AFAD-ADBA2EDF1BF4}" type="pres">
      <dgm:prSet presAssocID="{51DEE19C-2B06-4183-A9E3-32429F41585B}" presName="parentText" presStyleLbl="node1" presStyleIdx="4" presStyleCnt="5">
        <dgm:presLayoutVars>
          <dgm:chMax val="1"/>
          <dgm:bulletEnabled val="1"/>
        </dgm:presLayoutVars>
      </dgm:prSet>
      <dgm:spPr/>
    </dgm:pt>
    <dgm:pt modelId="{69EB22CA-ACD7-4A4D-B0A7-D60A3263ACF8}" type="pres">
      <dgm:prSet presAssocID="{51DEE19C-2B06-4183-A9E3-32429F41585B}" presName="descendantText" presStyleLbl="alignAccFollowNode1" presStyleIdx="4" presStyleCnt="5">
        <dgm:presLayoutVars>
          <dgm:bulletEnabled val="1"/>
        </dgm:presLayoutVars>
      </dgm:prSet>
      <dgm:spPr/>
    </dgm:pt>
  </dgm:ptLst>
  <dgm:cxnLst>
    <dgm:cxn modelId="{9C50A409-7F5A-4957-A178-1B6E24ABB7CC}" type="presOf" srcId="{5DB5ACBE-8A14-456C-AD70-7AF4DEF2F8AD}" destId="{650F15BB-45B1-4787-9AC0-421C294F08E6}" srcOrd="0" destOrd="0" presId="urn:microsoft.com/office/officeart/2005/8/layout/vList5"/>
    <dgm:cxn modelId="{ACEDBC0A-9492-487E-A8EC-1954F79521F7}" srcId="{B9F56E81-96EB-4B60-89C4-300B9E9A28AF}" destId="{F1B56573-CCB4-4A2D-9B1A-F79B1276D8E9}" srcOrd="0" destOrd="0" parTransId="{E6B48165-04CC-456D-BBB0-4BFCD8D1CD73}" sibTransId="{0ACE40CA-99D6-4EE5-9848-9401D394035D}"/>
    <dgm:cxn modelId="{5E5CDC18-90C7-450E-A734-5ADA99E3DD6A}" type="presOf" srcId="{F1B56573-CCB4-4A2D-9B1A-F79B1276D8E9}" destId="{27613373-037E-4396-998A-7EE0759FA060}" srcOrd="0" destOrd="0" presId="urn:microsoft.com/office/officeart/2005/8/layout/vList5"/>
    <dgm:cxn modelId="{1F1B7732-87E8-41A6-AE58-C411473EACB5}" type="presOf" srcId="{17DB8C1B-3B4E-4CAC-9FA8-5374D266A2D8}" destId="{A13EE834-876F-4347-8E7E-F929B3AC1C58}" srcOrd="0" destOrd="0" presId="urn:microsoft.com/office/officeart/2005/8/layout/vList5"/>
    <dgm:cxn modelId="{F5B8C13A-36B5-4D19-A6A0-0457A24F6255}" type="presOf" srcId="{A54614BE-ED48-4CA5-8F8F-4C034DF99276}" destId="{58792607-1CCF-4F60-8CCD-191707D54895}" srcOrd="0" destOrd="0" presId="urn:microsoft.com/office/officeart/2005/8/layout/vList5"/>
    <dgm:cxn modelId="{00FD0D45-DB3C-4816-AE52-8A698F28D45A}" srcId="{51DEE19C-2B06-4183-A9E3-32429F41585B}" destId="{4B746E6B-DD08-439C-8687-FE6F9A4DA0C4}" srcOrd="0" destOrd="0" parTransId="{80C0AA1F-258B-43D9-9869-7F581EAE389A}" sibTransId="{49CFF373-F955-49B3-B15F-D8E5D8A1C3CA}"/>
    <dgm:cxn modelId="{6D292747-67E9-4EAD-8C22-8D23A72B33D3}" srcId="{6686AA5C-C274-4024-BB69-44DE5104D0A7}" destId="{B9F56E81-96EB-4B60-89C4-300B9E9A28AF}" srcOrd="0" destOrd="0" parTransId="{5A5FC7BA-3423-407F-B709-05550D4E5B18}" sibTransId="{208C67CF-2769-403E-ACCD-655B0E68B0BC}"/>
    <dgm:cxn modelId="{C957B048-A69A-41E3-9EA0-194ED8B03DBC}" srcId="{5DB5ACBE-8A14-456C-AD70-7AF4DEF2F8AD}" destId="{060E1574-A796-4E58-9BD8-724D89DE45FF}" srcOrd="0" destOrd="0" parTransId="{E6039E4B-67EE-4113-A790-951D3A9BEAC1}" sibTransId="{2C673C41-D0A1-4C31-A633-C10EAB78C203}"/>
    <dgm:cxn modelId="{1F272152-F8D8-43BC-8AD1-301EDB2C7B23}" srcId="{B9F56E81-96EB-4B60-89C4-300B9E9A28AF}" destId="{A8926AF4-FEA1-4C0E-9630-0E944ACA9845}" srcOrd="1" destOrd="0" parTransId="{8936EE34-49D2-453B-8394-034381C0C279}" sibTransId="{A21FCDED-B06E-47A6-8AE8-F7B6598627F2}"/>
    <dgm:cxn modelId="{872EFE73-EBEF-4F1E-AC60-0B112EE9A57A}" type="presOf" srcId="{6686AA5C-C274-4024-BB69-44DE5104D0A7}" destId="{645EDF19-7FFA-41AC-A348-77AD3599A0E3}" srcOrd="0" destOrd="0" presId="urn:microsoft.com/office/officeart/2005/8/layout/vList5"/>
    <dgm:cxn modelId="{5D098B57-1956-46D3-BF9A-86273AFEA355}" type="presOf" srcId="{4B746E6B-DD08-439C-8687-FE6F9A4DA0C4}" destId="{69EB22CA-ACD7-4A4D-B0A7-D60A3263ACF8}" srcOrd="0" destOrd="0" presId="urn:microsoft.com/office/officeart/2005/8/layout/vList5"/>
    <dgm:cxn modelId="{DE37DE5A-1880-46EE-97E3-E4EC94628C52}" type="presOf" srcId="{03238A0D-6940-4E64-98C1-D745BCE62E8F}" destId="{2F4B3331-C925-4567-B02D-9C88DCFEDA4A}" srcOrd="0" destOrd="1" presId="urn:microsoft.com/office/officeart/2005/8/layout/vList5"/>
    <dgm:cxn modelId="{D93C4284-52F6-4028-A76A-D9C949513307}" type="presOf" srcId="{A8926AF4-FEA1-4C0E-9630-0E944ACA9845}" destId="{27613373-037E-4396-998A-7EE0759FA060}" srcOrd="0" destOrd="1" presId="urn:microsoft.com/office/officeart/2005/8/layout/vList5"/>
    <dgm:cxn modelId="{9C92D288-8AEB-4B7F-B5F7-2446F0393AC4}" srcId="{A54614BE-ED48-4CA5-8F8F-4C034DF99276}" destId="{17DB8C1B-3B4E-4CAC-9FA8-5374D266A2D8}" srcOrd="0" destOrd="0" parTransId="{EFCA414C-33BB-47DF-9BBC-6C2C80D4D524}" sibTransId="{88DB5B30-B20D-4C9C-ADAE-535D22E96003}"/>
    <dgm:cxn modelId="{702AB892-1938-40FE-B52D-3616392CDE79}" type="presOf" srcId="{B9F56E81-96EB-4B60-89C4-300B9E9A28AF}" destId="{A54B338F-2836-4107-A76B-7F18E996F595}" srcOrd="0" destOrd="0" presId="urn:microsoft.com/office/officeart/2005/8/layout/vList5"/>
    <dgm:cxn modelId="{BB6E71A5-B3D7-4439-A262-9A3120888A87}" srcId="{5DB5ACBE-8A14-456C-AD70-7AF4DEF2F8AD}" destId="{03238A0D-6940-4E64-98C1-D745BCE62E8F}" srcOrd="1" destOrd="0" parTransId="{7CFF9559-DC4F-4C54-8ACC-9419028EC376}" sibTransId="{CD769CFE-DF50-4987-9B15-8BF090853D43}"/>
    <dgm:cxn modelId="{8F73C6B4-0AD5-4A74-9B59-3D2F5E323856}" srcId="{A54614BE-ED48-4CA5-8F8F-4C034DF99276}" destId="{C676B406-7226-452D-B213-F7097D2BC08E}" srcOrd="1" destOrd="0" parTransId="{E95DF310-B56C-4937-A905-6B6949BDD880}" sibTransId="{BB85A8B9-5FF6-463D-9199-C3E0350284E3}"/>
    <dgm:cxn modelId="{C77CDFB9-B668-474E-9966-820626B1771C}" srcId="{6686AA5C-C274-4024-BB69-44DE5104D0A7}" destId="{5DB5ACBE-8A14-456C-AD70-7AF4DEF2F8AD}" srcOrd="1" destOrd="0" parTransId="{C76E2728-AA41-4278-81F0-72F134407535}" sibTransId="{06C2A9EB-9B41-4035-A4C9-73C9B9ACB498}"/>
    <dgm:cxn modelId="{17B8B6C0-BA7E-402E-B076-9FFC384F564A}" type="presOf" srcId="{F32D76C2-6600-4AE7-A864-6B798CAB73D8}" destId="{F1580A2D-0C3F-4063-8B5D-6F6CABBD59CB}" srcOrd="0" destOrd="0" presId="urn:microsoft.com/office/officeart/2005/8/layout/vList5"/>
    <dgm:cxn modelId="{59758DC2-FDFC-42C2-9F99-B843F2252B2D}" srcId="{13F74F3A-7789-4D9D-9487-E1427D4D8ABF}" destId="{F32D76C2-6600-4AE7-A864-6B798CAB73D8}" srcOrd="0" destOrd="0" parTransId="{B1869758-EC40-45C1-809C-01A87018284C}" sibTransId="{ACE12DDB-CDBB-41E2-8C0B-0A30845CC2B2}"/>
    <dgm:cxn modelId="{C06DCACE-30A6-47E1-90E5-E0D6682B7203}" type="presOf" srcId="{51DEE19C-2B06-4183-A9E3-32429F41585B}" destId="{56C14327-E3E5-4FB7-AFAD-ADBA2EDF1BF4}" srcOrd="0" destOrd="0" presId="urn:microsoft.com/office/officeart/2005/8/layout/vList5"/>
    <dgm:cxn modelId="{5CDFAED8-3B17-476C-95B9-C939AF64B251}" type="presOf" srcId="{060E1574-A796-4E58-9BD8-724D89DE45FF}" destId="{2F4B3331-C925-4567-B02D-9C88DCFEDA4A}" srcOrd="0" destOrd="0" presId="urn:microsoft.com/office/officeart/2005/8/layout/vList5"/>
    <dgm:cxn modelId="{E1EE83DB-427A-4D6C-87E0-C9C02EC3AFBB}" srcId="{6686AA5C-C274-4024-BB69-44DE5104D0A7}" destId="{13F74F3A-7789-4D9D-9487-E1427D4D8ABF}" srcOrd="3" destOrd="0" parTransId="{4A15AE89-150C-458D-A358-9A9C76638102}" sibTransId="{6B3D061B-6B4D-4297-8E41-6D81674EA86C}"/>
    <dgm:cxn modelId="{0F7635EC-E466-48BF-AB30-10B0D7A906A0}" type="presOf" srcId="{FAC8493B-5616-4081-B81C-EEDC9CBBD380}" destId="{F1580A2D-0C3F-4063-8B5D-6F6CABBD59CB}" srcOrd="0" destOrd="1" presId="urn:microsoft.com/office/officeart/2005/8/layout/vList5"/>
    <dgm:cxn modelId="{DACF46EE-1D83-490A-B24D-9D6ADF5CEB88}" srcId="{6686AA5C-C274-4024-BB69-44DE5104D0A7}" destId="{51DEE19C-2B06-4183-A9E3-32429F41585B}" srcOrd="4" destOrd="0" parTransId="{9A3CFD97-E5F8-48FE-A969-51EBC9242B5A}" sibTransId="{AAAC9EE8-AB6A-4AC5-A1F8-6E7F8E9A9825}"/>
    <dgm:cxn modelId="{5B787FF2-4FB3-4B67-9EFF-CEF792D43BED}" type="presOf" srcId="{C676B406-7226-452D-B213-F7097D2BC08E}" destId="{A13EE834-876F-4347-8E7E-F929B3AC1C58}" srcOrd="0" destOrd="1" presId="urn:microsoft.com/office/officeart/2005/8/layout/vList5"/>
    <dgm:cxn modelId="{35313BF4-E85B-438B-BC77-2BE48EB73E82}" srcId="{6686AA5C-C274-4024-BB69-44DE5104D0A7}" destId="{A54614BE-ED48-4CA5-8F8F-4C034DF99276}" srcOrd="2" destOrd="0" parTransId="{471DC327-AF31-4FB9-B32C-B38417D92575}" sibTransId="{1E46665E-6F8D-44D2-AC5F-2F1BEFEBCC34}"/>
    <dgm:cxn modelId="{6CEBE6FC-89D5-40C2-97C6-E10F981A4F05}" srcId="{13F74F3A-7789-4D9D-9487-E1427D4D8ABF}" destId="{FAC8493B-5616-4081-B81C-EEDC9CBBD380}" srcOrd="1" destOrd="0" parTransId="{47B488E1-85AE-4A16-B300-7B8948D91293}" sibTransId="{0D99B423-2A6A-4FC9-8EDC-A4FD9D7D48A4}"/>
    <dgm:cxn modelId="{A8BB53FD-5982-4D33-8449-577A4CD395E5}" type="presOf" srcId="{13F74F3A-7789-4D9D-9487-E1427D4D8ABF}" destId="{35E66312-DDBC-4540-8B47-DE85F24B16F8}" srcOrd="0" destOrd="0" presId="urn:microsoft.com/office/officeart/2005/8/layout/vList5"/>
    <dgm:cxn modelId="{A99DFDD3-1E20-4EF9-AAC6-5D12A1E39864}" type="presParOf" srcId="{645EDF19-7FFA-41AC-A348-77AD3599A0E3}" destId="{2612E5A9-2660-40AC-B38D-A0F739E9CFCD}" srcOrd="0" destOrd="0" presId="urn:microsoft.com/office/officeart/2005/8/layout/vList5"/>
    <dgm:cxn modelId="{83B057F0-CC6E-46DA-93FC-D067E058CF01}" type="presParOf" srcId="{2612E5A9-2660-40AC-B38D-A0F739E9CFCD}" destId="{A54B338F-2836-4107-A76B-7F18E996F595}" srcOrd="0" destOrd="0" presId="urn:microsoft.com/office/officeart/2005/8/layout/vList5"/>
    <dgm:cxn modelId="{4F93950F-E738-44CE-A568-30A1F2FBDEB6}" type="presParOf" srcId="{2612E5A9-2660-40AC-B38D-A0F739E9CFCD}" destId="{27613373-037E-4396-998A-7EE0759FA060}" srcOrd="1" destOrd="0" presId="urn:microsoft.com/office/officeart/2005/8/layout/vList5"/>
    <dgm:cxn modelId="{3F9B46A3-02BD-412C-8CC6-D3574C151DA1}" type="presParOf" srcId="{645EDF19-7FFA-41AC-A348-77AD3599A0E3}" destId="{08D3B663-FB58-47FA-9C0E-7C034AB4CB6B}" srcOrd="1" destOrd="0" presId="urn:microsoft.com/office/officeart/2005/8/layout/vList5"/>
    <dgm:cxn modelId="{7AD767FA-CA18-4DB1-B7FE-318AE50B1C3E}" type="presParOf" srcId="{645EDF19-7FFA-41AC-A348-77AD3599A0E3}" destId="{A01A123C-0A1F-4AD6-85F0-E93B3B89D7F1}" srcOrd="2" destOrd="0" presId="urn:microsoft.com/office/officeart/2005/8/layout/vList5"/>
    <dgm:cxn modelId="{A8144C12-8EFD-4CEC-81E0-B2B19BC5F0AF}" type="presParOf" srcId="{A01A123C-0A1F-4AD6-85F0-E93B3B89D7F1}" destId="{650F15BB-45B1-4787-9AC0-421C294F08E6}" srcOrd="0" destOrd="0" presId="urn:microsoft.com/office/officeart/2005/8/layout/vList5"/>
    <dgm:cxn modelId="{86406148-6FFC-4F45-935E-E8BD58010EEC}" type="presParOf" srcId="{A01A123C-0A1F-4AD6-85F0-E93B3B89D7F1}" destId="{2F4B3331-C925-4567-B02D-9C88DCFEDA4A}" srcOrd="1" destOrd="0" presId="urn:microsoft.com/office/officeart/2005/8/layout/vList5"/>
    <dgm:cxn modelId="{DFCAD081-B7F0-46D8-A443-174431074BE2}" type="presParOf" srcId="{645EDF19-7FFA-41AC-A348-77AD3599A0E3}" destId="{08B15A00-F041-42B7-9241-E8DD4318D108}" srcOrd="3" destOrd="0" presId="urn:microsoft.com/office/officeart/2005/8/layout/vList5"/>
    <dgm:cxn modelId="{0E790E37-ED0B-4279-8236-9BF19EEE3D86}" type="presParOf" srcId="{645EDF19-7FFA-41AC-A348-77AD3599A0E3}" destId="{22F5D699-E0BD-4525-BE16-CBF659074091}" srcOrd="4" destOrd="0" presId="urn:microsoft.com/office/officeart/2005/8/layout/vList5"/>
    <dgm:cxn modelId="{D5E13632-4FD0-4924-9AD7-12617AA9854E}" type="presParOf" srcId="{22F5D699-E0BD-4525-BE16-CBF659074091}" destId="{58792607-1CCF-4F60-8CCD-191707D54895}" srcOrd="0" destOrd="0" presId="urn:microsoft.com/office/officeart/2005/8/layout/vList5"/>
    <dgm:cxn modelId="{78817478-8401-4C6B-8C33-6D6FBC0837FE}" type="presParOf" srcId="{22F5D699-E0BD-4525-BE16-CBF659074091}" destId="{A13EE834-876F-4347-8E7E-F929B3AC1C58}" srcOrd="1" destOrd="0" presId="urn:microsoft.com/office/officeart/2005/8/layout/vList5"/>
    <dgm:cxn modelId="{ACAAFCA2-87F5-4D1A-A6CD-7A3AC28B6AB4}" type="presParOf" srcId="{645EDF19-7FFA-41AC-A348-77AD3599A0E3}" destId="{25518F1D-AB26-4B8F-A764-BB8A366E00D4}" srcOrd="5" destOrd="0" presId="urn:microsoft.com/office/officeart/2005/8/layout/vList5"/>
    <dgm:cxn modelId="{FD219903-BE80-4EC4-9A26-809D992E7FA9}" type="presParOf" srcId="{645EDF19-7FFA-41AC-A348-77AD3599A0E3}" destId="{004B9C05-349F-410F-BF71-EFA6F1FCB946}" srcOrd="6" destOrd="0" presId="urn:microsoft.com/office/officeart/2005/8/layout/vList5"/>
    <dgm:cxn modelId="{88D391E8-3A04-4E9E-96CA-A3338822C9F6}" type="presParOf" srcId="{004B9C05-349F-410F-BF71-EFA6F1FCB946}" destId="{35E66312-DDBC-4540-8B47-DE85F24B16F8}" srcOrd="0" destOrd="0" presId="urn:microsoft.com/office/officeart/2005/8/layout/vList5"/>
    <dgm:cxn modelId="{894ED317-EF1D-4EEC-9650-24EDE9FD9050}" type="presParOf" srcId="{004B9C05-349F-410F-BF71-EFA6F1FCB946}" destId="{F1580A2D-0C3F-4063-8B5D-6F6CABBD59CB}" srcOrd="1" destOrd="0" presId="urn:microsoft.com/office/officeart/2005/8/layout/vList5"/>
    <dgm:cxn modelId="{68578D46-712E-456B-A4ED-0F0F76E209D7}" type="presParOf" srcId="{645EDF19-7FFA-41AC-A348-77AD3599A0E3}" destId="{B39212E9-1FC4-4508-8603-F420AB0A41DA}" srcOrd="7" destOrd="0" presId="urn:microsoft.com/office/officeart/2005/8/layout/vList5"/>
    <dgm:cxn modelId="{420B98F4-B014-442B-AAD6-E8AB5ED65C17}" type="presParOf" srcId="{645EDF19-7FFA-41AC-A348-77AD3599A0E3}" destId="{78815D69-2C8F-4C79-A887-1C5D45DF1022}" srcOrd="8" destOrd="0" presId="urn:microsoft.com/office/officeart/2005/8/layout/vList5"/>
    <dgm:cxn modelId="{5E2CE216-2314-44F8-9EB5-DA8BBDF78D70}" type="presParOf" srcId="{78815D69-2C8F-4C79-A887-1C5D45DF1022}" destId="{56C14327-E3E5-4FB7-AFAD-ADBA2EDF1BF4}" srcOrd="0" destOrd="0" presId="urn:microsoft.com/office/officeart/2005/8/layout/vList5"/>
    <dgm:cxn modelId="{C088E8E4-7737-48E2-9E44-1ABA55899189}" type="presParOf" srcId="{78815D69-2C8F-4C79-A887-1C5D45DF1022}" destId="{69EB22CA-ACD7-4A4D-B0A7-D60A3263ACF8}" srcOrd="1" destOrd="0" presId="urn:microsoft.com/office/officeart/2005/8/layout/vList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B5DB566-D0F1-4389-B148-529C5B7D9257}"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en-BE"/>
        </a:p>
      </dgm:t>
    </dgm:pt>
    <dgm:pt modelId="{B9A8B32E-074F-4D1E-9713-2F916F1360B4}">
      <dgm:prSet custT="1"/>
      <dgm:spPr/>
      <dgm:t>
        <a:bodyPr/>
        <a:lstStyle/>
        <a:p>
          <a:r>
            <a:rPr lang="en-GB" sz="3600" dirty="0"/>
            <a:t>Integrating real-world problems</a:t>
          </a:r>
          <a:endParaRPr lang="en-BE" sz="3600" dirty="0"/>
        </a:p>
      </dgm:t>
    </dgm:pt>
    <dgm:pt modelId="{26A2B6F5-7B88-429E-922E-0607DE0EFDD6}" type="parTrans" cxnId="{D4CF6ADD-CA7F-4BDD-AB2A-AE8382CAB4AD}">
      <dgm:prSet/>
      <dgm:spPr/>
      <dgm:t>
        <a:bodyPr/>
        <a:lstStyle/>
        <a:p>
          <a:endParaRPr lang="en-BE" sz="3600"/>
        </a:p>
      </dgm:t>
    </dgm:pt>
    <dgm:pt modelId="{CEEC13A1-83EA-40B8-8843-EA39C78ACD1C}" type="sibTrans" cxnId="{D4CF6ADD-CA7F-4BDD-AB2A-AE8382CAB4AD}">
      <dgm:prSet/>
      <dgm:spPr/>
      <dgm:t>
        <a:bodyPr/>
        <a:lstStyle/>
        <a:p>
          <a:endParaRPr lang="en-BE" sz="3600"/>
        </a:p>
      </dgm:t>
    </dgm:pt>
    <dgm:pt modelId="{CA579E7B-E062-4A79-BB8A-DE0AD105B9CB}">
      <dgm:prSet custT="1"/>
      <dgm:spPr/>
      <dgm:t>
        <a:bodyPr/>
        <a:lstStyle/>
        <a:p>
          <a:r>
            <a:rPr lang="en-GB" sz="2800" b="1" dirty="0"/>
            <a:t>Real-Life Relevance: </a:t>
          </a:r>
          <a:r>
            <a:rPr lang="en-GB" sz="2800" dirty="0"/>
            <a:t>Use problems and scenarios drawn from real life to anchor collaborative activities, which helps students understand the practical applications of what they are learning.</a:t>
          </a:r>
          <a:endParaRPr lang="en-BE" sz="2800" dirty="0"/>
        </a:p>
      </dgm:t>
    </dgm:pt>
    <dgm:pt modelId="{4B1E2EA5-46D3-41FC-8132-A92F4E18E5F8}" type="parTrans" cxnId="{D3B46F1A-560F-42D7-B740-7939804787EF}">
      <dgm:prSet/>
      <dgm:spPr/>
      <dgm:t>
        <a:bodyPr/>
        <a:lstStyle/>
        <a:p>
          <a:endParaRPr lang="en-BE" sz="3600"/>
        </a:p>
      </dgm:t>
    </dgm:pt>
    <dgm:pt modelId="{96EC5E62-CFF0-4528-8C4F-44EFB5707AAF}" type="sibTrans" cxnId="{D3B46F1A-560F-42D7-B740-7939804787EF}">
      <dgm:prSet/>
      <dgm:spPr/>
      <dgm:t>
        <a:bodyPr/>
        <a:lstStyle/>
        <a:p>
          <a:endParaRPr lang="en-BE" sz="3600"/>
        </a:p>
      </dgm:t>
    </dgm:pt>
    <dgm:pt modelId="{3C698743-AF60-4688-8DDD-F0ED2CC1276E}">
      <dgm:prSet custT="1"/>
      <dgm:spPr/>
      <dgm:t>
        <a:bodyPr/>
        <a:lstStyle/>
        <a:p>
          <a:r>
            <a:rPr lang="en-GB" sz="2800" b="1" dirty="0"/>
            <a:t>Problem-Solving Skills: </a:t>
          </a:r>
          <a:r>
            <a:rPr lang="en-GB" sz="2800" dirty="0"/>
            <a:t>Encourage students to employ critical thinking and problem-solving skills as they work together to find solutions to complex, real-world issues.</a:t>
          </a:r>
          <a:endParaRPr lang="en-BE" sz="2800" dirty="0"/>
        </a:p>
      </dgm:t>
    </dgm:pt>
    <dgm:pt modelId="{A1674443-896C-4CF3-8381-E7022DAC8B78}" type="parTrans" cxnId="{5F3CE502-900D-4AC9-A69A-4FF4F8334BF1}">
      <dgm:prSet/>
      <dgm:spPr/>
      <dgm:t>
        <a:bodyPr/>
        <a:lstStyle/>
        <a:p>
          <a:endParaRPr lang="en-BE" sz="3600"/>
        </a:p>
      </dgm:t>
    </dgm:pt>
    <dgm:pt modelId="{DC562597-96DD-44FF-AB1D-44962A798163}" type="sibTrans" cxnId="{5F3CE502-900D-4AC9-A69A-4FF4F8334BF1}">
      <dgm:prSet/>
      <dgm:spPr/>
      <dgm:t>
        <a:bodyPr/>
        <a:lstStyle/>
        <a:p>
          <a:endParaRPr lang="en-BE" sz="3600"/>
        </a:p>
      </dgm:t>
    </dgm:pt>
    <dgm:pt modelId="{6A122EFA-E233-4EFA-99F9-D7F9FE485266}" type="pres">
      <dgm:prSet presAssocID="{4B5DB566-D0F1-4389-B148-529C5B7D9257}" presName="linear" presStyleCnt="0">
        <dgm:presLayoutVars>
          <dgm:animLvl val="lvl"/>
          <dgm:resizeHandles val="exact"/>
        </dgm:presLayoutVars>
      </dgm:prSet>
      <dgm:spPr/>
    </dgm:pt>
    <dgm:pt modelId="{89A3846F-6696-4BB9-84BA-5AE793D5057C}" type="pres">
      <dgm:prSet presAssocID="{B9A8B32E-074F-4D1E-9713-2F916F1360B4}" presName="parentText" presStyleLbl="node1" presStyleIdx="0" presStyleCnt="1">
        <dgm:presLayoutVars>
          <dgm:chMax val="0"/>
          <dgm:bulletEnabled val="1"/>
        </dgm:presLayoutVars>
      </dgm:prSet>
      <dgm:spPr/>
    </dgm:pt>
    <dgm:pt modelId="{7EBA8B40-0C5C-4DF6-82C6-B900E6A63377}" type="pres">
      <dgm:prSet presAssocID="{B9A8B32E-074F-4D1E-9713-2F916F1360B4}" presName="childText" presStyleLbl="revTx" presStyleIdx="0" presStyleCnt="1">
        <dgm:presLayoutVars>
          <dgm:bulletEnabled val="1"/>
        </dgm:presLayoutVars>
      </dgm:prSet>
      <dgm:spPr/>
    </dgm:pt>
  </dgm:ptLst>
  <dgm:cxnLst>
    <dgm:cxn modelId="{5F3CE502-900D-4AC9-A69A-4FF4F8334BF1}" srcId="{B9A8B32E-074F-4D1E-9713-2F916F1360B4}" destId="{3C698743-AF60-4688-8DDD-F0ED2CC1276E}" srcOrd="1" destOrd="0" parTransId="{A1674443-896C-4CF3-8381-E7022DAC8B78}" sibTransId="{DC562597-96DD-44FF-AB1D-44962A798163}"/>
    <dgm:cxn modelId="{150A5705-7928-470C-8B13-4F6CCD95DF65}" type="presOf" srcId="{3C698743-AF60-4688-8DDD-F0ED2CC1276E}" destId="{7EBA8B40-0C5C-4DF6-82C6-B900E6A63377}" srcOrd="0" destOrd="1" presId="urn:microsoft.com/office/officeart/2005/8/layout/vList2"/>
    <dgm:cxn modelId="{D3B46F1A-560F-42D7-B740-7939804787EF}" srcId="{B9A8B32E-074F-4D1E-9713-2F916F1360B4}" destId="{CA579E7B-E062-4A79-BB8A-DE0AD105B9CB}" srcOrd="0" destOrd="0" parTransId="{4B1E2EA5-46D3-41FC-8132-A92F4E18E5F8}" sibTransId="{96EC5E62-CFF0-4528-8C4F-44EFB5707AAF}"/>
    <dgm:cxn modelId="{0B9DA861-A7CF-40E1-9F1A-3BAD2CBF35C1}" type="presOf" srcId="{CA579E7B-E062-4A79-BB8A-DE0AD105B9CB}" destId="{7EBA8B40-0C5C-4DF6-82C6-B900E6A63377}" srcOrd="0" destOrd="0" presId="urn:microsoft.com/office/officeart/2005/8/layout/vList2"/>
    <dgm:cxn modelId="{8182D444-5F41-4770-8108-4C821F2D9009}" type="presOf" srcId="{4B5DB566-D0F1-4389-B148-529C5B7D9257}" destId="{6A122EFA-E233-4EFA-99F9-D7F9FE485266}" srcOrd="0" destOrd="0" presId="urn:microsoft.com/office/officeart/2005/8/layout/vList2"/>
    <dgm:cxn modelId="{D4CF6ADD-CA7F-4BDD-AB2A-AE8382CAB4AD}" srcId="{4B5DB566-D0F1-4389-B148-529C5B7D9257}" destId="{B9A8B32E-074F-4D1E-9713-2F916F1360B4}" srcOrd="0" destOrd="0" parTransId="{26A2B6F5-7B88-429E-922E-0607DE0EFDD6}" sibTransId="{CEEC13A1-83EA-40B8-8843-EA39C78ACD1C}"/>
    <dgm:cxn modelId="{63C79CEA-17D8-4777-8D2F-C55570017AFB}" type="presOf" srcId="{B9A8B32E-074F-4D1E-9713-2F916F1360B4}" destId="{89A3846F-6696-4BB9-84BA-5AE793D5057C}" srcOrd="0" destOrd="0" presId="urn:microsoft.com/office/officeart/2005/8/layout/vList2"/>
    <dgm:cxn modelId="{F060A8DC-BC92-4F7F-880E-26FC6921EBD5}" type="presParOf" srcId="{6A122EFA-E233-4EFA-99F9-D7F9FE485266}" destId="{89A3846F-6696-4BB9-84BA-5AE793D5057C}" srcOrd="0" destOrd="0" presId="urn:microsoft.com/office/officeart/2005/8/layout/vList2"/>
    <dgm:cxn modelId="{C0D5EAC5-7852-476A-8788-A0D5383A47EE}" type="presParOf" srcId="{6A122EFA-E233-4EFA-99F9-D7F9FE485266}" destId="{7EBA8B40-0C5C-4DF6-82C6-B900E6A63377}"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A7C9575-6E95-455C-94C8-5E5643AC4192}"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en-BE"/>
        </a:p>
      </dgm:t>
    </dgm:pt>
    <dgm:pt modelId="{E8CB2A08-4FE4-409F-BE79-AACB4C14A28E}">
      <dgm:prSet custT="1"/>
      <dgm:spPr/>
      <dgm:t>
        <a:bodyPr/>
        <a:lstStyle/>
        <a:p>
          <a:r>
            <a:rPr lang="en-GB" sz="3600" dirty="0"/>
            <a:t>Leveraging case-based scenarios:</a:t>
          </a:r>
          <a:endParaRPr lang="en-BE" sz="3600" dirty="0"/>
        </a:p>
      </dgm:t>
    </dgm:pt>
    <dgm:pt modelId="{3BA6E230-79CA-4C98-8F97-ACED8B28E351}" type="parTrans" cxnId="{C19F208B-5CE5-4DEF-BC47-822E03144A3C}">
      <dgm:prSet/>
      <dgm:spPr/>
      <dgm:t>
        <a:bodyPr/>
        <a:lstStyle/>
        <a:p>
          <a:endParaRPr lang="en-BE" sz="3600"/>
        </a:p>
      </dgm:t>
    </dgm:pt>
    <dgm:pt modelId="{208FB326-C07F-41D1-B327-CB2E7FAC1316}" type="sibTrans" cxnId="{C19F208B-5CE5-4DEF-BC47-822E03144A3C}">
      <dgm:prSet/>
      <dgm:spPr/>
      <dgm:t>
        <a:bodyPr/>
        <a:lstStyle/>
        <a:p>
          <a:endParaRPr lang="en-BE" sz="3600"/>
        </a:p>
      </dgm:t>
    </dgm:pt>
    <dgm:pt modelId="{FEE979F6-F6D3-448A-923D-EFDBDAD2A178}">
      <dgm:prSet custT="1"/>
      <dgm:spPr/>
      <dgm:t>
        <a:bodyPr/>
        <a:lstStyle/>
        <a:p>
          <a:r>
            <a:rPr lang="en-GB" sz="2800" b="1" dirty="0"/>
            <a:t>Scenario Exploration: </a:t>
          </a:r>
          <a:r>
            <a:rPr lang="en-GB" sz="2800" dirty="0"/>
            <a:t>Introduce case-based scenarios that require students to analyse, discuss, and apply concepts in context, promoting deeper learning through practical application.</a:t>
          </a:r>
          <a:endParaRPr lang="en-BE" sz="2800" dirty="0"/>
        </a:p>
      </dgm:t>
    </dgm:pt>
    <dgm:pt modelId="{3E9E5E02-C677-454B-AEDA-D0C64C5A4862}" type="parTrans" cxnId="{4B277450-B238-4DC8-8442-19603784E2A1}">
      <dgm:prSet/>
      <dgm:spPr/>
      <dgm:t>
        <a:bodyPr/>
        <a:lstStyle/>
        <a:p>
          <a:endParaRPr lang="en-BE" sz="3600"/>
        </a:p>
      </dgm:t>
    </dgm:pt>
    <dgm:pt modelId="{01AE7389-6536-40ED-835C-6DA7097693B0}" type="sibTrans" cxnId="{4B277450-B238-4DC8-8442-19603784E2A1}">
      <dgm:prSet/>
      <dgm:spPr/>
      <dgm:t>
        <a:bodyPr/>
        <a:lstStyle/>
        <a:p>
          <a:endParaRPr lang="en-BE" sz="3600"/>
        </a:p>
      </dgm:t>
    </dgm:pt>
    <dgm:pt modelId="{7F6F3E82-5BE7-4C7C-84F6-A58471CA385D}">
      <dgm:prSet custT="1"/>
      <dgm:spPr/>
      <dgm:t>
        <a:bodyPr/>
        <a:lstStyle/>
        <a:p>
          <a:r>
            <a:rPr lang="en-GB" sz="2800" b="1" dirty="0"/>
            <a:t>Diverse Perspectives: </a:t>
          </a:r>
          <a:r>
            <a:rPr lang="en-GB" sz="2800" dirty="0"/>
            <a:t>Utilize the diverse perspectives within the group to approach scenarios from multiple angles, enriching the learning experience.</a:t>
          </a:r>
          <a:endParaRPr lang="en-BE" sz="2800" dirty="0"/>
        </a:p>
      </dgm:t>
    </dgm:pt>
    <dgm:pt modelId="{DA19118E-EFE8-44E2-B58D-34C57013E182}" type="parTrans" cxnId="{75046A2A-09D7-48B5-94E1-D2CB051E2DA1}">
      <dgm:prSet/>
      <dgm:spPr/>
      <dgm:t>
        <a:bodyPr/>
        <a:lstStyle/>
        <a:p>
          <a:endParaRPr lang="en-BE" sz="3600"/>
        </a:p>
      </dgm:t>
    </dgm:pt>
    <dgm:pt modelId="{B9AF1D57-03BF-4A73-AEE3-7C28F5514206}" type="sibTrans" cxnId="{75046A2A-09D7-48B5-94E1-D2CB051E2DA1}">
      <dgm:prSet/>
      <dgm:spPr/>
      <dgm:t>
        <a:bodyPr/>
        <a:lstStyle/>
        <a:p>
          <a:endParaRPr lang="en-BE" sz="3600"/>
        </a:p>
      </dgm:t>
    </dgm:pt>
    <dgm:pt modelId="{83B88979-4C81-45C4-8BBE-E4DA844AE1B1}" type="pres">
      <dgm:prSet presAssocID="{8A7C9575-6E95-455C-94C8-5E5643AC4192}" presName="linear" presStyleCnt="0">
        <dgm:presLayoutVars>
          <dgm:animLvl val="lvl"/>
          <dgm:resizeHandles val="exact"/>
        </dgm:presLayoutVars>
      </dgm:prSet>
      <dgm:spPr/>
    </dgm:pt>
    <dgm:pt modelId="{E40109EE-67C8-4C52-9EEC-7EDD14BEC78F}" type="pres">
      <dgm:prSet presAssocID="{E8CB2A08-4FE4-409F-BE79-AACB4C14A28E}" presName="parentText" presStyleLbl="node1" presStyleIdx="0" presStyleCnt="1">
        <dgm:presLayoutVars>
          <dgm:chMax val="0"/>
          <dgm:bulletEnabled val="1"/>
        </dgm:presLayoutVars>
      </dgm:prSet>
      <dgm:spPr/>
    </dgm:pt>
    <dgm:pt modelId="{DF81F8A3-381A-4893-BA37-3E09FD8D977B}" type="pres">
      <dgm:prSet presAssocID="{E8CB2A08-4FE4-409F-BE79-AACB4C14A28E}" presName="childText" presStyleLbl="revTx" presStyleIdx="0" presStyleCnt="1">
        <dgm:presLayoutVars>
          <dgm:bulletEnabled val="1"/>
        </dgm:presLayoutVars>
      </dgm:prSet>
      <dgm:spPr/>
    </dgm:pt>
  </dgm:ptLst>
  <dgm:cxnLst>
    <dgm:cxn modelId="{75046A2A-09D7-48B5-94E1-D2CB051E2DA1}" srcId="{E8CB2A08-4FE4-409F-BE79-AACB4C14A28E}" destId="{7F6F3E82-5BE7-4C7C-84F6-A58471CA385D}" srcOrd="1" destOrd="0" parTransId="{DA19118E-EFE8-44E2-B58D-34C57013E182}" sibTransId="{B9AF1D57-03BF-4A73-AEE3-7C28F5514206}"/>
    <dgm:cxn modelId="{E509B337-9457-4961-919E-386E02FFC79F}" type="presOf" srcId="{8A7C9575-6E95-455C-94C8-5E5643AC4192}" destId="{83B88979-4C81-45C4-8BBE-E4DA844AE1B1}" srcOrd="0" destOrd="0" presId="urn:microsoft.com/office/officeart/2005/8/layout/vList2"/>
    <dgm:cxn modelId="{EE32BB37-0B4E-49AD-98C3-96E56577F734}" type="presOf" srcId="{FEE979F6-F6D3-448A-923D-EFDBDAD2A178}" destId="{DF81F8A3-381A-4893-BA37-3E09FD8D977B}" srcOrd="0" destOrd="0" presId="urn:microsoft.com/office/officeart/2005/8/layout/vList2"/>
    <dgm:cxn modelId="{4B277450-B238-4DC8-8442-19603784E2A1}" srcId="{E8CB2A08-4FE4-409F-BE79-AACB4C14A28E}" destId="{FEE979F6-F6D3-448A-923D-EFDBDAD2A178}" srcOrd="0" destOrd="0" parTransId="{3E9E5E02-C677-454B-AEDA-D0C64C5A4862}" sibTransId="{01AE7389-6536-40ED-835C-6DA7097693B0}"/>
    <dgm:cxn modelId="{A4AABF56-4AF7-41A4-BB29-A3DDE93E499C}" type="presOf" srcId="{E8CB2A08-4FE4-409F-BE79-AACB4C14A28E}" destId="{E40109EE-67C8-4C52-9EEC-7EDD14BEC78F}" srcOrd="0" destOrd="0" presId="urn:microsoft.com/office/officeart/2005/8/layout/vList2"/>
    <dgm:cxn modelId="{C19F208B-5CE5-4DEF-BC47-822E03144A3C}" srcId="{8A7C9575-6E95-455C-94C8-5E5643AC4192}" destId="{E8CB2A08-4FE4-409F-BE79-AACB4C14A28E}" srcOrd="0" destOrd="0" parTransId="{3BA6E230-79CA-4C98-8F97-ACED8B28E351}" sibTransId="{208FB326-C07F-41D1-B327-CB2E7FAC1316}"/>
    <dgm:cxn modelId="{9BDEB2ED-BDEA-4415-B483-A9851B0D4B1E}" type="presOf" srcId="{7F6F3E82-5BE7-4C7C-84F6-A58471CA385D}" destId="{DF81F8A3-381A-4893-BA37-3E09FD8D977B}" srcOrd="0" destOrd="1" presId="urn:microsoft.com/office/officeart/2005/8/layout/vList2"/>
    <dgm:cxn modelId="{76102B2F-6F83-4297-8A49-F29265D548E6}" type="presParOf" srcId="{83B88979-4C81-45C4-8BBE-E4DA844AE1B1}" destId="{E40109EE-67C8-4C52-9EEC-7EDD14BEC78F}" srcOrd="0" destOrd="0" presId="urn:microsoft.com/office/officeart/2005/8/layout/vList2"/>
    <dgm:cxn modelId="{59E73BF7-5303-4883-8D70-2EC704D00F05}" type="presParOf" srcId="{83B88979-4C81-45C4-8BBE-E4DA844AE1B1}" destId="{DF81F8A3-381A-4893-BA37-3E09FD8D977B}" srcOrd="1"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9B38702-44F2-4308-91E3-D9D4822E5809}"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en-BE"/>
        </a:p>
      </dgm:t>
    </dgm:pt>
    <dgm:pt modelId="{1462D906-9284-40F2-A798-8CD54C3C3219}">
      <dgm:prSet/>
      <dgm:spPr/>
      <dgm:t>
        <a:bodyPr/>
        <a:lstStyle/>
        <a:p>
          <a:r>
            <a:rPr lang="en-GB" dirty="0"/>
            <a:t>Facilitation strategies for active learning:</a:t>
          </a:r>
          <a:endParaRPr lang="en-BE" dirty="0"/>
        </a:p>
      </dgm:t>
    </dgm:pt>
    <dgm:pt modelId="{E932B360-814E-4D22-A696-3E7A368BCE53}" type="parTrans" cxnId="{BC0DAA6D-CA17-472A-B51D-3788A409D09C}">
      <dgm:prSet/>
      <dgm:spPr/>
      <dgm:t>
        <a:bodyPr/>
        <a:lstStyle/>
        <a:p>
          <a:endParaRPr lang="en-BE"/>
        </a:p>
      </dgm:t>
    </dgm:pt>
    <dgm:pt modelId="{C105F7BF-DEF4-43D4-A255-BAB094F6ABC1}" type="sibTrans" cxnId="{BC0DAA6D-CA17-472A-B51D-3788A409D09C}">
      <dgm:prSet/>
      <dgm:spPr/>
      <dgm:t>
        <a:bodyPr/>
        <a:lstStyle/>
        <a:p>
          <a:endParaRPr lang="en-BE"/>
        </a:p>
      </dgm:t>
    </dgm:pt>
    <dgm:pt modelId="{A67B034A-38A4-428D-A1C4-F88B7FA76960}">
      <dgm:prSet/>
      <dgm:spPr/>
      <dgm:t>
        <a:bodyPr/>
        <a:lstStyle/>
        <a:p>
          <a:r>
            <a:rPr lang="en-GB" b="1"/>
            <a:t>Guided Discovery: </a:t>
          </a:r>
          <a:r>
            <a:rPr lang="en-GB"/>
            <a:t>Equip educators with strategies to guide students through the discovery process without providing direct answers, encouraging exploration and inquiry.</a:t>
          </a:r>
          <a:endParaRPr lang="en-BE"/>
        </a:p>
      </dgm:t>
    </dgm:pt>
    <dgm:pt modelId="{255A097E-CF17-4F16-9278-1A55C3C40583}" type="parTrans" cxnId="{3DFD2061-B2EC-4858-98BA-A792F090B495}">
      <dgm:prSet/>
      <dgm:spPr/>
      <dgm:t>
        <a:bodyPr/>
        <a:lstStyle/>
        <a:p>
          <a:endParaRPr lang="en-BE"/>
        </a:p>
      </dgm:t>
    </dgm:pt>
    <dgm:pt modelId="{5CCC40B5-8F81-4BC2-AD40-30C7DB3B4B52}" type="sibTrans" cxnId="{3DFD2061-B2EC-4858-98BA-A792F090B495}">
      <dgm:prSet/>
      <dgm:spPr/>
      <dgm:t>
        <a:bodyPr/>
        <a:lstStyle/>
        <a:p>
          <a:endParaRPr lang="en-BE"/>
        </a:p>
      </dgm:t>
    </dgm:pt>
    <dgm:pt modelId="{FC1DECD1-E38A-4AED-BB90-C50E8FF183D7}">
      <dgm:prSet/>
      <dgm:spPr/>
      <dgm:t>
        <a:bodyPr/>
        <a:lstStyle/>
        <a:p>
          <a:r>
            <a:rPr lang="en-GB" b="1"/>
            <a:t>Feedback Loops: </a:t>
          </a:r>
          <a:r>
            <a:rPr lang="en-GB"/>
            <a:t>Establish quick feedback loops that enable students to test their ideas and receive immediate input, fostering a dynamic learning process.</a:t>
          </a:r>
          <a:endParaRPr lang="en-BE"/>
        </a:p>
      </dgm:t>
    </dgm:pt>
    <dgm:pt modelId="{4EC77628-A98C-4BD1-BD7D-10E15C489AB6}" type="parTrans" cxnId="{2474D091-1480-4DA7-9737-D0EF8906F55F}">
      <dgm:prSet/>
      <dgm:spPr/>
      <dgm:t>
        <a:bodyPr/>
        <a:lstStyle/>
        <a:p>
          <a:endParaRPr lang="en-BE"/>
        </a:p>
      </dgm:t>
    </dgm:pt>
    <dgm:pt modelId="{1D179D3A-A10D-496A-B207-F51365A3C34D}" type="sibTrans" cxnId="{2474D091-1480-4DA7-9737-D0EF8906F55F}">
      <dgm:prSet/>
      <dgm:spPr/>
      <dgm:t>
        <a:bodyPr/>
        <a:lstStyle/>
        <a:p>
          <a:endParaRPr lang="en-BE"/>
        </a:p>
      </dgm:t>
    </dgm:pt>
    <dgm:pt modelId="{25D844F6-11D1-433D-AEA8-07EA957FF5C0}" type="pres">
      <dgm:prSet presAssocID="{F9B38702-44F2-4308-91E3-D9D4822E5809}" presName="linear" presStyleCnt="0">
        <dgm:presLayoutVars>
          <dgm:animLvl val="lvl"/>
          <dgm:resizeHandles val="exact"/>
        </dgm:presLayoutVars>
      </dgm:prSet>
      <dgm:spPr/>
    </dgm:pt>
    <dgm:pt modelId="{A01A17E6-2686-4D0B-A40C-81072E8A1A12}" type="pres">
      <dgm:prSet presAssocID="{1462D906-9284-40F2-A798-8CD54C3C3219}" presName="parentText" presStyleLbl="node1" presStyleIdx="0" presStyleCnt="1">
        <dgm:presLayoutVars>
          <dgm:chMax val="0"/>
          <dgm:bulletEnabled val="1"/>
        </dgm:presLayoutVars>
      </dgm:prSet>
      <dgm:spPr/>
    </dgm:pt>
    <dgm:pt modelId="{6A0C5350-19C9-4C29-B323-0A5CCC3504EA}" type="pres">
      <dgm:prSet presAssocID="{1462D906-9284-40F2-A798-8CD54C3C3219}" presName="childText" presStyleLbl="revTx" presStyleIdx="0" presStyleCnt="1">
        <dgm:presLayoutVars>
          <dgm:bulletEnabled val="1"/>
        </dgm:presLayoutVars>
      </dgm:prSet>
      <dgm:spPr/>
    </dgm:pt>
  </dgm:ptLst>
  <dgm:cxnLst>
    <dgm:cxn modelId="{3DFD2061-B2EC-4858-98BA-A792F090B495}" srcId="{1462D906-9284-40F2-A798-8CD54C3C3219}" destId="{A67B034A-38A4-428D-A1C4-F88B7FA76960}" srcOrd="0" destOrd="0" parTransId="{255A097E-CF17-4F16-9278-1A55C3C40583}" sibTransId="{5CCC40B5-8F81-4BC2-AD40-30C7DB3B4B52}"/>
    <dgm:cxn modelId="{BC0DAA6D-CA17-472A-B51D-3788A409D09C}" srcId="{F9B38702-44F2-4308-91E3-D9D4822E5809}" destId="{1462D906-9284-40F2-A798-8CD54C3C3219}" srcOrd="0" destOrd="0" parTransId="{E932B360-814E-4D22-A696-3E7A368BCE53}" sibTransId="{C105F7BF-DEF4-43D4-A255-BAB094F6ABC1}"/>
    <dgm:cxn modelId="{2474D091-1480-4DA7-9737-D0EF8906F55F}" srcId="{1462D906-9284-40F2-A798-8CD54C3C3219}" destId="{FC1DECD1-E38A-4AED-BB90-C50E8FF183D7}" srcOrd="1" destOrd="0" parTransId="{4EC77628-A98C-4BD1-BD7D-10E15C489AB6}" sibTransId="{1D179D3A-A10D-496A-B207-F51365A3C34D}"/>
    <dgm:cxn modelId="{F5A745B9-A865-4A1E-AB9E-40E454E44197}" type="presOf" srcId="{A67B034A-38A4-428D-A1C4-F88B7FA76960}" destId="{6A0C5350-19C9-4C29-B323-0A5CCC3504EA}" srcOrd="0" destOrd="0" presId="urn:microsoft.com/office/officeart/2005/8/layout/vList2"/>
    <dgm:cxn modelId="{5C99B5C4-98AF-4349-B824-3434BA8D12EB}" type="presOf" srcId="{FC1DECD1-E38A-4AED-BB90-C50E8FF183D7}" destId="{6A0C5350-19C9-4C29-B323-0A5CCC3504EA}" srcOrd="0" destOrd="1" presId="urn:microsoft.com/office/officeart/2005/8/layout/vList2"/>
    <dgm:cxn modelId="{3A9F23E4-A1FC-4DA9-AB19-08FF1FF691E5}" type="presOf" srcId="{1462D906-9284-40F2-A798-8CD54C3C3219}" destId="{A01A17E6-2686-4D0B-A40C-81072E8A1A12}" srcOrd="0" destOrd="0" presId="urn:microsoft.com/office/officeart/2005/8/layout/vList2"/>
    <dgm:cxn modelId="{2853E2F3-047D-473A-A5FF-4F5F7EE30FB9}" type="presOf" srcId="{F9B38702-44F2-4308-91E3-D9D4822E5809}" destId="{25D844F6-11D1-433D-AEA8-07EA957FF5C0}" srcOrd="0" destOrd="0" presId="urn:microsoft.com/office/officeart/2005/8/layout/vList2"/>
    <dgm:cxn modelId="{FB1ABA49-5056-465D-A1B1-EDBD2D136252}" type="presParOf" srcId="{25D844F6-11D1-433D-AEA8-07EA957FF5C0}" destId="{A01A17E6-2686-4D0B-A40C-81072E8A1A12}" srcOrd="0" destOrd="0" presId="urn:microsoft.com/office/officeart/2005/8/layout/vList2"/>
    <dgm:cxn modelId="{AACE1AFB-5321-4B0F-B762-275EC49F5A27}" type="presParOf" srcId="{25D844F6-11D1-433D-AEA8-07EA957FF5C0}" destId="{6A0C5350-19C9-4C29-B323-0A5CCC3504EA}"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A7765E4-1D68-4C96-9F21-7600C87415C5}"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en-BE"/>
        </a:p>
      </dgm:t>
    </dgm:pt>
    <dgm:pt modelId="{45288BDF-876B-4EE9-AD3D-CBC760448112}">
      <dgm:prSet/>
      <dgm:spPr/>
      <dgm:t>
        <a:bodyPr/>
        <a:lstStyle/>
        <a:p>
          <a:r>
            <a:rPr lang="en-GB" dirty="0"/>
            <a:t>Constructing active learning spaces:</a:t>
          </a:r>
          <a:endParaRPr lang="en-BE" dirty="0"/>
        </a:p>
      </dgm:t>
    </dgm:pt>
    <dgm:pt modelId="{B00EB8B8-69C3-4057-AAD1-B13F32D2341A}" type="parTrans" cxnId="{B690852E-AAFA-4F34-A06C-43A8E9DB992D}">
      <dgm:prSet/>
      <dgm:spPr/>
      <dgm:t>
        <a:bodyPr/>
        <a:lstStyle/>
        <a:p>
          <a:endParaRPr lang="en-BE"/>
        </a:p>
      </dgm:t>
    </dgm:pt>
    <dgm:pt modelId="{081F337F-6983-4E68-BE2A-93330B3DCD5B}" type="sibTrans" cxnId="{B690852E-AAFA-4F34-A06C-43A8E9DB992D}">
      <dgm:prSet/>
      <dgm:spPr/>
      <dgm:t>
        <a:bodyPr/>
        <a:lstStyle/>
        <a:p>
          <a:endParaRPr lang="en-BE"/>
        </a:p>
      </dgm:t>
    </dgm:pt>
    <dgm:pt modelId="{A03D4C34-094A-4B11-8B63-FBB5C7E19C3E}">
      <dgm:prSet/>
      <dgm:spPr/>
      <dgm:t>
        <a:bodyPr/>
        <a:lstStyle/>
        <a:p>
          <a:r>
            <a:rPr lang="en-GB" b="1"/>
            <a:t>Physical and Digital Spaces: </a:t>
          </a:r>
          <a:r>
            <a:rPr lang="en-GB"/>
            <a:t>Create spaces, both physical and digital, that are conducive to active learning. Use classroom layouts that facilitate easy group formation and digital platforms that support virtual collaboration.</a:t>
          </a:r>
          <a:endParaRPr lang="en-BE"/>
        </a:p>
      </dgm:t>
    </dgm:pt>
    <dgm:pt modelId="{F89FFE4B-CADF-47A9-9E7A-11EE8051542A}" type="parTrans" cxnId="{D6E1E299-0654-41F5-9D64-EB27038337C7}">
      <dgm:prSet/>
      <dgm:spPr/>
      <dgm:t>
        <a:bodyPr/>
        <a:lstStyle/>
        <a:p>
          <a:endParaRPr lang="en-BE"/>
        </a:p>
      </dgm:t>
    </dgm:pt>
    <dgm:pt modelId="{D24C4C7A-D487-414A-A2E4-151B495B7CDA}" type="sibTrans" cxnId="{D6E1E299-0654-41F5-9D64-EB27038337C7}">
      <dgm:prSet/>
      <dgm:spPr/>
      <dgm:t>
        <a:bodyPr/>
        <a:lstStyle/>
        <a:p>
          <a:endParaRPr lang="en-BE"/>
        </a:p>
      </dgm:t>
    </dgm:pt>
    <dgm:pt modelId="{0A8CDFB7-83B4-46A6-8A52-80225E27ED49}">
      <dgm:prSet/>
      <dgm:spPr/>
      <dgm:t>
        <a:bodyPr/>
        <a:lstStyle/>
        <a:p>
          <a:r>
            <a:rPr lang="en-GB" b="1"/>
            <a:t>Engagement Tools: </a:t>
          </a:r>
          <a:r>
            <a:rPr lang="en-GB"/>
            <a:t>Incorporate engagement tools like audience response systems and collaborative software that promote participation and allow students to contribute in real-time.</a:t>
          </a:r>
          <a:endParaRPr lang="en-BE"/>
        </a:p>
      </dgm:t>
    </dgm:pt>
    <dgm:pt modelId="{71B194EB-E03D-4880-91DD-C2ECB244E70C}" type="parTrans" cxnId="{14DD1A94-24D6-417B-9A7E-7A5E017AD618}">
      <dgm:prSet/>
      <dgm:spPr/>
      <dgm:t>
        <a:bodyPr/>
        <a:lstStyle/>
        <a:p>
          <a:endParaRPr lang="en-BE"/>
        </a:p>
      </dgm:t>
    </dgm:pt>
    <dgm:pt modelId="{4F6F11E1-061A-4FF1-88F2-D0385F55DF2A}" type="sibTrans" cxnId="{14DD1A94-24D6-417B-9A7E-7A5E017AD618}">
      <dgm:prSet/>
      <dgm:spPr/>
      <dgm:t>
        <a:bodyPr/>
        <a:lstStyle/>
        <a:p>
          <a:endParaRPr lang="en-BE"/>
        </a:p>
      </dgm:t>
    </dgm:pt>
    <dgm:pt modelId="{4692C068-CD02-48EC-A127-FFE57D7CEB5C}" type="pres">
      <dgm:prSet presAssocID="{9A7765E4-1D68-4C96-9F21-7600C87415C5}" presName="linear" presStyleCnt="0">
        <dgm:presLayoutVars>
          <dgm:animLvl val="lvl"/>
          <dgm:resizeHandles val="exact"/>
        </dgm:presLayoutVars>
      </dgm:prSet>
      <dgm:spPr/>
    </dgm:pt>
    <dgm:pt modelId="{C27BA8AE-58E7-4AC6-A8CA-12BAC25BB95B}" type="pres">
      <dgm:prSet presAssocID="{45288BDF-876B-4EE9-AD3D-CBC760448112}" presName="parentText" presStyleLbl="node1" presStyleIdx="0" presStyleCnt="1">
        <dgm:presLayoutVars>
          <dgm:chMax val="0"/>
          <dgm:bulletEnabled val="1"/>
        </dgm:presLayoutVars>
      </dgm:prSet>
      <dgm:spPr/>
    </dgm:pt>
    <dgm:pt modelId="{4DFAAA5C-CE76-44D5-81A1-62D601C28658}" type="pres">
      <dgm:prSet presAssocID="{45288BDF-876B-4EE9-AD3D-CBC760448112}" presName="childText" presStyleLbl="revTx" presStyleIdx="0" presStyleCnt="1">
        <dgm:presLayoutVars>
          <dgm:bulletEnabled val="1"/>
        </dgm:presLayoutVars>
      </dgm:prSet>
      <dgm:spPr/>
    </dgm:pt>
  </dgm:ptLst>
  <dgm:cxnLst>
    <dgm:cxn modelId="{B690852E-AAFA-4F34-A06C-43A8E9DB992D}" srcId="{9A7765E4-1D68-4C96-9F21-7600C87415C5}" destId="{45288BDF-876B-4EE9-AD3D-CBC760448112}" srcOrd="0" destOrd="0" parTransId="{B00EB8B8-69C3-4057-AAD1-B13F32D2341A}" sibTransId="{081F337F-6983-4E68-BE2A-93330B3DCD5B}"/>
    <dgm:cxn modelId="{3689A832-21F0-4EDE-B9B8-BC00A57E3069}" type="presOf" srcId="{0A8CDFB7-83B4-46A6-8A52-80225E27ED49}" destId="{4DFAAA5C-CE76-44D5-81A1-62D601C28658}" srcOrd="0" destOrd="1" presId="urn:microsoft.com/office/officeart/2005/8/layout/vList2"/>
    <dgm:cxn modelId="{14DD1A94-24D6-417B-9A7E-7A5E017AD618}" srcId="{45288BDF-876B-4EE9-AD3D-CBC760448112}" destId="{0A8CDFB7-83B4-46A6-8A52-80225E27ED49}" srcOrd="1" destOrd="0" parTransId="{71B194EB-E03D-4880-91DD-C2ECB244E70C}" sibTransId="{4F6F11E1-061A-4FF1-88F2-D0385F55DF2A}"/>
    <dgm:cxn modelId="{D6E1E299-0654-41F5-9D64-EB27038337C7}" srcId="{45288BDF-876B-4EE9-AD3D-CBC760448112}" destId="{A03D4C34-094A-4B11-8B63-FBB5C7E19C3E}" srcOrd="0" destOrd="0" parTransId="{F89FFE4B-CADF-47A9-9E7A-11EE8051542A}" sibTransId="{D24C4C7A-D487-414A-A2E4-151B495B7CDA}"/>
    <dgm:cxn modelId="{C60590B1-35FC-4434-B819-4BF23E7DC068}" type="presOf" srcId="{9A7765E4-1D68-4C96-9F21-7600C87415C5}" destId="{4692C068-CD02-48EC-A127-FFE57D7CEB5C}" srcOrd="0" destOrd="0" presId="urn:microsoft.com/office/officeart/2005/8/layout/vList2"/>
    <dgm:cxn modelId="{0AC882B4-0E2E-46D2-8C6D-FA286F9B2831}" type="presOf" srcId="{45288BDF-876B-4EE9-AD3D-CBC760448112}" destId="{C27BA8AE-58E7-4AC6-A8CA-12BAC25BB95B}" srcOrd="0" destOrd="0" presId="urn:microsoft.com/office/officeart/2005/8/layout/vList2"/>
    <dgm:cxn modelId="{742A19E4-7B1D-4C72-AD9E-B4B2F923B577}" type="presOf" srcId="{A03D4C34-094A-4B11-8B63-FBB5C7E19C3E}" destId="{4DFAAA5C-CE76-44D5-81A1-62D601C28658}" srcOrd="0" destOrd="0" presId="urn:microsoft.com/office/officeart/2005/8/layout/vList2"/>
    <dgm:cxn modelId="{E89F4E27-EC0F-401E-9F3D-65B76693D147}" type="presParOf" srcId="{4692C068-CD02-48EC-A127-FFE57D7CEB5C}" destId="{C27BA8AE-58E7-4AC6-A8CA-12BAC25BB95B}" srcOrd="0" destOrd="0" presId="urn:microsoft.com/office/officeart/2005/8/layout/vList2"/>
    <dgm:cxn modelId="{EB565E3D-FFA9-418B-9632-A3C5C97BDCEE}" type="presParOf" srcId="{4692C068-CD02-48EC-A127-FFE57D7CEB5C}" destId="{4DFAAA5C-CE76-44D5-81A1-62D601C28658}" srcOrd="1"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C689F20-15CE-4D04-B6D4-77FD5EA69896}" type="doc">
      <dgm:prSet loTypeId="urn:microsoft.com/office/officeart/2005/8/layout/hList1" loCatId="list" qsTypeId="urn:microsoft.com/office/officeart/2005/8/quickstyle/simple5" qsCatId="simple" csTypeId="urn:microsoft.com/office/officeart/2005/8/colors/accent6_2" csCatId="accent6"/>
      <dgm:spPr/>
      <dgm:t>
        <a:bodyPr/>
        <a:lstStyle/>
        <a:p>
          <a:endParaRPr lang="en-BE"/>
        </a:p>
      </dgm:t>
    </dgm:pt>
    <dgm:pt modelId="{9823BE96-10B8-40C0-810A-6D08C055D9F9}">
      <dgm:prSet/>
      <dgm:spPr/>
      <dgm:t>
        <a:bodyPr/>
        <a:lstStyle/>
        <a:p>
          <a:r>
            <a:rPr lang="en-GB" b="1"/>
            <a:t>Essential Elements of Student Teamwork:</a:t>
          </a:r>
          <a:endParaRPr lang="en-BE"/>
        </a:p>
      </dgm:t>
    </dgm:pt>
    <dgm:pt modelId="{2B3A61EC-EE8B-4ABE-BD02-09CB54ECEB95}" type="parTrans" cxnId="{0197030B-2C42-4A37-9B6A-A9142FD01CB2}">
      <dgm:prSet/>
      <dgm:spPr/>
      <dgm:t>
        <a:bodyPr/>
        <a:lstStyle/>
        <a:p>
          <a:endParaRPr lang="en-BE"/>
        </a:p>
      </dgm:t>
    </dgm:pt>
    <dgm:pt modelId="{6ABD550A-3135-44D2-9A66-05DB30897EA6}" type="sibTrans" cxnId="{0197030B-2C42-4A37-9B6A-A9142FD01CB2}">
      <dgm:prSet/>
      <dgm:spPr/>
      <dgm:t>
        <a:bodyPr/>
        <a:lstStyle/>
        <a:p>
          <a:endParaRPr lang="en-BE"/>
        </a:p>
      </dgm:t>
    </dgm:pt>
    <dgm:pt modelId="{71F2CF52-A40F-4FA1-B43C-83C560FAF92C}">
      <dgm:prSet/>
      <dgm:spPr/>
      <dgm:t>
        <a:bodyPr/>
        <a:lstStyle/>
        <a:p>
          <a:r>
            <a:rPr lang="en-GB" b="1"/>
            <a:t>Communication: </a:t>
          </a:r>
          <a:r>
            <a:rPr lang="en-GB"/>
            <a:t>Stress the importance of clear and open communication as the foundation of successful teamwork, encouraging students to express their ideas and listen actively to their peers.</a:t>
          </a:r>
          <a:endParaRPr lang="en-BE"/>
        </a:p>
      </dgm:t>
    </dgm:pt>
    <dgm:pt modelId="{4D11FCB6-A9F5-493A-9CC8-539D944C9FDC}" type="parTrans" cxnId="{D390BDCB-DA38-49E8-98E7-67A7D82E05DC}">
      <dgm:prSet/>
      <dgm:spPr/>
      <dgm:t>
        <a:bodyPr/>
        <a:lstStyle/>
        <a:p>
          <a:endParaRPr lang="en-BE"/>
        </a:p>
      </dgm:t>
    </dgm:pt>
    <dgm:pt modelId="{107C167E-C5C0-4D6E-BCA9-E13521BAF394}" type="sibTrans" cxnId="{D390BDCB-DA38-49E8-98E7-67A7D82E05DC}">
      <dgm:prSet/>
      <dgm:spPr/>
      <dgm:t>
        <a:bodyPr/>
        <a:lstStyle/>
        <a:p>
          <a:endParaRPr lang="en-BE"/>
        </a:p>
      </dgm:t>
    </dgm:pt>
    <dgm:pt modelId="{29A8FA04-49BE-4CEA-B8A6-2DD73FEAA45C}">
      <dgm:prSet/>
      <dgm:spPr/>
      <dgm:t>
        <a:bodyPr/>
        <a:lstStyle/>
        <a:p>
          <a:r>
            <a:rPr lang="en-GB" b="1"/>
            <a:t>Role Clarification: </a:t>
          </a:r>
          <a:r>
            <a:rPr lang="en-GB"/>
            <a:t>Discuss the significance of defining roles within the team to ensure a balanced workload and clear responsibilities, preventing misunderstandings and ensuring effective collaboration</a:t>
          </a:r>
          <a:r>
            <a:rPr lang="en-GB" b="1"/>
            <a:t>.</a:t>
          </a:r>
          <a:endParaRPr lang="en-BE"/>
        </a:p>
      </dgm:t>
    </dgm:pt>
    <dgm:pt modelId="{3AC2E9BE-BCE9-4C73-BFA7-72E4815DADD9}" type="parTrans" cxnId="{F6118392-1297-40C9-9159-A2AC18062875}">
      <dgm:prSet/>
      <dgm:spPr/>
      <dgm:t>
        <a:bodyPr/>
        <a:lstStyle/>
        <a:p>
          <a:endParaRPr lang="en-BE"/>
        </a:p>
      </dgm:t>
    </dgm:pt>
    <dgm:pt modelId="{5ACB8178-8C36-4CFF-9760-4A60E523162C}" type="sibTrans" cxnId="{F6118392-1297-40C9-9159-A2AC18062875}">
      <dgm:prSet/>
      <dgm:spPr/>
      <dgm:t>
        <a:bodyPr/>
        <a:lstStyle/>
        <a:p>
          <a:endParaRPr lang="en-BE"/>
        </a:p>
      </dgm:t>
    </dgm:pt>
    <dgm:pt modelId="{4B7104F9-61C1-4E2E-9DCC-F81B297FCEF2}">
      <dgm:prSet/>
      <dgm:spPr/>
      <dgm:t>
        <a:bodyPr/>
        <a:lstStyle/>
        <a:p>
          <a:r>
            <a:rPr lang="en-GB" b="1"/>
            <a:t>Conflict Resolution in Teamwork:</a:t>
          </a:r>
          <a:endParaRPr lang="en-BE"/>
        </a:p>
      </dgm:t>
    </dgm:pt>
    <dgm:pt modelId="{D3711FB8-B226-4870-936A-18ED2AE95FDE}" type="parTrans" cxnId="{171FB1E3-4948-4904-8237-2228834D5C39}">
      <dgm:prSet/>
      <dgm:spPr/>
      <dgm:t>
        <a:bodyPr/>
        <a:lstStyle/>
        <a:p>
          <a:endParaRPr lang="en-BE"/>
        </a:p>
      </dgm:t>
    </dgm:pt>
    <dgm:pt modelId="{D8F8F711-88E9-4B65-A78C-B9F6BEB2A98C}" type="sibTrans" cxnId="{171FB1E3-4948-4904-8237-2228834D5C39}">
      <dgm:prSet/>
      <dgm:spPr/>
      <dgm:t>
        <a:bodyPr/>
        <a:lstStyle/>
        <a:p>
          <a:endParaRPr lang="en-BE"/>
        </a:p>
      </dgm:t>
    </dgm:pt>
    <dgm:pt modelId="{82BED016-EBCE-4D1C-BFFD-708EEB5705D3}">
      <dgm:prSet/>
      <dgm:spPr/>
      <dgm:t>
        <a:bodyPr/>
        <a:lstStyle/>
        <a:p>
          <a:r>
            <a:rPr lang="en-GB" b="1"/>
            <a:t>Identifying Conflict Early: </a:t>
          </a:r>
          <a:r>
            <a:rPr lang="en-GB"/>
            <a:t>Equip students with the ability to recognize the early signs of conflict and understand that conflict, when managed properly, can lead to growth and better solutions.</a:t>
          </a:r>
          <a:endParaRPr lang="en-BE"/>
        </a:p>
      </dgm:t>
    </dgm:pt>
    <dgm:pt modelId="{0E85A73C-D1F8-4B1E-B75C-CF3328352670}" type="parTrans" cxnId="{4717271A-C494-4B4A-9DEE-553C6361C823}">
      <dgm:prSet/>
      <dgm:spPr/>
      <dgm:t>
        <a:bodyPr/>
        <a:lstStyle/>
        <a:p>
          <a:endParaRPr lang="en-BE"/>
        </a:p>
      </dgm:t>
    </dgm:pt>
    <dgm:pt modelId="{84132018-5E97-47A1-A7D3-07143373F122}" type="sibTrans" cxnId="{4717271A-C494-4B4A-9DEE-553C6361C823}">
      <dgm:prSet/>
      <dgm:spPr/>
      <dgm:t>
        <a:bodyPr/>
        <a:lstStyle/>
        <a:p>
          <a:endParaRPr lang="en-BE"/>
        </a:p>
      </dgm:t>
    </dgm:pt>
    <dgm:pt modelId="{94C4E271-9223-415A-8251-30B1C49BDC75}">
      <dgm:prSet/>
      <dgm:spPr/>
      <dgm:t>
        <a:bodyPr/>
        <a:lstStyle/>
        <a:p>
          <a:r>
            <a:rPr lang="en-GB" b="1"/>
            <a:t>Strategies for Resolution: </a:t>
          </a:r>
          <a:r>
            <a:rPr lang="en-GB"/>
            <a:t>Offer conflict resolution strategies, including mediation techniques and structured problem-solving methods, to help students navigate disagreements constructively.</a:t>
          </a:r>
          <a:endParaRPr lang="en-BE"/>
        </a:p>
      </dgm:t>
    </dgm:pt>
    <dgm:pt modelId="{010F1672-93CF-4388-A494-6CDF8A988DA5}" type="parTrans" cxnId="{27D22D59-B9C8-4945-B5D5-EC2BB17B205B}">
      <dgm:prSet/>
      <dgm:spPr/>
      <dgm:t>
        <a:bodyPr/>
        <a:lstStyle/>
        <a:p>
          <a:endParaRPr lang="en-BE"/>
        </a:p>
      </dgm:t>
    </dgm:pt>
    <dgm:pt modelId="{C920DA97-3C29-429B-9178-C6CAC449BF05}" type="sibTrans" cxnId="{27D22D59-B9C8-4945-B5D5-EC2BB17B205B}">
      <dgm:prSet/>
      <dgm:spPr/>
      <dgm:t>
        <a:bodyPr/>
        <a:lstStyle/>
        <a:p>
          <a:endParaRPr lang="en-BE"/>
        </a:p>
      </dgm:t>
    </dgm:pt>
    <dgm:pt modelId="{A70359EE-AEBE-4CEC-AB7B-55790A4B53BD}">
      <dgm:prSet/>
      <dgm:spPr/>
      <dgm:t>
        <a:bodyPr/>
        <a:lstStyle/>
        <a:p>
          <a:r>
            <a:rPr lang="en-GB" b="1"/>
            <a:t>Consensus Building:</a:t>
          </a:r>
          <a:endParaRPr lang="en-BE"/>
        </a:p>
      </dgm:t>
    </dgm:pt>
    <dgm:pt modelId="{1A589295-C9DE-4D4A-83E1-F1EDDD00F7EA}" type="parTrans" cxnId="{5434850A-227D-411E-A7AE-C9E28BC32A8D}">
      <dgm:prSet/>
      <dgm:spPr/>
      <dgm:t>
        <a:bodyPr/>
        <a:lstStyle/>
        <a:p>
          <a:endParaRPr lang="en-BE"/>
        </a:p>
      </dgm:t>
    </dgm:pt>
    <dgm:pt modelId="{CBEF4B4A-308E-4211-9BFA-4C7589AF2BEB}" type="sibTrans" cxnId="{5434850A-227D-411E-A7AE-C9E28BC32A8D}">
      <dgm:prSet/>
      <dgm:spPr/>
      <dgm:t>
        <a:bodyPr/>
        <a:lstStyle/>
        <a:p>
          <a:endParaRPr lang="en-BE"/>
        </a:p>
      </dgm:t>
    </dgm:pt>
    <dgm:pt modelId="{BAFC9EC1-E249-4BF1-A5AC-024533A68802}">
      <dgm:prSet/>
      <dgm:spPr/>
      <dgm:t>
        <a:bodyPr/>
        <a:lstStyle/>
        <a:p>
          <a:r>
            <a:rPr lang="en-GB" b="1"/>
            <a:t>The Art of Compromise: </a:t>
          </a:r>
          <a:r>
            <a:rPr lang="en-GB"/>
            <a:t>Highlight techniques for achieving consensus, emphasizing the value of compromise and the ability to integrate diverse perspectives into a cohesive plan of action.</a:t>
          </a:r>
          <a:endParaRPr lang="en-BE"/>
        </a:p>
      </dgm:t>
    </dgm:pt>
    <dgm:pt modelId="{B79E2970-5119-410C-BBD9-F8B489D9FF0E}" type="parTrans" cxnId="{1DDA42A8-D4C0-462D-B817-FC64ADBFCD12}">
      <dgm:prSet/>
      <dgm:spPr/>
      <dgm:t>
        <a:bodyPr/>
        <a:lstStyle/>
        <a:p>
          <a:endParaRPr lang="en-BE"/>
        </a:p>
      </dgm:t>
    </dgm:pt>
    <dgm:pt modelId="{92F34748-9C69-4389-861A-CD0EEBDCACF4}" type="sibTrans" cxnId="{1DDA42A8-D4C0-462D-B817-FC64ADBFCD12}">
      <dgm:prSet/>
      <dgm:spPr/>
      <dgm:t>
        <a:bodyPr/>
        <a:lstStyle/>
        <a:p>
          <a:endParaRPr lang="en-BE"/>
        </a:p>
      </dgm:t>
    </dgm:pt>
    <dgm:pt modelId="{A6B6FF33-6226-405D-850F-C7723EE61E7B}">
      <dgm:prSet/>
      <dgm:spPr/>
      <dgm:t>
        <a:bodyPr/>
        <a:lstStyle/>
        <a:p>
          <a:r>
            <a:rPr lang="en-GB" b="1"/>
            <a:t>Decision-Making Process: </a:t>
          </a:r>
          <a:r>
            <a:rPr lang="en-GB"/>
            <a:t>Provide a framework for collaborative decision-making that encourages participation from all team members and leads to decisions that are supported by the entire group.</a:t>
          </a:r>
          <a:endParaRPr lang="en-BE"/>
        </a:p>
      </dgm:t>
    </dgm:pt>
    <dgm:pt modelId="{8FBC1166-ADD3-4DD8-9C0E-F71FC6B10E0C}" type="parTrans" cxnId="{668D90E1-F36D-4130-BACE-635F78CB367F}">
      <dgm:prSet/>
      <dgm:spPr/>
      <dgm:t>
        <a:bodyPr/>
        <a:lstStyle/>
        <a:p>
          <a:endParaRPr lang="en-BE"/>
        </a:p>
      </dgm:t>
    </dgm:pt>
    <dgm:pt modelId="{45505E26-A0AC-4F07-B51D-18880AE7F634}" type="sibTrans" cxnId="{668D90E1-F36D-4130-BACE-635F78CB367F}">
      <dgm:prSet/>
      <dgm:spPr/>
      <dgm:t>
        <a:bodyPr/>
        <a:lstStyle/>
        <a:p>
          <a:endParaRPr lang="en-BE"/>
        </a:p>
      </dgm:t>
    </dgm:pt>
    <dgm:pt modelId="{424418E9-9849-4A13-9B47-B707159B574F}">
      <dgm:prSet/>
      <dgm:spPr/>
      <dgm:t>
        <a:bodyPr/>
        <a:lstStyle/>
        <a:p>
          <a:r>
            <a:rPr lang="en-GB" b="1"/>
            <a:t>Collaborative Decision-Making:</a:t>
          </a:r>
          <a:endParaRPr lang="en-BE"/>
        </a:p>
      </dgm:t>
    </dgm:pt>
    <dgm:pt modelId="{FAD78B41-30B9-496C-B8D3-D24507354541}" type="parTrans" cxnId="{56D37A3E-D403-4A07-890F-2460C2422E99}">
      <dgm:prSet/>
      <dgm:spPr/>
      <dgm:t>
        <a:bodyPr/>
        <a:lstStyle/>
        <a:p>
          <a:endParaRPr lang="en-BE"/>
        </a:p>
      </dgm:t>
    </dgm:pt>
    <dgm:pt modelId="{2B43D096-9A6B-4C42-9CE4-0E103FB15980}" type="sibTrans" cxnId="{56D37A3E-D403-4A07-890F-2460C2422E99}">
      <dgm:prSet/>
      <dgm:spPr/>
      <dgm:t>
        <a:bodyPr/>
        <a:lstStyle/>
        <a:p>
          <a:endParaRPr lang="en-BE"/>
        </a:p>
      </dgm:t>
    </dgm:pt>
    <dgm:pt modelId="{B07DF458-5281-44FF-8FC1-1C637F146213}">
      <dgm:prSet/>
      <dgm:spPr/>
      <dgm:t>
        <a:bodyPr/>
        <a:lstStyle/>
        <a:p>
          <a:r>
            <a:rPr lang="en-GB" b="1"/>
            <a:t>Leveraging Group Strengths: </a:t>
          </a:r>
          <a:r>
            <a:rPr lang="en-GB"/>
            <a:t>Encourage students to leverage their collective strengths and knowledge when making decisions, leading to more informed and robust outcomes.</a:t>
          </a:r>
          <a:endParaRPr lang="en-BE"/>
        </a:p>
      </dgm:t>
    </dgm:pt>
    <dgm:pt modelId="{909FD59D-3277-42CA-B1A7-181C8172812E}" type="parTrans" cxnId="{44AE3B61-182B-4496-80F0-483FB5EC1AD6}">
      <dgm:prSet/>
      <dgm:spPr/>
      <dgm:t>
        <a:bodyPr/>
        <a:lstStyle/>
        <a:p>
          <a:endParaRPr lang="en-BE"/>
        </a:p>
      </dgm:t>
    </dgm:pt>
    <dgm:pt modelId="{5358567C-D9C0-407B-8592-096D671C8D51}" type="sibTrans" cxnId="{44AE3B61-182B-4496-80F0-483FB5EC1AD6}">
      <dgm:prSet/>
      <dgm:spPr/>
      <dgm:t>
        <a:bodyPr/>
        <a:lstStyle/>
        <a:p>
          <a:endParaRPr lang="en-BE"/>
        </a:p>
      </dgm:t>
    </dgm:pt>
    <dgm:pt modelId="{E8A0C442-4219-479A-BEFD-D5FE35312960}">
      <dgm:prSet/>
      <dgm:spPr/>
      <dgm:t>
        <a:bodyPr/>
        <a:lstStyle/>
        <a:p>
          <a:r>
            <a:rPr lang="en-GB" b="1"/>
            <a:t>Facilitator's Role: </a:t>
          </a:r>
          <a:r>
            <a:rPr lang="en-GB"/>
            <a:t>Clarify the educator's role as a facilitator in this process, providing guidance without dictating the direction, allowing students to take ownership of their decisions.</a:t>
          </a:r>
          <a:endParaRPr lang="en-BE"/>
        </a:p>
      </dgm:t>
    </dgm:pt>
    <dgm:pt modelId="{97CE7451-7704-48D1-A987-A475E92F6BD5}" type="parTrans" cxnId="{A7C03C5F-927B-43E7-9276-B91EBA555DF9}">
      <dgm:prSet/>
      <dgm:spPr/>
      <dgm:t>
        <a:bodyPr/>
        <a:lstStyle/>
        <a:p>
          <a:endParaRPr lang="en-BE"/>
        </a:p>
      </dgm:t>
    </dgm:pt>
    <dgm:pt modelId="{2A243347-5839-4373-94B7-B383F52714D3}" type="sibTrans" cxnId="{A7C03C5F-927B-43E7-9276-B91EBA555DF9}">
      <dgm:prSet/>
      <dgm:spPr/>
      <dgm:t>
        <a:bodyPr/>
        <a:lstStyle/>
        <a:p>
          <a:endParaRPr lang="en-BE"/>
        </a:p>
      </dgm:t>
    </dgm:pt>
    <dgm:pt modelId="{19BC6251-79C9-4BDC-A6DB-CD17276D3F19}" type="pres">
      <dgm:prSet presAssocID="{EC689F20-15CE-4D04-B6D4-77FD5EA69896}" presName="Name0" presStyleCnt="0">
        <dgm:presLayoutVars>
          <dgm:dir/>
          <dgm:animLvl val="lvl"/>
          <dgm:resizeHandles val="exact"/>
        </dgm:presLayoutVars>
      </dgm:prSet>
      <dgm:spPr/>
    </dgm:pt>
    <dgm:pt modelId="{8F60C2A4-07D8-4DAA-B72C-BD8E4462DDF2}" type="pres">
      <dgm:prSet presAssocID="{9823BE96-10B8-40C0-810A-6D08C055D9F9}" presName="composite" presStyleCnt="0"/>
      <dgm:spPr/>
    </dgm:pt>
    <dgm:pt modelId="{AF7AD808-E481-4F21-8E57-DEB0A9BE0588}" type="pres">
      <dgm:prSet presAssocID="{9823BE96-10B8-40C0-810A-6D08C055D9F9}" presName="parTx" presStyleLbl="alignNode1" presStyleIdx="0" presStyleCnt="4">
        <dgm:presLayoutVars>
          <dgm:chMax val="0"/>
          <dgm:chPref val="0"/>
          <dgm:bulletEnabled val="1"/>
        </dgm:presLayoutVars>
      </dgm:prSet>
      <dgm:spPr/>
    </dgm:pt>
    <dgm:pt modelId="{1DD47833-821E-4A91-8D89-7CB9F08C62BD}" type="pres">
      <dgm:prSet presAssocID="{9823BE96-10B8-40C0-810A-6D08C055D9F9}" presName="desTx" presStyleLbl="alignAccFollowNode1" presStyleIdx="0" presStyleCnt="4">
        <dgm:presLayoutVars>
          <dgm:bulletEnabled val="1"/>
        </dgm:presLayoutVars>
      </dgm:prSet>
      <dgm:spPr/>
    </dgm:pt>
    <dgm:pt modelId="{91B92C99-0914-4600-BA04-C2CC325A712E}" type="pres">
      <dgm:prSet presAssocID="{6ABD550A-3135-44D2-9A66-05DB30897EA6}" presName="space" presStyleCnt="0"/>
      <dgm:spPr/>
    </dgm:pt>
    <dgm:pt modelId="{805DB998-471F-49D5-87C1-B218CFC25367}" type="pres">
      <dgm:prSet presAssocID="{4B7104F9-61C1-4E2E-9DCC-F81B297FCEF2}" presName="composite" presStyleCnt="0"/>
      <dgm:spPr/>
    </dgm:pt>
    <dgm:pt modelId="{12BA62E0-C273-461A-8895-D0282D0BAC31}" type="pres">
      <dgm:prSet presAssocID="{4B7104F9-61C1-4E2E-9DCC-F81B297FCEF2}" presName="parTx" presStyleLbl="alignNode1" presStyleIdx="1" presStyleCnt="4">
        <dgm:presLayoutVars>
          <dgm:chMax val="0"/>
          <dgm:chPref val="0"/>
          <dgm:bulletEnabled val="1"/>
        </dgm:presLayoutVars>
      </dgm:prSet>
      <dgm:spPr/>
    </dgm:pt>
    <dgm:pt modelId="{E9C3F645-B1FE-4291-87CE-A0C6024B251E}" type="pres">
      <dgm:prSet presAssocID="{4B7104F9-61C1-4E2E-9DCC-F81B297FCEF2}" presName="desTx" presStyleLbl="alignAccFollowNode1" presStyleIdx="1" presStyleCnt="4">
        <dgm:presLayoutVars>
          <dgm:bulletEnabled val="1"/>
        </dgm:presLayoutVars>
      </dgm:prSet>
      <dgm:spPr/>
    </dgm:pt>
    <dgm:pt modelId="{C7A56EFD-9D00-48E0-B08D-C0F60BB3EA68}" type="pres">
      <dgm:prSet presAssocID="{D8F8F711-88E9-4B65-A78C-B9F6BEB2A98C}" presName="space" presStyleCnt="0"/>
      <dgm:spPr/>
    </dgm:pt>
    <dgm:pt modelId="{FA96B5FE-4418-43DC-9CC7-5AFA8C968CE9}" type="pres">
      <dgm:prSet presAssocID="{A70359EE-AEBE-4CEC-AB7B-55790A4B53BD}" presName="composite" presStyleCnt="0"/>
      <dgm:spPr/>
    </dgm:pt>
    <dgm:pt modelId="{41EBDCFF-4F7B-4C51-AD6B-1704B025D4FB}" type="pres">
      <dgm:prSet presAssocID="{A70359EE-AEBE-4CEC-AB7B-55790A4B53BD}" presName="parTx" presStyleLbl="alignNode1" presStyleIdx="2" presStyleCnt="4">
        <dgm:presLayoutVars>
          <dgm:chMax val="0"/>
          <dgm:chPref val="0"/>
          <dgm:bulletEnabled val="1"/>
        </dgm:presLayoutVars>
      </dgm:prSet>
      <dgm:spPr/>
    </dgm:pt>
    <dgm:pt modelId="{39F907EC-35E8-45EC-8B13-5B4773A75939}" type="pres">
      <dgm:prSet presAssocID="{A70359EE-AEBE-4CEC-AB7B-55790A4B53BD}" presName="desTx" presStyleLbl="alignAccFollowNode1" presStyleIdx="2" presStyleCnt="4">
        <dgm:presLayoutVars>
          <dgm:bulletEnabled val="1"/>
        </dgm:presLayoutVars>
      </dgm:prSet>
      <dgm:spPr/>
    </dgm:pt>
    <dgm:pt modelId="{16B8B2BF-7282-4047-8183-F01AA655A047}" type="pres">
      <dgm:prSet presAssocID="{CBEF4B4A-308E-4211-9BFA-4C7589AF2BEB}" presName="space" presStyleCnt="0"/>
      <dgm:spPr/>
    </dgm:pt>
    <dgm:pt modelId="{93FB07D7-00A5-4BE2-AE24-B44E2E51572C}" type="pres">
      <dgm:prSet presAssocID="{424418E9-9849-4A13-9B47-B707159B574F}" presName="composite" presStyleCnt="0"/>
      <dgm:spPr/>
    </dgm:pt>
    <dgm:pt modelId="{FCCFA650-55AB-4890-B204-E684F0DEFFBE}" type="pres">
      <dgm:prSet presAssocID="{424418E9-9849-4A13-9B47-B707159B574F}" presName="parTx" presStyleLbl="alignNode1" presStyleIdx="3" presStyleCnt="4">
        <dgm:presLayoutVars>
          <dgm:chMax val="0"/>
          <dgm:chPref val="0"/>
          <dgm:bulletEnabled val="1"/>
        </dgm:presLayoutVars>
      </dgm:prSet>
      <dgm:spPr/>
    </dgm:pt>
    <dgm:pt modelId="{C2C39893-4B92-4A7E-A50D-039F271F665E}" type="pres">
      <dgm:prSet presAssocID="{424418E9-9849-4A13-9B47-B707159B574F}" presName="desTx" presStyleLbl="alignAccFollowNode1" presStyleIdx="3" presStyleCnt="4">
        <dgm:presLayoutVars>
          <dgm:bulletEnabled val="1"/>
        </dgm:presLayoutVars>
      </dgm:prSet>
      <dgm:spPr/>
    </dgm:pt>
  </dgm:ptLst>
  <dgm:cxnLst>
    <dgm:cxn modelId="{5434850A-227D-411E-A7AE-C9E28BC32A8D}" srcId="{EC689F20-15CE-4D04-B6D4-77FD5EA69896}" destId="{A70359EE-AEBE-4CEC-AB7B-55790A4B53BD}" srcOrd="2" destOrd="0" parTransId="{1A589295-C9DE-4D4A-83E1-F1EDDD00F7EA}" sibTransId="{CBEF4B4A-308E-4211-9BFA-4C7589AF2BEB}"/>
    <dgm:cxn modelId="{0197030B-2C42-4A37-9B6A-A9142FD01CB2}" srcId="{EC689F20-15CE-4D04-B6D4-77FD5EA69896}" destId="{9823BE96-10B8-40C0-810A-6D08C055D9F9}" srcOrd="0" destOrd="0" parTransId="{2B3A61EC-EE8B-4ABE-BD02-09CB54ECEB95}" sibTransId="{6ABD550A-3135-44D2-9A66-05DB30897EA6}"/>
    <dgm:cxn modelId="{4717271A-C494-4B4A-9DEE-553C6361C823}" srcId="{4B7104F9-61C1-4E2E-9DCC-F81B297FCEF2}" destId="{82BED016-EBCE-4D1C-BFFD-708EEB5705D3}" srcOrd="0" destOrd="0" parTransId="{0E85A73C-D1F8-4B1E-B75C-CF3328352670}" sibTransId="{84132018-5E97-47A1-A7D3-07143373F122}"/>
    <dgm:cxn modelId="{4099DB33-84C5-4E31-AAA1-DED1C569FFD1}" type="presOf" srcId="{4B7104F9-61C1-4E2E-9DCC-F81B297FCEF2}" destId="{12BA62E0-C273-461A-8895-D0282D0BAC31}" srcOrd="0" destOrd="0" presId="urn:microsoft.com/office/officeart/2005/8/layout/hList1"/>
    <dgm:cxn modelId="{E30AE734-67AE-425D-8254-97DA13526D9F}" type="presOf" srcId="{424418E9-9849-4A13-9B47-B707159B574F}" destId="{FCCFA650-55AB-4890-B204-E684F0DEFFBE}" srcOrd="0" destOrd="0" presId="urn:microsoft.com/office/officeart/2005/8/layout/hList1"/>
    <dgm:cxn modelId="{BBD82236-859A-4DF8-AA6B-271EB4E07EED}" type="presOf" srcId="{EC689F20-15CE-4D04-B6D4-77FD5EA69896}" destId="{19BC6251-79C9-4BDC-A6DB-CD17276D3F19}" srcOrd="0" destOrd="0" presId="urn:microsoft.com/office/officeart/2005/8/layout/hList1"/>
    <dgm:cxn modelId="{56D37A3E-D403-4A07-890F-2460C2422E99}" srcId="{EC689F20-15CE-4D04-B6D4-77FD5EA69896}" destId="{424418E9-9849-4A13-9B47-B707159B574F}" srcOrd="3" destOrd="0" parTransId="{FAD78B41-30B9-496C-B8D3-D24507354541}" sibTransId="{2B43D096-9A6B-4C42-9CE4-0E103FB15980}"/>
    <dgm:cxn modelId="{A7C03C5F-927B-43E7-9276-B91EBA555DF9}" srcId="{424418E9-9849-4A13-9B47-B707159B574F}" destId="{E8A0C442-4219-479A-BEFD-D5FE35312960}" srcOrd="1" destOrd="0" parTransId="{97CE7451-7704-48D1-A987-A475E92F6BD5}" sibTransId="{2A243347-5839-4373-94B7-B383F52714D3}"/>
    <dgm:cxn modelId="{44AE3B61-182B-4496-80F0-483FB5EC1AD6}" srcId="{424418E9-9849-4A13-9B47-B707159B574F}" destId="{B07DF458-5281-44FF-8FC1-1C637F146213}" srcOrd="0" destOrd="0" parTransId="{909FD59D-3277-42CA-B1A7-181C8172812E}" sibTransId="{5358567C-D9C0-407B-8592-096D671C8D51}"/>
    <dgm:cxn modelId="{F9997663-522D-4F3F-867A-7B76908DB23E}" type="presOf" srcId="{94C4E271-9223-415A-8251-30B1C49BDC75}" destId="{E9C3F645-B1FE-4291-87CE-A0C6024B251E}" srcOrd="0" destOrd="1" presId="urn:microsoft.com/office/officeart/2005/8/layout/hList1"/>
    <dgm:cxn modelId="{EA8A8370-B119-49A1-823D-C7BECA9FC829}" type="presOf" srcId="{A6B6FF33-6226-405D-850F-C7723EE61E7B}" destId="{39F907EC-35E8-45EC-8B13-5B4773A75939}" srcOrd="0" destOrd="1" presId="urn:microsoft.com/office/officeart/2005/8/layout/hList1"/>
    <dgm:cxn modelId="{27D22D59-B9C8-4945-B5D5-EC2BB17B205B}" srcId="{4B7104F9-61C1-4E2E-9DCC-F81B297FCEF2}" destId="{94C4E271-9223-415A-8251-30B1C49BDC75}" srcOrd="1" destOrd="0" parTransId="{010F1672-93CF-4388-A494-6CDF8A988DA5}" sibTransId="{C920DA97-3C29-429B-9178-C6CAC449BF05}"/>
    <dgm:cxn modelId="{3FE4358C-AC04-4B75-B949-89589EC7BEED}" type="presOf" srcId="{B07DF458-5281-44FF-8FC1-1C637F146213}" destId="{C2C39893-4B92-4A7E-A50D-039F271F665E}" srcOrd="0" destOrd="0" presId="urn:microsoft.com/office/officeart/2005/8/layout/hList1"/>
    <dgm:cxn modelId="{F6118392-1297-40C9-9159-A2AC18062875}" srcId="{9823BE96-10B8-40C0-810A-6D08C055D9F9}" destId="{29A8FA04-49BE-4CEA-B8A6-2DD73FEAA45C}" srcOrd="1" destOrd="0" parTransId="{3AC2E9BE-BCE9-4C73-BFA7-72E4815DADD9}" sibTransId="{5ACB8178-8C36-4CFF-9760-4A60E523162C}"/>
    <dgm:cxn modelId="{E9F22299-0496-4E2C-A603-BD2C23ACD52E}" type="presOf" srcId="{A70359EE-AEBE-4CEC-AB7B-55790A4B53BD}" destId="{41EBDCFF-4F7B-4C51-AD6B-1704B025D4FB}" srcOrd="0" destOrd="0" presId="urn:microsoft.com/office/officeart/2005/8/layout/hList1"/>
    <dgm:cxn modelId="{1DDA42A8-D4C0-462D-B817-FC64ADBFCD12}" srcId="{A70359EE-AEBE-4CEC-AB7B-55790A4B53BD}" destId="{BAFC9EC1-E249-4BF1-A5AC-024533A68802}" srcOrd="0" destOrd="0" parTransId="{B79E2970-5119-410C-BBD9-F8B489D9FF0E}" sibTransId="{92F34748-9C69-4389-861A-CD0EEBDCACF4}"/>
    <dgm:cxn modelId="{97732AAC-26A5-404E-9573-B19FCC74B04C}" type="presOf" srcId="{29A8FA04-49BE-4CEA-B8A6-2DD73FEAA45C}" destId="{1DD47833-821E-4A91-8D89-7CB9F08C62BD}" srcOrd="0" destOrd="1" presId="urn:microsoft.com/office/officeart/2005/8/layout/hList1"/>
    <dgm:cxn modelId="{6BFF38C5-8181-4292-82ED-DB8345218029}" type="presOf" srcId="{BAFC9EC1-E249-4BF1-A5AC-024533A68802}" destId="{39F907EC-35E8-45EC-8B13-5B4773A75939}" srcOrd="0" destOrd="0" presId="urn:microsoft.com/office/officeart/2005/8/layout/hList1"/>
    <dgm:cxn modelId="{D390BDCB-DA38-49E8-98E7-67A7D82E05DC}" srcId="{9823BE96-10B8-40C0-810A-6D08C055D9F9}" destId="{71F2CF52-A40F-4FA1-B43C-83C560FAF92C}" srcOrd="0" destOrd="0" parTransId="{4D11FCB6-A9F5-493A-9CC8-539D944C9FDC}" sibTransId="{107C167E-C5C0-4D6E-BCA9-E13521BAF394}"/>
    <dgm:cxn modelId="{19F529D9-165B-4574-A64F-08F35DD40DA6}" type="presOf" srcId="{71F2CF52-A40F-4FA1-B43C-83C560FAF92C}" destId="{1DD47833-821E-4A91-8D89-7CB9F08C62BD}" srcOrd="0" destOrd="0" presId="urn:microsoft.com/office/officeart/2005/8/layout/hList1"/>
    <dgm:cxn modelId="{668D90E1-F36D-4130-BACE-635F78CB367F}" srcId="{A70359EE-AEBE-4CEC-AB7B-55790A4B53BD}" destId="{A6B6FF33-6226-405D-850F-C7723EE61E7B}" srcOrd="1" destOrd="0" parTransId="{8FBC1166-ADD3-4DD8-9C0E-F71FC6B10E0C}" sibTransId="{45505E26-A0AC-4F07-B51D-18880AE7F634}"/>
    <dgm:cxn modelId="{573634E3-42CD-4845-9F4C-1FAE8266AAB4}" type="presOf" srcId="{82BED016-EBCE-4D1C-BFFD-708EEB5705D3}" destId="{E9C3F645-B1FE-4291-87CE-A0C6024B251E}" srcOrd="0" destOrd="0" presId="urn:microsoft.com/office/officeart/2005/8/layout/hList1"/>
    <dgm:cxn modelId="{171FB1E3-4948-4904-8237-2228834D5C39}" srcId="{EC689F20-15CE-4D04-B6D4-77FD5EA69896}" destId="{4B7104F9-61C1-4E2E-9DCC-F81B297FCEF2}" srcOrd="1" destOrd="0" parTransId="{D3711FB8-B226-4870-936A-18ED2AE95FDE}" sibTransId="{D8F8F711-88E9-4B65-A78C-B9F6BEB2A98C}"/>
    <dgm:cxn modelId="{BD31E7E4-7069-4469-B47E-114E0FC855AF}" type="presOf" srcId="{E8A0C442-4219-479A-BEFD-D5FE35312960}" destId="{C2C39893-4B92-4A7E-A50D-039F271F665E}" srcOrd="0" destOrd="1" presId="urn:microsoft.com/office/officeart/2005/8/layout/hList1"/>
    <dgm:cxn modelId="{EA2DC0EE-B7ED-4579-BE7C-A9AC08BA43AF}" type="presOf" srcId="{9823BE96-10B8-40C0-810A-6D08C055D9F9}" destId="{AF7AD808-E481-4F21-8E57-DEB0A9BE0588}" srcOrd="0" destOrd="0" presId="urn:microsoft.com/office/officeart/2005/8/layout/hList1"/>
    <dgm:cxn modelId="{77EF5DC6-6CC7-4D83-A650-2C3E4EB44D98}" type="presParOf" srcId="{19BC6251-79C9-4BDC-A6DB-CD17276D3F19}" destId="{8F60C2A4-07D8-4DAA-B72C-BD8E4462DDF2}" srcOrd="0" destOrd="0" presId="urn:microsoft.com/office/officeart/2005/8/layout/hList1"/>
    <dgm:cxn modelId="{E360D039-CD4B-4813-8674-E9F82148436C}" type="presParOf" srcId="{8F60C2A4-07D8-4DAA-B72C-BD8E4462DDF2}" destId="{AF7AD808-E481-4F21-8E57-DEB0A9BE0588}" srcOrd="0" destOrd="0" presId="urn:microsoft.com/office/officeart/2005/8/layout/hList1"/>
    <dgm:cxn modelId="{5F4DE519-DB2F-4756-B198-0B94E90F9C0C}" type="presParOf" srcId="{8F60C2A4-07D8-4DAA-B72C-BD8E4462DDF2}" destId="{1DD47833-821E-4A91-8D89-7CB9F08C62BD}" srcOrd="1" destOrd="0" presId="urn:microsoft.com/office/officeart/2005/8/layout/hList1"/>
    <dgm:cxn modelId="{EEA410B5-A1C7-4BFF-A23E-687CAAE10A10}" type="presParOf" srcId="{19BC6251-79C9-4BDC-A6DB-CD17276D3F19}" destId="{91B92C99-0914-4600-BA04-C2CC325A712E}" srcOrd="1" destOrd="0" presId="urn:microsoft.com/office/officeart/2005/8/layout/hList1"/>
    <dgm:cxn modelId="{B10292C6-576D-464C-892A-42B6F927E176}" type="presParOf" srcId="{19BC6251-79C9-4BDC-A6DB-CD17276D3F19}" destId="{805DB998-471F-49D5-87C1-B218CFC25367}" srcOrd="2" destOrd="0" presId="urn:microsoft.com/office/officeart/2005/8/layout/hList1"/>
    <dgm:cxn modelId="{2931A9A5-BD94-4A86-A00A-67CC51140BCF}" type="presParOf" srcId="{805DB998-471F-49D5-87C1-B218CFC25367}" destId="{12BA62E0-C273-461A-8895-D0282D0BAC31}" srcOrd="0" destOrd="0" presId="urn:microsoft.com/office/officeart/2005/8/layout/hList1"/>
    <dgm:cxn modelId="{F8A8AE79-BE2F-41AE-A327-DBBC1C0F28AE}" type="presParOf" srcId="{805DB998-471F-49D5-87C1-B218CFC25367}" destId="{E9C3F645-B1FE-4291-87CE-A0C6024B251E}" srcOrd="1" destOrd="0" presId="urn:microsoft.com/office/officeart/2005/8/layout/hList1"/>
    <dgm:cxn modelId="{F6995CC8-170D-4B61-B2BF-F249752A7291}" type="presParOf" srcId="{19BC6251-79C9-4BDC-A6DB-CD17276D3F19}" destId="{C7A56EFD-9D00-48E0-B08D-C0F60BB3EA68}" srcOrd="3" destOrd="0" presId="urn:microsoft.com/office/officeart/2005/8/layout/hList1"/>
    <dgm:cxn modelId="{E831D1B0-B6B0-4070-9B9F-16B4A265E100}" type="presParOf" srcId="{19BC6251-79C9-4BDC-A6DB-CD17276D3F19}" destId="{FA96B5FE-4418-43DC-9CC7-5AFA8C968CE9}" srcOrd="4" destOrd="0" presId="urn:microsoft.com/office/officeart/2005/8/layout/hList1"/>
    <dgm:cxn modelId="{658BBFD7-B56F-4F42-9930-0A2E15E011FA}" type="presParOf" srcId="{FA96B5FE-4418-43DC-9CC7-5AFA8C968CE9}" destId="{41EBDCFF-4F7B-4C51-AD6B-1704B025D4FB}" srcOrd="0" destOrd="0" presId="urn:microsoft.com/office/officeart/2005/8/layout/hList1"/>
    <dgm:cxn modelId="{24240828-59FA-4418-AF37-965D89FDED6F}" type="presParOf" srcId="{FA96B5FE-4418-43DC-9CC7-5AFA8C968CE9}" destId="{39F907EC-35E8-45EC-8B13-5B4773A75939}" srcOrd="1" destOrd="0" presId="urn:microsoft.com/office/officeart/2005/8/layout/hList1"/>
    <dgm:cxn modelId="{EF1F2C86-8A37-4E3E-99ED-E659028B27F6}" type="presParOf" srcId="{19BC6251-79C9-4BDC-A6DB-CD17276D3F19}" destId="{16B8B2BF-7282-4047-8183-F01AA655A047}" srcOrd="5" destOrd="0" presId="urn:microsoft.com/office/officeart/2005/8/layout/hList1"/>
    <dgm:cxn modelId="{254DEA66-512A-4BB4-A14B-6DF5D607D170}" type="presParOf" srcId="{19BC6251-79C9-4BDC-A6DB-CD17276D3F19}" destId="{93FB07D7-00A5-4BE2-AE24-B44E2E51572C}" srcOrd="6" destOrd="0" presId="urn:microsoft.com/office/officeart/2005/8/layout/hList1"/>
    <dgm:cxn modelId="{1E17FF87-7D75-4C21-BC95-2397C988A741}" type="presParOf" srcId="{93FB07D7-00A5-4BE2-AE24-B44E2E51572C}" destId="{FCCFA650-55AB-4890-B204-E684F0DEFFBE}" srcOrd="0" destOrd="0" presId="urn:microsoft.com/office/officeart/2005/8/layout/hList1"/>
    <dgm:cxn modelId="{6E50FE24-361F-4916-A95B-35E9DFBFBADF}" type="presParOf" srcId="{93FB07D7-00A5-4BE2-AE24-B44E2E51572C}" destId="{C2C39893-4B92-4A7E-A50D-039F271F665E}" srcOrd="1" destOrd="0" presId="urn:microsoft.com/office/officeart/2005/8/layout/h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94EE2EF-F019-4CF6-A9DE-EA58BBA28F8C}" type="doc">
      <dgm:prSet loTypeId="urn:microsoft.com/office/officeart/2005/8/layout/bList2" loCatId="list" qsTypeId="urn:microsoft.com/office/officeart/2005/8/quickstyle/simple5" qsCatId="simple" csTypeId="urn:microsoft.com/office/officeart/2005/8/colors/accent6_2" csCatId="accent6" phldr="1"/>
      <dgm:spPr/>
      <dgm:t>
        <a:bodyPr/>
        <a:lstStyle/>
        <a:p>
          <a:endParaRPr lang="en-BE"/>
        </a:p>
      </dgm:t>
    </dgm:pt>
    <dgm:pt modelId="{46C4F922-C2A0-496B-97EC-CB0C40A3BF64}">
      <dgm:prSet/>
      <dgm:spPr/>
      <dgm:t>
        <a:bodyPr/>
        <a:lstStyle/>
        <a:p>
          <a:r>
            <a:rPr lang="en-GB" b="1"/>
            <a:t>Case Study Analysis </a:t>
          </a:r>
          <a:endParaRPr lang="en-BE"/>
        </a:p>
      </dgm:t>
    </dgm:pt>
    <dgm:pt modelId="{FA25533B-7B8C-4E6B-8A3D-22DAD8337B3A}" type="parTrans" cxnId="{698B4C82-72FC-4638-B7F0-B3708B4A5AB8}">
      <dgm:prSet/>
      <dgm:spPr/>
      <dgm:t>
        <a:bodyPr/>
        <a:lstStyle/>
        <a:p>
          <a:endParaRPr lang="en-BE"/>
        </a:p>
      </dgm:t>
    </dgm:pt>
    <dgm:pt modelId="{B4E018C9-4A1E-43E0-B4D5-320927C3CE7B}" type="sibTrans" cxnId="{698B4C82-72FC-4638-B7F0-B3708B4A5AB8}">
      <dgm:prSet/>
      <dgm:spPr/>
      <dgm:t>
        <a:bodyPr/>
        <a:lstStyle/>
        <a:p>
          <a:endParaRPr lang="en-BE"/>
        </a:p>
      </dgm:t>
    </dgm:pt>
    <dgm:pt modelId="{6463BF8B-8D0C-4921-A714-361313F0343A}">
      <dgm:prSet/>
      <dgm:spPr/>
      <dgm:t>
        <a:bodyPr/>
        <a:lstStyle/>
        <a:p>
          <a:r>
            <a:rPr lang="en-GB"/>
            <a:t>Activity: Assign a real-world case study related to the vocational field (e.g., an automotive troubleshooting case). Groups analyze the scenario, identify key problems, and propose solutions.</a:t>
          </a:r>
          <a:endParaRPr lang="en-BE"/>
        </a:p>
      </dgm:t>
    </dgm:pt>
    <dgm:pt modelId="{A6014298-FA9B-4D88-B083-01F9EF9FF880}" type="parTrans" cxnId="{3D7FD5E8-D700-47D2-92A4-467368821586}">
      <dgm:prSet/>
      <dgm:spPr/>
      <dgm:t>
        <a:bodyPr/>
        <a:lstStyle/>
        <a:p>
          <a:endParaRPr lang="en-BE"/>
        </a:p>
      </dgm:t>
    </dgm:pt>
    <dgm:pt modelId="{8070B92C-C7C3-41BC-AE7F-43EF95FAA6D0}" type="sibTrans" cxnId="{3D7FD5E8-D700-47D2-92A4-467368821586}">
      <dgm:prSet/>
      <dgm:spPr/>
      <dgm:t>
        <a:bodyPr/>
        <a:lstStyle/>
        <a:p>
          <a:endParaRPr lang="en-BE"/>
        </a:p>
      </dgm:t>
    </dgm:pt>
    <dgm:pt modelId="{D8B77D0F-748C-400D-AAB2-6AEF55FB4FC6}">
      <dgm:prSet/>
      <dgm:spPr/>
      <dgm:t>
        <a:bodyPr/>
        <a:lstStyle/>
        <a:p>
          <a:r>
            <a:rPr lang="en-GB"/>
            <a:t>Objective: Develop critical thinking, practical problem-solving skills, and teamwork.</a:t>
          </a:r>
          <a:endParaRPr lang="en-BE"/>
        </a:p>
      </dgm:t>
    </dgm:pt>
    <dgm:pt modelId="{0493B566-DC45-407D-BF4F-6CFE101CEDA8}" type="parTrans" cxnId="{BD1E099A-9B71-420F-8450-A580921ED945}">
      <dgm:prSet/>
      <dgm:spPr/>
      <dgm:t>
        <a:bodyPr/>
        <a:lstStyle/>
        <a:p>
          <a:endParaRPr lang="en-BE"/>
        </a:p>
      </dgm:t>
    </dgm:pt>
    <dgm:pt modelId="{892BD6C0-3045-4C1B-AFA7-45FC67D53163}" type="sibTrans" cxnId="{BD1E099A-9B71-420F-8450-A580921ED945}">
      <dgm:prSet/>
      <dgm:spPr/>
      <dgm:t>
        <a:bodyPr/>
        <a:lstStyle/>
        <a:p>
          <a:endParaRPr lang="en-BE"/>
        </a:p>
      </dgm:t>
    </dgm:pt>
    <dgm:pt modelId="{DEB54E9A-CBBE-45E9-B90C-E5D9A6AEBFB7}">
      <dgm:prSet/>
      <dgm:spPr/>
      <dgm:t>
        <a:bodyPr/>
        <a:lstStyle/>
        <a:p>
          <a:r>
            <a:rPr lang="en-GB" b="1"/>
            <a:t>Project-Based Learning</a:t>
          </a:r>
          <a:endParaRPr lang="en-BE"/>
        </a:p>
      </dgm:t>
    </dgm:pt>
    <dgm:pt modelId="{994E1FF3-BE27-42A8-BE5C-FF72C5724C54}" type="parTrans" cxnId="{6F9A17D5-3775-4BF7-9D47-AE23B4A1ECF3}">
      <dgm:prSet/>
      <dgm:spPr/>
      <dgm:t>
        <a:bodyPr/>
        <a:lstStyle/>
        <a:p>
          <a:endParaRPr lang="en-BE"/>
        </a:p>
      </dgm:t>
    </dgm:pt>
    <dgm:pt modelId="{7D72C80E-7859-484C-A9AE-BC2A26321CFF}" type="sibTrans" cxnId="{6F9A17D5-3775-4BF7-9D47-AE23B4A1ECF3}">
      <dgm:prSet/>
      <dgm:spPr/>
      <dgm:t>
        <a:bodyPr/>
        <a:lstStyle/>
        <a:p>
          <a:endParaRPr lang="en-BE"/>
        </a:p>
      </dgm:t>
    </dgm:pt>
    <dgm:pt modelId="{D0DAFF4D-320C-42FB-91E3-4146565E945B}">
      <dgm:prSet/>
      <dgm:spPr/>
      <dgm:t>
        <a:bodyPr/>
        <a:lstStyle/>
        <a:p>
          <a:r>
            <a:rPr lang="en-GB" dirty="0"/>
            <a:t>Activity: Assign groups to create a project, such as designing a marketing plan for a local business, constructing a piece of furniture, or setting up a basic electrical circuit.</a:t>
          </a:r>
          <a:endParaRPr lang="en-BE" dirty="0"/>
        </a:p>
      </dgm:t>
    </dgm:pt>
    <dgm:pt modelId="{9A6D8122-57BD-4B8E-BE14-21D86877F9B6}" type="parTrans" cxnId="{BF5A00A2-FC0A-4F86-A4EE-6211C452534E}">
      <dgm:prSet/>
      <dgm:spPr/>
      <dgm:t>
        <a:bodyPr/>
        <a:lstStyle/>
        <a:p>
          <a:endParaRPr lang="en-BE"/>
        </a:p>
      </dgm:t>
    </dgm:pt>
    <dgm:pt modelId="{DA652EE6-21C5-454B-81EC-269AE4320F17}" type="sibTrans" cxnId="{BF5A00A2-FC0A-4F86-A4EE-6211C452534E}">
      <dgm:prSet/>
      <dgm:spPr/>
      <dgm:t>
        <a:bodyPr/>
        <a:lstStyle/>
        <a:p>
          <a:endParaRPr lang="en-BE"/>
        </a:p>
      </dgm:t>
    </dgm:pt>
    <dgm:pt modelId="{47E3BCCA-D088-47E0-BAA8-6FA468F4ABA8}">
      <dgm:prSet/>
      <dgm:spPr/>
      <dgm:t>
        <a:bodyPr/>
        <a:lstStyle/>
        <a:p>
          <a:r>
            <a:rPr lang="en-GB"/>
            <a:t>Objective: Apply theoretical knowledge to a practical task and develop project management, planning, and hands-on skills.</a:t>
          </a:r>
          <a:endParaRPr lang="en-BE"/>
        </a:p>
      </dgm:t>
    </dgm:pt>
    <dgm:pt modelId="{216748DF-D0A6-4E06-8336-AAA9FF8634C7}" type="parTrans" cxnId="{39B71070-350A-4E70-9F25-3B13E83105CA}">
      <dgm:prSet/>
      <dgm:spPr/>
      <dgm:t>
        <a:bodyPr/>
        <a:lstStyle/>
        <a:p>
          <a:endParaRPr lang="en-BE"/>
        </a:p>
      </dgm:t>
    </dgm:pt>
    <dgm:pt modelId="{D568B73B-0D7C-4278-B1A4-A1754031F334}" type="sibTrans" cxnId="{39B71070-350A-4E70-9F25-3B13E83105CA}">
      <dgm:prSet/>
      <dgm:spPr/>
      <dgm:t>
        <a:bodyPr/>
        <a:lstStyle/>
        <a:p>
          <a:endParaRPr lang="en-BE"/>
        </a:p>
      </dgm:t>
    </dgm:pt>
    <dgm:pt modelId="{4C3DE665-6D0B-4DE1-8059-E6BC8AE5474F}">
      <dgm:prSet/>
      <dgm:spPr/>
      <dgm:t>
        <a:bodyPr/>
        <a:lstStyle/>
        <a:p>
          <a:r>
            <a:rPr lang="en-GB" b="1"/>
            <a:t>Role-Playing Scenarios</a:t>
          </a:r>
          <a:endParaRPr lang="en-BE"/>
        </a:p>
      </dgm:t>
    </dgm:pt>
    <dgm:pt modelId="{668848A4-A99E-4C44-BF25-671F99D7D279}" type="parTrans" cxnId="{20C894D5-DF88-4225-877C-1E529EF0CF8F}">
      <dgm:prSet/>
      <dgm:spPr/>
      <dgm:t>
        <a:bodyPr/>
        <a:lstStyle/>
        <a:p>
          <a:endParaRPr lang="en-BE"/>
        </a:p>
      </dgm:t>
    </dgm:pt>
    <dgm:pt modelId="{1A853F32-F7C3-4FDC-956B-364CFE398282}" type="sibTrans" cxnId="{20C894D5-DF88-4225-877C-1E529EF0CF8F}">
      <dgm:prSet/>
      <dgm:spPr/>
      <dgm:t>
        <a:bodyPr/>
        <a:lstStyle/>
        <a:p>
          <a:endParaRPr lang="en-BE"/>
        </a:p>
      </dgm:t>
    </dgm:pt>
    <dgm:pt modelId="{0736C41E-B2CE-4174-A441-FC5906302DE5}">
      <dgm:prSet/>
      <dgm:spPr/>
      <dgm:t>
        <a:bodyPr/>
        <a:lstStyle/>
        <a:p>
          <a:r>
            <a:rPr lang="en-GB"/>
            <a:t>Activity: Students role-play a client interaction, such as a customer service situation in hospitality or a consultation with a healthcare patient.</a:t>
          </a:r>
          <a:endParaRPr lang="en-BE"/>
        </a:p>
      </dgm:t>
    </dgm:pt>
    <dgm:pt modelId="{53F0A4C4-55E9-4E9D-93D5-B8649B200059}" type="parTrans" cxnId="{69110004-F6B8-4F96-A80B-02959737639B}">
      <dgm:prSet/>
      <dgm:spPr/>
      <dgm:t>
        <a:bodyPr/>
        <a:lstStyle/>
        <a:p>
          <a:endParaRPr lang="en-BE"/>
        </a:p>
      </dgm:t>
    </dgm:pt>
    <dgm:pt modelId="{62CF3210-DB64-4852-A06F-83A440E2E0B1}" type="sibTrans" cxnId="{69110004-F6B8-4F96-A80B-02959737639B}">
      <dgm:prSet/>
      <dgm:spPr/>
      <dgm:t>
        <a:bodyPr/>
        <a:lstStyle/>
        <a:p>
          <a:endParaRPr lang="en-BE"/>
        </a:p>
      </dgm:t>
    </dgm:pt>
    <dgm:pt modelId="{B4A68C9D-4123-4FF3-A650-8AED9DFB242E}">
      <dgm:prSet/>
      <dgm:spPr/>
      <dgm:t>
        <a:bodyPr/>
        <a:lstStyle/>
        <a:p>
          <a:r>
            <a:rPr lang="en-GB"/>
            <a:t>Objective: Enhance communication skills, understand industry-specific scenarios, and practice professional behavior.</a:t>
          </a:r>
          <a:endParaRPr lang="en-BE"/>
        </a:p>
      </dgm:t>
    </dgm:pt>
    <dgm:pt modelId="{C9B44F65-38F4-491E-805E-ABBA25F74364}" type="parTrans" cxnId="{39E48788-BF84-4BA4-B2CA-AAEF51FA581A}">
      <dgm:prSet/>
      <dgm:spPr/>
      <dgm:t>
        <a:bodyPr/>
        <a:lstStyle/>
        <a:p>
          <a:endParaRPr lang="en-BE"/>
        </a:p>
      </dgm:t>
    </dgm:pt>
    <dgm:pt modelId="{36FF2BD1-E4FE-42FE-AF46-D8155B1712E0}" type="sibTrans" cxnId="{39E48788-BF84-4BA4-B2CA-AAEF51FA581A}">
      <dgm:prSet/>
      <dgm:spPr/>
      <dgm:t>
        <a:bodyPr/>
        <a:lstStyle/>
        <a:p>
          <a:endParaRPr lang="en-BE"/>
        </a:p>
      </dgm:t>
    </dgm:pt>
    <dgm:pt modelId="{9B9BBB77-D9D6-4AB1-A39C-03B8156022C6}" type="pres">
      <dgm:prSet presAssocID="{D94EE2EF-F019-4CF6-A9DE-EA58BBA28F8C}" presName="diagram" presStyleCnt="0">
        <dgm:presLayoutVars>
          <dgm:dir/>
          <dgm:animLvl val="lvl"/>
          <dgm:resizeHandles val="exact"/>
        </dgm:presLayoutVars>
      </dgm:prSet>
      <dgm:spPr/>
    </dgm:pt>
    <dgm:pt modelId="{4D10808A-ADA5-42A6-806D-5A15E03D20E4}" type="pres">
      <dgm:prSet presAssocID="{46C4F922-C2A0-496B-97EC-CB0C40A3BF64}" presName="compNode" presStyleCnt="0"/>
      <dgm:spPr/>
    </dgm:pt>
    <dgm:pt modelId="{DF777644-FC90-4975-8B3A-67C9A98414D6}" type="pres">
      <dgm:prSet presAssocID="{46C4F922-C2A0-496B-97EC-CB0C40A3BF64}" presName="childRect" presStyleLbl="bgAcc1" presStyleIdx="0" presStyleCnt="3">
        <dgm:presLayoutVars>
          <dgm:bulletEnabled val="1"/>
        </dgm:presLayoutVars>
      </dgm:prSet>
      <dgm:spPr/>
    </dgm:pt>
    <dgm:pt modelId="{22C19195-41E0-4C11-A129-13016E4D8E80}" type="pres">
      <dgm:prSet presAssocID="{46C4F922-C2A0-496B-97EC-CB0C40A3BF64}" presName="parentText" presStyleLbl="node1" presStyleIdx="0" presStyleCnt="0">
        <dgm:presLayoutVars>
          <dgm:chMax val="0"/>
          <dgm:bulletEnabled val="1"/>
        </dgm:presLayoutVars>
      </dgm:prSet>
      <dgm:spPr/>
    </dgm:pt>
    <dgm:pt modelId="{DBD03463-21D3-4678-B226-A0E8EDEE98CA}" type="pres">
      <dgm:prSet presAssocID="{46C4F922-C2A0-496B-97EC-CB0C40A3BF64}" presName="parentRect" presStyleLbl="alignNode1" presStyleIdx="0" presStyleCnt="3"/>
      <dgm:spPr/>
    </dgm:pt>
    <dgm:pt modelId="{16727F09-A820-4661-B798-4A6ACA264F2D}" type="pres">
      <dgm:prSet presAssocID="{46C4F922-C2A0-496B-97EC-CB0C40A3BF64}" presName="adorn" presStyleLbl="fgAccFollowNod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BCC4AA9A-FE6D-48C5-8942-A1A766C445D6}" type="pres">
      <dgm:prSet presAssocID="{B4E018C9-4A1E-43E0-B4D5-320927C3CE7B}" presName="sibTrans" presStyleLbl="sibTrans2D1" presStyleIdx="0" presStyleCnt="0"/>
      <dgm:spPr/>
    </dgm:pt>
    <dgm:pt modelId="{5BA665CA-FA84-471D-ABA0-3AD15321338C}" type="pres">
      <dgm:prSet presAssocID="{DEB54E9A-CBBE-45E9-B90C-E5D9A6AEBFB7}" presName="compNode" presStyleCnt="0"/>
      <dgm:spPr/>
    </dgm:pt>
    <dgm:pt modelId="{546E0744-48AE-4841-A70D-05A0546E0F59}" type="pres">
      <dgm:prSet presAssocID="{DEB54E9A-CBBE-45E9-B90C-E5D9A6AEBFB7}" presName="childRect" presStyleLbl="bgAcc1" presStyleIdx="1" presStyleCnt="3">
        <dgm:presLayoutVars>
          <dgm:bulletEnabled val="1"/>
        </dgm:presLayoutVars>
      </dgm:prSet>
      <dgm:spPr/>
    </dgm:pt>
    <dgm:pt modelId="{1390F8F0-F13A-4C9B-ABBD-A246EBF6EC8E}" type="pres">
      <dgm:prSet presAssocID="{DEB54E9A-CBBE-45E9-B90C-E5D9A6AEBFB7}" presName="parentText" presStyleLbl="node1" presStyleIdx="0" presStyleCnt="0">
        <dgm:presLayoutVars>
          <dgm:chMax val="0"/>
          <dgm:bulletEnabled val="1"/>
        </dgm:presLayoutVars>
      </dgm:prSet>
      <dgm:spPr/>
    </dgm:pt>
    <dgm:pt modelId="{81F4ECC3-3977-41C2-9C40-203F375483F7}" type="pres">
      <dgm:prSet presAssocID="{DEB54E9A-CBBE-45E9-B90C-E5D9A6AEBFB7}" presName="parentRect" presStyleLbl="alignNode1" presStyleIdx="1" presStyleCnt="3"/>
      <dgm:spPr/>
    </dgm:pt>
    <dgm:pt modelId="{8656C555-92DB-4F5B-BB1D-6411D38ACFB7}" type="pres">
      <dgm:prSet presAssocID="{DEB54E9A-CBBE-45E9-B90C-E5D9A6AEBFB7}" presName="adorn" presStyleLbl="fgAccFollowNod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pt>
    <dgm:pt modelId="{07567499-F738-48CD-938F-5DBC839F1DB5}" type="pres">
      <dgm:prSet presAssocID="{7D72C80E-7859-484C-A9AE-BC2A26321CFF}" presName="sibTrans" presStyleLbl="sibTrans2D1" presStyleIdx="0" presStyleCnt="0"/>
      <dgm:spPr/>
    </dgm:pt>
    <dgm:pt modelId="{1D7FE33C-9BDF-43A2-9384-C1F63A86CB5A}" type="pres">
      <dgm:prSet presAssocID="{4C3DE665-6D0B-4DE1-8059-E6BC8AE5474F}" presName="compNode" presStyleCnt="0"/>
      <dgm:spPr/>
    </dgm:pt>
    <dgm:pt modelId="{81E6E12D-27CC-46FE-8C82-534FC1785E31}" type="pres">
      <dgm:prSet presAssocID="{4C3DE665-6D0B-4DE1-8059-E6BC8AE5474F}" presName="childRect" presStyleLbl="bgAcc1" presStyleIdx="2" presStyleCnt="3">
        <dgm:presLayoutVars>
          <dgm:bulletEnabled val="1"/>
        </dgm:presLayoutVars>
      </dgm:prSet>
      <dgm:spPr/>
    </dgm:pt>
    <dgm:pt modelId="{6A79DD1F-CFDC-4C16-82F0-FE639A85AEFB}" type="pres">
      <dgm:prSet presAssocID="{4C3DE665-6D0B-4DE1-8059-E6BC8AE5474F}" presName="parentText" presStyleLbl="node1" presStyleIdx="0" presStyleCnt="0">
        <dgm:presLayoutVars>
          <dgm:chMax val="0"/>
          <dgm:bulletEnabled val="1"/>
        </dgm:presLayoutVars>
      </dgm:prSet>
      <dgm:spPr/>
    </dgm:pt>
    <dgm:pt modelId="{8BE64AE9-D9FE-465F-9654-41E8E7499393}" type="pres">
      <dgm:prSet presAssocID="{4C3DE665-6D0B-4DE1-8059-E6BC8AE5474F}" presName="parentRect" presStyleLbl="alignNode1" presStyleIdx="2" presStyleCnt="3"/>
      <dgm:spPr/>
    </dgm:pt>
    <dgm:pt modelId="{7682FE76-BE87-425A-AEF9-B3E96407E304}" type="pres">
      <dgm:prSet presAssocID="{4C3DE665-6D0B-4DE1-8059-E6BC8AE5474F}" presName="adorn" presStyleLbl="fgAccFollowNod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39000" r="-39000"/>
          </a:stretch>
        </a:blipFill>
      </dgm:spPr>
    </dgm:pt>
  </dgm:ptLst>
  <dgm:cxnLst>
    <dgm:cxn modelId="{69110004-F6B8-4F96-A80B-02959737639B}" srcId="{4C3DE665-6D0B-4DE1-8059-E6BC8AE5474F}" destId="{0736C41E-B2CE-4174-A441-FC5906302DE5}" srcOrd="0" destOrd="0" parTransId="{53F0A4C4-55E9-4E9D-93D5-B8649B200059}" sibTransId="{62CF3210-DB64-4852-A06F-83A440E2E0B1}"/>
    <dgm:cxn modelId="{F4FE0007-AF9F-4C28-B947-D2B5212F8B14}" type="presOf" srcId="{4C3DE665-6D0B-4DE1-8059-E6BC8AE5474F}" destId="{6A79DD1F-CFDC-4C16-82F0-FE639A85AEFB}" srcOrd="0" destOrd="0" presId="urn:microsoft.com/office/officeart/2005/8/layout/bList2"/>
    <dgm:cxn modelId="{12B10818-2190-4190-B309-349EE0CCB95E}" type="presOf" srcId="{D94EE2EF-F019-4CF6-A9DE-EA58BBA28F8C}" destId="{9B9BBB77-D9D6-4AB1-A39C-03B8156022C6}" srcOrd="0" destOrd="0" presId="urn:microsoft.com/office/officeart/2005/8/layout/bList2"/>
    <dgm:cxn modelId="{205DCF26-795B-4890-B3AA-DAC3332AD6E8}" type="presOf" srcId="{DEB54E9A-CBBE-45E9-B90C-E5D9A6AEBFB7}" destId="{1390F8F0-F13A-4C9B-ABBD-A246EBF6EC8E}" srcOrd="0" destOrd="0" presId="urn:microsoft.com/office/officeart/2005/8/layout/bList2"/>
    <dgm:cxn modelId="{C636B638-33F6-42EB-956A-F40531F1DB19}" type="presOf" srcId="{0736C41E-B2CE-4174-A441-FC5906302DE5}" destId="{81E6E12D-27CC-46FE-8C82-534FC1785E31}" srcOrd="0" destOrd="0" presId="urn:microsoft.com/office/officeart/2005/8/layout/bList2"/>
    <dgm:cxn modelId="{8C09965F-635F-4B6B-9547-8F5B327150A4}" type="presOf" srcId="{47E3BCCA-D088-47E0-BAA8-6FA468F4ABA8}" destId="{546E0744-48AE-4841-A70D-05A0546E0F59}" srcOrd="0" destOrd="1" presId="urn:microsoft.com/office/officeart/2005/8/layout/bList2"/>
    <dgm:cxn modelId="{BD29C14E-0E38-4B79-8C9C-4F60439CBF48}" type="presOf" srcId="{D0DAFF4D-320C-42FB-91E3-4146565E945B}" destId="{546E0744-48AE-4841-A70D-05A0546E0F59}" srcOrd="0" destOrd="0" presId="urn:microsoft.com/office/officeart/2005/8/layout/bList2"/>
    <dgm:cxn modelId="{39B71070-350A-4E70-9F25-3B13E83105CA}" srcId="{DEB54E9A-CBBE-45E9-B90C-E5D9A6AEBFB7}" destId="{47E3BCCA-D088-47E0-BAA8-6FA468F4ABA8}" srcOrd="1" destOrd="0" parTransId="{216748DF-D0A6-4E06-8336-AAA9FF8634C7}" sibTransId="{D568B73B-0D7C-4278-B1A4-A1754031F334}"/>
    <dgm:cxn modelId="{71A03C71-DC2C-46CC-B2AC-45AAC64A6D85}" type="presOf" srcId="{6463BF8B-8D0C-4921-A714-361313F0343A}" destId="{DF777644-FC90-4975-8B3A-67C9A98414D6}" srcOrd="0" destOrd="0" presId="urn:microsoft.com/office/officeart/2005/8/layout/bList2"/>
    <dgm:cxn modelId="{698B4C82-72FC-4638-B7F0-B3708B4A5AB8}" srcId="{D94EE2EF-F019-4CF6-A9DE-EA58BBA28F8C}" destId="{46C4F922-C2A0-496B-97EC-CB0C40A3BF64}" srcOrd="0" destOrd="0" parTransId="{FA25533B-7B8C-4E6B-8A3D-22DAD8337B3A}" sibTransId="{B4E018C9-4A1E-43E0-B4D5-320927C3CE7B}"/>
    <dgm:cxn modelId="{39E48788-BF84-4BA4-B2CA-AAEF51FA581A}" srcId="{4C3DE665-6D0B-4DE1-8059-E6BC8AE5474F}" destId="{B4A68C9D-4123-4FF3-A650-8AED9DFB242E}" srcOrd="1" destOrd="0" parTransId="{C9B44F65-38F4-491E-805E-ABBA25F74364}" sibTransId="{36FF2BD1-E4FE-42FE-AF46-D8155B1712E0}"/>
    <dgm:cxn modelId="{BD1E099A-9B71-420F-8450-A580921ED945}" srcId="{46C4F922-C2A0-496B-97EC-CB0C40A3BF64}" destId="{D8B77D0F-748C-400D-AAB2-6AEF55FB4FC6}" srcOrd="1" destOrd="0" parTransId="{0493B566-DC45-407D-BF4F-6CFE101CEDA8}" sibTransId="{892BD6C0-3045-4C1B-AFA7-45FC67D53163}"/>
    <dgm:cxn modelId="{BF5A00A2-FC0A-4F86-A4EE-6211C452534E}" srcId="{DEB54E9A-CBBE-45E9-B90C-E5D9A6AEBFB7}" destId="{D0DAFF4D-320C-42FB-91E3-4146565E945B}" srcOrd="0" destOrd="0" parTransId="{9A6D8122-57BD-4B8E-BE14-21D86877F9B6}" sibTransId="{DA652EE6-21C5-454B-81EC-269AE4320F17}"/>
    <dgm:cxn modelId="{1CE157A6-8E64-4432-8368-722AF55A7240}" type="presOf" srcId="{B4A68C9D-4123-4FF3-A650-8AED9DFB242E}" destId="{81E6E12D-27CC-46FE-8C82-534FC1785E31}" srcOrd="0" destOrd="1" presId="urn:microsoft.com/office/officeart/2005/8/layout/bList2"/>
    <dgm:cxn modelId="{E0B35FC8-1D19-43C3-887E-C973D4305128}" type="presOf" srcId="{7D72C80E-7859-484C-A9AE-BC2A26321CFF}" destId="{07567499-F738-48CD-938F-5DBC839F1DB5}" srcOrd="0" destOrd="0" presId="urn:microsoft.com/office/officeart/2005/8/layout/bList2"/>
    <dgm:cxn modelId="{5117C2D4-7A95-46D2-ABF5-76229BB449B9}" type="presOf" srcId="{4C3DE665-6D0B-4DE1-8059-E6BC8AE5474F}" destId="{8BE64AE9-D9FE-465F-9654-41E8E7499393}" srcOrd="1" destOrd="0" presId="urn:microsoft.com/office/officeart/2005/8/layout/bList2"/>
    <dgm:cxn modelId="{6F9A17D5-3775-4BF7-9D47-AE23B4A1ECF3}" srcId="{D94EE2EF-F019-4CF6-A9DE-EA58BBA28F8C}" destId="{DEB54E9A-CBBE-45E9-B90C-E5D9A6AEBFB7}" srcOrd="1" destOrd="0" parTransId="{994E1FF3-BE27-42A8-BE5C-FF72C5724C54}" sibTransId="{7D72C80E-7859-484C-A9AE-BC2A26321CFF}"/>
    <dgm:cxn modelId="{20C894D5-DF88-4225-877C-1E529EF0CF8F}" srcId="{D94EE2EF-F019-4CF6-A9DE-EA58BBA28F8C}" destId="{4C3DE665-6D0B-4DE1-8059-E6BC8AE5474F}" srcOrd="2" destOrd="0" parTransId="{668848A4-A99E-4C44-BF25-671F99D7D279}" sibTransId="{1A853F32-F7C3-4FDC-956B-364CFE398282}"/>
    <dgm:cxn modelId="{BE616FD6-C302-4B3E-87F4-D7DD342F2910}" type="presOf" srcId="{D8B77D0F-748C-400D-AAB2-6AEF55FB4FC6}" destId="{DF777644-FC90-4975-8B3A-67C9A98414D6}" srcOrd="0" destOrd="1" presId="urn:microsoft.com/office/officeart/2005/8/layout/bList2"/>
    <dgm:cxn modelId="{F59CEED9-BFED-4658-935E-33D0ECF9E4F0}" type="presOf" srcId="{46C4F922-C2A0-496B-97EC-CB0C40A3BF64}" destId="{22C19195-41E0-4C11-A129-13016E4D8E80}" srcOrd="0" destOrd="0" presId="urn:microsoft.com/office/officeart/2005/8/layout/bList2"/>
    <dgm:cxn modelId="{31F05BE7-90A7-484B-9FB9-A5EBFA515285}" type="presOf" srcId="{46C4F922-C2A0-496B-97EC-CB0C40A3BF64}" destId="{DBD03463-21D3-4678-B226-A0E8EDEE98CA}" srcOrd="1" destOrd="0" presId="urn:microsoft.com/office/officeart/2005/8/layout/bList2"/>
    <dgm:cxn modelId="{3D7FD5E8-D700-47D2-92A4-467368821586}" srcId="{46C4F922-C2A0-496B-97EC-CB0C40A3BF64}" destId="{6463BF8B-8D0C-4921-A714-361313F0343A}" srcOrd="0" destOrd="0" parTransId="{A6014298-FA9B-4D88-B083-01F9EF9FF880}" sibTransId="{8070B92C-C7C3-41BC-AE7F-43EF95FAA6D0}"/>
    <dgm:cxn modelId="{524BD3EF-0C5C-44BC-9804-5CDAEC7F6559}" type="presOf" srcId="{B4E018C9-4A1E-43E0-B4D5-320927C3CE7B}" destId="{BCC4AA9A-FE6D-48C5-8942-A1A766C445D6}" srcOrd="0" destOrd="0" presId="urn:microsoft.com/office/officeart/2005/8/layout/bList2"/>
    <dgm:cxn modelId="{2A2241F5-1388-421A-9F85-3FBF7212415A}" type="presOf" srcId="{DEB54E9A-CBBE-45E9-B90C-E5D9A6AEBFB7}" destId="{81F4ECC3-3977-41C2-9C40-203F375483F7}" srcOrd="1" destOrd="0" presId="urn:microsoft.com/office/officeart/2005/8/layout/bList2"/>
    <dgm:cxn modelId="{9D88E0D4-39E2-4788-85DE-11C673E33213}" type="presParOf" srcId="{9B9BBB77-D9D6-4AB1-A39C-03B8156022C6}" destId="{4D10808A-ADA5-42A6-806D-5A15E03D20E4}" srcOrd="0" destOrd="0" presId="urn:microsoft.com/office/officeart/2005/8/layout/bList2"/>
    <dgm:cxn modelId="{77E9498E-3F46-4885-B00E-547C12838C95}" type="presParOf" srcId="{4D10808A-ADA5-42A6-806D-5A15E03D20E4}" destId="{DF777644-FC90-4975-8B3A-67C9A98414D6}" srcOrd="0" destOrd="0" presId="urn:microsoft.com/office/officeart/2005/8/layout/bList2"/>
    <dgm:cxn modelId="{8150A0CF-2C15-4827-B7DE-855AB9955940}" type="presParOf" srcId="{4D10808A-ADA5-42A6-806D-5A15E03D20E4}" destId="{22C19195-41E0-4C11-A129-13016E4D8E80}" srcOrd="1" destOrd="0" presId="urn:microsoft.com/office/officeart/2005/8/layout/bList2"/>
    <dgm:cxn modelId="{113AAB68-BACE-449C-9941-45462F3FE68B}" type="presParOf" srcId="{4D10808A-ADA5-42A6-806D-5A15E03D20E4}" destId="{DBD03463-21D3-4678-B226-A0E8EDEE98CA}" srcOrd="2" destOrd="0" presId="urn:microsoft.com/office/officeart/2005/8/layout/bList2"/>
    <dgm:cxn modelId="{5D450555-6E71-4A3F-A7A1-D0FA60B427F2}" type="presParOf" srcId="{4D10808A-ADA5-42A6-806D-5A15E03D20E4}" destId="{16727F09-A820-4661-B798-4A6ACA264F2D}" srcOrd="3" destOrd="0" presId="urn:microsoft.com/office/officeart/2005/8/layout/bList2"/>
    <dgm:cxn modelId="{E5D23F03-7ACA-420A-A675-7F54672F4170}" type="presParOf" srcId="{9B9BBB77-D9D6-4AB1-A39C-03B8156022C6}" destId="{BCC4AA9A-FE6D-48C5-8942-A1A766C445D6}" srcOrd="1" destOrd="0" presId="urn:microsoft.com/office/officeart/2005/8/layout/bList2"/>
    <dgm:cxn modelId="{587C4554-6404-4780-BE4D-7AD99F92807C}" type="presParOf" srcId="{9B9BBB77-D9D6-4AB1-A39C-03B8156022C6}" destId="{5BA665CA-FA84-471D-ABA0-3AD15321338C}" srcOrd="2" destOrd="0" presId="urn:microsoft.com/office/officeart/2005/8/layout/bList2"/>
    <dgm:cxn modelId="{C9F4F397-D349-4CAA-89CF-E1F566297F20}" type="presParOf" srcId="{5BA665CA-FA84-471D-ABA0-3AD15321338C}" destId="{546E0744-48AE-4841-A70D-05A0546E0F59}" srcOrd="0" destOrd="0" presId="urn:microsoft.com/office/officeart/2005/8/layout/bList2"/>
    <dgm:cxn modelId="{5BE525B2-FF50-4EF4-A58C-029B0F6A8FCD}" type="presParOf" srcId="{5BA665CA-FA84-471D-ABA0-3AD15321338C}" destId="{1390F8F0-F13A-4C9B-ABBD-A246EBF6EC8E}" srcOrd="1" destOrd="0" presId="urn:microsoft.com/office/officeart/2005/8/layout/bList2"/>
    <dgm:cxn modelId="{1310BB82-0246-4D02-8130-447A85B0FE5F}" type="presParOf" srcId="{5BA665CA-FA84-471D-ABA0-3AD15321338C}" destId="{81F4ECC3-3977-41C2-9C40-203F375483F7}" srcOrd="2" destOrd="0" presId="urn:microsoft.com/office/officeart/2005/8/layout/bList2"/>
    <dgm:cxn modelId="{05A86673-4B9E-4FC8-85A3-BE54CE84E843}" type="presParOf" srcId="{5BA665CA-FA84-471D-ABA0-3AD15321338C}" destId="{8656C555-92DB-4F5B-BB1D-6411D38ACFB7}" srcOrd="3" destOrd="0" presId="urn:microsoft.com/office/officeart/2005/8/layout/bList2"/>
    <dgm:cxn modelId="{31296313-CBBC-4D69-AC43-16426C6061BD}" type="presParOf" srcId="{9B9BBB77-D9D6-4AB1-A39C-03B8156022C6}" destId="{07567499-F738-48CD-938F-5DBC839F1DB5}" srcOrd="3" destOrd="0" presId="urn:microsoft.com/office/officeart/2005/8/layout/bList2"/>
    <dgm:cxn modelId="{D6116372-F501-4B68-8214-1BE1FCBB3830}" type="presParOf" srcId="{9B9BBB77-D9D6-4AB1-A39C-03B8156022C6}" destId="{1D7FE33C-9BDF-43A2-9384-C1F63A86CB5A}" srcOrd="4" destOrd="0" presId="urn:microsoft.com/office/officeart/2005/8/layout/bList2"/>
    <dgm:cxn modelId="{8C396E93-F5B0-42A9-940F-AA5D3BA4E37F}" type="presParOf" srcId="{1D7FE33C-9BDF-43A2-9384-C1F63A86CB5A}" destId="{81E6E12D-27CC-46FE-8C82-534FC1785E31}" srcOrd="0" destOrd="0" presId="urn:microsoft.com/office/officeart/2005/8/layout/bList2"/>
    <dgm:cxn modelId="{FE1CE620-A8C6-43C2-9D87-3A5139E33862}" type="presParOf" srcId="{1D7FE33C-9BDF-43A2-9384-C1F63A86CB5A}" destId="{6A79DD1F-CFDC-4C16-82F0-FE639A85AEFB}" srcOrd="1" destOrd="0" presId="urn:microsoft.com/office/officeart/2005/8/layout/bList2"/>
    <dgm:cxn modelId="{300935B3-FAEC-4FD4-8013-96705A75B16F}" type="presParOf" srcId="{1D7FE33C-9BDF-43A2-9384-C1F63A86CB5A}" destId="{8BE64AE9-D9FE-465F-9654-41E8E7499393}" srcOrd="2" destOrd="0" presId="urn:microsoft.com/office/officeart/2005/8/layout/bList2"/>
    <dgm:cxn modelId="{E4BD96C8-7FF4-4DB7-8B0C-8A50898FE293}" type="presParOf" srcId="{1D7FE33C-9BDF-43A2-9384-C1F63A86CB5A}" destId="{7682FE76-BE87-425A-AEF9-B3E96407E304}" srcOrd="3" destOrd="0" presId="urn:microsoft.com/office/officeart/2005/8/layout/b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62CD3C-ED24-4315-8D75-3D9F138D5260}">
      <dsp:nvSpPr>
        <dsp:cNvPr id="0" name=""/>
        <dsp:cNvSpPr/>
      </dsp:nvSpPr>
      <dsp:spPr>
        <a:xfrm>
          <a:off x="0" y="0"/>
          <a:ext cx="12524304" cy="1770341"/>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b="1" kern="1200" dirty="0"/>
            <a:t>Guide, Not Lecturer: </a:t>
          </a:r>
          <a:r>
            <a:rPr lang="en-GB" sz="2600" b="0" kern="1200" dirty="0"/>
            <a:t>Instructors act as facilitators rather than traditional lecturers. Their role is to guide, prompt, and support students in collaborative learning rather than delivering direct instruction during class.</a:t>
          </a:r>
          <a:endParaRPr lang="en-US" sz="2600" b="0" kern="1200" dirty="0"/>
        </a:p>
      </dsp:txBody>
      <dsp:txXfrm>
        <a:off x="51852" y="51852"/>
        <a:ext cx="10613966" cy="1666637"/>
      </dsp:txXfrm>
    </dsp:sp>
    <dsp:sp modelId="{B8EB38D9-F4F4-4E10-B1BB-782C18F8C1D0}">
      <dsp:nvSpPr>
        <dsp:cNvPr id="0" name=""/>
        <dsp:cNvSpPr/>
      </dsp:nvSpPr>
      <dsp:spPr>
        <a:xfrm>
          <a:off x="1105085" y="2065398"/>
          <a:ext cx="12524304" cy="1770341"/>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b="1" kern="1200" dirty="0"/>
            <a:t>Monitor Group Progress: </a:t>
          </a:r>
          <a:r>
            <a:rPr lang="en-GB" sz="2600" b="0" kern="1200" dirty="0"/>
            <a:t>Regular monitoring of each group’s progress ensures that all students are engaged and contributing meaningfully. Instructors provide support as needed, whether it be answering questions, giving feedback, or mediating group conflicts.</a:t>
          </a:r>
          <a:endParaRPr lang="en-US" sz="2600" b="0" kern="1200" dirty="0"/>
        </a:p>
      </dsp:txBody>
      <dsp:txXfrm>
        <a:off x="1156937" y="2117250"/>
        <a:ext cx="10164792" cy="1666637"/>
      </dsp:txXfrm>
    </dsp:sp>
    <dsp:sp modelId="{B2DA09F5-5A5B-4A29-9374-1F94D0B62681}">
      <dsp:nvSpPr>
        <dsp:cNvPr id="0" name=""/>
        <dsp:cNvSpPr/>
      </dsp:nvSpPr>
      <dsp:spPr>
        <a:xfrm>
          <a:off x="2210171" y="4130797"/>
          <a:ext cx="12524304" cy="1770341"/>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b="1" kern="1200" dirty="0"/>
            <a:t>Foster a Collaborative Environment: </a:t>
          </a:r>
          <a:r>
            <a:rPr lang="en-GB" sz="2600" b="0" kern="1200" dirty="0"/>
            <a:t>Encourage an open, supportive classroom culture where students feel comfortable sharing ideas and engaging in constructive discussions.</a:t>
          </a:r>
          <a:endParaRPr lang="en-US" sz="2600" b="0" kern="1200" dirty="0"/>
        </a:p>
      </dsp:txBody>
      <dsp:txXfrm>
        <a:off x="2262023" y="4182649"/>
        <a:ext cx="10164792" cy="1666637"/>
      </dsp:txXfrm>
    </dsp:sp>
    <dsp:sp modelId="{B4B39359-5E71-4E57-9E82-B3FE08EC7D55}">
      <dsp:nvSpPr>
        <dsp:cNvPr id="0" name=""/>
        <dsp:cNvSpPr/>
      </dsp:nvSpPr>
      <dsp:spPr>
        <a:xfrm>
          <a:off x="11373582" y="1342509"/>
          <a:ext cx="1150722" cy="1150722"/>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11632494" y="1342509"/>
        <a:ext cx="632898" cy="865918"/>
      </dsp:txXfrm>
    </dsp:sp>
    <dsp:sp modelId="{86F3FED5-8302-41D7-8947-F1D6B4FF6ADC}">
      <dsp:nvSpPr>
        <dsp:cNvPr id="0" name=""/>
        <dsp:cNvSpPr/>
      </dsp:nvSpPr>
      <dsp:spPr>
        <a:xfrm>
          <a:off x="12478668" y="3396105"/>
          <a:ext cx="1150722" cy="1150722"/>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12737580" y="3396105"/>
        <a:ext cx="632898" cy="86591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8833F4-CFD6-4563-A51C-C91982D82E6F}">
      <dsp:nvSpPr>
        <dsp:cNvPr id="0" name=""/>
        <dsp:cNvSpPr/>
      </dsp:nvSpPr>
      <dsp:spPr>
        <a:xfrm>
          <a:off x="0" y="2068258"/>
          <a:ext cx="17885688" cy="2757678"/>
        </a:xfrm>
        <a:prstGeom prst="notchedRightArrow">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E4CC38-9CC7-4ECB-982E-46ECEF86CDA5}">
      <dsp:nvSpPr>
        <dsp:cNvPr id="0" name=""/>
        <dsp:cNvSpPr/>
      </dsp:nvSpPr>
      <dsp:spPr>
        <a:xfrm>
          <a:off x="7073" y="0"/>
          <a:ext cx="3092879" cy="2757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1">
          <a:noAutofit/>
        </a:bodyPr>
        <a:lstStyle/>
        <a:p>
          <a:pPr marL="0" lvl="0" indent="0" algn="l" defTabSz="711200">
            <a:lnSpc>
              <a:spcPct val="90000"/>
            </a:lnSpc>
            <a:spcBef>
              <a:spcPct val="0"/>
            </a:spcBef>
            <a:spcAft>
              <a:spcPct val="35000"/>
            </a:spcAft>
            <a:buNone/>
          </a:pPr>
          <a:r>
            <a:rPr lang="en-GB" sz="1600" b="1" kern="1200"/>
            <a:t>Integrating Collaboration Holistically:</a:t>
          </a:r>
          <a:endParaRPr lang="en-BE" sz="1600" kern="1200"/>
        </a:p>
        <a:p>
          <a:pPr marL="114300" lvl="1" indent="-114300" algn="l" defTabSz="622300">
            <a:lnSpc>
              <a:spcPct val="90000"/>
            </a:lnSpc>
            <a:spcBef>
              <a:spcPct val="0"/>
            </a:spcBef>
            <a:spcAft>
              <a:spcPct val="15000"/>
            </a:spcAft>
            <a:buChar char="•"/>
          </a:pPr>
          <a:r>
            <a:rPr lang="en-GB" sz="1400" b="1" kern="1200"/>
            <a:t>Curriculum Mapping: </a:t>
          </a:r>
          <a:r>
            <a:rPr lang="en-GB" sz="1400" kern="1200"/>
            <a:t>Begin with mapping the curriculum to identify opportunities where collaborative activities can naturally enhance learning outcomes across subjects.</a:t>
          </a:r>
          <a:endParaRPr lang="en-BE" sz="1400" kern="1200"/>
        </a:p>
        <a:p>
          <a:pPr marL="114300" lvl="1" indent="-114300" algn="l" defTabSz="622300">
            <a:lnSpc>
              <a:spcPct val="90000"/>
            </a:lnSpc>
            <a:spcBef>
              <a:spcPct val="0"/>
            </a:spcBef>
            <a:spcAft>
              <a:spcPct val="15000"/>
            </a:spcAft>
            <a:buChar char="•"/>
          </a:pPr>
          <a:r>
            <a:rPr lang="en-GB" sz="1400" b="1" kern="1200"/>
            <a:t>Interdisciplinary Projects: </a:t>
          </a:r>
          <a:r>
            <a:rPr lang="en-GB" sz="1400" kern="1200"/>
            <a:t>Design interdisciplinary projects that require students to apply skills and knowledge from multiple subjects, promoting a deeper understanding and application of concepts.</a:t>
          </a:r>
          <a:endParaRPr lang="en-BE" sz="1400" kern="1200"/>
        </a:p>
      </dsp:txBody>
      <dsp:txXfrm>
        <a:off x="7073" y="0"/>
        <a:ext cx="3092879" cy="2757678"/>
      </dsp:txXfrm>
    </dsp:sp>
    <dsp:sp modelId="{00EF9D7A-D9D0-4794-AF60-C929F1CD6910}">
      <dsp:nvSpPr>
        <dsp:cNvPr id="0" name=""/>
        <dsp:cNvSpPr/>
      </dsp:nvSpPr>
      <dsp:spPr>
        <a:xfrm>
          <a:off x="1208803" y="3102387"/>
          <a:ext cx="689419" cy="689419"/>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82E840-D0FA-49D9-B19C-BEA4A7DBB8F0}">
      <dsp:nvSpPr>
        <dsp:cNvPr id="0" name=""/>
        <dsp:cNvSpPr/>
      </dsp:nvSpPr>
      <dsp:spPr>
        <a:xfrm>
          <a:off x="3254596" y="4136517"/>
          <a:ext cx="3092879" cy="2757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1">
          <a:noAutofit/>
        </a:bodyPr>
        <a:lstStyle/>
        <a:p>
          <a:pPr marL="0" lvl="0" indent="0" algn="l" defTabSz="711200">
            <a:lnSpc>
              <a:spcPct val="90000"/>
            </a:lnSpc>
            <a:spcBef>
              <a:spcPct val="0"/>
            </a:spcBef>
            <a:spcAft>
              <a:spcPct val="35000"/>
            </a:spcAft>
            <a:buNone/>
          </a:pPr>
          <a:r>
            <a:rPr lang="en-GB" sz="1600" b="1" kern="1200"/>
            <a:t>Building Skills Progressively:</a:t>
          </a:r>
          <a:endParaRPr lang="en-BE" sz="1600" kern="1200"/>
        </a:p>
        <a:p>
          <a:pPr marL="114300" lvl="1" indent="-114300" algn="l" defTabSz="622300">
            <a:lnSpc>
              <a:spcPct val="90000"/>
            </a:lnSpc>
            <a:spcBef>
              <a:spcPct val="0"/>
            </a:spcBef>
            <a:spcAft>
              <a:spcPct val="15000"/>
            </a:spcAft>
            <a:buChar char="•"/>
          </a:pPr>
          <a:r>
            <a:rPr lang="en-GB" sz="1400" b="1" kern="1200"/>
            <a:t>Skill Ladders: </a:t>
          </a:r>
          <a:r>
            <a:rPr lang="en-GB" sz="1400" kern="1200"/>
            <a:t>Develop skill ladders that outline the progression of collaborative skills from basic to advanced, ensuring students build on their abilities systematically.</a:t>
          </a:r>
          <a:endParaRPr lang="en-BE" sz="1400" kern="1200"/>
        </a:p>
        <a:p>
          <a:pPr marL="114300" lvl="1" indent="-114300" algn="l" defTabSz="622300">
            <a:lnSpc>
              <a:spcPct val="90000"/>
            </a:lnSpc>
            <a:spcBef>
              <a:spcPct val="0"/>
            </a:spcBef>
            <a:spcAft>
              <a:spcPct val="15000"/>
            </a:spcAft>
            <a:buChar char="•"/>
          </a:pPr>
          <a:r>
            <a:rPr lang="en-GB" sz="1400" b="1" kern="1200"/>
            <a:t>Reflective Practices: </a:t>
          </a:r>
          <a:r>
            <a:rPr lang="en-GB" sz="1400" kern="1200"/>
            <a:t>Incorporate reflective practices that encourage students to consider how they work within teams, what they have learned from collaborative activities, and areas for improvement.</a:t>
          </a:r>
          <a:endParaRPr lang="en-BE" sz="1400" kern="1200"/>
        </a:p>
      </dsp:txBody>
      <dsp:txXfrm>
        <a:off x="3254596" y="4136517"/>
        <a:ext cx="3092879" cy="2757678"/>
      </dsp:txXfrm>
    </dsp:sp>
    <dsp:sp modelId="{54C68226-AAEA-4AC1-9BB7-71FB6DBBA873}">
      <dsp:nvSpPr>
        <dsp:cNvPr id="0" name=""/>
        <dsp:cNvSpPr/>
      </dsp:nvSpPr>
      <dsp:spPr>
        <a:xfrm>
          <a:off x="4456326" y="3102387"/>
          <a:ext cx="689419" cy="689419"/>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4F55FB-874A-4FAF-B481-D914F75F3E47}">
      <dsp:nvSpPr>
        <dsp:cNvPr id="0" name=""/>
        <dsp:cNvSpPr/>
      </dsp:nvSpPr>
      <dsp:spPr>
        <a:xfrm>
          <a:off x="6502120" y="0"/>
          <a:ext cx="3092879" cy="2757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1">
          <a:noAutofit/>
        </a:bodyPr>
        <a:lstStyle/>
        <a:p>
          <a:pPr marL="0" lvl="0" indent="0" algn="l" defTabSz="711200">
            <a:lnSpc>
              <a:spcPct val="90000"/>
            </a:lnSpc>
            <a:spcBef>
              <a:spcPct val="0"/>
            </a:spcBef>
            <a:spcAft>
              <a:spcPct val="35000"/>
            </a:spcAft>
            <a:buNone/>
          </a:pPr>
          <a:r>
            <a:rPr lang="en-GB" sz="1600" b="1" kern="1200"/>
            <a:t>Fostering a Collaborative Classroom Culture:</a:t>
          </a:r>
          <a:endParaRPr lang="en-BE" sz="1600" kern="1200"/>
        </a:p>
        <a:p>
          <a:pPr marL="114300" lvl="1" indent="-114300" algn="l" defTabSz="622300">
            <a:lnSpc>
              <a:spcPct val="90000"/>
            </a:lnSpc>
            <a:spcBef>
              <a:spcPct val="0"/>
            </a:spcBef>
            <a:spcAft>
              <a:spcPct val="15000"/>
            </a:spcAft>
            <a:buChar char="•"/>
          </a:pPr>
          <a:r>
            <a:rPr lang="en-GB" sz="1400" b="1" kern="1200"/>
            <a:t>Consistent Collaboration Norms: </a:t>
          </a:r>
          <a:r>
            <a:rPr lang="en-GB" sz="1400" kern="1200"/>
            <a:t>Establish consistent norms for collaboration that are applied across all classes and activities, creating a familiar and safe environment for students to engage in teamwork.</a:t>
          </a:r>
          <a:endParaRPr lang="en-BE" sz="1400" kern="1200"/>
        </a:p>
        <a:p>
          <a:pPr marL="114300" lvl="1" indent="-114300" algn="l" defTabSz="622300">
            <a:lnSpc>
              <a:spcPct val="90000"/>
            </a:lnSpc>
            <a:spcBef>
              <a:spcPct val="0"/>
            </a:spcBef>
            <a:spcAft>
              <a:spcPct val="15000"/>
            </a:spcAft>
            <a:buChar char="•"/>
          </a:pPr>
          <a:r>
            <a:rPr lang="en-GB" sz="1400" b="1" kern="1200"/>
            <a:t>Teacher Collaboration: </a:t>
          </a:r>
          <a:r>
            <a:rPr lang="en-GB" sz="1400" kern="1200"/>
            <a:t>Encourage teachers across different subjects to collaborate, sharing strategies and insights on facilitating group work, to create a unified approach to collaborative learning.</a:t>
          </a:r>
          <a:endParaRPr lang="en-BE" sz="1400" kern="1200"/>
        </a:p>
      </dsp:txBody>
      <dsp:txXfrm>
        <a:off x="6502120" y="0"/>
        <a:ext cx="3092879" cy="2757678"/>
      </dsp:txXfrm>
    </dsp:sp>
    <dsp:sp modelId="{DB4BAF12-8D1C-4D46-808C-0D83AAA72A47}">
      <dsp:nvSpPr>
        <dsp:cNvPr id="0" name=""/>
        <dsp:cNvSpPr/>
      </dsp:nvSpPr>
      <dsp:spPr>
        <a:xfrm>
          <a:off x="7703849" y="3102387"/>
          <a:ext cx="689419" cy="689419"/>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973292-D2C5-4CBC-A25D-25FE7D15FE89}">
      <dsp:nvSpPr>
        <dsp:cNvPr id="0" name=""/>
        <dsp:cNvSpPr/>
      </dsp:nvSpPr>
      <dsp:spPr>
        <a:xfrm>
          <a:off x="9749643" y="4136517"/>
          <a:ext cx="3092879" cy="2757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1">
          <a:noAutofit/>
        </a:bodyPr>
        <a:lstStyle/>
        <a:p>
          <a:pPr marL="0" lvl="0" indent="0" algn="l" defTabSz="711200">
            <a:lnSpc>
              <a:spcPct val="90000"/>
            </a:lnSpc>
            <a:spcBef>
              <a:spcPct val="0"/>
            </a:spcBef>
            <a:spcAft>
              <a:spcPct val="35000"/>
            </a:spcAft>
            <a:buNone/>
          </a:pPr>
          <a:r>
            <a:rPr lang="en-GB" sz="1600" b="1" kern="1200"/>
            <a:t>Leveraging Technology for Cross-Curricular Collaboration:</a:t>
          </a:r>
          <a:endParaRPr lang="en-BE" sz="1600" kern="1200"/>
        </a:p>
        <a:p>
          <a:pPr marL="114300" lvl="1" indent="-114300" algn="l" defTabSz="622300">
            <a:lnSpc>
              <a:spcPct val="90000"/>
            </a:lnSpc>
            <a:spcBef>
              <a:spcPct val="0"/>
            </a:spcBef>
            <a:spcAft>
              <a:spcPct val="15000"/>
            </a:spcAft>
            <a:buChar char="•"/>
          </a:pPr>
          <a:r>
            <a:rPr lang="en-GB" sz="1400" b="1" kern="1200"/>
            <a:t>Digital Platforms</a:t>
          </a:r>
          <a:r>
            <a:rPr lang="en-GB" sz="1400" kern="1200"/>
            <a:t>: Utilize digital platforms that support collaboration across different subjects, allowing students to work on projects that span multiple areas of study.</a:t>
          </a:r>
          <a:endParaRPr lang="en-BE" sz="1400" kern="1200"/>
        </a:p>
        <a:p>
          <a:pPr marL="114300" lvl="1" indent="-114300" algn="l" defTabSz="622300">
            <a:lnSpc>
              <a:spcPct val="90000"/>
            </a:lnSpc>
            <a:spcBef>
              <a:spcPct val="0"/>
            </a:spcBef>
            <a:spcAft>
              <a:spcPct val="15000"/>
            </a:spcAft>
            <a:buChar char="•"/>
          </a:pPr>
          <a:r>
            <a:rPr lang="en-GB" sz="1400" b="1" kern="1200"/>
            <a:t>Virtual Exchange</a:t>
          </a:r>
          <a:r>
            <a:rPr lang="en-GB" sz="1400" kern="1200"/>
            <a:t>: Facilitate virtual exchanges with students from other classes, schools, or even countries, broadening the scope of collaboration and exposing students to diverse perspectives.</a:t>
          </a:r>
          <a:endParaRPr lang="en-BE" sz="1400" kern="1200"/>
        </a:p>
      </dsp:txBody>
      <dsp:txXfrm>
        <a:off x="9749643" y="4136517"/>
        <a:ext cx="3092879" cy="2757678"/>
      </dsp:txXfrm>
    </dsp:sp>
    <dsp:sp modelId="{A0736E3C-3952-4662-8ACC-A224E54F667C}">
      <dsp:nvSpPr>
        <dsp:cNvPr id="0" name=""/>
        <dsp:cNvSpPr/>
      </dsp:nvSpPr>
      <dsp:spPr>
        <a:xfrm>
          <a:off x="10951372" y="3102387"/>
          <a:ext cx="689419" cy="689419"/>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A26340-D39B-4C87-B457-E37308844A08}">
      <dsp:nvSpPr>
        <dsp:cNvPr id="0" name=""/>
        <dsp:cNvSpPr/>
      </dsp:nvSpPr>
      <dsp:spPr>
        <a:xfrm>
          <a:off x="12997166" y="0"/>
          <a:ext cx="3092879" cy="2757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1">
          <a:noAutofit/>
        </a:bodyPr>
        <a:lstStyle/>
        <a:p>
          <a:pPr marL="0" lvl="0" indent="0" algn="l" defTabSz="711200">
            <a:lnSpc>
              <a:spcPct val="90000"/>
            </a:lnSpc>
            <a:spcBef>
              <a:spcPct val="0"/>
            </a:spcBef>
            <a:spcAft>
              <a:spcPct val="35000"/>
            </a:spcAft>
            <a:buNone/>
          </a:pPr>
          <a:r>
            <a:rPr lang="en-GB" sz="1600" b="1" kern="1200"/>
            <a:t>Evaluating Collaborative Competencies:</a:t>
          </a:r>
          <a:endParaRPr lang="en-BE" sz="1600" kern="1200"/>
        </a:p>
        <a:p>
          <a:pPr marL="114300" lvl="1" indent="-114300" algn="l" defTabSz="622300">
            <a:lnSpc>
              <a:spcPct val="90000"/>
            </a:lnSpc>
            <a:spcBef>
              <a:spcPct val="0"/>
            </a:spcBef>
            <a:spcAft>
              <a:spcPct val="15000"/>
            </a:spcAft>
            <a:buChar char="•"/>
          </a:pPr>
          <a:r>
            <a:rPr lang="en-GB" sz="1400" b="1" kern="1200"/>
            <a:t>Integrated Assessments</a:t>
          </a:r>
          <a:r>
            <a:rPr lang="en-GB" sz="1400" kern="1200"/>
            <a:t>: Design assessments that evaluate collaborative competencies alongside academic knowledge, highlighting the importance of teamwork skills in academic success.</a:t>
          </a:r>
          <a:endParaRPr lang="en-BE" sz="1400" kern="1200"/>
        </a:p>
        <a:p>
          <a:pPr marL="114300" lvl="1" indent="-114300" algn="l" defTabSz="622300">
            <a:lnSpc>
              <a:spcPct val="90000"/>
            </a:lnSpc>
            <a:spcBef>
              <a:spcPct val="0"/>
            </a:spcBef>
            <a:spcAft>
              <a:spcPct val="15000"/>
            </a:spcAft>
            <a:buChar char="•"/>
          </a:pPr>
          <a:r>
            <a:rPr lang="en-GB" sz="1400" b="1" kern="1200"/>
            <a:t>Feedback Loops</a:t>
          </a:r>
          <a:r>
            <a:rPr lang="en-GB" sz="1400" kern="1200"/>
            <a:t>: Create feedback loops where students can receive input on their collaborative skills from peers, teachers, and through self-assessment, encouraging ongoing development.</a:t>
          </a:r>
          <a:endParaRPr lang="en-BE" sz="1400" kern="1200"/>
        </a:p>
      </dsp:txBody>
      <dsp:txXfrm>
        <a:off x="12997166" y="0"/>
        <a:ext cx="3092879" cy="2757678"/>
      </dsp:txXfrm>
    </dsp:sp>
    <dsp:sp modelId="{07C5810B-31B1-4977-94F5-A9509E583268}">
      <dsp:nvSpPr>
        <dsp:cNvPr id="0" name=""/>
        <dsp:cNvSpPr/>
      </dsp:nvSpPr>
      <dsp:spPr>
        <a:xfrm>
          <a:off x="14198895" y="3102387"/>
          <a:ext cx="689419" cy="689419"/>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4AF3CE-CB5D-45B4-BF71-80F7F95240BF}">
      <dsp:nvSpPr>
        <dsp:cNvPr id="0" name=""/>
        <dsp:cNvSpPr/>
      </dsp:nvSpPr>
      <dsp:spPr>
        <a:xfrm>
          <a:off x="5620850" y="0"/>
          <a:ext cx="7756975" cy="7756975"/>
        </a:xfrm>
        <a:prstGeom prst="diamond">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BAABCD-DCB9-4526-B579-EB2FA346DCDE}">
      <dsp:nvSpPr>
        <dsp:cNvPr id="0" name=""/>
        <dsp:cNvSpPr/>
      </dsp:nvSpPr>
      <dsp:spPr>
        <a:xfrm>
          <a:off x="6357762" y="736912"/>
          <a:ext cx="3025220" cy="302522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b="1" kern="1200"/>
            <a:t>Unequal Participation</a:t>
          </a:r>
          <a:endParaRPr lang="en-BE" sz="2000" b="1" kern="1200"/>
        </a:p>
        <a:p>
          <a:pPr marL="171450" lvl="1" indent="-171450" algn="l" defTabSz="711200">
            <a:lnSpc>
              <a:spcPct val="90000"/>
            </a:lnSpc>
            <a:spcBef>
              <a:spcPct val="0"/>
            </a:spcBef>
            <a:spcAft>
              <a:spcPct val="15000"/>
            </a:spcAft>
            <a:buChar char="•"/>
          </a:pPr>
          <a:r>
            <a:rPr lang="en-GB" sz="1600" b="1" kern="1200"/>
            <a:t>Solution: Assign specific roles and responsibilities to each member, ensuring everyone has a defined part to play. Use peer evaluations to assess contributions and promote accountability.</a:t>
          </a:r>
          <a:endParaRPr lang="en-BE" sz="1600" b="1" kern="1200"/>
        </a:p>
      </dsp:txBody>
      <dsp:txXfrm>
        <a:off x="6505441" y="884591"/>
        <a:ext cx="2729862" cy="2729862"/>
      </dsp:txXfrm>
    </dsp:sp>
    <dsp:sp modelId="{EF1D90B6-FF36-42C9-BE8A-0741DBE77F98}">
      <dsp:nvSpPr>
        <dsp:cNvPr id="0" name=""/>
        <dsp:cNvSpPr/>
      </dsp:nvSpPr>
      <dsp:spPr>
        <a:xfrm>
          <a:off x="9615692" y="736912"/>
          <a:ext cx="3025220" cy="302522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b="1" kern="1200"/>
            <a:t>Conflict within Groups</a:t>
          </a:r>
          <a:endParaRPr lang="en-BE" sz="2000" b="1" kern="1200"/>
        </a:p>
        <a:p>
          <a:pPr marL="171450" lvl="1" indent="-171450" algn="l" defTabSz="711200">
            <a:lnSpc>
              <a:spcPct val="90000"/>
            </a:lnSpc>
            <a:spcBef>
              <a:spcPct val="0"/>
            </a:spcBef>
            <a:spcAft>
              <a:spcPct val="15000"/>
            </a:spcAft>
            <a:buChar char="•"/>
          </a:pPr>
          <a:r>
            <a:rPr lang="en-GB" sz="1600" b="1" kern="1200"/>
            <a:t>Solution: Encourage open communication and set up conflict resolution guidelines. The instructor should mediate if necessary to help students work through disagreements.</a:t>
          </a:r>
          <a:endParaRPr lang="en-BE" sz="1600" b="1" kern="1200"/>
        </a:p>
      </dsp:txBody>
      <dsp:txXfrm>
        <a:off x="9763371" y="884591"/>
        <a:ext cx="2729862" cy="2729862"/>
      </dsp:txXfrm>
    </dsp:sp>
    <dsp:sp modelId="{2CFC26A0-67F7-4076-923D-FD87C6D22C5A}">
      <dsp:nvSpPr>
        <dsp:cNvPr id="0" name=""/>
        <dsp:cNvSpPr/>
      </dsp:nvSpPr>
      <dsp:spPr>
        <a:xfrm>
          <a:off x="6357762" y="3994842"/>
          <a:ext cx="3025220" cy="302522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b="1" kern="1200"/>
            <a:t>Time Management</a:t>
          </a:r>
          <a:endParaRPr lang="en-BE" sz="2000" b="1" kern="1200"/>
        </a:p>
        <a:p>
          <a:pPr marL="171450" lvl="1" indent="-171450" algn="l" defTabSz="711200">
            <a:lnSpc>
              <a:spcPct val="90000"/>
            </a:lnSpc>
            <a:spcBef>
              <a:spcPct val="0"/>
            </a:spcBef>
            <a:spcAft>
              <a:spcPct val="15000"/>
            </a:spcAft>
            <a:buChar char="•"/>
          </a:pPr>
          <a:r>
            <a:rPr lang="en-GB" sz="1600" b="1" kern="1200"/>
            <a:t>Solution: Provide structured timelines for each task and emphasize the importance of setting group goals. Milestones and check-ins can help keep groups on track.</a:t>
          </a:r>
          <a:endParaRPr lang="en-BE" sz="1600" b="1" kern="1200"/>
        </a:p>
      </dsp:txBody>
      <dsp:txXfrm>
        <a:off x="6505441" y="4142521"/>
        <a:ext cx="2729862" cy="2729862"/>
      </dsp:txXfrm>
    </dsp:sp>
    <dsp:sp modelId="{991EC717-39C2-4E00-AD2F-6B62DAED2C80}">
      <dsp:nvSpPr>
        <dsp:cNvPr id="0" name=""/>
        <dsp:cNvSpPr/>
      </dsp:nvSpPr>
      <dsp:spPr>
        <a:xfrm>
          <a:off x="9615692" y="3994842"/>
          <a:ext cx="3025220" cy="302522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b="1" kern="1200"/>
            <a:t>Access to Tools and Resources</a:t>
          </a:r>
          <a:endParaRPr lang="en-BE" sz="2000" b="1" kern="1200"/>
        </a:p>
        <a:p>
          <a:pPr marL="171450" lvl="1" indent="-171450" algn="l" defTabSz="711200">
            <a:lnSpc>
              <a:spcPct val="90000"/>
            </a:lnSpc>
            <a:spcBef>
              <a:spcPct val="0"/>
            </a:spcBef>
            <a:spcAft>
              <a:spcPct val="15000"/>
            </a:spcAft>
            <a:buChar char="•"/>
          </a:pPr>
          <a:r>
            <a:rPr lang="en-GB" sz="1600" b="1" kern="1200"/>
            <a:t>Solution: Ensure that all students have access to necessary tools and provide alternatives for those who may face accessibility issues. For example, offer offline content or provide additional lab time for hands-on activities.</a:t>
          </a:r>
          <a:endParaRPr lang="en-BE" sz="1600" b="1" kern="1200"/>
        </a:p>
      </dsp:txBody>
      <dsp:txXfrm>
        <a:off x="9763371" y="4142521"/>
        <a:ext cx="2729862" cy="27298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132882-F5E2-4B45-AC30-9EB24973D09E}">
      <dsp:nvSpPr>
        <dsp:cNvPr id="0" name=""/>
        <dsp:cNvSpPr/>
      </dsp:nvSpPr>
      <dsp:spPr>
        <a:xfrm>
          <a:off x="1416109" y="2884496"/>
          <a:ext cx="1119169" cy="71"/>
        </a:xfrm>
        <a:prstGeom prst="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0FBF696-51B9-42E0-BEFC-03F5B534C453}">
      <dsp:nvSpPr>
        <dsp:cNvPr id="0" name=""/>
        <dsp:cNvSpPr/>
      </dsp:nvSpPr>
      <dsp:spPr>
        <a:xfrm>
          <a:off x="2602428" y="2790430"/>
          <a:ext cx="128704" cy="241971"/>
        </a:xfrm>
        <a:prstGeom prst="chevron">
          <a:avLst>
            <a:gd name="adj" fmla="val 90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1EAB36-4951-4585-AE84-1F89AD2EF62D}">
      <dsp:nvSpPr>
        <dsp:cNvPr id="0" name=""/>
        <dsp:cNvSpPr/>
      </dsp:nvSpPr>
      <dsp:spPr>
        <a:xfrm>
          <a:off x="686853" y="2295172"/>
          <a:ext cx="1178719" cy="1178719"/>
        </a:xfrm>
        <a:prstGeom prst="ellips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41" tIns="45741" rIns="45741" bIns="45741" numCol="1" spcCol="1270" anchor="ctr" anchorCtr="0">
          <a:noAutofit/>
        </a:bodyPr>
        <a:lstStyle/>
        <a:p>
          <a:pPr marL="0" lvl="0" indent="0" algn="ctr" defTabSz="2667000">
            <a:lnSpc>
              <a:spcPct val="90000"/>
            </a:lnSpc>
            <a:spcBef>
              <a:spcPct val="0"/>
            </a:spcBef>
            <a:spcAft>
              <a:spcPct val="35000"/>
            </a:spcAft>
            <a:buNone/>
          </a:pPr>
          <a:r>
            <a:rPr lang="en-US" sz="6000" kern="1200"/>
            <a:t>1</a:t>
          </a:r>
        </a:p>
      </dsp:txBody>
      <dsp:txXfrm>
        <a:off x="859472" y="2467791"/>
        <a:ext cx="833481" cy="833481"/>
      </dsp:txXfrm>
    </dsp:sp>
    <dsp:sp modelId="{600F0E15-D4EB-4A97-A801-78831E2C4258}">
      <dsp:nvSpPr>
        <dsp:cNvPr id="0" name=""/>
        <dsp:cNvSpPr/>
      </dsp:nvSpPr>
      <dsp:spPr>
        <a:xfrm>
          <a:off x="17147" y="3639488"/>
          <a:ext cx="2518130" cy="1965600"/>
        </a:xfrm>
        <a:prstGeom prst="upArrowCallout">
          <a:avLst>
            <a:gd name="adj1" fmla="val 50000"/>
            <a:gd name="adj2" fmla="val 20000"/>
            <a:gd name="adj3" fmla="val 20000"/>
            <a:gd name="adj4" fmla="val 100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8633" tIns="165100" rIns="198633" bIns="165100" numCol="1" spcCol="1270" anchor="t" anchorCtr="0">
          <a:noAutofit/>
        </a:bodyPr>
        <a:lstStyle/>
        <a:p>
          <a:pPr marL="0" lvl="0" indent="0" algn="l" defTabSz="622300">
            <a:lnSpc>
              <a:spcPct val="90000"/>
            </a:lnSpc>
            <a:spcBef>
              <a:spcPct val="0"/>
            </a:spcBef>
            <a:spcAft>
              <a:spcPct val="35000"/>
            </a:spcAft>
            <a:buNone/>
          </a:pPr>
          <a:r>
            <a:rPr lang="en-GB" sz="1400" b="1" kern="1200"/>
            <a:t>Transition from Teacher to Guide: </a:t>
          </a:r>
          <a:r>
            <a:rPr lang="en-GB" sz="1400" kern="1200"/>
            <a:t>Embrace the shift from traditional teaching to facilitation, where the educator guides the learning process and supports student collaboration.</a:t>
          </a:r>
          <a:endParaRPr lang="en-US" sz="1400" kern="1200"/>
        </a:p>
      </dsp:txBody>
      <dsp:txXfrm>
        <a:off x="17147" y="4032608"/>
        <a:ext cx="2518130" cy="1572480"/>
      </dsp:txXfrm>
    </dsp:sp>
    <dsp:sp modelId="{93C66B60-A299-49A9-99FD-A9D3094A7AFC}">
      <dsp:nvSpPr>
        <dsp:cNvPr id="0" name=""/>
        <dsp:cNvSpPr/>
      </dsp:nvSpPr>
      <dsp:spPr>
        <a:xfrm>
          <a:off x="2815070" y="2884508"/>
          <a:ext cx="2518130" cy="72"/>
        </a:xfrm>
        <a:prstGeom prst="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372C011-141F-4334-95B1-41B1EE513BD5}">
      <dsp:nvSpPr>
        <dsp:cNvPr id="0" name=""/>
        <dsp:cNvSpPr/>
      </dsp:nvSpPr>
      <dsp:spPr>
        <a:xfrm>
          <a:off x="5400351" y="2790440"/>
          <a:ext cx="128704" cy="241981"/>
        </a:xfrm>
        <a:prstGeom prst="chevron">
          <a:avLst>
            <a:gd name="adj" fmla="val 90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D00184-4F4F-45F3-94B4-37EA1B7FF5B3}">
      <dsp:nvSpPr>
        <dsp:cNvPr id="0" name=""/>
        <dsp:cNvSpPr/>
      </dsp:nvSpPr>
      <dsp:spPr>
        <a:xfrm>
          <a:off x="3484776" y="2295185"/>
          <a:ext cx="1178719" cy="1178719"/>
        </a:xfrm>
        <a:prstGeom prst="ellips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41" tIns="45741" rIns="45741" bIns="45741" numCol="1" spcCol="1270" anchor="ctr" anchorCtr="0">
          <a:noAutofit/>
        </a:bodyPr>
        <a:lstStyle/>
        <a:p>
          <a:pPr marL="0" lvl="0" indent="0" algn="ctr" defTabSz="2667000">
            <a:lnSpc>
              <a:spcPct val="90000"/>
            </a:lnSpc>
            <a:spcBef>
              <a:spcPct val="0"/>
            </a:spcBef>
            <a:spcAft>
              <a:spcPct val="35000"/>
            </a:spcAft>
            <a:buNone/>
          </a:pPr>
          <a:r>
            <a:rPr lang="en-US" sz="6000" kern="1200"/>
            <a:t>2</a:t>
          </a:r>
        </a:p>
      </dsp:txBody>
      <dsp:txXfrm>
        <a:off x="3657395" y="2467804"/>
        <a:ext cx="833481" cy="833481"/>
      </dsp:txXfrm>
    </dsp:sp>
    <dsp:sp modelId="{05C0D3AE-532A-4E4B-8877-47E5A3772918}">
      <dsp:nvSpPr>
        <dsp:cNvPr id="0" name=""/>
        <dsp:cNvSpPr/>
      </dsp:nvSpPr>
      <dsp:spPr>
        <a:xfrm>
          <a:off x="2815070" y="3639517"/>
          <a:ext cx="2518130" cy="1965600"/>
        </a:xfrm>
        <a:prstGeom prst="upArrowCallout">
          <a:avLst>
            <a:gd name="adj1" fmla="val 50000"/>
            <a:gd name="adj2" fmla="val 20000"/>
            <a:gd name="adj3" fmla="val 20000"/>
            <a:gd name="adj4" fmla="val 100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8633" tIns="165100" rIns="198633" bIns="165100" numCol="1" spcCol="1270" anchor="t" anchorCtr="0">
          <a:noAutofit/>
        </a:bodyPr>
        <a:lstStyle/>
        <a:p>
          <a:pPr marL="0" lvl="0" indent="0" algn="l" defTabSz="622300">
            <a:lnSpc>
              <a:spcPct val="90000"/>
            </a:lnSpc>
            <a:spcBef>
              <a:spcPct val="0"/>
            </a:spcBef>
            <a:spcAft>
              <a:spcPct val="35000"/>
            </a:spcAft>
            <a:buNone/>
          </a:pPr>
          <a:r>
            <a:rPr lang="en-GB" sz="1400" b="1" kern="1200"/>
            <a:t>Creating a Supportive Environment: </a:t>
          </a:r>
          <a:r>
            <a:rPr lang="en-GB" sz="1400" kern="1200"/>
            <a:t>Learn how to create a safe and supportive environment that encourages risk-taking and values the contributions of all students</a:t>
          </a:r>
          <a:r>
            <a:rPr lang="en-GB" sz="1400" b="1" kern="1200"/>
            <a:t>.</a:t>
          </a:r>
          <a:endParaRPr lang="en-US" sz="1400" kern="1200"/>
        </a:p>
      </dsp:txBody>
      <dsp:txXfrm>
        <a:off x="2815070" y="4032637"/>
        <a:ext cx="2518130" cy="1572480"/>
      </dsp:txXfrm>
    </dsp:sp>
    <dsp:sp modelId="{8E936ABB-81FA-4519-97F4-2ABA857965A2}">
      <dsp:nvSpPr>
        <dsp:cNvPr id="0" name=""/>
        <dsp:cNvSpPr/>
      </dsp:nvSpPr>
      <dsp:spPr>
        <a:xfrm>
          <a:off x="5612993" y="2884508"/>
          <a:ext cx="2518130" cy="72"/>
        </a:xfrm>
        <a:prstGeom prst="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0C0395-1580-4429-BF32-17B5B9C4857B}">
      <dsp:nvSpPr>
        <dsp:cNvPr id="0" name=""/>
        <dsp:cNvSpPr/>
      </dsp:nvSpPr>
      <dsp:spPr>
        <a:xfrm>
          <a:off x="8198274" y="2790440"/>
          <a:ext cx="128704" cy="241981"/>
        </a:xfrm>
        <a:prstGeom prst="chevron">
          <a:avLst>
            <a:gd name="adj" fmla="val 90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A39953-5050-40D9-9A35-C1A82F4EB495}">
      <dsp:nvSpPr>
        <dsp:cNvPr id="0" name=""/>
        <dsp:cNvSpPr/>
      </dsp:nvSpPr>
      <dsp:spPr>
        <a:xfrm>
          <a:off x="6282699" y="2295185"/>
          <a:ext cx="1178719" cy="1178719"/>
        </a:xfrm>
        <a:prstGeom prst="ellips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41" tIns="45741" rIns="45741" bIns="45741" numCol="1" spcCol="1270" anchor="ctr" anchorCtr="0">
          <a:noAutofit/>
        </a:bodyPr>
        <a:lstStyle/>
        <a:p>
          <a:pPr marL="0" lvl="0" indent="0" algn="ctr" defTabSz="2667000">
            <a:lnSpc>
              <a:spcPct val="90000"/>
            </a:lnSpc>
            <a:spcBef>
              <a:spcPct val="0"/>
            </a:spcBef>
            <a:spcAft>
              <a:spcPct val="35000"/>
            </a:spcAft>
            <a:buNone/>
          </a:pPr>
          <a:r>
            <a:rPr lang="en-US" sz="6000" kern="1200"/>
            <a:t>3</a:t>
          </a:r>
        </a:p>
      </dsp:txBody>
      <dsp:txXfrm>
        <a:off x="6455318" y="2467804"/>
        <a:ext cx="833481" cy="833481"/>
      </dsp:txXfrm>
    </dsp:sp>
    <dsp:sp modelId="{6F52AC92-8DED-4659-8547-5360DDF82F52}">
      <dsp:nvSpPr>
        <dsp:cNvPr id="0" name=""/>
        <dsp:cNvSpPr/>
      </dsp:nvSpPr>
      <dsp:spPr>
        <a:xfrm>
          <a:off x="5612993" y="3639517"/>
          <a:ext cx="2518130" cy="1965600"/>
        </a:xfrm>
        <a:prstGeom prst="upArrowCallout">
          <a:avLst>
            <a:gd name="adj1" fmla="val 50000"/>
            <a:gd name="adj2" fmla="val 20000"/>
            <a:gd name="adj3" fmla="val 20000"/>
            <a:gd name="adj4" fmla="val 100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8633" tIns="165100" rIns="198633" bIns="165100" numCol="1" spcCol="1270" anchor="t" anchorCtr="0">
          <a:noAutofit/>
        </a:bodyPr>
        <a:lstStyle/>
        <a:p>
          <a:pPr marL="0" lvl="0" indent="0" algn="l" defTabSz="622300">
            <a:lnSpc>
              <a:spcPct val="90000"/>
            </a:lnSpc>
            <a:spcBef>
              <a:spcPct val="0"/>
            </a:spcBef>
            <a:spcAft>
              <a:spcPct val="35000"/>
            </a:spcAft>
            <a:buNone/>
          </a:pPr>
          <a:r>
            <a:rPr lang="en-GB" sz="1400" b="1" kern="1200"/>
            <a:t>Frameworks for Participation: </a:t>
          </a:r>
          <a:r>
            <a:rPr lang="en-GB" sz="1400" kern="1200"/>
            <a:t>Introduce frameworks and structures that ensure every student has the opportunity to participate meaningfully in collaborative activities.</a:t>
          </a:r>
          <a:endParaRPr lang="en-US" sz="1400" kern="1200"/>
        </a:p>
      </dsp:txBody>
      <dsp:txXfrm>
        <a:off x="5612993" y="4032637"/>
        <a:ext cx="2518130" cy="1572480"/>
      </dsp:txXfrm>
    </dsp:sp>
    <dsp:sp modelId="{13BEBC09-CC70-4343-A797-3B7CBB8C12D6}">
      <dsp:nvSpPr>
        <dsp:cNvPr id="0" name=""/>
        <dsp:cNvSpPr/>
      </dsp:nvSpPr>
      <dsp:spPr>
        <a:xfrm>
          <a:off x="8410916" y="2884508"/>
          <a:ext cx="2518130" cy="72"/>
        </a:xfrm>
        <a:prstGeom prst="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CDC05B-EC18-494D-A754-F366BD0BBEF3}">
      <dsp:nvSpPr>
        <dsp:cNvPr id="0" name=""/>
        <dsp:cNvSpPr/>
      </dsp:nvSpPr>
      <dsp:spPr>
        <a:xfrm>
          <a:off x="10996197" y="2790440"/>
          <a:ext cx="128704" cy="241981"/>
        </a:xfrm>
        <a:prstGeom prst="chevron">
          <a:avLst>
            <a:gd name="adj" fmla="val 90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C581A8-179F-461F-8D09-1915BF39A3D6}">
      <dsp:nvSpPr>
        <dsp:cNvPr id="0" name=""/>
        <dsp:cNvSpPr/>
      </dsp:nvSpPr>
      <dsp:spPr>
        <a:xfrm>
          <a:off x="9080622" y="2295185"/>
          <a:ext cx="1178719" cy="1178719"/>
        </a:xfrm>
        <a:prstGeom prst="ellips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41" tIns="45741" rIns="45741" bIns="45741" numCol="1" spcCol="1270" anchor="ctr" anchorCtr="0">
          <a:noAutofit/>
        </a:bodyPr>
        <a:lstStyle/>
        <a:p>
          <a:pPr marL="0" lvl="0" indent="0" algn="ctr" defTabSz="2667000">
            <a:lnSpc>
              <a:spcPct val="90000"/>
            </a:lnSpc>
            <a:spcBef>
              <a:spcPct val="0"/>
            </a:spcBef>
            <a:spcAft>
              <a:spcPct val="35000"/>
            </a:spcAft>
            <a:buNone/>
          </a:pPr>
          <a:r>
            <a:rPr lang="en-US" sz="6000" kern="1200"/>
            <a:t>4</a:t>
          </a:r>
        </a:p>
      </dsp:txBody>
      <dsp:txXfrm>
        <a:off x="9253241" y="2467804"/>
        <a:ext cx="833481" cy="833481"/>
      </dsp:txXfrm>
    </dsp:sp>
    <dsp:sp modelId="{EB83FF1D-D89A-45A5-BACA-DFA2B6FF842E}">
      <dsp:nvSpPr>
        <dsp:cNvPr id="0" name=""/>
        <dsp:cNvSpPr/>
      </dsp:nvSpPr>
      <dsp:spPr>
        <a:xfrm>
          <a:off x="8410916" y="3639517"/>
          <a:ext cx="2518130" cy="1965600"/>
        </a:xfrm>
        <a:prstGeom prst="upArrowCallout">
          <a:avLst>
            <a:gd name="adj1" fmla="val 50000"/>
            <a:gd name="adj2" fmla="val 20000"/>
            <a:gd name="adj3" fmla="val 20000"/>
            <a:gd name="adj4" fmla="val 100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8633" tIns="165100" rIns="198633" bIns="165100" numCol="1" spcCol="1270" anchor="t" anchorCtr="0">
          <a:noAutofit/>
        </a:bodyPr>
        <a:lstStyle/>
        <a:p>
          <a:pPr marL="0" lvl="0" indent="0" algn="l" defTabSz="622300">
            <a:lnSpc>
              <a:spcPct val="90000"/>
            </a:lnSpc>
            <a:spcBef>
              <a:spcPct val="0"/>
            </a:spcBef>
            <a:spcAft>
              <a:spcPct val="35000"/>
            </a:spcAft>
            <a:buNone/>
          </a:pPr>
          <a:r>
            <a:rPr lang="en-GB" sz="1400" b="1" kern="1200"/>
            <a:t>Designing for Diversity: </a:t>
          </a:r>
          <a:r>
            <a:rPr lang="en-GB" sz="1400" kern="1200"/>
            <a:t>Leverage the diversity within the classroom to enhance the richness of collaborative interactions and outcomes.</a:t>
          </a:r>
          <a:endParaRPr lang="en-US" sz="1400" kern="1200"/>
        </a:p>
      </dsp:txBody>
      <dsp:txXfrm>
        <a:off x="8410916" y="4032637"/>
        <a:ext cx="2518130" cy="1572480"/>
      </dsp:txXfrm>
    </dsp:sp>
    <dsp:sp modelId="{07C7EBDD-E1D8-4553-846B-5955751B0A60}">
      <dsp:nvSpPr>
        <dsp:cNvPr id="0" name=""/>
        <dsp:cNvSpPr/>
      </dsp:nvSpPr>
      <dsp:spPr>
        <a:xfrm>
          <a:off x="11208840" y="2884508"/>
          <a:ext cx="2518130" cy="72"/>
        </a:xfrm>
        <a:prstGeom prst="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81871B-197A-4827-A142-F424C24CB66D}">
      <dsp:nvSpPr>
        <dsp:cNvPr id="0" name=""/>
        <dsp:cNvSpPr/>
      </dsp:nvSpPr>
      <dsp:spPr>
        <a:xfrm>
          <a:off x="13794120" y="2790440"/>
          <a:ext cx="128704" cy="241981"/>
        </a:xfrm>
        <a:prstGeom prst="chevron">
          <a:avLst>
            <a:gd name="adj" fmla="val 90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377B2E-8F00-44E3-99DB-9E0D23908795}">
      <dsp:nvSpPr>
        <dsp:cNvPr id="0" name=""/>
        <dsp:cNvSpPr/>
      </dsp:nvSpPr>
      <dsp:spPr>
        <a:xfrm>
          <a:off x="11878545" y="2295185"/>
          <a:ext cx="1178719" cy="1178719"/>
        </a:xfrm>
        <a:prstGeom prst="ellips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41" tIns="45741" rIns="45741" bIns="45741" numCol="1" spcCol="1270" anchor="ctr" anchorCtr="0">
          <a:noAutofit/>
        </a:bodyPr>
        <a:lstStyle/>
        <a:p>
          <a:pPr marL="0" lvl="0" indent="0" algn="ctr" defTabSz="2667000">
            <a:lnSpc>
              <a:spcPct val="90000"/>
            </a:lnSpc>
            <a:spcBef>
              <a:spcPct val="0"/>
            </a:spcBef>
            <a:spcAft>
              <a:spcPct val="35000"/>
            </a:spcAft>
            <a:buNone/>
          </a:pPr>
          <a:r>
            <a:rPr lang="en-US" sz="6000" kern="1200"/>
            <a:t>5</a:t>
          </a:r>
        </a:p>
      </dsp:txBody>
      <dsp:txXfrm>
        <a:off x="12051164" y="2467804"/>
        <a:ext cx="833481" cy="833481"/>
      </dsp:txXfrm>
    </dsp:sp>
    <dsp:sp modelId="{2F84BB3C-5DAE-4BCF-B218-63A11F82B8BE}">
      <dsp:nvSpPr>
        <dsp:cNvPr id="0" name=""/>
        <dsp:cNvSpPr/>
      </dsp:nvSpPr>
      <dsp:spPr>
        <a:xfrm>
          <a:off x="11208840" y="3639517"/>
          <a:ext cx="2518130" cy="1965600"/>
        </a:xfrm>
        <a:prstGeom prst="upArrowCallout">
          <a:avLst>
            <a:gd name="adj1" fmla="val 50000"/>
            <a:gd name="adj2" fmla="val 20000"/>
            <a:gd name="adj3" fmla="val 20000"/>
            <a:gd name="adj4" fmla="val 100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8633" tIns="165100" rIns="198633" bIns="165100" numCol="1" spcCol="1270" anchor="t" anchorCtr="0">
          <a:noAutofit/>
        </a:bodyPr>
        <a:lstStyle/>
        <a:p>
          <a:pPr marL="0" lvl="0" indent="0" algn="l" defTabSz="622300">
            <a:lnSpc>
              <a:spcPct val="90000"/>
            </a:lnSpc>
            <a:spcBef>
              <a:spcPct val="0"/>
            </a:spcBef>
            <a:spcAft>
              <a:spcPct val="35000"/>
            </a:spcAft>
            <a:buNone/>
          </a:pPr>
          <a:r>
            <a:rPr lang="en-GB" sz="1400" b="1" kern="1200"/>
            <a:t>Dynamic Problem-Solving</a:t>
          </a:r>
          <a:r>
            <a:rPr lang="en-GB" sz="1400" kern="1200"/>
            <a:t>: Equip yourself with strategies to guide students through dynamic problem-solving activities that are hallmarks of effective flipped classroom experiences.</a:t>
          </a:r>
          <a:endParaRPr lang="en-US" sz="1400" kern="1200"/>
        </a:p>
      </dsp:txBody>
      <dsp:txXfrm>
        <a:off x="11208840" y="4032637"/>
        <a:ext cx="2518130" cy="1572480"/>
      </dsp:txXfrm>
    </dsp:sp>
    <dsp:sp modelId="{78299233-0F50-438A-807D-9267C4725B9B}">
      <dsp:nvSpPr>
        <dsp:cNvPr id="0" name=""/>
        <dsp:cNvSpPr/>
      </dsp:nvSpPr>
      <dsp:spPr>
        <a:xfrm>
          <a:off x="14006763" y="2884508"/>
          <a:ext cx="1260296" cy="72"/>
        </a:xfrm>
        <a:prstGeom prst="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9B7155-7F3C-4888-8227-F28C17073124}">
      <dsp:nvSpPr>
        <dsp:cNvPr id="0" name=""/>
        <dsp:cNvSpPr/>
      </dsp:nvSpPr>
      <dsp:spPr>
        <a:xfrm>
          <a:off x="14677699" y="2295185"/>
          <a:ext cx="1178719" cy="1178719"/>
        </a:xfrm>
        <a:prstGeom prst="ellips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41" tIns="45741" rIns="45741" bIns="45741" numCol="1" spcCol="1270" anchor="ctr" anchorCtr="0">
          <a:noAutofit/>
        </a:bodyPr>
        <a:lstStyle/>
        <a:p>
          <a:pPr marL="0" lvl="0" indent="0" algn="ctr" defTabSz="2667000">
            <a:lnSpc>
              <a:spcPct val="90000"/>
            </a:lnSpc>
            <a:spcBef>
              <a:spcPct val="0"/>
            </a:spcBef>
            <a:spcAft>
              <a:spcPct val="35000"/>
            </a:spcAft>
            <a:buNone/>
          </a:pPr>
          <a:r>
            <a:rPr lang="en-US" sz="6000" kern="1200"/>
            <a:t>6</a:t>
          </a:r>
        </a:p>
      </dsp:txBody>
      <dsp:txXfrm>
        <a:off x="14850318" y="2467804"/>
        <a:ext cx="833481" cy="833481"/>
      </dsp:txXfrm>
    </dsp:sp>
    <dsp:sp modelId="{7C62F128-C946-4C21-BB49-5EC582C7D8A1}">
      <dsp:nvSpPr>
        <dsp:cNvPr id="0" name=""/>
        <dsp:cNvSpPr/>
      </dsp:nvSpPr>
      <dsp:spPr>
        <a:xfrm>
          <a:off x="14006763" y="3639517"/>
          <a:ext cx="2628622" cy="1965600"/>
        </a:xfrm>
        <a:prstGeom prst="upArrowCallout">
          <a:avLst>
            <a:gd name="adj1" fmla="val 50000"/>
            <a:gd name="adj2" fmla="val 20000"/>
            <a:gd name="adj3" fmla="val 20000"/>
            <a:gd name="adj4" fmla="val 100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7349" tIns="165100" rIns="207349" bIns="165100" numCol="1" spcCol="1270" anchor="t" anchorCtr="0">
          <a:noAutofit/>
        </a:bodyPr>
        <a:lstStyle/>
        <a:p>
          <a:pPr marL="0" lvl="0" indent="0" algn="l" defTabSz="622300">
            <a:lnSpc>
              <a:spcPct val="90000"/>
            </a:lnSpc>
            <a:spcBef>
              <a:spcPct val="0"/>
            </a:spcBef>
            <a:spcAft>
              <a:spcPct val="35000"/>
            </a:spcAft>
            <a:buNone/>
          </a:pPr>
          <a:r>
            <a:rPr lang="en-GB" sz="1400" b="1" kern="1200"/>
            <a:t>Utilising Digital Platforms</a:t>
          </a:r>
          <a:r>
            <a:rPr lang="en-GB" sz="1400" kern="1200"/>
            <a:t>: Develop the skill to leverage digital platforms in a way that maximizes student engagement and facilitates seamless collaboration across physical and virtual spaces.</a:t>
          </a:r>
          <a:endParaRPr lang="en-US" sz="1400" kern="1200"/>
        </a:p>
      </dsp:txBody>
      <dsp:txXfrm>
        <a:off x="14006763" y="4032637"/>
        <a:ext cx="2628622" cy="15724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613373-037E-4396-998A-7EE0759FA060}">
      <dsp:nvSpPr>
        <dsp:cNvPr id="0" name=""/>
        <dsp:cNvSpPr/>
      </dsp:nvSpPr>
      <dsp:spPr>
        <a:xfrm rot="5400000">
          <a:off x="9450226" y="-4009952"/>
          <a:ext cx="1113734" cy="9418441"/>
        </a:xfrm>
        <a:prstGeom prst="round2Same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GB" sz="1600" b="1" kern="1200"/>
            <a:t>From Delivering to Empowering: </a:t>
          </a:r>
          <a:r>
            <a:rPr lang="en-GB" sz="1600" kern="1200"/>
            <a:t>Transition the educator's focus from delivering content to empowering students to actively engage with the material and each other.</a:t>
          </a:r>
          <a:endParaRPr lang="en-BE" sz="1600" kern="1200"/>
        </a:p>
        <a:p>
          <a:pPr marL="171450" lvl="1" indent="-171450" algn="l" defTabSz="711200">
            <a:lnSpc>
              <a:spcPct val="90000"/>
            </a:lnSpc>
            <a:spcBef>
              <a:spcPct val="0"/>
            </a:spcBef>
            <a:spcAft>
              <a:spcPct val="15000"/>
            </a:spcAft>
            <a:buChar char="•"/>
          </a:pPr>
          <a:r>
            <a:rPr lang="en-GB" sz="1600" b="1" kern="1200"/>
            <a:t>Guidance Over Directing: </a:t>
          </a:r>
          <a:r>
            <a:rPr lang="en-GB" sz="1600" kern="1200"/>
            <a:t>Shift from directing activities to guiding students as they navigate through collaborative processes, encouraging exploration and discovery.</a:t>
          </a:r>
          <a:endParaRPr lang="en-BE" sz="1600" kern="1200"/>
        </a:p>
      </dsp:txBody>
      <dsp:txXfrm rot="-5400000">
        <a:off x="5297873" y="196769"/>
        <a:ext cx="9364073" cy="1004998"/>
      </dsp:txXfrm>
    </dsp:sp>
    <dsp:sp modelId="{A54B338F-2836-4107-A76B-7F18E996F595}">
      <dsp:nvSpPr>
        <dsp:cNvPr id="0" name=""/>
        <dsp:cNvSpPr/>
      </dsp:nvSpPr>
      <dsp:spPr>
        <a:xfrm>
          <a:off x="0" y="3184"/>
          <a:ext cx="5297873" cy="1392168"/>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GB" sz="2400" b="1" kern="1200" dirty="0"/>
            <a:t>The Evolving Role of the Educator</a:t>
          </a:r>
          <a:endParaRPr lang="en-BE" sz="2400" kern="1200" dirty="0"/>
        </a:p>
      </dsp:txBody>
      <dsp:txXfrm>
        <a:off x="67960" y="71144"/>
        <a:ext cx="5161953" cy="1256248"/>
      </dsp:txXfrm>
    </dsp:sp>
    <dsp:sp modelId="{2F4B3331-C925-4567-B02D-9C88DCFEDA4A}">
      <dsp:nvSpPr>
        <dsp:cNvPr id="0" name=""/>
        <dsp:cNvSpPr/>
      </dsp:nvSpPr>
      <dsp:spPr>
        <a:xfrm rot="5400000">
          <a:off x="9450226" y="-2548175"/>
          <a:ext cx="1113734" cy="9418441"/>
        </a:xfrm>
        <a:prstGeom prst="round2Same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GB" sz="1600" b="1" kern="1200"/>
            <a:t>Interactive Platforms: </a:t>
          </a:r>
          <a:r>
            <a:rPr lang="en-GB" sz="1600" kern="1200"/>
            <a:t>Introduce interactive digital platforms that allow for real-time collaboration and communication among students, breaking down barriers to participation.</a:t>
          </a:r>
          <a:endParaRPr lang="en-BE" sz="1600" kern="1200"/>
        </a:p>
        <a:p>
          <a:pPr marL="171450" lvl="1" indent="-171450" algn="l" defTabSz="711200">
            <a:lnSpc>
              <a:spcPct val="90000"/>
            </a:lnSpc>
            <a:spcBef>
              <a:spcPct val="0"/>
            </a:spcBef>
            <a:spcAft>
              <a:spcPct val="15000"/>
            </a:spcAft>
            <a:buChar char="•"/>
          </a:pPr>
          <a:r>
            <a:rPr lang="en-GB" sz="1600" b="1" kern="1200"/>
            <a:t>Analytics for Insight: </a:t>
          </a:r>
          <a:r>
            <a:rPr lang="en-GB" sz="1600" kern="1200"/>
            <a:t>Employ analytics tools to gain insights into student engagement and collaboration patterns, enabling targeted support where needed.</a:t>
          </a:r>
          <a:endParaRPr lang="en-BE" sz="1600" kern="1200"/>
        </a:p>
      </dsp:txBody>
      <dsp:txXfrm rot="-5400000">
        <a:off x="5297873" y="1658546"/>
        <a:ext cx="9364073" cy="1004998"/>
      </dsp:txXfrm>
    </dsp:sp>
    <dsp:sp modelId="{650F15BB-45B1-4787-9AC0-421C294F08E6}">
      <dsp:nvSpPr>
        <dsp:cNvPr id="0" name=""/>
        <dsp:cNvSpPr/>
      </dsp:nvSpPr>
      <dsp:spPr>
        <a:xfrm>
          <a:off x="0" y="1464960"/>
          <a:ext cx="5297873" cy="1392168"/>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GB" sz="2400" b="1" kern="1200" dirty="0"/>
            <a:t>Utilising Digital Tools for Enhanced Facilitation</a:t>
          </a:r>
          <a:endParaRPr lang="en-BE" sz="2400" kern="1200" dirty="0"/>
        </a:p>
      </dsp:txBody>
      <dsp:txXfrm>
        <a:off x="67960" y="1532920"/>
        <a:ext cx="5161953" cy="1256248"/>
      </dsp:txXfrm>
    </dsp:sp>
    <dsp:sp modelId="{A13EE834-876F-4347-8E7E-F929B3AC1C58}">
      <dsp:nvSpPr>
        <dsp:cNvPr id="0" name=""/>
        <dsp:cNvSpPr/>
      </dsp:nvSpPr>
      <dsp:spPr>
        <a:xfrm rot="5400000">
          <a:off x="9450226" y="-1086399"/>
          <a:ext cx="1113734" cy="9418441"/>
        </a:xfrm>
        <a:prstGeom prst="round2Same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GB" sz="1600" b="1" kern="1200"/>
            <a:t>Equal Access to Technology: </a:t>
          </a:r>
          <a:r>
            <a:rPr lang="en-GB" sz="1600" kern="1200"/>
            <a:t>Ensure all students have equal access to the digital tools required for collaboration, considering the varying levels of technological literacy and access.</a:t>
          </a:r>
          <a:endParaRPr lang="en-BE" sz="1600" kern="1200"/>
        </a:p>
        <a:p>
          <a:pPr marL="171450" lvl="1" indent="-171450" algn="l" defTabSz="711200">
            <a:lnSpc>
              <a:spcPct val="90000"/>
            </a:lnSpc>
            <a:spcBef>
              <a:spcPct val="0"/>
            </a:spcBef>
            <a:spcAft>
              <a:spcPct val="15000"/>
            </a:spcAft>
            <a:buChar char="•"/>
          </a:pPr>
          <a:r>
            <a:rPr lang="en-GB" sz="1600" b="1" kern="1200"/>
            <a:t>Cultural Sensitivity in Technology Use: </a:t>
          </a:r>
          <a:r>
            <a:rPr lang="en-GB" sz="1600" kern="1200"/>
            <a:t>Recognize cultural nuances in communication and collaboration, selecting and using digital tools that respect these differences.</a:t>
          </a:r>
          <a:endParaRPr lang="en-BE" sz="1600" kern="1200"/>
        </a:p>
      </dsp:txBody>
      <dsp:txXfrm rot="-5400000">
        <a:off x="5297873" y="3120322"/>
        <a:ext cx="9364073" cy="1004998"/>
      </dsp:txXfrm>
    </dsp:sp>
    <dsp:sp modelId="{58792607-1CCF-4F60-8CCD-191707D54895}">
      <dsp:nvSpPr>
        <dsp:cNvPr id="0" name=""/>
        <dsp:cNvSpPr/>
      </dsp:nvSpPr>
      <dsp:spPr>
        <a:xfrm>
          <a:off x="0" y="2926737"/>
          <a:ext cx="5297873" cy="1392168"/>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GB" sz="2400" b="1" kern="1200" dirty="0"/>
            <a:t>Strategies for Facilitating Inclusive Interactions</a:t>
          </a:r>
          <a:endParaRPr lang="en-BE" sz="2400" kern="1200" dirty="0"/>
        </a:p>
      </dsp:txBody>
      <dsp:txXfrm>
        <a:off x="67960" y="2994697"/>
        <a:ext cx="5161953" cy="1256248"/>
      </dsp:txXfrm>
    </dsp:sp>
    <dsp:sp modelId="{F1580A2D-0C3F-4063-8B5D-6F6CABBD59CB}">
      <dsp:nvSpPr>
        <dsp:cNvPr id="0" name=""/>
        <dsp:cNvSpPr/>
      </dsp:nvSpPr>
      <dsp:spPr>
        <a:xfrm rot="5400000">
          <a:off x="9450226" y="375377"/>
          <a:ext cx="1113734" cy="9418441"/>
        </a:xfrm>
        <a:prstGeom prst="round2Same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GB" sz="1600" b="1" kern="1200"/>
            <a:t>Active Listening and Mediation: </a:t>
          </a:r>
          <a:r>
            <a:rPr lang="en-GB" sz="1600" kern="1200"/>
            <a:t>Cultivate active listening skills and mediation techniques to guide discussions and ensure all student voices are heard.</a:t>
          </a:r>
          <a:endParaRPr lang="en-BE" sz="1600" kern="1200"/>
        </a:p>
        <a:p>
          <a:pPr marL="171450" lvl="1" indent="-171450" algn="l" defTabSz="711200">
            <a:lnSpc>
              <a:spcPct val="90000"/>
            </a:lnSpc>
            <a:spcBef>
              <a:spcPct val="0"/>
            </a:spcBef>
            <a:spcAft>
              <a:spcPct val="15000"/>
            </a:spcAft>
            <a:buChar char="•"/>
          </a:pPr>
          <a:r>
            <a:rPr lang="en-GB" sz="1600" b="1" kern="1200"/>
            <a:t>Feedback and Improvement: </a:t>
          </a:r>
          <a:r>
            <a:rPr lang="en-GB" sz="1600" kern="1200"/>
            <a:t>Create mechanisms for students to provide feedback on the facilitation process, using this input to refine techniques and approaches.</a:t>
          </a:r>
          <a:endParaRPr lang="en-BE" sz="1600" kern="1200"/>
        </a:p>
      </dsp:txBody>
      <dsp:txXfrm rot="-5400000">
        <a:off x="5297873" y="4582098"/>
        <a:ext cx="9364073" cy="1004998"/>
      </dsp:txXfrm>
    </dsp:sp>
    <dsp:sp modelId="{35E66312-DDBC-4540-8B47-DE85F24B16F8}">
      <dsp:nvSpPr>
        <dsp:cNvPr id="0" name=""/>
        <dsp:cNvSpPr/>
      </dsp:nvSpPr>
      <dsp:spPr>
        <a:xfrm>
          <a:off x="0" y="4388514"/>
          <a:ext cx="5297873" cy="1392168"/>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GB" sz="2400" b="1" kern="1200" dirty="0"/>
            <a:t>Developing Facilitation Techniques</a:t>
          </a:r>
          <a:endParaRPr lang="en-BE" sz="2400" kern="1200" dirty="0"/>
        </a:p>
      </dsp:txBody>
      <dsp:txXfrm>
        <a:off x="67960" y="4456474"/>
        <a:ext cx="5161953" cy="1256248"/>
      </dsp:txXfrm>
    </dsp:sp>
    <dsp:sp modelId="{69EB22CA-ACD7-4A4D-B0A7-D60A3263ACF8}">
      <dsp:nvSpPr>
        <dsp:cNvPr id="0" name=""/>
        <dsp:cNvSpPr/>
      </dsp:nvSpPr>
      <dsp:spPr>
        <a:xfrm rot="5400000">
          <a:off x="9450226" y="1837153"/>
          <a:ext cx="1113734" cy="9418441"/>
        </a:xfrm>
        <a:prstGeom prst="round2Same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GB" sz="1600" kern="1200"/>
            <a:t>Emphasize that through effective facilitation, educators can unlock deeper levels of understanding and interaction among students, making the collaborative process as important as the content itself in the learning journey.</a:t>
          </a:r>
          <a:endParaRPr lang="en-BE" sz="1600" kern="1200"/>
        </a:p>
      </dsp:txBody>
      <dsp:txXfrm rot="-5400000">
        <a:off x="5297873" y="6043874"/>
        <a:ext cx="9364073" cy="1004998"/>
      </dsp:txXfrm>
    </dsp:sp>
    <dsp:sp modelId="{56C14327-E3E5-4FB7-AFAD-ADBA2EDF1BF4}">
      <dsp:nvSpPr>
        <dsp:cNvPr id="0" name=""/>
        <dsp:cNvSpPr/>
      </dsp:nvSpPr>
      <dsp:spPr>
        <a:xfrm>
          <a:off x="0" y="5850290"/>
          <a:ext cx="5297873" cy="1392168"/>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GB" sz="2400" b="1" kern="1200" dirty="0"/>
            <a:t>Facilitation as a Path to Deeper Learning</a:t>
          </a:r>
          <a:endParaRPr lang="en-BE" sz="2400" kern="1200" dirty="0"/>
        </a:p>
      </dsp:txBody>
      <dsp:txXfrm>
        <a:off x="67960" y="5918250"/>
        <a:ext cx="5161953" cy="12562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A3846F-6696-4BB9-84BA-5AE793D5057C}">
      <dsp:nvSpPr>
        <dsp:cNvPr id="0" name=""/>
        <dsp:cNvSpPr/>
      </dsp:nvSpPr>
      <dsp:spPr>
        <a:xfrm>
          <a:off x="0" y="136246"/>
          <a:ext cx="10311874" cy="51480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kern="1200" dirty="0"/>
            <a:t>Integrating real-world problems</a:t>
          </a:r>
          <a:endParaRPr lang="en-BE" sz="3600" kern="1200" dirty="0"/>
        </a:p>
      </dsp:txBody>
      <dsp:txXfrm>
        <a:off x="25130" y="161376"/>
        <a:ext cx="10261614" cy="464540"/>
      </dsp:txXfrm>
    </dsp:sp>
    <dsp:sp modelId="{7EBA8B40-0C5C-4DF6-82C6-B900E6A63377}">
      <dsp:nvSpPr>
        <dsp:cNvPr id="0" name=""/>
        <dsp:cNvSpPr/>
      </dsp:nvSpPr>
      <dsp:spPr>
        <a:xfrm>
          <a:off x="0" y="651046"/>
          <a:ext cx="10311874" cy="2525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7402"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GB" sz="2800" b="1" kern="1200" dirty="0"/>
            <a:t>Real-Life Relevance: </a:t>
          </a:r>
          <a:r>
            <a:rPr lang="en-GB" sz="2800" kern="1200" dirty="0"/>
            <a:t>Use problems and scenarios drawn from real life to anchor collaborative activities, which helps students understand the practical applications of what they are learning.</a:t>
          </a:r>
          <a:endParaRPr lang="en-BE" sz="2800" kern="1200" dirty="0"/>
        </a:p>
        <a:p>
          <a:pPr marL="285750" lvl="1" indent="-285750" algn="l" defTabSz="1244600">
            <a:lnSpc>
              <a:spcPct val="90000"/>
            </a:lnSpc>
            <a:spcBef>
              <a:spcPct val="0"/>
            </a:spcBef>
            <a:spcAft>
              <a:spcPct val="20000"/>
            </a:spcAft>
            <a:buChar char="•"/>
          </a:pPr>
          <a:r>
            <a:rPr lang="en-GB" sz="2800" b="1" kern="1200" dirty="0"/>
            <a:t>Problem-Solving Skills: </a:t>
          </a:r>
          <a:r>
            <a:rPr lang="en-GB" sz="2800" kern="1200" dirty="0"/>
            <a:t>Encourage students to employ critical thinking and problem-solving skills as they work together to find solutions to complex, real-world issues.</a:t>
          </a:r>
          <a:endParaRPr lang="en-BE" sz="2800" kern="1200" dirty="0"/>
        </a:p>
      </dsp:txBody>
      <dsp:txXfrm>
        <a:off x="0" y="651046"/>
        <a:ext cx="10311874" cy="25253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0109EE-67C8-4C52-9EEC-7EDD14BEC78F}">
      <dsp:nvSpPr>
        <dsp:cNvPr id="0" name=""/>
        <dsp:cNvSpPr/>
      </dsp:nvSpPr>
      <dsp:spPr>
        <a:xfrm>
          <a:off x="0" y="1711"/>
          <a:ext cx="10311874" cy="41257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kern="1200" dirty="0"/>
            <a:t>Leveraging case-based scenarios:</a:t>
          </a:r>
          <a:endParaRPr lang="en-BE" sz="3600" kern="1200" dirty="0"/>
        </a:p>
      </dsp:txBody>
      <dsp:txXfrm>
        <a:off x="20140" y="21851"/>
        <a:ext cx="10271594" cy="372290"/>
      </dsp:txXfrm>
    </dsp:sp>
    <dsp:sp modelId="{DF81F8A3-381A-4893-BA37-3E09FD8D977B}">
      <dsp:nvSpPr>
        <dsp:cNvPr id="0" name=""/>
        <dsp:cNvSpPr/>
      </dsp:nvSpPr>
      <dsp:spPr>
        <a:xfrm>
          <a:off x="0" y="414281"/>
          <a:ext cx="10311874" cy="2473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7402"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GB" sz="2800" b="1" kern="1200" dirty="0"/>
            <a:t>Scenario Exploration: </a:t>
          </a:r>
          <a:r>
            <a:rPr lang="en-GB" sz="2800" kern="1200" dirty="0"/>
            <a:t>Introduce case-based scenarios that require students to analyse, discuss, and apply concepts in context, promoting deeper learning through practical application.</a:t>
          </a:r>
          <a:endParaRPr lang="en-BE" sz="2800" kern="1200" dirty="0"/>
        </a:p>
        <a:p>
          <a:pPr marL="285750" lvl="1" indent="-285750" algn="l" defTabSz="1244600">
            <a:lnSpc>
              <a:spcPct val="90000"/>
            </a:lnSpc>
            <a:spcBef>
              <a:spcPct val="0"/>
            </a:spcBef>
            <a:spcAft>
              <a:spcPct val="20000"/>
            </a:spcAft>
            <a:buChar char="•"/>
          </a:pPr>
          <a:r>
            <a:rPr lang="en-GB" sz="2800" b="1" kern="1200" dirty="0"/>
            <a:t>Diverse Perspectives: </a:t>
          </a:r>
          <a:r>
            <a:rPr lang="en-GB" sz="2800" kern="1200" dirty="0"/>
            <a:t>Utilize the diverse perspectives within the group to approach scenarios from multiple angles, enriching the learning experience.</a:t>
          </a:r>
          <a:endParaRPr lang="en-BE" sz="2800" kern="1200" dirty="0"/>
        </a:p>
      </dsp:txBody>
      <dsp:txXfrm>
        <a:off x="0" y="414281"/>
        <a:ext cx="10311874" cy="247365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1A17E6-2686-4D0B-A40C-81072E8A1A12}">
      <dsp:nvSpPr>
        <dsp:cNvPr id="0" name=""/>
        <dsp:cNvSpPr/>
      </dsp:nvSpPr>
      <dsp:spPr>
        <a:xfrm>
          <a:off x="0" y="162028"/>
          <a:ext cx="9144000" cy="62361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dirty="0"/>
            <a:t>Facilitation strategies for active learning:</a:t>
          </a:r>
          <a:endParaRPr lang="en-BE" sz="2600" kern="1200" dirty="0"/>
        </a:p>
      </dsp:txBody>
      <dsp:txXfrm>
        <a:off x="30442" y="192470"/>
        <a:ext cx="9083116" cy="562726"/>
      </dsp:txXfrm>
    </dsp:sp>
    <dsp:sp modelId="{6A0C5350-19C9-4C29-B323-0A5CCC3504EA}">
      <dsp:nvSpPr>
        <dsp:cNvPr id="0" name=""/>
        <dsp:cNvSpPr/>
      </dsp:nvSpPr>
      <dsp:spPr>
        <a:xfrm>
          <a:off x="0" y="785638"/>
          <a:ext cx="9144000" cy="1533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322"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GB" sz="2000" b="1" kern="1200"/>
            <a:t>Guided Discovery: </a:t>
          </a:r>
          <a:r>
            <a:rPr lang="en-GB" sz="2000" kern="1200"/>
            <a:t>Equip educators with strategies to guide students through the discovery process without providing direct answers, encouraging exploration and inquiry.</a:t>
          </a:r>
          <a:endParaRPr lang="en-BE" sz="2000" kern="1200"/>
        </a:p>
        <a:p>
          <a:pPr marL="228600" lvl="1" indent="-228600" algn="l" defTabSz="889000">
            <a:lnSpc>
              <a:spcPct val="90000"/>
            </a:lnSpc>
            <a:spcBef>
              <a:spcPct val="0"/>
            </a:spcBef>
            <a:spcAft>
              <a:spcPct val="20000"/>
            </a:spcAft>
            <a:buChar char="•"/>
          </a:pPr>
          <a:r>
            <a:rPr lang="en-GB" sz="2000" b="1" kern="1200"/>
            <a:t>Feedback Loops: </a:t>
          </a:r>
          <a:r>
            <a:rPr lang="en-GB" sz="2000" kern="1200"/>
            <a:t>Establish quick feedback loops that enable students to test their ideas and receive immediate input, fostering a dynamic learning process.</a:t>
          </a:r>
          <a:endParaRPr lang="en-BE" sz="2000" kern="1200"/>
        </a:p>
      </dsp:txBody>
      <dsp:txXfrm>
        <a:off x="0" y="785638"/>
        <a:ext cx="9144000" cy="153387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7BA8AE-58E7-4AC6-A8CA-12BAC25BB95B}">
      <dsp:nvSpPr>
        <dsp:cNvPr id="0" name=""/>
        <dsp:cNvSpPr/>
      </dsp:nvSpPr>
      <dsp:spPr>
        <a:xfrm>
          <a:off x="0" y="37244"/>
          <a:ext cx="9144000" cy="647595"/>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dirty="0"/>
            <a:t>Constructing active learning spaces:</a:t>
          </a:r>
          <a:endParaRPr lang="en-BE" sz="2700" kern="1200" dirty="0"/>
        </a:p>
      </dsp:txBody>
      <dsp:txXfrm>
        <a:off x="31613" y="68857"/>
        <a:ext cx="9080774" cy="584369"/>
      </dsp:txXfrm>
    </dsp:sp>
    <dsp:sp modelId="{4DFAAA5C-CE76-44D5-81A1-62D601C28658}">
      <dsp:nvSpPr>
        <dsp:cNvPr id="0" name=""/>
        <dsp:cNvSpPr/>
      </dsp:nvSpPr>
      <dsp:spPr>
        <a:xfrm>
          <a:off x="0" y="684839"/>
          <a:ext cx="9144000" cy="1900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322"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GB" sz="2100" b="1" kern="1200"/>
            <a:t>Physical and Digital Spaces: </a:t>
          </a:r>
          <a:r>
            <a:rPr lang="en-GB" sz="2100" kern="1200"/>
            <a:t>Create spaces, both physical and digital, that are conducive to active learning. Use classroom layouts that facilitate easy group formation and digital platforms that support virtual collaboration.</a:t>
          </a:r>
          <a:endParaRPr lang="en-BE" sz="2100" kern="1200"/>
        </a:p>
        <a:p>
          <a:pPr marL="228600" lvl="1" indent="-228600" algn="l" defTabSz="933450">
            <a:lnSpc>
              <a:spcPct val="90000"/>
            </a:lnSpc>
            <a:spcBef>
              <a:spcPct val="0"/>
            </a:spcBef>
            <a:spcAft>
              <a:spcPct val="20000"/>
            </a:spcAft>
            <a:buChar char="•"/>
          </a:pPr>
          <a:r>
            <a:rPr lang="en-GB" sz="2100" b="1" kern="1200"/>
            <a:t>Engagement Tools: </a:t>
          </a:r>
          <a:r>
            <a:rPr lang="en-GB" sz="2100" kern="1200"/>
            <a:t>Incorporate engagement tools like audience response systems and collaborative software that promote participation and allow students to contribute in real-time.</a:t>
          </a:r>
          <a:endParaRPr lang="en-BE" sz="2100" kern="1200"/>
        </a:p>
      </dsp:txBody>
      <dsp:txXfrm>
        <a:off x="0" y="684839"/>
        <a:ext cx="9144000" cy="190026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7AD808-E481-4F21-8E57-DEB0A9BE0588}">
      <dsp:nvSpPr>
        <dsp:cNvPr id="0" name=""/>
        <dsp:cNvSpPr/>
      </dsp:nvSpPr>
      <dsp:spPr>
        <a:xfrm>
          <a:off x="5347" y="95815"/>
          <a:ext cx="3215475" cy="731354"/>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GB" sz="2000" b="1" kern="1200"/>
            <a:t>Essential Elements of Student Teamwork:</a:t>
          </a:r>
          <a:endParaRPr lang="en-BE" sz="2000" kern="1200"/>
        </a:p>
      </dsp:txBody>
      <dsp:txXfrm>
        <a:off x="5347" y="95815"/>
        <a:ext cx="3215475" cy="731354"/>
      </dsp:txXfrm>
    </dsp:sp>
    <dsp:sp modelId="{1DD47833-821E-4A91-8D89-7CB9F08C62BD}">
      <dsp:nvSpPr>
        <dsp:cNvPr id="0" name=""/>
        <dsp:cNvSpPr/>
      </dsp:nvSpPr>
      <dsp:spPr>
        <a:xfrm>
          <a:off x="5347" y="827169"/>
          <a:ext cx="3215475" cy="5709600"/>
        </a:xfrm>
        <a:prstGeom prst="rect">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GB" sz="2000" b="1" kern="1200"/>
            <a:t>Communication: </a:t>
          </a:r>
          <a:r>
            <a:rPr lang="en-GB" sz="2000" kern="1200"/>
            <a:t>Stress the importance of clear and open communication as the foundation of successful teamwork, encouraging students to express their ideas and listen actively to their peers.</a:t>
          </a:r>
          <a:endParaRPr lang="en-BE" sz="2000" kern="1200"/>
        </a:p>
        <a:p>
          <a:pPr marL="228600" lvl="1" indent="-228600" algn="l" defTabSz="889000">
            <a:lnSpc>
              <a:spcPct val="90000"/>
            </a:lnSpc>
            <a:spcBef>
              <a:spcPct val="0"/>
            </a:spcBef>
            <a:spcAft>
              <a:spcPct val="15000"/>
            </a:spcAft>
            <a:buChar char="•"/>
          </a:pPr>
          <a:r>
            <a:rPr lang="en-GB" sz="2000" b="1" kern="1200"/>
            <a:t>Role Clarification: </a:t>
          </a:r>
          <a:r>
            <a:rPr lang="en-GB" sz="2000" kern="1200"/>
            <a:t>Discuss the significance of defining roles within the team to ensure a balanced workload and clear responsibilities, preventing misunderstandings and ensuring effective collaboration</a:t>
          </a:r>
          <a:r>
            <a:rPr lang="en-GB" sz="2000" b="1" kern="1200"/>
            <a:t>.</a:t>
          </a:r>
          <a:endParaRPr lang="en-BE" sz="2000" kern="1200"/>
        </a:p>
      </dsp:txBody>
      <dsp:txXfrm>
        <a:off x="5347" y="827169"/>
        <a:ext cx="3215475" cy="5709600"/>
      </dsp:txXfrm>
    </dsp:sp>
    <dsp:sp modelId="{12BA62E0-C273-461A-8895-D0282D0BAC31}">
      <dsp:nvSpPr>
        <dsp:cNvPr id="0" name=""/>
        <dsp:cNvSpPr/>
      </dsp:nvSpPr>
      <dsp:spPr>
        <a:xfrm>
          <a:off x="3670989" y="95815"/>
          <a:ext cx="3215475" cy="731354"/>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GB" sz="2000" b="1" kern="1200"/>
            <a:t>Conflict Resolution in Teamwork:</a:t>
          </a:r>
          <a:endParaRPr lang="en-BE" sz="2000" kern="1200"/>
        </a:p>
      </dsp:txBody>
      <dsp:txXfrm>
        <a:off x="3670989" y="95815"/>
        <a:ext cx="3215475" cy="731354"/>
      </dsp:txXfrm>
    </dsp:sp>
    <dsp:sp modelId="{E9C3F645-B1FE-4291-87CE-A0C6024B251E}">
      <dsp:nvSpPr>
        <dsp:cNvPr id="0" name=""/>
        <dsp:cNvSpPr/>
      </dsp:nvSpPr>
      <dsp:spPr>
        <a:xfrm>
          <a:off x="3670989" y="827169"/>
          <a:ext cx="3215475" cy="5709600"/>
        </a:xfrm>
        <a:prstGeom prst="rect">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GB" sz="2000" b="1" kern="1200"/>
            <a:t>Identifying Conflict Early: </a:t>
          </a:r>
          <a:r>
            <a:rPr lang="en-GB" sz="2000" kern="1200"/>
            <a:t>Equip students with the ability to recognize the early signs of conflict and understand that conflict, when managed properly, can lead to growth and better solutions.</a:t>
          </a:r>
          <a:endParaRPr lang="en-BE" sz="2000" kern="1200"/>
        </a:p>
        <a:p>
          <a:pPr marL="228600" lvl="1" indent="-228600" algn="l" defTabSz="889000">
            <a:lnSpc>
              <a:spcPct val="90000"/>
            </a:lnSpc>
            <a:spcBef>
              <a:spcPct val="0"/>
            </a:spcBef>
            <a:spcAft>
              <a:spcPct val="15000"/>
            </a:spcAft>
            <a:buChar char="•"/>
          </a:pPr>
          <a:r>
            <a:rPr lang="en-GB" sz="2000" b="1" kern="1200"/>
            <a:t>Strategies for Resolution: </a:t>
          </a:r>
          <a:r>
            <a:rPr lang="en-GB" sz="2000" kern="1200"/>
            <a:t>Offer conflict resolution strategies, including mediation techniques and structured problem-solving methods, to help students navigate disagreements constructively.</a:t>
          </a:r>
          <a:endParaRPr lang="en-BE" sz="2000" kern="1200"/>
        </a:p>
      </dsp:txBody>
      <dsp:txXfrm>
        <a:off x="3670989" y="827169"/>
        <a:ext cx="3215475" cy="5709600"/>
      </dsp:txXfrm>
    </dsp:sp>
    <dsp:sp modelId="{41EBDCFF-4F7B-4C51-AD6B-1704B025D4FB}">
      <dsp:nvSpPr>
        <dsp:cNvPr id="0" name=""/>
        <dsp:cNvSpPr/>
      </dsp:nvSpPr>
      <dsp:spPr>
        <a:xfrm>
          <a:off x="7336631" y="95815"/>
          <a:ext cx="3215475" cy="731354"/>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GB" sz="2000" b="1" kern="1200"/>
            <a:t>Consensus Building:</a:t>
          </a:r>
          <a:endParaRPr lang="en-BE" sz="2000" kern="1200"/>
        </a:p>
      </dsp:txBody>
      <dsp:txXfrm>
        <a:off x="7336631" y="95815"/>
        <a:ext cx="3215475" cy="731354"/>
      </dsp:txXfrm>
    </dsp:sp>
    <dsp:sp modelId="{39F907EC-35E8-45EC-8B13-5B4773A75939}">
      <dsp:nvSpPr>
        <dsp:cNvPr id="0" name=""/>
        <dsp:cNvSpPr/>
      </dsp:nvSpPr>
      <dsp:spPr>
        <a:xfrm>
          <a:off x="7336631" y="827169"/>
          <a:ext cx="3215475" cy="5709600"/>
        </a:xfrm>
        <a:prstGeom prst="rect">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GB" sz="2000" b="1" kern="1200"/>
            <a:t>The Art of Compromise: </a:t>
          </a:r>
          <a:r>
            <a:rPr lang="en-GB" sz="2000" kern="1200"/>
            <a:t>Highlight techniques for achieving consensus, emphasizing the value of compromise and the ability to integrate diverse perspectives into a cohesive plan of action.</a:t>
          </a:r>
          <a:endParaRPr lang="en-BE" sz="2000" kern="1200"/>
        </a:p>
        <a:p>
          <a:pPr marL="228600" lvl="1" indent="-228600" algn="l" defTabSz="889000">
            <a:lnSpc>
              <a:spcPct val="90000"/>
            </a:lnSpc>
            <a:spcBef>
              <a:spcPct val="0"/>
            </a:spcBef>
            <a:spcAft>
              <a:spcPct val="15000"/>
            </a:spcAft>
            <a:buChar char="•"/>
          </a:pPr>
          <a:r>
            <a:rPr lang="en-GB" sz="2000" b="1" kern="1200"/>
            <a:t>Decision-Making Process: </a:t>
          </a:r>
          <a:r>
            <a:rPr lang="en-GB" sz="2000" kern="1200"/>
            <a:t>Provide a framework for collaborative decision-making that encourages participation from all team members and leads to decisions that are supported by the entire group.</a:t>
          </a:r>
          <a:endParaRPr lang="en-BE" sz="2000" kern="1200"/>
        </a:p>
      </dsp:txBody>
      <dsp:txXfrm>
        <a:off x="7336631" y="827169"/>
        <a:ext cx="3215475" cy="5709600"/>
      </dsp:txXfrm>
    </dsp:sp>
    <dsp:sp modelId="{FCCFA650-55AB-4890-B204-E684F0DEFFBE}">
      <dsp:nvSpPr>
        <dsp:cNvPr id="0" name=""/>
        <dsp:cNvSpPr/>
      </dsp:nvSpPr>
      <dsp:spPr>
        <a:xfrm>
          <a:off x="11002273" y="95815"/>
          <a:ext cx="3215475" cy="731354"/>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GB" sz="2000" b="1" kern="1200"/>
            <a:t>Collaborative Decision-Making:</a:t>
          </a:r>
          <a:endParaRPr lang="en-BE" sz="2000" kern="1200"/>
        </a:p>
      </dsp:txBody>
      <dsp:txXfrm>
        <a:off x="11002273" y="95815"/>
        <a:ext cx="3215475" cy="731354"/>
      </dsp:txXfrm>
    </dsp:sp>
    <dsp:sp modelId="{C2C39893-4B92-4A7E-A50D-039F271F665E}">
      <dsp:nvSpPr>
        <dsp:cNvPr id="0" name=""/>
        <dsp:cNvSpPr/>
      </dsp:nvSpPr>
      <dsp:spPr>
        <a:xfrm>
          <a:off x="11002273" y="827169"/>
          <a:ext cx="3215475" cy="5709600"/>
        </a:xfrm>
        <a:prstGeom prst="rect">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GB" sz="2000" b="1" kern="1200"/>
            <a:t>Leveraging Group Strengths: </a:t>
          </a:r>
          <a:r>
            <a:rPr lang="en-GB" sz="2000" kern="1200"/>
            <a:t>Encourage students to leverage their collective strengths and knowledge when making decisions, leading to more informed and robust outcomes.</a:t>
          </a:r>
          <a:endParaRPr lang="en-BE" sz="2000" kern="1200"/>
        </a:p>
        <a:p>
          <a:pPr marL="228600" lvl="1" indent="-228600" algn="l" defTabSz="889000">
            <a:lnSpc>
              <a:spcPct val="90000"/>
            </a:lnSpc>
            <a:spcBef>
              <a:spcPct val="0"/>
            </a:spcBef>
            <a:spcAft>
              <a:spcPct val="15000"/>
            </a:spcAft>
            <a:buChar char="•"/>
          </a:pPr>
          <a:r>
            <a:rPr lang="en-GB" sz="2000" b="1" kern="1200"/>
            <a:t>Facilitator's Role: </a:t>
          </a:r>
          <a:r>
            <a:rPr lang="en-GB" sz="2000" kern="1200"/>
            <a:t>Clarify the educator's role as a facilitator in this process, providing guidance without dictating the direction, allowing students to take ownership of their decisions.</a:t>
          </a:r>
          <a:endParaRPr lang="en-BE" sz="2000" kern="1200"/>
        </a:p>
      </dsp:txBody>
      <dsp:txXfrm>
        <a:off x="11002273" y="827169"/>
        <a:ext cx="3215475" cy="57096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777644-FC90-4975-8B3A-67C9A98414D6}">
      <dsp:nvSpPr>
        <dsp:cNvPr id="0" name=""/>
        <dsp:cNvSpPr/>
      </dsp:nvSpPr>
      <dsp:spPr>
        <a:xfrm>
          <a:off x="10407" y="541741"/>
          <a:ext cx="4495065" cy="3355471"/>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7940" tIns="83820" rIns="27940" bIns="27940" numCol="1" spcCol="1270" anchor="t" anchorCtr="0">
          <a:noAutofit/>
        </a:bodyPr>
        <a:lstStyle/>
        <a:p>
          <a:pPr marL="228600" lvl="1" indent="-228600" algn="l" defTabSz="977900">
            <a:lnSpc>
              <a:spcPct val="90000"/>
            </a:lnSpc>
            <a:spcBef>
              <a:spcPct val="0"/>
            </a:spcBef>
            <a:spcAft>
              <a:spcPct val="15000"/>
            </a:spcAft>
            <a:buChar char="•"/>
          </a:pPr>
          <a:r>
            <a:rPr lang="en-GB" sz="2200" kern="1200"/>
            <a:t>Activity: Assign a real-world case study related to the vocational field (e.g., an automotive troubleshooting case). Groups analyze the scenario, identify key problems, and propose solutions.</a:t>
          </a:r>
          <a:endParaRPr lang="en-BE" sz="2200" kern="1200"/>
        </a:p>
        <a:p>
          <a:pPr marL="228600" lvl="1" indent="-228600" algn="l" defTabSz="977900">
            <a:lnSpc>
              <a:spcPct val="90000"/>
            </a:lnSpc>
            <a:spcBef>
              <a:spcPct val="0"/>
            </a:spcBef>
            <a:spcAft>
              <a:spcPct val="15000"/>
            </a:spcAft>
            <a:buChar char="•"/>
          </a:pPr>
          <a:r>
            <a:rPr lang="en-GB" sz="2200" kern="1200"/>
            <a:t>Objective: Develop critical thinking, practical problem-solving skills, and teamwork.</a:t>
          </a:r>
          <a:endParaRPr lang="en-BE" sz="2200" kern="1200"/>
        </a:p>
      </dsp:txBody>
      <dsp:txXfrm>
        <a:off x="89030" y="620364"/>
        <a:ext cx="4337819" cy="3276848"/>
      </dsp:txXfrm>
    </dsp:sp>
    <dsp:sp modelId="{DBD03463-21D3-4678-B226-A0E8EDEE98CA}">
      <dsp:nvSpPr>
        <dsp:cNvPr id="0" name=""/>
        <dsp:cNvSpPr/>
      </dsp:nvSpPr>
      <dsp:spPr>
        <a:xfrm>
          <a:off x="10407" y="3897213"/>
          <a:ext cx="4495065" cy="1442852"/>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52400" tIns="0" rIns="50800" bIns="0" numCol="1" spcCol="1270" anchor="ctr" anchorCtr="0">
          <a:noAutofit/>
        </a:bodyPr>
        <a:lstStyle/>
        <a:p>
          <a:pPr marL="0" lvl="0" indent="0" algn="l" defTabSz="1778000">
            <a:lnSpc>
              <a:spcPct val="90000"/>
            </a:lnSpc>
            <a:spcBef>
              <a:spcPct val="0"/>
            </a:spcBef>
            <a:spcAft>
              <a:spcPct val="35000"/>
            </a:spcAft>
            <a:buNone/>
          </a:pPr>
          <a:r>
            <a:rPr lang="en-GB" sz="4000" b="1" kern="1200"/>
            <a:t>Case Study Analysis </a:t>
          </a:r>
          <a:endParaRPr lang="en-BE" sz="4000" kern="1200"/>
        </a:p>
      </dsp:txBody>
      <dsp:txXfrm>
        <a:off x="10407" y="3897213"/>
        <a:ext cx="3165539" cy="1442852"/>
      </dsp:txXfrm>
    </dsp:sp>
    <dsp:sp modelId="{16727F09-A820-4661-B798-4A6ACA264F2D}">
      <dsp:nvSpPr>
        <dsp:cNvPr id="0" name=""/>
        <dsp:cNvSpPr/>
      </dsp:nvSpPr>
      <dsp:spPr>
        <a:xfrm>
          <a:off x="3303104" y="4126397"/>
          <a:ext cx="1573272" cy="1573272"/>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546E0744-48AE-4841-A70D-05A0546E0F59}">
      <dsp:nvSpPr>
        <dsp:cNvPr id="0" name=""/>
        <dsp:cNvSpPr/>
      </dsp:nvSpPr>
      <dsp:spPr>
        <a:xfrm>
          <a:off x="5266145" y="541741"/>
          <a:ext cx="4495065" cy="3355471"/>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7940" tIns="83820" rIns="27940" bIns="27940" numCol="1" spcCol="1270" anchor="t" anchorCtr="0">
          <a:noAutofit/>
        </a:bodyPr>
        <a:lstStyle/>
        <a:p>
          <a:pPr marL="228600" lvl="1" indent="-228600" algn="l" defTabSz="977900">
            <a:lnSpc>
              <a:spcPct val="90000"/>
            </a:lnSpc>
            <a:spcBef>
              <a:spcPct val="0"/>
            </a:spcBef>
            <a:spcAft>
              <a:spcPct val="15000"/>
            </a:spcAft>
            <a:buChar char="•"/>
          </a:pPr>
          <a:r>
            <a:rPr lang="en-GB" sz="2200" kern="1200" dirty="0"/>
            <a:t>Activity: Assign groups to create a project, such as designing a marketing plan for a local business, constructing a piece of furniture, or setting up a basic electrical circuit.</a:t>
          </a:r>
          <a:endParaRPr lang="en-BE" sz="2200" kern="1200" dirty="0"/>
        </a:p>
        <a:p>
          <a:pPr marL="228600" lvl="1" indent="-228600" algn="l" defTabSz="977900">
            <a:lnSpc>
              <a:spcPct val="90000"/>
            </a:lnSpc>
            <a:spcBef>
              <a:spcPct val="0"/>
            </a:spcBef>
            <a:spcAft>
              <a:spcPct val="15000"/>
            </a:spcAft>
            <a:buChar char="•"/>
          </a:pPr>
          <a:r>
            <a:rPr lang="en-GB" sz="2200" kern="1200"/>
            <a:t>Objective: Apply theoretical knowledge to a practical task and develop project management, planning, and hands-on skills.</a:t>
          </a:r>
          <a:endParaRPr lang="en-BE" sz="2200" kern="1200"/>
        </a:p>
      </dsp:txBody>
      <dsp:txXfrm>
        <a:off x="5344768" y="620364"/>
        <a:ext cx="4337819" cy="3276848"/>
      </dsp:txXfrm>
    </dsp:sp>
    <dsp:sp modelId="{81F4ECC3-3977-41C2-9C40-203F375483F7}">
      <dsp:nvSpPr>
        <dsp:cNvPr id="0" name=""/>
        <dsp:cNvSpPr/>
      </dsp:nvSpPr>
      <dsp:spPr>
        <a:xfrm>
          <a:off x="5266145" y="3897213"/>
          <a:ext cx="4495065" cy="1442852"/>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52400" tIns="0" rIns="50800" bIns="0" numCol="1" spcCol="1270" anchor="ctr" anchorCtr="0">
          <a:noAutofit/>
        </a:bodyPr>
        <a:lstStyle/>
        <a:p>
          <a:pPr marL="0" lvl="0" indent="0" algn="l" defTabSz="1778000">
            <a:lnSpc>
              <a:spcPct val="90000"/>
            </a:lnSpc>
            <a:spcBef>
              <a:spcPct val="0"/>
            </a:spcBef>
            <a:spcAft>
              <a:spcPct val="35000"/>
            </a:spcAft>
            <a:buNone/>
          </a:pPr>
          <a:r>
            <a:rPr lang="en-GB" sz="4000" b="1" kern="1200"/>
            <a:t>Project-Based Learning</a:t>
          </a:r>
          <a:endParaRPr lang="en-BE" sz="4000" kern="1200"/>
        </a:p>
      </dsp:txBody>
      <dsp:txXfrm>
        <a:off x="5266145" y="3897213"/>
        <a:ext cx="3165539" cy="1442852"/>
      </dsp:txXfrm>
    </dsp:sp>
    <dsp:sp modelId="{8656C555-92DB-4F5B-BB1D-6411D38ACFB7}">
      <dsp:nvSpPr>
        <dsp:cNvPr id="0" name=""/>
        <dsp:cNvSpPr/>
      </dsp:nvSpPr>
      <dsp:spPr>
        <a:xfrm>
          <a:off x="8558843" y="4126397"/>
          <a:ext cx="1573272" cy="1573272"/>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81E6E12D-27CC-46FE-8C82-534FC1785E31}">
      <dsp:nvSpPr>
        <dsp:cNvPr id="0" name=""/>
        <dsp:cNvSpPr/>
      </dsp:nvSpPr>
      <dsp:spPr>
        <a:xfrm>
          <a:off x="10521884" y="541741"/>
          <a:ext cx="4495065" cy="3355471"/>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7940" tIns="83820" rIns="27940" bIns="27940" numCol="1" spcCol="1270" anchor="t" anchorCtr="0">
          <a:noAutofit/>
        </a:bodyPr>
        <a:lstStyle/>
        <a:p>
          <a:pPr marL="228600" lvl="1" indent="-228600" algn="l" defTabSz="977900">
            <a:lnSpc>
              <a:spcPct val="90000"/>
            </a:lnSpc>
            <a:spcBef>
              <a:spcPct val="0"/>
            </a:spcBef>
            <a:spcAft>
              <a:spcPct val="15000"/>
            </a:spcAft>
            <a:buChar char="•"/>
          </a:pPr>
          <a:r>
            <a:rPr lang="en-GB" sz="2200" kern="1200"/>
            <a:t>Activity: Students role-play a client interaction, such as a customer service situation in hospitality or a consultation with a healthcare patient.</a:t>
          </a:r>
          <a:endParaRPr lang="en-BE" sz="2200" kern="1200"/>
        </a:p>
        <a:p>
          <a:pPr marL="228600" lvl="1" indent="-228600" algn="l" defTabSz="977900">
            <a:lnSpc>
              <a:spcPct val="90000"/>
            </a:lnSpc>
            <a:spcBef>
              <a:spcPct val="0"/>
            </a:spcBef>
            <a:spcAft>
              <a:spcPct val="15000"/>
            </a:spcAft>
            <a:buChar char="•"/>
          </a:pPr>
          <a:r>
            <a:rPr lang="en-GB" sz="2200" kern="1200"/>
            <a:t>Objective: Enhance communication skills, understand industry-specific scenarios, and practice professional behavior.</a:t>
          </a:r>
          <a:endParaRPr lang="en-BE" sz="2200" kern="1200"/>
        </a:p>
      </dsp:txBody>
      <dsp:txXfrm>
        <a:off x="10600507" y="620364"/>
        <a:ext cx="4337819" cy="3276848"/>
      </dsp:txXfrm>
    </dsp:sp>
    <dsp:sp modelId="{8BE64AE9-D9FE-465F-9654-41E8E7499393}">
      <dsp:nvSpPr>
        <dsp:cNvPr id="0" name=""/>
        <dsp:cNvSpPr/>
      </dsp:nvSpPr>
      <dsp:spPr>
        <a:xfrm>
          <a:off x="10521884" y="3897213"/>
          <a:ext cx="4495065" cy="1442852"/>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52400" tIns="0" rIns="50800" bIns="0" numCol="1" spcCol="1270" anchor="ctr" anchorCtr="0">
          <a:noAutofit/>
        </a:bodyPr>
        <a:lstStyle/>
        <a:p>
          <a:pPr marL="0" lvl="0" indent="0" algn="l" defTabSz="1778000">
            <a:lnSpc>
              <a:spcPct val="90000"/>
            </a:lnSpc>
            <a:spcBef>
              <a:spcPct val="0"/>
            </a:spcBef>
            <a:spcAft>
              <a:spcPct val="35000"/>
            </a:spcAft>
            <a:buNone/>
          </a:pPr>
          <a:r>
            <a:rPr lang="en-GB" sz="4000" b="1" kern="1200"/>
            <a:t>Role-Playing Scenarios</a:t>
          </a:r>
          <a:endParaRPr lang="en-BE" sz="4000" kern="1200"/>
        </a:p>
      </dsp:txBody>
      <dsp:txXfrm>
        <a:off x="10521884" y="3897213"/>
        <a:ext cx="3165539" cy="1442852"/>
      </dsp:txXfrm>
    </dsp:sp>
    <dsp:sp modelId="{7682FE76-BE87-425A-AEF9-B3E96407E304}">
      <dsp:nvSpPr>
        <dsp:cNvPr id="0" name=""/>
        <dsp:cNvSpPr/>
      </dsp:nvSpPr>
      <dsp:spPr>
        <a:xfrm>
          <a:off x="13814581" y="4126397"/>
          <a:ext cx="1573272" cy="1573272"/>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39000" r="-39000"/>
          </a:stretch>
        </a:blip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microsoft.com/office/2007/relationships/diagramDrawing" Target="../diagrams/drawing6.xml"/><Relationship Id="rId13" Type="http://schemas.microsoft.com/office/2007/relationships/diagramDrawing" Target="../diagrams/drawing7.xml"/><Relationship Id="rId3" Type="http://schemas.openxmlformats.org/officeDocument/2006/relationships/image" Target="../media/image15.svg"/><Relationship Id="rId7" Type="http://schemas.openxmlformats.org/officeDocument/2006/relationships/diagramColors" Target="../diagrams/colors6.xml"/><Relationship Id="rId12" Type="http://schemas.openxmlformats.org/officeDocument/2006/relationships/diagramColors" Target="../diagrams/colors7.xml"/><Relationship Id="rId17" Type="http://schemas.openxmlformats.org/officeDocument/2006/relationships/image" Target="../media/image17.jpeg"/><Relationship Id="rId2" Type="http://schemas.openxmlformats.org/officeDocument/2006/relationships/image" Target="../media/image14.png"/><Relationship Id="rId16"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QuickStyle" Target="../diagrams/quickStyle6.xml"/><Relationship Id="rId11" Type="http://schemas.openxmlformats.org/officeDocument/2006/relationships/diagramQuickStyle" Target="../diagrams/quickStyle7.xml"/><Relationship Id="rId5" Type="http://schemas.openxmlformats.org/officeDocument/2006/relationships/diagramLayout" Target="../diagrams/layout6.xml"/><Relationship Id="rId15" Type="http://schemas.openxmlformats.org/officeDocument/2006/relationships/image" Target="../media/image2.png"/><Relationship Id="rId10" Type="http://schemas.openxmlformats.org/officeDocument/2006/relationships/diagramLayout" Target="../diagrams/layout7.xml"/><Relationship Id="rId4" Type="http://schemas.openxmlformats.org/officeDocument/2006/relationships/diagramData" Target="../diagrams/data6.xml"/><Relationship Id="rId9" Type="http://schemas.openxmlformats.org/officeDocument/2006/relationships/diagramData" Target="../diagrams/data7.xml"/><Relationship Id="rId14"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8.xml"/><Relationship Id="rId13" Type="http://schemas.openxmlformats.org/officeDocument/2006/relationships/image" Target="../media/image3.png"/><Relationship Id="rId3" Type="http://schemas.openxmlformats.org/officeDocument/2006/relationships/image" Target="../media/image13.svg"/><Relationship Id="rId7" Type="http://schemas.openxmlformats.org/officeDocument/2006/relationships/diagramLayout" Target="../diagrams/layout8.xml"/><Relationship Id="rId12"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diagramData" Target="../diagrams/data8.xml"/><Relationship Id="rId11" Type="http://schemas.openxmlformats.org/officeDocument/2006/relationships/image" Target="../media/image1.png"/><Relationship Id="rId5" Type="http://schemas.openxmlformats.org/officeDocument/2006/relationships/image" Target="../media/image15.svg"/><Relationship Id="rId10" Type="http://schemas.microsoft.com/office/2007/relationships/diagramDrawing" Target="../diagrams/drawing8.xml"/><Relationship Id="rId4" Type="http://schemas.openxmlformats.org/officeDocument/2006/relationships/image" Target="../media/image14.png"/><Relationship Id="rId9" Type="http://schemas.openxmlformats.org/officeDocument/2006/relationships/diagramColors" Target="../diagrams/colors8.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image" Target="../media/image15.svg"/><Relationship Id="rId7" Type="http://schemas.openxmlformats.org/officeDocument/2006/relationships/diagramData" Target="../diagrams/data9.xml"/><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3.png"/><Relationship Id="rId11" Type="http://schemas.microsoft.com/office/2007/relationships/diagramDrawing" Target="../diagrams/drawing9.xml"/><Relationship Id="rId5" Type="http://schemas.openxmlformats.org/officeDocument/2006/relationships/image" Target="../media/image2.png"/><Relationship Id="rId10" Type="http://schemas.openxmlformats.org/officeDocument/2006/relationships/diagramColors" Target="../diagrams/colors9.xml"/><Relationship Id="rId4" Type="http://schemas.openxmlformats.org/officeDocument/2006/relationships/image" Target="../media/image1.png"/><Relationship Id="rId9"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10.xml"/><Relationship Id="rId7" Type="http://schemas.openxmlformats.org/officeDocument/2006/relationships/image" Target="../media/image1.png"/><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 Id="rId9"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3.svg"/><Relationship Id="rId7"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5.sv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image" Target="../media/image15.svg"/><Relationship Id="rId7" Type="http://schemas.openxmlformats.org/officeDocument/2006/relationships/diagramData" Target="../diagrams/data11.xml"/><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3.png"/><Relationship Id="rId11" Type="http://schemas.microsoft.com/office/2007/relationships/diagramDrawing" Target="../diagrams/drawing11.xml"/><Relationship Id="rId5" Type="http://schemas.openxmlformats.org/officeDocument/2006/relationships/image" Target="../media/image2.png"/><Relationship Id="rId10" Type="http://schemas.openxmlformats.org/officeDocument/2006/relationships/diagramColors" Target="../diagrams/colors11.xml"/><Relationship Id="rId4" Type="http://schemas.openxmlformats.org/officeDocument/2006/relationships/image" Target="../media/image1.png"/><Relationship Id="rId9" Type="http://schemas.openxmlformats.org/officeDocument/2006/relationships/diagramQuickStyle" Target="../diagrams/quickStyle11.xml"/></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svg"/><Relationship Id="rId7" Type="http://schemas.openxmlformats.org/officeDocument/2006/relationships/image" Target="../media/image23.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15.svg"/><Relationship Id="rId10" Type="http://schemas.openxmlformats.org/officeDocument/2006/relationships/image" Target="../media/image3.png"/><Relationship Id="rId4" Type="http://schemas.openxmlformats.org/officeDocument/2006/relationships/image" Target="../media/image14.png"/><Relationship Id="rId9"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hyperlink" Target="https://www.scrum.org/resources/blog/power-facilitation-liberating-structures-effective-collaboration" TargetMode="External"/><Relationship Id="rId13" Type="http://schemas.openxmlformats.org/officeDocument/2006/relationships/image" Target="../media/image3.png"/><Relationship Id="rId3" Type="http://schemas.openxmlformats.org/officeDocument/2006/relationships/image" Target="../media/image13.svg"/><Relationship Id="rId7" Type="http://schemas.openxmlformats.org/officeDocument/2006/relationships/hyperlink" Target="https://www.betterup.com/blog/professional-development" TargetMode="External"/><Relationship Id="rId12"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hyperlink" Target="https://www.coursera.org/articles/professional-development-goals" TargetMode="External"/><Relationship Id="rId11" Type="http://schemas.openxmlformats.org/officeDocument/2006/relationships/image" Target="../media/image1.png"/><Relationship Id="rId5" Type="http://schemas.openxmlformats.org/officeDocument/2006/relationships/image" Target="../media/image15.svg"/><Relationship Id="rId10" Type="http://schemas.openxmlformats.org/officeDocument/2006/relationships/hyperlink" Target="https://www.academia.edu/59945173/Building_Collaboration_in_the_Flipped_Classroom_A_Case_Study" TargetMode="External"/><Relationship Id="rId4" Type="http://schemas.openxmlformats.org/officeDocument/2006/relationships/image" Target="../media/image14.png"/><Relationship Id="rId9" Type="http://schemas.openxmlformats.org/officeDocument/2006/relationships/hyperlink" Target="https://medium.com/@anthonydneely/the-ultimate-guide-to-flipped-classroom-implementation-strategies-steps-and-essential-tools-f91f01c8268a"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6.svg"/><Relationship Id="rId7"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www.researchgate.net/figure/Teacher-and-student-roles-in-the-flipped-classroom-model_fig2_312056149" TargetMode="External"/><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hyperlink" Target="https://www.powerschool.com/blog/a-beginners-guide-to-the-flipped-classroom/" TargetMode="External"/><Relationship Id="rId3" Type="http://schemas.openxmlformats.org/officeDocument/2006/relationships/image" Target="../media/image8.sv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3.xml"/><Relationship Id="rId13" Type="http://schemas.openxmlformats.org/officeDocument/2006/relationships/image" Target="../media/image3.png"/><Relationship Id="rId3" Type="http://schemas.openxmlformats.org/officeDocument/2006/relationships/image" Target="../media/image13.svg"/><Relationship Id="rId7" Type="http://schemas.openxmlformats.org/officeDocument/2006/relationships/diagramLayout" Target="../diagrams/layout3.xml"/><Relationship Id="rId12"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diagramData" Target="../diagrams/data3.xml"/><Relationship Id="rId11" Type="http://schemas.openxmlformats.org/officeDocument/2006/relationships/image" Target="../media/image1.png"/><Relationship Id="rId5" Type="http://schemas.openxmlformats.org/officeDocument/2006/relationships/image" Target="../media/image15.svg"/><Relationship Id="rId10" Type="http://schemas.microsoft.com/office/2007/relationships/diagramDrawing" Target="../diagrams/drawing3.xml"/><Relationship Id="rId4" Type="http://schemas.openxmlformats.org/officeDocument/2006/relationships/image" Target="../media/image14.png"/><Relationship Id="rId9" Type="http://schemas.openxmlformats.org/officeDocument/2006/relationships/diagramColors" Target="../diagrams/colors3.xml"/></Relationships>
</file>

<file path=ppt/slides/_rels/slide9.xml.rels><?xml version="1.0" encoding="UTF-8" standalone="yes"?>
<Relationships xmlns="http://schemas.openxmlformats.org/package/2006/relationships"><Relationship Id="rId8" Type="http://schemas.microsoft.com/office/2007/relationships/diagramDrawing" Target="../diagrams/drawing4.xml"/><Relationship Id="rId13" Type="http://schemas.microsoft.com/office/2007/relationships/diagramDrawing" Target="../diagrams/drawing5.xml"/><Relationship Id="rId3" Type="http://schemas.openxmlformats.org/officeDocument/2006/relationships/image" Target="../media/image15.svg"/><Relationship Id="rId7" Type="http://schemas.openxmlformats.org/officeDocument/2006/relationships/diagramColors" Target="../diagrams/colors4.xml"/><Relationship Id="rId12" Type="http://schemas.openxmlformats.org/officeDocument/2006/relationships/diagramColors" Target="../diagrams/colors5.xml"/><Relationship Id="rId17" Type="http://schemas.openxmlformats.org/officeDocument/2006/relationships/image" Target="../media/image16.jpeg"/><Relationship Id="rId2" Type="http://schemas.openxmlformats.org/officeDocument/2006/relationships/image" Target="../media/image14.png"/><Relationship Id="rId16"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QuickStyle" Target="../diagrams/quickStyle4.xml"/><Relationship Id="rId11" Type="http://schemas.openxmlformats.org/officeDocument/2006/relationships/diagramQuickStyle" Target="../diagrams/quickStyle5.xml"/><Relationship Id="rId5" Type="http://schemas.openxmlformats.org/officeDocument/2006/relationships/diagramLayout" Target="../diagrams/layout4.xml"/><Relationship Id="rId15" Type="http://schemas.openxmlformats.org/officeDocument/2006/relationships/image" Target="../media/image2.png"/><Relationship Id="rId10" Type="http://schemas.openxmlformats.org/officeDocument/2006/relationships/diagramLayout" Target="../diagrams/layout5.xml"/><Relationship Id="rId4" Type="http://schemas.openxmlformats.org/officeDocument/2006/relationships/diagramData" Target="../diagrams/data4.xml"/><Relationship Id="rId9" Type="http://schemas.openxmlformats.org/officeDocument/2006/relationships/diagramData" Target="../diagrams/data5.xml"/><Relationship Id="rId1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3544664"/>
            <a:ext cx="9259269" cy="2954655"/>
          </a:xfrm>
          <a:prstGeom prst="rect">
            <a:avLst/>
          </a:prstGeom>
        </p:spPr>
        <p:txBody>
          <a:bodyPr lIns="0" tIns="0" rIns="0" bIns="0" rtlCol="0" anchor="t">
            <a:spAutoFit/>
          </a:bodyPr>
          <a:lstStyle/>
          <a:p>
            <a:r>
              <a:rPr lang="en-GB" sz="4000" spc="-102" dirty="0">
                <a:solidFill>
                  <a:srgbClr val="FB8709"/>
                </a:solidFill>
                <a:latin typeface="HK Grotesk Bold"/>
              </a:rPr>
              <a:t>Module 3: Designing Flipped Classroom Lessons through Collaborative Methods</a:t>
            </a:r>
          </a:p>
          <a:p>
            <a:endParaRPr lang="en-GB" sz="4000" spc="-102" dirty="0">
              <a:solidFill>
                <a:srgbClr val="FB8709"/>
              </a:solidFill>
              <a:latin typeface="HK Grotesk Bold"/>
            </a:endParaRPr>
          </a:p>
          <a:p>
            <a:r>
              <a:rPr lang="en-GB" sz="3600" spc="-87" dirty="0">
                <a:solidFill>
                  <a:srgbClr val="053249"/>
                </a:solidFill>
                <a:latin typeface="HK Grotesk Bold"/>
              </a:rPr>
              <a:t>Unit 3 - Facilitating Collaborative Activities in Flipped Classroom Settings</a:t>
            </a:r>
            <a:endParaRPr lang="en-US" sz="3600" spc="-87" dirty="0">
              <a:solidFill>
                <a:srgbClr val="053249"/>
              </a:solidFill>
              <a:latin typeface="HK Grotesk Bold"/>
            </a:endParaRPr>
          </a:p>
        </p:txBody>
      </p:sp>
      <p:grpSp>
        <p:nvGrpSpPr>
          <p:cNvPr id="3" name="Group 3"/>
          <p:cNvGrpSpPr/>
          <p:nvPr/>
        </p:nvGrpSpPr>
        <p:grpSpPr>
          <a:xfrm rot="-10800000">
            <a:off x="9673884" y="-1920219"/>
            <a:ext cx="10305338" cy="10262060"/>
            <a:chOff x="0" y="0"/>
            <a:chExt cx="6350000" cy="6323333"/>
          </a:xfrm>
        </p:grpSpPr>
        <p:sp>
          <p:nvSpPr>
            <p:cNvPr id="4" name="Freeform 4"/>
            <p:cNvSpPr/>
            <p:nvPr/>
          </p:nvSpPr>
          <p:spPr>
            <a:xfrm>
              <a:off x="0" y="0"/>
              <a:ext cx="6350000" cy="6323333"/>
            </a:xfrm>
            <a:custGeom>
              <a:avLst/>
              <a:gdLst/>
              <a:ahLst/>
              <a:cxnLst/>
              <a:rect l="l" t="t" r="r" b="b"/>
              <a:pathLst>
                <a:path w="6350000" h="6323333">
                  <a:moveTo>
                    <a:pt x="6350000" y="6323333"/>
                  </a:moveTo>
                  <a:lnTo>
                    <a:pt x="0" y="6323333"/>
                  </a:lnTo>
                  <a:lnTo>
                    <a:pt x="0" y="0"/>
                  </a:lnTo>
                  <a:lnTo>
                    <a:pt x="6350000" y="6323333"/>
                  </a:lnTo>
                  <a:close/>
                </a:path>
              </a:pathLst>
            </a:custGeom>
            <a:solidFill>
              <a:srgbClr val="FB8709"/>
            </a:solidFill>
          </p:spPr>
          <p:txBody>
            <a:bodyPr/>
            <a:lstStyle/>
            <a:p>
              <a:endParaRPr lang="en-IE"/>
            </a:p>
          </p:txBody>
        </p:sp>
      </p:grpSp>
      <p:grpSp>
        <p:nvGrpSpPr>
          <p:cNvPr id="5" name="Group 5"/>
          <p:cNvGrpSpPr/>
          <p:nvPr/>
        </p:nvGrpSpPr>
        <p:grpSpPr>
          <a:xfrm rot="-5400000">
            <a:off x="13579297" y="5173799"/>
            <a:ext cx="5050689" cy="5175713"/>
            <a:chOff x="0" y="0"/>
            <a:chExt cx="6350000" cy="6507187"/>
          </a:xfrm>
        </p:grpSpPr>
        <p:sp>
          <p:nvSpPr>
            <p:cNvPr id="6" name="Freeform 6"/>
            <p:cNvSpPr/>
            <p:nvPr/>
          </p:nvSpPr>
          <p:spPr>
            <a:xfrm>
              <a:off x="0" y="0"/>
              <a:ext cx="6350000" cy="6507187"/>
            </a:xfrm>
            <a:custGeom>
              <a:avLst/>
              <a:gdLst/>
              <a:ahLst/>
              <a:cxnLst/>
              <a:rect l="l" t="t" r="r" b="b"/>
              <a:pathLst>
                <a:path w="6350000" h="6507187">
                  <a:moveTo>
                    <a:pt x="6350000" y="6507187"/>
                  </a:moveTo>
                  <a:lnTo>
                    <a:pt x="0" y="6507187"/>
                  </a:lnTo>
                  <a:lnTo>
                    <a:pt x="0" y="0"/>
                  </a:lnTo>
                  <a:lnTo>
                    <a:pt x="6350000" y="6507187"/>
                  </a:lnTo>
                  <a:close/>
                </a:path>
              </a:pathLst>
            </a:custGeom>
            <a:solidFill>
              <a:srgbClr val="053249"/>
            </a:solidFill>
          </p:spPr>
          <p:txBody>
            <a:bodyPr/>
            <a:lstStyle/>
            <a:p>
              <a:endParaRPr lang="en-IE"/>
            </a:p>
          </p:txBody>
        </p:sp>
      </p:grpSp>
      <p:sp>
        <p:nvSpPr>
          <p:cNvPr id="7" name="Freeform 7"/>
          <p:cNvSpPr/>
          <p:nvPr/>
        </p:nvSpPr>
        <p:spPr>
          <a:xfrm>
            <a:off x="685288" y="6503003"/>
            <a:ext cx="3367356" cy="3367356"/>
          </a:xfrm>
          <a:custGeom>
            <a:avLst/>
            <a:gdLst/>
            <a:ahLst/>
            <a:cxnLst/>
            <a:rect l="l" t="t" r="r" b="b"/>
            <a:pathLst>
              <a:path w="3367356" h="3367356">
                <a:moveTo>
                  <a:pt x="0" y="0"/>
                </a:moveTo>
                <a:lnTo>
                  <a:pt x="3367356" y="0"/>
                </a:lnTo>
                <a:lnTo>
                  <a:pt x="3367356" y="3367356"/>
                </a:lnTo>
                <a:lnTo>
                  <a:pt x="0" y="3367356"/>
                </a:lnTo>
                <a:lnTo>
                  <a:pt x="0" y="0"/>
                </a:lnTo>
                <a:close/>
              </a:path>
            </a:pathLst>
          </a:custGeom>
          <a:blipFill>
            <a:blip r:embed="rId2"/>
            <a:stretch>
              <a:fillRect/>
            </a:stretch>
          </a:blipFill>
        </p:spPr>
        <p:txBody>
          <a:bodyPr/>
          <a:lstStyle/>
          <a:p>
            <a:endParaRPr lang="en-IE"/>
          </a:p>
        </p:txBody>
      </p:sp>
      <p:sp>
        <p:nvSpPr>
          <p:cNvPr id="8" name="Freeform 8"/>
          <p:cNvSpPr/>
          <p:nvPr/>
        </p:nvSpPr>
        <p:spPr>
          <a:xfrm>
            <a:off x="685288" y="8961260"/>
            <a:ext cx="3742515" cy="1010479"/>
          </a:xfrm>
          <a:custGeom>
            <a:avLst/>
            <a:gdLst/>
            <a:ahLst/>
            <a:cxnLst/>
            <a:rect l="l" t="t" r="r" b="b"/>
            <a:pathLst>
              <a:path w="3742515" h="1010479">
                <a:moveTo>
                  <a:pt x="0" y="0"/>
                </a:moveTo>
                <a:lnTo>
                  <a:pt x="3742515" y="0"/>
                </a:lnTo>
                <a:lnTo>
                  <a:pt x="3742515" y="1010479"/>
                </a:lnTo>
                <a:lnTo>
                  <a:pt x="0" y="1010479"/>
                </a:lnTo>
                <a:lnTo>
                  <a:pt x="0" y="0"/>
                </a:lnTo>
                <a:close/>
              </a:path>
            </a:pathLst>
          </a:custGeom>
          <a:blipFill>
            <a:blip r:embed="rId3"/>
            <a:stretch>
              <a:fillRect/>
            </a:stretch>
          </a:blipFill>
        </p:spPr>
        <p:txBody>
          <a:bodyPr/>
          <a:lstStyle/>
          <a:p>
            <a:endParaRPr lang="en-IE"/>
          </a:p>
        </p:txBody>
      </p:sp>
      <p:sp>
        <p:nvSpPr>
          <p:cNvPr id="9" name="TextBox 9"/>
          <p:cNvSpPr txBox="1"/>
          <p:nvPr/>
        </p:nvSpPr>
        <p:spPr>
          <a:xfrm>
            <a:off x="1028700" y="1501381"/>
            <a:ext cx="11295250" cy="1071880"/>
          </a:xfrm>
          <a:prstGeom prst="rect">
            <a:avLst/>
          </a:prstGeom>
        </p:spPr>
        <p:txBody>
          <a:bodyPr lIns="0" tIns="0" rIns="0" bIns="0" rtlCol="0" anchor="t">
            <a:spAutoFit/>
          </a:bodyPr>
          <a:lstStyle/>
          <a:p>
            <a:pPr>
              <a:lnSpc>
                <a:spcPts val="4234"/>
              </a:lnSpc>
            </a:pPr>
            <a:r>
              <a:rPr lang="en-US" sz="3499">
                <a:solidFill>
                  <a:srgbClr val="053249"/>
                </a:solidFill>
                <a:latin typeface="HK Grotesk"/>
              </a:rPr>
              <a:t>CollaboratiVET Curriculum for VET teachers/trainers/educators </a:t>
            </a:r>
          </a:p>
        </p:txBody>
      </p:sp>
      <p:sp>
        <p:nvSpPr>
          <p:cNvPr id="12" name="TextBox 12"/>
          <p:cNvSpPr txBox="1"/>
          <p:nvPr/>
        </p:nvSpPr>
        <p:spPr>
          <a:xfrm>
            <a:off x="4325513" y="9144970"/>
            <a:ext cx="6720632" cy="836294"/>
          </a:xfrm>
          <a:prstGeom prst="rect">
            <a:avLst/>
          </a:prstGeom>
        </p:spPr>
        <p:txBody>
          <a:bodyPr lIns="0" tIns="0" rIns="0" bIns="0" rtlCol="0" anchor="t">
            <a:spAutoFit/>
          </a:bodyPr>
          <a:lstStyle/>
          <a:p>
            <a:pPr algn="just">
              <a:lnSpc>
                <a:spcPts val="1680"/>
              </a:lnSpc>
            </a:pPr>
            <a:r>
              <a:rPr lang="en-US" sz="120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a:p>
            <a:pPr algn="just">
              <a:lnSpc>
                <a:spcPts val="1680"/>
              </a:lnSpc>
              <a:spcBef>
                <a:spcPct val="0"/>
              </a:spcBef>
            </a:pPr>
            <a:endParaRPr lang="en-US" sz="1200">
              <a:solidFill>
                <a:srgbClr val="121212"/>
              </a:solidFill>
              <a:latin typeface="HK Grotesk Light"/>
            </a:endParaRPr>
          </a:p>
        </p:txBody>
      </p:sp>
      <p:pic>
        <p:nvPicPr>
          <p:cNvPr id="13" name="Picture 12">
            <a:extLst>
              <a:ext uri="{FF2B5EF4-FFF2-40B4-BE49-F238E27FC236}">
                <a16:creationId xmlns:a16="http://schemas.microsoft.com/office/drawing/2014/main" id="{67631E39-FCA9-43B3-B983-C039C6BE98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33630" y="9457707"/>
            <a:ext cx="938164" cy="341150"/>
          </a:xfrm>
          <a:prstGeom prst="rect">
            <a:avLst/>
          </a:prstGeom>
        </p:spPr>
      </p:pic>
      <p:pic>
        <p:nvPicPr>
          <p:cNvPr id="14" name="Picture 13" descr="A group of people sitting at a table&#10;&#10;Description automatically generated">
            <a:extLst>
              <a:ext uri="{FF2B5EF4-FFF2-40B4-BE49-F238E27FC236}">
                <a16:creationId xmlns:a16="http://schemas.microsoft.com/office/drawing/2014/main" id="{A23A0157-3765-27C1-EAE8-B30592019E82}"/>
              </a:ext>
            </a:extLst>
          </p:cNvPr>
          <p:cNvPicPr>
            <a:picLocks noChangeAspect="1"/>
          </p:cNvPicPr>
          <p:nvPr/>
        </p:nvPicPr>
        <p:blipFill>
          <a:blip r:embed="rId5"/>
          <a:srcRect r="59736" b="14882"/>
          <a:stretch/>
        </p:blipFill>
        <p:spPr>
          <a:xfrm>
            <a:off x="10210639" y="298176"/>
            <a:ext cx="7362609" cy="87549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a:extLst>
            <a:ext uri="{FF2B5EF4-FFF2-40B4-BE49-F238E27FC236}">
              <a16:creationId xmlns:a16="http://schemas.microsoft.com/office/drawing/2014/main" id="{28474BB0-751F-5BF0-B6C3-9E32E6B283F2}"/>
            </a:ext>
          </a:extLst>
        </p:cNvPr>
        <p:cNvGrpSpPr/>
        <p:nvPr/>
      </p:nvGrpSpPr>
      <p:grpSpPr>
        <a:xfrm>
          <a:off x="0" y="0"/>
          <a:ext cx="0" cy="0"/>
          <a:chOff x="0" y="0"/>
          <a:chExt cx="0" cy="0"/>
        </a:xfrm>
      </p:grpSpPr>
      <p:sp>
        <p:nvSpPr>
          <p:cNvPr id="3" name="AutoShape 3">
            <a:extLst>
              <a:ext uri="{FF2B5EF4-FFF2-40B4-BE49-F238E27FC236}">
                <a16:creationId xmlns:a16="http://schemas.microsoft.com/office/drawing/2014/main" id="{E8072CD5-342B-7BB5-56ED-2A93F59443F1}"/>
              </a:ext>
            </a:extLst>
          </p:cNvPr>
          <p:cNvSpPr/>
          <p:nvPr/>
        </p:nvSpPr>
        <p:spPr>
          <a:xfrm>
            <a:off x="17044742" y="-150232"/>
            <a:ext cx="1246758" cy="8954299"/>
          </a:xfrm>
          <a:prstGeom prst="rect">
            <a:avLst/>
          </a:prstGeom>
          <a:solidFill>
            <a:srgbClr val="FB8709"/>
          </a:solidFill>
        </p:spPr>
        <p:txBody>
          <a:bodyPr/>
          <a:lstStyle/>
          <a:p>
            <a:endParaRPr lang="en-IE"/>
          </a:p>
        </p:txBody>
      </p:sp>
      <p:grpSp>
        <p:nvGrpSpPr>
          <p:cNvPr id="5" name="Group 5">
            <a:extLst>
              <a:ext uri="{FF2B5EF4-FFF2-40B4-BE49-F238E27FC236}">
                <a16:creationId xmlns:a16="http://schemas.microsoft.com/office/drawing/2014/main" id="{62E1AE0A-BE86-7EA6-BF50-BD16F1A1B1B6}"/>
              </a:ext>
            </a:extLst>
          </p:cNvPr>
          <p:cNvGrpSpPr/>
          <p:nvPr/>
        </p:nvGrpSpPr>
        <p:grpSpPr>
          <a:xfrm rot="-10800000">
            <a:off x="13961765" y="-1849"/>
            <a:ext cx="4329736" cy="4322808"/>
            <a:chOff x="0" y="0"/>
            <a:chExt cx="6350000" cy="6339840"/>
          </a:xfrm>
        </p:grpSpPr>
        <p:sp>
          <p:nvSpPr>
            <p:cNvPr id="6" name="Freeform 6">
              <a:extLst>
                <a:ext uri="{FF2B5EF4-FFF2-40B4-BE49-F238E27FC236}">
                  <a16:creationId xmlns:a16="http://schemas.microsoft.com/office/drawing/2014/main" id="{F29E825B-F388-6484-C82B-732540DB8E70}"/>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IE"/>
            </a:p>
          </p:txBody>
        </p:sp>
      </p:grpSp>
      <p:sp>
        <p:nvSpPr>
          <p:cNvPr id="7" name="Freeform 7">
            <a:extLst>
              <a:ext uri="{FF2B5EF4-FFF2-40B4-BE49-F238E27FC236}">
                <a16:creationId xmlns:a16="http://schemas.microsoft.com/office/drawing/2014/main" id="{35CE4BFB-7D41-F92E-5C3F-70E13C2BA1F9}"/>
              </a:ext>
            </a:extLst>
          </p:cNvPr>
          <p:cNvSpPr/>
          <p:nvPr/>
        </p:nvSpPr>
        <p:spPr>
          <a:xfrm rot="-10800000" flipH="1">
            <a:off x="16406647" y="0"/>
            <a:ext cx="1884854" cy="1884854"/>
          </a:xfrm>
          <a:custGeom>
            <a:avLst/>
            <a:gdLst/>
            <a:ahLst/>
            <a:cxnLst/>
            <a:rect l="l" t="t" r="r" b="b"/>
            <a:pathLst>
              <a:path w="1884854" h="1884854">
                <a:moveTo>
                  <a:pt x="1884854" y="0"/>
                </a:moveTo>
                <a:lnTo>
                  <a:pt x="0" y="0"/>
                </a:lnTo>
                <a:lnTo>
                  <a:pt x="0" y="1884854"/>
                </a:lnTo>
                <a:lnTo>
                  <a:pt x="1884854" y="1884854"/>
                </a:lnTo>
                <a:lnTo>
                  <a:pt x="188485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
        <p:nvSpPr>
          <p:cNvPr id="12" name="AutoShape 12">
            <a:extLst>
              <a:ext uri="{FF2B5EF4-FFF2-40B4-BE49-F238E27FC236}">
                <a16:creationId xmlns:a16="http://schemas.microsoft.com/office/drawing/2014/main" id="{1868CFBD-7E49-A025-F9F4-46AC75E4B14B}"/>
              </a:ext>
            </a:extLst>
          </p:cNvPr>
          <p:cNvSpPr/>
          <p:nvPr/>
        </p:nvSpPr>
        <p:spPr>
          <a:xfrm rot="5400000">
            <a:off x="9139238" y="173356"/>
            <a:ext cx="9525" cy="17270948"/>
          </a:xfrm>
          <a:prstGeom prst="rect">
            <a:avLst/>
          </a:prstGeom>
          <a:solidFill>
            <a:srgbClr val="FB8709"/>
          </a:solidFill>
        </p:spPr>
        <p:txBody>
          <a:bodyPr/>
          <a:lstStyle/>
          <a:p>
            <a:endParaRPr lang="en-IE"/>
          </a:p>
        </p:txBody>
      </p:sp>
      <p:graphicFrame>
        <p:nvGraphicFramePr>
          <p:cNvPr id="11" name="Diagram 10">
            <a:extLst>
              <a:ext uri="{FF2B5EF4-FFF2-40B4-BE49-F238E27FC236}">
                <a16:creationId xmlns:a16="http://schemas.microsoft.com/office/drawing/2014/main" id="{E182050E-81C0-9B40-6CCE-DF1D0BBE82B6}"/>
              </a:ext>
            </a:extLst>
          </p:cNvPr>
          <p:cNvGraphicFramePr/>
          <p:nvPr>
            <p:extLst>
              <p:ext uri="{D42A27DB-BD31-4B8C-83A1-F6EECF244321}">
                <p14:modId xmlns:p14="http://schemas.microsoft.com/office/powerpoint/2010/main" val="1787144600"/>
              </p:ext>
            </p:extLst>
          </p:nvPr>
        </p:nvGraphicFramePr>
        <p:xfrm>
          <a:off x="685800" y="2141149"/>
          <a:ext cx="9144000" cy="24815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5" name="Diagram 24">
            <a:extLst>
              <a:ext uri="{FF2B5EF4-FFF2-40B4-BE49-F238E27FC236}">
                <a16:creationId xmlns:a16="http://schemas.microsoft.com/office/drawing/2014/main" id="{93BB02EA-BF01-2740-3BDB-1866E342512F}"/>
              </a:ext>
            </a:extLst>
          </p:cNvPr>
          <p:cNvGraphicFramePr/>
          <p:nvPr>
            <p:extLst>
              <p:ext uri="{D42A27DB-BD31-4B8C-83A1-F6EECF244321}">
                <p14:modId xmlns:p14="http://schemas.microsoft.com/office/powerpoint/2010/main" val="2475550121"/>
              </p:ext>
            </p:extLst>
          </p:nvPr>
        </p:nvGraphicFramePr>
        <p:xfrm>
          <a:off x="685800" y="4721429"/>
          <a:ext cx="9144000" cy="262234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8" name="Google Shape;117;p3">
            <a:extLst>
              <a:ext uri="{FF2B5EF4-FFF2-40B4-BE49-F238E27FC236}">
                <a16:creationId xmlns:a16="http://schemas.microsoft.com/office/drawing/2014/main" id="{D12776BF-FC6E-F8CC-5834-63F3EF4DEA2E}"/>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1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 name="Google Shape;118;p3">
            <a:extLst>
              <a:ext uri="{FF2B5EF4-FFF2-40B4-BE49-F238E27FC236}">
                <a16:creationId xmlns:a16="http://schemas.microsoft.com/office/drawing/2014/main" id="{C9C812DC-8CAA-A48F-06A6-4CF317914E5F}"/>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1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 name="Google Shape;119;p3">
            <a:extLst>
              <a:ext uri="{FF2B5EF4-FFF2-40B4-BE49-F238E27FC236}">
                <a16:creationId xmlns:a16="http://schemas.microsoft.com/office/drawing/2014/main" id="{FC535731-C3E9-648C-6752-445B62256409}"/>
              </a:ext>
            </a:extLst>
          </p:cNvPr>
          <p:cNvSpPr txBox="1"/>
          <p:nvPr/>
        </p:nvSpPr>
        <p:spPr>
          <a:xfrm>
            <a:off x="5283188" y="9149952"/>
            <a:ext cx="1080087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dirty="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dirty="0"/>
          </a:p>
        </p:txBody>
      </p:sp>
      <p:pic>
        <p:nvPicPr>
          <p:cNvPr id="24" name="Picture 23">
            <a:extLst>
              <a:ext uri="{FF2B5EF4-FFF2-40B4-BE49-F238E27FC236}">
                <a16:creationId xmlns:a16="http://schemas.microsoft.com/office/drawing/2014/main" id="{5A04ADEA-844F-86B3-53E2-624B723EB365}"/>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
        <p:nvSpPr>
          <p:cNvPr id="9" name="TextBox 2">
            <a:extLst>
              <a:ext uri="{FF2B5EF4-FFF2-40B4-BE49-F238E27FC236}">
                <a16:creationId xmlns:a16="http://schemas.microsoft.com/office/drawing/2014/main" id="{33E8D5CC-0546-28FD-409F-C6DA1CB93C64}"/>
              </a:ext>
            </a:extLst>
          </p:cNvPr>
          <p:cNvSpPr txBox="1"/>
          <p:nvPr/>
        </p:nvSpPr>
        <p:spPr>
          <a:xfrm>
            <a:off x="484662" y="692130"/>
            <a:ext cx="13563600" cy="1354217"/>
          </a:xfrm>
          <a:prstGeom prst="rect">
            <a:avLst/>
          </a:prstGeom>
        </p:spPr>
        <p:txBody>
          <a:bodyPr wrap="square" lIns="0" tIns="0" rIns="0" bIns="0" rtlCol="0" anchor="t">
            <a:spAutoFit/>
          </a:bodyPr>
          <a:lstStyle/>
          <a:p>
            <a:r>
              <a:rPr lang="en-GB" sz="4400" spc="-87" dirty="0">
                <a:solidFill>
                  <a:srgbClr val="033C5B"/>
                </a:solidFill>
                <a:latin typeface="HK Grotesk Bold"/>
              </a:rPr>
              <a:t>Active Learning through Collaboration: </a:t>
            </a:r>
            <a:r>
              <a:rPr lang="en-GB" sz="4400" spc="-87" dirty="0">
                <a:solidFill>
                  <a:srgbClr val="033C5B"/>
                </a:solidFill>
                <a:latin typeface="HK Grotesk Light" panose="020B0604020202020204" charset="0"/>
              </a:rPr>
              <a:t>Turning Collaboration into a Catalyst for Active Learning</a:t>
            </a:r>
            <a:endParaRPr lang="en-GB" sz="4400" spc="-87" dirty="0">
              <a:solidFill>
                <a:srgbClr val="033C5B"/>
              </a:solidFill>
              <a:latin typeface="HK Grotesk Bold"/>
            </a:endParaRPr>
          </a:p>
        </p:txBody>
      </p:sp>
      <p:sp>
        <p:nvSpPr>
          <p:cNvPr id="10" name="AutoShape 4">
            <a:extLst>
              <a:ext uri="{FF2B5EF4-FFF2-40B4-BE49-F238E27FC236}">
                <a16:creationId xmlns:a16="http://schemas.microsoft.com/office/drawing/2014/main" id="{AF4F3A22-BD4B-9CC4-309F-69724752A52B}"/>
              </a:ext>
            </a:extLst>
          </p:cNvPr>
          <p:cNvSpPr/>
          <p:nvPr/>
        </p:nvSpPr>
        <p:spPr>
          <a:xfrm rot="-5400000">
            <a:off x="8470041" y="-9274818"/>
            <a:ext cx="1246758" cy="18291501"/>
          </a:xfrm>
          <a:prstGeom prst="rect">
            <a:avLst/>
          </a:prstGeom>
          <a:solidFill>
            <a:srgbClr val="FB8709"/>
          </a:solidFill>
        </p:spPr>
        <p:txBody>
          <a:bodyPr/>
          <a:lstStyle/>
          <a:p>
            <a:endParaRPr lang="en-IE"/>
          </a:p>
        </p:txBody>
      </p:sp>
      <p:pic>
        <p:nvPicPr>
          <p:cNvPr id="27" name="Picture 26" descr="A person and person working on a computer&#10;&#10;Description automatically generated">
            <a:extLst>
              <a:ext uri="{FF2B5EF4-FFF2-40B4-BE49-F238E27FC236}">
                <a16:creationId xmlns:a16="http://schemas.microsoft.com/office/drawing/2014/main" id="{A35D224C-9175-517A-0DCB-2B288A2CEA3A}"/>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645739" y="3454053"/>
            <a:ext cx="6612516" cy="440889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55150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2945183" y="317945"/>
            <a:ext cx="13265244" cy="925125"/>
          </a:xfrm>
          <a:prstGeom prst="rect">
            <a:avLst/>
          </a:prstGeom>
        </p:spPr>
        <p:txBody>
          <a:bodyPr lIns="0" tIns="0" rIns="0" bIns="0" rtlCol="0" anchor="t">
            <a:spAutoFit/>
          </a:bodyPr>
          <a:lstStyle/>
          <a:p>
            <a:pPr>
              <a:lnSpc>
                <a:spcPts val="7699"/>
              </a:lnSpc>
            </a:pPr>
            <a:r>
              <a:rPr lang="en-GB" sz="4800" spc="-69" dirty="0">
                <a:solidFill>
                  <a:srgbClr val="033C5B"/>
                </a:solidFill>
                <a:latin typeface="HK Grotesk Bold"/>
              </a:rPr>
              <a:t>Dynamics of Teamwork in Education</a:t>
            </a:r>
            <a:endParaRPr lang="en-US" sz="4800" spc="-69" dirty="0">
              <a:solidFill>
                <a:srgbClr val="033C5B"/>
              </a:solidFill>
              <a:latin typeface="HK Grotesk Bold"/>
            </a:endParaRPr>
          </a:p>
        </p:txBody>
      </p:sp>
      <p:sp>
        <p:nvSpPr>
          <p:cNvPr id="3" name="AutoShape 3"/>
          <p:cNvSpPr/>
          <p:nvPr/>
        </p:nvSpPr>
        <p:spPr>
          <a:xfrm>
            <a:off x="-130877" y="-38241"/>
            <a:ext cx="2766824" cy="5218616"/>
          </a:xfrm>
          <a:prstGeom prst="rect">
            <a:avLst/>
          </a:prstGeom>
          <a:solidFill>
            <a:srgbClr val="FB8709"/>
          </a:solidFill>
        </p:spPr>
        <p:txBody>
          <a:bodyPr/>
          <a:lstStyle/>
          <a:p>
            <a:endParaRPr lang="en-IE"/>
          </a:p>
        </p:txBody>
      </p:sp>
      <p:sp>
        <p:nvSpPr>
          <p:cNvPr id="4" name="Freeform 4"/>
          <p:cNvSpPr/>
          <p:nvPr/>
        </p:nvSpPr>
        <p:spPr>
          <a:xfrm rot="5400000">
            <a:off x="0" y="2507553"/>
            <a:ext cx="2635947" cy="2635947"/>
          </a:xfrm>
          <a:custGeom>
            <a:avLst/>
            <a:gdLst/>
            <a:ahLst/>
            <a:cxnLst/>
            <a:rect l="l" t="t" r="r" b="b"/>
            <a:pathLst>
              <a:path w="2635947" h="2635947">
                <a:moveTo>
                  <a:pt x="0" y="0"/>
                </a:moveTo>
                <a:lnTo>
                  <a:pt x="2635947" y="0"/>
                </a:lnTo>
                <a:lnTo>
                  <a:pt x="2635947" y="2635947"/>
                </a:lnTo>
                <a:lnTo>
                  <a:pt x="0" y="26359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
        <p:nvSpPr>
          <p:cNvPr id="5" name="AutoShape 5"/>
          <p:cNvSpPr/>
          <p:nvPr/>
        </p:nvSpPr>
        <p:spPr>
          <a:xfrm>
            <a:off x="-130877" y="5143500"/>
            <a:ext cx="2766824" cy="3665330"/>
          </a:xfrm>
          <a:prstGeom prst="rect">
            <a:avLst/>
          </a:prstGeom>
          <a:solidFill>
            <a:srgbClr val="053249"/>
          </a:solidFill>
        </p:spPr>
        <p:txBody>
          <a:bodyPr/>
          <a:lstStyle/>
          <a:p>
            <a:endParaRPr lang="en-IE"/>
          </a:p>
        </p:txBody>
      </p:sp>
      <p:sp>
        <p:nvSpPr>
          <p:cNvPr id="6" name="Freeform 6"/>
          <p:cNvSpPr/>
          <p:nvPr/>
        </p:nvSpPr>
        <p:spPr>
          <a:xfrm rot="5400000" flipH="1">
            <a:off x="0" y="5143500"/>
            <a:ext cx="2635947" cy="2635947"/>
          </a:xfrm>
          <a:custGeom>
            <a:avLst/>
            <a:gdLst/>
            <a:ahLst/>
            <a:cxnLst/>
            <a:rect l="l" t="t" r="r" b="b"/>
            <a:pathLst>
              <a:path w="2635947" h="2635947">
                <a:moveTo>
                  <a:pt x="2635947" y="0"/>
                </a:moveTo>
                <a:lnTo>
                  <a:pt x="0" y="0"/>
                </a:lnTo>
                <a:lnTo>
                  <a:pt x="0" y="2635947"/>
                </a:lnTo>
                <a:lnTo>
                  <a:pt x="2635947" y="2635947"/>
                </a:lnTo>
                <a:lnTo>
                  <a:pt x="263594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IE"/>
          </a:p>
        </p:txBody>
      </p:sp>
      <p:graphicFrame>
        <p:nvGraphicFramePr>
          <p:cNvPr id="17" name="Diagram 16">
            <a:extLst>
              <a:ext uri="{FF2B5EF4-FFF2-40B4-BE49-F238E27FC236}">
                <a16:creationId xmlns:a16="http://schemas.microsoft.com/office/drawing/2014/main" id="{AC18F1B7-D211-F927-EC60-7628C632CC8B}"/>
              </a:ext>
            </a:extLst>
          </p:cNvPr>
          <p:cNvGraphicFramePr/>
          <p:nvPr>
            <p:extLst>
              <p:ext uri="{D42A27DB-BD31-4B8C-83A1-F6EECF244321}">
                <p14:modId xmlns:p14="http://schemas.microsoft.com/office/powerpoint/2010/main" val="372110721"/>
              </p:ext>
            </p:extLst>
          </p:nvPr>
        </p:nvGraphicFramePr>
        <p:xfrm>
          <a:off x="3075690" y="1560663"/>
          <a:ext cx="14223097" cy="663258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1" name="AutoShape 11"/>
          <p:cNvSpPr/>
          <p:nvPr/>
        </p:nvSpPr>
        <p:spPr>
          <a:xfrm rot="5400000">
            <a:off x="9139238" y="173356"/>
            <a:ext cx="9525" cy="17270948"/>
          </a:xfrm>
          <a:prstGeom prst="rect">
            <a:avLst/>
          </a:prstGeom>
          <a:solidFill>
            <a:srgbClr val="FB8709"/>
          </a:solidFill>
        </p:spPr>
        <p:txBody>
          <a:bodyPr/>
          <a:lstStyle/>
          <a:p>
            <a:endParaRPr lang="en-IE"/>
          </a:p>
        </p:txBody>
      </p:sp>
      <p:sp>
        <p:nvSpPr>
          <p:cNvPr id="12" name="Google Shape;117;p3">
            <a:extLst>
              <a:ext uri="{FF2B5EF4-FFF2-40B4-BE49-F238E27FC236}">
                <a16:creationId xmlns:a16="http://schemas.microsoft.com/office/drawing/2014/main" id="{6BE39F1B-CF4D-F712-A0E0-495E02BC0339}"/>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11">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118;p3">
            <a:extLst>
              <a:ext uri="{FF2B5EF4-FFF2-40B4-BE49-F238E27FC236}">
                <a16:creationId xmlns:a16="http://schemas.microsoft.com/office/drawing/2014/main" id="{E5DA2E4F-86A0-14C7-338D-B11ACE2077C6}"/>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1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119;p3">
            <a:extLst>
              <a:ext uri="{FF2B5EF4-FFF2-40B4-BE49-F238E27FC236}">
                <a16:creationId xmlns:a16="http://schemas.microsoft.com/office/drawing/2014/main" id="{E320C4A6-0F0C-2157-F8B6-0699CC1EEBD0}"/>
              </a:ext>
            </a:extLst>
          </p:cNvPr>
          <p:cNvSpPr txBox="1"/>
          <p:nvPr/>
        </p:nvSpPr>
        <p:spPr>
          <a:xfrm>
            <a:off x="5283188" y="9149952"/>
            <a:ext cx="1080087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dirty="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dirty="0"/>
          </a:p>
        </p:txBody>
      </p:sp>
      <p:pic>
        <p:nvPicPr>
          <p:cNvPr id="16" name="Picture 15">
            <a:extLst>
              <a:ext uri="{FF2B5EF4-FFF2-40B4-BE49-F238E27FC236}">
                <a16:creationId xmlns:a16="http://schemas.microsoft.com/office/drawing/2014/main" id="{B78C5D8C-73E0-32F4-E101-EC4A36BC812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a:extLst>
            <a:ext uri="{FF2B5EF4-FFF2-40B4-BE49-F238E27FC236}">
              <a16:creationId xmlns:a16="http://schemas.microsoft.com/office/drawing/2014/main" id="{5542F208-6538-DB7D-1FB1-0F870921F880}"/>
            </a:ext>
          </a:extLst>
        </p:cNvPr>
        <p:cNvGrpSpPr/>
        <p:nvPr/>
      </p:nvGrpSpPr>
      <p:grpSpPr>
        <a:xfrm>
          <a:off x="0" y="0"/>
          <a:ext cx="0" cy="0"/>
          <a:chOff x="0" y="0"/>
          <a:chExt cx="0" cy="0"/>
        </a:xfrm>
      </p:grpSpPr>
      <p:sp>
        <p:nvSpPr>
          <p:cNvPr id="3" name="AutoShape 3">
            <a:extLst>
              <a:ext uri="{FF2B5EF4-FFF2-40B4-BE49-F238E27FC236}">
                <a16:creationId xmlns:a16="http://schemas.microsoft.com/office/drawing/2014/main" id="{33A0A39D-08A0-D4CF-65F7-C3679D7CA964}"/>
              </a:ext>
            </a:extLst>
          </p:cNvPr>
          <p:cNvSpPr/>
          <p:nvPr/>
        </p:nvSpPr>
        <p:spPr>
          <a:xfrm>
            <a:off x="17044742" y="-150232"/>
            <a:ext cx="1246758" cy="8954299"/>
          </a:xfrm>
          <a:prstGeom prst="rect">
            <a:avLst/>
          </a:prstGeom>
          <a:solidFill>
            <a:srgbClr val="FB8709"/>
          </a:solidFill>
        </p:spPr>
        <p:txBody>
          <a:bodyPr/>
          <a:lstStyle/>
          <a:p>
            <a:endParaRPr lang="en-IE"/>
          </a:p>
        </p:txBody>
      </p:sp>
      <p:grpSp>
        <p:nvGrpSpPr>
          <p:cNvPr id="5" name="Group 5">
            <a:extLst>
              <a:ext uri="{FF2B5EF4-FFF2-40B4-BE49-F238E27FC236}">
                <a16:creationId xmlns:a16="http://schemas.microsoft.com/office/drawing/2014/main" id="{CCD4D1A6-4A00-8759-5427-A82DEDDB5B18}"/>
              </a:ext>
            </a:extLst>
          </p:cNvPr>
          <p:cNvGrpSpPr/>
          <p:nvPr/>
        </p:nvGrpSpPr>
        <p:grpSpPr>
          <a:xfrm rot="-10800000">
            <a:off x="13961765" y="-1849"/>
            <a:ext cx="4329736" cy="4322808"/>
            <a:chOff x="0" y="0"/>
            <a:chExt cx="6350000" cy="6339840"/>
          </a:xfrm>
        </p:grpSpPr>
        <p:sp>
          <p:nvSpPr>
            <p:cNvPr id="6" name="Freeform 6">
              <a:extLst>
                <a:ext uri="{FF2B5EF4-FFF2-40B4-BE49-F238E27FC236}">
                  <a16:creationId xmlns:a16="http://schemas.microsoft.com/office/drawing/2014/main" id="{560D961E-F9D0-2551-33E0-2E4F856D5700}"/>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IE"/>
            </a:p>
          </p:txBody>
        </p:sp>
      </p:grpSp>
      <p:sp>
        <p:nvSpPr>
          <p:cNvPr id="7" name="Freeform 7">
            <a:extLst>
              <a:ext uri="{FF2B5EF4-FFF2-40B4-BE49-F238E27FC236}">
                <a16:creationId xmlns:a16="http://schemas.microsoft.com/office/drawing/2014/main" id="{39DEA5F2-E7B2-3408-CCA9-C45B356BECDF}"/>
              </a:ext>
            </a:extLst>
          </p:cNvPr>
          <p:cNvSpPr/>
          <p:nvPr/>
        </p:nvSpPr>
        <p:spPr>
          <a:xfrm rot="-10800000" flipH="1">
            <a:off x="16406647" y="0"/>
            <a:ext cx="1884854" cy="1884854"/>
          </a:xfrm>
          <a:custGeom>
            <a:avLst/>
            <a:gdLst/>
            <a:ahLst/>
            <a:cxnLst/>
            <a:rect l="l" t="t" r="r" b="b"/>
            <a:pathLst>
              <a:path w="1884854" h="1884854">
                <a:moveTo>
                  <a:pt x="1884854" y="0"/>
                </a:moveTo>
                <a:lnTo>
                  <a:pt x="0" y="0"/>
                </a:lnTo>
                <a:lnTo>
                  <a:pt x="0" y="1884854"/>
                </a:lnTo>
                <a:lnTo>
                  <a:pt x="1884854" y="1884854"/>
                </a:lnTo>
                <a:lnTo>
                  <a:pt x="188485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
        <p:nvSpPr>
          <p:cNvPr id="12" name="AutoShape 12">
            <a:extLst>
              <a:ext uri="{FF2B5EF4-FFF2-40B4-BE49-F238E27FC236}">
                <a16:creationId xmlns:a16="http://schemas.microsoft.com/office/drawing/2014/main" id="{1E531CF1-06FB-01D8-4302-99FAA880666E}"/>
              </a:ext>
            </a:extLst>
          </p:cNvPr>
          <p:cNvSpPr/>
          <p:nvPr/>
        </p:nvSpPr>
        <p:spPr>
          <a:xfrm rot="5400000">
            <a:off x="9139238" y="173356"/>
            <a:ext cx="9525" cy="17270948"/>
          </a:xfrm>
          <a:prstGeom prst="rect">
            <a:avLst/>
          </a:prstGeom>
          <a:solidFill>
            <a:srgbClr val="FB8709"/>
          </a:solidFill>
        </p:spPr>
        <p:txBody>
          <a:bodyPr/>
          <a:lstStyle/>
          <a:p>
            <a:endParaRPr lang="en-IE"/>
          </a:p>
        </p:txBody>
      </p:sp>
      <p:sp>
        <p:nvSpPr>
          <p:cNvPr id="18" name="Google Shape;117;p3">
            <a:extLst>
              <a:ext uri="{FF2B5EF4-FFF2-40B4-BE49-F238E27FC236}">
                <a16:creationId xmlns:a16="http://schemas.microsoft.com/office/drawing/2014/main" id="{394099A1-743E-2442-0438-9C1F3DE4D176}"/>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 name="Google Shape;118;p3">
            <a:extLst>
              <a:ext uri="{FF2B5EF4-FFF2-40B4-BE49-F238E27FC236}">
                <a16:creationId xmlns:a16="http://schemas.microsoft.com/office/drawing/2014/main" id="{F398300C-AA7E-2016-D229-121B932ADF3B}"/>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 name="Google Shape;119;p3">
            <a:extLst>
              <a:ext uri="{FF2B5EF4-FFF2-40B4-BE49-F238E27FC236}">
                <a16:creationId xmlns:a16="http://schemas.microsoft.com/office/drawing/2014/main" id="{6D55D8C9-3EA2-0431-9B34-BE191A32FEB8}"/>
              </a:ext>
            </a:extLst>
          </p:cNvPr>
          <p:cNvSpPr txBox="1"/>
          <p:nvPr/>
        </p:nvSpPr>
        <p:spPr>
          <a:xfrm>
            <a:off x="5283188" y="9149952"/>
            <a:ext cx="1080087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dirty="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dirty="0"/>
          </a:p>
        </p:txBody>
      </p:sp>
      <p:pic>
        <p:nvPicPr>
          <p:cNvPr id="24" name="Picture 23">
            <a:extLst>
              <a:ext uri="{FF2B5EF4-FFF2-40B4-BE49-F238E27FC236}">
                <a16:creationId xmlns:a16="http://schemas.microsoft.com/office/drawing/2014/main" id="{15C1C873-E9F8-D096-248C-F7C0EA7B52C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
        <p:nvSpPr>
          <p:cNvPr id="9" name="TextBox 2">
            <a:extLst>
              <a:ext uri="{FF2B5EF4-FFF2-40B4-BE49-F238E27FC236}">
                <a16:creationId xmlns:a16="http://schemas.microsoft.com/office/drawing/2014/main" id="{1BDE647A-E1DE-C729-0AA0-08E6EAD4B051}"/>
              </a:ext>
            </a:extLst>
          </p:cNvPr>
          <p:cNvSpPr txBox="1"/>
          <p:nvPr/>
        </p:nvSpPr>
        <p:spPr>
          <a:xfrm>
            <a:off x="484662" y="692130"/>
            <a:ext cx="13563600" cy="1354217"/>
          </a:xfrm>
          <a:prstGeom prst="rect">
            <a:avLst/>
          </a:prstGeom>
        </p:spPr>
        <p:txBody>
          <a:bodyPr wrap="square" lIns="0" tIns="0" rIns="0" bIns="0" rtlCol="0" anchor="t">
            <a:spAutoFit/>
          </a:bodyPr>
          <a:lstStyle/>
          <a:p>
            <a:r>
              <a:rPr lang="en-GB" sz="4400" spc="-87" dirty="0">
                <a:solidFill>
                  <a:srgbClr val="033C5B"/>
                </a:solidFill>
                <a:latin typeface="HK Grotesk Bold"/>
              </a:rPr>
              <a:t>Examples of Collaborative Activities in Flipped VET Classrooms</a:t>
            </a:r>
          </a:p>
        </p:txBody>
      </p:sp>
      <p:sp>
        <p:nvSpPr>
          <p:cNvPr id="10" name="AutoShape 4">
            <a:extLst>
              <a:ext uri="{FF2B5EF4-FFF2-40B4-BE49-F238E27FC236}">
                <a16:creationId xmlns:a16="http://schemas.microsoft.com/office/drawing/2014/main" id="{C22159E5-52CF-AA1D-2E98-86E5A96F4EF9}"/>
              </a:ext>
            </a:extLst>
          </p:cNvPr>
          <p:cNvSpPr/>
          <p:nvPr/>
        </p:nvSpPr>
        <p:spPr>
          <a:xfrm rot="-5400000">
            <a:off x="8470041" y="-9274818"/>
            <a:ext cx="1246758" cy="18291501"/>
          </a:xfrm>
          <a:prstGeom prst="rect">
            <a:avLst/>
          </a:prstGeom>
          <a:solidFill>
            <a:srgbClr val="FB8709"/>
          </a:solidFill>
        </p:spPr>
        <p:txBody>
          <a:bodyPr/>
          <a:lstStyle/>
          <a:p>
            <a:endParaRPr lang="en-IE"/>
          </a:p>
        </p:txBody>
      </p:sp>
      <p:graphicFrame>
        <p:nvGraphicFramePr>
          <p:cNvPr id="4" name="Diagram 3">
            <a:extLst>
              <a:ext uri="{FF2B5EF4-FFF2-40B4-BE49-F238E27FC236}">
                <a16:creationId xmlns:a16="http://schemas.microsoft.com/office/drawing/2014/main" id="{028A117D-1AC0-CDF9-FF06-59ECCB5D01F5}"/>
              </a:ext>
            </a:extLst>
          </p:cNvPr>
          <p:cNvGraphicFramePr/>
          <p:nvPr>
            <p:extLst>
              <p:ext uri="{D42A27DB-BD31-4B8C-83A1-F6EECF244321}">
                <p14:modId xmlns:p14="http://schemas.microsoft.com/office/powerpoint/2010/main" val="2767888250"/>
              </p:ext>
            </p:extLst>
          </p:nvPr>
        </p:nvGraphicFramePr>
        <p:xfrm>
          <a:off x="812165" y="2141149"/>
          <a:ext cx="15398262" cy="624141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807202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a:extLst>
            <a:ext uri="{FF2B5EF4-FFF2-40B4-BE49-F238E27FC236}">
              <a16:creationId xmlns:a16="http://schemas.microsoft.com/office/drawing/2014/main" id="{63373544-3A95-D3B0-6783-CDB1CF5FADDB}"/>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839E955D-D1E2-D533-00F6-7ACC8E73450B}"/>
              </a:ext>
            </a:extLst>
          </p:cNvPr>
          <p:cNvSpPr/>
          <p:nvPr/>
        </p:nvSpPr>
        <p:spPr>
          <a:xfrm>
            <a:off x="17044742" y="-150232"/>
            <a:ext cx="1246758" cy="8963824"/>
          </a:xfrm>
          <a:prstGeom prst="rect">
            <a:avLst/>
          </a:prstGeom>
          <a:solidFill>
            <a:srgbClr val="FB8709"/>
          </a:solidFill>
        </p:spPr>
        <p:txBody>
          <a:bodyPr/>
          <a:lstStyle/>
          <a:p>
            <a:endParaRPr lang="en-IE"/>
          </a:p>
        </p:txBody>
      </p:sp>
      <p:grpSp>
        <p:nvGrpSpPr>
          <p:cNvPr id="3" name="Group 3">
            <a:extLst>
              <a:ext uri="{FF2B5EF4-FFF2-40B4-BE49-F238E27FC236}">
                <a16:creationId xmlns:a16="http://schemas.microsoft.com/office/drawing/2014/main" id="{E92A1515-8A18-FC70-3D59-81085A8FEFB9}"/>
              </a:ext>
            </a:extLst>
          </p:cNvPr>
          <p:cNvGrpSpPr/>
          <p:nvPr/>
        </p:nvGrpSpPr>
        <p:grpSpPr>
          <a:xfrm rot="-10800000">
            <a:off x="13961765" y="-1849"/>
            <a:ext cx="4329736" cy="4322808"/>
            <a:chOff x="0" y="0"/>
            <a:chExt cx="6350000" cy="6339840"/>
          </a:xfrm>
        </p:grpSpPr>
        <p:sp>
          <p:nvSpPr>
            <p:cNvPr id="4" name="Freeform 4">
              <a:extLst>
                <a:ext uri="{FF2B5EF4-FFF2-40B4-BE49-F238E27FC236}">
                  <a16:creationId xmlns:a16="http://schemas.microsoft.com/office/drawing/2014/main" id="{CC143E59-4FB2-FCBB-014A-6D8FF03F4863}"/>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IE"/>
            </a:p>
          </p:txBody>
        </p:sp>
      </p:grpSp>
      <p:grpSp>
        <p:nvGrpSpPr>
          <p:cNvPr id="9" name="Group 9">
            <a:extLst>
              <a:ext uri="{FF2B5EF4-FFF2-40B4-BE49-F238E27FC236}">
                <a16:creationId xmlns:a16="http://schemas.microsoft.com/office/drawing/2014/main" id="{5B39D8F3-ADE1-B7FF-C105-FC307250B93D}"/>
              </a:ext>
            </a:extLst>
          </p:cNvPr>
          <p:cNvGrpSpPr>
            <a:grpSpLocks noChangeAspect="1"/>
          </p:cNvGrpSpPr>
          <p:nvPr/>
        </p:nvGrpSpPr>
        <p:grpSpPr>
          <a:xfrm>
            <a:off x="16826047" y="607663"/>
            <a:ext cx="842075" cy="842075"/>
            <a:chOff x="0" y="0"/>
            <a:chExt cx="6350000" cy="6350000"/>
          </a:xfrm>
        </p:grpSpPr>
        <p:sp>
          <p:nvSpPr>
            <p:cNvPr id="10" name="Freeform 10">
              <a:extLst>
                <a:ext uri="{FF2B5EF4-FFF2-40B4-BE49-F238E27FC236}">
                  <a16:creationId xmlns:a16="http://schemas.microsoft.com/office/drawing/2014/main" id="{554FB3F0-891F-7C55-A915-F1C76C5A5FFC}"/>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IE"/>
            </a:p>
          </p:txBody>
        </p:sp>
      </p:grpSp>
      <p:sp>
        <p:nvSpPr>
          <p:cNvPr id="14" name="AutoShape 14">
            <a:extLst>
              <a:ext uri="{FF2B5EF4-FFF2-40B4-BE49-F238E27FC236}">
                <a16:creationId xmlns:a16="http://schemas.microsoft.com/office/drawing/2014/main" id="{147EA1DF-03CD-58EC-BCCF-F4F6BA9F0A98}"/>
              </a:ext>
            </a:extLst>
          </p:cNvPr>
          <p:cNvSpPr/>
          <p:nvPr/>
        </p:nvSpPr>
        <p:spPr>
          <a:xfrm rot="5400000">
            <a:off x="9139237" y="182881"/>
            <a:ext cx="9525" cy="17270948"/>
          </a:xfrm>
          <a:prstGeom prst="rect">
            <a:avLst/>
          </a:prstGeom>
          <a:solidFill>
            <a:srgbClr val="FB8709"/>
          </a:solidFill>
        </p:spPr>
        <p:txBody>
          <a:bodyPr/>
          <a:lstStyle/>
          <a:p>
            <a:endParaRPr lang="en-IE"/>
          </a:p>
        </p:txBody>
      </p:sp>
      <p:graphicFrame>
        <p:nvGraphicFramePr>
          <p:cNvPr id="18" name="Diagram 17">
            <a:extLst>
              <a:ext uri="{FF2B5EF4-FFF2-40B4-BE49-F238E27FC236}">
                <a16:creationId xmlns:a16="http://schemas.microsoft.com/office/drawing/2014/main" id="{86AEBAE4-82EB-2B20-7D64-DF9CBB17F29F}"/>
              </a:ext>
            </a:extLst>
          </p:cNvPr>
          <p:cNvGraphicFramePr/>
          <p:nvPr>
            <p:extLst>
              <p:ext uri="{D42A27DB-BD31-4B8C-83A1-F6EECF244321}">
                <p14:modId xmlns:p14="http://schemas.microsoft.com/office/powerpoint/2010/main" val="2619506905"/>
              </p:ext>
            </p:extLst>
          </p:nvPr>
        </p:nvGraphicFramePr>
        <p:xfrm>
          <a:off x="-15922" y="1857920"/>
          <a:ext cx="17885688" cy="68941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F4ED2483-EDF1-1237-B631-B36763F094BA}"/>
              </a:ext>
            </a:extLst>
          </p:cNvPr>
          <p:cNvSpPr txBox="1"/>
          <p:nvPr/>
        </p:nvSpPr>
        <p:spPr>
          <a:xfrm>
            <a:off x="224891" y="84536"/>
            <a:ext cx="12140674" cy="1446550"/>
          </a:xfrm>
          <a:prstGeom prst="rect">
            <a:avLst/>
          </a:prstGeom>
          <a:noFill/>
        </p:spPr>
        <p:txBody>
          <a:bodyPr wrap="square">
            <a:spAutoFit/>
          </a:bodyPr>
          <a:lstStyle/>
          <a:p>
            <a:r>
              <a:rPr lang="en-GB" sz="4400" spc="-69" dirty="0">
                <a:solidFill>
                  <a:srgbClr val="033C5B"/>
                </a:solidFill>
                <a:latin typeface="HK Grotesk Bold"/>
              </a:rPr>
              <a:t>Scaling Collaboration Across Curriculum: </a:t>
            </a:r>
            <a:r>
              <a:rPr lang="en-GB" sz="4400" b="1" dirty="0">
                <a:solidFill>
                  <a:srgbClr val="121212"/>
                </a:solidFill>
                <a:latin typeface="HK Grotesk Light"/>
              </a:rPr>
              <a:t>Broadening the Scope of Collaborative Learning</a:t>
            </a:r>
            <a:endParaRPr lang="en-US" sz="4400" b="1" dirty="0">
              <a:solidFill>
                <a:srgbClr val="121212"/>
              </a:solidFill>
              <a:latin typeface="HK Grotesk Light"/>
            </a:endParaRPr>
          </a:p>
        </p:txBody>
      </p:sp>
      <p:sp>
        <p:nvSpPr>
          <p:cNvPr id="5" name="Google Shape;117;p3">
            <a:extLst>
              <a:ext uri="{FF2B5EF4-FFF2-40B4-BE49-F238E27FC236}">
                <a16:creationId xmlns:a16="http://schemas.microsoft.com/office/drawing/2014/main" id="{2C95A33C-F06A-B2BC-B4E4-FEB9AC97DAC7}"/>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 name="Google Shape;118;p3">
            <a:extLst>
              <a:ext uri="{FF2B5EF4-FFF2-40B4-BE49-F238E27FC236}">
                <a16:creationId xmlns:a16="http://schemas.microsoft.com/office/drawing/2014/main" id="{9E966857-9CA7-1855-9D06-F27B6F8648D2}"/>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8">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 name="Google Shape;119;p3">
            <a:extLst>
              <a:ext uri="{FF2B5EF4-FFF2-40B4-BE49-F238E27FC236}">
                <a16:creationId xmlns:a16="http://schemas.microsoft.com/office/drawing/2014/main" id="{5CDF590A-9BF2-BB5F-77EC-60EB17D5E866}"/>
              </a:ext>
            </a:extLst>
          </p:cNvPr>
          <p:cNvSpPr txBox="1"/>
          <p:nvPr/>
        </p:nvSpPr>
        <p:spPr>
          <a:xfrm>
            <a:off x="5283188" y="9149952"/>
            <a:ext cx="1080087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dirty="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dirty="0"/>
          </a:p>
        </p:txBody>
      </p:sp>
      <p:pic>
        <p:nvPicPr>
          <p:cNvPr id="17" name="Picture 16">
            <a:extLst>
              <a:ext uri="{FF2B5EF4-FFF2-40B4-BE49-F238E27FC236}">
                <a16:creationId xmlns:a16="http://schemas.microsoft.com/office/drawing/2014/main" id="{2067FC67-704C-D57F-FB4A-1BEABE755FA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Tree>
    <p:extLst>
      <p:ext uri="{BB962C8B-B14F-4D97-AF65-F5344CB8AC3E}">
        <p14:creationId xmlns:p14="http://schemas.microsoft.com/office/powerpoint/2010/main" val="4193725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a:extLst>
            <a:ext uri="{FF2B5EF4-FFF2-40B4-BE49-F238E27FC236}">
              <a16:creationId xmlns:a16="http://schemas.microsoft.com/office/drawing/2014/main" id="{988C451B-2437-93D1-AE01-B2093A1CE200}"/>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4906B6E9-1305-7B66-F0FC-35E815F0CD16}"/>
              </a:ext>
            </a:extLst>
          </p:cNvPr>
          <p:cNvSpPr/>
          <p:nvPr/>
        </p:nvSpPr>
        <p:spPr>
          <a:xfrm>
            <a:off x="17044742" y="-150232"/>
            <a:ext cx="1246758" cy="8963824"/>
          </a:xfrm>
          <a:prstGeom prst="rect">
            <a:avLst/>
          </a:prstGeom>
          <a:solidFill>
            <a:srgbClr val="FB8709"/>
          </a:solidFill>
        </p:spPr>
        <p:txBody>
          <a:bodyPr/>
          <a:lstStyle/>
          <a:p>
            <a:endParaRPr lang="en-IE"/>
          </a:p>
        </p:txBody>
      </p:sp>
      <p:grpSp>
        <p:nvGrpSpPr>
          <p:cNvPr id="3" name="Group 3">
            <a:extLst>
              <a:ext uri="{FF2B5EF4-FFF2-40B4-BE49-F238E27FC236}">
                <a16:creationId xmlns:a16="http://schemas.microsoft.com/office/drawing/2014/main" id="{BE98C41D-C4C1-5505-C8BC-2F5C6979ABE4}"/>
              </a:ext>
            </a:extLst>
          </p:cNvPr>
          <p:cNvGrpSpPr/>
          <p:nvPr/>
        </p:nvGrpSpPr>
        <p:grpSpPr>
          <a:xfrm rot="-10800000">
            <a:off x="13961765" y="-1849"/>
            <a:ext cx="4329736" cy="4322808"/>
            <a:chOff x="0" y="0"/>
            <a:chExt cx="6350000" cy="6339840"/>
          </a:xfrm>
        </p:grpSpPr>
        <p:sp>
          <p:nvSpPr>
            <p:cNvPr id="4" name="Freeform 4">
              <a:extLst>
                <a:ext uri="{FF2B5EF4-FFF2-40B4-BE49-F238E27FC236}">
                  <a16:creationId xmlns:a16="http://schemas.microsoft.com/office/drawing/2014/main" id="{B2796443-BAE1-68F1-C172-719E6855DC6C}"/>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IE"/>
            </a:p>
          </p:txBody>
        </p:sp>
      </p:grpSp>
      <p:grpSp>
        <p:nvGrpSpPr>
          <p:cNvPr id="9" name="Group 9">
            <a:extLst>
              <a:ext uri="{FF2B5EF4-FFF2-40B4-BE49-F238E27FC236}">
                <a16:creationId xmlns:a16="http://schemas.microsoft.com/office/drawing/2014/main" id="{48BC1925-26C5-E0CA-B060-5ABD10A31875}"/>
              </a:ext>
            </a:extLst>
          </p:cNvPr>
          <p:cNvGrpSpPr>
            <a:grpSpLocks noChangeAspect="1"/>
          </p:cNvGrpSpPr>
          <p:nvPr/>
        </p:nvGrpSpPr>
        <p:grpSpPr>
          <a:xfrm>
            <a:off x="16826047" y="607663"/>
            <a:ext cx="842075" cy="842075"/>
            <a:chOff x="0" y="0"/>
            <a:chExt cx="6350000" cy="6350000"/>
          </a:xfrm>
        </p:grpSpPr>
        <p:sp>
          <p:nvSpPr>
            <p:cNvPr id="10" name="Freeform 10">
              <a:extLst>
                <a:ext uri="{FF2B5EF4-FFF2-40B4-BE49-F238E27FC236}">
                  <a16:creationId xmlns:a16="http://schemas.microsoft.com/office/drawing/2014/main" id="{43175361-B9EE-427D-2308-FA8D1B7F0E1C}"/>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IE"/>
            </a:p>
          </p:txBody>
        </p:sp>
      </p:grpSp>
      <p:sp>
        <p:nvSpPr>
          <p:cNvPr id="14" name="AutoShape 14">
            <a:extLst>
              <a:ext uri="{FF2B5EF4-FFF2-40B4-BE49-F238E27FC236}">
                <a16:creationId xmlns:a16="http://schemas.microsoft.com/office/drawing/2014/main" id="{6ADE1FAB-0F90-FB78-6D56-E9437195B6D2}"/>
              </a:ext>
            </a:extLst>
          </p:cNvPr>
          <p:cNvSpPr/>
          <p:nvPr/>
        </p:nvSpPr>
        <p:spPr>
          <a:xfrm rot="5400000">
            <a:off x="9139237" y="182881"/>
            <a:ext cx="9525" cy="17270948"/>
          </a:xfrm>
          <a:prstGeom prst="rect">
            <a:avLst/>
          </a:prstGeom>
          <a:solidFill>
            <a:srgbClr val="FB8709"/>
          </a:solidFill>
        </p:spPr>
        <p:txBody>
          <a:bodyPr/>
          <a:lstStyle/>
          <a:p>
            <a:endParaRPr lang="en-IE"/>
          </a:p>
        </p:txBody>
      </p:sp>
      <p:sp>
        <p:nvSpPr>
          <p:cNvPr id="6" name="TextBox 5">
            <a:extLst>
              <a:ext uri="{FF2B5EF4-FFF2-40B4-BE49-F238E27FC236}">
                <a16:creationId xmlns:a16="http://schemas.microsoft.com/office/drawing/2014/main" id="{FA266560-E09A-2B5A-B6C9-2E9300A945EB}"/>
              </a:ext>
            </a:extLst>
          </p:cNvPr>
          <p:cNvSpPr txBox="1"/>
          <p:nvPr/>
        </p:nvSpPr>
        <p:spPr>
          <a:xfrm>
            <a:off x="308050" y="261390"/>
            <a:ext cx="12140674" cy="1446550"/>
          </a:xfrm>
          <a:prstGeom prst="rect">
            <a:avLst/>
          </a:prstGeom>
          <a:noFill/>
        </p:spPr>
        <p:txBody>
          <a:bodyPr wrap="square">
            <a:spAutoFit/>
          </a:bodyPr>
          <a:lstStyle/>
          <a:p>
            <a:r>
              <a:rPr lang="en-GB" sz="4400" spc="-69" dirty="0">
                <a:solidFill>
                  <a:srgbClr val="033C5B"/>
                </a:solidFill>
                <a:latin typeface="HK Grotesk Bold"/>
              </a:rPr>
              <a:t>Scaling Collaboration Across Curriculum: </a:t>
            </a:r>
            <a:r>
              <a:rPr lang="en-GB" sz="4400" b="1" dirty="0">
                <a:solidFill>
                  <a:srgbClr val="121212"/>
                </a:solidFill>
                <a:latin typeface="HK Grotesk Light"/>
              </a:rPr>
              <a:t>Broadening the Scope of Collaborative Learning</a:t>
            </a:r>
            <a:endParaRPr lang="en-US" sz="4400" b="1" dirty="0">
              <a:solidFill>
                <a:srgbClr val="121212"/>
              </a:solidFill>
              <a:latin typeface="HK Grotesk Light"/>
            </a:endParaRPr>
          </a:p>
        </p:txBody>
      </p:sp>
      <p:sp>
        <p:nvSpPr>
          <p:cNvPr id="21" name="TextBox 20">
            <a:extLst>
              <a:ext uri="{FF2B5EF4-FFF2-40B4-BE49-F238E27FC236}">
                <a16:creationId xmlns:a16="http://schemas.microsoft.com/office/drawing/2014/main" id="{CE44A98C-65D5-65F3-E5F0-3E25B540B591}"/>
              </a:ext>
            </a:extLst>
          </p:cNvPr>
          <p:cNvSpPr txBox="1"/>
          <p:nvPr/>
        </p:nvSpPr>
        <p:spPr>
          <a:xfrm>
            <a:off x="609600" y="1913462"/>
            <a:ext cx="8153400" cy="5940088"/>
          </a:xfrm>
          <a:prstGeom prst="rect">
            <a:avLst/>
          </a:prstGeom>
          <a:noFill/>
          <a:ln>
            <a:noFill/>
          </a:ln>
        </p:spPr>
        <p:txBody>
          <a:bodyPr wrap="square">
            <a:spAutoFit/>
          </a:bodyPr>
          <a:lstStyle/>
          <a:p>
            <a:pPr algn="just">
              <a:spcBef>
                <a:spcPts val="1200"/>
              </a:spcBef>
              <a:spcAft>
                <a:spcPts val="1200"/>
              </a:spcAft>
            </a:pPr>
            <a:r>
              <a:rPr lang="en-GB" sz="2400" b="1" dirty="0">
                <a:solidFill>
                  <a:srgbClr val="121212"/>
                </a:solidFill>
                <a:latin typeface="HK Grotesk Light"/>
              </a:rPr>
              <a:t>As educators, our goal extends beyond facilitating collaboration within isolated units. We aim to weave collaborative activities throughout the curriculum, fostering a culture of teamwork and communication that builds cumulatively over time. </a:t>
            </a:r>
          </a:p>
          <a:p>
            <a:pPr algn="just">
              <a:spcBef>
                <a:spcPts val="1200"/>
              </a:spcBef>
              <a:spcAft>
                <a:spcPts val="1200"/>
              </a:spcAft>
            </a:pPr>
            <a:r>
              <a:rPr lang="en-GB" sz="2400" b="1" dirty="0">
                <a:solidFill>
                  <a:srgbClr val="121212"/>
                </a:solidFill>
                <a:latin typeface="HK Grotesk Light"/>
              </a:rPr>
              <a:t>Scaling collaborative activities across the curriculum is not just about increasing the quantity of group work but about deepening the quality of collaborative experiences. By embedding collaboration into the fabric of the curriculum, educators can cultivate essential skills that prepare students for the complexities of the modern world, where teamwork and communication are key to success. This approach transforms the classroom into a dynamic space where learning is active, social, and interconnected across disciplines.</a:t>
            </a:r>
          </a:p>
        </p:txBody>
      </p:sp>
      <p:sp>
        <p:nvSpPr>
          <p:cNvPr id="5" name="Google Shape;117;p3">
            <a:extLst>
              <a:ext uri="{FF2B5EF4-FFF2-40B4-BE49-F238E27FC236}">
                <a16:creationId xmlns:a16="http://schemas.microsoft.com/office/drawing/2014/main" id="{2C42BF39-E10A-F12B-30C5-E38C8A57C29C}"/>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 name="Google Shape;118;p3">
            <a:extLst>
              <a:ext uri="{FF2B5EF4-FFF2-40B4-BE49-F238E27FC236}">
                <a16:creationId xmlns:a16="http://schemas.microsoft.com/office/drawing/2014/main" id="{AA99C337-BFC9-2063-D438-D18FE5AB25CA}"/>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 name="Google Shape;119;p3">
            <a:extLst>
              <a:ext uri="{FF2B5EF4-FFF2-40B4-BE49-F238E27FC236}">
                <a16:creationId xmlns:a16="http://schemas.microsoft.com/office/drawing/2014/main" id="{39848FAA-A0AD-DB92-50B5-425F24E2EF0E}"/>
              </a:ext>
            </a:extLst>
          </p:cNvPr>
          <p:cNvSpPr txBox="1"/>
          <p:nvPr/>
        </p:nvSpPr>
        <p:spPr>
          <a:xfrm>
            <a:off x="5283188" y="9149952"/>
            <a:ext cx="1080087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dirty="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dirty="0"/>
          </a:p>
        </p:txBody>
      </p:sp>
      <p:pic>
        <p:nvPicPr>
          <p:cNvPr id="17" name="Picture 16">
            <a:extLst>
              <a:ext uri="{FF2B5EF4-FFF2-40B4-BE49-F238E27FC236}">
                <a16:creationId xmlns:a16="http://schemas.microsoft.com/office/drawing/2014/main" id="{77667DB8-7869-0EF3-2D7A-7350DF5CD7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pic>
        <p:nvPicPr>
          <p:cNvPr id="12" name="Picture 11" descr="A group of people looking at a machine&#10;&#10;Description automatically generated">
            <a:extLst>
              <a:ext uri="{FF2B5EF4-FFF2-40B4-BE49-F238E27FC236}">
                <a16:creationId xmlns:a16="http://schemas.microsoft.com/office/drawing/2014/main" id="{32CC5600-20CC-1954-9DCB-8742965A0A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54572" y="3151488"/>
            <a:ext cx="6800850" cy="45339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87259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a:extLst>
            <a:ext uri="{FF2B5EF4-FFF2-40B4-BE49-F238E27FC236}">
              <a16:creationId xmlns:a16="http://schemas.microsoft.com/office/drawing/2014/main" id="{D78F8B6E-0850-91B4-C74C-3283ECF80E1E}"/>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619BDBDC-0373-EBF0-A891-DE04A541E0A5}"/>
              </a:ext>
            </a:extLst>
          </p:cNvPr>
          <p:cNvSpPr txBox="1"/>
          <p:nvPr/>
        </p:nvSpPr>
        <p:spPr>
          <a:xfrm>
            <a:off x="2890312" y="294921"/>
            <a:ext cx="15092888" cy="553998"/>
          </a:xfrm>
          <a:prstGeom prst="rect">
            <a:avLst/>
          </a:prstGeom>
        </p:spPr>
        <p:txBody>
          <a:bodyPr wrap="square" lIns="0" tIns="0" rIns="0" bIns="0" rtlCol="0" anchor="t">
            <a:spAutoFit/>
          </a:bodyPr>
          <a:lstStyle/>
          <a:p>
            <a:r>
              <a:rPr lang="en-GB" sz="3600" spc="-69" dirty="0">
                <a:solidFill>
                  <a:srgbClr val="033C5B"/>
                </a:solidFill>
                <a:latin typeface="HK Grotesk Bold"/>
              </a:rPr>
              <a:t>Case Scenario: </a:t>
            </a:r>
            <a:r>
              <a:rPr lang="en-GB" sz="3600" b="1" dirty="0">
                <a:solidFill>
                  <a:srgbClr val="121212"/>
                </a:solidFill>
                <a:latin typeface="HK Grotesk Light"/>
              </a:rPr>
              <a:t>Boosting Teamwork in Automotive Technology Training</a:t>
            </a:r>
            <a:endParaRPr lang="en-US" sz="3600" spc="-69" dirty="0">
              <a:solidFill>
                <a:srgbClr val="033C5B"/>
              </a:solidFill>
              <a:latin typeface="HK Grotesk Bold"/>
            </a:endParaRPr>
          </a:p>
        </p:txBody>
      </p:sp>
      <p:sp>
        <p:nvSpPr>
          <p:cNvPr id="3" name="AutoShape 3">
            <a:extLst>
              <a:ext uri="{FF2B5EF4-FFF2-40B4-BE49-F238E27FC236}">
                <a16:creationId xmlns:a16="http://schemas.microsoft.com/office/drawing/2014/main" id="{51CA70F5-2E15-2EDD-708E-3141636C8FC6}"/>
              </a:ext>
            </a:extLst>
          </p:cNvPr>
          <p:cNvSpPr/>
          <p:nvPr/>
        </p:nvSpPr>
        <p:spPr>
          <a:xfrm>
            <a:off x="-130877" y="-38241"/>
            <a:ext cx="2766824" cy="5218616"/>
          </a:xfrm>
          <a:prstGeom prst="rect">
            <a:avLst/>
          </a:prstGeom>
          <a:solidFill>
            <a:srgbClr val="FB8709"/>
          </a:solidFill>
        </p:spPr>
        <p:txBody>
          <a:bodyPr/>
          <a:lstStyle/>
          <a:p>
            <a:endParaRPr lang="en-IE"/>
          </a:p>
        </p:txBody>
      </p:sp>
      <p:sp>
        <p:nvSpPr>
          <p:cNvPr id="4" name="Freeform 4">
            <a:extLst>
              <a:ext uri="{FF2B5EF4-FFF2-40B4-BE49-F238E27FC236}">
                <a16:creationId xmlns:a16="http://schemas.microsoft.com/office/drawing/2014/main" id="{4834E154-266C-9577-76E8-6B32EB448E24}"/>
              </a:ext>
            </a:extLst>
          </p:cNvPr>
          <p:cNvSpPr/>
          <p:nvPr/>
        </p:nvSpPr>
        <p:spPr>
          <a:xfrm rot="5400000">
            <a:off x="0" y="2507553"/>
            <a:ext cx="2635947" cy="2635947"/>
          </a:xfrm>
          <a:custGeom>
            <a:avLst/>
            <a:gdLst/>
            <a:ahLst/>
            <a:cxnLst/>
            <a:rect l="l" t="t" r="r" b="b"/>
            <a:pathLst>
              <a:path w="2635947" h="2635947">
                <a:moveTo>
                  <a:pt x="0" y="0"/>
                </a:moveTo>
                <a:lnTo>
                  <a:pt x="2635947" y="0"/>
                </a:lnTo>
                <a:lnTo>
                  <a:pt x="2635947" y="2635947"/>
                </a:lnTo>
                <a:lnTo>
                  <a:pt x="0" y="26359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
        <p:nvSpPr>
          <p:cNvPr id="5" name="AutoShape 5">
            <a:extLst>
              <a:ext uri="{FF2B5EF4-FFF2-40B4-BE49-F238E27FC236}">
                <a16:creationId xmlns:a16="http://schemas.microsoft.com/office/drawing/2014/main" id="{E3BC57F5-000D-EA8D-1031-163B9AD00D71}"/>
              </a:ext>
            </a:extLst>
          </p:cNvPr>
          <p:cNvSpPr/>
          <p:nvPr/>
        </p:nvSpPr>
        <p:spPr>
          <a:xfrm>
            <a:off x="-130877" y="5143500"/>
            <a:ext cx="2766824" cy="3665330"/>
          </a:xfrm>
          <a:prstGeom prst="rect">
            <a:avLst/>
          </a:prstGeom>
          <a:solidFill>
            <a:srgbClr val="053249"/>
          </a:solidFill>
        </p:spPr>
        <p:txBody>
          <a:bodyPr/>
          <a:lstStyle/>
          <a:p>
            <a:endParaRPr lang="en-IE"/>
          </a:p>
        </p:txBody>
      </p:sp>
      <p:sp>
        <p:nvSpPr>
          <p:cNvPr id="6" name="Freeform 6">
            <a:extLst>
              <a:ext uri="{FF2B5EF4-FFF2-40B4-BE49-F238E27FC236}">
                <a16:creationId xmlns:a16="http://schemas.microsoft.com/office/drawing/2014/main" id="{FFAD04D3-D0C4-696E-E7A6-7B9B86DA9894}"/>
              </a:ext>
            </a:extLst>
          </p:cNvPr>
          <p:cNvSpPr/>
          <p:nvPr/>
        </p:nvSpPr>
        <p:spPr>
          <a:xfrm rot="5400000" flipH="1">
            <a:off x="0" y="5143500"/>
            <a:ext cx="2635947" cy="2635947"/>
          </a:xfrm>
          <a:custGeom>
            <a:avLst/>
            <a:gdLst/>
            <a:ahLst/>
            <a:cxnLst/>
            <a:rect l="l" t="t" r="r" b="b"/>
            <a:pathLst>
              <a:path w="2635947" h="2635947">
                <a:moveTo>
                  <a:pt x="2635947" y="0"/>
                </a:moveTo>
                <a:lnTo>
                  <a:pt x="0" y="0"/>
                </a:lnTo>
                <a:lnTo>
                  <a:pt x="0" y="2635947"/>
                </a:lnTo>
                <a:lnTo>
                  <a:pt x="2635947" y="2635947"/>
                </a:lnTo>
                <a:lnTo>
                  <a:pt x="263594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IE"/>
          </a:p>
        </p:txBody>
      </p:sp>
      <p:sp>
        <p:nvSpPr>
          <p:cNvPr id="7" name="TextBox 7">
            <a:extLst>
              <a:ext uri="{FF2B5EF4-FFF2-40B4-BE49-F238E27FC236}">
                <a16:creationId xmlns:a16="http://schemas.microsoft.com/office/drawing/2014/main" id="{EFF5934D-9DFD-081F-220B-24121CEF80D8}"/>
              </a:ext>
            </a:extLst>
          </p:cNvPr>
          <p:cNvSpPr txBox="1"/>
          <p:nvPr/>
        </p:nvSpPr>
        <p:spPr>
          <a:xfrm>
            <a:off x="2911921" y="1106426"/>
            <a:ext cx="14867553" cy="7217360"/>
          </a:xfrm>
          <a:prstGeom prst="rect">
            <a:avLst/>
          </a:prstGeom>
        </p:spPr>
        <p:txBody>
          <a:bodyPr wrap="square" lIns="0" tIns="0" rIns="0" bIns="0" rtlCol="0" anchor="t">
            <a:spAutoFit/>
          </a:bodyPr>
          <a:lstStyle/>
          <a:p>
            <a:pPr>
              <a:spcBef>
                <a:spcPts val="600"/>
              </a:spcBef>
              <a:spcAft>
                <a:spcPts val="600"/>
              </a:spcAft>
            </a:pPr>
            <a:r>
              <a:rPr lang="en-GB" sz="1600" b="1" dirty="0">
                <a:solidFill>
                  <a:srgbClr val="121212"/>
                </a:solidFill>
                <a:latin typeface="HK Grotesk Light" panose="020B0604020202020204" charset="0"/>
              </a:rPr>
              <a:t>Background: </a:t>
            </a:r>
            <a:r>
              <a:rPr lang="en-GB" sz="1600" dirty="0">
                <a:solidFill>
                  <a:srgbClr val="121212"/>
                </a:solidFill>
                <a:latin typeface="HK Grotesk Light" panose="020B0604020202020204" charset="0"/>
              </a:rPr>
              <a:t>In a vocational training centre, Ms. Garcia teaches an Automotive Technology course designed to prepare students for careers in automotive repair and diagnostics. She noticed a gap in her students' ability to apply collaborative skills in hands-on, workshop-based activities.</a:t>
            </a:r>
          </a:p>
          <a:p>
            <a:pPr>
              <a:spcBef>
                <a:spcPts val="600"/>
              </a:spcBef>
              <a:spcAft>
                <a:spcPts val="600"/>
              </a:spcAft>
            </a:pPr>
            <a:r>
              <a:rPr lang="en-GB" sz="1600" b="1" dirty="0">
                <a:solidFill>
                  <a:srgbClr val="121212"/>
                </a:solidFill>
                <a:latin typeface="HK Grotesk Light" panose="020B0604020202020204" charset="0"/>
              </a:rPr>
              <a:t>The Challenge: To</a:t>
            </a:r>
            <a:r>
              <a:rPr lang="en-GB" sz="1600" dirty="0">
                <a:solidFill>
                  <a:srgbClr val="121212"/>
                </a:solidFill>
                <a:latin typeface="HK Grotesk Light" panose="020B0604020202020204" charset="0"/>
              </a:rPr>
              <a:t> embed effective and inclusive collaborative practices in a flipped classroom setting, enhancing the application of technical skills through teamwork, and leveraging digital tools for active learning. </a:t>
            </a:r>
          </a:p>
          <a:p>
            <a:pPr>
              <a:spcBef>
                <a:spcPts val="600"/>
              </a:spcBef>
              <a:spcAft>
                <a:spcPts val="600"/>
              </a:spcAft>
            </a:pPr>
            <a:r>
              <a:rPr lang="en-GB" sz="1600" b="1" dirty="0">
                <a:solidFill>
                  <a:srgbClr val="121212"/>
                </a:solidFill>
                <a:latin typeface="HK Grotesk Light" panose="020B0604020202020204" charset="0"/>
              </a:rPr>
              <a:t> Strategies Employed:</a:t>
            </a:r>
          </a:p>
          <a:p>
            <a:pPr lvl="1"/>
            <a:r>
              <a:rPr lang="en-GB" sz="1600" b="1" dirty="0">
                <a:solidFill>
                  <a:srgbClr val="121212"/>
                </a:solidFill>
                <a:latin typeface="HK Grotesk Light" panose="020B0604020202020204" charset="0"/>
              </a:rPr>
              <a:t>Workshop Collaborative Stations: </a:t>
            </a:r>
            <a:r>
              <a:rPr lang="en-GB" sz="1600" dirty="0">
                <a:solidFill>
                  <a:srgbClr val="121212"/>
                </a:solidFill>
                <a:latin typeface="HK Grotesk Light" panose="020B0604020202020204" charset="0"/>
              </a:rPr>
              <a:t>Ms. Garcia set up collaborative stations in the workshop where students had to diagnose and repair vehicle issues in small teams, simulating real-world scenarios.</a:t>
            </a:r>
          </a:p>
          <a:p>
            <a:pPr lvl="1"/>
            <a:r>
              <a:rPr lang="en-GB" sz="1600" b="1" dirty="0">
                <a:solidFill>
                  <a:srgbClr val="121212"/>
                </a:solidFill>
                <a:latin typeface="HK Grotesk Light" panose="020B0604020202020204" charset="0"/>
              </a:rPr>
              <a:t>Digital Documentation Platforms: </a:t>
            </a:r>
            <a:r>
              <a:rPr lang="en-GB" sz="1600" dirty="0">
                <a:solidFill>
                  <a:srgbClr val="121212"/>
                </a:solidFill>
                <a:latin typeface="HK Grotesk Light" panose="020B0604020202020204" charset="0"/>
              </a:rPr>
              <a:t>Teams used digital platforms like Trello to document their diagnostic process, assign tasks, and track progress, fostering organizational and communication skills.</a:t>
            </a:r>
          </a:p>
          <a:p>
            <a:pPr lvl="1"/>
            <a:r>
              <a:rPr lang="en-GB" sz="1600" b="1" dirty="0">
                <a:solidFill>
                  <a:srgbClr val="121212"/>
                </a:solidFill>
                <a:latin typeface="HK Grotesk Light" panose="020B0604020202020204" charset="0"/>
              </a:rPr>
              <a:t>Facilitated Peer Feedback: </a:t>
            </a:r>
            <a:r>
              <a:rPr lang="en-GB" sz="1600" dirty="0">
                <a:solidFill>
                  <a:srgbClr val="121212"/>
                </a:solidFill>
                <a:latin typeface="HK Grotesk Light" panose="020B0604020202020204" charset="0"/>
              </a:rPr>
              <a:t>After completing repair tasks, teams presented their solutions and received structured feedback from peers through a digital feedback system, encouraging critical thinking and reflection.</a:t>
            </a:r>
          </a:p>
          <a:p>
            <a:pPr lvl="1"/>
            <a:r>
              <a:rPr lang="en-GB" sz="1600" b="1" dirty="0">
                <a:solidFill>
                  <a:srgbClr val="121212"/>
                </a:solidFill>
                <a:latin typeface="HK Grotesk Light" panose="020B0604020202020204" charset="0"/>
              </a:rPr>
              <a:t>Industry Expert Webinars: </a:t>
            </a:r>
            <a:r>
              <a:rPr lang="en-GB" sz="1600" dirty="0">
                <a:solidFill>
                  <a:srgbClr val="121212"/>
                </a:solidFill>
                <a:latin typeface="HK Grotesk Light" panose="020B0604020202020204" charset="0"/>
              </a:rPr>
              <a:t>Leveraging the flipped classroom model, Ms. Garcia arranged for industry experts to host webinars on complex automotive technologies, followed by team-based projects where students applied what they learned..</a:t>
            </a:r>
          </a:p>
          <a:p>
            <a:pPr>
              <a:spcBef>
                <a:spcPts val="600"/>
              </a:spcBef>
              <a:spcAft>
                <a:spcPts val="600"/>
              </a:spcAft>
            </a:pPr>
            <a:r>
              <a:rPr lang="en-GB" sz="1600" b="1" dirty="0">
                <a:solidFill>
                  <a:srgbClr val="121212"/>
                </a:solidFill>
                <a:latin typeface="HK Grotesk Light" panose="020B0604020202020204" charset="0"/>
              </a:rPr>
              <a:t>Outcome:</a:t>
            </a:r>
          </a:p>
          <a:p>
            <a:pPr lvl="1"/>
            <a:r>
              <a:rPr lang="en-GB" sz="1600" b="1" dirty="0">
                <a:solidFill>
                  <a:srgbClr val="121212"/>
                </a:solidFill>
                <a:latin typeface="HK Grotesk Light" panose="020B0604020202020204" charset="0"/>
              </a:rPr>
              <a:t>Enhanced Practical Skills: </a:t>
            </a:r>
            <a:r>
              <a:rPr lang="en-GB" sz="1600" dirty="0">
                <a:solidFill>
                  <a:srgbClr val="121212"/>
                </a:solidFill>
                <a:latin typeface="HK Grotesk Light" panose="020B0604020202020204" charset="0"/>
              </a:rPr>
              <a:t>Students demonstrated improved technical skills and a deeper understanding of automotive technology through hands-on, collaborative problem-solving.</a:t>
            </a:r>
          </a:p>
          <a:p>
            <a:pPr lvl="1"/>
            <a:r>
              <a:rPr lang="en-GB" sz="1600" b="1" dirty="0">
                <a:solidFill>
                  <a:srgbClr val="121212"/>
                </a:solidFill>
                <a:latin typeface="HK Grotesk Light" panose="020B0604020202020204" charset="0"/>
              </a:rPr>
              <a:t>Strengthened Team Dynamics: </a:t>
            </a:r>
            <a:r>
              <a:rPr lang="en-GB" sz="1600" dirty="0">
                <a:solidFill>
                  <a:srgbClr val="121212"/>
                </a:solidFill>
                <a:latin typeface="HK Grotesk Light" panose="020B0604020202020204" charset="0"/>
              </a:rPr>
              <a:t>The course saw a notable improvement in teamwork, with students actively engaging in their roles and effectively communicating within their teams.</a:t>
            </a:r>
          </a:p>
          <a:p>
            <a:pPr lvl="1"/>
            <a:r>
              <a:rPr lang="en-GB" sz="1600" b="1" dirty="0">
                <a:solidFill>
                  <a:srgbClr val="121212"/>
                </a:solidFill>
                <a:latin typeface="HK Grotesk Light" panose="020B0604020202020204" charset="0"/>
              </a:rPr>
              <a:t>Industry-Relevant Learning: </a:t>
            </a:r>
            <a:r>
              <a:rPr lang="en-GB" sz="1600" dirty="0">
                <a:solidFill>
                  <a:srgbClr val="121212"/>
                </a:solidFill>
                <a:latin typeface="HK Grotesk Light" panose="020B0604020202020204" charset="0"/>
              </a:rPr>
              <a:t>Feedback from students highlighted the value of integrating industry expertise into their learning, making their education more relevant and engaging.</a:t>
            </a:r>
          </a:p>
          <a:p>
            <a:pPr lvl="1"/>
            <a:r>
              <a:rPr lang="en-GB" sz="1600" b="1" dirty="0">
                <a:solidFill>
                  <a:srgbClr val="121212"/>
                </a:solidFill>
                <a:latin typeface="HK Grotesk Light" panose="020B0604020202020204" charset="0"/>
              </a:rPr>
              <a:t>Career Readiness</a:t>
            </a:r>
            <a:r>
              <a:rPr lang="en-GB" sz="1600" dirty="0">
                <a:solidFill>
                  <a:srgbClr val="121212"/>
                </a:solidFill>
                <a:latin typeface="HK Grotesk Light" panose="020B0604020202020204" charset="0"/>
              </a:rPr>
              <a:t>: Graduates from Ms. Garcia’s class reported feeling more confident and prepared for the workforce, attributing this to the collaborative skills and real-world experience gained during the course.</a:t>
            </a:r>
          </a:p>
          <a:p>
            <a:pPr>
              <a:spcBef>
                <a:spcPts val="600"/>
              </a:spcBef>
              <a:spcAft>
                <a:spcPts val="600"/>
              </a:spcAft>
            </a:pPr>
            <a:r>
              <a:rPr lang="en-GB" sz="1600" b="1" dirty="0">
                <a:solidFill>
                  <a:srgbClr val="121212"/>
                </a:solidFill>
                <a:latin typeface="HK Grotesk Light" panose="020B0604020202020204" charset="0"/>
              </a:rPr>
              <a:t>Conclusion: </a:t>
            </a:r>
          </a:p>
          <a:p>
            <a:pPr lvl="1"/>
            <a:r>
              <a:rPr lang="en-GB" sz="1600" dirty="0">
                <a:solidFill>
                  <a:srgbClr val="121212"/>
                </a:solidFill>
                <a:latin typeface="HK Grotesk Light" panose="020B0604020202020204" charset="0"/>
              </a:rPr>
              <a:t>This case study showcases the impact of integrating collaborative activities in a VET context, particularly within a flipped classroom model. By fostering teamwork in practical, workshop-based learning and utilizing digital tools for planning and feedback, educators can significantly enhance both the learning experience and the career readiness of their students in vocational and technical education programs.</a:t>
            </a:r>
            <a:endParaRPr lang="en-US" sz="1600" dirty="0">
              <a:solidFill>
                <a:srgbClr val="121212"/>
              </a:solidFill>
              <a:latin typeface="HK Grotesk Light" panose="020B0604020202020204" charset="0"/>
            </a:endParaRPr>
          </a:p>
        </p:txBody>
      </p:sp>
      <p:sp>
        <p:nvSpPr>
          <p:cNvPr id="11" name="AutoShape 11">
            <a:extLst>
              <a:ext uri="{FF2B5EF4-FFF2-40B4-BE49-F238E27FC236}">
                <a16:creationId xmlns:a16="http://schemas.microsoft.com/office/drawing/2014/main" id="{004335BB-56B5-C4E8-F023-21692AD57188}"/>
              </a:ext>
            </a:extLst>
          </p:cNvPr>
          <p:cNvSpPr/>
          <p:nvPr/>
        </p:nvSpPr>
        <p:spPr>
          <a:xfrm rot="5400000">
            <a:off x="9139238" y="173356"/>
            <a:ext cx="9525" cy="17270948"/>
          </a:xfrm>
          <a:prstGeom prst="rect">
            <a:avLst/>
          </a:prstGeom>
          <a:solidFill>
            <a:srgbClr val="FB8709"/>
          </a:solidFill>
        </p:spPr>
        <p:txBody>
          <a:bodyPr/>
          <a:lstStyle/>
          <a:p>
            <a:endParaRPr lang="en-IE"/>
          </a:p>
        </p:txBody>
      </p:sp>
      <p:sp>
        <p:nvSpPr>
          <p:cNvPr id="12" name="Google Shape;117;p3">
            <a:extLst>
              <a:ext uri="{FF2B5EF4-FFF2-40B4-BE49-F238E27FC236}">
                <a16:creationId xmlns:a16="http://schemas.microsoft.com/office/drawing/2014/main" id="{E0D9AAB4-2210-4ABF-FBDE-3893F529EB6B}"/>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18;p3">
            <a:extLst>
              <a:ext uri="{FF2B5EF4-FFF2-40B4-BE49-F238E27FC236}">
                <a16:creationId xmlns:a16="http://schemas.microsoft.com/office/drawing/2014/main" id="{676DB0CC-E2FE-2AD8-53AE-3F7CE0DA5515}"/>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119;p3">
            <a:extLst>
              <a:ext uri="{FF2B5EF4-FFF2-40B4-BE49-F238E27FC236}">
                <a16:creationId xmlns:a16="http://schemas.microsoft.com/office/drawing/2014/main" id="{707B4FEA-71B4-9021-7E29-D0EA359A1D41}"/>
              </a:ext>
            </a:extLst>
          </p:cNvPr>
          <p:cNvSpPr txBox="1"/>
          <p:nvPr/>
        </p:nvSpPr>
        <p:spPr>
          <a:xfrm>
            <a:off x="5283188" y="9149952"/>
            <a:ext cx="1080087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dirty="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dirty="0"/>
          </a:p>
        </p:txBody>
      </p:sp>
      <p:pic>
        <p:nvPicPr>
          <p:cNvPr id="15" name="Picture 14">
            <a:extLst>
              <a:ext uri="{FF2B5EF4-FFF2-40B4-BE49-F238E27FC236}">
                <a16:creationId xmlns:a16="http://schemas.microsoft.com/office/drawing/2014/main" id="{1CAD54FA-CE02-0E1B-CE6E-7F29D8140D2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Tree>
    <p:extLst>
      <p:ext uri="{BB962C8B-B14F-4D97-AF65-F5344CB8AC3E}">
        <p14:creationId xmlns:p14="http://schemas.microsoft.com/office/powerpoint/2010/main" val="1465494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a:extLst>
            <a:ext uri="{FF2B5EF4-FFF2-40B4-BE49-F238E27FC236}">
              <a16:creationId xmlns:a16="http://schemas.microsoft.com/office/drawing/2014/main" id="{5FB544EA-66AD-92F2-B961-5D50F9BE38E4}"/>
            </a:ext>
          </a:extLst>
        </p:cNvPr>
        <p:cNvGrpSpPr/>
        <p:nvPr/>
      </p:nvGrpSpPr>
      <p:grpSpPr>
        <a:xfrm>
          <a:off x="0" y="0"/>
          <a:ext cx="0" cy="0"/>
          <a:chOff x="0" y="0"/>
          <a:chExt cx="0" cy="0"/>
        </a:xfrm>
      </p:grpSpPr>
      <p:sp>
        <p:nvSpPr>
          <p:cNvPr id="3" name="AutoShape 3">
            <a:extLst>
              <a:ext uri="{FF2B5EF4-FFF2-40B4-BE49-F238E27FC236}">
                <a16:creationId xmlns:a16="http://schemas.microsoft.com/office/drawing/2014/main" id="{DB77E4D4-D944-A88C-5869-98F21CC6476E}"/>
              </a:ext>
            </a:extLst>
          </p:cNvPr>
          <p:cNvSpPr/>
          <p:nvPr/>
        </p:nvSpPr>
        <p:spPr>
          <a:xfrm>
            <a:off x="17044742" y="-150232"/>
            <a:ext cx="1246758" cy="8954299"/>
          </a:xfrm>
          <a:prstGeom prst="rect">
            <a:avLst/>
          </a:prstGeom>
          <a:solidFill>
            <a:srgbClr val="FB8709"/>
          </a:solidFill>
        </p:spPr>
        <p:txBody>
          <a:bodyPr/>
          <a:lstStyle/>
          <a:p>
            <a:endParaRPr lang="en-IE"/>
          </a:p>
        </p:txBody>
      </p:sp>
      <p:grpSp>
        <p:nvGrpSpPr>
          <p:cNvPr id="5" name="Group 5">
            <a:extLst>
              <a:ext uri="{FF2B5EF4-FFF2-40B4-BE49-F238E27FC236}">
                <a16:creationId xmlns:a16="http://schemas.microsoft.com/office/drawing/2014/main" id="{D3CB91E5-498F-6C20-9C1E-92391C954DC4}"/>
              </a:ext>
            </a:extLst>
          </p:cNvPr>
          <p:cNvGrpSpPr/>
          <p:nvPr/>
        </p:nvGrpSpPr>
        <p:grpSpPr>
          <a:xfrm rot="-10800000">
            <a:off x="13961765" y="-1849"/>
            <a:ext cx="4329736" cy="4322808"/>
            <a:chOff x="0" y="0"/>
            <a:chExt cx="6350000" cy="6339840"/>
          </a:xfrm>
        </p:grpSpPr>
        <p:sp>
          <p:nvSpPr>
            <p:cNvPr id="6" name="Freeform 6">
              <a:extLst>
                <a:ext uri="{FF2B5EF4-FFF2-40B4-BE49-F238E27FC236}">
                  <a16:creationId xmlns:a16="http://schemas.microsoft.com/office/drawing/2014/main" id="{7AADBEC7-12D8-CF01-AF5E-7E78C58D283F}"/>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IE"/>
            </a:p>
          </p:txBody>
        </p:sp>
      </p:grpSp>
      <p:sp>
        <p:nvSpPr>
          <p:cNvPr id="7" name="Freeform 7">
            <a:extLst>
              <a:ext uri="{FF2B5EF4-FFF2-40B4-BE49-F238E27FC236}">
                <a16:creationId xmlns:a16="http://schemas.microsoft.com/office/drawing/2014/main" id="{CC586AC5-4B81-4C68-AC6D-4D45801681B4}"/>
              </a:ext>
            </a:extLst>
          </p:cNvPr>
          <p:cNvSpPr/>
          <p:nvPr/>
        </p:nvSpPr>
        <p:spPr>
          <a:xfrm rot="-10800000" flipH="1">
            <a:off x="16406647" y="0"/>
            <a:ext cx="1884854" cy="1884854"/>
          </a:xfrm>
          <a:custGeom>
            <a:avLst/>
            <a:gdLst/>
            <a:ahLst/>
            <a:cxnLst/>
            <a:rect l="l" t="t" r="r" b="b"/>
            <a:pathLst>
              <a:path w="1884854" h="1884854">
                <a:moveTo>
                  <a:pt x="1884854" y="0"/>
                </a:moveTo>
                <a:lnTo>
                  <a:pt x="0" y="0"/>
                </a:lnTo>
                <a:lnTo>
                  <a:pt x="0" y="1884854"/>
                </a:lnTo>
                <a:lnTo>
                  <a:pt x="1884854" y="1884854"/>
                </a:lnTo>
                <a:lnTo>
                  <a:pt x="188485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
        <p:nvSpPr>
          <p:cNvPr id="12" name="AutoShape 12">
            <a:extLst>
              <a:ext uri="{FF2B5EF4-FFF2-40B4-BE49-F238E27FC236}">
                <a16:creationId xmlns:a16="http://schemas.microsoft.com/office/drawing/2014/main" id="{F62A1CE4-289C-984A-B5B2-8C7067A9969C}"/>
              </a:ext>
            </a:extLst>
          </p:cNvPr>
          <p:cNvSpPr/>
          <p:nvPr/>
        </p:nvSpPr>
        <p:spPr>
          <a:xfrm rot="5400000">
            <a:off x="9139238" y="173356"/>
            <a:ext cx="9525" cy="17270948"/>
          </a:xfrm>
          <a:prstGeom prst="rect">
            <a:avLst/>
          </a:prstGeom>
          <a:solidFill>
            <a:srgbClr val="FB8709"/>
          </a:solidFill>
        </p:spPr>
        <p:txBody>
          <a:bodyPr/>
          <a:lstStyle/>
          <a:p>
            <a:endParaRPr lang="en-IE"/>
          </a:p>
        </p:txBody>
      </p:sp>
      <p:sp>
        <p:nvSpPr>
          <p:cNvPr id="18" name="Google Shape;117;p3">
            <a:extLst>
              <a:ext uri="{FF2B5EF4-FFF2-40B4-BE49-F238E27FC236}">
                <a16:creationId xmlns:a16="http://schemas.microsoft.com/office/drawing/2014/main" id="{6F874D53-F31B-6549-25FD-932AF6206438}"/>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 name="Google Shape;118;p3">
            <a:extLst>
              <a:ext uri="{FF2B5EF4-FFF2-40B4-BE49-F238E27FC236}">
                <a16:creationId xmlns:a16="http://schemas.microsoft.com/office/drawing/2014/main" id="{49CA29E9-EE4E-41E4-55A2-4E21E4D9D5A1}"/>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 name="Google Shape;119;p3">
            <a:extLst>
              <a:ext uri="{FF2B5EF4-FFF2-40B4-BE49-F238E27FC236}">
                <a16:creationId xmlns:a16="http://schemas.microsoft.com/office/drawing/2014/main" id="{5066CDE1-CF79-C7DA-2F2D-E3EA9DDFA8EE}"/>
              </a:ext>
            </a:extLst>
          </p:cNvPr>
          <p:cNvSpPr txBox="1"/>
          <p:nvPr/>
        </p:nvSpPr>
        <p:spPr>
          <a:xfrm>
            <a:off x="5283188" y="9149952"/>
            <a:ext cx="1080087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dirty="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dirty="0"/>
          </a:p>
        </p:txBody>
      </p:sp>
      <p:pic>
        <p:nvPicPr>
          <p:cNvPr id="24" name="Picture 23">
            <a:extLst>
              <a:ext uri="{FF2B5EF4-FFF2-40B4-BE49-F238E27FC236}">
                <a16:creationId xmlns:a16="http://schemas.microsoft.com/office/drawing/2014/main" id="{3C0AE4C9-5507-95B8-EB82-435EDE4274E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
        <p:nvSpPr>
          <p:cNvPr id="9" name="TextBox 2">
            <a:extLst>
              <a:ext uri="{FF2B5EF4-FFF2-40B4-BE49-F238E27FC236}">
                <a16:creationId xmlns:a16="http://schemas.microsoft.com/office/drawing/2014/main" id="{A2EF1E3E-4346-A8E4-0955-BD49F777F858}"/>
              </a:ext>
            </a:extLst>
          </p:cNvPr>
          <p:cNvSpPr txBox="1"/>
          <p:nvPr/>
        </p:nvSpPr>
        <p:spPr>
          <a:xfrm>
            <a:off x="484662" y="692130"/>
            <a:ext cx="13563600" cy="1354217"/>
          </a:xfrm>
          <a:prstGeom prst="rect">
            <a:avLst/>
          </a:prstGeom>
        </p:spPr>
        <p:txBody>
          <a:bodyPr wrap="square" lIns="0" tIns="0" rIns="0" bIns="0" rtlCol="0" anchor="t">
            <a:spAutoFit/>
          </a:bodyPr>
          <a:lstStyle/>
          <a:p>
            <a:r>
              <a:rPr lang="en-GB" sz="4400" spc="-87" dirty="0">
                <a:solidFill>
                  <a:srgbClr val="033C5B"/>
                </a:solidFill>
                <a:latin typeface="HK Grotesk Bold"/>
              </a:rPr>
              <a:t>Handling Challenges in Facilitating Collaborative Activities</a:t>
            </a:r>
          </a:p>
        </p:txBody>
      </p:sp>
      <p:sp>
        <p:nvSpPr>
          <p:cNvPr id="10" name="AutoShape 4">
            <a:extLst>
              <a:ext uri="{FF2B5EF4-FFF2-40B4-BE49-F238E27FC236}">
                <a16:creationId xmlns:a16="http://schemas.microsoft.com/office/drawing/2014/main" id="{F610DDC4-C8BE-FA18-A3A3-A231A4993C80}"/>
              </a:ext>
            </a:extLst>
          </p:cNvPr>
          <p:cNvSpPr/>
          <p:nvPr/>
        </p:nvSpPr>
        <p:spPr>
          <a:xfrm rot="-5400000">
            <a:off x="8470041" y="-9274818"/>
            <a:ext cx="1246758" cy="18291501"/>
          </a:xfrm>
          <a:prstGeom prst="rect">
            <a:avLst/>
          </a:prstGeom>
          <a:solidFill>
            <a:srgbClr val="FB8709"/>
          </a:solidFill>
        </p:spPr>
        <p:txBody>
          <a:bodyPr/>
          <a:lstStyle/>
          <a:p>
            <a:endParaRPr lang="en-IE"/>
          </a:p>
        </p:txBody>
      </p:sp>
      <p:graphicFrame>
        <p:nvGraphicFramePr>
          <p:cNvPr id="8" name="Diagram 7">
            <a:extLst>
              <a:ext uri="{FF2B5EF4-FFF2-40B4-BE49-F238E27FC236}">
                <a16:creationId xmlns:a16="http://schemas.microsoft.com/office/drawing/2014/main" id="{CEDA669B-0748-75EF-B044-55BA44AAC74A}"/>
              </a:ext>
            </a:extLst>
          </p:cNvPr>
          <p:cNvGraphicFramePr/>
          <p:nvPr>
            <p:extLst>
              <p:ext uri="{D42A27DB-BD31-4B8C-83A1-F6EECF244321}">
                <p14:modId xmlns:p14="http://schemas.microsoft.com/office/powerpoint/2010/main" val="3863804253"/>
              </p:ext>
            </p:extLst>
          </p:nvPr>
        </p:nvGraphicFramePr>
        <p:xfrm>
          <a:off x="-1219201" y="1265012"/>
          <a:ext cx="18998675" cy="775697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545042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AutoShape 2"/>
          <p:cNvSpPr/>
          <p:nvPr/>
        </p:nvSpPr>
        <p:spPr>
          <a:xfrm>
            <a:off x="-130877" y="-38241"/>
            <a:ext cx="2766824" cy="5218616"/>
          </a:xfrm>
          <a:prstGeom prst="rect">
            <a:avLst/>
          </a:prstGeom>
          <a:solidFill>
            <a:srgbClr val="FB8709"/>
          </a:solidFill>
        </p:spPr>
        <p:txBody>
          <a:bodyPr/>
          <a:lstStyle/>
          <a:p>
            <a:endParaRPr lang="en-IE"/>
          </a:p>
        </p:txBody>
      </p:sp>
      <p:sp>
        <p:nvSpPr>
          <p:cNvPr id="3" name="Freeform 3"/>
          <p:cNvSpPr/>
          <p:nvPr/>
        </p:nvSpPr>
        <p:spPr>
          <a:xfrm rot="5400000">
            <a:off x="0" y="2507553"/>
            <a:ext cx="2635947" cy="2635947"/>
          </a:xfrm>
          <a:custGeom>
            <a:avLst/>
            <a:gdLst/>
            <a:ahLst/>
            <a:cxnLst/>
            <a:rect l="l" t="t" r="r" b="b"/>
            <a:pathLst>
              <a:path w="2635947" h="2635947">
                <a:moveTo>
                  <a:pt x="0" y="0"/>
                </a:moveTo>
                <a:lnTo>
                  <a:pt x="2635947" y="0"/>
                </a:lnTo>
                <a:lnTo>
                  <a:pt x="2635947" y="2635947"/>
                </a:lnTo>
                <a:lnTo>
                  <a:pt x="0" y="26359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
        <p:nvSpPr>
          <p:cNvPr id="4" name="AutoShape 4"/>
          <p:cNvSpPr/>
          <p:nvPr/>
        </p:nvSpPr>
        <p:spPr>
          <a:xfrm>
            <a:off x="-130877" y="5143500"/>
            <a:ext cx="2766824" cy="3665330"/>
          </a:xfrm>
          <a:prstGeom prst="rect">
            <a:avLst/>
          </a:prstGeom>
          <a:solidFill>
            <a:srgbClr val="053249"/>
          </a:solidFill>
        </p:spPr>
        <p:txBody>
          <a:bodyPr/>
          <a:lstStyle/>
          <a:p>
            <a:endParaRPr lang="en-IE"/>
          </a:p>
        </p:txBody>
      </p:sp>
      <p:sp>
        <p:nvSpPr>
          <p:cNvPr id="5" name="Freeform 5"/>
          <p:cNvSpPr/>
          <p:nvPr/>
        </p:nvSpPr>
        <p:spPr>
          <a:xfrm rot="5400000" flipH="1">
            <a:off x="0" y="5143500"/>
            <a:ext cx="2635947" cy="2635947"/>
          </a:xfrm>
          <a:custGeom>
            <a:avLst/>
            <a:gdLst/>
            <a:ahLst/>
            <a:cxnLst/>
            <a:rect l="l" t="t" r="r" b="b"/>
            <a:pathLst>
              <a:path w="2635947" h="2635947">
                <a:moveTo>
                  <a:pt x="2635947" y="0"/>
                </a:moveTo>
                <a:lnTo>
                  <a:pt x="0" y="0"/>
                </a:lnTo>
                <a:lnTo>
                  <a:pt x="0" y="2635947"/>
                </a:lnTo>
                <a:lnTo>
                  <a:pt x="2635947" y="2635947"/>
                </a:lnTo>
                <a:lnTo>
                  <a:pt x="263594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IE"/>
          </a:p>
        </p:txBody>
      </p:sp>
      <p:sp>
        <p:nvSpPr>
          <p:cNvPr id="8" name="AutoShape 8"/>
          <p:cNvSpPr/>
          <p:nvPr/>
        </p:nvSpPr>
        <p:spPr>
          <a:xfrm rot="5400000">
            <a:off x="9139238" y="173356"/>
            <a:ext cx="9525" cy="17270948"/>
          </a:xfrm>
          <a:prstGeom prst="rect">
            <a:avLst/>
          </a:prstGeom>
          <a:solidFill>
            <a:srgbClr val="FB8709"/>
          </a:solidFill>
        </p:spPr>
        <p:txBody>
          <a:bodyPr/>
          <a:lstStyle/>
          <a:p>
            <a:endParaRPr lang="en-IE"/>
          </a:p>
        </p:txBody>
      </p:sp>
      <p:sp>
        <p:nvSpPr>
          <p:cNvPr id="9" name="Freeform 9"/>
          <p:cNvSpPr/>
          <p:nvPr/>
        </p:nvSpPr>
        <p:spPr>
          <a:xfrm>
            <a:off x="14903577" y="4232068"/>
            <a:ext cx="2355723" cy="4114800"/>
          </a:xfrm>
          <a:custGeom>
            <a:avLst/>
            <a:gdLst/>
            <a:ahLst/>
            <a:cxnLst/>
            <a:rect l="l" t="t" r="r" b="b"/>
            <a:pathLst>
              <a:path w="2355723" h="4114800">
                <a:moveTo>
                  <a:pt x="0" y="0"/>
                </a:moveTo>
                <a:lnTo>
                  <a:pt x="2355723" y="0"/>
                </a:lnTo>
                <a:lnTo>
                  <a:pt x="2355723"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IE"/>
          </a:p>
        </p:txBody>
      </p:sp>
      <p:sp>
        <p:nvSpPr>
          <p:cNvPr id="10" name="TextBox 10"/>
          <p:cNvSpPr txBox="1"/>
          <p:nvPr/>
        </p:nvSpPr>
        <p:spPr>
          <a:xfrm>
            <a:off x="3058697" y="325458"/>
            <a:ext cx="13265244" cy="909736"/>
          </a:xfrm>
          <a:prstGeom prst="rect">
            <a:avLst/>
          </a:prstGeom>
        </p:spPr>
        <p:txBody>
          <a:bodyPr lIns="0" tIns="0" rIns="0" bIns="0" rtlCol="0" anchor="t">
            <a:spAutoFit/>
          </a:bodyPr>
          <a:lstStyle/>
          <a:p>
            <a:pPr>
              <a:lnSpc>
                <a:spcPts val="7699"/>
              </a:lnSpc>
            </a:pPr>
            <a:r>
              <a:rPr lang="en-US" sz="4400" spc="-69" dirty="0">
                <a:solidFill>
                  <a:srgbClr val="033C5B"/>
                </a:solidFill>
                <a:latin typeface="HK Grotesk Bold"/>
              </a:rPr>
              <a:t>Reflection Activity</a:t>
            </a:r>
          </a:p>
        </p:txBody>
      </p:sp>
      <p:sp>
        <p:nvSpPr>
          <p:cNvPr id="16" name="TextBox 15">
            <a:extLst>
              <a:ext uri="{FF2B5EF4-FFF2-40B4-BE49-F238E27FC236}">
                <a16:creationId xmlns:a16="http://schemas.microsoft.com/office/drawing/2014/main" id="{D33B6FF5-64F2-6858-91AD-6F94DD8C62A7}"/>
              </a:ext>
            </a:extLst>
          </p:cNvPr>
          <p:cNvSpPr txBox="1"/>
          <p:nvPr/>
        </p:nvSpPr>
        <p:spPr>
          <a:xfrm>
            <a:off x="3200400" y="1602463"/>
            <a:ext cx="11495503" cy="4555093"/>
          </a:xfrm>
          <a:prstGeom prst="rect">
            <a:avLst/>
          </a:prstGeom>
          <a:noFill/>
        </p:spPr>
        <p:txBody>
          <a:bodyPr wrap="square">
            <a:spAutoFit/>
          </a:bodyPr>
          <a:lstStyle/>
          <a:p>
            <a:pPr marL="342900" indent="-342900">
              <a:spcBef>
                <a:spcPts val="600"/>
              </a:spcBef>
              <a:buFont typeface="+mj-lt"/>
              <a:buAutoNum type="arabicPeriod"/>
            </a:pPr>
            <a:r>
              <a:rPr lang="en-GB" dirty="0">
                <a:solidFill>
                  <a:srgbClr val="121212"/>
                </a:solidFill>
                <a:latin typeface="HK Grotesk Light"/>
              </a:rPr>
              <a:t>Reflect on a recent collaborative activity you facilitated. How did you incorporate the strategies for effective collaboration discussed in this module? In what ways did you ensure that the activity was inclusive and allowed all students to contribute meaningfully?</a:t>
            </a:r>
          </a:p>
          <a:p>
            <a:pPr marL="342900" indent="-342900">
              <a:spcBef>
                <a:spcPts val="600"/>
              </a:spcBef>
              <a:buFont typeface="+mj-lt"/>
              <a:buAutoNum type="arabicPeriod"/>
            </a:pPr>
            <a:r>
              <a:rPr lang="en-GB" dirty="0">
                <a:solidFill>
                  <a:srgbClr val="121212"/>
                </a:solidFill>
                <a:latin typeface="HK Grotesk Light"/>
              </a:rPr>
              <a:t>Which digital tools did you employ to enhance collaboration and active learning? How effective were these tools in achieving your educational objectives? Were there any challenges in integrating these tools into your collaborative activities? How did you address them?</a:t>
            </a:r>
          </a:p>
          <a:p>
            <a:pPr marL="342900" indent="-342900">
              <a:spcBef>
                <a:spcPts val="600"/>
              </a:spcBef>
              <a:buFont typeface="+mj-lt"/>
              <a:buAutoNum type="arabicPeriod"/>
            </a:pPr>
            <a:r>
              <a:rPr lang="en-GB" dirty="0">
                <a:solidFill>
                  <a:srgbClr val="121212"/>
                </a:solidFill>
                <a:latin typeface="HK Grotesk Light"/>
              </a:rPr>
              <a:t>Consider a project or activity where students worked on real-world problems. How did this approach impact student engagement and learning outcomes? How did you facilitate peer feedback and reflection within this context? What changes would you make to improve this process?</a:t>
            </a:r>
          </a:p>
          <a:p>
            <a:pPr marL="342900" indent="-342900">
              <a:spcBef>
                <a:spcPts val="600"/>
              </a:spcBef>
              <a:buFont typeface="+mj-lt"/>
              <a:buAutoNum type="arabicPeriod"/>
            </a:pPr>
            <a:r>
              <a:rPr lang="en-GB" dirty="0">
                <a:solidFill>
                  <a:srgbClr val="121212"/>
                </a:solidFill>
                <a:latin typeface="HK Grotesk Light"/>
              </a:rPr>
              <a:t>What new facilitation techniques or strategies have you tried as a result of this module? What was the outcome? Reflect on your growth as an educator in facilitating collaborative learning. What areas do you feel you have improved in, and what areas do you still want to develop?</a:t>
            </a:r>
          </a:p>
          <a:p>
            <a:pPr marL="342900" indent="-342900">
              <a:spcBef>
                <a:spcPts val="600"/>
              </a:spcBef>
              <a:buFont typeface="+mj-lt"/>
              <a:buAutoNum type="arabicPeriod"/>
            </a:pPr>
            <a:r>
              <a:rPr lang="en-GB" dirty="0">
                <a:solidFill>
                  <a:srgbClr val="121212"/>
                </a:solidFill>
                <a:latin typeface="HK Grotesk Light"/>
              </a:rPr>
              <a:t>Based on what you've learned in this unit, what strategies will you implement to enhance collaboration in your next content creation project? Are there specific tools or techniques you plan to explore further to support these strategies?</a:t>
            </a:r>
          </a:p>
        </p:txBody>
      </p:sp>
      <p:sp>
        <p:nvSpPr>
          <p:cNvPr id="13" name="Google Shape;117;p3">
            <a:extLst>
              <a:ext uri="{FF2B5EF4-FFF2-40B4-BE49-F238E27FC236}">
                <a16:creationId xmlns:a16="http://schemas.microsoft.com/office/drawing/2014/main" id="{FEE1397F-6841-058C-B9C4-1A1BE0CDE84C}"/>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8">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118;p3">
            <a:extLst>
              <a:ext uri="{FF2B5EF4-FFF2-40B4-BE49-F238E27FC236}">
                <a16:creationId xmlns:a16="http://schemas.microsoft.com/office/drawing/2014/main" id="{B2D4E33E-13EF-5485-58E2-BE92E8EF49D2}"/>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9">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119;p3">
            <a:extLst>
              <a:ext uri="{FF2B5EF4-FFF2-40B4-BE49-F238E27FC236}">
                <a16:creationId xmlns:a16="http://schemas.microsoft.com/office/drawing/2014/main" id="{27F9F7D5-F6E5-4E69-6E55-50DCA04A80D8}"/>
              </a:ext>
            </a:extLst>
          </p:cNvPr>
          <p:cNvSpPr txBox="1"/>
          <p:nvPr/>
        </p:nvSpPr>
        <p:spPr>
          <a:xfrm>
            <a:off x="5283188" y="9149952"/>
            <a:ext cx="1080087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dirty="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dirty="0"/>
          </a:p>
        </p:txBody>
      </p:sp>
      <p:pic>
        <p:nvPicPr>
          <p:cNvPr id="18" name="Picture 17">
            <a:extLst>
              <a:ext uri="{FF2B5EF4-FFF2-40B4-BE49-F238E27FC236}">
                <a16:creationId xmlns:a16="http://schemas.microsoft.com/office/drawing/2014/main" id="{43EC1CF3-E654-69CB-20ED-991D3FCC9E2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a:extLst>
            <a:ext uri="{FF2B5EF4-FFF2-40B4-BE49-F238E27FC236}">
              <a16:creationId xmlns:a16="http://schemas.microsoft.com/office/drawing/2014/main" id="{01753BC7-DBCD-00FC-A5D1-393EED5721F7}"/>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B1362A98-9AB6-0A18-ED4B-011FB395010F}"/>
              </a:ext>
            </a:extLst>
          </p:cNvPr>
          <p:cNvSpPr/>
          <p:nvPr/>
        </p:nvSpPr>
        <p:spPr>
          <a:xfrm>
            <a:off x="-130877" y="-38241"/>
            <a:ext cx="2766824" cy="5218616"/>
          </a:xfrm>
          <a:prstGeom prst="rect">
            <a:avLst/>
          </a:prstGeom>
          <a:solidFill>
            <a:srgbClr val="FB8709"/>
          </a:solidFill>
        </p:spPr>
        <p:txBody>
          <a:bodyPr/>
          <a:lstStyle/>
          <a:p>
            <a:endParaRPr lang="en-IE"/>
          </a:p>
        </p:txBody>
      </p:sp>
      <p:sp>
        <p:nvSpPr>
          <p:cNvPr id="3" name="Freeform 3">
            <a:extLst>
              <a:ext uri="{FF2B5EF4-FFF2-40B4-BE49-F238E27FC236}">
                <a16:creationId xmlns:a16="http://schemas.microsoft.com/office/drawing/2014/main" id="{C5D16DDE-B459-1A56-7372-2E5BCEAD7D90}"/>
              </a:ext>
            </a:extLst>
          </p:cNvPr>
          <p:cNvSpPr/>
          <p:nvPr/>
        </p:nvSpPr>
        <p:spPr>
          <a:xfrm rot="5400000">
            <a:off x="0" y="2507553"/>
            <a:ext cx="2635947" cy="2635947"/>
          </a:xfrm>
          <a:custGeom>
            <a:avLst/>
            <a:gdLst/>
            <a:ahLst/>
            <a:cxnLst/>
            <a:rect l="l" t="t" r="r" b="b"/>
            <a:pathLst>
              <a:path w="2635947" h="2635947">
                <a:moveTo>
                  <a:pt x="0" y="0"/>
                </a:moveTo>
                <a:lnTo>
                  <a:pt x="2635947" y="0"/>
                </a:lnTo>
                <a:lnTo>
                  <a:pt x="2635947" y="2635947"/>
                </a:lnTo>
                <a:lnTo>
                  <a:pt x="0" y="26359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
        <p:nvSpPr>
          <p:cNvPr id="4" name="AutoShape 4">
            <a:extLst>
              <a:ext uri="{FF2B5EF4-FFF2-40B4-BE49-F238E27FC236}">
                <a16:creationId xmlns:a16="http://schemas.microsoft.com/office/drawing/2014/main" id="{284CC745-C231-C78D-80BD-4591C4D59494}"/>
              </a:ext>
            </a:extLst>
          </p:cNvPr>
          <p:cNvSpPr/>
          <p:nvPr/>
        </p:nvSpPr>
        <p:spPr>
          <a:xfrm>
            <a:off x="-130877" y="5143500"/>
            <a:ext cx="2766824" cy="3665330"/>
          </a:xfrm>
          <a:prstGeom prst="rect">
            <a:avLst/>
          </a:prstGeom>
          <a:solidFill>
            <a:srgbClr val="053249"/>
          </a:solidFill>
        </p:spPr>
        <p:txBody>
          <a:bodyPr/>
          <a:lstStyle/>
          <a:p>
            <a:endParaRPr lang="en-IE"/>
          </a:p>
        </p:txBody>
      </p:sp>
      <p:sp>
        <p:nvSpPr>
          <p:cNvPr id="5" name="Freeform 5">
            <a:extLst>
              <a:ext uri="{FF2B5EF4-FFF2-40B4-BE49-F238E27FC236}">
                <a16:creationId xmlns:a16="http://schemas.microsoft.com/office/drawing/2014/main" id="{55800FA0-99A0-6B2D-9DE6-C51C8331A01C}"/>
              </a:ext>
            </a:extLst>
          </p:cNvPr>
          <p:cNvSpPr/>
          <p:nvPr/>
        </p:nvSpPr>
        <p:spPr>
          <a:xfrm rot="5400000" flipH="1">
            <a:off x="0" y="5143500"/>
            <a:ext cx="2635947" cy="2635947"/>
          </a:xfrm>
          <a:custGeom>
            <a:avLst/>
            <a:gdLst/>
            <a:ahLst/>
            <a:cxnLst/>
            <a:rect l="l" t="t" r="r" b="b"/>
            <a:pathLst>
              <a:path w="2635947" h="2635947">
                <a:moveTo>
                  <a:pt x="2635947" y="0"/>
                </a:moveTo>
                <a:lnTo>
                  <a:pt x="0" y="0"/>
                </a:lnTo>
                <a:lnTo>
                  <a:pt x="0" y="2635947"/>
                </a:lnTo>
                <a:lnTo>
                  <a:pt x="2635947" y="2635947"/>
                </a:lnTo>
                <a:lnTo>
                  <a:pt x="263594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IE"/>
          </a:p>
        </p:txBody>
      </p:sp>
      <p:sp>
        <p:nvSpPr>
          <p:cNvPr id="8" name="AutoShape 8">
            <a:extLst>
              <a:ext uri="{FF2B5EF4-FFF2-40B4-BE49-F238E27FC236}">
                <a16:creationId xmlns:a16="http://schemas.microsoft.com/office/drawing/2014/main" id="{2D9A3CCF-314E-D71B-E886-88176F214248}"/>
              </a:ext>
            </a:extLst>
          </p:cNvPr>
          <p:cNvSpPr/>
          <p:nvPr/>
        </p:nvSpPr>
        <p:spPr>
          <a:xfrm rot="5400000">
            <a:off x="9139238" y="173356"/>
            <a:ext cx="9525" cy="17270948"/>
          </a:xfrm>
          <a:prstGeom prst="rect">
            <a:avLst/>
          </a:prstGeom>
          <a:solidFill>
            <a:srgbClr val="FB8709"/>
          </a:solidFill>
        </p:spPr>
        <p:txBody>
          <a:bodyPr/>
          <a:lstStyle/>
          <a:p>
            <a:endParaRPr lang="en-IE"/>
          </a:p>
        </p:txBody>
      </p:sp>
      <p:sp>
        <p:nvSpPr>
          <p:cNvPr id="10" name="TextBox 10">
            <a:extLst>
              <a:ext uri="{FF2B5EF4-FFF2-40B4-BE49-F238E27FC236}">
                <a16:creationId xmlns:a16="http://schemas.microsoft.com/office/drawing/2014/main" id="{6445C154-3AB2-AE6A-5168-D9BC73EF2429}"/>
              </a:ext>
            </a:extLst>
          </p:cNvPr>
          <p:cNvSpPr txBox="1"/>
          <p:nvPr/>
        </p:nvSpPr>
        <p:spPr>
          <a:xfrm>
            <a:off x="3058697" y="325458"/>
            <a:ext cx="13265244" cy="909736"/>
          </a:xfrm>
          <a:prstGeom prst="rect">
            <a:avLst/>
          </a:prstGeom>
        </p:spPr>
        <p:txBody>
          <a:bodyPr lIns="0" tIns="0" rIns="0" bIns="0" rtlCol="0" anchor="t">
            <a:spAutoFit/>
          </a:bodyPr>
          <a:lstStyle/>
          <a:p>
            <a:pPr>
              <a:lnSpc>
                <a:spcPts val="7699"/>
              </a:lnSpc>
            </a:pPr>
            <a:r>
              <a:rPr lang="en-US" sz="4400" spc="-69" dirty="0">
                <a:solidFill>
                  <a:srgbClr val="033C5B"/>
                </a:solidFill>
                <a:latin typeface="HK Grotesk Bold"/>
              </a:rPr>
              <a:t>Resources</a:t>
            </a:r>
          </a:p>
        </p:txBody>
      </p:sp>
      <p:sp>
        <p:nvSpPr>
          <p:cNvPr id="16" name="TextBox 15">
            <a:extLst>
              <a:ext uri="{FF2B5EF4-FFF2-40B4-BE49-F238E27FC236}">
                <a16:creationId xmlns:a16="http://schemas.microsoft.com/office/drawing/2014/main" id="{5FA8966D-65C1-B86A-4AE2-F8088EC0BBDF}"/>
              </a:ext>
            </a:extLst>
          </p:cNvPr>
          <p:cNvSpPr txBox="1"/>
          <p:nvPr/>
        </p:nvSpPr>
        <p:spPr>
          <a:xfrm>
            <a:off x="3200400" y="1602463"/>
            <a:ext cx="11495503" cy="6100003"/>
          </a:xfrm>
          <a:prstGeom prst="rect">
            <a:avLst/>
          </a:prstGeom>
          <a:noFill/>
        </p:spPr>
        <p:txBody>
          <a:bodyPr wrap="square">
            <a:spAutoFit/>
          </a:bodyPr>
          <a:lstStyle/>
          <a:p>
            <a:pPr>
              <a:lnSpc>
                <a:spcPct val="107000"/>
              </a:lnSpc>
              <a:spcAft>
                <a:spcPts val="800"/>
              </a:spcAft>
            </a:pPr>
            <a:r>
              <a:rPr lang="en-GB" sz="1800" b="1" dirty="0">
                <a:solidFill>
                  <a:srgbClr val="033045"/>
                </a:solidFill>
                <a:effectLst/>
                <a:latin typeface="Calibri" panose="020F0502020204030204" pitchFamily="34" charset="0"/>
                <a:ea typeface="Calibri" panose="020F0502020204030204" pitchFamily="34" charset="0"/>
              </a:rPr>
              <a:t>Professional Development Goals:</a:t>
            </a:r>
            <a:endParaRPr lang="en-BE" sz="1800" dirty="0">
              <a:effectLst/>
              <a:latin typeface="Calibri" panose="020F0502020204030204" pitchFamily="34" charset="0"/>
              <a:ea typeface="Calibri" panose="020F0502020204030204" pitchFamily="34" charset="0"/>
            </a:endParaRPr>
          </a:p>
          <a:p>
            <a:pPr marL="342900" lvl="0" indent="-342900">
              <a:lnSpc>
                <a:spcPct val="107000"/>
              </a:lnSpc>
              <a:buFont typeface="Symbol" panose="05050102010706020507" pitchFamily="18" charset="2"/>
              <a:buChar char=""/>
            </a:pPr>
            <a:r>
              <a:rPr lang="en-GB" sz="1800" b="1" dirty="0">
                <a:effectLst/>
                <a:latin typeface="Calibri" panose="020F0502020204030204" pitchFamily="34" charset="0"/>
                <a:ea typeface="Calibri" panose="020F0502020204030204" pitchFamily="34" charset="0"/>
              </a:rPr>
              <a:t>Coursera: </a:t>
            </a:r>
            <a:r>
              <a:rPr lang="en-GB" sz="1800" dirty="0">
                <a:effectLst/>
                <a:latin typeface="Calibri" panose="020F0502020204030204" pitchFamily="34" charset="0"/>
                <a:ea typeface="Calibri" panose="020F0502020204030204" pitchFamily="34" charset="0"/>
              </a:rPr>
              <a:t>Offers a variety of courses to help you learn relevant skills, expand your professional network, and find more satisfaction at work. </a:t>
            </a:r>
            <a:r>
              <a:rPr lang="en-GB" sz="1800"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6"/>
              </a:rPr>
              <a:t>Consider setting goals like developing a new skill set or enhancing workplace skills</a:t>
            </a:r>
            <a:r>
              <a:rPr lang="en-GB" sz="1800"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t>.</a:t>
            </a:r>
            <a:endParaRPr lang="en-BE" sz="1800" dirty="0">
              <a:effectLst/>
              <a:latin typeface="Calibri" panose="020F0502020204030204" pitchFamily="34" charset="0"/>
              <a:ea typeface="Calibri" panose="020F0502020204030204" pitchFamily="34" charset="0"/>
            </a:endParaRPr>
          </a:p>
          <a:p>
            <a:pPr marL="342900" lvl="0" indent="-342900">
              <a:lnSpc>
                <a:spcPct val="107000"/>
              </a:lnSpc>
              <a:buFont typeface="Symbol" panose="05050102010706020507" pitchFamily="18" charset="2"/>
              <a:buChar char=""/>
            </a:pPr>
            <a:r>
              <a:rPr lang="en-GB" sz="1800" b="1" u="none" strike="noStrike" dirty="0" err="1">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7"/>
              </a:rPr>
              <a:t>BetterUp</a:t>
            </a:r>
            <a:r>
              <a:rPr lang="en-GB" sz="1800" u="none" strike="noStrike"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7"/>
              </a:rPr>
              <a:t>: </a:t>
            </a:r>
            <a:r>
              <a:rPr lang="en-GB" sz="1800"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7"/>
              </a:rPr>
              <a:t>Provides insights into staying on top of industry trends and networking with professionals in your field</a:t>
            </a:r>
            <a:r>
              <a:rPr lang="en-GB" sz="1800"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t>.</a:t>
            </a:r>
            <a:endParaRPr lang="en-BE" sz="1800" dirty="0">
              <a:effectLst/>
              <a:latin typeface="Calibri" panose="020F0502020204030204" pitchFamily="34" charset="0"/>
              <a:ea typeface="Calibri" panose="020F0502020204030204" pitchFamily="34" charset="0"/>
            </a:endParaRPr>
          </a:p>
          <a:p>
            <a:pPr marL="342900" lvl="0" indent="-342900">
              <a:lnSpc>
                <a:spcPct val="107000"/>
              </a:lnSpc>
              <a:spcAft>
                <a:spcPts val="800"/>
              </a:spcAft>
              <a:buFont typeface="Symbol" panose="05050102010706020507" pitchFamily="18" charset="2"/>
              <a:buChar char=""/>
            </a:pPr>
            <a:r>
              <a:rPr lang="en-GB" sz="1800" b="1" u="none" strike="noStrike"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6"/>
              </a:rPr>
              <a:t>Asana</a:t>
            </a:r>
            <a:r>
              <a:rPr lang="en-GB" sz="1800" u="none" strike="noStrike"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6"/>
              </a:rPr>
              <a:t>: </a:t>
            </a:r>
            <a:r>
              <a:rPr lang="en-GB" sz="1800"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6"/>
              </a:rPr>
              <a:t>Explore seminars, webinars, workshops, and social media platforms (like LinkedIn) to elevate your skill set and connect with peers</a:t>
            </a:r>
            <a:r>
              <a:rPr lang="en-GB" sz="1800"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t>.</a:t>
            </a:r>
            <a:endParaRPr lang="en-BE" sz="1800" dirty="0">
              <a:effectLst/>
              <a:latin typeface="Calibri" panose="020F0502020204030204" pitchFamily="34" charset="0"/>
              <a:ea typeface="Calibri" panose="020F0502020204030204" pitchFamily="34" charset="0"/>
            </a:endParaRPr>
          </a:p>
          <a:p>
            <a:pPr>
              <a:lnSpc>
                <a:spcPct val="107000"/>
              </a:lnSpc>
              <a:spcAft>
                <a:spcPts val="800"/>
              </a:spcAft>
            </a:pPr>
            <a:r>
              <a:rPr lang="en-GB" sz="1800" b="1" dirty="0">
                <a:solidFill>
                  <a:srgbClr val="033045"/>
                </a:solidFill>
                <a:effectLst/>
                <a:latin typeface="Calibri" panose="020F0502020204030204" pitchFamily="34" charset="0"/>
                <a:ea typeface="Calibri" panose="020F0502020204030204" pitchFamily="34" charset="0"/>
              </a:rPr>
              <a:t>Foundations of Facilitating Collaboration:</a:t>
            </a:r>
            <a:endParaRPr lang="en-BE" sz="1800" dirty="0">
              <a:effectLst/>
              <a:latin typeface="Calibri" panose="020F0502020204030204" pitchFamily="34" charset="0"/>
              <a:ea typeface="Calibri" panose="020F0502020204030204" pitchFamily="34" charset="0"/>
            </a:endParaRPr>
          </a:p>
          <a:p>
            <a:pPr marL="342900" lvl="0" indent="-342900">
              <a:lnSpc>
                <a:spcPct val="107000"/>
              </a:lnSpc>
              <a:buFont typeface="Symbol" panose="05050102010706020507" pitchFamily="18" charset="2"/>
              <a:buChar char=""/>
            </a:pPr>
            <a:r>
              <a:rPr lang="en-GB" sz="1800" b="1"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t>Liberating Structures</a:t>
            </a:r>
            <a:r>
              <a:rPr lang="en-GB" sz="1800"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t>: These facilitation techniques empower participants and foster collaboration. </a:t>
            </a:r>
            <a:r>
              <a:rPr lang="en-GB" sz="1800"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8"/>
              </a:rPr>
              <a:t>Examples include “1-2-4-All” (which ensures all voices are heard) and “TRIZ” (Theory of Inventive Problem Solving)</a:t>
            </a:r>
            <a:r>
              <a:rPr lang="en-GB" sz="1800"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t>.</a:t>
            </a:r>
            <a:endParaRPr lang="en-BE" sz="1800" dirty="0">
              <a:effectLst/>
              <a:latin typeface="Calibri" panose="020F0502020204030204" pitchFamily="34" charset="0"/>
              <a:ea typeface="Calibri" panose="020F0502020204030204" pitchFamily="34" charset="0"/>
            </a:endParaRPr>
          </a:p>
          <a:p>
            <a:pPr marL="342900" lvl="0" indent="-342900">
              <a:lnSpc>
                <a:spcPct val="107000"/>
              </a:lnSpc>
              <a:buFont typeface="Symbol" panose="05050102010706020507" pitchFamily="18" charset="2"/>
              <a:buChar char=""/>
            </a:pPr>
            <a:r>
              <a:rPr lang="en-GB" sz="1800" b="1" u="none" strike="noStrike"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6"/>
              </a:rPr>
              <a:t>Active Learning Techniques</a:t>
            </a:r>
            <a:r>
              <a:rPr lang="en-GB" sz="1800" u="none" strike="noStrike"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6"/>
              </a:rPr>
              <a:t>: </a:t>
            </a:r>
            <a:r>
              <a:rPr lang="en-GB" sz="1800"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6"/>
              </a:rPr>
              <a:t>Techniques like “Inside/Outside Circle” promote participatory learning in flipped classrooms</a:t>
            </a:r>
            <a:r>
              <a:rPr lang="en-GB" sz="1800"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t>.</a:t>
            </a:r>
            <a:endParaRPr lang="en-BE" sz="1800" dirty="0">
              <a:effectLst/>
              <a:latin typeface="Calibri" panose="020F0502020204030204" pitchFamily="34" charset="0"/>
              <a:ea typeface="Calibri" panose="020F0502020204030204" pitchFamily="34" charset="0"/>
            </a:endParaRPr>
          </a:p>
          <a:p>
            <a:pPr marL="342900" lvl="0" indent="-342900">
              <a:lnSpc>
                <a:spcPct val="107000"/>
              </a:lnSpc>
              <a:spcAft>
                <a:spcPts val="800"/>
              </a:spcAft>
              <a:buFont typeface="Symbol" panose="05050102010706020507" pitchFamily="18" charset="2"/>
              <a:buChar char=""/>
            </a:pPr>
            <a:r>
              <a:rPr lang="en-GB" sz="1800" b="1" u="none" strike="noStrike"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8"/>
              </a:rPr>
              <a:t>Creating an Inclusive Learning Environment</a:t>
            </a:r>
            <a:r>
              <a:rPr lang="en-GB" sz="1800" u="none" strike="noStrike"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8"/>
              </a:rPr>
              <a:t>: </a:t>
            </a:r>
            <a:r>
              <a:rPr lang="en-GB" sz="1800"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8"/>
              </a:rPr>
              <a:t>Acknowledge diversity, use varied content formats, emphasize cultural competence, and ensure accessibility</a:t>
            </a:r>
            <a:r>
              <a:rPr lang="en-GB" sz="1800"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t>.</a:t>
            </a:r>
            <a:endParaRPr lang="en-BE" sz="1800" dirty="0">
              <a:effectLst/>
              <a:latin typeface="Calibri" panose="020F0502020204030204" pitchFamily="34" charset="0"/>
              <a:ea typeface="Calibri" panose="020F0502020204030204" pitchFamily="34" charset="0"/>
            </a:endParaRPr>
          </a:p>
          <a:p>
            <a:pPr>
              <a:lnSpc>
                <a:spcPct val="107000"/>
              </a:lnSpc>
              <a:spcAft>
                <a:spcPts val="800"/>
              </a:spcAft>
            </a:pPr>
            <a:r>
              <a:rPr lang="en-GB" sz="1800" b="1" dirty="0">
                <a:solidFill>
                  <a:srgbClr val="033045"/>
                </a:solidFill>
                <a:effectLst/>
                <a:latin typeface="Calibri" panose="020F0502020204030204" pitchFamily="34" charset="0"/>
                <a:ea typeface="Calibri" panose="020F0502020204030204" pitchFamily="34" charset="0"/>
              </a:rPr>
              <a:t>Flipped Classrooms:</a:t>
            </a:r>
            <a:endParaRPr lang="en-BE" sz="1800" dirty="0">
              <a:effectLst/>
              <a:latin typeface="Calibri" panose="020F0502020204030204" pitchFamily="34" charset="0"/>
              <a:ea typeface="Calibri" panose="020F0502020204030204" pitchFamily="34" charset="0"/>
            </a:endParaRPr>
          </a:p>
          <a:p>
            <a:pPr marL="342900" lvl="0" indent="-342900">
              <a:lnSpc>
                <a:spcPct val="107000"/>
              </a:lnSpc>
              <a:buFont typeface="Symbol" panose="05050102010706020507" pitchFamily="18" charset="2"/>
              <a:buChar char=""/>
            </a:pPr>
            <a:r>
              <a:rPr lang="en-GB" sz="1800" b="1"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t>Medium</a:t>
            </a:r>
            <a:r>
              <a:rPr lang="en-GB" sz="1800"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t>: Explore the concept of flipped classrooms, how it works, and its benefits. </a:t>
            </a:r>
            <a:r>
              <a:rPr lang="en-GB" sz="1800"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9"/>
              </a:rPr>
              <a:t>It shifts from a teacher-centred approach to a more learner-centred one, enhancing active learning and engagement</a:t>
            </a:r>
            <a:r>
              <a:rPr lang="en-GB" sz="1800"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t>.</a:t>
            </a:r>
            <a:endParaRPr lang="en-BE" sz="1800" dirty="0">
              <a:effectLst/>
              <a:latin typeface="Calibri" panose="020F0502020204030204" pitchFamily="34" charset="0"/>
              <a:ea typeface="Calibri" panose="020F0502020204030204" pitchFamily="34" charset="0"/>
            </a:endParaRPr>
          </a:p>
          <a:p>
            <a:pPr marL="342900" lvl="0" indent="-342900">
              <a:lnSpc>
                <a:spcPct val="107000"/>
              </a:lnSpc>
              <a:spcAft>
                <a:spcPts val="800"/>
              </a:spcAft>
              <a:buFont typeface="Symbol" panose="05050102010706020507" pitchFamily="18" charset="2"/>
              <a:buChar char=""/>
            </a:pPr>
            <a:r>
              <a:rPr lang="en-GB" sz="1800" b="1" u="none" strike="noStrike"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10"/>
              </a:rPr>
              <a:t>Academia.edu</a:t>
            </a:r>
            <a:r>
              <a:rPr lang="en-GB" sz="1800" u="none" strike="noStrike"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10"/>
              </a:rPr>
              <a:t>: </a:t>
            </a:r>
            <a:r>
              <a:rPr lang="en-GB" sz="1800"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10"/>
              </a:rPr>
              <a:t>Read about building collaboration in flipped classrooms and how technology can support this model</a:t>
            </a:r>
            <a:r>
              <a:rPr lang="en-GB" sz="1800" dirty="0">
                <a:solidFill>
                  <a:srgbClr val="111111"/>
                </a:solidFill>
                <a:effectLst/>
                <a:latin typeface="Calibri" panose="020F0502020204030204" pitchFamily="34" charset="0"/>
                <a:ea typeface="Times New Roman" panose="02020603050405020304" pitchFamily="18" charset="0"/>
                <a:cs typeface="Calibri" panose="020F0502020204030204" pitchFamily="34" charset="0"/>
              </a:rPr>
              <a:t>.</a:t>
            </a:r>
            <a:endParaRPr lang="en-BE" sz="1800" dirty="0">
              <a:effectLst/>
              <a:latin typeface="Calibri" panose="020F0502020204030204" pitchFamily="34" charset="0"/>
              <a:ea typeface="Calibri" panose="020F0502020204030204" pitchFamily="34" charset="0"/>
            </a:endParaRPr>
          </a:p>
          <a:p>
            <a:pPr>
              <a:spcBef>
                <a:spcPts val="600"/>
              </a:spcBef>
            </a:pPr>
            <a:endParaRPr lang="en-GB" dirty="0">
              <a:solidFill>
                <a:srgbClr val="121212"/>
              </a:solidFill>
              <a:latin typeface="HK Grotesk Light"/>
            </a:endParaRPr>
          </a:p>
        </p:txBody>
      </p:sp>
      <p:sp>
        <p:nvSpPr>
          <p:cNvPr id="13" name="Google Shape;117;p3">
            <a:extLst>
              <a:ext uri="{FF2B5EF4-FFF2-40B4-BE49-F238E27FC236}">
                <a16:creationId xmlns:a16="http://schemas.microsoft.com/office/drawing/2014/main" id="{60444395-FF1C-1AD7-FD8F-9F0CA03DD60E}"/>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11">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118;p3">
            <a:extLst>
              <a:ext uri="{FF2B5EF4-FFF2-40B4-BE49-F238E27FC236}">
                <a16:creationId xmlns:a16="http://schemas.microsoft.com/office/drawing/2014/main" id="{66CA32DA-0C9D-97E0-F778-0126074A14C8}"/>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1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119;p3">
            <a:extLst>
              <a:ext uri="{FF2B5EF4-FFF2-40B4-BE49-F238E27FC236}">
                <a16:creationId xmlns:a16="http://schemas.microsoft.com/office/drawing/2014/main" id="{CE7CAB6E-5036-B5AB-8FB9-6650A14415CF}"/>
              </a:ext>
            </a:extLst>
          </p:cNvPr>
          <p:cNvSpPr txBox="1"/>
          <p:nvPr/>
        </p:nvSpPr>
        <p:spPr>
          <a:xfrm>
            <a:off x="5283188" y="9149952"/>
            <a:ext cx="1080087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dirty="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dirty="0"/>
          </a:p>
        </p:txBody>
      </p:sp>
      <p:pic>
        <p:nvPicPr>
          <p:cNvPr id="18" name="Picture 17">
            <a:extLst>
              <a:ext uri="{FF2B5EF4-FFF2-40B4-BE49-F238E27FC236}">
                <a16:creationId xmlns:a16="http://schemas.microsoft.com/office/drawing/2014/main" id="{74518F8E-AAB4-2AD0-579A-755A26A1B636}"/>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Tree>
    <p:extLst>
      <p:ext uri="{BB962C8B-B14F-4D97-AF65-F5344CB8AC3E}">
        <p14:creationId xmlns:p14="http://schemas.microsoft.com/office/powerpoint/2010/main" val="2060650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674552" y="723900"/>
            <a:ext cx="6990285" cy="1958678"/>
          </a:xfrm>
          <a:prstGeom prst="rect">
            <a:avLst/>
          </a:prstGeom>
        </p:spPr>
        <p:txBody>
          <a:bodyPr lIns="0" tIns="0" rIns="0" bIns="0" rtlCol="0" anchor="t">
            <a:spAutoFit/>
          </a:bodyPr>
          <a:lstStyle/>
          <a:p>
            <a:pPr algn="ctr">
              <a:lnSpc>
                <a:spcPts val="7699"/>
              </a:lnSpc>
            </a:pPr>
            <a:r>
              <a:rPr lang="en-US" sz="6000" spc="-69" dirty="0">
                <a:solidFill>
                  <a:srgbClr val="033C5B"/>
                </a:solidFill>
                <a:latin typeface="HK Grotesk Bold"/>
              </a:rPr>
              <a:t>Learning </a:t>
            </a:r>
          </a:p>
          <a:p>
            <a:pPr algn="ctr">
              <a:lnSpc>
                <a:spcPts val="7699"/>
              </a:lnSpc>
            </a:pPr>
            <a:r>
              <a:rPr lang="en-US" sz="6000" spc="-69" dirty="0">
                <a:solidFill>
                  <a:srgbClr val="033C5B"/>
                </a:solidFill>
                <a:latin typeface="HK Grotesk Bold"/>
              </a:rPr>
              <a:t>Objectives</a:t>
            </a:r>
          </a:p>
        </p:txBody>
      </p:sp>
      <p:sp>
        <p:nvSpPr>
          <p:cNvPr id="3" name="TextBox 3"/>
          <p:cNvSpPr txBox="1"/>
          <p:nvPr/>
        </p:nvSpPr>
        <p:spPr>
          <a:xfrm>
            <a:off x="838200" y="2857500"/>
            <a:ext cx="7772400" cy="5484065"/>
          </a:xfrm>
          <a:prstGeom prst="rect">
            <a:avLst/>
          </a:prstGeom>
        </p:spPr>
        <p:txBody>
          <a:bodyPr wrap="square" lIns="0" tIns="0" rIns="0" bIns="0" rtlCol="0" anchor="t">
            <a:spAutoFit/>
          </a:bodyPr>
          <a:lstStyle/>
          <a:p>
            <a:pPr marL="302259" lvl="1">
              <a:lnSpc>
                <a:spcPts val="3919"/>
              </a:lnSpc>
            </a:pPr>
            <a:r>
              <a:rPr lang="en-GB" sz="2799" dirty="0">
                <a:solidFill>
                  <a:srgbClr val="121212"/>
                </a:solidFill>
                <a:latin typeface="HK Grotesk Light"/>
              </a:rPr>
              <a:t>By the end of this unit, participants will be able to:</a:t>
            </a:r>
            <a:endParaRPr lang="en-US" sz="2799" dirty="0">
              <a:solidFill>
                <a:srgbClr val="121212"/>
              </a:solidFill>
              <a:latin typeface="HK Grotesk Light"/>
            </a:endParaRPr>
          </a:p>
          <a:p>
            <a:pPr marL="604519" lvl="1" indent="-302260">
              <a:lnSpc>
                <a:spcPts val="3919"/>
              </a:lnSpc>
              <a:buFont typeface="Arial"/>
              <a:buChar char="•"/>
            </a:pPr>
            <a:r>
              <a:rPr lang="en-GB" sz="2799" dirty="0">
                <a:solidFill>
                  <a:srgbClr val="121212"/>
                </a:solidFill>
                <a:latin typeface="HK Grotesk Light"/>
              </a:rPr>
              <a:t>Understand the role of the instructor in facilitating collaborative activities in flipped classrooms.</a:t>
            </a:r>
          </a:p>
          <a:p>
            <a:pPr marL="604519" lvl="1" indent="-302260">
              <a:lnSpc>
                <a:spcPts val="3919"/>
              </a:lnSpc>
              <a:buFont typeface="Arial"/>
              <a:buChar char="•"/>
            </a:pPr>
            <a:r>
              <a:rPr lang="en-GB" sz="2799" dirty="0">
                <a:solidFill>
                  <a:srgbClr val="121212"/>
                </a:solidFill>
                <a:latin typeface="HK Grotesk Light"/>
              </a:rPr>
              <a:t>Learn strategies for designing and managing collaborative tasks effectively.</a:t>
            </a:r>
          </a:p>
          <a:p>
            <a:pPr marL="604519" lvl="1" indent="-302260">
              <a:lnSpc>
                <a:spcPts val="3919"/>
              </a:lnSpc>
              <a:buFont typeface="Arial"/>
              <a:buChar char="•"/>
            </a:pPr>
            <a:r>
              <a:rPr lang="en-GB" sz="2799" dirty="0">
                <a:solidFill>
                  <a:srgbClr val="121212"/>
                </a:solidFill>
                <a:latin typeface="HK Grotesk Light"/>
              </a:rPr>
              <a:t>Identify tools and techniques that support student collaboration.</a:t>
            </a:r>
          </a:p>
          <a:p>
            <a:pPr marL="604519" lvl="1" indent="-302260">
              <a:lnSpc>
                <a:spcPts val="3919"/>
              </a:lnSpc>
              <a:buFont typeface="Arial"/>
              <a:buChar char="•"/>
            </a:pPr>
            <a:r>
              <a:rPr lang="en-GB" sz="2799" dirty="0">
                <a:solidFill>
                  <a:srgbClr val="121212"/>
                </a:solidFill>
                <a:latin typeface="HK Grotesk Light"/>
              </a:rPr>
              <a:t>Develop skills to handle challenges in facilitating group activities in VET settings.</a:t>
            </a:r>
            <a:endParaRPr lang="en-US" sz="2799" dirty="0">
              <a:solidFill>
                <a:srgbClr val="121212"/>
              </a:solidFill>
              <a:latin typeface="HK Grotesk Light"/>
            </a:endParaRPr>
          </a:p>
        </p:txBody>
      </p:sp>
      <p:sp>
        <p:nvSpPr>
          <p:cNvPr id="4" name="AutoShape 4"/>
          <p:cNvSpPr/>
          <p:nvPr/>
        </p:nvSpPr>
        <p:spPr>
          <a:xfrm>
            <a:off x="9144000" y="3783991"/>
            <a:ext cx="9144000" cy="6503009"/>
          </a:xfrm>
          <a:prstGeom prst="rect">
            <a:avLst/>
          </a:prstGeom>
          <a:solidFill>
            <a:srgbClr val="FB8709"/>
          </a:solidFill>
        </p:spPr>
        <p:txBody>
          <a:bodyPr/>
          <a:lstStyle/>
          <a:p>
            <a:endParaRPr lang="en-IE"/>
          </a:p>
        </p:txBody>
      </p:sp>
      <p:sp>
        <p:nvSpPr>
          <p:cNvPr id="5" name="AutoShape 5"/>
          <p:cNvSpPr/>
          <p:nvPr/>
        </p:nvSpPr>
        <p:spPr>
          <a:xfrm>
            <a:off x="9144000" y="0"/>
            <a:ext cx="9144000" cy="5143500"/>
          </a:xfrm>
          <a:prstGeom prst="rect">
            <a:avLst/>
          </a:prstGeom>
          <a:solidFill>
            <a:srgbClr val="053249"/>
          </a:solidFill>
        </p:spPr>
        <p:txBody>
          <a:bodyPr/>
          <a:lstStyle/>
          <a:p>
            <a:endParaRPr lang="en-IE"/>
          </a:p>
        </p:txBody>
      </p:sp>
      <p:sp>
        <p:nvSpPr>
          <p:cNvPr id="6" name="Freeform 6"/>
          <p:cNvSpPr/>
          <p:nvPr/>
        </p:nvSpPr>
        <p:spPr>
          <a:xfrm rot="5400000">
            <a:off x="9144000" y="7702914"/>
            <a:ext cx="2584086" cy="2584086"/>
          </a:xfrm>
          <a:custGeom>
            <a:avLst/>
            <a:gdLst/>
            <a:ahLst/>
            <a:cxnLst/>
            <a:rect l="l" t="t" r="r" b="b"/>
            <a:pathLst>
              <a:path w="2584086" h="2584086">
                <a:moveTo>
                  <a:pt x="0" y="0"/>
                </a:moveTo>
                <a:lnTo>
                  <a:pt x="2584086" y="0"/>
                </a:lnTo>
                <a:lnTo>
                  <a:pt x="2584086" y="2584086"/>
                </a:lnTo>
                <a:lnTo>
                  <a:pt x="0" y="258408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
        <p:nvSpPr>
          <p:cNvPr id="7" name="Freeform 7"/>
          <p:cNvSpPr/>
          <p:nvPr/>
        </p:nvSpPr>
        <p:spPr>
          <a:xfrm rot="-5400000">
            <a:off x="15703914" y="0"/>
            <a:ext cx="2584086" cy="2584086"/>
          </a:xfrm>
          <a:custGeom>
            <a:avLst/>
            <a:gdLst/>
            <a:ahLst/>
            <a:cxnLst/>
            <a:rect l="l" t="t" r="r" b="b"/>
            <a:pathLst>
              <a:path w="2584086" h="2584086">
                <a:moveTo>
                  <a:pt x="0" y="0"/>
                </a:moveTo>
                <a:lnTo>
                  <a:pt x="2584086" y="0"/>
                </a:lnTo>
                <a:lnTo>
                  <a:pt x="2584086" y="2584086"/>
                </a:lnTo>
                <a:lnTo>
                  <a:pt x="0" y="25840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IE"/>
          </a:p>
        </p:txBody>
      </p:sp>
      <p:sp>
        <p:nvSpPr>
          <p:cNvPr id="8" name="Freeform 8"/>
          <p:cNvSpPr/>
          <p:nvPr/>
        </p:nvSpPr>
        <p:spPr>
          <a:xfrm>
            <a:off x="11243339" y="2258982"/>
            <a:ext cx="4945322" cy="5769036"/>
          </a:xfrm>
          <a:custGeom>
            <a:avLst/>
            <a:gdLst/>
            <a:ahLst/>
            <a:cxnLst/>
            <a:rect l="l" t="t" r="r" b="b"/>
            <a:pathLst>
              <a:path w="4945322" h="5769036">
                <a:moveTo>
                  <a:pt x="0" y="0"/>
                </a:moveTo>
                <a:lnTo>
                  <a:pt x="4945322" y="0"/>
                </a:lnTo>
                <a:lnTo>
                  <a:pt x="4945322" y="5769036"/>
                </a:lnTo>
                <a:lnTo>
                  <a:pt x="0" y="5769036"/>
                </a:lnTo>
                <a:lnTo>
                  <a:pt x="0" y="0"/>
                </a:lnTo>
                <a:close/>
              </a:path>
            </a:pathLst>
          </a:custGeom>
          <a:blipFill>
            <a:blip r:embed="rId6"/>
            <a:stretch>
              <a:fillRect l="-37492" r="-37492"/>
            </a:stretch>
          </a:blipFill>
        </p:spPr>
        <p:txBody>
          <a:bodyPr/>
          <a:lstStyle/>
          <a:p>
            <a:endParaRPr lang="en-IE"/>
          </a:p>
        </p:txBody>
      </p:sp>
      <p:sp>
        <p:nvSpPr>
          <p:cNvPr id="9" name="Freeform 9"/>
          <p:cNvSpPr/>
          <p:nvPr/>
        </p:nvSpPr>
        <p:spPr>
          <a:xfrm>
            <a:off x="385759" y="8288550"/>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7"/>
            <a:stretch>
              <a:fillRect/>
            </a:stretch>
          </a:blipFill>
        </p:spPr>
        <p:txBody>
          <a:bodyPr/>
          <a:lstStyle/>
          <a:p>
            <a:endParaRPr lang="en-IE"/>
          </a:p>
        </p:txBody>
      </p:sp>
      <p:sp>
        <p:nvSpPr>
          <p:cNvPr id="10" name="Freeform 10"/>
          <p:cNvSpPr/>
          <p:nvPr/>
        </p:nvSpPr>
        <p:spPr>
          <a:xfrm>
            <a:off x="2874251" y="9104366"/>
            <a:ext cx="2590889" cy="699540"/>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8"/>
            <a:stretch>
              <a:fillRect/>
            </a:stretch>
          </a:blipFill>
        </p:spPr>
        <p:txBody>
          <a:bodyPr/>
          <a:lstStyle/>
          <a:p>
            <a:endParaRPr lang="en-IE"/>
          </a:p>
        </p:txBody>
      </p:sp>
      <p:pic>
        <p:nvPicPr>
          <p:cNvPr id="13" name="Picture 12">
            <a:extLst>
              <a:ext uri="{FF2B5EF4-FFF2-40B4-BE49-F238E27FC236}">
                <a16:creationId xmlns:a16="http://schemas.microsoft.com/office/drawing/2014/main" id="{6FC81C3D-7BC9-D42A-6F19-D4B81423A7D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11989" y="9268311"/>
            <a:ext cx="1051635" cy="38241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AutoShape 2"/>
          <p:cNvSpPr/>
          <p:nvPr/>
        </p:nvSpPr>
        <p:spPr>
          <a:xfrm>
            <a:off x="17044742" y="-150232"/>
            <a:ext cx="1246758" cy="8963824"/>
          </a:xfrm>
          <a:prstGeom prst="rect">
            <a:avLst/>
          </a:prstGeom>
          <a:solidFill>
            <a:srgbClr val="FB8709"/>
          </a:solidFill>
        </p:spPr>
        <p:txBody>
          <a:bodyPr/>
          <a:lstStyle/>
          <a:p>
            <a:endParaRPr lang="en-IE"/>
          </a:p>
        </p:txBody>
      </p:sp>
      <p:grpSp>
        <p:nvGrpSpPr>
          <p:cNvPr id="3" name="Group 3"/>
          <p:cNvGrpSpPr/>
          <p:nvPr/>
        </p:nvGrpSpPr>
        <p:grpSpPr>
          <a:xfrm rot="-10800000">
            <a:off x="13961765" y="-1849"/>
            <a:ext cx="4329736" cy="4322808"/>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IE"/>
            </a:p>
          </p:txBody>
        </p:sp>
      </p:grpSp>
      <p:sp>
        <p:nvSpPr>
          <p:cNvPr id="7" name="TextBox 7"/>
          <p:cNvSpPr txBox="1"/>
          <p:nvPr/>
        </p:nvSpPr>
        <p:spPr>
          <a:xfrm>
            <a:off x="7772400" y="10718497"/>
            <a:ext cx="4214091" cy="900183"/>
          </a:xfrm>
          <a:prstGeom prst="rect">
            <a:avLst/>
          </a:prstGeom>
        </p:spPr>
        <p:txBody>
          <a:bodyPr lIns="0" tIns="0" rIns="0" bIns="0" rtlCol="0" anchor="t">
            <a:spAutoFit/>
          </a:bodyPr>
          <a:lstStyle/>
          <a:p>
            <a:pPr>
              <a:lnSpc>
                <a:spcPts val="3639"/>
              </a:lnSpc>
              <a:spcBef>
                <a:spcPct val="0"/>
              </a:spcBef>
            </a:pPr>
            <a:r>
              <a:rPr lang="en-GB" sz="2400" b="1" dirty="0">
                <a:solidFill>
                  <a:srgbClr val="121212"/>
                </a:solidFill>
                <a:latin typeface="HK Grotesk Light"/>
              </a:rPr>
              <a:t>Empowering Collaborative Learning</a:t>
            </a:r>
            <a:r>
              <a:rPr lang="en-GB" sz="2400" dirty="0">
                <a:solidFill>
                  <a:srgbClr val="121212"/>
                </a:solidFill>
                <a:latin typeface="HK Grotesk Light"/>
              </a:rPr>
              <a:t>:</a:t>
            </a:r>
          </a:p>
        </p:txBody>
      </p:sp>
      <p:grpSp>
        <p:nvGrpSpPr>
          <p:cNvPr id="9" name="Group 9"/>
          <p:cNvGrpSpPr>
            <a:grpSpLocks noChangeAspect="1"/>
          </p:cNvGrpSpPr>
          <p:nvPr/>
        </p:nvGrpSpPr>
        <p:grpSpPr>
          <a:xfrm>
            <a:off x="16826047" y="607663"/>
            <a:ext cx="842075" cy="842075"/>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IE"/>
            </a:p>
          </p:txBody>
        </p:sp>
      </p:grpSp>
      <p:sp>
        <p:nvSpPr>
          <p:cNvPr id="14" name="AutoShape 14"/>
          <p:cNvSpPr/>
          <p:nvPr/>
        </p:nvSpPr>
        <p:spPr>
          <a:xfrm rot="5400000">
            <a:off x="9139238" y="173356"/>
            <a:ext cx="9525" cy="17270948"/>
          </a:xfrm>
          <a:prstGeom prst="rect">
            <a:avLst/>
          </a:prstGeom>
          <a:solidFill>
            <a:srgbClr val="FB8709"/>
          </a:solidFill>
        </p:spPr>
        <p:txBody>
          <a:bodyPr/>
          <a:lstStyle/>
          <a:p>
            <a:endParaRPr lang="en-IE"/>
          </a:p>
        </p:txBody>
      </p:sp>
      <p:sp>
        <p:nvSpPr>
          <p:cNvPr id="20" name="TextBox 19">
            <a:extLst>
              <a:ext uri="{FF2B5EF4-FFF2-40B4-BE49-F238E27FC236}">
                <a16:creationId xmlns:a16="http://schemas.microsoft.com/office/drawing/2014/main" id="{24CCC260-A739-CE20-1865-4DC6CCAA9544}"/>
              </a:ext>
            </a:extLst>
          </p:cNvPr>
          <p:cNvSpPr txBox="1"/>
          <p:nvPr/>
        </p:nvSpPr>
        <p:spPr>
          <a:xfrm>
            <a:off x="310426" y="403653"/>
            <a:ext cx="11337167" cy="1446550"/>
          </a:xfrm>
          <a:prstGeom prst="rect">
            <a:avLst/>
          </a:prstGeom>
          <a:noFill/>
        </p:spPr>
        <p:txBody>
          <a:bodyPr wrap="square">
            <a:spAutoFit/>
          </a:bodyPr>
          <a:lstStyle/>
          <a:p>
            <a:r>
              <a:rPr lang="en-GB" sz="4400" spc="-69" dirty="0">
                <a:solidFill>
                  <a:srgbClr val="033C5B"/>
                </a:solidFill>
                <a:latin typeface="HK Grotesk Bold"/>
              </a:rPr>
              <a:t>The Role of the Instructor in Flipped Collaborative Learning</a:t>
            </a:r>
            <a:endParaRPr lang="en-US" sz="4400" spc="-69" dirty="0">
              <a:solidFill>
                <a:srgbClr val="033C5B"/>
              </a:solidFill>
              <a:latin typeface="HK Grotesk Bold"/>
            </a:endParaRPr>
          </a:p>
        </p:txBody>
      </p:sp>
      <p:graphicFrame>
        <p:nvGraphicFramePr>
          <p:cNvPr id="22" name="TextBox 15">
            <a:extLst>
              <a:ext uri="{FF2B5EF4-FFF2-40B4-BE49-F238E27FC236}">
                <a16:creationId xmlns:a16="http://schemas.microsoft.com/office/drawing/2014/main" id="{FC077A6E-3F89-4681-2F63-D8BA33B680BB}"/>
              </a:ext>
            </a:extLst>
          </p:cNvPr>
          <p:cNvGraphicFramePr/>
          <p:nvPr>
            <p:extLst>
              <p:ext uri="{D42A27DB-BD31-4B8C-83A1-F6EECF244321}">
                <p14:modId xmlns:p14="http://schemas.microsoft.com/office/powerpoint/2010/main" val="2604230028"/>
              </p:ext>
            </p:extLst>
          </p:nvPr>
        </p:nvGraphicFramePr>
        <p:xfrm>
          <a:off x="838200" y="2144263"/>
          <a:ext cx="14734476" cy="59011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Google Shape;117;p3">
            <a:extLst>
              <a:ext uri="{FF2B5EF4-FFF2-40B4-BE49-F238E27FC236}">
                <a16:creationId xmlns:a16="http://schemas.microsoft.com/office/drawing/2014/main" id="{BAC4C94E-900A-7FC3-681E-FAB4B1AE0E6F}"/>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 name="Google Shape;118;p3">
            <a:extLst>
              <a:ext uri="{FF2B5EF4-FFF2-40B4-BE49-F238E27FC236}">
                <a16:creationId xmlns:a16="http://schemas.microsoft.com/office/drawing/2014/main" id="{887D8A59-4FCB-3EB8-EBA2-1FCDCEE8C4B0}"/>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8">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119;p3">
            <a:extLst>
              <a:ext uri="{FF2B5EF4-FFF2-40B4-BE49-F238E27FC236}">
                <a16:creationId xmlns:a16="http://schemas.microsoft.com/office/drawing/2014/main" id="{67EB62C3-6FD3-D803-F3CA-F3E1C5E27B07}"/>
              </a:ext>
            </a:extLst>
          </p:cNvPr>
          <p:cNvSpPr txBox="1"/>
          <p:nvPr/>
        </p:nvSpPr>
        <p:spPr>
          <a:xfrm>
            <a:off x="5283188" y="9149952"/>
            <a:ext cx="1080087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dirty="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dirty="0"/>
          </a:p>
        </p:txBody>
      </p:sp>
      <p:pic>
        <p:nvPicPr>
          <p:cNvPr id="17" name="Picture 16">
            <a:extLst>
              <a:ext uri="{FF2B5EF4-FFF2-40B4-BE49-F238E27FC236}">
                <a16:creationId xmlns:a16="http://schemas.microsoft.com/office/drawing/2014/main" id="{5AC2C333-7C6D-F496-5465-D80EA338752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a:extLst>
            <a:ext uri="{FF2B5EF4-FFF2-40B4-BE49-F238E27FC236}">
              <a16:creationId xmlns:a16="http://schemas.microsoft.com/office/drawing/2014/main" id="{363055BB-FCD8-14BC-0792-A4EA27E3BACD}"/>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612F1A75-0D71-1E9C-5549-63B310931A88}"/>
              </a:ext>
            </a:extLst>
          </p:cNvPr>
          <p:cNvSpPr/>
          <p:nvPr/>
        </p:nvSpPr>
        <p:spPr>
          <a:xfrm>
            <a:off x="17044742" y="-150232"/>
            <a:ext cx="1246758" cy="8963824"/>
          </a:xfrm>
          <a:prstGeom prst="rect">
            <a:avLst/>
          </a:prstGeom>
          <a:solidFill>
            <a:srgbClr val="FB8709"/>
          </a:solidFill>
        </p:spPr>
        <p:txBody>
          <a:bodyPr/>
          <a:lstStyle/>
          <a:p>
            <a:endParaRPr lang="en-IE"/>
          </a:p>
        </p:txBody>
      </p:sp>
      <p:grpSp>
        <p:nvGrpSpPr>
          <p:cNvPr id="3" name="Group 3">
            <a:extLst>
              <a:ext uri="{FF2B5EF4-FFF2-40B4-BE49-F238E27FC236}">
                <a16:creationId xmlns:a16="http://schemas.microsoft.com/office/drawing/2014/main" id="{B032ABD5-9C02-94E1-8995-5EBF4632E2B3}"/>
              </a:ext>
            </a:extLst>
          </p:cNvPr>
          <p:cNvGrpSpPr/>
          <p:nvPr/>
        </p:nvGrpSpPr>
        <p:grpSpPr>
          <a:xfrm rot="-10800000">
            <a:off x="13961765" y="-1849"/>
            <a:ext cx="4329736" cy="4322808"/>
            <a:chOff x="0" y="0"/>
            <a:chExt cx="6350000" cy="6339840"/>
          </a:xfrm>
        </p:grpSpPr>
        <p:sp>
          <p:nvSpPr>
            <p:cNvPr id="4" name="Freeform 4">
              <a:extLst>
                <a:ext uri="{FF2B5EF4-FFF2-40B4-BE49-F238E27FC236}">
                  <a16:creationId xmlns:a16="http://schemas.microsoft.com/office/drawing/2014/main" id="{87EAB79C-9644-FED5-2BD4-EE0E56839433}"/>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IE"/>
            </a:p>
          </p:txBody>
        </p:sp>
      </p:grpSp>
      <p:sp>
        <p:nvSpPr>
          <p:cNvPr id="7" name="TextBox 7">
            <a:extLst>
              <a:ext uri="{FF2B5EF4-FFF2-40B4-BE49-F238E27FC236}">
                <a16:creationId xmlns:a16="http://schemas.microsoft.com/office/drawing/2014/main" id="{E94B2B5D-0A8C-2526-92F7-0CBDCF1D1F11}"/>
              </a:ext>
            </a:extLst>
          </p:cNvPr>
          <p:cNvSpPr txBox="1"/>
          <p:nvPr/>
        </p:nvSpPr>
        <p:spPr>
          <a:xfrm>
            <a:off x="7772400" y="10718497"/>
            <a:ext cx="4214091" cy="900183"/>
          </a:xfrm>
          <a:prstGeom prst="rect">
            <a:avLst/>
          </a:prstGeom>
        </p:spPr>
        <p:txBody>
          <a:bodyPr lIns="0" tIns="0" rIns="0" bIns="0" rtlCol="0" anchor="t">
            <a:spAutoFit/>
          </a:bodyPr>
          <a:lstStyle/>
          <a:p>
            <a:pPr>
              <a:lnSpc>
                <a:spcPts val="3639"/>
              </a:lnSpc>
              <a:spcBef>
                <a:spcPct val="0"/>
              </a:spcBef>
            </a:pPr>
            <a:r>
              <a:rPr lang="en-GB" sz="2400" b="1" dirty="0">
                <a:solidFill>
                  <a:srgbClr val="121212"/>
                </a:solidFill>
                <a:latin typeface="HK Grotesk Light"/>
              </a:rPr>
              <a:t>Empowering Collaborative Learning</a:t>
            </a:r>
            <a:r>
              <a:rPr lang="en-GB" sz="2400" dirty="0">
                <a:solidFill>
                  <a:srgbClr val="121212"/>
                </a:solidFill>
                <a:latin typeface="HK Grotesk Light"/>
              </a:rPr>
              <a:t>:</a:t>
            </a:r>
          </a:p>
        </p:txBody>
      </p:sp>
      <p:grpSp>
        <p:nvGrpSpPr>
          <p:cNvPr id="9" name="Group 9">
            <a:extLst>
              <a:ext uri="{FF2B5EF4-FFF2-40B4-BE49-F238E27FC236}">
                <a16:creationId xmlns:a16="http://schemas.microsoft.com/office/drawing/2014/main" id="{CA740889-10AC-FA64-A658-041C64594408}"/>
              </a:ext>
            </a:extLst>
          </p:cNvPr>
          <p:cNvGrpSpPr>
            <a:grpSpLocks noChangeAspect="1"/>
          </p:cNvGrpSpPr>
          <p:nvPr/>
        </p:nvGrpSpPr>
        <p:grpSpPr>
          <a:xfrm>
            <a:off x="16826047" y="607663"/>
            <a:ext cx="842075" cy="842075"/>
            <a:chOff x="0" y="0"/>
            <a:chExt cx="6350000" cy="6350000"/>
          </a:xfrm>
        </p:grpSpPr>
        <p:sp>
          <p:nvSpPr>
            <p:cNvPr id="10" name="Freeform 10">
              <a:extLst>
                <a:ext uri="{FF2B5EF4-FFF2-40B4-BE49-F238E27FC236}">
                  <a16:creationId xmlns:a16="http://schemas.microsoft.com/office/drawing/2014/main" id="{895067F3-12E3-BF7C-09AA-E7D20125B01E}"/>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IE"/>
            </a:p>
          </p:txBody>
        </p:sp>
      </p:grpSp>
      <p:sp>
        <p:nvSpPr>
          <p:cNvPr id="14" name="AutoShape 14">
            <a:extLst>
              <a:ext uri="{FF2B5EF4-FFF2-40B4-BE49-F238E27FC236}">
                <a16:creationId xmlns:a16="http://schemas.microsoft.com/office/drawing/2014/main" id="{E1949F61-0F42-351C-3F56-097A511BBF8C}"/>
              </a:ext>
            </a:extLst>
          </p:cNvPr>
          <p:cNvSpPr/>
          <p:nvPr/>
        </p:nvSpPr>
        <p:spPr>
          <a:xfrm rot="5400000">
            <a:off x="9139238" y="173356"/>
            <a:ext cx="9525" cy="17270948"/>
          </a:xfrm>
          <a:prstGeom prst="rect">
            <a:avLst/>
          </a:prstGeom>
          <a:solidFill>
            <a:srgbClr val="FB8709"/>
          </a:solidFill>
        </p:spPr>
        <p:txBody>
          <a:bodyPr/>
          <a:lstStyle/>
          <a:p>
            <a:endParaRPr lang="en-IE"/>
          </a:p>
        </p:txBody>
      </p:sp>
      <p:sp>
        <p:nvSpPr>
          <p:cNvPr id="20" name="TextBox 19">
            <a:extLst>
              <a:ext uri="{FF2B5EF4-FFF2-40B4-BE49-F238E27FC236}">
                <a16:creationId xmlns:a16="http://schemas.microsoft.com/office/drawing/2014/main" id="{AC8FDAFE-F355-872F-A453-AFDD212FB38C}"/>
              </a:ext>
            </a:extLst>
          </p:cNvPr>
          <p:cNvSpPr txBox="1"/>
          <p:nvPr/>
        </p:nvSpPr>
        <p:spPr>
          <a:xfrm>
            <a:off x="310426" y="403653"/>
            <a:ext cx="11337167" cy="1446550"/>
          </a:xfrm>
          <a:prstGeom prst="rect">
            <a:avLst/>
          </a:prstGeom>
          <a:noFill/>
        </p:spPr>
        <p:txBody>
          <a:bodyPr wrap="square">
            <a:spAutoFit/>
          </a:bodyPr>
          <a:lstStyle/>
          <a:p>
            <a:r>
              <a:rPr lang="en-GB" sz="4400" spc="-69" dirty="0">
                <a:solidFill>
                  <a:srgbClr val="033C5B"/>
                </a:solidFill>
                <a:latin typeface="HK Grotesk Bold"/>
              </a:rPr>
              <a:t>The Role of the Instructor in Flipped Collaborative Learning</a:t>
            </a:r>
            <a:endParaRPr lang="en-US" sz="4400" spc="-69" dirty="0">
              <a:solidFill>
                <a:srgbClr val="033C5B"/>
              </a:solidFill>
              <a:latin typeface="HK Grotesk Bold"/>
            </a:endParaRPr>
          </a:p>
        </p:txBody>
      </p:sp>
      <p:pic>
        <p:nvPicPr>
          <p:cNvPr id="15" name="Picture 14">
            <a:extLst>
              <a:ext uri="{FF2B5EF4-FFF2-40B4-BE49-F238E27FC236}">
                <a16:creationId xmlns:a16="http://schemas.microsoft.com/office/drawing/2014/main" id="{9F9C2558-ACF0-1959-27D9-78AF9A8484E7}"/>
              </a:ext>
            </a:extLst>
          </p:cNvPr>
          <p:cNvPicPr>
            <a:picLocks noChangeAspect="1"/>
          </p:cNvPicPr>
          <p:nvPr/>
        </p:nvPicPr>
        <p:blipFill>
          <a:blip r:embed="rId2"/>
          <a:stretch>
            <a:fillRect/>
          </a:stretch>
        </p:blipFill>
        <p:spPr>
          <a:xfrm>
            <a:off x="2057808" y="2033655"/>
            <a:ext cx="13445446" cy="6157168"/>
          </a:xfrm>
          <a:prstGeom prst="rect">
            <a:avLst/>
          </a:prstGeom>
        </p:spPr>
      </p:pic>
      <p:sp>
        <p:nvSpPr>
          <p:cNvPr id="17" name="TextBox 16">
            <a:extLst>
              <a:ext uri="{FF2B5EF4-FFF2-40B4-BE49-F238E27FC236}">
                <a16:creationId xmlns:a16="http://schemas.microsoft.com/office/drawing/2014/main" id="{BA9A96BF-DF0F-6D76-3986-80E3BDF9FA76}"/>
              </a:ext>
            </a:extLst>
          </p:cNvPr>
          <p:cNvSpPr txBox="1"/>
          <p:nvPr/>
        </p:nvSpPr>
        <p:spPr>
          <a:xfrm>
            <a:off x="3813543" y="8234325"/>
            <a:ext cx="13141054" cy="338554"/>
          </a:xfrm>
          <a:prstGeom prst="rect">
            <a:avLst/>
          </a:prstGeom>
          <a:noFill/>
        </p:spPr>
        <p:txBody>
          <a:bodyPr wrap="square">
            <a:spAutoFit/>
          </a:bodyPr>
          <a:lstStyle/>
          <a:p>
            <a:r>
              <a:rPr lang="en-GB" sz="1600" i="1" dirty="0"/>
              <a:t>Source: </a:t>
            </a:r>
            <a:r>
              <a:rPr lang="en-BE" sz="1600" i="1" dirty="0">
                <a:hlinkClick r:id="rId3"/>
              </a:rPr>
              <a:t>https://www.researchgate.net/figure/Teacher-and-student-roles-in-the-flipped-classroom-model_fig2_312056149</a:t>
            </a:r>
            <a:r>
              <a:rPr lang="en-GB" sz="1600" i="1" dirty="0"/>
              <a:t> </a:t>
            </a:r>
            <a:endParaRPr lang="en-BE" sz="1600" i="1" dirty="0"/>
          </a:p>
        </p:txBody>
      </p:sp>
      <p:sp>
        <p:nvSpPr>
          <p:cNvPr id="18" name="Google Shape;117;p3">
            <a:extLst>
              <a:ext uri="{FF2B5EF4-FFF2-40B4-BE49-F238E27FC236}">
                <a16:creationId xmlns:a16="http://schemas.microsoft.com/office/drawing/2014/main" id="{6C404017-A3F6-DFFF-0503-769A50E8C6BA}"/>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 name="Google Shape;118;p3">
            <a:extLst>
              <a:ext uri="{FF2B5EF4-FFF2-40B4-BE49-F238E27FC236}">
                <a16:creationId xmlns:a16="http://schemas.microsoft.com/office/drawing/2014/main" id="{63E8CCC2-0EC3-6FC0-EE4E-F44B0E524EBF}"/>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 name="Google Shape;119;p3">
            <a:extLst>
              <a:ext uri="{FF2B5EF4-FFF2-40B4-BE49-F238E27FC236}">
                <a16:creationId xmlns:a16="http://schemas.microsoft.com/office/drawing/2014/main" id="{DCA376A0-F49B-C942-9D33-FF18F0A48265}"/>
              </a:ext>
            </a:extLst>
          </p:cNvPr>
          <p:cNvSpPr txBox="1"/>
          <p:nvPr/>
        </p:nvSpPr>
        <p:spPr>
          <a:xfrm>
            <a:off x="5283188" y="9149952"/>
            <a:ext cx="1080087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dirty="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dirty="0"/>
          </a:p>
        </p:txBody>
      </p:sp>
      <p:pic>
        <p:nvPicPr>
          <p:cNvPr id="23" name="Picture 22">
            <a:extLst>
              <a:ext uri="{FF2B5EF4-FFF2-40B4-BE49-F238E27FC236}">
                <a16:creationId xmlns:a16="http://schemas.microsoft.com/office/drawing/2014/main" id="{38A30222-2E7F-F76B-E0C4-9E76CCF284A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Tree>
    <p:extLst>
      <p:ext uri="{BB962C8B-B14F-4D97-AF65-F5344CB8AC3E}">
        <p14:creationId xmlns:p14="http://schemas.microsoft.com/office/powerpoint/2010/main" val="1302510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a:extLst>
            <a:ext uri="{FF2B5EF4-FFF2-40B4-BE49-F238E27FC236}">
              <a16:creationId xmlns:a16="http://schemas.microsoft.com/office/drawing/2014/main" id="{7D457157-763B-06CB-460A-7526DE30E1B3}"/>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6EA307BD-FA90-9C82-53D2-42AFDC3CA274}"/>
              </a:ext>
            </a:extLst>
          </p:cNvPr>
          <p:cNvSpPr/>
          <p:nvPr/>
        </p:nvSpPr>
        <p:spPr>
          <a:xfrm>
            <a:off x="17044742" y="-150232"/>
            <a:ext cx="1246758" cy="8963824"/>
          </a:xfrm>
          <a:prstGeom prst="rect">
            <a:avLst/>
          </a:prstGeom>
          <a:solidFill>
            <a:srgbClr val="FB8709"/>
          </a:solidFill>
        </p:spPr>
        <p:txBody>
          <a:bodyPr/>
          <a:lstStyle/>
          <a:p>
            <a:endParaRPr lang="en-IE"/>
          </a:p>
        </p:txBody>
      </p:sp>
      <p:grpSp>
        <p:nvGrpSpPr>
          <p:cNvPr id="3" name="Group 3">
            <a:extLst>
              <a:ext uri="{FF2B5EF4-FFF2-40B4-BE49-F238E27FC236}">
                <a16:creationId xmlns:a16="http://schemas.microsoft.com/office/drawing/2014/main" id="{FACEA308-AE1C-C09C-D3AC-6BE43F293883}"/>
              </a:ext>
            </a:extLst>
          </p:cNvPr>
          <p:cNvGrpSpPr/>
          <p:nvPr/>
        </p:nvGrpSpPr>
        <p:grpSpPr>
          <a:xfrm rot="-10800000">
            <a:off x="13961765" y="-1849"/>
            <a:ext cx="4329736" cy="4322808"/>
            <a:chOff x="0" y="0"/>
            <a:chExt cx="6350000" cy="6339840"/>
          </a:xfrm>
        </p:grpSpPr>
        <p:sp>
          <p:nvSpPr>
            <p:cNvPr id="4" name="Freeform 4">
              <a:extLst>
                <a:ext uri="{FF2B5EF4-FFF2-40B4-BE49-F238E27FC236}">
                  <a16:creationId xmlns:a16="http://schemas.microsoft.com/office/drawing/2014/main" id="{C82D4CD6-704C-ED13-8456-DE18CC1CAF52}"/>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IE"/>
            </a:p>
          </p:txBody>
        </p:sp>
      </p:grpSp>
      <p:sp>
        <p:nvSpPr>
          <p:cNvPr id="7" name="TextBox 7">
            <a:extLst>
              <a:ext uri="{FF2B5EF4-FFF2-40B4-BE49-F238E27FC236}">
                <a16:creationId xmlns:a16="http://schemas.microsoft.com/office/drawing/2014/main" id="{6A5F3769-4548-E374-2E14-BB268CBC541C}"/>
              </a:ext>
            </a:extLst>
          </p:cNvPr>
          <p:cNvSpPr txBox="1"/>
          <p:nvPr/>
        </p:nvSpPr>
        <p:spPr>
          <a:xfrm>
            <a:off x="7772400" y="10718497"/>
            <a:ext cx="4214091" cy="900183"/>
          </a:xfrm>
          <a:prstGeom prst="rect">
            <a:avLst/>
          </a:prstGeom>
        </p:spPr>
        <p:txBody>
          <a:bodyPr lIns="0" tIns="0" rIns="0" bIns="0" rtlCol="0" anchor="t">
            <a:spAutoFit/>
          </a:bodyPr>
          <a:lstStyle/>
          <a:p>
            <a:pPr>
              <a:lnSpc>
                <a:spcPts val="3639"/>
              </a:lnSpc>
              <a:spcBef>
                <a:spcPct val="0"/>
              </a:spcBef>
            </a:pPr>
            <a:r>
              <a:rPr lang="en-GB" sz="2400" b="1" dirty="0">
                <a:solidFill>
                  <a:srgbClr val="121212"/>
                </a:solidFill>
                <a:latin typeface="HK Grotesk Light"/>
              </a:rPr>
              <a:t>Empowering Collaborative Learning</a:t>
            </a:r>
            <a:r>
              <a:rPr lang="en-GB" sz="2400" dirty="0">
                <a:solidFill>
                  <a:srgbClr val="121212"/>
                </a:solidFill>
                <a:latin typeface="HK Grotesk Light"/>
              </a:rPr>
              <a:t>:</a:t>
            </a:r>
          </a:p>
        </p:txBody>
      </p:sp>
      <p:grpSp>
        <p:nvGrpSpPr>
          <p:cNvPr id="9" name="Group 9">
            <a:extLst>
              <a:ext uri="{FF2B5EF4-FFF2-40B4-BE49-F238E27FC236}">
                <a16:creationId xmlns:a16="http://schemas.microsoft.com/office/drawing/2014/main" id="{B2E1F7AD-CD26-EC18-086F-DC31C2EF71D9}"/>
              </a:ext>
            </a:extLst>
          </p:cNvPr>
          <p:cNvGrpSpPr>
            <a:grpSpLocks noChangeAspect="1"/>
          </p:cNvGrpSpPr>
          <p:nvPr/>
        </p:nvGrpSpPr>
        <p:grpSpPr>
          <a:xfrm>
            <a:off x="16826047" y="607663"/>
            <a:ext cx="842075" cy="842075"/>
            <a:chOff x="0" y="0"/>
            <a:chExt cx="6350000" cy="6350000"/>
          </a:xfrm>
        </p:grpSpPr>
        <p:sp>
          <p:nvSpPr>
            <p:cNvPr id="10" name="Freeform 10">
              <a:extLst>
                <a:ext uri="{FF2B5EF4-FFF2-40B4-BE49-F238E27FC236}">
                  <a16:creationId xmlns:a16="http://schemas.microsoft.com/office/drawing/2014/main" id="{6EBD53E0-368A-D68D-4388-0D16EEF02203}"/>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IE"/>
            </a:p>
          </p:txBody>
        </p:sp>
      </p:grpSp>
      <p:sp>
        <p:nvSpPr>
          <p:cNvPr id="14" name="AutoShape 14">
            <a:extLst>
              <a:ext uri="{FF2B5EF4-FFF2-40B4-BE49-F238E27FC236}">
                <a16:creationId xmlns:a16="http://schemas.microsoft.com/office/drawing/2014/main" id="{5431A699-6574-AFD0-9930-B455DC603685}"/>
              </a:ext>
            </a:extLst>
          </p:cNvPr>
          <p:cNvSpPr/>
          <p:nvPr/>
        </p:nvSpPr>
        <p:spPr>
          <a:xfrm rot="5400000">
            <a:off x="9139238" y="173356"/>
            <a:ext cx="9525" cy="17270948"/>
          </a:xfrm>
          <a:prstGeom prst="rect">
            <a:avLst/>
          </a:prstGeom>
          <a:solidFill>
            <a:srgbClr val="FB8709"/>
          </a:solidFill>
        </p:spPr>
        <p:txBody>
          <a:bodyPr/>
          <a:lstStyle/>
          <a:p>
            <a:endParaRPr lang="en-IE"/>
          </a:p>
        </p:txBody>
      </p:sp>
      <p:sp>
        <p:nvSpPr>
          <p:cNvPr id="5" name="TextBox 4">
            <a:extLst>
              <a:ext uri="{FF2B5EF4-FFF2-40B4-BE49-F238E27FC236}">
                <a16:creationId xmlns:a16="http://schemas.microsoft.com/office/drawing/2014/main" id="{03CDD100-ED90-626D-DDFB-A17EEE7AFA0D}"/>
              </a:ext>
            </a:extLst>
          </p:cNvPr>
          <p:cNvSpPr txBox="1"/>
          <p:nvPr/>
        </p:nvSpPr>
        <p:spPr>
          <a:xfrm>
            <a:off x="352798" y="360535"/>
            <a:ext cx="11337167" cy="1446550"/>
          </a:xfrm>
          <a:prstGeom prst="rect">
            <a:avLst/>
          </a:prstGeom>
          <a:noFill/>
        </p:spPr>
        <p:txBody>
          <a:bodyPr wrap="square">
            <a:spAutoFit/>
          </a:bodyPr>
          <a:lstStyle/>
          <a:p>
            <a:r>
              <a:rPr lang="en-GB" sz="4400" spc="-69" dirty="0">
                <a:solidFill>
                  <a:srgbClr val="033C5B"/>
                </a:solidFill>
                <a:latin typeface="HK Grotesk Bold"/>
              </a:rPr>
              <a:t>Elevating the Role of the Educator in Collaborative Learning</a:t>
            </a:r>
          </a:p>
        </p:txBody>
      </p:sp>
      <p:graphicFrame>
        <p:nvGraphicFramePr>
          <p:cNvPr id="19" name="TextBox 15">
            <a:extLst>
              <a:ext uri="{FF2B5EF4-FFF2-40B4-BE49-F238E27FC236}">
                <a16:creationId xmlns:a16="http://schemas.microsoft.com/office/drawing/2014/main" id="{8CCDA42B-FC66-A96D-A0A4-24AB8B30F684}"/>
              </a:ext>
            </a:extLst>
          </p:cNvPr>
          <p:cNvGraphicFramePr/>
          <p:nvPr>
            <p:extLst>
              <p:ext uri="{D42A27DB-BD31-4B8C-83A1-F6EECF244321}">
                <p14:modId xmlns:p14="http://schemas.microsoft.com/office/powerpoint/2010/main" val="3334594881"/>
              </p:ext>
            </p:extLst>
          </p:nvPr>
        </p:nvGraphicFramePr>
        <p:xfrm>
          <a:off x="127435" y="1333500"/>
          <a:ext cx="16944602" cy="79002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Google Shape;117;p3">
            <a:extLst>
              <a:ext uri="{FF2B5EF4-FFF2-40B4-BE49-F238E27FC236}">
                <a16:creationId xmlns:a16="http://schemas.microsoft.com/office/drawing/2014/main" id="{AEB5D1C7-5113-70C9-A8D2-BEEA002DDD29}"/>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118;p3">
            <a:extLst>
              <a:ext uri="{FF2B5EF4-FFF2-40B4-BE49-F238E27FC236}">
                <a16:creationId xmlns:a16="http://schemas.microsoft.com/office/drawing/2014/main" id="{427C89D6-ABDC-C65D-BCA9-865C71887110}"/>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8">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 name="Google Shape;119;p3">
            <a:extLst>
              <a:ext uri="{FF2B5EF4-FFF2-40B4-BE49-F238E27FC236}">
                <a16:creationId xmlns:a16="http://schemas.microsoft.com/office/drawing/2014/main" id="{BF352645-E54E-3335-3F2A-62C5DC03C134}"/>
              </a:ext>
            </a:extLst>
          </p:cNvPr>
          <p:cNvSpPr txBox="1"/>
          <p:nvPr/>
        </p:nvSpPr>
        <p:spPr>
          <a:xfrm>
            <a:off x="5283188" y="9149952"/>
            <a:ext cx="1080087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dirty="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dirty="0"/>
          </a:p>
        </p:txBody>
      </p:sp>
      <p:pic>
        <p:nvPicPr>
          <p:cNvPr id="21" name="Picture 20">
            <a:extLst>
              <a:ext uri="{FF2B5EF4-FFF2-40B4-BE49-F238E27FC236}">
                <a16:creationId xmlns:a16="http://schemas.microsoft.com/office/drawing/2014/main" id="{F6D14A15-8E8B-6CB2-B82E-45437313A10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Tree>
    <p:extLst>
      <p:ext uri="{BB962C8B-B14F-4D97-AF65-F5344CB8AC3E}">
        <p14:creationId xmlns:p14="http://schemas.microsoft.com/office/powerpoint/2010/main" val="1156403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7041242" y="-2062956"/>
            <a:ext cx="1246758" cy="10437232"/>
          </a:xfrm>
          <a:prstGeom prst="rect">
            <a:avLst/>
          </a:prstGeom>
          <a:solidFill>
            <a:srgbClr val="FB8709"/>
          </a:solidFill>
        </p:spPr>
        <p:txBody>
          <a:bodyPr/>
          <a:lstStyle/>
          <a:p>
            <a:endParaRPr lang="en-IE"/>
          </a:p>
        </p:txBody>
      </p:sp>
      <p:sp>
        <p:nvSpPr>
          <p:cNvPr id="3" name="AutoShape 3"/>
          <p:cNvSpPr/>
          <p:nvPr/>
        </p:nvSpPr>
        <p:spPr>
          <a:xfrm>
            <a:off x="-213919" y="-2717471"/>
            <a:ext cx="623379" cy="14348459"/>
          </a:xfrm>
          <a:prstGeom prst="rect">
            <a:avLst/>
          </a:prstGeom>
          <a:solidFill>
            <a:srgbClr val="FB8709"/>
          </a:solidFill>
        </p:spPr>
        <p:txBody>
          <a:bodyPr/>
          <a:lstStyle/>
          <a:p>
            <a:endParaRPr lang="en-IE"/>
          </a:p>
        </p:txBody>
      </p:sp>
      <p:sp>
        <p:nvSpPr>
          <p:cNvPr id="4" name="AutoShape 4"/>
          <p:cNvSpPr/>
          <p:nvPr/>
        </p:nvSpPr>
        <p:spPr>
          <a:xfrm rot="-5400000">
            <a:off x="8518870" y="-9025789"/>
            <a:ext cx="1246758" cy="18291501"/>
          </a:xfrm>
          <a:prstGeom prst="rect">
            <a:avLst/>
          </a:prstGeom>
          <a:solidFill>
            <a:srgbClr val="053249"/>
          </a:solidFill>
        </p:spPr>
        <p:txBody>
          <a:bodyPr/>
          <a:lstStyle/>
          <a:p>
            <a:endParaRPr lang="en-IE"/>
          </a:p>
        </p:txBody>
      </p:sp>
      <p:sp>
        <p:nvSpPr>
          <p:cNvPr id="5" name="Freeform 5"/>
          <p:cNvSpPr/>
          <p:nvPr/>
        </p:nvSpPr>
        <p:spPr>
          <a:xfrm rot="-5400000">
            <a:off x="17469080" y="0"/>
            <a:ext cx="818920" cy="818920"/>
          </a:xfrm>
          <a:custGeom>
            <a:avLst/>
            <a:gdLst/>
            <a:ahLst/>
            <a:cxnLst/>
            <a:rect l="l" t="t" r="r" b="b"/>
            <a:pathLst>
              <a:path w="818920" h="818920">
                <a:moveTo>
                  <a:pt x="0" y="0"/>
                </a:moveTo>
                <a:lnTo>
                  <a:pt x="818920" y="0"/>
                </a:lnTo>
                <a:lnTo>
                  <a:pt x="818920" y="818920"/>
                </a:lnTo>
                <a:lnTo>
                  <a:pt x="0" y="818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
        <p:nvSpPr>
          <p:cNvPr id="6" name="Freeform 6"/>
          <p:cNvSpPr/>
          <p:nvPr/>
        </p:nvSpPr>
        <p:spPr>
          <a:xfrm rot="5400000">
            <a:off x="0" y="9464579"/>
            <a:ext cx="818920" cy="818920"/>
          </a:xfrm>
          <a:custGeom>
            <a:avLst/>
            <a:gdLst/>
            <a:ahLst/>
            <a:cxnLst/>
            <a:rect l="l" t="t" r="r" b="b"/>
            <a:pathLst>
              <a:path w="818920" h="818920">
                <a:moveTo>
                  <a:pt x="0" y="0"/>
                </a:moveTo>
                <a:lnTo>
                  <a:pt x="818920" y="0"/>
                </a:lnTo>
                <a:lnTo>
                  <a:pt x="818920" y="818920"/>
                </a:lnTo>
                <a:lnTo>
                  <a:pt x="0" y="818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grpSp>
        <p:nvGrpSpPr>
          <p:cNvPr id="7" name="Group 7"/>
          <p:cNvGrpSpPr>
            <a:grpSpLocks noChangeAspect="1"/>
          </p:cNvGrpSpPr>
          <p:nvPr/>
        </p:nvGrpSpPr>
        <p:grpSpPr>
          <a:xfrm>
            <a:off x="480278" y="96948"/>
            <a:ext cx="433253" cy="433253"/>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IE"/>
            </a:p>
          </p:txBody>
        </p:sp>
      </p:grpSp>
      <p:grpSp>
        <p:nvGrpSpPr>
          <p:cNvPr id="9" name="Group 9"/>
          <p:cNvGrpSpPr>
            <a:grpSpLocks noChangeAspect="1"/>
          </p:cNvGrpSpPr>
          <p:nvPr/>
        </p:nvGrpSpPr>
        <p:grpSpPr>
          <a:xfrm>
            <a:off x="17469080" y="9464579"/>
            <a:ext cx="433253" cy="43325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IE"/>
            </a:p>
          </p:txBody>
        </p:sp>
      </p:grpSp>
      <p:sp>
        <p:nvSpPr>
          <p:cNvPr id="11" name="TextBox 11"/>
          <p:cNvSpPr txBox="1"/>
          <p:nvPr/>
        </p:nvSpPr>
        <p:spPr>
          <a:xfrm>
            <a:off x="614229" y="916401"/>
            <a:ext cx="14439900" cy="1354217"/>
          </a:xfrm>
          <a:prstGeom prst="rect">
            <a:avLst/>
          </a:prstGeom>
        </p:spPr>
        <p:txBody>
          <a:bodyPr wrap="square" lIns="0" tIns="0" rIns="0" bIns="0" rtlCol="0" anchor="t">
            <a:spAutoFit/>
          </a:bodyPr>
          <a:lstStyle/>
          <a:p>
            <a:r>
              <a:rPr lang="en-GB" sz="4400" spc="-87" dirty="0">
                <a:solidFill>
                  <a:srgbClr val="033C5B"/>
                </a:solidFill>
                <a:latin typeface="HK Grotesk Bold"/>
              </a:rPr>
              <a:t>Cultivating an Inclusive Collaborative Environment: </a:t>
            </a:r>
            <a:r>
              <a:rPr lang="en-GB" sz="4400" spc="-87" dirty="0">
                <a:latin typeface="HK Grotesk Light" panose="020B0604020202020204" charset="0"/>
              </a:rPr>
              <a:t>Strategies for Fostering Equity and Contribution in Learning.</a:t>
            </a:r>
          </a:p>
        </p:txBody>
      </p:sp>
      <p:sp>
        <p:nvSpPr>
          <p:cNvPr id="12" name="TextBox 12"/>
          <p:cNvSpPr txBox="1"/>
          <p:nvPr/>
        </p:nvSpPr>
        <p:spPr>
          <a:xfrm>
            <a:off x="4800600" y="2692124"/>
            <a:ext cx="10687280" cy="1308050"/>
          </a:xfrm>
          <a:prstGeom prst="rect">
            <a:avLst/>
          </a:prstGeom>
        </p:spPr>
        <p:txBody>
          <a:bodyPr wrap="square" lIns="0" tIns="0" rIns="0" bIns="0" rtlCol="0" anchor="t">
            <a:spAutoFit/>
          </a:bodyPr>
          <a:lstStyle/>
          <a:p>
            <a:pPr marL="342900" indent="-342900">
              <a:spcBef>
                <a:spcPts val="600"/>
              </a:spcBef>
              <a:buFont typeface="Arial" panose="020B0604020202020204" pitchFamily="34" charset="0"/>
              <a:buChar char="•"/>
            </a:pPr>
            <a:r>
              <a:rPr lang="en-GB" sz="2000" b="1" dirty="0">
                <a:solidFill>
                  <a:srgbClr val="121212"/>
                </a:solidFill>
                <a:latin typeface="HK Grotesk Light"/>
              </a:rPr>
              <a:t>Incorporate Varied Perspectives: </a:t>
            </a:r>
            <a:r>
              <a:rPr lang="en-GB" sz="2000" dirty="0">
                <a:solidFill>
                  <a:srgbClr val="121212"/>
                </a:solidFill>
                <a:latin typeface="HK Grotesk Light"/>
              </a:rPr>
              <a:t>Begin with content that reflects diverse perspectives, setting the stage for an inclusive environment where all voices are expected and encouraged.</a:t>
            </a:r>
          </a:p>
          <a:p>
            <a:pPr marL="342900" indent="-342900">
              <a:spcBef>
                <a:spcPts val="600"/>
              </a:spcBef>
              <a:buFont typeface="Arial" panose="020B0604020202020204" pitchFamily="34" charset="0"/>
              <a:buChar char="•"/>
            </a:pPr>
            <a:r>
              <a:rPr lang="en-GB" sz="2000" b="1" dirty="0">
                <a:solidFill>
                  <a:srgbClr val="121212"/>
                </a:solidFill>
                <a:latin typeface="HK Grotesk Light"/>
              </a:rPr>
              <a:t>Design Lessons for All: </a:t>
            </a:r>
            <a:r>
              <a:rPr lang="en-GB" sz="2000" dirty="0">
                <a:solidFill>
                  <a:srgbClr val="121212"/>
                </a:solidFill>
                <a:latin typeface="HK Grotesk Light"/>
              </a:rPr>
              <a:t>Use lesson designs that provide multiple entry points for learning, ensuring that materials are accessible to students with various backgrounds and abilities.</a:t>
            </a:r>
            <a:endParaRPr lang="en-US" sz="2000" dirty="0">
              <a:solidFill>
                <a:srgbClr val="121212"/>
              </a:solidFill>
              <a:latin typeface="HK Grotesk Light"/>
            </a:endParaRPr>
          </a:p>
        </p:txBody>
      </p:sp>
      <p:sp>
        <p:nvSpPr>
          <p:cNvPr id="16" name="AutoShape 16"/>
          <p:cNvSpPr/>
          <p:nvPr/>
        </p:nvSpPr>
        <p:spPr>
          <a:xfrm rot="5400000">
            <a:off x="9139238" y="173356"/>
            <a:ext cx="9525" cy="17270948"/>
          </a:xfrm>
          <a:prstGeom prst="rect">
            <a:avLst/>
          </a:prstGeom>
          <a:solidFill>
            <a:srgbClr val="FB8709"/>
          </a:solidFill>
        </p:spPr>
        <p:txBody>
          <a:bodyPr/>
          <a:lstStyle/>
          <a:p>
            <a:endParaRPr lang="en-IE"/>
          </a:p>
        </p:txBody>
      </p:sp>
      <p:sp>
        <p:nvSpPr>
          <p:cNvPr id="18" name="TextBox 17">
            <a:extLst>
              <a:ext uri="{FF2B5EF4-FFF2-40B4-BE49-F238E27FC236}">
                <a16:creationId xmlns:a16="http://schemas.microsoft.com/office/drawing/2014/main" id="{FFBFBD18-250F-A7C3-E324-200DC2F2E63C}"/>
              </a:ext>
            </a:extLst>
          </p:cNvPr>
          <p:cNvSpPr txBox="1"/>
          <p:nvPr/>
        </p:nvSpPr>
        <p:spPr>
          <a:xfrm>
            <a:off x="1726473" y="2430514"/>
            <a:ext cx="3074127" cy="1569660"/>
          </a:xfrm>
          <a:prstGeom prst="rect">
            <a:avLst/>
          </a:prstGeom>
          <a:noFill/>
        </p:spPr>
        <p:txBody>
          <a:bodyPr wrap="square">
            <a:spAutoFit/>
          </a:bodyPr>
          <a:lstStyle/>
          <a:p>
            <a:r>
              <a:rPr lang="en-GB" sz="3200" b="1" i="0" dirty="0">
                <a:solidFill>
                  <a:srgbClr val="0D0D0D"/>
                </a:solidFill>
                <a:effectLst/>
                <a:latin typeface="Söhne"/>
              </a:rPr>
              <a:t>Creating a Foundation for Inclusivity</a:t>
            </a:r>
            <a:endParaRPr lang="en-US" sz="3200" spc="-87" dirty="0">
              <a:solidFill>
                <a:srgbClr val="033C5B"/>
              </a:solidFill>
              <a:latin typeface="HK Grotesk Bold"/>
            </a:endParaRPr>
          </a:p>
        </p:txBody>
      </p:sp>
      <p:sp>
        <p:nvSpPr>
          <p:cNvPr id="23" name="TextBox 12">
            <a:extLst>
              <a:ext uri="{FF2B5EF4-FFF2-40B4-BE49-F238E27FC236}">
                <a16:creationId xmlns:a16="http://schemas.microsoft.com/office/drawing/2014/main" id="{A1B017C3-52F1-3A35-4AC8-2245A0B54B9C}"/>
              </a:ext>
            </a:extLst>
          </p:cNvPr>
          <p:cNvSpPr txBox="1"/>
          <p:nvPr/>
        </p:nvSpPr>
        <p:spPr>
          <a:xfrm>
            <a:off x="1821680" y="4280435"/>
            <a:ext cx="10211669" cy="1308050"/>
          </a:xfrm>
          <a:prstGeom prst="rect">
            <a:avLst/>
          </a:prstGeom>
        </p:spPr>
        <p:txBody>
          <a:bodyPr wrap="square" lIns="0" tIns="0" rIns="0" bIns="0" rtlCol="0" anchor="t">
            <a:spAutoFit/>
          </a:bodyPr>
          <a:lstStyle/>
          <a:p>
            <a:pPr marL="342900" indent="-342900">
              <a:spcBef>
                <a:spcPts val="600"/>
              </a:spcBef>
              <a:buFont typeface="Arial" panose="020B0604020202020204" pitchFamily="34" charset="0"/>
              <a:buChar char="•"/>
            </a:pPr>
            <a:r>
              <a:rPr lang="en-GB" sz="2000" b="1" dirty="0">
                <a:solidFill>
                  <a:srgbClr val="121212"/>
                </a:solidFill>
                <a:latin typeface="HK Grotesk Light"/>
              </a:rPr>
              <a:t>Group Dynamics Management: </a:t>
            </a:r>
            <a:r>
              <a:rPr lang="en-GB" sz="2000" dirty="0">
                <a:solidFill>
                  <a:srgbClr val="121212"/>
                </a:solidFill>
                <a:latin typeface="HK Grotesk Light"/>
              </a:rPr>
              <a:t>Introduce techniques for managing group dynamics, ensuring balanced participation by providing clear roles and responsibilities.</a:t>
            </a:r>
          </a:p>
          <a:p>
            <a:pPr marL="342900" indent="-342900">
              <a:spcBef>
                <a:spcPts val="600"/>
              </a:spcBef>
              <a:buFont typeface="Arial" panose="020B0604020202020204" pitchFamily="34" charset="0"/>
              <a:buChar char="•"/>
            </a:pPr>
            <a:r>
              <a:rPr lang="en-GB" sz="2000" b="1" dirty="0">
                <a:solidFill>
                  <a:srgbClr val="121212"/>
                </a:solidFill>
                <a:latin typeface="HK Grotesk Light"/>
              </a:rPr>
              <a:t>Structured Interaction: </a:t>
            </a:r>
            <a:r>
              <a:rPr lang="en-GB" sz="2000" dirty="0">
                <a:solidFill>
                  <a:srgbClr val="121212"/>
                </a:solidFill>
                <a:latin typeface="HK Grotesk Light"/>
              </a:rPr>
              <a:t>Design structured activities that require input from all group members, such as think-pair-share or jigsaw discussions.</a:t>
            </a:r>
            <a:endParaRPr lang="en-US" sz="2000" dirty="0">
              <a:solidFill>
                <a:srgbClr val="121212"/>
              </a:solidFill>
              <a:latin typeface="HK Grotesk Light"/>
            </a:endParaRPr>
          </a:p>
        </p:txBody>
      </p:sp>
      <p:sp>
        <p:nvSpPr>
          <p:cNvPr id="24" name="TextBox 23">
            <a:extLst>
              <a:ext uri="{FF2B5EF4-FFF2-40B4-BE49-F238E27FC236}">
                <a16:creationId xmlns:a16="http://schemas.microsoft.com/office/drawing/2014/main" id="{89343DA9-EE61-0B37-EEC9-28553C510A63}"/>
              </a:ext>
            </a:extLst>
          </p:cNvPr>
          <p:cNvSpPr txBox="1"/>
          <p:nvPr/>
        </p:nvSpPr>
        <p:spPr>
          <a:xfrm>
            <a:off x="11591774" y="4174558"/>
            <a:ext cx="4343400" cy="1569660"/>
          </a:xfrm>
          <a:prstGeom prst="rect">
            <a:avLst/>
          </a:prstGeom>
          <a:noFill/>
        </p:spPr>
        <p:txBody>
          <a:bodyPr wrap="square">
            <a:spAutoFit/>
          </a:bodyPr>
          <a:lstStyle/>
          <a:p>
            <a:r>
              <a:rPr lang="en-GB" sz="3200" b="1" i="0" dirty="0">
                <a:solidFill>
                  <a:srgbClr val="0D0D0D"/>
                </a:solidFill>
                <a:effectLst/>
                <a:latin typeface="Söhne"/>
              </a:rPr>
              <a:t>Strategies for Encouraging Equitable Participation</a:t>
            </a:r>
            <a:endParaRPr lang="en-US" sz="3200" spc="-87" dirty="0">
              <a:solidFill>
                <a:srgbClr val="033C5B"/>
              </a:solidFill>
              <a:latin typeface="HK Grotesk Bold"/>
            </a:endParaRPr>
          </a:p>
        </p:txBody>
      </p:sp>
      <p:sp>
        <p:nvSpPr>
          <p:cNvPr id="17" name="Google Shape;117;p3">
            <a:extLst>
              <a:ext uri="{FF2B5EF4-FFF2-40B4-BE49-F238E27FC236}">
                <a16:creationId xmlns:a16="http://schemas.microsoft.com/office/drawing/2014/main" id="{C9AE809F-6EC2-D99E-6976-E6E57A011B43}"/>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 name="Google Shape;118;p3">
            <a:extLst>
              <a:ext uri="{FF2B5EF4-FFF2-40B4-BE49-F238E27FC236}">
                <a16:creationId xmlns:a16="http://schemas.microsoft.com/office/drawing/2014/main" id="{7FB5E577-E9BD-E892-5F26-689BFF3E75B9}"/>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 name="Google Shape;119;p3">
            <a:extLst>
              <a:ext uri="{FF2B5EF4-FFF2-40B4-BE49-F238E27FC236}">
                <a16:creationId xmlns:a16="http://schemas.microsoft.com/office/drawing/2014/main" id="{D6C1B32A-757E-38C7-50EB-431F7C81BCF8}"/>
              </a:ext>
            </a:extLst>
          </p:cNvPr>
          <p:cNvSpPr txBox="1"/>
          <p:nvPr/>
        </p:nvSpPr>
        <p:spPr>
          <a:xfrm>
            <a:off x="5283188" y="9149952"/>
            <a:ext cx="1080087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dirty="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dirty="0"/>
          </a:p>
        </p:txBody>
      </p:sp>
      <p:pic>
        <p:nvPicPr>
          <p:cNvPr id="21" name="Picture 20">
            <a:extLst>
              <a:ext uri="{FF2B5EF4-FFF2-40B4-BE49-F238E27FC236}">
                <a16:creationId xmlns:a16="http://schemas.microsoft.com/office/drawing/2014/main" id="{CAF8C9D8-ADC1-9920-DDF3-95E79C8B516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pic>
        <p:nvPicPr>
          <p:cNvPr id="31" name="Picture 30" descr="A group of people and a globe&#10;&#10;Description automatically generated">
            <a:extLst>
              <a:ext uri="{FF2B5EF4-FFF2-40B4-BE49-F238E27FC236}">
                <a16:creationId xmlns:a16="http://schemas.microsoft.com/office/drawing/2014/main" id="{73412442-1D92-86F8-7BE4-015295CFE30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68198" y="5768376"/>
            <a:ext cx="7551548" cy="2894760"/>
          </a:xfrm>
          <a:prstGeom prst="rect">
            <a:avLst/>
          </a:prstGeom>
        </p:spPr>
      </p:pic>
      <p:sp>
        <p:nvSpPr>
          <p:cNvPr id="33" name="TextBox 32">
            <a:extLst>
              <a:ext uri="{FF2B5EF4-FFF2-40B4-BE49-F238E27FC236}">
                <a16:creationId xmlns:a16="http://schemas.microsoft.com/office/drawing/2014/main" id="{CAF4E486-64E3-AF3B-A525-4157ED7AC831}"/>
              </a:ext>
            </a:extLst>
          </p:cNvPr>
          <p:cNvSpPr txBox="1"/>
          <p:nvPr/>
        </p:nvSpPr>
        <p:spPr>
          <a:xfrm>
            <a:off x="12145157" y="8236875"/>
            <a:ext cx="3821862" cy="461665"/>
          </a:xfrm>
          <a:prstGeom prst="rect">
            <a:avLst/>
          </a:prstGeom>
          <a:noFill/>
        </p:spPr>
        <p:txBody>
          <a:bodyPr wrap="square">
            <a:spAutoFit/>
          </a:bodyPr>
          <a:lstStyle/>
          <a:p>
            <a:r>
              <a:rPr lang="en-GB" sz="1200" dirty="0"/>
              <a:t>Source: </a:t>
            </a:r>
            <a:r>
              <a:rPr lang="en-BE" sz="1200" dirty="0">
                <a:hlinkClick r:id="rId8"/>
              </a:rPr>
              <a:t>https://www.powerschool.com/blog/a-beginners-guide-to-the-flipped-classroom/</a:t>
            </a:r>
            <a:r>
              <a:rPr lang="en-GB" sz="1200" dirty="0"/>
              <a:t> </a:t>
            </a:r>
            <a:endParaRPr lang="en-BE"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ABE963-A9C4-6519-FAF3-02E606ADCC02}"/>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C0866371-C343-7EC4-8B81-BE0D5BBD05AE}"/>
              </a:ext>
            </a:extLst>
          </p:cNvPr>
          <p:cNvSpPr/>
          <p:nvPr/>
        </p:nvSpPr>
        <p:spPr>
          <a:xfrm>
            <a:off x="17041242" y="-2062956"/>
            <a:ext cx="1246758" cy="10437232"/>
          </a:xfrm>
          <a:prstGeom prst="rect">
            <a:avLst/>
          </a:prstGeom>
          <a:solidFill>
            <a:srgbClr val="FB8709"/>
          </a:solidFill>
        </p:spPr>
        <p:txBody>
          <a:bodyPr/>
          <a:lstStyle/>
          <a:p>
            <a:endParaRPr lang="en-IE"/>
          </a:p>
        </p:txBody>
      </p:sp>
      <p:sp>
        <p:nvSpPr>
          <p:cNvPr id="3" name="AutoShape 3">
            <a:extLst>
              <a:ext uri="{FF2B5EF4-FFF2-40B4-BE49-F238E27FC236}">
                <a16:creationId xmlns:a16="http://schemas.microsoft.com/office/drawing/2014/main" id="{38226D90-18C5-CDEC-E685-9EB72A11E00B}"/>
              </a:ext>
            </a:extLst>
          </p:cNvPr>
          <p:cNvSpPr/>
          <p:nvPr/>
        </p:nvSpPr>
        <p:spPr>
          <a:xfrm>
            <a:off x="-213919" y="-2717471"/>
            <a:ext cx="623379" cy="14348459"/>
          </a:xfrm>
          <a:prstGeom prst="rect">
            <a:avLst/>
          </a:prstGeom>
          <a:solidFill>
            <a:srgbClr val="FB8709"/>
          </a:solidFill>
        </p:spPr>
        <p:txBody>
          <a:bodyPr/>
          <a:lstStyle/>
          <a:p>
            <a:endParaRPr lang="en-IE"/>
          </a:p>
        </p:txBody>
      </p:sp>
      <p:sp>
        <p:nvSpPr>
          <p:cNvPr id="4" name="AutoShape 4">
            <a:extLst>
              <a:ext uri="{FF2B5EF4-FFF2-40B4-BE49-F238E27FC236}">
                <a16:creationId xmlns:a16="http://schemas.microsoft.com/office/drawing/2014/main" id="{929F6661-D486-99CB-B363-12D8F226E1F0}"/>
              </a:ext>
            </a:extLst>
          </p:cNvPr>
          <p:cNvSpPr/>
          <p:nvPr/>
        </p:nvSpPr>
        <p:spPr>
          <a:xfrm rot="-5400000">
            <a:off x="8518870" y="-9025789"/>
            <a:ext cx="1246758" cy="18291501"/>
          </a:xfrm>
          <a:prstGeom prst="rect">
            <a:avLst/>
          </a:prstGeom>
          <a:solidFill>
            <a:srgbClr val="053249"/>
          </a:solidFill>
        </p:spPr>
        <p:txBody>
          <a:bodyPr/>
          <a:lstStyle/>
          <a:p>
            <a:endParaRPr lang="en-IE"/>
          </a:p>
        </p:txBody>
      </p:sp>
      <p:sp>
        <p:nvSpPr>
          <p:cNvPr id="5" name="Freeform 5">
            <a:extLst>
              <a:ext uri="{FF2B5EF4-FFF2-40B4-BE49-F238E27FC236}">
                <a16:creationId xmlns:a16="http://schemas.microsoft.com/office/drawing/2014/main" id="{1A8CEC3B-EF03-FCDD-8D9E-98D7EE7A382E}"/>
              </a:ext>
            </a:extLst>
          </p:cNvPr>
          <p:cNvSpPr/>
          <p:nvPr/>
        </p:nvSpPr>
        <p:spPr>
          <a:xfrm rot="-5400000">
            <a:off x="17469080" y="0"/>
            <a:ext cx="818920" cy="818920"/>
          </a:xfrm>
          <a:custGeom>
            <a:avLst/>
            <a:gdLst/>
            <a:ahLst/>
            <a:cxnLst/>
            <a:rect l="l" t="t" r="r" b="b"/>
            <a:pathLst>
              <a:path w="818920" h="818920">
                <a:moveTo>
                  <a:pt x="0" y="0"/>
                </a:moveTo>
                <a:lnTo>
                  <a:pt x="818920" y="0"/>
                </a:lnTo>
                <a:lnTo>
                  <a:pt x="818920" y="818920"/>
                </a:lnTo>
                <a:lnTo>
                  <a:pt x="0" y="818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
        <p:nvSpPr>
          <p:cNvPr id="6" name="Freeform 6">
            <a:extLst>
              <a:ext uri="{FF2B5EF4-FFF2-40B4-BE49-F238E27FC236}">
                <a16:creationId xmlns:a16="http://schemas.microsoft.com/office/drawing/2014/main" id="{19E5FBAB-044E-B294-D35B-FA8846311BC7}"/>
              </a:ext>
            </a:extLst>
          </p:cNvPr>
          <p:cNvSpPr/>
          <p:nvPr/>
        </p:nvSpPr>
        <p:spPr>
          <a:xfrm rot="5400000">
            <a:off x="0" y="9464579"/>
            <a:ext cx="818920" cy="818920"/>
          </a:xfrm>
          <a:custGeom>
            <a:avLst/>
            <a:gdLst/>
            <a:ahLst/>
            <a:cxnLst/>
            <a:rect l="l" t="t" r="r" b="b"/>
            <a:pathLst>
              <a:path w="818920" h="818920">
                <a:moveTo>
                  <a:pt x="0" y="0"/>
                </a:moveTo>
                <a:lnTo>
                  <a:pt x="818920" y="0"/>
                </a:lnTo>
                <a:lnTo>
                  <a:pt x="818920" y="818920"/>
                </a:lnTo>
                <a:lnTo>
                  <a:pt x="0" y="818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grpSp>
        <p:nvGrpSpPr>
          <p:cNvPr id="7" name="Group 7">
            <a:extLst>
              <a:ext uri="{FF2B5EF4-FFF2-40B4-BE49-F238E27FC236}">
                <a16:creationId xmlns:a16="http://schemas.microsoft.com/office/drawing/2014/main" id="{C38C6B92-6F1A-D291-861A-C4AAB7F89F47}"/>
              </a:ext>
            </a:extLst>
          </p:cNvPr>
          <p:cNvGrpSpPr>
            <a:grpSpLocks noChangeAspect="1"/>
          </p:cNvGrpSpPr>
          <p:nvPr/>
        </p:nvGrpSpPr>
        <p:grpSpPr>
          <a:xfrm>
            <a:off x="480278" y="96948"/>
            <a:ext cx="433253" cy="433253"/>
            <a:chOff x="0" y="0"/>
            <a:chExt cx="6350000" cy="6350000"/>
          </a:xfrm>
        </p:grpSpPr>
        <p:sp>
          <p:nvSpPr>
            <p:cNvPr id="8" name="Freeform 8">
              <a:extLst>
                <a:ext uri="{FF2B5EF4-FFF2-40B4-BE49-F238E27FC236}">
                  <a16:creationId xmlns:a16="http://schemas.microsoft.com/office/drawing/2014/main" id="{4F6E2F7E-EC0A-156E-AC14-41B8947334E7}"/>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IE"/>
            </a:p>
          </p:txBody>
        </p:sp>
      </p:grpSp>
      <p:grpSp>
        <p:nvGrpSpPr>
          <p:cNvPr id="9" name="Group 9">
            <a:extLst>
              <a:ext uri="{FF2B5EF4-FFF2-40B4-BE49-F238E27FC236}">
                <a16:creationId xmlns:a16="http://schemas.microsoft.com/office/drawing/2014/main" id="{A523797D-6F29-34CC-C656-D20570FC9060}"/>
              </a:ext>
            </a:extLst>
          </p:cNvPr>
          <p:cNvGrpSpPr>
            <a:grpSpLocks noChangeAspect="1"/>
          </p:cNvGrpSpPr>
          <p:nvPr/>
        </p:nvGrpSpPr>
        <p:grpSpPr>
          <a:xfrm>
            <a:off x="17469080" y="9464579"/>
            <a:ext cx="433253" cy="433253"/>
            <a:chOff x="0" y="0"/>
            <a:chExt cx="6350000" cy="6350000"/>
          </a:xfrm>
        </p:grpSpPr>
        <p:sp>
          <p:nvSpPr>
            <p:cNvPr id="10" name="Freeform 10">
              <a:extLst>
                <a:ext uri="{FF2B5EF4-FFF2-40B4-BE49-F238E27FC236}">
                  <a16:creationId xmlns:a16="http://schemas.microsoft.com/office/drawing/2014/main" id="{190737CF-1A3E-C2F0-11E0-ADA5C62C798C}"/>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IE"/>
            </a:p>
          </p:txBody>
        </p:sp>
      </p:grpSp>
      <p:sp>
        <p:nvSpPr>
          <p:cNvPr id="11" name="TextBox 11">
            <a:extLst>
              <a:ext uri="{FF2B5EF4-FFF2-40B4-BE49-F238E27FC236}">
                <a16:creationId xmlns:a16="http://schemas.microsoft.com/office/drawing/2014/main" id="{DC0EFCF5-0AB1-BC04-0FB3-9E2028BF158F}"/>
              </a:ext>
            </a:extLst>
          </p:cNvPr>
          <p:cNvSpPr txBox="1"/>
          <p:nvPr/>
        </p:nvSpPr>
        <p:spPr>
          <a:xfrm>
            <a:off x="614229" y="916401"/>
            <a:ext cx="14439900" cy="1354217"/>
          </a:xfrm>
          <a:prstGeom prst="rect">
            <a:avLst/>
          </a:prstGeom>
        </p:spPr>
        <p:txBody>
          <a:bodyPr wrap="square" lIns="0" tIns="0" rIns="0" bIns="0" rtlCol="0" anchor="t">
            <a:spAutoFit/>
          </a:bodyPr>
          <a:lstStyle/>
          <a:p>
            <a:r>
              <a:rPr lang="en-GB" sz="4400" spc="-87" dirty="0">
                <a:solidFill>
                  <a:srgbClr val="033C5B"/>
                </a:solidFill>
                <a:latin typeface="HK Grotesk Bold"/>
              </a:rPr>
              <a:t>Cultivating an Inclusive Collaborative Environment: </a:t>
            </a:r>
            <a:r>
              <a:rPr lang="en-GB" sz="4400" spc="-87" dirty="0">
                <a:latin typeface="HK Grotesk Light" panose="020B0604020202020204" charset="0"/>
              </a:rPr>
              <a:t>Strategies for Fostering Equity and Contribution in Learning.</a:t>
            </a:r>
          </a:p>
        </p:txBody>
      </p:sp>
      <p:sp>
        <p:nvSpPr>
          <p:cNvPr id="16" name="AutoShape 16">
            <a:extLst>
              <a:ext uri="{FF2B5EF4-FFF2-40B4-BE49-F238E27FC236}">
                <a16:creationId xmlns:a16="http://schemas.microsoft.com/office/drawing/2014/main" id="{1E48745C-1F3D-4E98-463D-A8308F27050C}"/>
              </a:ext>
            </a:extLst>
          </p:cNvPr>
          <p:cNvSpPr/>
          <p:nvPr/>
        </p:nvSpPr>
        <p:spPr>
          <a:xfrm rot="5400000">
            <a:off x="9139238" y="173356"/>
            <a:ext cx="9525" cy="17270948"/>
          </a:xfrm>
          <a:prstGeom prst="rect">
            <a:avLst/>
          </a:prstGeom>
          <a:solidFill>
            <a:srgbClr val="FB8709"/>
          </a:solidFill>
        </p:spPr>
        <p:txBody>
          <a:bodyPr/>
          <a:lstStyle/>
          <a:p>
            <a:endParaRPr lang="en-IE"/>
          </a:p>
        </p:txBody>
      </p:sp>
      <p:sp>
        <p:nvSpPr>
          <p:cNvPr id="25" name="TextBox 12">
            <a:extLst>
              <a:ext uri="{FF2B5EF4-FFF2-40B4-BE49-F238E27FC236}">
                <a16:creationId xmlns:a16="http://schemas.microsoft.com/office/drawing/2014/main" id="{3FDBACF7-C382-B0EC-58D6-0F8862366CC2}"/>
              </a:ext>
            </a:extLst>
          </p:cNvPr>
          <p:cNvSpPr txBox="1"/>
          <p:nvPr/>
        </p:nvSpPr>
        <p:spPr>
          <a:xfrm>
            <a:off x="5675533" y="2972986"/>
            <a:ext cx="9383145" cy="1738938"/>
          </a:xfrm>
          <a:prstGeom prst="rect">
            <a:avLst/>
          </a:prstGeom>
        </p:spPr>
        <p:txBody>
          <a:bodyPr wrap="square" lIns="0" tIns="0" rIns="0" bIns="0" rtlCol="0" anchor="t">
            <a:spAutoFit/>
          </a:bodyPr>
          <a:lstStyle/>
          <a:p>
            <a:pPr marL="342900" indent="-342900">
              <a:spcBef>
                <a:spcPts val="600"/>
              </a:spcBef>
              <a:buFont typeface="Arial" panose="020B0604020202020204" pitchFamily="34" charset="0"/>
              <a:buChar char="•"/>
            </a:pPr>
            <a:r>
              <a:rPr lang="en-GB" b="1" dirty="0">
                <a:solidFill>
                  <a:srgbClr val="121212"/>
                </a:solidFill>
                <a:latin typeface="HK Grotesk Light"/>
              </a:rPr>
              <a:t>Use Technology Thoughtfully: </a:t>
            </a:r>
            <a:r>
              <a:rPr lang="en-GB" dirty="0">
                <a:solidFill>
                  <a:srgbClr val="121212"/>
                </a:solidFill>
                <a:latin typeface="HK Grotesk Light"/>
              </a:rPr>
              <a:t>Select and utilize digital tools that enhance inclusivity, such as platforms that allow anonymous participation or those that provide options for different modes of expression.</a:t>
            </a:r>
          </a:p>
          <a:p>
            <a:pPr marL="342900" indent="-342900">
              <a:spcBef>
                <a:spcPts val="600"/>
              </a:spcBef>
              <a:buFont typeface="Arial" panose="020B0604020202020204" pitchFamily="34" charset="0"/>
              <a:buChar char="•"/>
            </a:pPr>
            <a:r>
              <a:rPr lang="en-GB" b="1" dirty="0">
                <a:solidFill>
                  <a:srgbClr val="121212"/>
                </a:solidFill>
                <a:latin typeface="HK Grotesk Light"/>
              </a:rPr>
              <a:t>Facilitate Reflective Dialogue: </a:t>
            </a:r>
            <a:r>
              <a:rPr lang="en-GB" dirty="0">
                <a:solidFill>
                  <a:srgbClr val="121212"/>
                </a:solidFill>
                <a:latin typeface="HK Grotesk Light"/>
              </a:rPr>
              <a:t>Employ discussion platforms that encourage reflective dialogue, giving time and space for each student to articulate their thoughts and contribute to the conversation.</a:t>
            </a:r>
            <a:endParaRPr lang="en-US" dirty="0">
              <a:solidFill>
                <a:srgbClr val="121212"/>
              </a:solidFill>
              <a:latin typeface="HK Grotesk Light"/>
            </a:endParaRPr>
          </a:p>
        </p:txBody>
      </p:sp>
      <p:sp>
        <p:nvSpPr>
          <p:cNvPr id="26" name="TextBox 25">
            <a:extLst>
              <a:ext uri="{FF2B5EF4-FFF2-40B4-BE49-F238E27FC236}">
                <a16:creationId xmlns:a16="http://schemas.microsoft.com/office/drawing/2014/main" id="{300BF188-1557-C1DB-754F-2E73EBE9058F}"/>
              </a:ext>
            </a:extLst>
          </p:cNvPr>
          <p:cNvSpPr txBox="1"/>
          <p:nvPr/>
        </p:nvSpPr>
        <p:spPr>
          <a:xfrm>
            <a:off x="2604861" y="2879554"/>
            <a:ext cx="3070672" cy="1569660"/>
          </a:xfrm>
          <a:prstGeom prst="rect">
            <a:avLst/>
          </a:prstGeom>
          <a:noFill/>
        </p:spPr>
        <p:txBody>
          <a:bodyPr wrap="square">
            <a:spAutoFit/>
          </a:bodyPr>
          <a:lstStyle/>
          <a:p>
            <a:r>
              <a:rPr lang="en-GB" sz="3200" b="1" i="0" dirty="0">
                <a:solidFill>
                  <a:srgbClr val="0D0D0D"/>
                </a:solidFill>
                <a:effectLst/>
                <a:latin typeface="Söhne"/>
              </a:rPr>
              <a:t>Leveraging Digital Tools for Inclusivity</a:t>
            </a:r>
            <a:endParaRPr lang="en-US" sz="3200" spc="-87" dirty="0">
              <a:solidFill>
                <a:srgbClr val="033C5B"/>
              </a:solidFill>
              <a:latin typeface="HK Grotesk Bold"/>
            </a:endParaRPr>
          </a:p>
        </p:txBody>
      </p:sp>
      <p:sp>
        <p:nvSpPr>
          <p:cNvPr id="27" name="TextBox 12">
            <a:extLst>
              <a:ext uri="{FF2B5EF4-FFF2-40B4-BE49-F238E27FC236}">
                <a16:creationId xmlns:a16="http://schemas.microsoft.com/office/drawing/2014/main" id="{31EFA0B9-A878-283D-2785-CBE154A33890}"/>
              </a:ext>
            </a:extLst>
          </p:cNvPr>
          <p:cNvSpPr txBox="1"/>
          <p:nvPr/>
        </p:nvSpPr>
        <p:spPr>
          <a:xfrm>
            <a:off x="2629882" y="5095257"/>
            <a:ext cx="8382000" cy="1738938"/>
          </a:xfrm>
          <a:prstGeom prst="rect">
            <a:avLst/>
          </a:prstGeom>
        </p:spPr>
        <p:txBody>
          <a:bodyPr wrap="square" lIns="0" tIns="0" rIns="0" bIns="0" rtlCol="0" anchor="t">
            <a:spAutoFit/>
          </a:bodyPr>
          <a:lstStyle/>
          <a:p>
            <a:pPr marL="342900" indent="-342900">
              <a:spcBef>
                <a:spcPts val="600"/>
              </a:spcBef>
              <a:buFont typeface="Arial" panose="020B0604020202020204" pitchFamily="34" charset="0"/>
              <a:buChar char="•"/>
            </a:pPr>
            <a:r>
              <a:rPr lang="en-GB" b="1" dirty="0">
                <a:solidFill>
                  <a:srgbClr val="121212"/>
                </a:solidFill>
                <a:latin typeface="HK Grotesk Light"/>
              </a:rPr>
              <a:t>Celebrate Contributions: Make </a:t>
            </a:r>
            <a:r>
              <a:rPr lang="en-GB" dirty="0">
                <a:solidFill>
                  <a:srgbClr val="121212"/>
                </a:solidFill>
                <a:latin typeface="HK Grotesk Light"/>
              </a:rPr>
              <a:t>it a practice to acknowledge and celebrate all forms of student contributions, fostering an environment of appreciation and mutual respect.</a:t>
            </a:r>
          </a:p>
          <a:p>
            <a:pPr marL="342900" indent="-342900">
              <a:spcBef>
                <a:spcPts val="600"/>
              </a:spcBef>
              <a:buFont typeface="Arial" panose="020B0604020202020204" pitchFamily="34" charset="0"/>
              <a:buChar char="•"/>
            </a:pPr>
            <a:r>
              <a:rPr lang="en-GB" b="1" dirty="0">
                <a:solidFill>
                  <a:srgbClr val="121212"/>
                </a:solidFill>
                <a:latin typeface="HK Grotesk Light"/>
              </a:rPr>
              <a:t>Continuous Feedback Loop: </a:t>
            </a:r>
            <a:r>
              <a:rPr lang="en-GB" dirty="0">
                <a:solidFill>
                  <a:srgbClr val="121212"/>
                </a:solidFill>
                <a:latin typeface="HK Grotesk Light"/>
              </a:rPr>
              <a:t>Implement a continuous feedback loop that allows students to express how included they feel in the learning process and adjust strategies accordingly.</a:t>
            </a:r>
            <a:endParaRPr lang="en-US" dirty="0">
              <a:solidFill>
                <a:srgbClr val="121212"/>
              </a:solidFill>
              <a:latin typeface="HK Grotesk Light"/>
            </a:endParaRPr>
          </a:p>
        </p:txBody>
      </p:sp>
      <p:sp>
        <p:nvSpPr>
          <p:cNvPr id="28" name="TextBox 27">
            <a:extLst>
              <a:ext uri="{FF2B5EF4-FFF2-40B4-BE49-F238E27FC236}">
                <a16:creationId xmlns:a16="http://schemas.microsoft.com/office/drawing/2014/main" id="{5DBF8C30-62BD-24D8-E96F-DA8439148BFE}"/>
              </a:ext>
            </a:extLst>
          </p:cNvPr>
          <p:cNvSpPr txBox="1"/>
          <p:nvPr/>
        </p:nvSpPr>
        <p:spPr>
          <a:xfrm>
            <a:off x="11049614" y="5048283"/>
            <a:ext cx="3662418" cy="1569660"/>
          </a:xfrm>
          <a:prstGeom prst="rect">
            <a:avLst/>
          </a:prstGeom>
          <a:noFill/>
        </p:spPr>
        <p:txBody>
          <a:bodyPr wrap="square">
            <a:spAutoFit/>
          </a:bodyPr>
          <a:lstStyle/>
          <a:p>
            <a:r>
              <a:rPr lang="en-GB" sz="3200" b="1" i="0" dirty="0">
                <a:solidFill>
                  <a:srgbClr val="0D0D0D"/>
                </a:solidFill>
                <a:effectLst/>
                <a:latin typeface="Söhne"/>
              </a:rPr>
              <a:t>Cultivating a Culture of Respect and Appreciation</a:t>
            </a:r>
            <a:endParaRPr lang="en-US" sz="3200" spc="-87" dirty="0">
              <a:solidFill>
                <a:srgbClr val="033C5B"/>
              </a:solidFill>
              <a:latin typeface="HK Grotesk Bold"/>
            </a:endParaRPr>
          </a:p>
        </p:txBody>
      </p:sp>
      <p:sp>
        <p:nvSpPr>
          <p:cNvPr id="17" name="Google Shape;117;p3">
            <a:extLst>
              <a:ext uri="{FF2B5EF4-FFF2-40B4-BE49-F238E27FC236}">
                <a16:creationId xmlns:a16="http://schemas.microsoft.com/office/drawing/2014/main" id="{AB685461-A222-DA4D-74E9-346CCACD5185}"/>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 name="Google Shape;118;p3">
            <a:extLst>
              <a:ext uri="{FF2B5EF4-FFF2-40B4-BE49-F238E27FC236}">
                <a16:creationId xmlns:a16="http://schemas.microsoft.com/office/drawing/2014/main" id="{33938E24-C627-195A-6438-50803524F13D}"/>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 name="Google Shape;119;p3">
            <a:extLst>
              <a:ext uri="{FF2B5EF4-FFF2-40B4-BE49-F238E27FC236}">
                <a16:creationId xmlns:a16="http://schemas.microsoft.com/office/drawing/2014/main" id="{0174EDDD-36DD-5EBC-6E05-3BD6DDE2B1BD}"/>
              </a:ext>
            </a:extLst>
          </p:cNvPr>
          <p:cNvSpPr txBox="1"/>
          <p:nvPr/>
        </p:nvSpPr>
        <p:spPr>
          <a:xfrm>
            <a:off x="5283188" y="9149952"/>
            <a:ext cx="1080087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dirty="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dirty="0"/>
          </a:p>
        </p:txBody>
      </p:sp>
      <p:pic>
        <p:nvPicPr>
          <p:cNvPr id="21" name="Picture 20">
            <a:extLst>
              <a:ext uri="{FF2B5EF4-FFF2-40B4-BE49-F238E27FC236}">
                <a16:creationId xmlns:a16="http://schemas.microsoft.com/office/drawing/2014/main" id="{4F33CB2B-F836-2938-5F66-F4309DDB880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Tree>
    <p:extLst>
      <p:ext uri="{BB962C8B-B14F-4D97-AF65-F5344CB8AC3E}">
        <p14:creationId xmlns:p14="http://schemas.microsoft.com/office/powerpoint/2010/main" val="4171227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41FB8A-F454-D921-7BEB-9B3AEE002958}"/>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2D721A23-2406-4238-6607-692E93BE9E18}"/>
              </a:ext>
            </a:extLst>
          </p:cNvPr>
          <p:cNvSpPr txBox="1"/>
          <p:nvPr/>
        </p:nvSpPr>
        <p:spPr>
          <a:xfrm>
            <a:off x="2945183" y="188641"/>
            <a:ext cx="13265244" cy="1354217"/>
          </a:xfrm>
          <a:prstGeom prst="rect">
            <a:avLst/>
          </a:prstGeom>
        </p:spPr>
        <p:txBody>
          <a:bodyPr lIns="0" tIns="0" rIns="0" bIns="0" rtlCol="0" anchor="t">
            <a:spAutoFit/>
          </a:bodyPr>
          <a:lstStyle/>
          <a:p>
            <a:r>
              <a:rPr lang="en-GB" sz="4400" spc="-69" dirty="0">
                <a:solidFill>
                  <a:srgbClr val="033C5B"/>
                </a:solidFill>
                <a:latin typeface="HK Grotesk Bold"/>
              </a:rPr>
              <a:t>Facilitation Beyond Content: </a:t>
            </a:r>
            <a:r>
              <a:rPr lang="en-GB" sz="4400" spc="-69" dirty="0">
                <a:solidFill>
                  <a:srgbClr val="033C5B"/>
                </a:solidFill>
                <a:latin typeface="HK Grotesk Light" panose="020B0604020202020204" charset="0"/>
              </a:rPr>
              <a:t>Enhancing Interaction and Inclusivity Through Skilful Facilitation</a:t>
            </a:r>
            <a:endParaRPr lang="en-US" sz="4400" spc="-69" dirty="0">
              <a:solidFill>
                <a:srgbClr val="033C5B"/>
              </a:solidFill>
              <a:latin typeface="HK Grotesk Light" panose="020B0604020202020204" charset="0"/>
            </a:endParaRPr>
          </a:p>
        </p:txBody>
      </p:sp>
      <p:sp>
        <p:nvSpPr>
          <p:cNvPr id="3" name="AutoShape 3">
            <a:extLst>
              <a:ext uri="{FF2B5EF4-FFF2-40B4-BE49-F238E27FC236}">
                <a16:creationId xmlns:a16="http://schemas.microsoft.com/office/drawing/2014/main" id="{99EFAC07-EF1F-7FC6-B243-8EE716044BF2}"/>
              </a:ext>
            </a:extLst>
          </p:cNvPr>
          <p:cNvSpPr/>
          <p:nvPr/>
        </p:nvSpPr>
        <p:spPr>
          <a:xfrm>
            <a:off x="-130877" y="-38241"/>
            <a:ext cx="2766824" cy="5218616"/>
          </a:xfrm>
          <a:prstGeom prst="rect">
            <a:avLst/>
          </a:prstGeom>
          <a:solidFill>
            <a:srgbClr val="FB8709"/>
          </a:solidFill>
        </p:spPr>
        <p:txBody>
          <a:bodyPr/>
          <a:lstStyle/>
          <a:p>
            <a:endParaRPr lang="en-IE"/>
          </a:p>
        </p:txBody>
      </p:sp>
      <p:sp>
        <p:nvSpPr>
          <p:cNvPr id="4" name="Freeform 4">
            <a:extLst>
              <a:ext uri="{FF2B5EF4-FFF2-40B4-BE49-F238E27FC236}">
                <a16:creationId xmlns:a16="http://schemas.microsoft.com/office/drawing/2014/main" id="{5C298276-90B8-A514-7D85-DDEAFF51A22A}"/>
              </a:ext>
            </a:extLst>
          </p:cNvPr>
          <p:cNvSpPr/>
          <p:nvPr/>
        </p:nvSpPr>
        <p:spPr>
          <a:xfrm rot="5400000">
            <a:off x="0" y="2507553"/>
            <a:ext cx="2635947" cy="2635947"/>
          </a:xfrm>
          <a:custGeom>
            <a:avLst/>
            <a:gdLst/>
            <a:ahLst/>
            <a:cxnLst/>
            <a:rect l="l" t="t" r="r" b="b"/>
            <a:pathLst>
              <a:path w="2635947" h="2635947">
                <a:moveTo>
                  <a:pt x="0" y="0"/>
                </a:moveTo>
                <a:lnTo>
                  <a:pt x="2635947" y="0"/>
                </a:lnTo>
                <a:lnTo>
                  <a:pt x="2635947" y="2635947"/>
                </a:lnTo>
                <a:lnTo>
                  <a:pt x="0" y="26359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
        <p:nvSpPr>
          <p:cNvPr id="5" name="AutoShape 5">
            <a:extLst>
              <a:ext uri="{FF2B5EF4-FFF2-40B4-BE49-F238E27FC236}">
                <a16:creationId xmlns:a16="http://schemas.microsoft.com/office/drawing/2014/main" id="{C97482B0-2D91-8F77-C112-82E4F4869272}"/>
              </a:ext>
            </a:extLst>
          </p:cNvPr>
          <p:cNvSpPr/>
          <p:nvPr/>
        </p:nvSpPr>
        <p:spPr>
          <a:xfrm>
            <a:off x="-130877" y="5143500"/>
            <a:ext cx="2766824" cy="3665330"/>
          </a:xfrm>
          <a:prstGeom prst="rect">
            <a:avLst/>
          </a:prstGeom>
          <a:solidFill>
            <a:srgbClr val="053249"/>
          </a:solidFill>
        </p:spPr>
        <p:txBody>
          <a:bodyPr/>
          <a:lstStyle/>
          <a:p>
            <a:endParaRPr lang="en-IE"/>
          </a:p>
        </p:txBody>
      </p:sp>
      <p:sp>
        <p:nvSpPr>
          <p:cNvPr id="6" name="Freeform 6">
            <a:extLst>
              <a:ext uri="{FF2B5EF4-FFF2-40B4-BE49-F238E27FC236}">
                <a16:creationId xmlns:a16="http://schemas.microsoft.com/office/drawing/2014/main" id="{2D328A72-791D-D795-E666-9025F6539AB9}"/>
              </a:ext>
            </a:extLst>
          </p:cNvPr>
          <p:cNvSpPr/>
          <p:nvPr/>
        </p:nvSpPr>
        <p:spPr>
          <a:xfrm rot="5400000" flipH="1">
            <a:off x="0" y="5143500"/>
            <a:ext cx="2635947" cy="2635947"/>
          </a:xfrm>
          <a:custGeom>
            <a:avLst/>
            <a:gdLst/>
            <a:ahLst/>
            <a:cxnLst/>
            <a:rect l="l" t="t" r="r" b="b"/>
            <a:pathLst>
              <a:path w="2635947" h="2635947">
                <a:moveTo>
                  <a:pt x="2635947" y="0"/>
                </a:moveTo>
                <a:lnTo>
                  <a:pt x="0" y="0"/>
                </a:lnTo>
                <a:lnTo>
                  <a:pt x="0" y="2635947"/>
                </a:lnTo>
                <a:lnTo>
                  <a:pt x="2635947" y="2635947"/>
                </a:lnTo>
                <a:lnTo>
                  <a:pt x="263594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IE"/>
          </a:p>
        </p:txBody>
      </p:sp>
      <p:graphicFrame>
        <p:nvGraphicFramePr>
          <p:cNvPr id="17" name="Diagram 16">
            <a:extLst>
              <a:ext uri="{FF2B5EF4-FFF2-40B4-BE49-F238E27FC236}">
                <a16:creationId xmlns:a16="http://schemas.microsoft.com/office/drawing/2014/main" id="{743E8580-DC2D-381D-5E2B-F56E30289615}"/>
              </a:ext>
            </a:extLst>
          </p:cNvPr>
          <p:cNvGraphicFramePr/>
          <p:nvPr>
            <p:extLst>
              <p:ext uri="{D42A27DB-BD31-4B8C-83A1-F6EECF244321}">
                <p14:modId xmlns:p14="http://schemas.microsoft.com/office/powerpoint/2010/main" val="3531127013"/>
              </p:ext>
            </p:extLst>
          </p:nvPr>
        </p:nvGraphicFramePr>
        <p:xfrm>
          <a:off x="2813023" y="1548047"/>
          <a:ext cx="14716315" cy="724564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1" name="AutoShape 11">
            <a:extLst>
              <a:ext uri="{FF2B5EF4-FFF2-40B4-BE49-F238E27FC236}">
                <a16:creationId xmlns:a16="http://schemas.microsoft.com/office/drawing/2014/main" id="{284C1B11-5729-E241-3CD6-160E424B4D93}"/>
              </a:ext>
            </a:extLst>
          </p:cNvPr>
          <p:cNvSpPr/>
          <p:nvPr/>
        </p:nvSpPr>
        <p:spPr>
          <a:xfrm rot="5400000">
            <a:off x="9139238" y="173356"/>
            <a:ext cx="9525" cy="17270948"/>
          </a:xfrm>
          <a:prstGeom prst="rect">
            <a:avLst/>
          </a:prstGeom>
          <a:solidFill>
            <a:srgbClr val="FB8709"/>
          </a:solidFill>
        </p:spPr>
        <p:txBody>
          <a:bodyPr/>
          <a:lstStyle/>
          <a:p>
            <a:endParaRPr lang="en-IE"/>
          </a:p>
        </p:txBody>
      </p:sp>
      <p:sp>
        <p:nvSpPr>
          <p:cNvPr id="12" name="Google Shape;117;p3">
            <a:extLst>
              <a:ext uri="{FF2B5EF4-FFF2-40B4-BE49-F238E27FC236}">
                <a16:creationId xmlns:a16="http://schemas.microsoft.com/office/drawing/2014/main" id="{73F20FB5-01FF-9621-B052-A19F85CAC643}"/>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11">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18;p3">
            <a:extLst>
              <a:ext uri="{FF2B5EF4-FFF2-40B4-BE49-F238E27FC236}">
                <a16:creationId xmlns:a16="http://schemas.microsoft.com/office/drawing/2014/main" id="{D74663CD-1602-FD66-D8F3-F1EB6C68BB44}"/>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1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119;p3">
            <a:extLst>
              <a:ext uri="{FF2B5EF4-FFF2-40B4-BE49-F238E27FC236}">
                <a16:creationId xmlns:a16="http://schemas.microsoft.com/office/drawing/2014/main" id="{086B8442-7374-9678-690F-F4F7638A3891}"/>
              </a:ext>
            </a:extLst>
          </p:cNvPr>
          <p:cNvSpPr txBox="1"/>
          <p:nvPr/>
        </p:nvSpPr>
        <p:spPr>
          <a:xfrm>
            <a:off x="5283188" y="9149952"/>
            <a:ext cx="1080087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dirty="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dirty="0"/>
          </a:p>
        </p:txBody>
      </p:sp>
      <p:pic>
        <p:nvPicPr>
          <p:cNvPr id="15" name="Picture 14">
            <a:extLst>
              <a:ext uri="{FF2B5EF4-FFF2-40B4-BE49-F238E27FC236}">
                <a16:creationId xmlns:a16="http://schemas.microsoft.com/office/drawing/2014/main" id="{574D7B76-5E88-E1B5-9194-85E61E1E4B6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Tree>
    <p:extLst>
      <p:ext uri="{BB962C8B-B14F-4D97-AF65-F5344CB8AC3E}">
        <p14:creationId xmlns:p14="http://schemas.microsoft.com/office/powerpoint/2010/main" val="846216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a:extLst>
            <a:ext uri="{FF2B5EF4-FFF2-40B4-BE49-F238E27FC236}">
              <a16:creationId xmlns:a16="http://schemas.microsoft.com/office/drawing/2014/main" id="{2F82C6DC-0A16-72DC-F7E4-C0F115027F5E}"/>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77313541-00C8-DBFC-58FA-BD84B27D2813}"/>
              </a:ext>
            </a:extLst>
          </p:cNvPr>
          <p:cNvSpPr txBox="1"/>
          <p:nvPr/>
        </p:nvSpPr>
        <p:spPr>
          <a:xfrm>
            <a:off x="484662" y="692130"/>
            <a:ext cx="13563600" cy="1354217"/>
          </a:xfrm>
          <a:prstGeom prst="rect">
            <a:avLst/>
          </a:prstGeom>
        </p:spPr>
        <p:txBody>
          <a:bodyPr wrap="square" lIns="0" tIns="0" rIns="0" bIns="0" rtlCol="0" anchor="t">
            <a:spAutoFit/>
          </a:bodyPr>
          <a:lstStyle/>
          <a:p>
            <a:r>
              <a:rPr lang="en-GB" sz="4400" spc="-87" dirty="0">
                <a:solidFill>
                  <a:srgbClr val="033C5B"/>
                </a:solidFill>
                <a:latin typeface="HK Grotesk Bold"/>
              </a:rPr>
              <a:t>Active Learning through Collaboration: </a:t>
            </a:r>
            <a:r>
              <a:rPr lang="en-GB" sz="4400" spc="-87" dirty="0">
                <a:solidFill>
                  <a:srgbClr val="033C5B"/>
                </a:solidFill>
                <a:latin typeface="HK Grotesk Light" panose="020B0604020202020204" charset="0"/>
              </a:rPr>
              <a:t>Turning Collaboration into a Catalyst for Active Learning</a:t>
            </a:r>
            <a:endParaRPr lang="en-GB" sz="4400" spc="-87" dirty="0">
              <a:solidFill>
                <a:srgbClr val="033C5B"/>
              </a:solidFill>
              <a:latin typeface="HK Grotesk Bold"/>
            </a:endParaRPr>
          </a:p>
        </p:txBody>
      </p:sp>
      <p:sp>
        <p:nvSpPr>
          <p:cNvPr id="3" name="AutoShape 3">
            <a:extLst>
              <a:ext uri="{FF2B5EF4-FFF2-40B4-BE49-F238E27FC236}">
                <a16:creationId xmlns:a16="http://schemas.microsoft.com/office/drawing/2014/main" id="{4DBBCE31-3214-D107-2933-591643C0A895}"/>
              </a:ext>
            </a:extLst>
          </p:cNvPr>
          <p:cNvSpPr/>
          <p:nvPr/>
        </p:nvSpPr>
        <p:spPr>
          <a:xfrm>
            <a:off x="17044742" y="-150232"/>
            <a:ext cx="1246758" cy="8954299"/>
          </a:xfrm>
          <a:prstGeom prst="rect">
            <a:avLst/>
          </a:prstGeom>
          <a:solidFill>
            <a:srgbClr val="FB8709"/>
          </a:solidFill>
        </p:spPr>
        <p:txBody>
          <a:bodyPr/>
          <a:lstStyle/>
          <a:p>
            <a:endParaRPr lang="en-IE"/>
          </a:p>
        </p:txBody>
      </p:sp>
      <p:sp>
        <p:nvSpPr>
          <p:cNvPr id="4" name="AutoShape 4">
            <a:extLst>
              <a:ext uri="{FF2B5EF4-FFF2-40B4-BE49-F238E27FC236}">
                <a16:creationId xmlns:a16="http://schemas.microsoft.com/office/drawing/2014/main" id="{BB124003-C437-5ADF-7C73-DF6E2D15F904}"/>
              </a:ext>
            </a:extLst>
          </p:cNvPr>
          <p:cNvSpPr/>
          <p:nvPr/>
        </p:nvSpPr>
        <p:spPr>
          <a:xfrm rot="-5400000">
            <a:off x="8470041" y="-9274818"/>
            <a:ext cx="1246758" cy="18291501"/>
          </a:xfrm>
          <a:prstGeom prst="rect">
            <a:avLst/>
          </a:prstGeom>
          <a:solidFill>
            <a:srgbClr val="FB8709"/>
          </a:solidFill>
        </p:spPr>
        <p:txBody>
          <a:bodyPr/>
          <a:lstStyle/>
          <a:p>
            <a:endParaRPr lang="en-IE"/>
          </a:p>
        </p:txBody>
      </p:sp>
      <p:grpSp>
        <p:nvGrpSpPr>
          <p:cNvPr id="5" name="Group 5">
            <a:extLst>
              <a:ext uri="{FF2B5EF4-FFF2-40B4-BE49-F238E27FC236}">
                <a16:creationId xmlns:a16="http://schemas.microsoft.com/office/drawing/2014/main" id="{2C5F5911-1C45-C3E8-8290-CE5377740350}"/>
              </a:ext>
            </a:extLst>
          </p:cNvPr>
          <p:cNvGrpSpPr/>
          <p:nvPr/>
        </p:nvGrpSpPr>
        <p:grpSpPr>
          <a:xfrm rot="-10800000">
            <a:off x="13961765" y="-1849"/>
            <a:ext cx="4329736" cy="4322808"/>
            <a:chOff x="0" y="0"/>
            <a:chExt cx="6350000" cy="6339840"/>
          </a:xfrm>
        </p:grpSpPr>
        <p:sp>
          <p:nvSpPr>
            <p:cNvPr id="6" name="Freeform 6">
              <a:extLst>
                <a:ext uri="{FF2B5EF4-FFF2-40B4-BE49-F238E27FC236}">
                  <a16:creationId xmlns:a16="http://schemas.microsoft.com/office/drawing/2014/main" id="{661C19A7-43E2-0D40-2ED0-5F11E3F655F4}"/>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IE"/>
            </a:p>
          </p:txBody>
        </p:sp>
      </p:grpSp>
      <p:sp>
        <p:nvSpPr>
          <p:cNvPr id="7" name="Freeform 7">
            <a:extLst>
              <a:ext uri="{FF2B5EF4-FFF2-40B4-BE49-F238E27FC236}">
                <a16:creationId xmlns:a16="http://schemas.microsoft.com/office/drawing/2014/main" id="{C6761085-68D5-873A-BFB3-3B48E805C2B7}"/>
              </a:ext>
            </a:extLst>
          </p:cNvPr>
          <p:cNvSpPr/>
          <p:nvPr/>
        </p:nvSpPr>
        <p:spPr>
          <a:xfrm rot="-10800000" flipH="1">
            <a:off x="16406647" y="0"/>
            <a:ext cx="1884854" cy="1884854"/>
          </a:xfrm>
          <a:custGeom>
            <a:avLst/>
            <a:gdLst/>
            <a:ahLst/>
            <a:cxnLst/>
            <a:rect l="l" t="t" r="r" b="b"/>
            <a:pathLst>
              <a:path w="1884854" h="1884854">
                <a:moveTo>
                  <a:pt x="1884854" y="0"/>
                </a:moveTo>
                <a:lnTo>
                  <a:pt x="0" y="0"/>
                </a:lnTo>
                <a:lnTo>
                  <a:pt x="0" y="1884854"/>
                </a:lnTo>
                <a:lnTo>
                  <a:pt x="1884854" y="1884854"/>
                </a:lnTo>
                <a:lnTo>
                  <a:pt x="188485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graphicFrame>
        <p:nvGraphicFramePr>
          <p:cNvPr id="9" name="Diagram 8">
            <a:extLst>
              <a:ext uri="{FF2B5EF4-FFF2-40B4-BE49-F238E27FC236}">
                <a16:creationId xmlns:a16="http://schemas.microsoft.com/office/drawing/2014/main" id="{994774AA-A234-0FB0-6F23-9037912DABF0}"/>
              </a:ext>
            </a:extLst>
          </p:cNvPr>
          <p:cNvGraphicFramePr/>
          <p:nvPr>
            <p:extLst>
              <p:ext uri="{D42A27DB-BD31-4B8C-83A1-F6EECF244321}">
                <p14:modId xmlns:p14="http://schemas.microsoft.com/office/powerpoint/2010/main" val="1631562591"/>
              </p:ext>
            </p:extLst>
          </p:nvPr>
        </p:nvGraphicFramePr>
        <p:xfrm>
          <a:off x="508525" y="2097186"/>
          <a:ext cx="10311874" cy="33126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AutoShape 12">
            <a:extLst>
              <a:ext uri="{FF2B5EF4-FFF2-40B4-BE49-F238E27FC236}">
                <a16:creationId xmlns:a16="http://schemas.microsoft.com/office/drawing/2014/main" id="{27D96D52-80C0-1BB3-206F-F5760995572F}"/>
              </a:ext>
            </a:extLst>
          </p:cNvPr>
          <p:cNvSpPr/>
          <p:nvPr/>
        </p:nvSpPr>
        <p:spPr>
          <a:xfrm rot="5400000">
            <a:off x="9139238" y="173356"/>
            <a:ext cx="9525" cy="17270948"/>
          </a:xfrm>
          <a:prstGeom prst="rect">
            <a:avLst/>
          </a:prstGeom>
          <a:solidFill>
            <a:srgbClr val="FB8709"/>
          </a:solidFill>
        </p:spPr>
        <p:txBody>
          <a:bodyPr/>
          <a:lstStyle/>
          <a:p>
            <a:endParaRPr lang="en-IE"/>
          </a:p>
        </p:txBody>
      </p:sp>
      <p:graphicFrame>
        <p:nvGraphicFramePr>
          <p:cNvPr id="10" name="Diagram 9">
            <a:extLst>
              <a:ext uri="{FF2B5EF4-FFF2-40B4-BE49-F238E27FC236}">
                <a16:creationId xmlns:a16="http://schemas.microsoft.com/office/drawing/2014/main" id="{E0E5F661-1740-3257-4307-4E601AA02384}"/>
              </a:ext>
            </a:extLst>
          </p:cNvPr>
          <p:cNvGraphicFramePr/>
          <p:nvPr>
            <p:extLst>
              <p:ext uri="{D42A27DB-BD31-4B8C-83A1-F6EECF244321}">
                <p14:modId xmlns:p14="http://schemas.microsoft.com/office/powerpoint/2010/main" val="1296686703"/>
              </p:ext>
            </p:extLst>
          </p:nvPr>
        </p:nvGraphicFramePr>
        <p:xfrm>
          <a:off x="508525" y="5578057"/>
          <a:ext cx="10311874" cy="288965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8" name="Google Shape;117;p3">
            <a:extLst>
              <a:ext uri="{FF2B5EF4-FFF2-40B4-BE49-F238E27FC236}">
                <a16:creationId xmlns:a16="http://schemas.microsoft.com/office/drawing/2014/main" id="{1846ED4F-FC33-2173-F3B3-D8A5669E288F}"/>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1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 name="Google Shape;118;p3">
            <a:extLst>
              <a:ext uri="{FF2B5EF4-FFF2-40B4-BE49-F238E27FC236}">
                <a16:creationId xmlns:a16="http://schemas.microsoft.com/office/drawing/2014/main" id="{59DF9901-D490-B4C1-D1F1-B7F931841CC6}"/>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1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 name="Google Shape;119;p3">
            <a:extLst>
              <a:ext uri="{FF2B5EF4-FFF2-40B4-BE49-F238E27FC236}">
                <a16:creationId xmlns:a16="http://schemas.microsoft.com/office/drawing/2014/main" id="{9BFED698-8595-EB2C-BDB4-684E6077CC6A}"/>
              </a:ext>
            </a:extLst>
          </p:cNvPr>
          <p:cNvSpPr txBox="1"/>
          <p:nvPr/>
        </p:nvSpPr>
        <p:spPr>
          <a:xfrm>
            <a:off x="5283188" y="9149952"/>
            <a:ext cx="1080087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dirty="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dirty="0"/>
          </a:p>
        </p:txBody>
      </p:sp>
      <p:pic>
        <p:nvPicPr>
          <p:cNvPr id="24" name="Picture 23">
            <a:extLst>
              <a:ext uri="{FF2B5EF4-FFF2-40B4-BE49-F238E27FC236}">
                <a16:creationId xmlns:a16="http://schemas.microsoft.com/office/drawing/2014/main" id="{7E089664-CED5-D73A-084A-465256C14651}"/>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pic>
        <p:nvPicPr>
          <p:cNvPr id="25" name="Picture 24" descr="A couple of women wearing surgical masks and gloves working on a mannequin&#10;&#10;Description automatically generated">
            <a:extLst>
              <a:ext uri="{FF2B5EF4-FFF2-40B4-BE49-F238E27FC236}">
                <a16:creationId xmlns:a16="http://schemas.microsoft.com/office/drawing/2014/main" id="{B2A695E5-F6DF-CFE8-90E7-F43DB56F7B8C}"/>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1230094" y="3753532"/>
            <a:ext cx="6549381" cy="43717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673006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3937</Words>
  <Application>Microsoft Office PowerPoint</Application>
  <PresentationFormat>Custom</PresentationFormat>
  <Paragraphs>178</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HK Grotesk</vt:lpstr>
      <vt:lpstr>Symbol</vt:lpstr>
      <vt:lpstr>Söhne</vt:lpstr>
      <vt:lpstr>HK Grotesk Bold</vt:lpstr>
      <vt:lpstr>HK Grotesk Light</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CollaboratiVET-Modules_Content Development Template</dc:title>
  <dc:creator>Anthony Carty</dc:creator>
  <cp:lastModifiedBy>Sotiria Tsalamani</cp:lastModifiedBy>
  <cp:revision>9</cp:revision>
  <dcterms:created xsi:type="dcterms:W3CDTF">2006-08-16T00:00:00Z</dcterms:created>
  <dcterms:modified xsi:type="dcterms:W3CDTF">2024-11-07T20:32:17Z</dcterms:modified>
  <dc:identifier>DAF3h6kuNAo</dc:identifier>
</cp:coreProperties>
</file>