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74" r:id="rId8"/>
    <p:sldId id="273" r:id="rId9"/>
    <p:sldId id="259" r:id="rId10"/>
    <p:sldId id="275" r:id="rId11"/>
    <p:sldId id="268" r:id="rId12"/>
    <p:sldId id="276" r:id="rId13"/>
    <p:sldId id="277" r:id="rId14"/>
    <p:sldId id="262" r:id="rId15"/>
    <p:sldId id="278" r:id="rId16"/>
    <p:sldId id="270" r:id="rId17"/>
    <p:sldId id="280" r:id="rId18"/>
    <p:sldId id="267" r:id="rId19"/>
    <p:sldId id="279" r:id="rId20"/>
    <p:sldId id="264" r:id="rId21"/>
    <p:sldId id="281" r:id="rId22"/>
  </p:sldIdLst>
  <p:sldSz cx="18288000" cy="10287000"/>
  <p:notesSz cx="6858000" cy="9144000"/>
  <p:embeddedFontLst>
    <p:embeddedFont>
      <p:font typeface="HK Grotesk" panose="020B0604020202020204" charset="0"/>
      <p:regular r:id="rId23"/>
    </p:embeddedFont>
    <p:embeddedFont>
      <p:font typeface="HK Grotesk Bold" panose="020B0604020202020204" charset="0"/>
      <p:regular r:id="rId24"/>
    </p:embeddedFont>
    <p:embeddedFont>
      <p:font typeface="HK Grotesk Light" panose="020B060402020202020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1CD3DD-DC6D-4176-94F5-E13B411F8094}" v="17" dt="2024-11-08T20:04:04.5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85" autoAdjust="0"/>
    <p:restoredTop sz="94622" autoAdjust="0"/>
  </p:normalViewPr>
  <p:slideViewPr>
    <p:cSldViewPr>
      <p:cViewPr varScale="1">
        <p:scale>
          <a:sx n="61" d="100"/>
          <a:sy n="61" d="100"/>
        </p:scale>
        <p:origin x="330" y="2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diagrams/_rels/data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diagrams/_rels/drawing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FE817F-5043-4622-86CB-A4F36E5AA221}" type="doc">
      <dgm:prSet loTypeId="urn:microsoft.com/office/officeart/2005/8/layout/vProcess5" loCatId="process" qsTypeId="urn:microsoft.com/office/officeart/2005/8/quickstyle/simple1" qsCatId="simple" csTypeId="urn:microsoft.com/office/officeart/2005/8/colors/accent6_1" csCatId="accent6"/>
      <dgm:spPr/>
      <dgm:t>
        <a:bodyPr/>
        <a:lstStyle/>
        <a:p>
          <a:endParaRPr lang="en-US"/>
        </a:p>
      </dgm:t>
    </dgm:pt>
    <dgm:pt modelId="{1065C2C8-D7D7-4578-82F5-FB1C1F4C5A6D}">
      <dgm:prSet/>
      <dgm:spPr/>
      <dgm:t>
        <a:bodyPr/>
        <a:lstStyle/>
        <a:p>
          <a:r>
            <a:rPr lang="en-GB" b="1" dirty="0"/>
            <a:t>Guía, no </a:t>
          </a:r>
          <a:r>
            <a:rPr lang="en-GB" b="1" dirty="0">
              <a:latin typeface="Calibri"/>
            </a:rPr>
            <a:t>conferencista</a:t>
          </a:r>
          <a:r>
            <a:rPr lang="en-GB" b="1" dirty="0"/>
            <a:t>: </a:t>
          </a:r>
          <a:r>
            <a:rPr lang="en-GB" b="0" dirty="0"/>
            <a:t>Los instructores actúan como facilitadores más que como profesores tradicionales. Su papel consiste en guiar, impulsar y apoyar a los estudiantes en el aprendizaje colaborativo, en lugar de impartir instrucción directa durante la clase.</a:t>
          </a:r>
          <a:endParaRPr lang="en-US" b="0" dirty="0"/>
        </a:p>
      </dgm:t>
    </dgm:pt>
    <dgm:pt modelId="{382B3CD2-80F9-4401-91BA-472BAB5005A6}" type="parTrans" cxnId="{3E6E36E7-203C-4EE1-90F1-A4C12A5C3CAF}">
      <dgm:prSet/>
      <dgm:spPr/>
      <dgm:t>
        <a:bodyPr/>
        <a:lstStyle/>
        <a:p>
          <a:endParaRPr lang="en-US"/>
        </a:p>
      </dgm:t>
    </dgm:pt>
    <dgm:pt modelId="{306A3E70-272E-45CE-A89E-53FE0C514EE8}" type="sibTrans" cxnId="{3E6E36E7-203C-4EE1-90F1-A4C12A5C3CAF}">
      <dgm:prSet/>
      <dgm:spPr/>
      <dgm:t>
        <a:bodyPr/>
        <a:lstStyle/>
        <a:p>
          <a:endParaRPr lang="en-US"/>
        </a:p>
      </dgm:t>
    </dgm:pt>
    <dgm:pt modelId="{8F41E58B-844B-4256-B8D7-3A23BDB3B3BE}">
      <dgm:prSet/>
      <dgm:spPr/>
      <dgm:t>
        <a:bodyPr/>
        <a:lstStyle/>
        <a:p>
          <a:r>
            <a:rPr lang="en-GB" b="1" dirty="0"/>
            <a:t>Supervisar el progreso del grupo: </a:t>
          </a:r>
          <a:r>
            <a:rPr lang="en-GB" b="0" dirty="0"/>
            <a:t>La supervisión periódica del progreso de cada grupo garantiza que todos los estudiantes participen y contribuyan de forma significativa. Los instructores proporcionan apoyo cuando es necesario, ya sea respondiendo preguntas, dando retroalimentación o mediando en conflictos de grupo.</a:t>
          </a:r>
          <a:endParaRPr lang="en-US" b="0" dirty="0"/>
        </a:p>
      </dgm:t>
    </dgm:pt>
    <dgm:pt modelId="{3FD0761C-6FE6-4405-BDD4-40C22ECBC881}" type="parTrans" cxnId="{AB70BBC6-73C7-4A84-A93B-3EE6F2CAA413}">
      <dgm:prSet/>
      <dgm:spPr/>
      <dgm:t>
        <a:bodyPr/>
        <a:lstStyle/>
        <a:p>
          <a:endParaRPr lang="en-US"/>
        </a:p>
      </dgm:t>
    </dgm:pt>
    <dgm:pt modelId="{8B565CB6-9A1C-4310-AAB7-6D207A3A744E}" type="sibTrans" cxnId="{AB70BBC6-73C7-4A84-A93B-3EE6F2CAA413}">
      <dgm:prSet/>
      <dgm:spPr/>
      <dgm:t>
        <a:bodyPr/>
        <a:lstStyle/>
        <a:p>
          <a:endParaRPr lang="en-US"/>
        </a:p>
      </dgm:t>
    </dgm:pt>
    <dgm:pt modelId="{EF65FF66-B2F0-468A-AB64-585D9C856C0D}">
      <dgm:prSet/>
      <dgm:spPr/>
      <dgm:t>
        <a:bodyPr/>
        <a:lstStyle/>
        <a:p>
          <a:r>
            <a:rPr lang="en-GB" b="1" dirty="0"/>
            <a:t>Fomentar un entorno de colaboración: </a:t>
          </a:r>
          <a:r>
            <a:rPr lang="en-GB" b="0" dirty="0"/>
            <a:t>Fomentar una cultura de aula abierta y solidaria en la que los alumnos se sientan cómodos compartiendo ideas y participando en debates constructivos.</a:t>
          </a:r>
          <a:endParaRPr lang="en-US" b="0" dirty="0"/>
        </a:p>
      </dgm:t>
    </dgm:pt>
    <dgm:pt modelId="{A88B80E2-7F51-4B03-8375-3ACE2FEE4939}" type="parTrans" cxnId="{60DD83D9-151B-401A-82B5-A15FB60BB51F}">
      <dgm:prSet/>
      <dgm:spPr/>
      <dgm:t>
        <a:bodyPr/>
        <a:lstStyle/>
        <a:p>
          <a:endParaRPr lang="en-US"/>
        </a:p>
      </dgm:t>
    </dgm:pt>
    <dgm:pt modelId="{EB5CB9A3-623A-40BA-B251-CB01D25EC4D3}" type="sibTrans" cxnId="{60DD83D9-151B-401A-82B5-A15FB60BB51F}">
      <dgm:prSet/>
      <dgm:spPr/>
      <dgm:t>
        <a:bodyPr/>
        <a:lstStyle/>
        <a:p>
          <a:endParaRPr lang="en-US"/>
        </a:p>
      </dgm:t>
    </dgm:pt>
    <dgm:pt modelId="{CBE0CD96-F09E-4754-A683-BA66D2B10686}" type="pres">
      <dgm:prSet presAssocID="{7EFE817F-5043-4622-86CB-A4F36E5AA221}" presName="outerComposite" presStyleCnt="0">
        <dgm:presLayoutVars>
          <dgm:chMax val="5"/>
          <dgm:dir/>
          <dgm:resizeHandles val="exact"/>
        </dgm:presLayoutVars>
      </dgm:prSet>
      <dgm:spPr/>
    </dgm:pt>
    <dgm:pt modelId="{ADD96F07-A0F9-42E4-87F5-32AFEEE34C37}" type="pres">
      <dgm:prSet presAssocID="{7EFE817F-5043-4622-86CB-A4F36E5AA221}" presName="dummyMaxCanvas" presStyleCnt="0">
        <dgm:presLayoutVars/>
      </dgm:prSet>
      <dgm:spPr/>
    </dgm:pt>
    <dgm:pt modelId="{2E62CD3C-ED24-4315-8D75-3D9F138D5260}" type="pres">
      <dgm:prSet presAssocID="{7EFE817F-5043-4622-86CB-A4F36E5AA221}" presName="ThreeNodes_1" presStyleLbl="node1" presStyleIdx="0" presStyleCnt="3">
        <dgm:presLayoutVars>
          <dgm:bulletEnabled val="1"/>
        </dgm:presLayoutVars>
      </dgm:prSet>
      <dgm:spPr/>
    </dgm:pt>
    <dgm:pt modelId="{B8EB38D9-F4F4-4E10-B1BB-782C18F8C1D0}" type="pres">
      <dgm:prSet presAssocID="{7EFE817F-5043-4622-86CB-A4F36E5AA221}" presName="ThreeNodes_2" presStyleLbl="node1" presStyleIdx="1" presStyleCnt="3">
        <dgm:presLayoutVars>
          <dgm:bulletEnabled val="1"/>
        </dgm:presLayoutVars>
      </dgm:prSet>
      <dgm:spPr/>
    </dgm:pt>
    <dgm:pt modelId="{B2DA09F5-5A5B-4A29-9374-1F94D0B62681}" type="pres">
      <dgm:prSet presAssocID="{7EFE817F-5043-4622-86CB-A4F36E5AA221}" presName="ThreeNodes_3" presStyleLbl="node1" presStyleIdx="2" presStyleCnt="3">
        <dgm:presLayoutVars>
          <dgm:bulletEnabled val="1"/>
        </dgm:presLayoutVars>
      </dgm:prSet>
      <dgm:spPr/>
    </dgm:pt>
    <dgm:pt modelId="{B4B39359-5E71-4E57-9E82-B3FE08EC7D55}" type="pres">
      <dgm:prSet presAssocID="{7EFE817F-5043-4622-86CB-A4F36E5AA221}" presName="ThreeConn_1-2" presStyleLbl="fgAccFollowNode1" presStyleIdx="0" presStyleCnt="2">
        <dgm:presLayoutVars>
          <dgm:bulletEnabled val="1"/>
        </dgm:presLayoutVars>
      </dgm:prSet>
      <dgm:spPr/>
    </dgm:pt>
    <dgm:pt modelId="{86F3FED5-8302-41D7-8947-F1D6B4FF6ADC}" type="pres">
      <dgm:prSet presAssocID="{7EFE817F-5043-4622-86CB-A4F36E5AA221}" presName="ThreeConn_2-3" presStyleLbl="fgAccFollowNode1" presStyleIdx="1" presStyleCnt="2">
        <dgm:presLayoutVars>
          <dgm:bulletEnabled val="1"/>
        </dgm:presLayoutVars>
      </dgm:prSet>
      <dgm:spPr/>
    </dgm:pt>
    <dgm:pt modelId="{7F9541E5-76B8-4270-8AFE-20BB4888E933}" type="pres">
      <dgm:prSet presAssocID="{7EFE817F-5043-4622-86CB-A4F36E5AA221}" presName="ThreeNodes_1_text" presStyleLbl="node1" presStyleIdx="2" presStyleCnt="3">
        <dgm:presLayoutVars>
          <dgm:bulletEnabled val="1"/>
        </dgm:presLayoutVars>
      </dgm:prSet>
      <dgm:spPr/>
    </dgm:pt>
    <dgm:pt modelId="{3CB29A29-E459-4622-9DAE-E5774EE701AE}" type="pres">
      <dgm:prSet presAssocID="{7EFE817F-5043-4622-86CB-A4F36E5AA221}" presName="ThreeNodes_2_text" presStyleLbl="node1" presStyleIdx="2" presStyleCnt="3">
        <dgm:presLayoutVars>
          <dgm:bulletEnabled val="1"/>
        </dgm:presLayoutVars>
      </dgm:prSet>
      <dgm:spPr/>
    </dgm:pt>
    <dgm:pt modelId="{A5081A61-E1D0-4D4F-AB02-E23761ED6AC5}" type="pres">
      <dgm:prSet presAssocID="{7EFE817F-5043-4622-86CB-A4F36E5AA221}" presName="ThreeNodes_3_text" presStyleLbl="node1" presStyleIdx="2" presStyleCnt="3">
        <dgm:presLayoutVars>
          <dgm:bulletEnabled val="1"/>
        </dgm:presLayoutVars>
      </dgm:prSet>
      <dgm:spPr/>
    </dgm:pt>
  </dgm:ptLst>
  <dgm:cxnLst>
    <dgm:cxn modelId="{EA78E070-6A29-4133-8EF4-884EB8D40017}" type="presOf" srcId="{1065C2C8-D7D7-4578-82F5-FB1C1F4C5A6D}" destId="{2E62CD3C-ED24-4315-8D75-3D9F138D5260}" srcOrd="0" destOrd="0" presId="urn:microsoft.com/office/officeart/2005/8/layout/vProcess5"/>
    <dgm:cxn modelId="{C8EDA571-17E1-45AC-AFBC-D521D26BF507}" type="presOf" srcId="{EF65FF66-B2F0-468A-AB64-585D9C856C0D}" destId="{B2DA09F5-5A5B-4A29-9374-1F94D0B62681}" srcOrd="0" destOrd="0" presId="urn:microsoft.com/office/officeart/2005/8/layout/vProcess5"/>
    <dgm:cxn modelId="{7F3FE778-7FBA-4E26-91EF-38A22050F545}" type="presOf" srcId="{8F41E58B-844B-4256-B8D7-3A23BDB3B3BE}" destId="{3CB29A29-E459-4622-9DAE-E5774EE701AE}" srcOrd="1" destOrd="0" presId="urn:microsoft.com/office/officeart/2005/8/layout/vProcess5"/>
    <dgm:cxn modelId="{223A4C82-5476-481A-9066-1E29B8BE2538}" type="presOf" srcId="{8B565CB6-9A1C-4310-AAB7-6D207A3A744E}" destId="{86F3FED5-8302-41D7-8947-F1D6B4FF6ADC}" srcOrd="0" destOrd="0" presId="urn:microsoft.com/office/officeart/2005/8/layout/vProcess5"/>
    <dgm:cxn modelId="{813DE2A1-4513-4177-AFC8-4B22902E7C5D}" type="presOf" srcId="{306A3E70-272E-45CE-A89E-53FE0C514EE8}" destId="{B4B39359-5E71-4E57-9E82-B3FE08EC7D55}" srcOrd="0" destOrd="0" presId="urn:microsoft.com/office/officeart/2005/8/layout/vProcess5"/>
    <dgm:cxn modelId="{0E00D6AA-E7ED-4866-93F7-BBE18CF8E287}" type="presOf" srcId="{8F41E58B-844B-4256-B8D7-3A23BDB3B3BE}" destId="{B8EB38D9-F4F4-4E10-B1BB-782C18F8C1D0}" srcOrd="0" destOrd="0" presId="urn:microsoft.com/office/officeart/2005/8/layout/vProcess5"/>
    <dgm:cxn modelId="{AB70BBC6-73C7-4A84-A93B-3EE6F2CAA413}" srcId="{7EFE817F-5043-4622-86CB-A4F36E5AA221}" destId="{8F41E58B-844B-4256-B8D7-3A23BDB3B3BE}" srcOrd="1" destOrd="0" parTransId="{3FD0761C-6FE6-4405-BDD4-40C22ECBC881}" sibTransId="{8B565CB6-9A1C-4310-AAB7-6D207A3A744E}"/>
    <dgm:cxn modelId="{7029F0C8-6476-4E0B-A258-5A7F3B94E2FC}" type="presOf" srcId="{1065C2C8-D7D7-4578-82F5-FB1C1F4C5A6D}" destId="{7F9541E5-76B8-4270-8AFE-20BB4888E933}" srcOrd="1" destOrd="0" presId="urn:microsoft.com/office/officeart/2005/8/layout/vProcess5"/>
    <dgm:cxn modelId="{60DD83D9-151B-401A-82B5-A15FB60BB51F}" srcId="{7EFE817F-5043-4622-86CB-A4F36E5AA221}" destId="{EF65FF66-B2F0-468A-AB64-585D9C856C0D}" srcOrd="2" destOrd="0" parTransId="{A88B80E2-7F51-4B03-8375-3ACE2FEE4939}" sibTransId="{EB5CB9A3-623A-40BA-B251-CB01D25EC4D3}"/>
    <dgm:cxn modelId="{3E6E36E7-203C-4EE1-90F1-A4C12A5C3CAF}" srcId="{7EFE817F-5043-4622-86CB-A4F36E5AA221}" destId="{1065C2C8-D7D7-4578-82F5-FB1C1F4C5A6D}" srcOrd="0" destOrd="0" parTransId="{382B3CD2-80F9-4401-91BA-472BAB5005A6}" sibTransId="{306A3E70-272E-45CE-A89E-53FE0C514EE8}"/>
    <dgm:cxn modelId="{765338E8-F3D6-401E-9FD9-710AD7CCDB74}" type="presOf" srcId="{EF65FF66-B2F0-468A-AB64-585D9C856C0D}" destId="{A5081A61-E1D0-4D4F-AB02-E23761ED6AC5}" srcOrd="1" destOrd="0" presId="urn:microsoft.com/office/officeart/2005/8/layout/vProcess5"/>
    <dgm:cxn modelId="{AB73DDE9-7EDF-49B5-9309-61E58DCB7676}" type="presOf" srcId="{7EFE817F-5043-4622-86CB-A4F36E5AA221}" destId="{CBE0CD96-F09E-4754-A683-BA66D2B10686}" srcOrd="0" destOrd="0" presId="urn:microsoft.com/office/officeart/2005/8/layout/vProcess5"/>
    <dgm:cxn modelId="{3095E019-ECE4-4E46-97AB-AA3C84FBB44E}" type="presParOf" srcId="{CBE0CD96-F09E-4754-A683-BA66D2B10686}" destId="{ADD96F07-A0F9-42E4-87F5-32AFEEE34C37}" srcOrd="0" destOrd="0" presId="urn:microsoft.com/office/officeart/2005/8/layout/vProcess5"/>
    <dgm:cxn modelId="{636229AD-7CE3-43ED-99FA-517E71F4F1F9}" type="presParOf" srcId="{CBE0CD96-F09E-4754-A683-BA66D2B10686}" destId="{2E62CD3C-ED24-4315-8D75-3D9F138D5260}" srcOrd="1" destOrd="0" presId="urn:microsoft.com/office/officeart/2005/8/layout/vProcess5"/>
    <dgm:cxn modelId="{A03517EF-2142-49F0-99C3-22D3335027D2}" type="presParOf" srcId="{CBE0CD96-F09E-4754-A683-BA66D2B10686}" destId="{B8EB38D9-F4F4-4E10-B1BB-782C18F8C1D0}" srcOrd="2" destOrd="0" presId="urn:microsoft.com/office/officeart/2005/8/layout/vProcess5"/>
    <dgm:cxn modelId="{61959048-34E3-420E-80E1-24F422177C3B}" type="presParOf" srcId="{CBE0CD96-F09E-4754-A683-BA66D2B10686}" destId="{B2DA09F5-5A5B-4A29-9374-1F94D0B62681}" srcOrd="3" destOrd="0" presId="urn:microsoft.com/office/officeart/2005/8/layout/vProcess5"/>
    <dgm:cxn modelId="{71D0B6C4-3BA2-41D4-9373-BC3CAB5C450B}" type="presParOf" srcId="{CBE0CD96-F09E-4754-A683-BA66D2B10686}" destId="{B4B39359-5E71-4E57-9E82-B3FE08EC7D55}" srcOrd="4" destOrd="0" presId="urn:microsoft.com/office/officeart/2005/8/layout/vProcess5"/>
    <dgm:cxn modelId="{3031F26E-DD84-4EBF-9CEA-6D6731D71670}" type="presParOf" srcId="{CBE0CD96-F09E-4754-A683-BA66D2B10686}" destId="{86F3FED5-8302-41D7-8947-F1D6B4FF6ADC}" srcOrd="5" destOrd="0" presId="urn:microsoft.com/office/officeart/2005/8/layout/vProcess5"/>
    <dgm:cxn modelId="{403D1DD0-3177-490A-9D74-3F366BE671A1}" type="presParOf" srcId="{CBE0CD96-F09E-4754-A683-BA66D2B10686}" destId="{7F9541E5-76B8-4270-8AFE-20BB4888E933}" srcOrd="6" destOrd="0" presId="urn:microsoft.com/office/officeart/2005/8/layout/vProcess5"/>
    <dgm:cxn modelId="{C83933AE-197E-4ABE-8670-4F1AF1553C85}" type="presParOf" srcId="{CBE0CD96-F09E-4754-A683-BA66D2B10686}" destId="{3CB29A29-E459-4622-9DAE-E5774EE701AE}" srcOrd="7" destOrd="0" presId="urn:microsoft.com/office/officeart/2005/8/layout/vProcess5"/>
    <dgm:cxn modelId="{B6CC9323-7DDE-4C3C-96EF-A0A4534F9435}" type="presParOf" srcId="{CBE0CD96-F09E-4754-A683-BA66D2B10686}" destId="{A5081A61-E1D0-4D4F-AB02-E23761ED6AC5}"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7E06F83-4586-4B68-BE76-96565D655164}" type="doc">
      <dgm:prSet loTypeId="urn:microsoft.com/office/officeart/2005/8/layout/hProcess11" loCatId="process" qsTypeId="urn:microsoft.com/office/officeart/2005/8/quickstyle/simple1" qsCatId="simple" csTypeId="urn:microsoft.com/office/officeart/2005/8/colors/accent6_2" csCatId="accent6"/>
      <dgm:spPr/>
      <dgm:t>
        <a:bodyPr/>
        <a:lstStyle/>
        <a:p>
          <a:endParaRPr lang="en-BE"/>
        </a:p>
      </dgm:t>
    </dgm:pt>
    <dgm:pt modelId="{2A834E01-3DB0-451E-9D82-5508D0573F9D}">
      <dgm:prSet custT="1"/>
      <dgm:spPr/>
      <dgm:t>
        <a:bodyPr/>
        <a:lstStyle/>
        <a:p>
          <a:r>
            <a:rPr lang="en-GB" sz="1600" b="1"/>
            <a:t>Integración holística de la colaboración:</a:t>
          </a:r>
          <a:endParaRPr lang="en-BE" sz="1600"/>
        </a:p>
      </dgm:t>
    </dgm:pt>
    <dgm:pt modelId="{BA8B35E6-B495-4EF0-84DC-0EC0DC83D7E8}" type="parTrans" cxnId="{848C9D0C-4FF8-455B-AEFC-7AF4DD853B1D}">
      <dgm:prSet/>
      <dgm:spPr/>
      <dgm:t>
        <a:bodyPr/>
        <a:lstStyle/>
        <a:p>
          <a:endParaRPr lang="en-BE" sz="2000"/>
        </a:p>
      </dgm:t>
    </dgm:pt>
    <dgm:pt modelId="{6BD62519-DD2D-4A04-A4A5-021194D2EE91}" type="sibTrans" cxnId="{848C9D0C-4FF8-455B-AEFC-7AF4DD853B1D}">
      <dgm:prSet/>
      <dgm:spPr/>
      <dgm:t>
        <a:bodyPr/>
        <a:lstStyle/>
        <a:p>
          <a:endParaRPr lang="en-BE" sz="2000"/>
        </a:p>
      </dgm:t>
    </dgm:pt>
    <dgm:pt modelId="{3A0EC06A-CD04-405C-BCA3-395FBBAF8FA4}">
      <dgm:prSet custT="1"/>
      <dgm:spPr/>
      <dgm:t>
        <a:bodyPr/>
        <a:lstStyle/>
        <a:p>
          <a:r>
            <a:rPr lang="en-GB" sz="1400" b="1"/>
            <a:t>Plan de estudios: </a:t>
          </a:r>
          <a:r>
            <a:rPr lang="en-GB" sz="1400"/>
            <a:t>Comenzar con el mapeo del plan de estudios para identificar las oportunidades en las que las actividades de colaboración pueden mejorar de forma natural los resultados del aprendizaje en todas las asignaturas.</a:t>
          </a:r>
          <a:endParaRPr lang="en-BE" sz="1400"/>
        </a:p>
      </dgm:t>
    </dgm:pt>
    <dgm:pt modelId="{67E4A083-22CA-43D8-BA1A-BA6147387B68}" type="parTrans" cxnId="{C31DDE69-9D90-4F24-B70E-1C629DD9F6C8}">
      <dgm:prSet/>
      <dgm:spPr/>
      <dgm:t>
        <a:bodyPr/>
        <a:lstStyle/>
        <a:p>
          <a:endParaRPr lang="en-BE" sz="2000"/>
        </a:p>
      </dgm:t>
    </dgm:pt>
    <dgm:pt modelId="{DB3DCFE0-68E5-4C9D-B034-DE9BE015C84A}" type="sibTrans" cxnId="{C31DDE69-9D90-4F24-B70E-1C629DD9F6C8}">
      <dgm:prSet/>
      <dgm:spPr/>
      <dgm:t>
        <a:bodyPr/>
        <a:lstStyle/>
        <a:p>
          <a:endParaRPr lang="en-BE" sz="2000"/>
        </a:p>
      </dgm:t>
    </dgm:pt>
    <dgm:pt modelId="{47548A33-BAD2-40ED-A5E6-5F433EA36766}">
      <dgm:prSet custT="1"/>
      <dgm:spPr/>
      <dgm:t>
        <a:bodyPr/>
        <a:lstStyle/>
        <a:p>
          <a:r>
            <a:rPr lang="en-GB" sz="1400" b="1"/>
            <a:t>Proyectos interdisciplinarios: </a:t>
          </a:r>
          <a:r>
            <a:rPr lang="en-GB" sz="1400"/>
            <a:t>Diseñar proyectos interdisciplinares que requieran que los estudiantes apliquen habilidades y conocimientos de múltiples asignaturas, promoviendo una comprensión y aplicación más profunda de los conceptos.</a:t>
          </a:r>
          <a:endParaRPr lang="en-BE" sz="1400"/>
        </a:p>
      </dgm:t>
    </dgm:pt>
    <dgm:pt modelId="{41F4877E-E958-4F2B-B63A-050857F8EEEB}" type="parTrans" cxnId="{C48B76A3-60B6-433D-800F-72FC440A3BB6}">
      <dgm:prSet/>
      <dgm:spPr/>
      <dgm:t>
        <a:bodyPr/>
        <a:lstStyle/>
        <a:p>
          <a:endParaRPr lang="en-BE" sz="2000"/>
        </a:p>
      </dgm:t>
    </dgm:pt>
    <dgm:pt modelId="{3B9159F3-58E7-48CD-ACCA-5BECD0012B09}" type="sibTrans" cxnId="{C48B76A3-60B6-433D-800F-72FC440A3BB6}">
      <dgm:prSet/>
      <dgm:spPr/>
      <dgm:t>
        <a:bodyPr/>
        <a:lstStyle/>
        <a:p>
          <a:endParaRPr lang="en-BE" sz="2000"/>
        </a:p>
      </dgm:t>
    </dgm:pt>
    <dgm:pt modelId="{69B31B87-87B8-44C9-B83D-8C53D23130C4}">
      <dgm:prSet custT="1"/>
      <dgm:spPr/>
      <dgm:t>
        <a:bodyPr/>
        <a:lstStyle/>
        <a:p>
          <a:r>
            <a:rPr lang="en-GB" sz="1600" b="1"/>
            <a:t>Construir habilidades progresivamente:</a:t>
          </a:r>
          <a:endParaRPr lang="en-BE" sz="1600"/>
        </a:p>
      </dgm:t>
    </dgm:pt>
    <dgm:pt modelId="{4050C472-269D-4BF8-B386-57A4D02BA017}" type="parTrans" cxnId="{D58C534A-E6BA-4DDD-956E-F7746807F3CA}">
      <dgm:prSet/>
      <dgm:spPr/>
      <dgm:t>
        <a:bodyPr/>
        <a:lstStyle/>
        <a:p>
          <a:endParaRPr lang="en-BE" sz="2000"/>
        </a:p>
      </dgm:t>
    </dgm:pt>
    <dgm:pt modelId="{BC428CB9-683E-49E3-921D-49B797E3A2AA}" type="sibTrans" cxnId="{D58C534A-E6BA-4DDD-956E-F7746807F3CA}">
      <dgm:prSet/>
      <dgm:spPr/>
      <dgm:t>
        <a:bodyPr/>
        <a:lstStyle/>
        <a:p>
          <a:endParaRPr lang="en-BE" sz="2000"/>
        </a:p>
      </dgm:t>
    </dgm:pt>
    <dgm:pt modelId="{990814F2-6EBD-4589-8969-6CA94A32E0B0}">
      <dgm:prSet custT="1"/>
      <dgm:spPr/>
      <dgm:t>
        <a:bodyPr/>
        <a:lstStyle/>
        <a:p>
          <a:r>
            <a:rPr lang="en-GB" sz="1400" b="1"/>
            <a:t>Escalas de destrezas: </a:t>
          </a:r>
          <a:r>
            <a:rPr lang="en-GB" sz="1400"/>
            <a:t>Desarrollar escalas de destrezas que describan la progresión de las destrezas colaborativas de básicas a avanzadas, garantizando que los alumnos desarrollen sus capacidades de forma sistemática.</a:t>
          </a:r>
          <a:endParaRPr lang="en-BE" sz="1400"/>
        </a:p>
      </dgm:t>
    </dgm:pt>
    <dgm:pt modelId="{5510E0C8-F308-45FB-AFCE-3F0EB5AC6E41}" type="parTrans" cxnId="{5E16377A-B664-4C0C-B552-BB26BFC58EE0}">
      <dgm:prSet/>
      <dgm:spPr/>
      <dgm:t>
        <a:bodyPr/>
        <a:lstStyle/>
        <a:p>
          <a:endParaRPr lang="en-BE" sz="2000"/>
        </a:p>
      </dgm:t>
    </dgm:pt>
    <dgm:pt modelId="{B32593B6-D3FB-47CD-AC39-BC2766B5CBB2}" type="sibTrans" cxnId="{5E16377A-B664-4C0C-B552-BB26BFC58EE0}">
      <dgm:prSet/>
      <dgm:spPr/>
      <dgm:t>
        <a:bodyPr/>
        <a:lstStyle/>
        <a:p>
          <a:endParaRPr lang="en-BE" sz="2000"/>
        </a:p>
      </dgm:t>
    </dgm:pt>
    <dgm:pt modelId="{0EDE7E76-F6F8-4055-86AE-1FC9393BECC5}">
      <dgm:prSet custT="1"/>
      <dgm:spPr/>
      <dgm:t>
        <a:bodyPr/>
        <a:lstStyle/>
        <a:p>
          <a:r>
            <a:rPr lang="en-GB" sz="1400" b="1"/>
            <a:t>Prácticas reflexivas: </a:t>
          </a:r>
          <a:r>
            <a:rPr lang="en-GB" sz="1400"/>
            <a:t>Incorporar prácticas reflexivas que animen a los estudiantes a considerar cómo trabajan dentro de los equipos, lo que han aprendido de las actividades de colaboración y las áreas de mejora.</a:t>
          </a:r>
          <a:endParaRPr lang="en-BE" sz="1400"/>
        </a:p>
      </dgm:t>
    </dgm:pt>
    <dgm:pt modelId="{44B64C6F-9799-4CF9-8E48-2E02D193F369}" type="parTrans" cxnId="{293B9DAF-49C0-4009-BACE-799494BC0F34}">
      <dgm:prSet/>
      <dgm:spPr/>
      <dgm:t>
        <a:bodyPr/>
        <a:lstStyle/>
        <a:p>
          <a:endParaRPr lang="en-BE" sz="2000"/>
        </a:p>
      </dgm:t>
    </dgm:pt>
    <dgm:pt modelId="{0425609C-54A4-4804-AD74-0222CA806444}" type="sibTrans" cxnId="{293B9DAF-49C0-4009-BACE-799494BC0F34}">
      <dgm:prSet/>
      <dgm:spPr/>
      <dgm:t>
        <a:bodyPr/>
        <a:lstStyle/>
        <a:p>
          <a:endParaRPr lang="en-BE" sz="2000"/>
        </a:p>
      </dgm:t>
    </dgm:pt>
    <dgm:pt modelId="{E4E533DB-C05C-45B9-A8A8-1CA77D45D169}">
      <dgm:prSet custT="1"/>
      <dgm:spPr/>
      <dgm:t>
        <a:bodyPr/>
        <a:lstStyle/>
        <a:p>
          <a:r>
            <a:rPr lang="en-GB" sz="1600" b="1"/>
            <a:t>Fomentar una cultura de colaboración en el aula:</a:t>
          </a:r>
          <a:endParaRPr lang="en-BE" sz="1600"/>
        </a:p>
      </dgm:t>
    </dgm:pt>
    <dgm:pt modelId="{1462C6C7-B323-4539-9CB6-EE70C519B86B}" type="parTrans" cxnId="{5E8D7BDF-51DF-46DF-A246-B967ED2E774D}">
      <dgm:prSet/>
      <dgm:spPr/>
      <dgm:t>
        <a:bodyPr/>
        <a:lstStyle/>
        <a:p>
          <a:endParaRPr lang="en-BE" sz="2000"/>
        </a:p>
      </dgm:t>
    </dgm:pt>
    <dgm:pt modelId="{28610547-8F3B-451C-877F-928056E9FA79}" type="sibTrans" cxnId="{5E8D7BDF-51DF-46DF-A246-B967ED2E774D}">
      <dgm:prSet/>
      <dgm:spPr/>
      <dgm:t>
        <a:bodyPr/>
        <a:lstStyle/>
        <a:p>
          <a:endParaRPr lang="en-BE" sz="2000"/>
        </a:p>
      </dgm:t>
    </dgm:pt>
    <dgm:pt modelId="{081E5633-D5BA-41D1-B0D5-CFC3BD5D84D7}">
      <dgm:prSet custT="1"/>
      <dgm:spPr/>
      <dgm:t>
        <a:bodyPr/>
        <a:lstStyle/>
        <a:p>
          <a:r>
            <a:rPr lang="en-GB" sz="1400" b="1"/>
            <a:t>Normas de colaboración coherentes: </a:t>
          </a:r>
          <a:r>
            <a:rPr lang="en-GB" sz="1400"/>
            <a:t>Establecer normas coherentes de colaboración que se apliquen en todas las clases y actividades, creando un entorno familiar y seguro para que los alumnos trabajen en equipo.</a:t>
          </a:r>
          <a:endParaRPr lang="en-BE" sz="1400"/>
        </a:p>
      </dgm:t>
    </dgm:pt>
    <dgm:pt modelId="{75C00EAD-4366-4B5C-9746-88FF420CEC56}" type="parTrans" cxnId="{9D6F378E-6D9F-41D5-8699-7E627E74B6A2}">
      <dgm:prSet/>
      <dgm:spPr/>
      <dgm:t>
        <a:bodyPr/>
        <a:lstStyle/>
        <a:p>
          <a:endParaRPr lang="en-BE" sz="2000"/>
        </a:p>
      </dgm:t>
    </dgm:pt>
    <dgm:pt modelId="{719EF493-C1F8-4CB4-BDC0-5671FC6FD8B1}" type="sibTrans" cxnId="{9D6F378E-6D9F-41D5-8699-7E627E74B6A2}">
      <dgm:prSet/>
      <dgm:spPr/>
      <dgm:t>
        <a:bodyPr/>
        <a:lstStyle/>
        <a:p>
          <a:endParaRPr lang="en-BE" sz="2000"/>
        </a:p>
      </dgm:t>
    </dgm:pt>
    <dgm:pt modelId="{17CFE129-0178-428D-8B1F-5CDA58445B9C}">
      <dgm:prSet custT="1"/>
      <dgm:spPr/>
      <dgm:t>
        <a:bodyPr/>
        <a:lstStyle/>
        <a:p>
          <a:r>
            <a:rPr lang="en-GB" sz="1400" b="1"/>
            <a:t>Colaboración entre profesores: </a:t>
          </a:r>
          <a:r>
            <a:rPr lang="en-GB" sz="1400"/>
            <a:t>Animar a los profesores de distintas asignaturas a colaborar, compartiendo estrategias y conocimientos sobre cómo facilitar el trabajo en grupo, para crear un enfoque unificado del aprendizaje colaborativo.</a:t>
          </a:r>
          <a:endParaRPr lang="en-BE" sz="1400"/>
        </a:p>
      </dgm:t>
    </dgm:pt>
    <dgm:pt modelId="{0315B6D9-32F3-402E-84A1-4452AAE834FC}" type="parTrans" cxnId="{EC184A41-AF3D-41B2-BE92-88141A2D24A1}">
      <dgm:prSet/>
      <dgm:spPr/>
      <dgm:t>
        <a:bodyPr/>
        <a:lstStyle/>
        <a:p>
          <a:endParaRPr lang="en-BE" sz="2000"/>
        </a:p>
      </dgm:t>
    </dgm:pt>
    <dgm:pt modelId="{77822BAF-A193-4CF5-B92A-9C29479E6D9E}" type="sibTrans" cxnId="{EC184A41-AF3D-41B2-BE92-88141A2D24A1}">
      <dgm:prSet/>
      <dgm:spPr/>
      <dgm:t>
        <a:bodyPr/>
        <a:lstStyle/>
        <a:p>
          <a:endParaRPr lang="en-BE" sz="2000"/>
        </a:p>
      </dgm:t>
    </dgm:pt>
    <dgm:pt modelId="{0A6FFAEA-A289-4821-AF4D-FAC6693AC384}">
      <dgm:prSet custT="1"/>
      <dgm:spPr/>
      <dgm:t>
        <a:bodyPr/>
        <a:lstStyle/>
        <a:p>
          <a:r>
            <a:rPr lang="en-GB" sz="1600" b="1"/>
            <a:t>Aprovechar la tecnología para la colaboración interdisciplinar:</a:t>
          </a:r>
          <a:endParaRPr lang="en-BE" sz="1600"/>
        </a:p>
      </dgm:t>
    </dgm:pt>
    <dgm:pt modelId="{64577962-3A37-48AC-AF30-D08A08B599FA}" type="parTrans" cxnId="{69A759E3-B96C-48D4-8B69-7E18DF87CADC}">
      <dgm:prSet/>
      <dgm:spPr/>
      <dgm:t>
        <a:bodyPr/>
        <a:lstStyle/>
        <a:p>
          <a:endParaRPr lang="en-BE" sz="2000"/>
        </a:p>
      </dgm:t>
    </dgm:pt>
    <dgm:pt modelId="{3FB17551-0D9B-4484-9027-C25E46E550E6}" type="sibTrans" cxnId="{69A759E3-B96C-48D4-8B69-7E18DF87CADC}">
      <dgm:prSet/>
      <dgm:spPr/>
      <dgm:t>
        <a:bodyPr/>
        <a:lstStyle/>
        <a:p>
          <a:endParaRPr lang="en-BE" sz="2000"/>
        </a:p>
      </dgm:t>
    </dgm:pt>
    <dgm:pt modelId="{A6DE012D-0442-4F60-99AD-10894BC10C21}">
      <dgm:prSet custT="1"/>
      <dgm:spPr/>
      <dgm:t>
        <a:bodyPr/>
        <a:lstStyle/>
        <a:p>
          <a:r>
            <a:rPr lang="en-GB" sz="1400" b="1"/>
            <a:t>Plataformas digitales</a:t>
          </a:r>
          <a:r>
            <a:rPr lang="en-GB" sz="1400"/>
            <a:t>: Utilizar plataformas digitales que apoyen la colaboración entre diferentes asignaturas, permitiendo a los estudiantes trabajar en proyectos que abarquen múltiples áreas de estudio.</a:t>
          </a:r>
          <a:endParaRPr lang="en-BE" sz="1400"/>
        </a:p>
      </dgm:t>
    </dgm:pt>
    <dgm:pt modelId="{9648E85E-FB1D-4D62-B887-6FA361F67CDB}" type="parTrans" cxnId="{D3F7A893-9474-45B7-82AA-7439685412D1}">
      <dgm:prSet/>
      <dgm:spPr/>
      <dgm:t>
        <a:bodyPr/>
        <a:lstStyle/>
        <a:p>
          <a:endParaRPr lang="en-BE" sz="2000"/>
        </a:p>
      </dgm:t>
    </dgm:pt>
    <dgm:pt modelId="{A92BDF83-A442-4B29-8A38-720A182C08C3}" type="sibTrans" cxnId="{D3F7A893-9474-45B7-82AA-7439685412D1}">
      <dgm:prSet/>
      <dgm:spPr/>
      <dgm:t>
        <a:bodyPr/>
        <a:lstStyle/>
        <a:p>
          <a:endParaRPr lang="en-BE" sz="2000"/>
        </a:p>
      </dgm:t>
    </dgm:pt>
    <dgm:pt modelId="{AC62DE78-AEB8-4DF8-97D8-BE04C164CE20}">
      <dgm:prSet custT="1"/>
      <dgm:spPr/>
      <dgm:t>
        <a:bodyPr/>
        <a:lstStyle/>
        <a:p>
          <a:r>
            <a:rPr lang="en-GB" sz="1400" b="1"/>
            <a:t>Intercambio virtual</a:t>
          </a:r>
          <a:r>
            <a:rPr lang="en-GB" sz="1400"/>
            <a:t>: Facilite los intercambios virtuales con estudiantes de otras clases, centros o incluso países, ampliando el alcance de la colaboración y exponiendo a los estudiantes a diversas perspectivas.</a:t>
          </a:r>
          <a:endParaRPr lang="en-BE" sz="1400"/>
        </a:p>
      </dgm:t>
    </dgm:pt>
    <dgm:pt modelId="{44C609C8-7C6F-4EC0-8878-43702EAA1DD2}" type="parTrans" cxnId="{7E33794B-BAAB-47DC-AFBE-47075889D00B}">
      <dgm:prSet/>
      <dgm:spPr/>
      <dgm:t>
        <a:bodyPr/>
        <a:lstStyle/>
        <a:p>
          <a:endParaRPr lang="en-BE" sz="2000"/>
        </a:p>
      </dgm:t>
    </dgm:pt>
    <dgm:pt modelId="{4F5C8DD4-1DB7-40C2-B0EF-845F7DCA5E18}" type="sibTrans" cxnId="{7E33794B-BAAB-47DC-AFBE-47075889D00B}">
      <dgm:prSet/>
      <dgm:spPr/>
      <dgm:t>
        <a:bodyPr/>
        <a:lstStyle/>
        <a:p>
          <a:endParaRPr lang="en-BE" sz="2000"/>
        </a:p>
      </dgm:t>
    </dgm:pt>
    <dgm:pt modelId="{9FD355B4-628D-4529-A464-A05421E4A726}">
      <dgm:prSet custT="1"/>
      <dgm:spPr/>
      <dgm:t>
        <a:bodyPr/>
        <a:lstStyle/>
        <a:p>
          <a:r>
            <a:rPr lang="en-GB" sz="1600" b="1"/>
            <a:t>Evaluación de las competencias de colaboración:</a:t>
          </a:r>
          <a:endParaRPr lang="en-BE" sz="1600"/>
        </a:p>
      </dgm:t>
    </dgm:pt>
    <dgm:pt modelId="{6898CE41-9F79-43C9-9E98-954855819378}" type="parTrans" cxnId="{14B60022-23DF-4059-A149-A5A46568BF52}">
      <dgm:prSet/>
      <dgm:spPr/>
      <dgm:t>
        <a:bodyPr/>
        <a:lstStyle/>
        <a:p>
          <a:endParaRPr lang="en-BE" sz="2000"/>
        </a:p>
      </dgm:t>
    </dgm:pt>
    <dgm:pt modelId="{010CC051-1619-4EF4-A585-05E6D62AC006}" type="sibTrans" cxnId="{14B60022-23DF-4059-A149-A5A46568BF52}">
      <dgm:prSet/>
      <dgm:spPr/>
      <dgm:t>
        <a:bodyPr/>
        <a:lstStyle/>
        <a:p>
          <a:endParaRPr lang="en-BE" sz="2000"/>
        </a:p>
      </dgm:t>
    </dgm:pt>
    <dgm:pt modelId="{3E5AB854-F01A-43B8-AC2C-B9C32127B795}">
      <dgm:prSet custT="1"/>
      <dgm:spPr/>
      <dgm:t>
        <a:bodyPr/>
        <a:lstStyle/>
        <a:p>
          <a:r>
            <a:rPr lang="en-GB" sz="1400" b="1"/>
            <a:t>Evaluaciones integradas</a:t>
          </a:r>
          <a:r>
            <a:rPr lang="en-GB" sz="1400"/>
            <a:t>: Diseñar evaluaciones que valoren las competencias colaborativas junto con los conocimientos académicos, destacando la importancia de las habilidades de trabajo en equipo para el éxito académico.</a:t>
          </a:r>
          <a:endParaRPr lang="en-BE" sz="1400"/>
        </a:p>
      </dgm:t>
    </dgm:pt>
    <dgm:pt modelId="{9E7AD2FD-A0B7-4198-AB08-012347E238AC}" type="parTrans" cxnId="{24FEE27F-E0CC-47EF-B84F-3391D8189040}">
      <dgm:prSet/>
      <dgm:spPr/>
      <dgm:t>
        <a:bodyPr/>
        <a:lstStyle/>
        <a:p>
          <a:endParaRPr lang="en-BE" sz="2000"/>
        </a:p>
      </dgm:t>
    </dgm:pt>
    <dgm:pt modelId="{2554E620-FF73-4E59-8855-BFD41A6A0A6A}" type="sibTrans" cxnId="{24FEE27F-E0CC-47EF-B84F-3391D8189040}">
      <dgm:prSet/>
      <dgm:spPr/>
      <dgm:t>
        <a:bodyPr/>
        <a:lstStyle/>
        <a:p>
          <a:endParaRPr lang="en-BE" sz="2000"/>
        </a:p>
      </dgm:t>
    </dgm:pt>
    <dgm:pt modelId="{4F6FD2C5-0730-42F3-BF96-8E950CC6DEF3}">
      <dgm:prSet custT="1"/>
      <dgm:spPr/>
      <dgm:t>
        <a:bodyPr/>
        <a:lstStyle/>
        <a:p>
          <a:r>
            <a:rPr lang="en-GB" sz="1400" b="1"/>
            <a:t>Circuitos de retroalimentación</a:t>
          </a:r>
          <a:r>
            <a:rPr lang="en-GB" sz="1400"/>
            <a:t>: Cree circuitos de retroalimentación en los que los estudiantes puedan recibir información sobre sus habilidades de colaboración de compañeros, profesores y a través de la autoevaluación, fomentando el desarrollo continuo.</a:t>
          </a:r>
          <a:endParaRPr lang="en-BE" sz="1400"/>
        </a:p>
      </dgm:t>
    </dgm:pt>
    <dgm:pt modelId="{51B008E2-84D7-4D09-A11F-11E353FE5A4A}" type="parTrans" cxnId="{9EDC6E24-FC19-4E06-B347-949A48F2B3A0}">
      <dgm:prSet/>
      <dgm:spPr/>
      <dgm:t>
        <a:bodyPr/>
        <a:lstStyle/>
        <a:p>
          <a:endParaRPr lang="en-BE" sz="2000"/>
        </a:p>
      </dgm:t>
    </dgm:pt>
    <dgm:pt modelId="{AD876A52-9D75-4E83-9D87-084E73E71E66}" type="sibTrans" cxnId="{9EDC6E24-FC19-4E06-B347-949A48F2B3A0}">
      <dgm:prSet/>
      <dgm:spPr/>
      <dgm:t>
        <a:bodyPr/>
        <a:lstStyle/>
        <a:p>
          <a:endParaRPr lang="en-BE" sz="2000"/>
        </a:p>
      </dgm:t>
    </dgm:pt>
    <dgm:pt modelId="{F47B913F-A2ED-4D85-99A4-80FB146C565B}" type="pres">
      <dgm:prSet presAssocID="{87E06F83-4586-4B68-BE76-96565D655164}" presName="Name0" presStyleCnt="0">
        <dgm:presLayoutVars>
          <dgm:dir/>
          <dgm:resizeHandles val="exact"/>
        </dgm:presLayoutVars>
      </dgm:prSet>
      <dgm:spPr/>
    </dgm:pt>
    <dgm:pt modelId="{128833F4-CFD6-4563-A51C-C91982D82E6F}" type="pres">
      <dgm:prSet presAssocID="{87E06F83-4586-4B68-BE76-96565D655164}" presName="arrow" presStyleLbl="bgShp" presStyleIdx="0" presStyleCnt="1"/>
      <dgm:spPr/>
    </dgm:pt>
    <dgm:pt modelId="{874D4156-DB3A-4F36-8E6A-225998A6875E}" type="pres">
      <dgm:prSet presAssocID="{87E06F83-4586-4B68-BE76-96565D655164}" presName="points" presStyleCnt="0"/>
      <dgm:spPr/>
    </dgm:pt>
    <dgm:pt modelId="{FB39A964-24B1-4F4B-909D-3E759A14552A}" type="pres">
      <dgm:prSet presAssocID="{2A834E01-3DB0-451E-9D82-5508D0573F9D}" presName="compositeA" presStyleCnt="0"/>
      <dgm:spPr/>
    </dgm:pt>
    <dgm:pt modelId="{CDE4CC38-9CC7-4ECB-982E-46ECEF86CDA5}" type="pres">
      <dgm:prSet presAssocID="{2A834E01-3DB0-451E-9D82-5508D0573F9D}" presName="textA" presStyleLbl="revTx" presStyleIdx="0" presStyleCnt="5">
        <dgm:presLayoutVars>
          <dgm:bulletEnabled val="1"/>
        </dgm:presLayoutVars>
      </dgm:prSet>
      <dgm:spPr/>
    </dgm:pt>
    <dgm:pt modelId="{00EF9D7A-D9D0-4794-AF60-C929F1CD6910}" type="pres">
      <dgm:prSet presAssocID="{2A834E01-3DB0-451E-9D82-5508D0573F9D}" presName="circleA" presStyleLbl="node1" presStyleIdx="0" presStyleCnt="5"/>
      <dgm:spPr/>
    </dgm:pt>
    <dgm:pt modelId="{1119B60D-403B-4E4E-8293-B18F25D0806F}" type="pres">
      <dgm:prSet presAssocID="{2A834E01-3DB0-451E-9D82-5508D0573F9D}" presName="spaceA" presStyleCnt="0"/>
      <dgm:spPr/>
    </dgm:pt>
    <dgm:pt modelId="{EF5749A3-D6B7-4251-BAF1-A71B3B80961C}" type="pres">
      <dgm:prSet presAssocID="{6BD62519-DD2D-4A04-A4A5-021194D2EE91}" presName="space" presStyleCnt="0"/>
      <dgm:spPr/>
    </dgm:pt>
    <dgm:pt modelId="{52D4C47E-2F89-4F70-9567-2754167DF07D}" type="pres">
      <dgm:prSet presAssocID="{69B31B87-87B8-44C9-B83D-8C53D23130C4}" presName="compositeB" presStyleCnt="0"/>
      <dgm:spPr/>
    </dgm:pt>
    <dgm:pt modelId="{0E82E840-D0FA-49D9-B19C-BEA4A7DBB8F0}" type="pres">
      <dgm:prSet presAssocID="{69B31B87-87B8-44C9-B83D-8C53D23130C4}" presName="textB" presStyleLbl="revTx" presStyleIdx="1" presStyleCnt="5">
        <dgm:presLayoutVars>
          <dgm:bulletEnabled val="1"/>
        </dgm:presLayoutVars>
      </dgm:prSet>
      <dgm:spPr/>
    </dgm:pt>
    <dgm:pt modelId="{54C68226-AAEA-4AC1-9BB7-71FB6DBBA873}" type="pres">
      <dgm:prSet presAssocID="{69B31B87-87B8-44C9-B83D-8C53D23130C4}" presName="circleB" presStyleLbl="node1" presStyleIdx="1" presStyleCnt="5"/>
      <dgm:spPr/>
    </dgm:pt>
    <dgm:pt modelId="{A3FDD6CF-E599-4A56-8466-5EBC7A48EA94}" type="pres">
      <dgm:prSet presAssocID="{69B31B87-87B8-44C9-B83D-8C53D23130C4}" presName="spaceB" presStyleCnt="0"/>
      <dgm:spPr/>
    </dgm:pt>
    <dgm:pt modelId="{59F03903-9867-4091-934E-913357468390}" type="pres">
      <dgm:prSet presAssocID="{BC428CB9-683E-49E3-921D-49B797E3A2AA}" presName="space" presStyleCnt="0"/>
      <dgm:spPr/>
    </dgm:pt>
    <dgm:pt modelId="{4034B478-9C03-4223-B12D-E3F5C0D89069}" type="pres">
      <dgm:prSet presAssocID="{E4E533DB-C05C-45B9-A8A8-1CA77D45D169}" presName="compositeA" presStyleCnt="0"/>
      <dgm:spPr/>
    </dgm:pt>
    <dgm:pt modelId="{3E4F55FB-874A-4FAF-B481-D914F75F3E47}" type="pres">
      <dgm:prSet presAssocID="{E4E533DB-C05C-45B9-A8A8-1CA77D45D169}" presName="textA" presStyleLbl="revTx" presStyleIdx="2" presStyleCnt="5">
        <dgm:presLayoutVars>
          <dgm:bulletEnabled val="1"/>
        </dgm:presLayoutVars>
      </dgm:prSet>
      <dgm:spPr/>
    </dgm:pt>
    <dgm:pt modelId="{DB4BAF12-8D1C-4D46-808C-0D83AAA72A47}" type="pres">
      <dgm:prSet presAssocID="{E4E533DB-C05C-45B9-A8A8-1CA77D45D169}" presName="circleA" presStyleLbl="node1" presStyleIdx="2" presStyleCnt="5"/>
      <dgm:spPr/>
    </dgm:pt>
    <dgm:pt modelId="{7DFFFB3A-8BB7-471C-8480-68A7C1056BD8}" type="pres">
      <dgm:prSet presAssocID="{E4E533DB-C05C-45B9-A8A8-1CA77D45D169}" presName="spaceA" presStyleCnt="0"/>
      <dgm:spPr/>
    </dgm:pt>
    <dgm:pt modelId="{63046AB8-A762-4154-95F0-6358DDF8ED3B}" type="pres">
      <dgm:prSet presAssocID="{28610547-8F3B-451C-877F-928056E9FA79}" presName="space" presStyleCnt="0"/>
      <dgm:spPr/>
    </dgm:pt>
    <dgm:pt modelId="{0A9F4BEE-2FAD-40CB-8FFA-44558F894CF2}" type="pres">
      <dgm:prSet presAssocID="{0A6FFAEA-A289-4821-AF4D-FAC6693AC384}" presName="compositeB" presStyleCnt="0"/>
      <dgm:spPr/>
    </dgm:pt>
    <dgm:pt modelId="{21973292-D2C5-4CBC-A25D-25FE7D15FE89}" type="pres">
      <dgm:prSet presAssocID="{0A6FFAEA-A289-4821-AF4D-FAC6693AC384}" presName="textB" presStyleLbl="revTx" presStyleIdx="3" presStyleCnt="5">
        <dgm:presLayoutVars>
          <dgm:bulletEnabled val="1"/>
        </dgm:presLayoutVars>
      </dgm:prSet>
      <dgm:spPr/>
    </dgm:pt>
    <dgm:pt modelId="{A0736E3C-3952-4662-8ACC-A224E54F667C}" type="pres">
      <dgm:prSet presAssocID="{0A6FFAEA-A289-4821-AF4D-FAC6693AC384}" presName="circleB" presStyleLbl="node1" presStyleIdx="3" presStyleCnt="5"/>
      <dgm:spPr/>
    </dgm:pt>
    <dgm:pt modelId="{CDDBEDB8-D6A7-4D01-A170-1A2953050AE5}" type="pres">
      <dgm:prSet presAssocID="{0A6FFAEA-A289-4821-AF4D-FAC6693AC384}" presName="spaceB" presStyleCnt="0"/>
      <dgm:spPr/>
    </dgm:pt>
    <dgm:pt modelId="{A210D7EA-9D99-431B-A82C-295E330DFE19}" type="pres">
      <dgm:prSet presAssocID="{3FB17551-0D9B-4484-9027-C25E46E550E6}" presName="space" presStyleCnt="0"/>
      <dgm:spPr/>
    </dgm:pt>
    <dgm:pt modelId="{6E3A7BFF-1666-451A-8D46-86467AC863BF}" type="pres">
      <dgm:prSet presAssocID="{9FD355B4-628D-4529-A464-A05421E4A726}" presName="compositeA" presStyleCnt="0"/>
      <dgm:spPr/>
    </dgm:pt>
    <dgm:pt modelId="{2EA26340-D39B-4C87-B457-E37308844A08}" type="pres">
      <dgm:prSet presAssocID="{9FD355B4-628D-4529-A464-A05421E4A726}" presName="textA" presStyleLbl="revTx" presStyleIdx="4" presStyleCnt="5">
        <dgm:presLayoutVars>
          <dgm:bulletEnabled val="1"/>
        </dgm:presLayoutVars>
      </dgm:prSet>
      <dgm:spPr/>
    </dgm:pt>
    <dgm:pt modelId="{07C5810B-31B1-4977-94F5-A9509E583268}" type="pres">
      <dgm:prSet presAssocID="{9FD355B4-628D-4529-A464-A05421E4A726}" presName="circleA" presStyleLbl="node1" presStyleIdx="4" presStyleCnt="5"/>
      <dgm:spPr/>
    </dgm:pt>
    <dgm:pt modelId="{4E52A6A4-6E89-4633-B0B3-FE6C6A216275}" type="pres">
      <dgm:prSet presAssocID="{9FD355B4-628D-4529-A464-A05421E4A726}" presName="spaceA" presStyleCnt="0"/>
      <dgm:spPr/>
    </dgm:pt>
  </dgm:ptLst>
  <dgm:cxnLst>
    <dgm:cxn modelId="{89316B00-4A4E-46B0-BCA8-9B726D55E226}" type="presOf" srcId="{AC62DE78-AEB8-4DF8-97D8-BE04C164CE20}" destId="{21973292-D2C5-4CBC-A25D-25FE7D15FE89}" srcOrd="0" destOrd="2" presId="urn:microsoft.com/office/officeart/2005/8/layout/hProcess11"/>
    <dgm:cxn modelId="{848C9D0C-4FF8-455B-AEFC-7AF4DD853B1D}" srcId="{87E06F83-4586-4B68-BE76-96565D655164}" destId="{2A834E01-3DB0-451E-9D82-5508D0573F9D}" srcOrd="0" destOrd="0" parTransId="{BA8B35E6-B495-4EF0-84DC-0EC0DC83D7E8}" sibTransId="{6BD62519-DD2D-4A04-A4A5-021194D2EE91}"/>
    <dgm:cxn modelId="{60E07B13-0E4D-422D-8751-C340BD353A00}" type="presOf" srcId="{3E5AB854-F01A-43B8-AC2C-B9C32127B795}" destId="{2EA26340-D39B-4C87-B457-E37308844A08}" srcOrd="0" destOrd="1" presId="urn:microsoft.com/office/officeart/2005/8/layout/hProcess11"/>
    <dgm:cxn modelId="{14B60022-23DF-4059-A149-A5A46568BF52}" srcId="{87E06F83-4586-4B68-BE76-96565D655164}" destId="{9FD355B4-628D-4529-A464-A05421E4A726}" srcOrd="4" destOrd="0" parTransId="{6898CE41-9F79-43C9-9E98-954855819378}" sibTransId="{010CC051-1619-4EF4-A585-05E6D62AC006}"/>
    <dgm:cxn modelId="{9EDC6E24-FC19-4E06-B347-949A48F2B3A0}" srcId="{9FD355B4-628D-4529-A464-A05421E4A726}" destId="{4F6FD2C5-0730-42F3-BF96-8E950CC6DEF3}" srcOrd="1" destOrd="0" parTransId="{51B008E2-84D7-4D09-A11F-11E353FE5A4A}" sibTransId="{AD876A52-9D75-4E83-9D87-084E73E71E66}"/>
    <dgm:cxn modelId="{B2340041-28DB-40EA-B196-070E3486A06F}" type="presOf" srcId="{47548A33-BAD2-40ED-A5E6-5F433EA36766}" destId="{CDE4CC38-9CC7-4ECB-982E-46ECEF86CDA5}" srcOrd="0" destOrd="2" presId="urn:microsoft.com/office/officeart/2005/8/layout/hProcess11"/>
    <dgm:cxn modelId="{EC184A41-AF3D-41B2-BE92-88141A2D24A1}" srcId="{E4E533DB-C05C-45B9-A8A8-1CA77D45D169}" destId="{17CFE129-0178-428D-8B1F-5CDA58445B9C}" srcOrd="1" destOrd="0" parTransId="{0315B6D9-32F3-402E-84A1-4452AAE834FC}" sibTransId="{77822BAF-A193-4CF5-B92A-9C29479E6D9E}"/>
    <dgm:cxn modelId="{E72DFF62-457A-4EF4-A310-007ABE608402}" type="presOf" srcId="{4F6FD2C5-0730-42F3-BF96-8E950CC6DEF3}" destId="{2EA26340-D39B-4C87-B457-E37308844A08}" srcOrd="0" destOrd="2" presId="urn:microsoft.com/office/officeart/2005/8/layout/hProcess11"/>
    <dgm:cxn modelId="{0A249764-0C47-4E93-A049-BC8E6EFAA671}" type="presOf" srcId="{2A834E01-3DB0-451E-9D82-5508D0573F9D}" destId="{CDE4CC38-9CC7-4ECB-982E-46ECEF86CDA5}" srcOrd="0" destOrd="0" presId="urn:microsoft.com/office/officeart/2005/8/layout/hProcess11"/>
    <dgm:cxn modelId="{C31DDE69-9D90-4F24-B70E-1C629DD9F6C8}" srcId="{2A834E01-3DB0-451E-9D82-5508D0573F9D}" destId="{3A0EC06A-CD04-405C-BCA3-395FBBAF8FA4}" srcOrd="0" destOrd="0" parTransId="{67E4A083-22CA-43D8-BA1A-BA6147387B68}" sibTransId="{DB3DCFE0-68E5-4C9D-B034-DE9BE015C84A}"/>
    <dgm:cxn modelId="{D58C534A-E6BA-4DDD-956E-F7746807F3CA}" srcId="{87E06F83-4586-4B68-BE76-96565D655164}" destId="{69B31B87-87B8-44C9-B83D-8C53D23130C4}" srcOrd="1" destOrd="0" parTransId="{4050C472-269D-4BF8-B386-57A4D02BA017}" sibTransId="{BC428CB9-683E-49E3-921D-49B797E3A2AA}"/>
    <dgm:cxn modelId="{7E33794B-BAAB-47DC-AFBE-47075889D00B}" srcId="{0A6FFAEA-A289-4821-AF4D-FAC6693AC384}" destId="{AC62DE78-AEB8-4DF8-97D8-BE04C164CE20}" srcOrd="1" destOrd="0" parTransId="{44C609C8-7C6F-4EC0-8878-43702EAA1DD2}" sibTransId="{4F5C8DD4-1DB7-40C2-B0EF-845F7DCA5E18}"/>
    <dgm:cxn modelId="{5E16377A-B664-4C0C-B552-BB26BFC58EE0}" srcId="{69B31B87-87B8-44C9-B83D-8C53D23130C4}" destId="{990814F2-6EBD-4589-8969-6CA94A32E0B0}" srcOrd="0" destOrd="0" parTransId="{5510E0C8-F308-45FB-AFCE-3F0EB5AC6E41}" sibTransId="{B32593B6-D3FB-47CD-AC39-BC2766B5CBB2}"/>
    <dgm:cxn modelId="{71C2DC7F-E3D7-4DE4-BAE2-F0B55E2150FD}" type="presOf" srcId="{081E5633-D5BA-41D1-B0D5-CFC3BD5D84D7}" destId="{3E4F55FB-874A-4FAF-B481-D914F75F3E47}" srcOrd="0" destOrd="1" presId="urn:microsoft.com/office/officeart/2005/8/layout/hProcess11"/>
    <dgm:cxn modelId="{24FEE27F-E0CC-47EF-B84F-3391D8189040}" srcId="{9FD355B4-628D-4529-A464-A05421E4A726}" destId="{3E5AB854-F01A-43B8-AC2C-B9C32127B795}" srcOrd="0" destOrd="0" parTransId="{9E7AD2FD-A0B7-4198-AB08-012347E238AC}" sibTransId="{2554E620-FF73-4E59-8855-BFD41A6A0A6A}"/>
    <dgm:cxn modelId="{2AD93583-9F3A-4CF4-8C40-A10DCC4B6B2E}" type="presOf" srcId="{9FD355B4-628D-4529-A464-A05421E4A726}" destId="{2EA26340-D39B-4C87-B457-E37308844A08}" srcOrd="0" destOrd="0" presId="urn:microsoft.com/office/officeart/2005/8/layout/hProcess11"/>
    <dgm:cxn modelId="{A2585B88-09F4-40B6-950E-7C537E2285B8}" type="presOf" srcId="{69B31B87-87B8-44C9-B83D-8C53D23130C4}" destId="{0E82E840-D0FA-49D9-B19C-BEA4A7DBB8F0}" srcOrd="0" destOrd="0" presId="urn:microsoft.com/office/officeart/2005/8/layout/hProcess11"/>
    <dgm:cxn modelId="{CF7EBF8C-FE9B-4959-A96B-37D7D2BA6B2F}" type="presOf" srcId="{17CFE129-0178-428D-8B1F-5CDA58445B9C}" destId="{3E4F55FB-874A-4FAF-B481-D914F75F3E47}" srcOrd="0" destOrd="2" presId="urn:microsoft.com/office/officeart/2005/8/layout/hProcess11"/>
    <dgm:cxn modelId="{9D6F378E-6D9F-41D5-8699-7E627E74B6A2}" srcId="{E4E533DB-C05C-45B9-A8A8-1CA77D45D169}" destId="{081E5633-D5BA-41D1-B0D5-CFC3BD5D84D7}" srcOrd="0" destOrd="0" parTransId="{75C00EAD-4366-4B5C-9746-88FF420CEC56}" sibTransId="{719EF493-C1F8-4CB4-BDC0-5671FC6FD8B1}"/>
    <dgm:cxn modelId="{8D17C291-9820-434F-824F-E2B7FFE92357}" type="presOf" srcId="{87E06F83-4586-4B68-BE76-96565D655164}" destId="{F47B913F-A2ED-4D85-99A4-80FB146C565B}" srcOrd="0" destOrd="0" presId="urn:microsoft.com/office/officeart/2005/8/layout/hProcess11"/>
    <dgm:cxn modelId="{D3F7A893-9474-45B7-82AA-7439685412D1}" srcId="{0A6FFAEA-A289-4821-AF4D-FAC6693AC384}" destId="{A6DE012D-0442-4F60-99AD-10894BC10C21}" srcOrd="0" destOrd="0" parTransId="{9648E85E-FB1D-4D62-B887-6FA361F67CDB}" sibTransId="{A92BDF83-A442-4B29-8A38-720A182C08C3}"/>
    <dgm:cxn modelId="{A61C9096-C9DE-461C-92BF-E10CF7706C40}" type="presOf" srcId="{0A6FFAEA-A289-4821-AF4D-FAC6693AC384}" destId="{21973292-D2C5-4CBC-A25D-25FE7D15FE89}" srcOrd="0" destOrd="0" presId="urn:microsoft.com/office/officeart/2005/8/layout/hProcess11"/>
    <dgm:cxn modelId="{A200A597-9A3F-47B5-86E6-75F966CA2A54}" type="presOf" srcId="{A6DE012D-0442-4F60-99AD-10894BC10C21}" destId="{21973292-D2C5-4CBC-A25D-25FE7D15FE89}" srcOrd="0" destOrd="1" presId="urn:microsoft.com/office/officeart/2005/8/layout/hProcess11"/>
    <dgm:cxn modelId="{1DDF7CA0-ABCA-480D-A1E4-0D2C1F508882}" type="presOf" srcId="{E4E533DB-C05C-45B9-A8A8-1CA77D45D169}" destId="{3E4F55FB-874A-4FAF-B481-D914F75F3E47}" srcOrd="0" destOrd="0" presId="urn:microsoft.com/office/officeart/2005/8/layout/hProcess11"/>
    <dgm:cxn modelId="{C48B76A3-60B6-433D-800F-72FC440A3BB6}" srcId="{2A834E01-3DB0-451E-9D82-5508D0573F9D}" destId="{47548A33-BAD2-40ED-A5E6-5F433EA36766}" srcOrd="1" destOrd="0" parTransId="{41F4877E-E958-4F2B-B63A-050857F8EEEB}" sibTransId="{3B9159F3-58E7-48CD-ACCA-5BECD0012B09}"/>
    <dgm:cxn modelId="{293B9DAF-49C0-4009-BACE-799494BC0F34}" srcId="{69B31B87-87B8-44C9-B83D-8C53D23130C4}" destId="{0EDE7E76-F6F8-4055-86AE-1FC9393BECC5}" srcOrd="1" destOrd="0" parTransId="{44B64C6F-9799-4CF9-8E48-2E02D193F369}" sibTransId="{0425609C-54A4-4804-AD74-0222CA806444}"/>
    <dgm:cxn modelId="{BE8A4BC1-AB7F-429B-98AC-93CF37E0C353}" type="presOf" srcId="{3A0EC06A-CD04-405C-BCA3-395FBBAF8FA4}" destId="{CDE4CC38-9CC7-4ECB-982E-46ECEF86CDA5}" srcOrd="0" destOrd="1" presId="urn:microsoft.com/office/officeart/2005/8/layout/hProcess11"/>
    <dgm:cxn modelId="{5E8D7BDF-51DF-46DF-A246-B967ED2E774D}" srcId="{87E06F83-4586-4B68-BE76-96565D655164}" destId="{E4E533DB-C05C-45B9-A8A8-1CA77D45D169}" srcOrd="2" destOrd="0" parTransId="{1462C6C7-B323-4539-9CB6-EE70C519B86B}" sibTransId="{28610547-8F3B-451C-877F-928056E9FA79}"/>
    <dgm:cxn modelId="{69A759E3-B96C-48D4-8B69-7E18DF87CADC}" srcId="{87E06F83-4586-4B68-BE76-96565D655164}" destId="{0A6FFAEA-A289-4821-AF4D-FAC6693AC384}" srcOrd="3" destOrd="0" parTransId="{64577962-3A37-48AC-AF30-D08A08B599FA}" sibTransId="{3FB17551-0D9B-4484-9027-C25E46E550E6}"/>
    <dgm:cxn modelId="{4EF0ADFB-218D-4A5F-A30E-9A1B8D941371}" type="presOf" srcId="{990814F2-6EBD-4589-8969-6CA94A32E0B0}" destId="{0E82E840-D0FA-49D9-B19C-BEA4A7DBB8F0}" srcOrd="0" destOrd="1" presId="urn:microsoft.com/office/officeart/2005/8/layout/hProcess11"/>
    <dgm:cxn modelId="{BB27CBFD-2B25-49CF-B0DD-F4D7392AF935}" type="presOf" srcId="{0EDE7E76-F6F8-4055-86AE-1FC9393BECC5}" destId="{0E82E840-D0FA-49D9-B19C-BEA4A7DBB8F0}" srcOrd="0" destOrd="2" presId="urn:microsoft.com/office/officeart/2005/8/layout/hProcess11"/>
    <dgm:cxn modelId="{78E03706-B590-48FB-929C-6D114AE6E368}" type="presParOf" srcId="{F47B913F-A2ED-4D85-99A4-80FB146C565B}" destId="{128833F4-CFD6-4563-A51C-C91982D82E6F}" srcOrd="0" destOrd="0" presId="urn:microsoft.com/office/officeart/2005/8/layout/hProcess11"/>
    <dgm:cxn modelId="{567D58E5-6CFB-43A2-86ED-B1A7C6691134}" type="presParOf" srcId="{F47B913F-A2ED-4D85-99A4-80FB146C565B}" destId="{874D4156-DB3A-4F36-8E6A-225998A6875E}" srcOrd="1" destOrd="0" presId="urn:microsoft.com/office/officeart/2005/8/layout/hProcess11"/>
    <dgm:cxn modelId="{97AB13DD-5D85-4E32-8165-7627C68D2453}" type="presParOf" srcId="{874D4156-DB3A-4F36-8E6A-225998A6875E}" destId="{FB39A964-24B1-4F4B-909D-3E759A14552A}" srcOrd="0" destOrd="0" presId="urn:microsoft.com/office/officeart/2005/8/layout/hProcess11"/>
    <dgm:cxn modelId="{EDD7B894-F806-4C26-BF2A-7E19B3B67923}" type="presParOf" srcId="{FB39A964-24B1-4F4B-909D-3E759A14552A}" destId="{CDE4CC38-9CC7-4ECB-982E-46ECEF86CDA5}" srcOrd="0" destOrd="0" presId="urn:microsoft.com/office/officeart/2005/8/layout/hProcess11"/>
    <dgm:cxn modelId="{EA65F795-3CC3-49A1-A68E-C883ED19FF4A}" type="presParOf" srcId="{FB39A964-24B1-4F4B-909D-3E759A14552A}" destId="{00EF9D7A-D9D0-4794-AF60-C929F1CD6910}" srcOrd="1" destOrd="0" presId="urn:microsoft.com/office/officeart/2005/8/layout/hProcess11"/>
    <dgm:cxn modelId="{8F15367C-2147-436D-A80F-20AA7A908327}" type="presParOf" srcId="{FB39A964-24B1-4F4B-909D-3E759A14552A}" destId="{1119B60D-403B-4E4E-8293-B18F25D0806F}" srcOrd="2" destOrd="0" presId="urn:microsoft.com/office/officeart/2005/8/layout/hProcess11"/>
    <dgm:cxn modelId="{8127326E-E525-4E23-B76C-18AB70C6F2E6}" type="presParOf" srcId="{874D4156-DB3A-4F36-8E6A-225998A6875E}" destId="{EF5749A3-D6B7-4251-BAF1-A71B3B80961C}" srcOrd="1" destOrd="0" presId="urn:microsoft.com/office/officeart/2005/8/layout/hProcess11"/>
    <dgm:cxn modelId="{F9CB2EC5-4638-49D6-B128-0E3D346870D1}" type="presParOf" srcId="{874D4156-DB3A-4F36-8E6A-225998A6875E}" destId="{52D4C47E-2F89-4F70-9567-2754167DF07D}" srcOrd="2" destOrd="0" presId="urn:microsoft.com/office/officeart/2005/8/layout/hProcess11"/>
    <dgm:cxn modelId="{AFECE99C-EBE8-40C2-B068-A566276FEEBA}" type="presParOf" srcId="{52D4C47E-2F89-4F70-9567-2754167DF07D}" destId="{0E82E840-D0FA-49D9-B19C-BEA4A7DBB8F0}" srcOrd="0" destOrd="0" presId="urn:microsoft.com/office/officeart/2005/8/layout/hProcess11"/>
    <dgm:cxn modelId="{A97217AC-DCCB-4EA6-B333-F3C9F056FE29}" type="presParOf" srcId="{52D4C47E-2F89-4F70-9567-2754167DF07D}" destId="{54C68226-AAEA-4AC1-9BB7-71FB6DBBA873}" srcOrd="1" destOrd="0" presId="urn:microsoft.com/office/officeart/2005/8/layout/hProcess11"/>
    <dgm:cxn modelId="{8F5BC41D-BE54-495E-A97E-50DA6ABEA50B}" type="presParOf" srcId="{52D4C47E-2F89-4F70-9567-2754167DF07D}" destId="{A3FDD6CF-E599-4A56-8466-5EBC7A48EA94}" srcOrd="2" destOrd="0" presId="urn:microsoft.com/office/officeart/2005/8/layout/hProcess11"/>
    <dgm:cxn modelId="{754140F4-D995-47E0-84B6-EA2763040A93}" type="presParOf" srcId="{874D4156-DB3A-4F36-8E6A-225998A6875E}" destId="{59F03903-9867-4091-934E-913357468390}" srcOrd="3" destOrd="0" presId="urn:microsoft.com/office/officeart/2005/8/layout/hProcess11"/>
    <dgm:cxn modelId="{A9039344-92E0-4523-B310-F92D70CFC795}" type="presParOf" srcId="{874D4156-DB3A-4F36-8E6A-225998A6875E}" destId="{4034B478-9C03-4223-B12D-E3F5C0D89069}" srcOrd="4" destOrd="0" presId="urn:microsoft.com/office/officeart/2005/8/layout/hProcess11"/>
    <dgm:cxn modelId="{44ADFEF6-5CA8-4F69-9B6D-52B9885FADE5}" type="presParOf" srcId="{4034B478-9C03-4223-B12D-E3F5C0D89069}" destId="{3E4F55FB-874A-4FAF-B481-D914F75F3E47}" srcOrd="0" destOrd="0" presId="urn:microsoft.com/office/officeart/2005/8/layout/hProcess11"/>
    <dgm:cxn modelId="{DED0D842-850E-4021-ACDC-11792D346BD7}" type="presParOf" srcId="{4034B478-9C03-4223-B12D-E3F5C0D89069}" destId="{DB4BAF12-8D1C-4D46-808C-0D83AAA72A47}" srcOrd="1" destOrd="0" presId="urn:microsoft.com/office/officeart/2005/8/layout/hProcess11"/>
    <dgm:cxn modelId="{182786BC-D903-438C-90F1-2E153085E145}" type="presParOf" srcId="{4034B478-9C03-4223-B12D-E3F5C0D89069}" destId="{7DFFFB3A-8BB7-471C-8480-68A7C1056BD8}" srcOrd="2" destOrd="0" presId="urn:microsoft.com/office/officeart/2005/8/layout/hProcess11"/>
    <dgm:cxn modelId="{167C0820-7015-445A-93E7-558D745DF181}" type="presParOf" srcId="{874D4156-DB3A-4F36-8E6A-225998A6875E}" destId="{63046AB8-A762-4154-95F0-6358DDF8ED3B}" srcOrd="5" destOrd="0" presId="urn:microsoft.com/office/officeart/2005/8/layout/hProcess11"/>
    <dgm:cxn modelId="{C6501A0C-260D-45FC-A43B-89E98EA6474D}" type="presParOf" srcId="{874D4156-DB3A-4F36-8E6A-225998A6875E}" destId="{0A9F4BEE-2FAD-40CB-8FFA-44558F894CF2}" srcOrd="6" destOrd="0" presId="urn:microsoft.com/office/officeart/2005/8/layout/hProcess11"/>
    <dgm:cxn modelId="{CF173CCB-2073-49BB-9460-2FE80D47256B}" type="presParOf" srcId="{0A9F4BEE-2FAD-40CB-8FFA-44558F894CF2}" destId="{21973292-D2C5-4CBC-A25D-25FE7D15FE89}" srcOrd="0" destOrd="0" presId="urn:microsoft.com/office/officeart/2005/8/layout/hProcess11"/>
    <dgm:cxn modelId="{61AB26D1-BEFB-4563-AFFE-ED9596B3FA1A}" type="presParOf" srcId="{0A9F4BEE-2FAD-40CB-8FFA-44558F894CF2}" destId="{A0736E3C-3952-4662-8ACC-A224E54F667C}" srcOrd="1" destOrd="0" presId="urn:microsoft.com/office/officeart/2005/8/layout/hProcess11"/>
    <dgm:cxn modelId="{CF3F0247-D557-4481-BD38-AB56C7943C60}" type="presParOf" srcId="{0A9F4BEE-2FAD-40CB-8FFA-44558F894CF2}" destId="{CDDBEDB8-D6A7-4D01-A170-1A2953050AE5}" srcOrd="2" destOrd="0" presId="urn:microsoft.com/office/officeart/2005/8/layout/hProcess11"/>
    <dgm:cxn modelId="{3FDCC5B0-A816-4180-B777-4392FBE1821A}" type="presParOf" srcId="{874D4156-DB3A-4F36-8E6A-225998A6875E}" destId="{A210D7EA-9D99-431B-A82C-295E330DFE19}" srcOrd="7" destOrd="0" presId="urn:microsoft.com/office/officeart/2005/8/layout/hProcess11"/>
    <dgm:cxn modelId="{4AF95D5E-49C1-4DFC-ACF5-9FCE08F96492}" type="presParOf" srcId="{874D4156-DB3A-4F36-8E6A-225998A6875E}" destId="{6E3A7BFF-1666-451A-8D46-86467AC863BF}" srcOrd="8" destOrd="0" presId="urn:microsoft.com/office/officeart/2005/8/layout/hProcess11"/>
    <dgm:cxn modelId="{268F086D-952D-4FC1-99FF-3FD5A6A17CB3}" type="presParOf" srcId="{6E3A7BFF-1666-451A-8D46-86467AC863BF}" destId="{2EA26340-D39B-4C87-B457-E37308844A08}" srcOrd="0" destOrd="0" presId="urn:microsoft.com/office/officeart/2005/8/layout/hProcess11"/>
    <dgm:cxn modelId="{4C5329FA-186B-43B5-92A3-BA69A1B06063}" type="presParOf" srcId="{6E3A7BFF-1666-451A-8D46-86467AC863BF}" destId="{07C5810B-31B1-4977-94F5-A9509E583268}" srcOrd="1" destOrd="0" presId="urn:microsoft.com/office/officeart/2005/8/layout/hProcess11"/>
    <dgm:cxn modelId="{A8A5BC46-C69E-4F6C-A37D-1AC60DBE9947}" type="presParOf" srcId="{6E3A7BFF-1666-451A-8D46-86467AC863BF}" destId="{4E52A6A4-6E89-4633-B0B3-FE6C6A216275}"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E7A2F8C-9CFC-4AF4-A8EB-2F5ADE9AD4F7}" type="doc">
      <dgm:prSet loTypeId="urn:microsoft.com/office/officeart/2005/8/layout/matrix3" loCatId="matrix" qsTypeId="urn:microsoft.com/office/officeart/2005/8/quickstyle/simple1" qsCatId="simple" csTypeId="urn:microsoft.com/office/officeart/2005/8/colors/accent6_1" csCatId="accent6"/>
      <dgm:spPr/>
      <dgm:t>
        <a:bodyPr/>
        <a:lstStyle/>
        <a:p>
          <a:endParaRPr lang="en-BE"/>
        </a:p>
      </dgm:t>
    </dgm:pt>
    <dgm:pt modelId="{63656743-8E53-4D89-88B6-10987B19B92E}">
      <dgm:prSet custT="1"/>
      <dgm:spPr/>
      <dgm:t>
        <a:bodyPr/>
        <a:lstStyle/>
        <a:p>
          <a:r>
            <a:rPr lang="en-GB" sz="2000" b="1" dirty="0" err="1"/>
            <a:t>Participación</a:t>
          </a:r>
          <a:r>
            <a:rPr lang="en-GB" sz="2000" b="1" dirty="0"/>
            <a:t> </a:t>
          </a:r>
          <a:r>
            <a:rPr lang="en-GB" sz="2000" b="1" dirty="0" err="1"/>
            <a:t>desigual</a:t>
          </a:r>
          <a:endParaRPr lang="en-BE" sz="2000" b="1" dirty="0" err="1"/>
        </a:p>
      </dgm:t>
    </dgm:pt>
    <dgm:pt modelId="{E5ECF0B5-E1A1-4E93-BCDC-6C36733FF639}" type="parTrans" cxnId="{C1E96DA6-2359-44EF-B97A-1E9171FB010D}">
      <dgm:prSet/>
      <dgm:spPr/>
      <dgm:t>
        <a:bodyPr/>
        <a:lstStyle/>
        <a:p>
          <a:endParaRPr lang="en-BE" sz="2400" b="1"/>
        </a:p>
      </dgm:t>
    </dgm:pt>
    <dgm:pt modelId="{CEA4C6B8-56CC-4887-AFC6-53900430FF3C}" type="sibTrans" cxnId="{C1E96DA6-2359-44EF-B97A-1E9171FB010D}">
      <dgm:prSet/>
      <dgm:spPr/>
      <dgm:t>
        <a:bodyPr/>
        <a:lstStyle/>
        <a:p>
          <a:endParaRPr lang="en-BE" sz="2400" b="1"/>
        </a:p>
      </dgm:t>
    </dgm:pt>
    <dgm:pt modelId="{786BC343-04C3-4B23-8E23-6C852DABCEAA}">
      <dgm:prSet custT="1"/>
      <dgm:spPr/>
      <dgm:t>
        <a:bodyPr/>
        <a:lstStyle/>
        <a:p>
          <a:r>
            <a:rPr lang="en-GB" sz="1600" b="1" dirty="0" err="1"/>
            <a:t>Solución</a:t>
          </a:r>
          <a:r>
            <a:rPr lang="en-GB" sz="1600" b="1" dirty="0"/>
            <a:t>: </a:t>
          </a:r>
          <a:r>
            <a:rPr lang="en-GB" sz="1600" b="0" dirty="0" err="1"/>
            <a:t>Asigne</a:t>
          </a:r>
          <a:r>
            <a:rPr lang="en-GB" sz="1600" b="0" dirty="0"/>
            <a:t> </a:t>
          </a:r>
          <a:r>
            <a:rPr lang="en-GB" sz="1600" b="0" dirty="0" err="1"/>
            <a:t>funciones</a:t>
          </a:r>
          <a:r>
            <a:rPr lang="en-GB" sz="1600" b="0" dirty="0"/>
            <a:t> y </a:t>
          </a:r>
          <a:r>
            <a:rPr lang="en-GB" sz="1600" b="0" dirty="0" err="1"/>
            <a:t>responsabilidades</a:t>
          </a:r>
          <a:r>
            <a:rPr lang="en-GB" sz="1600" b="0" dirty="0"/>
            <a:t> </a:t>
          </a:r>
          <a:r>
            <a:rPr lang="en-GB" sz="1600" b="0" dirty="0" err="1"/>
            <a:t>específicas</a:t>
          </a:r>
          <a:r>
            <a:rPr lang="en-GB" sz="1600" b="0" dirty="0"/>
            <a:t> a </a:t>
          </a:r>
          <a:r>
            <a:rPr lang="en-GB" sz="1600" b="0" dirty="0" err="1"/>
            <a:t>cada</a:t>
          </a:r>
          <a:r>
            <a:rPr lang="en-GB" sz="1600" b="0" dirty="0"/>
            <a:t> </a:t>
          </a:r>
          <a:r>
            <a:rPr lang="en-GB" sz="1600" b="0" dirty="0" err="1"/>
            <a:t>miembro</a:t>
          </a:r>
          <a:r>
            <a:rPr lang="en-GB" sz="1600" b="0" dirty="0"/>
            <a:t>, </a:t>
          </a:r>
          <a:r>
            <a:rPr lang="en-GB" sz="1600" b="0" dirty="0" err="1"/>
            <a:t>asegurándose</a:t>
          </a:r>
          <a:r>
            <a:rPr lang="en-GB" sz="1600" b="0" dirty="0"/>
            <a:t> de que </a:t>
          </a:r>
          <a:r>
            <a:rPr lang="en-GB" sz="1600" b="0" dirty="0" err="1"/>
            <a:t>todos</a:t>
          </a:r>
          <a:r>
            <a:rPr lang="en-GB" sz="1600" b="0" dirty="0"/>
            <a:t> </a:t>
          </a:r>
          <a:r>
            <a:rPr lang="en-GB" sz="1600" b="0" dirty="0" err="1"/>
            <a:t>tienen</a:t>
          </a:r>
          <a:r>
            <a:rPr lang="en-GB" sz="1600" b="0" dirty="0"/>
            <a:t> un </a:t>
          </a:r>
          <a:r>
            <a:rPr lang="en-GB" sz="1600" b="0" dirty="0" err="1"/>
            <a:t>papel</a:t>
          </a:r>
          <a:r>
            <a:rPr lang="en-GB" sz="1600" b="0" dirty="0"/>
            <a:t> </a:t>
          </a:r>
          <a:r>
            <a:rPr lang="en-GB" sz="1600" b="0" dirty="0" err="1"/>
            <a:t>definido</a:t>
          </a:r>
          <a:r>
            <a:rPr lang="en-GB" sz="1600" b="0" dirty="0"/>
            <a:t> que </a:t>
          </a:r>
          <a:r>
            <a:rPr lang="en-GB" sz="1600" b="0" dirty="0" err="1"/>
            <a:t>desempeñar</a:t>
          </a:r>
          <a:r>
            <a:rPr lang="en-GB" sz="1600" b="0" dirty="0"/>
            <a:t>. </a:t>
          </a:r>
          <a:r>
            <a:rPr lang="en-GB" sz="1600" b="0" dirty="0" err="1"/>
            <a:t>Utiliza</a:t>
          </a:r>
          <a:r>
            <a:rPr lang="en-GB" sz="1600" b="0" dirty="0"/>
            <a:t> </a:t>
          </a:r>
          <a:r>
            <a:rPr lang="en-GB" sz="1600" b="0" dirty="0" err="1"/>
            <a:t>evaluaciones</a:t>
          </a:r>
          <a:r>
            <a:rPr lang="en-GB" sz="1600" b="0" dirty="0"/>
            <a:t> entre </a:t>
          </a:r>
          <a:r>
            <a:rPr lang="en-GB" sz="1600" b="0" dirty="0" err="1"/>
            <a:t>compañeros</a:t>
          </a:r>
          <a:r>
            <a:rPr lang="en-GB" sz="1600" b="0" dirty="0"/>
            <a:t> para </a:t>
          </a:r>
          <a:r>
            <a:rPr lang="en-GB" sz="1600" b="0" dirty="0" err="1"/>
            <a:t>valorar</a:t>
          </a:r>
          <a:r>
            <a:rPr lang="en-GB" sz="1600" b="0" dirty="0"/>
            <a:t> las </a:t>
          </a:r>
          <a:r>
            <a:rPr lang="en-GB" sz="1600" b="0" dirty="0" err="1"/>
            <a:t>contribuciones</a:t>
          </a:r>
          <a:r>
            <a:rPr lang="en-GB" sz="1600" b="0" dirty="0"/>
            <a:t> y </a:t>
          </a:r>
          <a:r>
            <a:rPr lang="en-GB" sz="1600" b="0" dirty="0" err="1"/>
            <a:t>promover</a:t>
          </a:r>
          <a:r>
            <a:rPr lang="en-GB" sz="1600" b="0" dirty="0"/>
            <a:t> la </a:t>
          </a:r>
          <a:r>
            <a:rPr lang="en-GB" sz="1600" b="0" dirty="0" err="1"/>
            <a:t>rendición</a:t>
          </a:r>
          <a:r>
            <a:rPr lang="en-GB" sz="1600" b="0" dirty="0"/>
            <a:t> de </a:t>
          </a:r>
          <a:r>
            <a:rPr lang="en-GB" sz="1600" b="0" dirty="0" err="1"/>
            <a:t>cuentas</a:t>
          </a:r>
          <a:r>
            <a:rPr lang="en-GB" sz="1600" b="0" dirty="0"/>
            <a:t>.</a:t>
          </a:r>
          <a:endParaRPr lang="en-BE" sz="1600" b="0" dirty="0"/>
        </a:p>
      </dgm:t>
    </dgm:pt>
    <dgm:pt modelId="{835CD340-0AA0-4296-BA04-72A274AAAEE1}" type="parTrans" cxnId="{343B96F0-285D-46F9-9476-8CFA6A916594}">
      <dgm:prSet/>
      <dgm:spPr/>
      <dgm:t>
        <a:bodyPr/>
        <a:lstStyle/>
        <a:p>
          <a:endParaRPr lang="en-BE" sz="2400" b="1"/>
        </a:p>
      </dgm:t>
    </dgm:pt>
    <dgm:pt modelId="{FD333D25-4019-4385-8EFE-50481CB2A960}" type="sibTrans" cxnId="{343B96F0-285D-46F9-9476-8CFA6A916594}">
      <dgm:prSet/>
      <dgm:spPr/>
      <dgm:t>
        <a:bodyPr/>
        <a:lstStyle/>
        <a:p>
          <a:endParaRPr lang="en-BE" sz="2400" b="1"/>
        </a:p>
      </dgm:t>
    </dgm:pt>
    <dgm:pt modelId="{3BE2094D-62D2-43EB-BE26-548A2EBCFFF1}">
      <dgm:prSet custT="1"/>
      <dgm:spPr/>
      <dgm:t>
        <a:bodyPr/>
        <a:lstStyle/>
        <a:p>
          <a:r>
            <a:rPr lang="en-GB" sz="2000" b="1" dirty="0" err="1"/>
            <a:t>Conflictos</a:t>
          </a:r>
          <a:r>
            <a:rPr lang="en-GB" sz="2000" b="1" dirty="0"/>
            <a:t> </a:t>
          </a:r>
          <a:r>
            <a:rPr lang="en-GB" sz="2000" b="1" dirty="0" err="1"/>
            <a:t>dentro</a:t>
          </a:r>
          <a:r>
            <a:rPr lang="en-GB" sz="2000" b="1" dirty="0"/>
            <a:t> de </a:t>
          </a:r>
          <a:r>
            <a:rPr lang="en-GB" sz="2000" b="1" dirty="0" err="1"/>
            <a:t>los</a:t>
          </a:r>
          <a:r>
            <a:rPr lang="en-GB" sz="2000" b="1" dirty="0"/>
            <a:t> </a:t>
          </a:r>
          <a:r>
            <a:rPr lang="en-GB" sz="2000" b="1" dirty="0" err="1"/>
            <a:t>grupos</a:t>
          </a:r>
          <a:endParaRPr lang="en-BE" sz="2000" b="1" dirty="0" err="1"/>
        </a:p>
      </dgm:t>
    </dgm:pt>
    <dgm:pt modelId="{44E5CED3-C67A-4BD3-92A8-6FFAB4EECCD5}" type="parTrans" cxnId="{25D4EC81-0FC7-48F0-A168-E91389D7C14F}">
      <dgm:prSet/>
      <dgm:spPr/>
      <dgm:t>
        <a:bodyPr/>
        <a:lstStyle/>
        <a:p>
          <a:endParaRPr lang="en-BE" sz="2400" b="1"/>
        </a:p>
      </dgm:t>
    </dgm:pt>
    <dgm:pt modelId="{1706D33F-445E-46CF-B2D6-CB66C9740D2B}" type="sibTrans" cxnId="{25D4EC81-0FC7-48F0-A168-E91389D7C14F}">
      <dgm:prSet/>
      <dgm:spPr/>
      <dgm:t>
        <a:bodyPr/>
        <a:lstStyle/>
        <a:p>
          <a:endParaRPr lang="en-BE" sz="2400" b="1"/>
        </a:p>
      </dgm:t>
    </dgm:pt>
    <dgm:pt modelId="{60D39966-E4C3-45B1-8367-E4FB54571324}">
      <dgm:prSet custT="1"/>
      <dgm:spPr/>
      <dgm:t>
        <a:bodyPr/>
        <a:lstStyle/>
        <a:p>
          <a:r>
            <a:rPr lang="en-GB" sz="1600" b="1" dirty="0" err="1"/>
            <a:t>Solución</a:t>
          </a:r>
          <a:r>
            <a:rPr lang="en-GB" sz="1600" b="1" dirty="0"/>
            <a:t>: </a:t>
          </a:r>
          <a:r>
            <a:rPr lang="en-GB" sz="1600" b="0" dirty="0" err="1"/>
            <a:t>Fomentar</a:t>
          </a:r>
          <a:r>
            <a:rPr lang="en-GB" sz="1600" b="0" dirty="0"/>
            <a:t> la </a:t>
          </a:r>
          <a:r>
            <a:rPr lang="en-GB" sz="1600" b="0" dirty="0" err="1"/>
            <a:t>comunicación</a:t>
          </a:r>
          <a:r>
            <a:rPr lang="en-GB" sz="1600" b="0" dirty="0"/>
            <a:t> </a:t>
          </a:r>
          <a:r>
            <a:rPr lang="en-GB" sz="1600" b="0" dirty="0" err="1"/>
            <a:t>abierta</a:t>
          </a:r>
          <a:r>
            <a:rPr lang="en-GB" sz="1600" b="0" dirty="0"/>
            <a:t> y </a:t>
          </a:r>
          <a:r>
            <a:rPr lang="en-GB" sz="1600" b="0" dirty="0" err="1"/>
            <a:t>establecer</a:t>
          </a:r>
          <a:r>
            <a:rPr lang="en-GB" sz="1600" b="0" dirty="0"/>
            <a:t> </a:t>
          </a:r>
          <a:r>
            <a:rPr lang="en-GB" sz="1600" b="0" dirty="0" err="1"/>
            <a:t>pautas</a:t>
          </a:r>
          <a:r>
            <a:rPr lang="en-GB" sz="1600" b="0" dirty="0"/>
            <a:t> de </a:t>
          </a:r>
          <a:r>
            <a:rPr lang="en-GB" sz="1600" b="0" dirty="0" err="1"/>
            <a:t>resolución</a:t>
          </a:r>
          <a:r>
            <a:rPr lang="en-GB" sz="1600" b="0" dirty="0"/>
            <a:t> de </a:t>
          </a:r>
          <a:r>
            <a:rPr lang="en-GB" sz="1600" b="0" dirty="0" err="1"/>
            <a:t>conflictos</a:t>
          </a:r>
          <a:r>
            <a:rPr lang="en-GB" sz="1600" b="0" dirty="0"/>
            <a:t>. El </a:t>
          </a:r>
          <a:r>
            <a:rPr lang="en-GB" sz="1600" b="0" dirty="0" err="1"/>
            <a:t>profesor</a:t>
          </a:r>
          <a:r>
            <a:rPr lang="en-GB" sz="1600" b="0" dirty="0"/>
            <a:t> </a:t>
          </a:r>
          <a:r>
            <a:rPr lang="en-GB" sz="1600" b="0" dirty="0" err="1"/>
            <a:t>debe</a:t>
          </a:r>
          <a:r>
            <a:rPr lang="en-GB" sz="1600" b="0" dirty="0"/>
            <a:t> </a:t>
          </a:r>
          <a:r>
            <a:rPr lang="en-GB" sz="1600" b="0" dirty="0" err="1"/>
            <a:t>mediar</a:t>
          </a:r>
          <a:r>
            <a:rPr lang="en-GB" sz="1600" b="0" dirty="0"/>
            <a:t> </a:t>
          </a:r>
          <a:r>
            <a:rPr lang="en-GB" sz="1600" b="0" dirty="0" err="1"/>
            <a:t>si</a:t>
          </a:r>
          <a:r>
            <a:rPr lang="en-GB" sz="1600" b="0" dirty="0"/>
            <a:t> es </a:t>
          </a:r>
          <a:r>
            <a:rPr lang="en-GB" sz="1600" b="0" dirty="0" err="1"/>
            <a:t>necesario</a:t>
          </a:r>
          <a:r>
            <a:rPr lang="en-GB" sz="1600" b="0" dirty="0"/>
            <a:t> para </a:t>
          </a:r>
          <a:r>
            <a:rPr lang="en-GB" sz="1600" b="0" dirty="0" err="1"/>
            <a:t>ayudar</a:t>
          </a:r>
          <a:r>
            <a:rPr lang="en-GB" sz="1600" b="0" dirty="0"/>
            <a:t> a </a:t>
          </a:r>
          <a:r>
            <a:rPr lang="en-GB" sz="1600" b="0" dirty="0" err="1"/>
            <a:t>los</a:t>
          </a:r>
          <a:r>
            <a:rPr lang="en-GB" sz="1600" b="0" dirty="0"/>
            <a:t> </a:t>
          </a:r>
          <a:r>
            <a:rPr lang="en-GB" sz="1600" b="0" dirty="0" err="1"/>
            <a:t>alumnos</a:t>
          </a:r>
          <a:r>
            <a:rPr lang="en-GB" sz="1600" b="0" dirty="0"/>
            <a:t> a resolver </a:t>
          </a:r>
          <a:r>
            <a:rPr lang="en-GB" sz="1600" b="0" dirty="0" err="1"/>
            <a:t>los</a:t>
          </a:r>
          <a:r>
            <a:rPr lang="en-GB" sz="1600" b="0" dirty="0"/>
            <a:t> </a:t>
          </a:r>
          <a:r>
            <a:rPr lang="en-GB" sz="1600" b="0" dirty="0" err="1"/>
            <a:t>desacuerdos</a:t>
          </a:r>
          <a:r>
            <a:rPr lang="en-GB" sz="1600" b="0" dirty="0"/>
            <a:t>.</a:t>
          </a:r>
          <a:endParaRPr lang="en-BE" sz="1600" b="0" dirty="0"/>
        </a:p>
      </dgm:t>
    </dgm:pt>
    <dgm:pt modelId="{8FE934D3-AE53-419F-ACED-B432072F7E6F}" type="parTrans" cxnId="{36890A88-8780-40CC-967E-D301FE62F647}">
      <dgm:prSet/>
      <dgm:spPr/>
      <dgm:t>
        <a:bodyPr/>
        <a:lstStyle/>
        <a:p>
          <a:endParaRPr lang="en-BE" sz="2400" b="1"/>
        </a:p>
      </dgm:t>
    </dgm:pt>
    <dgm:pt modelId="{8CF03FD2-37F5-4306-B3A7-8A5713E4A54B}" type="sibTrans" cxnId="{36890A88-8780-40CC-967E-D301FE62F647}">
      <dgm:prSet/>
      <dgm:spPr/>
      <dgm:t>
        <a:bodyPr/>
        <a:lstStyle/>
        <a:p>
          <a:endParaRPr lang="en-BE" sz="2400" b="1"/>
        </a:p>
      </dgm:t>
    </dgm:pt>
    <dgm:pt modelId="{02B278DF-9E0B-4B2E-BAFB-BE17F0043EAC}">
      <dgm:prSet custT="1"/>
      <dgm:spPr/>
      <dgm:t>
        <a:bodyPr/>
        <a:lstStyle/>
        <a:p>
          <a:r>
            <a:rPr lang="en-GB" sz="2000" b="1" dirty="0" err="1"/>
            <a:t>Gestión</a:t>
          </a:r>
          <a:r>
            <a:rPr lang="en-GB" sz="2000" b="1" dirty="0"/>
            <a:t> del </a:t>
          </a:r>
          <a:r>
            <a:rPr lang="en-GB" sz="2000" b="1" dirty="0" err="1"/>
            <a:t>tiempo</a:t>
          </a:r>
          <a:endParaRPr lang="en-BE" sz="2000" b="1" dirty="0" err="1"/>
        </a:p>
      </dgm:t>
    </dgm:pt>
    <dgm:pt modelId="{D18AA721-79A9-4312-BD00-BB668ED3F08A}" type="parTrans" cxnId="{8B3F9263-5CEF-4FCE-A467-B83C60EE65FC}">
      <dgm:prSet/>
      <dgm:spPr/>
      <dgm:t>
        <a:bodyPr/>
        <a:lstStyle/>
        <a:p>
          <a:endParaRPr lang="en-BE" sz="2400" b="1"/>
        </a:p>
      </dgm:t>
    </dgm:pt>
    <dgm:pt modelId="{2E45330F-F823-46F0-9C0B-895C4BC5FB25}" type="sibTrans" cxnId="{8B3F9263-5CEF-4FCE-A467-B83C60EE65FC}">
      <dgm:prSet/>
      <dgm:spPr/>
      <dgm:t>
        <a:bodyPr/>
        <a:lstStyle/>
        <a:p>
          <a:endParaRPr lang="en-BE" sz="2400" b="1"/>
        </a:p>
      </dgm:t>
    </dgm:pt>
    <dgm:pt modelId="{B173BD35-DA4B-482C-B11A-40229E3A6492}">
      <dgm:prSet custT="1"/>
      <dgm:spPr/>
      <dgm:t>
        <a:bodyPr/>
        <a:lstStyle/>
        <a:p>
          <a:r>
            <a:rPr lang="en-GB" sz="1600" b="1" dirty="0" err="1"/>
            <a:t>Solución</a:t>
          </a:r>
          <a:r>
            <a:rPr lang="en-GB" sz="1600" b="1" dirty="0"/>
            <a:t>: </a:t>
          </a:r>
          <a:r>
            <a:rPr lang="en-GB" sz="1600" b="0" dirty="0" err="1"/>
            <a:t>Establezca</a:t>
          </a:r>
          <a:r>
            <a:rPr lang="en-GB" sz="1600" b="0" dirty="0"/>
            <a:t> </a:t>
          </a:r>
          <a:r>
            <a:rPr lang="en-GB" sz="1600" b="0" dirty="0" err="1"/>
            <a:t>plazos</a:t>
          </a:r>
          <a:r>
            <a:rPr lang="en-GB" sz="1600" b="0" dirty="0"/>
            <a:t> </a:t>
          </a:r>
          <a:r>
            <a:rPr lang="en-GB" sz="1600" b="0" dirty="0" err="1"/>
            <a:t>estructurados</a:t>
          </a:r>
          <a:r>
            <a:rPr lang="en-GB" sz="1600" b="0" dirty="0"/>
            <a:t> para </a:t>
          </a:r>
          <a:r>
            <a:rPr lang="en-GB" sz="1600" b="0" dirty="0" err="1"/>
            <a:t>cada</a:t>
          </a:r>
          <a:r>
            <a:rPr lang="en-GB" sz="1600" b="0" dirty="0"/>
            <a:t> </a:t>
          </a:r>
          <a:r>
            <a:rPr lang="en-GB" sz="1600" b="0" dirty="0" err="1"/>
            <a:t>tarea</a:t>
          </a:r>
          <a:r>
            <a:rPr lang="en-GB" sz="1600" b="0" dirty="0"/>
            <a:t> e </a:t>
          </a:r>
          <a:r>
            <a:rPr lang="en-GB" sz="1600" b="0" dirty="0" err="1"/>
            <a:t>insista</a:t>
          </a:r>
          <a:r>
            <a:rPr lang="en-GB" sz="1600" b="0" dirty="0"/>
            <a:t> </a:t>
          </a:r>
          <a:r>
            <a:rPr lang="en-GB" sz="1600" b="0" dirty="0" err="1"/>
            <a:t>en</a:t>
          </a:r>
          <a:r>
            <a:rPr lang="en-GB" sz="1600" b="0" dirty="0"/>
            <a:t> la </a:t>
          </a:r>
          <a:r>
            <a:rPr lang="en-GB" sz="1600" b="0" dirty="0" err="1"/>
            <a:t>importancia</a:t>
          </a:r>
          <a:r>
            <a:rPr lang="en-GB" sz="1600" b="0" dirty="0"/>
            <a:t> de </a:t>
          </a:r>
          <a:r>
            <a:rPr lang="en-GB" sz="1600" b="0" dirty="0" err="1"/>
            <a:t>fijar</a:t>
          </a:r>
          <a:r>
            <a:rPr lang="en-GB" sz="1600" b="0" dirty="0"/>
            <a:t> </a:t>
          </a:r>
          <a:r>
            <a:rPr lang="en-GB" sz="1600" b="0" dirty="0" err="1"/>
            <a:t>objetivos</a:t>
          </a:r>
          <a:r>
            <a:rPr lang="en-GB" sz="1600" b="0" dirty="0"/>
            <a:t> de </a:t>
          </a:r>
          <a:r>
            <a:rPr lang="en-GB" sz="1600" b="0" dirty="0" err="1"/>
            <a:t>grupo</a:t>
          </a:r>
          <a:r>
            <a:rPr lang="en-GB" sz="1600" b="0" dirty="0"/>
            <a:t>. Los </a:t>
          </a:r>
          <a:r>
            <a:rPr lang="en-GB" sz="1600" b="0" dirty="0" err="1"/>
            <a:t>hitos</a:t>
          </a:r>
          <a:r>
            <a:rPr lang="en-GB" sz="1600" b="0" dirty="0"/>
            <a:t> y </a:t>
          </a:r>
          <a:r>
            <a:rPr lang="en-GB" sz="1600" b="0" dirty="0" err="1"/>
            <a:t>los</a:t>
          </a:r>
          <a:r>
            <a:rPr lang="en-GB" sz="1600" b="0" dirty="0"/>
            <a:t> </a:t>
          </a:r>
          <a:r>
            <a:rPr lang="en-GB" sz="1600" b="0" dirty="0" err="1"/>
            <a:t>controles</a:t>
          </a:r>
          <a:r>
            <a:rPr lang="en-GB" sz="1600" b="0" dirty="0"/>
            <a:t> </a:t>
          </a:r>
          <a:r>
            <a:rPr lang="en-GB" sz="1600" b="0" dirty="0" err="1"/>
            <a:t>pueden</a:t>
          </a:r>
          <a:r>
            <a:rPr lang="en-GB" sz="1600" b="0" dirty="0"/>
            <a:t> </a:t>
          </a:r>
          <a:r>
            <a:rPr lang="en-GB" sz="1600" b="0" dirty="0" err="1"/>
            <a:t>ayudar</a:t>
          </a:r>
          <a:r>
            <a:rPr lang="en-GB" sz="1600" b="0" dirty="0"/>
            <a:t> a </a:t>
          </a:r>
          <a:r>
            <a:rPr lang="en-GB" sz="1600" b="0" dirty="0" err="1"/>
            <a:t>mantener</a:t>
          </a:r>
          <a:r>
            <a:rPr lang="en-GB" sz="1600" b="0" dirty="0"/>
            <a:t> a </a:t>
          </a:r>
          <a:r>
            <a:rPr lang="en-GB" sz="1600" b="0" dirty="0" err="1"/>
            <a:t>los</a:t>
          </a:r>
          <a:r>
            <a:rPr lang="en-GB" sz="1600" b="0" dirty="0"/>
            <a:t> </a:t>
          </a:r>
          <a:r>
            <a:rPr lang="en-GB" sz="1600" b="0" dirty="0" err="1"/>
            <a:t>grupos</a:t>
          </a:r>
          <a:r>
            <a:rPr lang="en-GB" sz="1600" b="0" dirty="0"/>
            <a:t> </a:t>
          </a:r>
          <a:r>
            <a:rPr lang="en-GB" sz="1600" b="0" dirty="0" err="1"/>
            <a:t>en</a:t>
          </a:r>
          <a:r>
            <a:rPr lang="en-GB" sz="1600" b="0" dirty="0"/>
            <a:t> </a:t>
          </a:r>
          <a:r>
            <a:rPr lang="en-GB" sz="1600" b="0" dirty="0" err="1"/>
            <a:t>el</a:t>
          </a:r>
          <a:r>
            <a:rPr lang="en-GB" sz="1600" b="0" dirty="0"/>
            <a:t> </a:t>
          </a:r>
          <a:r>
            <a:rPr lang="en-GB" sz="1600" b="0" dirty="0" err="1"/>
            <a:t>buen</a:t>
          </a:r>
          <a:r>
            <a:rPr lang="en-GB" sz="1600" b="0" dirty="0"/>
            <a:t> </a:t>
          </a:r>
          <a:r>
            <a:rPr lang="en-GB" sz="1600" b="0" dirty="0" err="1"/>
            <a:t>camino</a:t>
          </a:r>
          <a:r>
            <a:rPr lang="en-GB" sz="1600" b="0" dirty="0"/>
            <a:t>.</a:t>
          </a:r>
          <a:endParaRPr lang="en-BE" sz="1600" b="0" dirty="0"/>
        </a:p>
      </dgm:t>
    </dgm:pt>
    <dgm:pt modelId="{AEE19EC9-8AF4-4030-85CE-F0229E9D5EBC}" type="parTrans" cxnId="{074063DE-B394-4A0D-AB09-D6FF6D67B533}">
      <dgm:prSet/>
      <dgm:spPr/>
      <dgm:t>
        <a:bodyPr/>
        <a:lstStyle/>
        <a:p>
          <a:endParaRPr lang="en-BE" sz="2400" b="1"/>
        </a:p>
      </dgm:t>
    </dgm:pt>
    <dgm:pt modelId="{8E84C528-B649-4250-9A2F-44C581B7E4D2}" type="sibTrans" cxnId="{074063DE-B394-4A0D-AB09-D6FF6D67B533}">
      <dgm:prSet/>
      <dgm:spPr/>
      <dgm:t>
        <a:bodyPr/>
        <a:lstStyle/>
        <a:p>
          <a:endParaRPr lang="en-BE" sz="2400" b="1"/>
        </a:p>
      </dgm:t>
    </dgm:pt>
    <dgm:pt modelId="{72357039-1872-437A-A991-1A38C6A44055}">
      <dgm:prSet custT="1"/>
      <dgm:spPr/>
      <dgm:t>
        <a:bodyPr/>
        <a:lstStyle/>
        <a:p>
          <a:r>
            <a:rPr lang="en-GB" sz="2000" b="1" dirty="0" err="1"/>
            <a:t>Acceso</a:t>
          </a:r>
          <a:r>
            <a:rPr lang="en-GB" sz="2000" b="1" dirty="0"/>
            <a:t> a </a:t>
          </a:r>
          <a:r>
            <a:rPr lang="en-GB" sz="2000" b="1" dirty="0" err="1"/>
            <a:t>herramientas</a:t>
          </a:r>
          <a:r>
            <a:rPr lang="en-GB" sz="2000" b="1" dirty="0"/>
            <a:t> y </a:t>
          </a:r>
          <a:r>
            <a:rPr lang="en-GB" sz="2000" b="1" dirty="0" err="1"/>
            <a:t>recursos</a:t>
          </a:r>
          <a:endParaRPr lang="en-BE" sz="2000" b="1" dirty="0" err="1"/>
        </a:p>
      </dgm:t>
    </dgm:pt>
    <dgm:pt modelId="{F9DFD2F9-77B5-4771-A2D8-C500301FEF96}" type="parTrans" cxnId="{B36DDBF5-DAD0-4DCE-997C-7A5EF717DE3B}">
      <dgm:prSet/>
      <dgm:spPr/>
      <dgm:t>
        <a:bodyPr/>
        <a:lstStyle/>
        <a:p>
          <a:endParaRPr lang="en-BE" sz="2400" b="1"/>
        </a:p>
      </dgm:t>
    </dgm:pt>
    <dgm:pt modelId="{DBF82D2E-EEE9-4773-890A-2DB45660AE05}" type="sibTrans" cxnId="{B36DDBF5-DAD0-4DCE-997C-7A5EF717DE3B}">
      <dgm:prSet/>
      <dgm:spPr/>
      <dgm:t>
        <a:bodyPr/>
        <a:lstStyle/>
        <a:p>
          <a:endParaRPr lang="en-BE" sz="2400" b="1"/>
        </a:p>
      </dgm:t>
    </dgm:pt>
    <dgm:pt modelId="{D2C46E5C-AA65-4E45-9C00-D1C49CBF0C86}">
      <dgm:prSet custT="1"/>
      <dgm:spPr/>
      <dgm:t>
        <a:bodyPr/>
        <a:lstStyle/>
        <a:p>
          <a:pPr rtl="0"/>
          <a:r>
            <a:rPr lang="en-GB" sz="1600" b="1" dirty="0" err="1"/>
            <a:t>Solución</a:t>
          </a:r>
          <a:r>
            <a:rPr lang="en-GB" sz="1600" b="1" dirty="0"/>
            <a:t>: </a:t>
          </a:r>
          <a:r>
            <a:rPr lang="en-GB" sz="1600" b="0" dirty="0" err="1"/>
            <a:t>Garantizar</a:t>
          </a:r>
          <a:r>
            <a:rPr lang="en-GB" sz="1600" b="0" dirty="0"/>
            <a:t> que </a:t>
          </a:r>
          <a:r>
            <a:rPr lang="en-GB" sz="1600" b="0" dirty="0" err="1"/>
            <a:t>los</a:t>
          </a:r>
          <a:r>
            <a:rPr lang="en-GB" sz="1600" b="0" dirty="0"/>
            <a:t> </a:t>
          </a:r>
          <a:r>
            <a:rPr lang="en-GB" sz="1600" b="0" dirty="0" err="1"/>
            <a:t>estudiantes</a:t>
          </a:r>
          <a:r>
            <a:rPr lang="en-GB" sz="1600" b="0" dirty="0"/>
            <a:t> </a:t>
          </a:r>
          <a:r>
            <a:rPr lang="en-GB" sz="1600" b="0" dirty="0" err="1"/>
            <a:t>tengan</a:t>
          </a:r>
          <a:r>
            <a:rPr lang="en-GB" sz="1600" b="0" dirty="0"/>
            <a:t> </a:t>
          </a:r>
          <a:r>
            <a:rPr lang="en-GB" sz="1600" b="0" dirty="0" err="1"/>
            <a:t>acceso</a:t>
          </a:r>
          <a:r>
            <a:rPr lang="en-GB" sz="1600" b="0" dirty="0"/>
            <a:t> a las </a:t>
          </a:r>
          <a:r>
            <a:rPr lang="en-GB" sz="1600" b="0" dirty="0" err="1"/>
            <a:t>herramientas</a:t>
          </a:r>
          <a:r>
            <a:rPr lang="en-GB" sz="1600" b="0" dirty="0"/>
            <a:t> </a:t>
          </a:r>
          <a:r>
            <a:rPr lang="en-GB" sz="1600" b="0" dirty="0" err="1"/>
            <a:t>necesarias</a:t>
          </a:r>
          <a:r>
            <a:rPr lang="en-GB" sz="1600" b="0" dirty="0"/>
            <a:t> y </a:t>
          </a:r>
          <a:r>
            <a:rPr lang="en-GB" sz="1600" b="0" dirty="0" err="1"/>
            <a:t>ofrecer</a:t>
          </a:r>
          <a:r>
            <a:rPr lang="en-GB" sz="1600" b="0" dirty="0"/>
            <a:t> </a:t>
          </a:r>
          <a:r>
            <a:rPr lang="en-GB" sz="1600" b="0" dirty="0" err="1"/>
            <a:t>alternativas</a:t>
          </a:r>
          <a:r>
            <a:rPr lang="en-GB" sz="1600" b="0" dirty="0"/>
            <a:t> a </a:t>
          </a:r>
          <a:r>
            <a:rPr lang="en-GB" sz="1600" b="0" dirty="0" err="1">
              <a:latin typeface="Calibri"/>
            </a:rPr>
            <a:t>los</a:t>
          </a:r>
          <a:r>
            <a:rPr lang="en-GB" sz="1600" b="0" dirty="0">
              <a:latin typeface="Calibri"/>
            </a:rPr>
            <a:t> </a:t>
          </a:r>
          <a:r>
            <a:rPr lang="en-GB" sz="1600" b="0" dirty="0" err="1">
              <a:latin typeface="Calibri"/>
            </a:rPr>
            <a:t>problemas</a:t>
          </a:r>
          <a:r>
            <a:rPr lang="en-GB" sz="1600" b="0" dirty="0"/>
            <a:t> de </a:t>
          </a:r>
          <a:r>
            <a:rPr lang="en-GB" sz="1600" b="0" dirty="0" err="1"/>
            <a:t>accesibilidad</a:t>
          </a:r>
          <a:r>
            <a:rPr lang="en-GB" sz="1600" b="0" dirty="0"/>
            <a:t>. Por </a:t>
          </a:r>
          <a:r>
            <a:rPr lang="en-GB" sz="1600" b="0" dirty="0" err="1"/>
            <a:t>ejemplo</a:t>
          </a:r>
          <a:r>
            <a:rPr lang="en-GB" sz="1600" b="0" dirty="0"/>
            <a:t>, </a:t>
          </a:r>
          <a:r>
            <a:rPr lang="en-GB" sz="1600" b="0" dirty="0" err="1"/>
            <a:t>ofrezca</a:t>
          </a:r>
          <a:r>
            <a:rPr lang="en-GB" sz="1600" b="0" dirty="0"/>
            <a:t> </a:t>
          </a:r>
          <a:r>
            <a:rPr lang="en-GB" sz="1600" b="0" dirty="0" err="1"/>
            <a:t>contenidos</a:t>
          </a:r>
          <a:r>
            <a:rPr lang="en-GB" sz="1600" b="0" dirty="0"/>
            <a:t> sin </a:t>
          </a:r>
          <a:r>
            <a:rPr lang="en-GB" sz="1600" b="0" dirty="0" err="1"/>
            <a:t>conexión</a:t>
          </a:r>
          <a:r>
            <a:rPr lang="en-GB" sz="1600" b="0" dirty="0"/>
            <a:t> o </a:t>
          </a:r>
          <a:r>
            <a:rPr lang="en-GB" sz="1600" b="0" dirty="0" err="1"/>
            <a:t>más</a:t>
          </a:r>
          <a:r>
            <a:rPr lang="en-GB" sz="1600" b="0" dirty="0"/>
            <a:t> </a:t>
          </a:r>
          <a:r>
            <a:rPr lang="en-GB" sz="1600" b="0" dirty="0" err="1"/>
            <a:t>tiempo</a:t>
          </a:r>
          <a:r>
            <a:rPr lang="en-GB" sz="1600" b="0" dirty="0"/>
            <a:t> de </a:t>
          </a:r>
          <a:r>
            <a:rPr lang="en-GB" sz="1600" b="0" dirty="0" err="1"/>
            <a:t>laboratorio</a:t>
          </a:r>
          <a:r>
            <a:rPr lang="en-GB" sz="1600" b="0" dirty="0"/>
            <a:t> para </a:t>
          </a:r>
          <a:r>
            <a:rPr lang="en-GB" sz="1600" b="0" dirty="0" err="1"/>
            <a:t>actividades</a:t>
          </a:r>
          <a:r>
            <a:rPr lang="en-GB" sz="1600" b="0" dirty="0"/>
            <a:t> </a:t>
          </a:r>
          <a:r>
            <a:rPr lang="en-GB" sz="1600" b="0" dirty="0" err="1"/>
            <a:t>prácticas</a:t>
          </a:r>
          <a:r>
            <a:rPr lang="en-GB" sz="1600" b="0" dirty="0"/>
            <a:t>.</a:t>
          </a:r>
          <a:endParaRPr lang="en-BE" sz="1600" b="0" dirty="0"/>
        </a:p>
      </dgm:t>
    </dgm:pt>
    <dgm:pt modelId="{154FB92D-7640-4A75-9161-3DA3A886C4E6}" type="parTrans" cxnId="{ABE7BECF-0C2B-4CCA-BCC3-922E438410CC}">
      <dgm:prSet/>
      <dgm:spPr/>
      <dgm:t>
        <a:bodyPr/>
        <a:lstStyle/>
        <a:p>
          <a:endParaRPr lang="en-BE" sz="2400" b="1"/>
        </a:p>
      </dgm:t>
    </dgm:pt>
    <dgm:pt modelId="{F3650132-2902-4796-A43B-52D95B5C5410}" type="sibTrans" cxnId="{ABE7BECF-0C2B-4CCA-BCC3-922E438410CC}">
      <dgm:prSet/>
      <dgm:spPr/>
      <dgm:t>
        <a:bodyPr/>
        <a:lstStyle/>
        <a:p>
          <a:endParaRPr lang="en-BE" sz="2400" b="1"/>
        </a:p>
      </dgm:t>
    </dgm:pt>
    <dgm:pt modelId="{EA95E5C0-9571-48BF-AA1D-08850555BCBD}" type="pres">
      <dgm:prSet presAssocID="{CE7A2F8C-9CFC-4AF4-A8EB-2F5ADE9AD4F7}" presName="matrix" presStyleCnt="0">
        <dgm:presLayoutVars>
          <dgm:chMax val="1"/>
          <dgm:dir/>
          <dgm:resizeHandles val="exact"/>
        </dgm:presLayoutVars>
      </dgm:prSet>
      <dgm:spPr/>
    </dgm:pt>
    <dgm:pt modelId="{D14AF3CE-CB5D-45B4-BF71-80F7F95240BF}" type="pres">
      <dgm:prSet presAssocID="{CE7A2F8C-9CFC-4AF4-A8EB-2F5ADE9AD4F7}" presName="diamond" presStyleLbl="bgShp" presStyleIdx="0" presStyleCnt="1"/>
      <dgm:spPr/>
    </dgm:pt>
    <dgm:pt modelId="{8CBAABCD-DCB9-4526-B579-EB2FA346DCDE}" type="pres">
      <dgm:prSet presAssocID="{CE7A2F8C-9CFC-4AF4-A8EB-2F5ADE9AD4F7}" presName="quad1" presStyleLbl="node1" presStyleIdx="0" presStyleCnt="4">
        <dgm:presLayoutVars>
          <dgm:chMax val="0"/>
          <dgm:chPref val="0"/>
          <dgm:bulletEnabled val="1"/>
        </dgm:presLayoutVars>
      </dgm:prSet>
      <dgm:spPr/>
    </dgm:pt>
    <dgm:pt modelId="{EF1D90B6-FF36-42C9-BE8A-0741DBE77F98}" type="pres">
      <dgm:prSet presAssocID="{CE7A2F8C-9CFC-4AF4-A8EB-2F5ADE9AD4F7}" presName="quad2" presStyleLbl="node1" presStyleIdx="1" presStyleCnt="4">
        <dgm:presLayoutVars>
          <dgm:chMax val="0"/>
          <dgm:chPref val="0"/>
          <dgm:bulletEnabled val="1"/>
        </dgm:presLayoutVars>
      </dgm:prSet>
      <dgm:spPr/>
    </dgm:pt>
    <dgm:pt modelId="{2CFC26A0-67F7-4076-923D-FD87C6D22C5A}" type="pres">
      <dgm:prSet presAssocID="{CE7A2F8C-9CFC-4AF4-A8EB-2F5ADE9AD4F7}" presName="quad3" presStyleLbl="node1" presStyleIdx="2" presStyleCnt="4">
        <dgm:presLayoutVars>
          <dgm:chMax val="0"/>
          <dgm:chPref val="0"/>
          <dgm:bulletEnabled val="1"/>
        </dgm:presLayoutVars>
      </dgm:prSet>
      <dgm:spPr/>
    </dgm:pt>
    <dgm:pt modelId="{991EC717-39C2-4E00-AD2F-6B62DAED2C80}" type="pres">
      <dgm:prSet presAssocID="{CE7A2F8C-9CFC-4AF4-A8EB-2F5ADE9AD4F7}" presName="quad4" presStyleLbl="node1" presStyleIdx="3" presStyleCnt="4">
        <dgm:presLayoutVars>
          <dgm:chMax val="0"/>
          <dgm:chPref val="0"/>
          <dgm:bulletEnabled val="1"/>
        </dgm:presLayoutVars>
      </dgm:prSet>
      <dgm:spPr/>
    </dgm:pt>
  </dgm:ptLst>
  <dgm:cxnLst>
    <dgm:cxn modelId="{3E3BFD2D-83EE-400D-BF01-43CCDF946C97}" type="presOf" srcId="{72357039-1872-437A-A991-1A38C6A44055}" destId="{991EC717-39C2-4E00-AD2F-6B62DAED2C80}" srcOrd="0" destOrd="0" presId="urn:microsoft.com/office/officeart/2005/8/layout/matrix3"/>
    <dgm:cxn modelId="{8B3F9263-5CEF-4FCE-A467-B83C60EE65FC}" srcId="{CE7A2F8C-9CFC-4AF4-A8EB-2F5ADE9AD4F7}" destId="{02B278DF-9E0B-4B2E-BAFB-BE17F0043EAC}" srcOrd="2" destOrd="0" parTransId="{D18AA721-79A9-4312-BD00-BB668ED3F08A}" sibTransId="{2E45330F-F823-46F0-9C0B-895C4BC5FB25}"/>
    <dgm:cxn modelId="{62902945-5E64-4C6F-9BED-AF4C2E2CA38D}" type="presOf" srcId="{CE7A2F8C-9CFC-4AF4-A8EB-2F5ADE9AD4F7}" destId="{EA95E5C0-9571-48BF-AA1D-08850555BCBD}" srcOrd="0" destOrd="0" presId="urn:microsoft.com/office/officeart/2005/8/layout/matrix3"/>
    <dgm:cxn modelId="{5D41C746-9138-43A3-9208-9CCE14AB9DE8}" type="presOf" srcId="{3BE2094D-62D2-43EB-BE26-548A2EBCFFF1}" destId="{EF1D90B6-FF36-42C9-BE8A-0741DBE77F98}" srcOrd="0" destOrd="0" presId="urn:microsoft.com/office/officeart/2005/8/layout/matrix3"/>
    <dgm:cxn modelId="{45FB7467-2F19-44D9-9914-DF36BBEF3787}" type="presOf" srcId="{63656743-8E53-4D89-88B6-10987B19B92E}" destId="{8CBAABCD-DCB9-4526-B579-EB2FA346DCDE}" srcOrd="0" destOrd="0" presId="urn:microsoft.com/office/officeart/2005/8/layout/matrix3"/>
    <dgm:cxn modelId="{CDA5E66B-00B0-448A-8599-75FADA04B59D}" type="presOf" srcId="{D2C46E5C-AA65-4E45-9C00-D1C49CBF0C86}" destId="{991EC717-39C2-4E00-AD2F-6B62DAED2C80}" srcOrd="0" destOrd="1" presId="urn:microsoft.com/office/officeart/2005/8/layout/matrix3"/>
    <dgm:cxn modelId="{B3E5FC7F-5503-4EDE-B148-6CB37C7186C6}" type="presOf" srcId="{786BC343-04C3-4B23-8E23-6C852DABCEAA}" destId="{8CBAABCD-DCB9-4526-B579-EB2FA346DCDE}" srcOrd="0" destOrd="1" presId="urn:microsoft.com/office/officeart/2005/8/layout/matrix3"/>
    <dgm:cxn modelId="{25D4EC81-0FC7-48F0-A168-E91389D7C14F}" srcId="{CE7A2F8C-9CFC-4AF4-A8EB-2F5ADE9AD4F7}" destId="{3BE2094D-62D2-43EB-BE26-548A2EBCFFF1}" srcOrd="1" destOrd="0" parTransId="{44E5CED3-C67A-4BD3-92A8-6FFAB4EECCD5}" sibTransId="{1706D33F-445E-46CF-B2D6-CB66C9740D2B}"/>
    <dgm:cxn modelId="{36890A88-8780-40CC-967E-D301FE62F647}" srcId="{3BE2094D-62D2-43EB-BE26-548A2EBCFFF1}" destId="{60D39966-E4C3-45B1-8367-E4FB54571324}" srcOrd="0" destOrd="0" parTransId="{8FE934D3-AE53-419F-ACED-B432072F7E6F}" sibTransId="{8CF03FD2-37F5-4306-B3A7-8A5713E4A54B}"/>
    <dgm:cxn modelId="{CEC51492-3099-4CA3-B856-22070E9BAB22}" type="presOf" srcId="{60D39966-E4C3-45B1-8367-E4FB54571324}" destId="{EF1D90B6-FF36-42C9-BE8A-0741DBE77F98}" srcOrd="0" destOrd="1" presId="urn:microsoft.com/office/officeart/2005/8/layout/matrix3"/>
    <dgm:cxn modelId="{C1E96DA6-2359-44EF-B97A-1E9171FB010D}" srcId="{CE7A2F8C-9CFC-4AF4-A8EB-2F5ADE9AD4F7}" destId="{63656743-8E53-4D89-88B6-10987B19B92E}" srcOrd="0" destOrd="0" parTransId="{E5ECF0B5-E1A1-4E93-BCDC-6C36733FF639}" sibTransId="{CEA4C6B8-56CC-4887-AFC6-53900430FF3C}"/>
    <dgm:cxn modelId="{DB8A8DAF-BB69-486A-838F-7A0252ECE2F0}" type="presOf" srcId="{02B278DF-9E0B-4B2E-BAFB-BE17F0043EAC}" destId="{2CFC26A0-67F7-4076-923D-FD87C6D22C5A}" srcOrd="0" destOrd="0" presId="urn:microsoft.com/office/officeart/2005/8/layout/matrix3"/>
    <dgm:cxn modelId="{ABE7BECF-0C2B-4CCA-BCC3-922E438410CC}" srcId="{72357039-1872-437A-A991-1A38C6A44055}" destId="{D2C46E5C-AA65-4E45-9C00-D1C49CBF0C86}" srcOrd="0" destOrd="0" parTransId="{154FB92D-7640-4A75-9161-3DA3A886C4E6}" sibTransId="{F3650132-2902-4796-A43B-52D95B5C5410}"/>
    <dgm:cxn modelId="{4EF942D2-691A-4278-9CE9-0690A57F9B0F}" type="presOf" srcId="{B173BD35-DA4B-482C-B11A-40229E3A6492}" destId="{2CFC26A0-67F7-4076-923D-FD87C6D22C5A}" srcOrd="0" destOrd="1" presId="urn:microsoft.com/office/officeart/2005/8/layout/matrix3"/>
    <dgm:cxn modelId="{074063DE-B394-4A0D-AB09-D6FF6D67B533}" srcId="{02B278DF-9E0B-4B2E-BAFB-BE17F0043EAC}" destId="{B173BD35-DA4B-482C-B11A-40229E3A6492}" srcOrd="0" destOrd="0" parTransId="{AEE19EC9-8AF4-4030-85CE-F0229E9D5EBC}" sibTransId="{8E84C528-B649-4250-9A2F-44C581B7E4D2}"/>
    <dgm:cxn modelId="{343B96F0-285D-46F9-9476-8CFA6A916594}" srcId="{63656743-8E53-4D89-88B6-10987B19B92E}" destId="{786BC343-04C3-4B23-8E23-6C852DABCEAA}" srcOrd="0" destOrd="0" parTransId="{835CD340-0AA0-4296-BA04-72A274AAAEE1}" sibTransId="{FD333D25-4019-4385-8EFE-50481CB2A960}"/>
    <dgm:cxn modelId="{B36DDBF5-DAD0-4DCE-997C-7A5EF717DE3B}" srcId="{CE7A2F8C-9CFC-4AF4-A8EB-2F5ADE9AD4F7}" destId="{72357039-1872-437A-A991-1A38C6A44055}" srcOrd="3" destOrd="0" parTransId="{F9DFD2F9-77B5-4771-A2D8-C500301FEF96}" sibTransId="{DBF82D2E-EEE9-4773-890A-2DB45660AE05}"/>
    <dgm:cxn modelId="{D4E7C9FA-A4A0-419B-9E86-D79A14AC3E47}" type="presParOf" srcId="{EA95E5C0-9571-48BF-AA1D-08850555BCBD}" destId="{D14AF3CE-CB5D-45B4-BF71-80F7F95240BF}" srcOrd="0" destOrd="0" presId="urn:microsoft.com/office/officeart/2005/8/layout/matrix3"/>
    <dgm:cxn modelId="{C305AD32-B7AA-4F3B-BCA3-4B5D85EEB648}" type="presParOf" srcId="{EA95E5C0-9571-48BF-AA1D-08850555BCBD}" destId="{8CBAABCD-DCB9-4526-B579-EB2FA346DCDE}" srcOrd="1" destOrd="0" presId="urn:microsoft.com/office/officeart/2005/8/layout/matrix3"/>
    <dgm:cxn modelId="{3BD143FD-75D7-436C-9501-8D9A23E9AEC2}" type="presParOf" srcId="{EA95E5C0-9571-48BF-AA1D-08850555BCBD}" destId="{EF1D90B6-FF36-42C9-BE8A-0741DBE77F98}" srcOrd="2" destOrd="0" presId="urn:microsoft.com/office/officeart/2005/8/layout/matrix3"/>
    <dgm:cxn modelId="{7891E6FB-5D85-4C4F-A752-CA4D77463EE0}" type="presParOf" srcId="{EA95E5C0-9571-48BF-AA1D-08850555BCBD}" destId="{2CFC26A0-67F7-4076-923D-FD87C6D22C5A}" srcOrd="3" destOrd="0" presId="urn:microsoft.com/office/officeart/2005/8/layout/matrix3"/>
    <dgm:cxn modelId="{8877C6C0-03C1-4621-B165-3BE4BF2C3C20}" type="presParOf" srcId="{EA95E5C0-9571-48BF-AA1D-08850555BCBD}" destId="{991EC717-39C2-4E00-AD2F-6B62DAED2C80}" srcOrd="4" destOrd="0" presId="urn:microsoft.com/office/officeart/2005/8/layout/matrix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22D546-CE45-4626-9D12-7E2554A72D49}" type="doc">
      <dgm:prSet loTypeId="urn:microsoft.com/office/officeart/2016/7/layout/LinearArrowProcessNumbered" loCatId="process" qsTypeId="urn:microsoft.com/office/officeart/2005/8/quickstyle/simple1" qsCatId="simple" csTypeId="urn:microsoft.com/office/officeart/2005/8/colors/accent6_2" csCatId="accent6"/>
      <dgm:spPr/>
      <dgm:t>
        <a:bodyPr/>
        <a:lstStyle/>
        <a:p>
          <a:endParaRPr lang="en-US"/>
        </a:p>
      </dgm:t>
    </dgm:pt>
    <dgm:pt modelId="{64D3693C-455B-4E2C-BEC3-A84A79EEC739}">
      <dgm:prSet custT="1"/>
      <dgm:spPr/>
      <dgm:t>
        <a:bodyPr/>
        <a:lstStyle/>
        <a:p>
          <a:r>
            <a:rPr lang="en-GB" sz="1400" b="1"/>
            <a:t>Transición de profesor a guía: </a:t>
          </a:r>
          <a:r>
            <a:rPr lang="en-GB" sz="1400"/>
            <a:t>Acepta el cambio de la enseñanza tradicional a la facilitación, en la que el educador guía el proceso de aprendizaje y apoya la colaboración de los estudiantes.</a:t>
          </a:r>
          <a:endParaRPr lang="en-US" sz="1400"/>
        </a:p>
      </dgm:t>
    </dgm:pt>
    <dgm:pt modelId="{8F111A12-435A-4D93-945F-8D4E40142501}" type="parTrans" cxnId="{B9A69BC4-DA6A-4F58-9183-4AA5FBAE547A}">
      <dgm:prSet/>
      <dgm:spPr/>
      <dgm:t>
        <a:bodyPr/>
        <a:lstStyle/>
        <a:p>
          <a:endParaRPr lang="en-US" sz="2400"/>
        </a:p>
      </dgm:t>
    </dgm:pt>
    <dgm:pt modelId="{4EF26ABB-BC5F-4ECD-A247-40820E567B01}" type="sibTrans" cxnId="{B9A69BC4-DA6A-4F58-9183-4AA5FBAE547A}">
      <dgm:prSet phldrT="1" phldr="0" custT="1"/>
      <dgm:spPr/>
      <dgm:t>
        <a:bodyPr/>
        <a:lstStyle/>
        <a:p>
          <a:r>
            <a:rPr lang="en-US" sz="6000"/>
            <a:t>1</a:t>
          </a:r>
        </a:p>
      </dgm:t>
    </dgm:pt>
    <dgm:pt modelId="{1750901E-5D9A-49BB-B06E-4A0FF56E7F93}">
      <dgm:prSet custT="1"/>
      <dgm:spPr/>
      <dgm:t>
        <a:bodyPr/>
        <a:lstStyle/>
        <a:p>
          <a:r>
            <a:rPr lang="en-GB" sz="1400" b="1"/>
            <a:t>Creación de un entorno de apoyo: </a:t>
          </a:r>
          <a:r>
            <a:rPr lang="en-GB" sz="1400"/>
            <a:t>Aprenda a crear un entorno seguro y propicio que fomente la asunción de riesgos y valore las contribuciones de todos los alumnos</a:t>
          </a:r>
          <a:r>
            <a:rPr lang="en-GB" sz="1400" b="1"/>
            <a:t>.</a:t>
          </a:r>
          <a:endParaRPr lang="en-US" sz="1400"/>
        </a:p>
      </dgm:t>
    </dgm:pt>
    <dgm:pt modelId="{FA62429B-9E7B-4224-A950-F609D8D5D014}" type="parTrans" cxnId="{3B8DC3B5-685C-43D6-8204-7A23B34A752D}">
      <dgm:prSet/>
      <dgm:spPr/>
      <dgm:t>
        <a:bodyPr/>
        <a:lstStyle/>
        <a:p>
          <a:endParaRPr lang="en-US" sz="2400"/>
        </a:p>
      </dgm:t>
    </dgm:pt>
    <dgm:pt modelId="{E71152EE-CF89-4AA0-850E-D44BDC3A946D}" type="sibTrans" cxnId="{3B8DC3B5-685C-43D6-8204-7A23B34A752D}">
      <dgm:prSet phldrT="2" phldr="0" custT="1"/>
      <dgm:spPr/>
      <dgm:t>
        <a:bodyPr/>
        <a:lstStyle/>
        <a:p>
          <a:r>
            <a:rPr lang="en-US" sz="6000"/>
            <a:t>2</a:t>
          </a:r>
        </a:p>
      </dgm:t>
    </dgm:pt>
    <dgm:pt modelId="{196407E4-CD3D-47F1-9D11-6C227BDA71D7}">
      <dgm:prSet custT="1"/>
      <dgm:spPr/>
      <dgm:t>
        <a:bodyPr/>
        <a:lstStyle/>
        <a:p>
          <a:r>
            <a:rPr lang="en-GB" sz="1400" b="1"/>
            <a:t>Marcos de participación: </a:t>
          </a:r>
          <a:r>
            <a:rPr lang="en-GB" sz="1400"/>
            <a:t>Introducir marcos y estructuras que garanticen que todos los alumnos tengan la oportunidad de participar de forma significativa en actividades de colaboración.</a:t>
          </a:r>
          <a:endParaRPr lang="en-US" sz="1400"/>
        </a:p>
      </dgm:t>
    </dgm:pt>
    <dgm:pt modelId="{ADAFBB05-8CBA-4F1E-9387-B1B47A352E32}" type="parTrans" cxnId="{25779E8B-7CE3-4E23-AC72-50E14061D2E7}">
      <dgm:prSet/>
      <dgm:spPr/>
      <dgm:t>
        <a:bodyPr/>
        <a:lstStyle/>
        <a:p>
          <a:endParaRPr lang="en-US" sz="2400"/>
        </a:p>
      </dgm:t>
    </dgm:pt>
    <dgm:pt modelId="{3BBB247A-C14A-4E1F-A033-7A6A67281062}" type="sibTrans" cxnId="{25779E8B-7CE3-4E23-AC72-50E14061D2E7}">
      <dgm:prSet phldrT="3" phldr="0" custT="1"/>
      <dgm:spPr/>
      <dgm:t>
        <a:bodyPr/>
        <a:lstStyle/>
        <a:p>
          <a:r>
            <a:rPr lang="en-US" sz="6000"/>
            <a:t>3</a:t>
          </a:r>
        </a:p>
      </dgm:t>
    </dgm:pt>
    <dgm:pt modelId="{C25932E2-2DCD-4A32-98EB-7EC3B234283D}">
      <dgm:prSet custT="1"/>
      <dgm:spPr/>
      <dgm:t>
        <a:bodyPr/>
        <a:lstStyle/>
        <a:p>
          <a:r>
            <a:rPr lang="en-GB" sz="1400" b="1"/>
            <a:t>Diseñar para la diversidad: </a:t>
          </a:r>
          <a:r>
            <a:rPr lang="en-GB" sz="1400"/>
            <a:t>Aprovechar la diversidad dentro del aula para aumentar la riqueza de las interacciones y los resultados de la colaboración.</a:t>
          </a:r>
          <a:endParaRPr lang="en-US" sz="1400"/>
        </a:p>
      </dgm:t>
    </dgm:pt>
    <dgm:pt modelId="{D15E9756-23DF-4161-981C-23BBE291F8C3}" type="parTrans" cxnId="{02526335-D4BC-401A-8D2C-02FC9BA05759}">
      <dgm:prSet/>
      <dgm:spPr/>
      <dgm:t>
        <a:bodyPr/>
        <a:lstStyle/>
        <a:p>
          <a:endParaRPr lang="en-US" sz="2400"/>
        </a:p>
      </dgm:t>
    </dgm:pt>
    <dgm:pt modelId="{7FD62D18-667C-4471-B6BA-1DBF0140E863}" type="sibTrans" cxnId="{02526335-D4BC-401A-8D2C-02FC9BA05759}">
      <dgm:prSet phldrT="4" phldr="0" custT="1"/>
      <dgm:spPr/>
      <dgm:t>
        <a:bodyPr/>
        <a:lstStyle/>
        <a:p>
          <a:r>
            <a:rPr lang="en-US" sz="6000"/>
            <a:t>4</a:t>
          </a:r>
        </a:p>
      </dgm:t>
    </dgm:pt>
    <dgm:pt modelId="{A9FABF8F-272A-4CEB-910D-489AB8A08298}">
      <dgm:prSet custT="1"/>
      <dgm:spPr/>
      <dgm:t>
        <a:bodyPr/>
        <a:lstStyle/>
        <a:p>
          <a:r>
            <a:rPr lang="en-GB" sz="1400" b="1"/>
            <a:t>Resolución dinámica de problemas</a:t>
          </a:r>
          <a:r>
            <a:rPr lang="en-GB" sz="1400"/>
            <a:t>: Equípate con estrategias para guiar a los estudiantes a través de actividades dinámicas de resolución de problemas que son características de las experiencias eficaces de flipped classroom.</a:t>
          </a:r>
          <a:endParaRPr lang="en-US" sz="1400"/>
        </a:p>
      </dgm:t>
    </dgm:pt>
    <dgm:pt modelId="{48CC22FA-50E7-4613-8D47-5DAEAFC020DB}" type="parTrans" cxnId="{1BE2DDC3-B954-46A9-B97D-1ED4F7938B4F}">
      <dgm:prSet/>
      <dgm:spPr/>
      <dgm:t>
        <a:bodyPr/>
        <a:lstStyle/>
        <a:p>
          <a:endParaRPr lang="en-US" sz="2400"/>
        </a:p>
      </dgm:t>
    </dgm:pt>
    <dgm:pt modelId="{6C426592-3573-4B57-99F5-25996153AE83}" type="sibTrans" cxnId="{1BE2DDC3-B954-46A9-B97D-1ED4F7938B4F}">
      <dgm:prSet phldrT="5" phldr="0" custT="1"/>
      <dgm:spPr/>
      <dgm:t>
        <a:bodyPr/>
        <a:lstStyle/>
        <a:p>
          <a:r>
            <a:rPr lang="en-US" sz="6000"/>
            <a:t>5</a:t>
          </a:r>
        </a:p>
      </dgm:t>
    </dgm:pt>
    <dgm:pt modelId="{A68BDE37-296C-4074-B00B-4286B38A9582}">
      <dgm:prSet custT="1"/>
      <dgm:spPr/>
      <dgm:t>
        <a:bodyPr/>
        <a:lstStyle/>
        <a:p>
          <a:r>
            <a:rPr lang="en-GB" sz="1400" b="1"/>
            <a:t>Utilización de plataformas digitales</a:t>
          </a:r>
          <a:r>
            <a:rPr lang="en-GB" sz="1400"/>
            <a:t>: Desarrollar la habilidad para aprovechar las plataformas digitales de una manera que maximiza la participación de los estudiantes y facilita la colaboración sin fisuras a través de espacios físicos y virtuales.</a:t>
          </a:r>
          <a:endParaRPr lang="en-US" sz="1400"/>
        </a:p>
      </dgm:t>
    </dgm:pt>
    <dgm:pt modelId="{E3B83504-E1FF-4A52-8C18-D288AC40F7C7}" type="parTrans" cxnId="{5CAF8939-4412-4CE5-945F-511FAAA3D896}">
      <dgm:prSet/>
      <dgm:spPr/>
      <dgm:t>
        <a:bodyPr/>
        <a:lstStyle/>
        <a:p>
          <a:endParaRPr lang="en-US" sz="2400"/>
        </a:p>
      </dgm:t>
    </dgm:pt>
    <dgm:pt modelId="{8C3DC694-CFBA-4E38-80DF-C98AB80546CE}" type="sibTrans" cxnId="{5CAF8939-4412-4CE5-945F-511FAAA3D896}">
      <dgm:prSet phldrT="6" phldr="0" custT="1"/>
      <dgm:spPr/>
      <dgm:t>
        <a:bodyPr/>
        <a:lstStyle/>
        <a:p>
          <a:r>
            <a:rPr lang="en-US" sz="6000"/>
            <a:t>6</a:t>
          </a:r>
        </a:p>
      </dgm:t>
    </dgm:pt>
    <dgm:pt modelId="{2D097A35-B6CF-474E-A3F3-5DC7030E117A}" type="pres">
      <dgm:prSet presAssocID="{5922D546-CE45-4626-9D12-7E2554A72D49}" presName="linearFlow" presStyleCnt="0">
        <dgm:presLayoutVars>
          <dgm:dir/>
          <dgm:animLvl val="lvl"/>
          <dgm:resizeHandles val="exact"/>
        </dgm:presLayoutVars>
      </dgm:prSet>
      <dgm:spPr/>
    </dgm:pt>
    <dgm:pt modelId="{D2C8C05A-23E7-411B-8A3C-E7EBF98EDBAB}" type="pres">
      <dgm:prSet presAssocID="{64D3693C-455B-4E2C-BEC3-A84A79EEC739}" presName="compositeNode" presStyleCnt="0"/>
      <dgm:spPr/>
    </dgm:pt>
    <dgm:pt modelId="{A9C3982A-61C0-4836-AD25-C734DA0CA198}" type="pres">
      <dgm:prSet presAssocID="{64D3693C-455B-4E2C-BEC3-A84A79EEC739}" presName="parTx" presStyleLbl="node1" presStyleIdx="0" presStyleCnt="0">
        <dgm:presLayoutVars>
          <dgm:chMax val="0"/>
          <dgm:chPref val="0"/>
          <dgm:bulletEnabled val="1"/>
        </dgm:presLayoutVars>
      </dgm:prSet>
      <dgm:spPr/>
    </dgm:pt>
    <dgm:pt modelId="{126FA797-F09A-467F-AFEE-E0AB6B96856A}" type="pres">
      <dgm:prSet presAssocID="{64D3693C-455B-4E2C-BEC3-A84A79EEC739}" presName="parSh" presStyleCnt="0"/>
      <dgm:spPr/>
    </dgm:pt>
    <dgm:pt modelId="{59132882-F5E2-4B45-AC30-9EB24973D09E}" type="pres">
      <dgm:prSet presAssocID="{64D3693C-455B-4E2C-BEC3-A84A79EEC739}" presName="lineNode" presStyleLbl="alignAccFollowNode1" presStyleIdx="0" presStyleCnt="18"/>
      <dgm:spPr/>
    </dgm:pt>
    <dgm:pt modelId="{00FBF696-51B9-42E0-BEFC-03F5B534C453}" type="pres">
      <dgm:prSet presAssocID="{64D3693C-455B-4E2C-BEC3-A84A79EEC739}" presName="lineArrowNode" presStyleLbl="alignAccFollowNode1" presStyleIdx="1" presStyleCnt="18"/>
      <dgm:spPr/>
    </dgm:pt>
    <dgm:pt modelId="{DE1EAB36-4951-4585-AE84-1F89AD2EF62D}" type="pres">
      <dgm:prSet presAssocID="{4EF26ABB-BC5F-4ECD-A247-40820E567B01}" presName="sibTransNodeCircle" presStyleLbl="alignNode1" presStyleIdx="0" presStyleCnt="6">
        <dgm:presLayoutVars>
          <dgm:chMax val="0"/>
          <dgm:bulletEnabled/>
        </dgm:presLayoutVars>
      </dgm:prSet>
      <dgm:spPr/>
    </dgm:pt>
    <dgm:pt modelId="{02B06AF6-C796-4386-963D-463963852E27}" type="pres">
      <dgm:prSet presAssocID="{4EF26ABB-BC5F-4ECD-A247-40820E567B01}" presName="spacerBetweenCircleAndCallout" presStyleCnt="0">
        <dgm:presLayoutVars/>
      </dgm:prSet>
      <dgm:spPr/>
    </dgm:pt>
    <dgm:pt modelId="{600F0E15-D4EB-4A97-A801-78831E2C4258}" type="pres">
      <dgm:prSet presAssocID="{64D3693C-455B-4E2C-BEC3-A84A79EEC739}" presName="nodeText" presStyleLbl="alignAccFollowNode1" presStyleIdx="2" presStyleCnt="18">
        <dgm:presLayoutVars>
          <dgm:bulletEnabled val="1"/>
        </dgm:presLayoutVars>
      </dgm:prSet>
      <dgm:spPr/>
    </dgm:pt>
    <dgm:pt modelId="{80D23A1C-2BB7-49AC-A99D-7C69ACCBA62F}" type="pres">
      <dgm:prSet presAssocID="{4EF26ABB-BC5F-4ECD-A247-40820E567B01}" presName="sibTransComposite" presStyleCnt="0"/>
      <dgm:spPr/>
    </dgm:pt>
    <dgm:pt modelId="{995A1C97-0D74-4BDA-A93A-5D7BF57BF6DC}" type="pres">
      <dgm:prSet presAssocID="{1750901E-5D9A-49BB-B06E-4A0FF56E7F93}" presName="compositeNode" presStyleCnt="0"/>
      <dgm:spPr/>
    </dgm:pt>
    <dgm:pt modelId="{E8C61077-B2E5-48E8-B1A1-0B497A62FB3E}" type="pres">
      <dgm:prSet presAssocID="{1750901E-5D9A-49BB-B06E-4A0FF56E7F93}" presName="parTx" presStyleLbl="node1" presStyleIdx="0" presStyleCnt="0">
        <dgm:presLayoutVars>
          <dgm:chMax val="0"/>
          <dgm:chPref val="0"/>
          <dgm:bulletEnabled val="1"/>
        </dgm:presLayoutVars>
      </dgm:prSet>
      <dgm:spPr/>
    </dgm:pt>
    <dgm:pt modelId="{C6EB8FAC-D4FF-4474-BAE4-EE2EE9C89FF4}" type="pres">
      <dgm:prSet presAssocID="{1750901E-5D9A-49BB-B06E-4A0FF56E7F93}" presName="parSh" presStyleCnt="0"/>
      <dgm:spPr/>
    </dgm:pt>
    <dgm:pt modelId="{93C66B60-A299-49A9-99FD-A9D3094A7AFC}" type="pres">
      <dgm:prSet presAssocID="{1750901E-5D9A-49BB-B06E-4A0FF56E7F93}" presName="lineNode" presStyleLbl="alignAccFollowNode1" presStyleIdx="3" presStyleCnt="18"/>
      <dgm:spPr/>
    </dgm:pt>
    <dgm:pt modelId="{7372C011-141F-4334-95B1-41B1EE513BD5}" type="pres">
      <dgm:prSet presAssocID="{1750901E-5D9A-49BB-B06E-4A0FF56E7F93}" presName="lineArrowNode" presStyleLbl="alignAccFollowNode1" presStyleIdx="4" presStyleCnt="18"/>
      <dgm:spPr/>
    </dgm:pt>
    <dgm:pt modelId="{A9D00184-4F4F-45F3-94B4-37EA1B7FF5B3}" type="pres">
      <dgm:prSet presAssocID="{E71152EE-CF89-4AA0-850E-D44BDC3A946D}" presName="sibTransNodeCircle" presStyleLbl="alignNode1" presStyleIdx="1" presStyleCnt="6">
        <dgm:presLayoutVars>
          <dgm:chMax val="0"/>
          <dgm:bulletEnabled/>
        </dgm:presLayoutVars>
      </dgm:prSet>
      <dgm:spPr/>
    </dgm:pt>
    <dgm:pt modelId="{C3B7D4F6-DEF2-4F9F-A372-B364634505B2}" type="pres">
      <dgm:prSet presAssocID="{E71152EE-CF89-4AA0-850E-D44BDC3A946D}" presName="spacerBetweenCircleAndCallout" presStyleCnt="0">
        <dgm:presLayoutVars/>
      </dgm:prSet>
      <dgm:spPr/>
    </dgm:pt>
    <dgm:pt modelId="{05C0D3AE-532A-4E4B-8877-47E5A3772918}" type="pres">
      <dgm:prSet presAssocID="{1750901E-5D9A-49BB-B06E-4A0FF56E7F93}" presName="nodeText" presStyleLbl="alignAccFollowNode1" presStyleIdx="5" presStyleCnt="18">
        <dgm:presLayoutVars>
          <dgm:bulletEnabled val="1"/>
        </dgm:presLayoutVars>
      </dgm:prSet>
      <dgm:spPr/>
    </dgm:pt>
    <dgm:pt modelId="{D5B639D9-0903-4431-8CCF-36B9834D8865}" type="pres">
      <dgm:prSet presAssocID="{E71152EE-CF89-4AA0-850E-D44BDC3A946D}" presName="sibTransComposite" presStyleCnt="0"/>
      <dgm:spPr/>
    </dgm:pt>
    <dgm:pt modelId="{A859BD3D-1CB6-43B4-9676-18EB48DA6CEE}" type="pres">
      <dgm:prSet presAssocID="{196407E4-CD3D-47F1-9D11-6C227BDA71D7}" presName="compositeNode" presStyleCnt="0"/>
      <dgm:spPr/>
    </dgm:pt>
    <dgm:pt modelId="{9488C3B3-A5D5-4A23-A889-5676E526AF3A}" type="pres">
      <dgm:prSet presAssocID="{196407E4-CD3D-47F1-9D11-6C227BDA71D7}" presName="parTx" presStyleLbl="node1" presStyleIdx="0" presStyleCnt="0">
        <dgm:presLayoutVars>
          <dgm:chMax val="0"/>
          <dgm:chPref val="0"/>
          <dgm:bulletEnabled val="1"/>
        </dgm:presLayoutVars>
      </dgm:prSet>
      <dgm:spPr/>
    </dgm:pt>
    <dgm:pt modelId="{3BF54BEB-371D-4A6D-ABAF-BE23221AAEB1}" type="pres">
      <dgm:prSet presAssocID="{196407E4-CD3D-47F1-9D11-6C227BDA71D7}" presName="parSh" presStyleCnt="0"/>
      <dgm:spPr/>
    </dgm:pt>
    <dgm:pt modelId="{8E936ABB-81FA-4519-97F4-2ABA857965A2}" type="pres">
      <dgm:prSet presAssocID="{196407E4-CD3D-47F1-9D11-6C227BDA71D7}" presName="lineNode" presStyleLbl="alignAccFollowNode1" presStyleIdx="6" presStyleCnt="18"/>
      <dgm:spPr/>
    </dgm:pt>
    <dgm:pt modelId="{EA0C0395-1580-4429-BF32-17B5B9C4857B}" type="pres">
      <dgm:prSet presAssocID="{196407E4-CD3D-47F1-9D11-6C227BDA71D7}" presName="lineArrowNode" presStyleLbl="alignAccFollowNode1" presStyleIdx="7" presStyleCnt="18"/>
      <dgm:spPr/>
    </dgm:pt>
    <dgm:pt modelId="{B7A39953-5050-40D9-9A35-C1A82F4EB495}" type="pres">
      <dgm:prSet presAssocID="{3BBB247A-C14A-4E1F-A033-7A6A67281062}" presName="sibTransNodeCircle" presStyleLbl="alignNode1" presStyleIdx="2" presStyleCnt="6">
        <dgm:presLayoutVars>
          <dgm:chMax val="0"/>
          <dgm:bulletEnabled/>
        </dgm:presLayoutVars>
      </dgm:prSet>
      <dgm:spPr/>
    </dgm:pt>
    <dgm:pt modelId="{E1182B58-770E-4A03-906F-BF4EA07C7FD0}" type="pres">
      <dgm:prSet presAssocID="{3BBB247A-C14A-4E1F-A033-7A6A67281062}" presName="spacerBetweenCircleAndCallout" presStyleCnt="0">
        <dgm:presLayoutVars/>
      </dgm:prSet>
      <dgm:spPr/>
    </dgm:pt>
    <dgm:pt modelId="{6F52AC92-8DED-4659-8547-5360DDF82F52}" type="pres">
      <dgm:prSet presAssocID="{196407E4-CD3D-47F1-9D11-6C227BDA71D7}" presName="nodeText" presStyleLbl="alignAccFollowNode1" presStyleIdx="8" presStyleCnt="18">
        <dgm:presLayoutVars>
          <dgm:bulletEnabled val="1"/>
        </dgm:presLayoutVars>
      </dgm:prSet>
      <dgm:spPr/>
    </dgm:pt>
    <dgm:pt modelId="{D6B17B03-99E7-4F79-92F4-F2A0F16045D0}" type="pres">
      <dgm:prSet presAssocID="{3BBB247A-C14A-4E1F-A033-7A6A67281062}" presName="sibTransComposite" presStyleCnt="0"/>
      <dgm:spPr/>
    </dgm:pt>
    <dgm:pt modelId="{5A151EE7-3F19-40C7-AD7F-342EB55D89EF}" type="pres">
      <dgm:prSet presAssocID="{C25932E2-2DCD-4A32-98EB-7EC3B234283D}" presName="compositeNode" presStyleCnt="0"/>
      <dgm:spPr/>
    </dgm:pt>
    <dgm:pt modelId="{39CD9B05-9BBE-4A44-ACF2-73938DBE04BA}" type="pres">
      <dgm:prSet presAssocID="{C25932E2-2DCD-4A32-98EB-7EC3B234283D}" presName="parTx" presStyleLbl="node1" presStyleIdx="0" presStyleCnt="0">
        <dgm:presLayoutVars>
          <dgm:chMax val="0"/>
          <dgm:chPref val="0"/>
          <dgm:bulletEnabled val="1"/>
        </dgm:presLayoutVars>
      </dgm:prSet>
      <dgm:spPr/>
    </dgm:pt>
    <dgm:pt modelId="{FD5ABBA9-88D7-423F-8B54-ECAA9E075E99}" type="pres">
      <dgm:prSet presAssocID="{C25932E2-2DCD-4A32-98EB-7EC3B234283D}" presName="parSh" presStyleCnt="0"/>
      <dgm:spPr/>
    </dgm:pt>
    <dgm:pt modelId="{13BEBC09-CC70-4343-A797-3B7CBB8C12D6}" type="pres">
      <dgm:prSet presAssocID="{C25932E2-2DCD-4A32-98EB-7EC3B234283D}" presName="lineNode" presStyleLbl="alignAccFollowNode1" presStyleIdx="9" presStyleCnt="18"/>
      <dgm:spPr/>
    </dgm:pt>
    <dgm:pt modelId="{0ACDC05B-EC18-494D-A754-F366BD0BBEF3}" type="pres">
      <dgm:prSet presAssocID="{C25932E2-2DCD-4A32-98EB-7EC3B234283D}" presName="lineArrowNode" presStyleLbl="alignAccFollowNode1" presStyleIdx="10" presStyleCnt="18"/>
      <dgm:spPr/>
    </dgm:pt>
    <dgm:pt modelId="{A0C581A8-179F-461F-8D09-1915BF39A3D6}" type="pres">
      <dgm:prSet presAssocID="{7FD62D18-667C-4471-B6BA-1DBF0140E863}" presName="sibTransNodeCircle" presStyleLbl="alignNode1" presStyleIdx="3" presStyleCnt="6">
        <dgm:presLayoutVars>
          <dgm:chMax val="0"/>
          <dgm:bulletEnabled/>
        </dgm:presLayoutVars>
      </dgm:prSet>
      <dgm:spPr/>
    </dgm:pt>
    <dgm:pt modelId="{D13BA800-194B-4BB9-8E8C-E9D918C7F538}" type="pres">
      <dgm:prSet presAssocID="{7FD62D18-667C-4471-B6BA-1DBF0140E863}" presName="spacerBetweenCircleAndCallout" presStyleCnt="0">
        <dgm:presLayoutVars/>
      </dgm:prSet>
      <dgm:spPr/>
    </dgm:pt>
    <dgm:pt modelId="{EB83FF1D-D89A-45A5-BACA-DFA2B6FF842E}" type="pres">
      <dgm:prSet presAssocID="{C25932E2-2DCD-4A32-98EB-7EC3B234283D}" presName="nodeText" presStyleLbl="alignAccFollowNode1" presStyleIdx="11" presStyleCnt="18">
        <dgm:presLayoutVars>
          <dgm:bulletEnabled val="1"/>
        </dgm:presLayoutVars>
      </dgm:prSet>
      <dgm:spPr/>
    </dgm:pt>
    <dgm:pt modelId="{CFC7004E-ED3E-4AD1-BE15-558939E038ED}" type="pres">
      <dgm:prSet presAssocID="{7FD62D18-667C-4471-B6BA-1DBF0140E863}" presName="sibTransComposite" presStyleCnt="0"/>
      <dgm:spPr/>
    </dgm:pt>
    <dgm:pt modelId="{685D17DA-77EE-42A5-B497-CFBACFA31C00}" type="pres">
      <dgm:prSet presAssocID="{A9FABF8F-272A-4CEB-910D-489AB8A08298}" presName="compositeNode" presStyleCnt="0"/>
      <dgm:spPr/>
    </dgm:pt>
    <dgm:pt modelId="{DF65510A-8AB0-4223-80B6-03C84225137E}" type="pres">
      <dgm:prSet presAssocID="{A9FABF8F-272A-4CEB-910D-489AB8A08298}" presName="parTx" presStyleLbl="node1" presStyleIdx="0" presStyleCnt="0">
        <dgm:presLayoutVars>
          <dgm:chMax val="0"/>
          <dgm:chPref val="0"/>
          <dgm:bulletEnabled val="1"/>
        </dgm:presLayoutVars>
      </dgm:prSet>
      <dgm:spPr/>
    </dgm:pt>
    <dgm:pt modelId="{2022C39E-BB78-4FA8-9B5F-F5E1EF4CA238}" type="pres">
      <dgm:prSet presAssocID="{A9FABF8F-272A-4CEB-910D-489AB8A08298}" presName="parSh" presStyleCnt="0"/>
      <dgm:spPr/>
    </dgm:pt>
    <dgm:pt modelId="{07C7EBDD-E1D8-4553-846B-5955751B0A60}" type="pres">
      <dgm:prSet presAssocID="{A9FABF8F-272A-4CEB-910D-489AB8A08298}" presName="lineNode" presStyleLbl="alignAccFollowNode1" presStyleIdx="12" presStyleCnt="18"/>
      <dgm:spPr/>
    </dgm:pt>
    <dgm:pt modelId="{6A81871B-197A-4827-A142-F424C24CB66D}" type="pres">
      <dgm:prSet presAssocID="{A9FABF8F-272A-4CEB-910D-489AB8A08298}" presName="lineArrowNode" presStyleLbl="alignAccFollowNode1" presStyleIdx="13" presStyleCnt="18"/>
      <dgm:spPr/>
    </dgm:pt>
    <dgm:pt modelId="{75377B2E-8F00-44E3-99DB-9E0D23908795}" type="pres">
      <dgm:prSet presAssocID="{6C426592-3573-4B57-99F5-25996153AE83}" presName="sibTransNodeCircle" presStyleLbl="alignNode1" presStyleIdx="4" presStyleCnt="6">
        <dgm:presLayoutVars>
          <dgm:chMax val="0"/>
          <dgm:bulletEnabled/>
        </dgm:presLayoutVars>
      </dgm:prSet>
      <dgm:spPr/>
    </dgm:pt>
    <dgm:pt modelId="{30608389-4A1E-47DD-99E9-C836D3966B16}" type="pres">
      <dgm:prSet presAssocID="{6C426592-3573-4B57-99F5-25996153AE83}" presName="spacerBetweenCircleAndCallout" presStyleCnt="0">
        <dgm:presLayoutVars/>
      </dgm:prSet>
      <dgm:spPr/>
    </dgm:pt>
    <dgm:pt modelId="{2F84BB3C-5DAE-4BCF-B218-63A11F82B8BE}" type="pres">
      <dgm:prSet presAssocID="{A9FABF8F-272A-4CEB-910D-489AB8A08298}" presName="nodeText" presStyleLbl="alignAccFollowNode1" presStyleIdx="14" presStyleCnt="18">
        <dgm:presLayoutVars>
          <dgm:bulletEnabled val="1"/>
        </dgm:presLayoutVars>
      </dgm:prSet>
      <dgm:spPr/>
    </dgm:pt>
    <dgm:pt modelId="{82ABD8E5-6266-478E-922F-F190C787F833}" type="pres">
      <dgm:prSet presAssocID="{6C426592-3573-4B57-99F5-25996153AE83}" presName="sibTransComposite" presStyleCnt="0"/>
      <dgm:spPr/>
    </dgm:pt>
    <dgm:pt modelId="{420EF7AE-E380-41C5-9FDB-2578D79C6635}" type="pres">
      <dgm:prSet presAssocID="{A68BDE37-296C-4074-B00B-4286B38A9582}" presName="compositeNode" presStyleCnt="0"/>
      <dgm:spPr/>
    </dgm:pt>
    <dgm:pt modelId="{7A7B7B7B-510E-4A1B-B63C-D6A562BB2C26}" type="pres">
      <dgm:prSet presAssocID="{A68BDE37-296C-4074-B00B-4286B38A9582}" presName="parTx" presStyleLbl="node1" presStyleIdx="0" presStyleCnt="0">
        <dgm:presLayoutVars>
          <dgm:chMax val="0"/>
          <dgm:chPref val="0"/>
          <dgm:bulletEnabled val="1"/>
        </dgm:presLayoutVars>
      </dgm:prSet>
      <dgm:spPr/>
    </dgm:pt>
    <dgm:pt modelId="{4078AD77-8786-4B3A-B9B0-5262F90B37B8}" type="pres">
      <dgm:prSet presAssocID="{A68BDE37-296C-4074-B00B-4286B38A9582}" presName="parSh" presStyleCnt="0"/>
      <dgm:spPr/>
    </dgm:pt>
    <dgm:pt modelId="{78299233-0F50-438A-807D-9267C4725B9B}" type="pres">
      <dgm:prSet presAssocID="{A68BDE37-296C-4074-B00B-4286B38A9582}" presName="lineNode" presStyleLbl="alignAccFollowNode1" presStyleIdx="15" presStyleCnt="18"/>
      <dgm:spPr/>
    </dgm:pt>
    <dgm:pt modelId="{C03BDF9F-2E16-4F19-BB03-98646B8A3B41}" type="pres">
      <dgm:prSet presAssocID="{A68BDE37-296C-4074-B00B-4286B38A9582}" presName="lineArrowNode" presStyleLbl="alignAccFollowNode1" presStyleIdx="16" presStyleCnt="18"/>
      <dgm:spPr/>
    </dgm:pt>
    <dgm:pt modelId="{8A9B7155-7F3C-4888-8227-F28C17073124}" type="pres">
      <dgm:prSet presAssocID="{8C3DC694-CFBA-4E38-80DF-C98AB80546CE}" presName="sibTransNodeCircle" presStyleLbl="alignNode1" presStyleIdx="5" presStyleCnt="6">
        <dgm:presLayoutVars>
          <dgm:chMax val="0"/>
          <dgm:bulletEnabled/>
        </dgm:presLayoutVars>
      </dgm:prSet>
      <dgm:spPr/>
    </dgm:pt>
    <dgm:pt modelId="{2E8159DC-74C0-4D0E-88F9-C29C40CA80CF}" type="pres">
      <dgm:prSet presAssocID="{8C3DC694-CFBA-4E38-80DF-C98AB80546CE}" presName="spacerBetweenCircleAndCallout" presStyleCnt="0">
        <dgm:presLayoutVars/>
      </dgm:prSet>
      <dgm:spPr/>
    </dgm:pt>
    <dgm:pt modelId="{7C62F128-C946-4C21-BB49-5EC582C7D8A1}" type="pres">
      <dgm:prSet presAssocID="{A68BDE37-296C-4074-B00B-4286B38A9582}" presName="nodeText" presStyleLbl="alignAccFollowNode1" presStyleIdx="17" presStyleCnt="18">
        <dgm:presLayoutVars>
          <dgm:bulletEnabled val="1"/>
        </dgm:presLayoutVars>
      </dgm:prSet>
      <dgm:spPr/>
    </dgm:pt>
  </dgm:ptLst>
  <dgm:cxnLst>
    <dgm:cxn modelId="{6D44E50F-73B0-47E6-84F8-FB74B38E08CF}" type="presOf" srcId="{A9FABF8F-272A-4CEB-910D-489AB8A08298}" destId="{2F84BB3C-5DAE-4BCF-B218-63A11F82B8BE}" srcOrd="0" destOrd="0" presId="urn:microsoft.com/office/officeart/2016/7/layout/LinearArrowProcessNumbered"/>
    <dgm:cxn modelId="{2CB1041E-5512-429C-AE10-22195C4C95B8}" type="presOf" srcId="{C25932E2-2DCD-4A32-98EB-7EC3B234283D}" destId="{EB83FF1D-D89A-45A5-BACA-DFA2B6FF842E}" srcOrd="0" destOrd="0" presId="urn:microsoft.com/office/officeart/2016/7/layout/LinearArrowProcessNumbered"/>
    <dgm:cxn modelId="{AA040F2D-9A80-49EB-A9C7-A04745332E6A}" type="presOf" srcId="{196407E4-CD3D-47F1-9D11-6C227BDA71D7}" destId="{6F52AC92-8DED-4659-8547-5360DDF82F52}" srcOrd="0" destOrd="0" presId="urn:microsoft.com/office/officeart/2016/7/layout/LinearArrowProcessNumbered"/>
    <dgm:cxn modelId="{70203435-0483-4AF8-ACCE-19167EB1520E}" type="presOf" srcId="{4EF26ABB-BC5F-4ECD-A247-40820E567B01}" destId="{DE1EAB36-4951-4585-AE84-1F89AD2EF62D}" srcOrd="0" destOrd="0" presId="urn:microsoft.com/office/officeart/2016/7/layout/LinearArrowProcessNumbered"/>
    <dgm:cxn modelId="{02526335-D4BC-401A-8D2C-02FC9BA05759}" srcId="{5922D546-CE45-4626-9D12-7E2554A72D49}" destId="{C25932E2-2DCD-4A32-98EB-7EC3B234283D}" srcOrd="3" destOrd="0" parTransId="{D15E9756-23DF-4161-981C-23BBE291F8C3}" sibTransId="{7FD62D18-667C-4471-B6BA-1DBF0140E863}"/>
    <dgm:cxn modelId="{EB02E736-BB50-459D-8004-B959E2F20C4E}" type="presOf" srcId="{7FD62D18-667C-4471-B6BA-1DBF0140E863}" destId="{A0C581A8-179F-461F-8D09-1915BF39A3D6}" srcOrd="0" destOrd="0" presId="urn:microsoft.com/office/officeart/2016/7/layout/LinearArrowProcessNumbered"/>
    <dgm:cxn modelId="{5CAF8939-4412-4CE5-945F-511FAAA3D896}" srcId="{5922D546-CE45-4626-9D12-7E2554A72D49}" destId="{A68BDE37-296C-4074-B00B-4286B38A9582}" srcOrd="5" destOrd="0" parTransId="{E3B83504-E1FF-4A52-8C18-D288AC40F7C7}" sibTransId="{8C3DC694-CFBA-4E38-80DF-C98AB80546CE}"/>
    <dgm:cxn modelId="{B24BEA62-2866-4935-A282-6F1FA951B1DD}" type="presOf" srcId="{A68BDE37-296C-4074-B00B-4286B38A9582}" destId="{7C62F128-C946-4C21-BB49-5EC582C7D8A1}" srcOrd="0" destOrd="0" presId="urn:microsoft.com/office/officeart/2016/7/layout/LinearArrowProcessNumbered"/>
    <dgm:cxn modelId="{ACF52472-38EC-4BBE-944D-887CE34FBC2D}" type="presOf" srcId="{64D3693C-455B-4E2C-BEC3-A84A79EEC739}" destId="{600F0E15-D4EB-4A97-A801-78831E2C4258}" srcOrd="0" destOrd="0" presId="urn:microsoft.com/office/officeart/2016/7/layout/LinearArrowProcessNumbered"/>
    <dgm:cxn modelId="{36AD3558-FC98-429F-827A-05BDF9C71A42}" type="presOf" srcId="{E71152EE-CF89-4AA0-850E-D44BDC3A946D}" destId="{A9D00184-4F4F-45F3-94B4-37EA1B7FF5B3}" srcOrd="0" destOrd="0" presId="urn:microsoft.com/office/officeart/2016/7/layout/LinearArrowProcessNumbered"/>
    <dgm:cxn modelId="{4436355A-745D-4B8A-85A5-BEDD05A33082}" type="presOf" srcId="{1750901E-5D9A-49BB-B06E-4A0FF56E7F93}" destId="{05C0D3AE-532A-4E4B-8877-47E5A3772918}" srcOrd="0" destOrd="0" presId="urn:microsoft.com/office/officeart/2016/7/layout/LinearArrowProcessNumbered"/>
    <dgm:cxn modelId="{25779E8B-7CE3-4E23-AC72-50E14061D2E7}" srcId="{5922D546-CE45-4626-9D12-7E2554A72D49}" destId="{196407E4-CD3D-47F1-9D11-6C227BDA71D7}" srcOrd="2" destOrd="0" parTransId="{ADAFBB05-8CBA-4F1E-9387-B1B47A352E32}" sibTransId="{3BBB247A-C14A-4E1F-A033-7A6A67281062}"/>
    <dgm:cxn modelId="{9B94E08D-8F3F-4D90-A05C-E8779141B827}" type="presOf" srcId="{3BBB247A-C14A-4E1F-A033-7A6A67281062}" destId="{B7A39953-5050-40D9-9A35-C1A82F4EB495}" srcOrd="0" destOrd="0" presId="urn:microsoft.com/office/officeart/2016/7/layout/LinearArrowProcessNumbered"/>
    <dgm:cxn modelId="{3B8DC3B5-685C-43D6-8204-7A23B34A752D}" srcId="{5922D546-CE45-4626-9D12-7E2554A72D49}" destId="{1750901E-5D9A-49BB-B06E-4A0FF56E7F93}" srcOrd="1" destOrd="0" parTransId="{FA62429B-9E7B-4224-A950-F609D8D5D014}" sibTransId="{E71152EE-CF89-4AA0-850E-D44BDC3A946D}"/>
    <dgm:cxn modelId="{B006C4B6-6388-4735-83A8-8ECD30719007}" type="presOf" srcId="{6C426592-3573-4B57-99F5-25996153AE83}" destId="{75377B2E-8F00-44E3-99DB-9E0D23908795}" srcOrd="0" destOrd="0" presId="urn:microsoft.com/office/officeart/2016/7/layout/LinearArrowProcessNumbered"/>
    <dgm:cxn modelId="{1BE2DDC3-B954-46A9-B97D-1ED4F7938B4F}" srcId="{5922D546-CE45-4626-9D12-7E2554A72D49}" destId="{A9FABF8F-272A-4CEB-910D-489AB8A08298}" srcOrd="4" destOrd="0" parTransId="{48CC22FA-50E7-4613-8D47-5DAEAFC020DB}" sibTransId="{6C426592-3573-4B57-99F5-25996153AE83}"/>
    <dgm:cxn modelId="{B9A69BC4-DA6A-4F58-9183-4AA5FBAE547A}" srcId="{5922D546-CE45-4626-9D12-7E2554A72D49}" destId="{64D3693C-455B-4E2C-BEC3-A84A79EEC739}" srcOrd="0" destOrd="0" parTransId="{8F111A12-435A-4D93-945F-8D4E40142501}" sibTransId="{4EF26ABB-BC5F-4ECD-A247-40820E567B01}"/>
    <dgm:cxn modelId="{8F9F38CE-D2B2-4713-A388-A6FDC325D731}" type="presOf" srcId="{8C3DC694-CFBA-4E38-80DF-C98AB80546CE}" destId="{8A9B7155-7F3C-4888-8227-F28C17073124}" srcOrd="0" destOrd="0" presId="urn:microsoft.com/office/officeart/2016/7/layout/LinearArrowProcessNumbered"/>
    <dgm:cxn modelId="{9513D4FB-AE21-452B-9B2A-D2D7851BA76A}" type="presOf" srcId="{5922D546-CE45-4626-9D12-7E2554A72D49}" destId="{2D097A35-B6CF-474E-A3F3-5DC7030E117A}" srcOrd="0" destOrd="0" presId="urn:microsoft.com/office/officeart/2016/7/layout/LinearArrowProcessNumbered"/>
    <dgm:cxn modelId="{64020B39-1EA2-45F9-B2C5-42C6A8BF2E3C}" type="presParOf" srcId="{2D097A35-B6CF-474E-A3F3-5DC7030E117A}" destId="{D2C8C05A-23E7-411B-8A3C-E7EBF98EDBAB}" srcOrd="0" destOrd="0" presId="urn:microsoft.com/office/officeart/2016/7/layout/LinearArrowProcessNumbered"/>
    <dgm:cxn modelId="{22559D66-D42D-48F6-BA46-E8043FF655A7}" type="presParOf" srcId="{D2C8C05A-23E7-411B-8A3C-E7EBF98EDBAB}" destId="{A9C3982A-61C0-4836-AD25-C734DA0CA198}" srcOrd="0" destOrd="0" presId="urn:microsoft.com/office/officeart/2016/7/layout/LinearArrowProcessNumbered"/>
    <dgm:cxn modelId="{7B1DA7E4-D67F-4453-95D7-A4FA33085AEC}" type="presParOf" srcId="{D2C8C05A-23E7-411B-8A3C-E7EBF98EDBAB}" destId="{126FA797-F09A-467F-AFEE-E0AB6B96856A}" srcOrd="1" destOrd="0" presId="urn:microsoft.com/office/officeart/2016/7/layout/LinearArrowProcessNumbered"/>
    <dgm:cxn modelId="{9E5D3F35-7ABD-431D-B62E-53AB39E1AF9B}" type="presParOf" srcId="{126FA797-F09A-467F-AFEE-E0AB6B96856A}" destId="{59132882-F5E2-4B45-AC30-9EB24973D09E}" srcOrd="0" destOrd="0" presId="urn:microsoft.com/office/officeart/2016/7/layout/LinearArrowProcessNumbered"/>
    <dgm:cxn modelId="{A35EC769-125A-41FB-A250-ABD333C8BBD1}" type="presParOf" srcId="{126FA797-F09A-467F-AFEE-E0AB6B96856A}" destId="{00FBF696-51B9-42E0-BEFC-03F5B534C453}" srcOrd="1" destOrd="0" presId="urn:microsoft.com/office/officeart/2016/7/layout/LinearArrowProcessNumbered"/>
    <dgm:cxn modelId="{AAAD095D-4905-4077-B26B-B1A4C6D676B4}" type="presParOf" srcId="{126FA797-F09A-467F-AFEE-E0AB6B96856A}" destId="{DE1EAB36-4951-4585-AE84-1F89AD2EF62D}" srcOrd="2" destOrd="0" presId="urn:microsoft.com/office/officeart/2016/7/layout/LinearArrowProcessNumbered"/>
    <dgm:cxn modelId="{9CC92516-99C6-4D8D-BB8D-4E8DC52E3174}" type="presParOf" srcId="{126FA797-F09A-467F-AFEE-E0AB6B96856A}" destId="{02B06AF6-C796-4386-963D-463963852E27}" srcOrd="3" destOrd="0" presId="urn:microsoft.com/office/officeart/2016/7/layout/LinearArrowProcessNumbered"/>
    <dgm:cxn modelId="{86542737-E032-41D9-98F0-547A97722590}" type="presParOf" srcId="{D2C8C05A-23E7-411B-8A3C-E7EBF98EDBAB}" destId="{600F0E15-D4EB-4A97-A801-78831E2C4258}" srcOrd="2" destOrd="0" presId="urn:microsoft.com/office/officeart/2016/7/layout/LinearArrowProcessNumbered"/>
    <dgm:cxn modelId="{5DFFCBD8-AF6C-44D1-907E-C836AFD8C52F}" type="presParOf" srcId="{2D097A35-B6CF-474E-A3F3-5DC7030E117A}" destId="{80D23A1C-2BB7-49AC-A99D-7C69ACCBA62F}" srcOrd="1" destOrd="0" presId="urn:microsoft.com/office/officeart/2016/7/layout/LinearArrowProcessNumbered"/>
    <dgm:cxn modelId="{D883F155-F82B-48AE-8264-E83FB703462F}" type="presParOf" srcId="{2D097A35-B6CF-474E-A3F3-5DC7030E117A}" destId="{995A1C97-0D74-4BDA-A93A-5D7BF57BF6DC}" srcOrd="2" destOrd="0" presId="urn:microsoft.com/office/officeart/2016/7/layout/LinearArrowProcessNumbered"/>
    <dgm:cxn modelId="{9D47BE65-C1F7-43C2-ADA3-525EC9189C09}" type="presParOf" srcId="{995A1C97-0D74-4BDA-A93A-5D7BF57BF6DC}" destId="{E8C61077-B2E5-48E8-B1A1-0B497A62FB3E}" srcOrd="0" destOrd="0" presId="urn:microsoft.com/office/officeart/2016/7/layout/LinearArrowProcessNumbered"/>
    <dgm:cxn modelId="{B3F6BCAF-F067-43FA-B743-4B77C8AF930F}" type="presParOf" srcId="{995A1C97-0D74-4BDA-A93A-5D7BF57BF6DC}" destId="{C6EB8FAC-D4FF-4474-BAE4-EE2EE9C89FF4}" srcOrd="1" destOrd="0" presId="urn:microsoft.com/office/officeart/2016/7/layout/LinearArrowProcessNumbered"/>
    <dgm:cxn modelId="{006840F5-B97C-4AE1-A87A-1D4C36A1CA62}" type="presParOf" srcId="{C6EB8FAC-D4FF-4474-BAE4-EE2EE9C89FF4}" destId="{93C66B60-A299-49A9-99FD-A9D3094A7AFC}" srcOrd="0" destOrd="0" presId="urn:microsoft.com/office/officeart/2016/7/layout/LinearArrowProcessNumbered"/>
    <dgm:cxn modelId="{7B29C6D4-4D5B-472B-8FEA-30837C352BA9}" type="presParOf" srcId="{C6EB8FAC-D4FF-4474-BAE4-EE2EE9C89FF4}" destId="{7372C011-141F-4334-95B1-41B1EE513BD5}" srcOrd="1" destOrd="0" presId="urn:microsoft.com/office/officeart/2016/7/layout/LinearArrowProcessNumbered"/>
    <dgm:cxn modelId="{89FB6885-1B7D-4AB1-A785-52E15FD3C2A1}" type="presParOf" srcId="{C6EB8FAC-D4FF-4474-BAE4-EE2EE9C89FF4}" destId="{A9D00184-4F4F-45F3-94B4-37EA1B7FF5B3}" srcOrd="2" destOrd="0" presId="urn:microsoft.com/office/officeart/2016/7/layout/LinearArrowProcessNumbered"/>
    <dgm:cxn modelId="{92F4AFCD-79AF-4EA5-AC65-64BE82D49EA9}" type="presParOf" srcId="{C6EB8FAC-D4FF-4474-BAE4-EE2EE9C89FF4}" destId="{C3B7D4F6-DEF2-4F9F-A372-B364634505B2}" srcOrd="3" destOrd="0" presId="urn:microsoft.com/office/officeart/2016/7/layout/LinearArrowProcessNumbered"/>
    <dgm:cxn modelId="{00E8B17B-C890-412A-A42C-3884FB173DB4}" type="presParOf" srcId="{995A1C97-0D74-4BDA-A93A-5D7BF57BF6DC}" destId="{05C0D3AE-532A-4E4B-8877-47E5A3772918}" srcOrd="2" destOrd="0" presId="urn:microsoft.com/office/officeart/2016/7/layout/LinearArrowProcessNumbered"/>
    <dgm:cxn modelId="{603E0B0F-D007-438B-98CB-B978BFD8774D}" type="presParOf" srcId="{2D097A35-B6CF-474E-A3F3-5DC7030E117A}" destId="{D5B639D9-0903-4431-8CCF-36B9834D8865}" srcOrd="3" destOrd="0" presId="urn:microsoft.com/office/officeart/2016/7/layout/LinearArrowProcessNumbered"/>
    <dgm:cxn modelId="{1D72F91C-B14E-456D-9D04-900AC446FA33}" type="presParOf" srcId="{2D097A35-B6CF-474E-A3F3-5DC7030E117A}" destId="{A859BD3D-1CB6-43B4-9676-18EB48DA6CEE}" srcOrd="4" destOrd="0" presId="urn:microsoft.com/office/officeart/2016/7/layout/LinearArrowProcessNumbered"/>
    <dgm:cxn modelId="{E5E51281-DC31-4E28-A99A-CE11A4D4B77B}" type="presParOf" srcId="{A859BD3D-1CB6-43B4-9676-18EB48DA6CEE}" destId="{9488C3B3-A5D5-4A23-A889-5676E526AF3A}" srcOrd="0" destOrd="0" presId="urn:microsoft.com/office/officeart/2016/7/layout/LinearArrowProcessNumbered"/>
    <dgm:cxn modelId="{94F65F6F-FDF8-4674-B7FA-A57B9DEF57B5}" type="presParOf" srcId="{A859BD3D-1CB6-43B4-9676-18EB48DA6CEE}" destId="{3BF54BEB-371D-4A6D-ABAF-BE23221AAEB1}" srcOrd="1" destOrd="0" presId="urn:microsoft.com/office/officeart/2016/7/layout/LinearArrowProcessNumbered"/>
    <dgm:cxn modelId="{FD835214-B8A0-401F-BB6E-B9943BF3B34D}" type="presParOf" srcId="{3BF54BEB-371D-4A6D-ABAF-BE23221AAEB1}" destId="{8E936ABB-81FA-4519-97F4-2ABA857965A2}" srcOrd="0" destOrd="0" presId="urn:microsoft.com/office/officeart/2016/7/layout/LinearArrowProcessNumbered"/>
    <dgm:cxn modelId="{59FAE904-DADF-4716-B83F-A6B9C545C132}" type="presParOf" srcId="{3BF54BEB-371D-4A6D-ABAF-BE23221AAEB1}" destId="{EA0C0395-1580-4429-BF32-17B5B9C4857B}" srcOrd="1" destOrd="0" presId="urn:microsoft.com/office/officeart/2016/7/layout/LinearArrowProcessNumbered"/>
    <dgm:cxn modelId="{AE1E2758-BCDC-4D85-A72F-5F61CC4A4A84}" type="presParOf" srcId="{3BF54BEB-371D-4A6D-ABAF-BE23221AAEB1}" destId="{B7A39953-5050-40D9-9A35-C1A82F4EB495}" srcOrd="2" destOrd="0" presId="urn:microsoft.com/office/officeart/2016/7/layout/LinearArrowProcessNumbered"/>
    <dgm:cxn modelId="{55C25D82-2618-4B96-AF24-F12A02421172}" type="presParOf" srcId="{3BF54BEB-371D-4A6D-ABAF-BE23221AAEB1}" destId="{E1182B58-770E-4A03-906F-BF4EA07C7FD0}" srcOrd="3" destOrd="0" presId="urn:microsoft.com/office/officeart/2016/7/layout/LinearArrowProcessNumbered"/>
    <dgm:cxn modelId="{0233309D-AE33-423E-A83C-A4010604A9CA}" type="presParOf" srcId="{A859BD3D-1CB6-43B4-9676-18EB48DA6CEE}" destId="{6F52AC92-8DED-4659-8547-5360DDF82F52}" srcOrd="2" destOrd="0" presId="urn:microsoft.com/office/officeart/2016/7/layout/LinearArrowProcessNumbered"/>
    <dgm:cxn modelId="{B646C3CD-1CE9-4A7E-8577-A572CE7260E4}" type="presParOf" srcId="{2D097A35-B6CF-474E-A3F3-5DC7030E117A}" destId="{D6B17B03-99E7-4F79-92F4-F2A0F16045D0}" srcOrd="5" destOrd="0" presId="urn:microsoft.com/office/officeart/2016/7/layout/LinearArrowProcessNumbered"/>
    <dgm:cxn modelId="{8B0D0D05-0333-4D7B-8656-E5866B5E60F3}" type="presParOf" srcId="{2D097A35-B6CF-474E-A3F3-5DC7030E117A}" destId="{5A151EE7-3F19-40C7-AD7F-342EB55D89EF}" srcOrd="6" destOrd="0" presId="urn:microsoft.com/office/officeart/2016/7/layout/LinearArrowProcessNumbered"/>
    <dgm:cxn modelId="{640DBB3F-12F5-41BA-8FBA-0BEF0C6CE77B}" type="presParOf" srcId="{5A151EE7-3F19-40C7-AD7F-342EB55D89EF}" destId="{39CD9B05-9BBE-4A44-ACF2-73938DBE04BA}" srcOrd="0" destOrd="0" presId="urn:microsoft.com/office/officeart/2016/7/layout/LinearArrowProcessNumbered"/>
    <dgm:cxn modelId="{5BC28050-E79B-4E66-BEDB-C26EC16C35BF}" type="presParOf" srcId="{5A151EE7-3F19-40C7-AD7F-342EB55D89EF}" destId="{FD5ABBA9-88D7-423F-8B54-ECAA9E075E99}" srcOrd="1" destOrd="0" presId="urn:microsoft.com/office/officeart/2016/7/layout/LinearArrowProcessNumbered"/>
    <dgm:cxn modelId="{6DB4A5E0-3A80-4482-B02A-0D76B2121222}" type="presParOf" srcId="{FD5ABBA9-88D7-423F-8B54-ECAA9E075E99}" destId="{13BEBC09-CC70-4343-A797-3B7CBB8C12D6}" srcOrd="0" destOrd="0" presId="urn:microsoft.com/office/officeart/2016/7/layout/LinearArrowProcessNumbered"/>
    <dgm:cxn modelId="{173040BB-4D6A-46B0-A8CD-AC2D6FFC2447}" type="presParOf" srcId="{FD5ABBA9-88D7-423F-8B54-ECAA9E075E99}" destId="{0ACDC05B-EC18-494D-A754-F366BD0BBEF3}" srcOrd="1" destOrd="0" presId="urn:microsoft.com/office/officeart/2016/7/layout/LinearArrowProcessNumbered"/>
    <dgm:cxn modelId="{B037504B-6C02-4174-BAA3-0F514F50D499}" type="presParOf" srcId="{FD5ABBA9-88D7-423F-8B54-ECAA9E075E99}" destId="{A0C581A8-179F-461F-8D09-1915BF39A3D6}" srcOrd="2" destOrd="0" presId="urn:microsoft.com/office/officeart/2016/7/layout/LinearArrowProcessNumbered"/>
    <dgm:cxn modelId="{4661FA2E-2767-48A1-A91B-87734180DF3E}" type="presParOf" srcId="{FD5ABBA9-88D7-423F-8B54-ECAA9E075E99}" destId="{D13BA800-194B-4BB9-8E8C-E9D918C7F538}" srcOrd="3" destOrd="0" presId="urn:microsoft.com/office/officeart/2016/7/layout/LinearArrowProcessNumbered"/>
    <dgm:cxn modelId="{E0EA9BFB-AFB5-495E-B337-8F780604E2D6}" type="presParOf" srcId="{5A151EE7-3F19-40C7-AD7F-342EB55D89EF}" destId="{EB83FF1D-D89A-45A5-BACA-DFA2B6FF842E}" srcOrd="2" destOrd="0" presId="urn:microsoft.com/office/officeart/2016/7/layout/LinearArrowProcessNumbered"/>
    <dgm:cxn modelId="{716611F6-2E19-4189-98EE-76C3F085FE5F}" type="presParOf" srcId="{2D097A35-B6CF-474E-A3F3-5DC7030E117A}" destId="{CFC7004E-ED3E-4AD1-BE15-558939E038ED}" srcOrd="7" destOrd="0" presId="urn:microsoft.com/office/officeart/2016/7/layout/LinearArrowProcessNumbered"/>
    <dgm:cxn modelId="{1062BECC-DCD4-418E-ACA8-33DEEAA7E7BF}" type="presParOf" srcId="{2D097A35-B6CF-474E-A3F3-5DC7030E117A}" destId="{685D17DA-77EE-42A5-B497-CFBACFA31C00}" srcOrd="8" destOrd="0" presId="urn:microsoft.com/office/officeart/2016/7/layout/LinearArrowProcessNumbered"/>
    <dgm:cxn modelId="{C9177080-9BD9-4B55-8478-844911DB6B57}" type="presParOf" srcId="{685D17DA-77EE-42A5-B497-CFBACFA31C00}" destId="{DF65510A-8AB0-4223-80B6-03C84225137E}" srcOrd="0" destOrd="0" presId="urn:microsoft.com/office/officeart/2016/7/layout/LinearArrowProcessNumbered"/>
    <dgm:cxn modelId="{16D17969-6BB0-4C55-86A8-EACF1A2FF8AD}" type="presParOf" srcId="{685D17DA-77EE-42A5-B497-CFBACFA31C00}" destId="{2022C39E-BB78-4FA8-9B5F-F5E1EF4CA238}" srcOrd="1" destOrd="0" presId="urn:microsoft.com/office/officeart/2016/7/layout/LinearArrowProcessNumbered"/>
    <dgm:cxn modelId="{71D3C186-93D9-4392-82A3-D71719DEE852}" type="presParOf" srcId="{2022C39E-BB78-4FA8-9B5F-F5E1EF4CA238}" destId="{07C7EBDD-E1D8-4553-846B-5955751B0A60}" srcOrd="0" destOrd="0" presId="urn:microsoft.com/office/officeart/2016/7/layout/LinearArrowProcessNumbered"/>
    <dgm:cxn modelId="{21243770-1950-4FCD-8889-2FE402B0216E}" type="presParOf" srcId="{2022C39E-BB78-4FA8-9B5F-F5E1EF4CA238}" destId="{6A81871B-197A-4827-A142-F424C24CB66D}" srcOrd="1" destOrd="0" presId="urn:microsoft.com/office/officeart/2016/7/layout/LinearArrowProcessNumbered"/>
    <dgm:cxn modelId="{7F3A1B2A-D924-448B-9159-F2F8CA7252AE}" type="presParOf" srcId="{2022C39E-BB78-4FA8-9B5F-F5E1EF4CA238}" destId="{75377B2E-8F00-44E3-99DB-9E0D23908795}" srcOrd="2" destOrd="0" presId="urn:microsoft.com/office/officeart/2016/7/layout/LinearArrowProcessNumbered"/>
    <dgm:cxn modelId="{F91A7325-A34B-4832-ADCC-16498493070F}" type="presParOf" srcId="{2022C39E-BB78-4FA8-9B5F-F5E1EF4CA238}" destId="{30608389-4A1E-47DD-99E9-C836D3966B16}" srcOrd="3" destOrd="0" presId="urn:microsoft.com/office/officeart/2016/7/layout/LinearArrowProcessNumbered"/>
    <dgm:cxn modelId="{9C144153-EF91-4688-9109-532D753A574B}" type="presParOf" srcId="{685D17DA-77EE-42A5-B497-CFBACFA31C00}" destId="{2F84BB3C-5DAE-4BCF-B218-63A11F82B8BE}" srcOrd="2" destOrd="0" presId="urn:microsoft.com/office/officeart/2016/7/layout/LinearArrowProcessNumbered"/>
    <dgm:cxn modelId="{7DB55C6B-E85E-4989-B565-854205AD22FE}" type="presParOf" srcId="{2D097A35-B6CF-474E-A3F3-5DC7030E117A}" destId="{82ABD8E5-6266-478E-922F-F190C787F833}" srcOrd="9" destOrd="0" presId="urn:microsoft.com/office/officeart/2016/7/layout/LinearArrowProcessNumbered"/>
    <dgm:cxn modelId="{0110EEBD-0292-45E7-A824-D393C62C7C0D}" type="presParOf" srcId="{2D097A35-B6CF-474E-A3F3-5DC7030E117A}" destId="{420EF7AE-E380-41C5-9FDB-2578D79C6635}" srcOrd="10" destOrd="0" presId="urn:microsoft.com/office/officeart/2016/7/layout/LinearArrowProcessNumbered"/>
    <dgm:cxn modelId="{1C47BA8F-7819-486B-943D-F52F6E9C4F8E}" type="presParOf" srcId="{420EF7AE-E380-41C5-9FDB-2578D79C6635}" destId="{7A7B7B7B-510E-4A1B-B63C-D6A562BB2C26}" srcOrd="0" destOrd="0" presId="urn:microsoft.com/office/officeart/2016/7/layout/LinearArrowProcessNumbered"/>
    <dgm:cxn modelId="{16ED2FD9-DE01-4124-960D-BF1EF28A4657}" type="presParOf" srcId="{420EF7AE-E380-41C5-9FDB-2578D79C6635}" destId="{4078AD77-8786-4B3A-B9B0-5262F90B37B8}" srcOrd="1" destOrd="0" presId="urn:microsoft.com/office/officeart/2016/7/layout/LinearArrowProcessNumbered"/>
    <dgm:cxn modelId="{28356272-E1B4-4A41-A2E9-17CABF2C8FAC}" type="presParOf" srcId="{4078AD77-8786-4B3A-B9B0-5262F90B37B8}" destId="{78299233-0F50-438A-807D-9267C4725B9B}" srcOrd="0" destOrd="0" presId="urn:microsoft.com/office/officeart/2016/7/layout/LinearArrowProcessNumbered"/>
    <dgm:cxn modelId="{C7F7A38C-5D5A-4596-A3FB-0FB23ABCBC92}" type="presParOf" srcId="{4078AD77-8786-4B3A-B9B0-5262F90B37B8}" destId="{C03BDF9F-2E16-4F19-BB03-98646B8A3B41}" srcOrd="1" destOrd="0" presId="urn:microsoft.com/office/officeart/2016/7/layout/LinearArrowProcessNumbered"/>
    <dgm:cxn modelId="{3EE6F60D-702D-402E-BADD-63B1E61EE2B5}" type="presParOf" srcId="{4078AD77-8786-4B3A-B9B0-5262F90B37B8}" destId="{8A9B7155-7F3C-4888-8227-F28C17073124}" srcOrd="2" destOrd="0" presId="urn:microsoft.com/office/officeart/2016/7/layout/LinearArrowProcessNumbered"/>
    <dgm:cxn modelId="{78E1C823-C926-4660-B28A-01EA84106317}" type="presParOf" srcId="{4078AD77-8786-4B3A-B9B0-5262F90B37B8}" destId="{2E8159DC-74C0-4D0E-88F9-C29C40CA80CF}" srcOrd="3" destOrd="0" presId="urn:microsoft.com/office/officeart/2016/7/layout/LinearArrowProcessNumbered"/>
    <dgm:cxn modelId="{DFA568CE-08A4-4B04-B22C-ED9C738E6DB6}" type="presParOf" srcId="{420EF7AE-E380-41C5-9FDB-2578D79C6635}" destId="{7C62F128-C946-4C21-BB49-5EC582C7D8A1}"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86AA5C-C274-4024-BB69-44DE5104D0A7}" type="doc">
      <dgm:prSet loTypeId="urn:microsoft.com/office/officeart/2005/8/layout/vList5" loCatId="list" qsTypeId="urn:microsoft.com/office/officeart/2005/8/quickstyle/simple1" qsCatId="simple" csTypeId="urn:microsoft.com/office/officeart/2005/8/colors/accent6_2" csCatId="accent6" phldr="1"/>
      <dgm:spPr/>
      <dgm:t>
        <a:bodyPr/>
        <a:lstStyle/>
        <a:p>
          <a:endParaRPr lang="en-BE"/>
        </a:p>
      </dgm:t>
    </dgm:pt>
    <dgm:pt modelId="{B9F56E81-96EB-4B60-89C4-300B9E9A28AF}">
      <dgm:prSet custT="1"/>
      <dgm:spPr/>
      <dgm:t>
        <a:bodyPr/>
        <a:lstStyle/>
        <a:p>
          <a:r>
            <a:rPr lang="en-GB" sz="2400" b="1" dirty="0"/>
            <a:t>La evolución del papel del educador</a:t>
          </a:r>
          <a:endParaRPr lang="en-BE" sz="2400" dirty="0"/>
        </a:p>
      </dgm:t>
    </dgm:pt>
    <dgm:pt modelId="{5A5FC7BA-3423-407F-B709-05550D4E5B18}" type="parTrans" cxnId="{6D292747-67E9-4EAD-8C22-8D23A72B33D3}">
      <dgm:prSet/>
      <dgm:spPr/>
      <dgm:t>
        <a:bodyPr/>
        <a:lstStyle/>
        <a:p>
          <a:endParaRPr lang="en-BE"/>
        </a:p>
      </dgm:t>
    </dgm:pt>
    <dgm:pt modelId="{208C67CF-2769-403E-ACCD-655B0E68B0BC}" type="sibTrans" cxnId="{6D292747-67E9-4EAD-8C22-8D23A72B33D3}">
      <dgm:prSet/>
      <dgm:spPr/>
      <dgm:t>
        <a:bodyPr/>
        <a:lstStyle/>
        <a:p>
          <a:endParaRPr lang="en-BE"/>
        </a:p>
      </dgm:t>
    </dgm:pt>
    <dgm:pt modelId="{F1B56573-CCB4-4A2D-9B1A-F79B1276D8E9}">
      <dgm:prSet/>
      <dgm:spPr/>
      <dgm:t>
        <a:bodyPr/>
        <a:lstStyle/>
        <a:p>
          <a:r>
            <a:rPr lang="en-GB" b="1"/>
            <a:t>De la entrega a la capacitación: </a:t>
          </a:r>
          <a:r>
            <a:rPr lang="en-GB"/>
            <a:t>Hacer que el educador pase de centrarse en impartir contenidos a capacitar a los alumnos para que se comprometan activamente con el material y entre ellos.</a:t>
          </a:r>
          <a:endParaRPr lang="en-BE"/>
        </a:p>
      </dgm:t>
    </dgm:pt>
    <dgm:pt modelId="{E6B48165-04CC-456D-BBB0-4BFCD8D1CD73}" type="parTrans" cxnId="{ACEDBC0A-9492-487E-A8EC-1954F79521F7}">
      <dgm:prSet/>
      <dgm:spPr/>
      <dgm:t>
        <a:bodyPr/>
        <a:lstStyle/>
        <a:p>
          <a:endParaRPr lang="en-BE"/>
        </a:p>
      </dgm:t>
    </dgm:pt>
    <dgm:pt modelId="{0ACE40CA-99D6-4EE5-9848-9401D394035D}" type="sibTrans" cxnId="{ACEDBC0A-9492-487E-A8EC-1954F79521F7}">
      <dgm:prSet/>
      <dgm:spPr/>
      <dgm:t>
        <a:bodyPr/>
        <a:lstStyle/>
        <a:p>
          <a:endParaRPr lang="en-BE"/>
        </a:p>
      </dgm:t>
    </dgm:pt>
    <dgm:pt modelId="{A8926AF4-FEA1-4C0E-9630-0E944ACA9845}">
      <dgm:prSet/>
      <dgm:spPr/>
      <dgm:t>
        <a:bodyPr/>
        <a:lstStyle/>
        <a:p>
          <a:r>
            <a:rPr lang="en-GB" b="1"/>
            <a:t>Orientar en lugar de dirigir: </a:t>
          </a:r>
          <a:r>
            <a:rPr lang="en-GB"/>
            <a:t>Pasar de dirigir actividades a guiar a los alumnos mientras navegan por procesos colaborativos, fomentando la exploración y el descubrimiento.</a:t>
          </a:r>
          <a:endParaRPr lang="en-BE"/>
        </a:p>
      </dgm:t>
    </dgm:pt>
    <dgm:pt modelId="{8936EE34-49D2-453B-8394-034381C0C279}" type="parTrans" cxnId="{1F272152-F8D8-43BC-8AD1-301EDB2C7B23}">
      <dgm:prSet/>
      <dgm:spPr/>
      <dgm:t>
        <a:bodyPr/>
        <a:lstStyle/>
        <a:p>
          <a:endParaRPr lang="en-BE"/>
        </a:p>
      </dgm:t>
    </dgm:pt>
    <dgm:pt modelId="{A21FCDED-B06E-47A6-8AE8-F7B6598627F2}" type="sibTrans" cxnId="{1F272152-F8D8-43BC-8AD1-301EDB2C7B23}">
      <dgm:prSet/>
      <dgm:spPr/>
      <dgm:t>
        <a:bodyPr/>
        <a:lstStyle/>
        <a:p>
          <a:endParaRPr lang="en-BE"/>
        </a:p>
      </dgm:t>
    </dgm:pt>
    <dgm:pt modelId="{5DB5ACBE-8A14-456C-AD70-7AF4DEF2F8AD}">
      <dgm:prSet custT="1"/>
      <dgm:spPr/>
      <dgm:t>
        <a:bodyPr/>
        <a:lstStyle/>
        <a:p>
          <a:r>
            <a:rPr lang="en-GB" sz="2400" b="1" dirty="0"/>
            <a:t>Utilizar las herramientas digitales para mejorar la facilitación</a:t>
          </a:r>
          <a:endParaRPr lang="en-BE" sz="2400" dirty="0"/>
        </a:p>
      </dgm:t>
    </dgm:pt>
    <dgm:pt modelId="{C76E2728-AA41-4278-81F0-72F134407535}" type="parTrans" cxnId="{C77CDFB9-B668-474E-9966-820626B1771C}">
      <dgm:prSet/>
      <dgm:spPr/>
      <dgm:t>
        <a:bodyPr/>
        <a:lstStyle/>
        <a:p>
          <a:endParaRPr lang="en-BE"/>
        </a:p>
      </dgm:t>
    </dgm:pt>
    <dgm:pt modelId="{06C2A9EB-9B41-4035-A4C9-73C9B9ACB498}" type="sibTrans" cxnId="{C77CDFB9-B668-474E-9966-820626B1771C}">
      <dgm:prSet/>
      <dgm:spPr/>
      <dgm:t>
        <a:bodyPr/>
        <a:lstStyle/>
        <a:p>
          <a:endParaRPr lang="en-BE"/>
        </a:p>
      </dgm:t>
    </dgm:pt>
    <dgm:pt modelId="{060E1574-A796-4E58-9BD8-724D89DE45FF}">
      <dgm:prSet/>
      <dgm:spPr/>
      <dgm:t>
        <a:bodyPr/>
        <a:lstStyle/>
        <a:p>
          <a:r>
            <a:rPr lang="en-GB" b="1"/>
            <a:t>Plataformas interactivas: </a:t>
          </a:r>
          <a:r>
            <a:rPr lang="en-GB"/>
            <a:t>Introducir plataformas digitales interactivas que permitan la colaboración y la comunicación en tiempo real entre los estudiantes, rompiendo las barreras a la participación.</a:t>
          </a:r>
          <a:endParaRPr lang="en-BE"/>
        </a:p>
      </dgm:t>
    </dgm:pt>
    <dgm:pt modelId="{E6039E4B-67EE-4113-A790-951D3A9BEAC1}" type="parTrans" cxnId="{C957B048-A69A-41E3-9EA0-194ED8B03DBC}">
      <dgm:prSet/>
      <dgm:spPr/>
      <dgm:t>
        <a:bodyPr/>
        <a:lstStyle/>
        <a:p>
          <a:endParaRPr lang="en-BE"/>
        </a:p>
      </dgm:t>
    </dgm:pt>
    <dgm:pt modelId="{2C673C41-D0A1-4C31-A633-C10EAB78C203}" type="sibTrans" cxnId="{C957B048-A69A-41E3-9EA0-194ED8B03DBC}">
      <dgm:prSet/>
      <dgm:spPr/>
      <dgm:t>
        <a:bodyPr/>
        <a:lstStyle/>
        <a:p>
          <a:endParaRPr lang="en-BE"/>
        </a:p>
      </dgm:t>
    </dgm:pt>
    <dgm:pt modelId="{03238A0D-6940-4E64-98C1-D745BCE62E8F}">
      <dgm:prSet/>
      <dgm:spPr/>
      <dgm:t>
        <a:bodyPr/>
        <a:lstStyle/>
        <a:p>
          <a:r>
            <a:rPr lang="en-GB" b="1"/>
            <a:t>Análisis para obtener información: </a:t>
          </a:r>
          <a:r>
            <a:rPr lang="en-GB"/>
            <a:t>Utilice herramientas analíticas para obtener información sobre la participación de los estudiantes y los patrones de colaboración, lo que permite un apoyo específico cuando sea necesario.</a:t>
          </a:r>
          <a:endParaRPr lang="en-BE"/>
        </a:p>
      </dgm:t>
    </dgm:pt>
    <dgm:pt modelId="{7CFF9559-DC4F-4C54-8ACC-9419028EC376}" type="parTrans" cxnId="{BB6E71A5-B3D7-4439-A262-9A3120888A87}">
      <dgm:prSet/>
      <dgm:spPr/>
      <dgm:t>
        <a:bodyPr/>
        <a:lstStyle/>
        <a:p>
          <a:endParaRPr lang="en-BE"/>
        </a:p>
      </dgm:t>
    </dgm:pt>
    <dgm:pt modelId="{CD769CFE-DF50-4987-9B15-8BF090853D43}" type="sibTrans" cxnId="{BB6E71A5-B3D7-4439-A262-9A3120888A87}">
      <dgm:prSet/>
      <dgm:spPr/>
      <dgm:t>
        <a:bodyPr/>
        <a:lstStyle/>
        <a:p>
          <a:endParaRPr lang="en-BE"/>
        </a:p>
      </dgm:t>
    </dgm:pt>
    <dgm:pt modelId="{A54614BE-ED48-4CA5-8F8F-4C034DF99276}">
      <dgm:prSet custT="1"/>
      <dgm:spPr/>
      <dgm:t>
        <a:bodyPr/>
        <a:lstStyle/>
        <a:p>
          <a:r>
            <a:rPr lang="en-GB" sz="2400" b="1" dirty="0"/>
            <a:t>Estrategias para facilitar las interacciones inclusivas</a:t>
          </a:r>
          <a:endParaRPr lang="en-BE" sz="2400" dirty="0"/>
        </a:p>
      </dgm:t>
    </dgm:pt>
    <dgm:pt modelId="{471DC327-AF31-4FB9-B32C-B38417D92575}" type="parTrans" cxnId="{35313BF4-E85B-438B-BC77-2BE48EB73E82}">
      <dgm:prSet/>
      <dgm:spPr/>
      <dgm:t>
        <a:bodyPr/>
        <a:lstStyle/>
        <a:p>
          <a:endParaRPr lang="en-BE"/>
        </a:p>
      </dgm:t>
    </dgm:pt>
    <dgm:pt modelId="{1E46665E-6F8D-44D2-AC5F-2F1BEFEBCC34}" type="sibTrans" cxnId="{35313BF4-E85B-438B-BC77-2BE48EB73E82}">
      <dgm:prSet/>
      <dgm:spPr/>
      <dgm:t>
        <a:bodyPr/>
        <a:lstStyle/>
        <a:p>
          <a:endParaRPr lang="en-BE"/>
        </a:p>
      </dgm:t>
    </dgm:pt>
    <dgm:pt modelId="{17DB8C1B-3B4E-4CAC-9FA8-5374D266A2D8}">
      <dgm:prSet/>
      <dgm:spPr/>
      <dgm:t>
        <a:bodyPr/>
        <a:lstStyle/>
        <a:p>
          <a:r>
            <a:rPr lang="en-GB" b="1"/>
            <a:t>Igualdad de acceso a la tecnología: </a:t>
          </a:r>
          <a:r>
            <a:rPr lang="en-GB"/>
            <a:t>Garantizar que todos los estudiantes tengan el mismo acceso a las herramientas digitales necesarias para la colaboración, teniendo en cuenta los distintos niveles de alfabetización tecnológica y de acceso.</a:t>
          </a:r>
          <a:endParaRPr lang="en-BE"/>
        </a:p>
      </dgm:t>
    </dgm:pt>
    <dgm:pt modelId="{EFCA414C-33BB-47DF-9BBC-6C2C80D4D524}" type="parTrans" cxnId="{9C92D288-8AEB-4B7F-B5F7-2446F0393AC4}">
      <dgm:prSet/>
      <dgm:spPr/>
      <dgm:t>
        <a:bodyPr/>
        <a:lstStyle/>
        <a:p>
          <a:endParaRPr lang="en-BE"/>
        </a:p>
      </dgm:t>
    </dgm:pt>
    <dgm:pt modelId="{88DB5B30-B20D-4C9C-ADAE-535D22E96003}" type="sibTrans" cxnId="{9C92D288-8AEB-4B7F-B5F7-2446F0393AC4}">
      <dgm:prSet/>
      <dgm:spPr/>
      <dgm:t>
        <a:bodyPr/>
        <a:lstStyle/>
        <a:p>
          <a:endParaRPr lang="en-BE"/>
        </a:p>
      </dgm:t>
    </dgm:pt>
    <dgm:pt modelId="{C676B406-7226-452D-B213-F7097D2BC08E}">
      <dgm:prSet/>
      <dgm:spPr/>
      <dgm:t>
        <a:bodyPr/>
        <a:lstStyle/>
        <a:p>
          <a:r>
            <a:rPr lang="en-GB" b="1"/>
            <a:t>Sensibilidad cultural en el uso de la tecnología: </a:t>
          </a:r>
          <a:r>
            <a:rPr lang="en-GB"/>
            <a:t>Reconocer los matices culturales en la comunicación y la colaboración, seleccionando y utilizando herramientas digitales que respeten estas diferencias.</a:t>
          </a:r>
          <a:endParaRPr lang="en-BE"/>
        </a:p>
      </dgm:t>
    </dgm:pt>
    <dgm:pt modelId="{E95DF310-B56C-4937-A905-6B6949BDD880}" type="parTrans" cxnId="{8F73C6B4-0AD5-4A74-9B59-3D2F5E323856}">
      <dgm:prSet/>
      <dgm:spPr/>
      <dgm:t>
        <a:bodyPr/>
        <a:lstStyle/>
        <a:p>
          <a:endParaRPr lang="en-BE"/>
        </a:p>
      </dgm:t>
    </dgm:pt>
    <dgm:pt modelId="{BB85A8B9-5FF6-463D-9199-C3E0350284E3}" type="sibTrans" cxnId="{8F73C6B4-0AD5-4A74-9B59-3D2F5E323856}">
      <dgm:prSet/>
      <dgm:spPr/>
      <dgm:t>
        <a:bodyPr/>
        <a:lstStyle/>
        <a:p>
          <a:endParaRPr lang="en-BE"/>
        </a:p>
      </dgm:t>
    </dgm:pt>
    <dgm:pt modelId="{13F74F3A-7789-4D9D-9487-E1427D4D8ABF}">
      <dgm:prSet custT="1"/>
      <dgm:spPr/>
      <dgm:t>
        <a:bodyPr/>
        <a:lstStyle/>
        <a:p>
          <a:r>
            <a:rPr lang="en-GB" sz="2400" b="1" dirty="0"/>
            <a:t>Desarrollo de técnicas de facilitación</a:t>
          </a:r>
          <a:endParaRPr lang="en-BE" sz="2400" dirty="0"/>
        </a:p>
      </dgm:t>
    </dgm:pt>
    <dgm:pt modelId="{4A15AE89-150C-458D-A358-9A9C76638102}" type="parTrans" cxnId="{E1EE83DB-427A-4D6C-87E0-C9C02EC3AFBB}">
      <dgm:prSet/>
      <dgm:spPr/>
      <dgm:t>
        <a:bodyPr/>
        <a:lstStyle/>
        <a:p>
          <a:endParaRPr lang="en-BE"/>
        </a:p>
      </dgm:t>
    </dgm:pt>
    <dgm:pt modelId="{6B3D061B-6B4D-4297-8E41-6D81674EA86C}" type="sibTrans" cxnId="{E1EE83DB-427A-4D6C-87E0-C9C02EC3AFBB}">
      <dgm:prSet/>
      <dgm:spPr/>
      <dgm:t>
        <a:bodyPr/>
        <a:lstStyle/>
        <a:p>
          <a:endParaRPr lang="en-BE"/>
        </a:p>
      </dgm:t>
    </dgm:pt>
    <dgm:pt modelId="{F32D76C2-6600-4AE7-A864-6B798CAB73D8}">
      <dgm:prSet/>
      <dgm:spPr/>
      <dgm:t>
        <a:bodyPr/>
        <a:lstStyle/>
        <a:p>
          <a:r>
            <a:rPr lang="en-GB" b="1"/>
            <a:t>Escucha activa y mediación: </a:t>
          </a:r>
          <a:r>
            <a:rPr lang="en-GB"/>
            <a:t>Cultivar habilidades de escucha activa y técnicas de mediación para guiar las discusiones y asegurar que todas las voces de los estudiantes sean escuchadas.</a:t>
          </a:r>
          <a:endParaRPr lang="en-BE"/>
        </a:p>
      </dgm:t>
    </dgm:pt>
    <dgm:pt modelId="{B1869758-EC40-45C1-809C-01A87018284C}" type="parTrans" cxnId="{59758DC2-FDFC-42C2-9F99-B843F2252B2D}">
      <dgm:prSet/>
      <dgm:spPr/>
      <dgm:t>
        <a:bodyPr/>
        <a:lstStyle/>
        <a:p>
          <a:endParaRPr lang="en-BE"/>
        </a:p>
      </dgm:t>
    </dgm:pt>
    <dgm:pt modelId="{ACE12DDB-CDBB-41E2-8C0B-0A30845CC2B2}" type="sibTrans" cxnId="{59758DC2-FDFC-42C2-9F99-B843F2252B2D}">
      <dgm:prSet/>
      <dgm:spPr/>
      <dgm:t>
        <a:bodyPr/>
        <a:lstStyle/>
        <a:p>
          <a:endParaRPr lang="en-BE"/>
        </a:p>
      </dgm:t>
    </dgm:pt>
    <dgm:pt modelId="{FAC8493B-5616-4081-B81C-EEDC9CBBD380}">
      <dgm:prSet/>
      <dgm:spPr/>
      <dgm:t>
        <a:bodyPr/>
        <a:lstStyle/>
        <a:p>
          <a:r>
            <a:rPr lang="en-GB" b="1"/>
            <a:t>Retroalimentación y mejora: </a:t>
          </a:r>
          <a:r>
            <a:rPr lang="en-GB"/>
            <a:t>Crear mecanismos para que los estudiantes proporcionen información sobre el proceso de facilitación, utilizando esta información para perfeccionar las técnicas y los enfoques.</a:t>
          </a:r>
          <a:endParaRPr lang="en-BE"/>
        </a:p>
      </dgm:t>
    </dgm:pt>
    <dgm:pt modelId="{47B488E1-85AE-4A16-B300-7B8948D91293}" type="parTrans" cxnId="{6CEBE6FC-89D5-40C2-97C6-E10F981A4F05}">
      <dgm:prSet/>
      <dgm:spPr/>
      <dgm:t>
        <a:bodyPr/>
        <a:lstStyle/>
        <a:p>
          <a:endParaRPr lang="en-BE"/>
        </a:p>
      </dgm:t>
    </dgm:pt>
    <dgm:pt modelId="{0D99B423-2A6A-4FC9-8EDC-A4FD9D7D48A4}" type="sibTrans" cxnId="{6CEBE6FC-89D5-40C2-97C6-E10F981A4F05}">
      <dgm:prSet/>
      <dgm:spPr/>
      <dgm:t>
        <a:bodyPr/>
        <a:lstStyle/>
        <a:p>
          <a:endParaRPr lang="en-BE"/>
        </a:p>
      </dgm:t>
    </dgm:pt>
    <dgm:pt modelId="{51DEE19C-2B06-4183-A9E3-32429F41585B}">
      <dgm:prSet custT="1"/>
      <dgm:spPr/>
      <dgm:t>
        <a:bodyPr/>
        <a:lstStyle/>
        <a:p>
          <a:r>
            <a:rPr lang="en-GB" sz="2400" b="1" dirty="0"/>
            <a:t>La facilitación como vía para profundizar en el aprendizaje</a:t>
          </a:r>
          <a:endParaRPr lang="en-BE" sz="2400" dirty="0"/>
        </a:p>
      </dgm:t>
    </dgm:pt>
    <dgm:pt modelId="{9A3CFD97-E5F8-48FE-A969-51EBC9242B5A}" type="parTrans" cxnId="{DACF46EE-1D83-490A-B24D-9D6ADF5CEB88}">
      <dgm:prSet/>
      <dgm:spPr/>
      <dgm:t>
        <a:bodyPr/>
        <a:lstStyle/>
        <a:p>
          <a:endParaRPr lang="en-BE"/>
        </a:p>
      </dgm:t>
    </dgm:pt>
    <dgm:pt modelId="{AAAC9EE8-AB6A-4AC5-A1F8-6E7F8E9A9825}" type="sibTrans" cxnId="{DACF46EE-1D83-490A-B24D-9D6ADF5CEB88}">
      <dgm:prSet/>
      <dgm:spPr/>
      <dgm:t>
        <a:bodyPr/>
        <a:lstStyle/>
        <a:p>
          <a:endParaRPr lang="en-BE"/>
        </a:p>
      </dgm:t>
    </dgm:pt>
    <dgm:pt modelId="{4B746E6B-DD08-439C-8687-FE6F9A4DA0C4}">
      <dgm:prSet/>
      <dgm:spPr/>
      <dgm:t>
        <a:bodyPr/>
        <a:lstStyle/>
        <a:p>
          <a:r>
            <a:rPr lang="en-GB"/>
            <a:t>Destacar que, mediante una facilitación eficaz, los educadores pueden desbloquear niveles más profundos de comprensión e interacción entre los estudiantes, haciendo que el proceso de colaboración sea tan importante como el propio contenido en el viaje de aprendizaje.</a:t>
          </a:r>
          <a:endParaRPr lang="en-BE"/>
        </a:p>
      </dgm:t>
    </dgm:pt>
    <dgm:pt modelId="{80C0AA1F-258B-43D9-9869-7F581EAE389A}" type="parTrans" cxnId="{00FD0D45-DB3C-4816-AE52-8A698F28D45A}">
      <dgm:prSet/>
      <dgm:spPr/>
      <dgm:t>
        <a:bodyPr/>
        <a:lstStyle/>
        <a:p>
          <a:endParaRPr lang="en-BE"/>
        </a:p>
      </dgm:t>
    </dgm:pt>
    <dgm:pt modelId="{49CFF373-F955-49B3-B15F-D8E5D8A1C3CA}" type="sibTrans" cxnId="{00FD0D45-DB3C-4816-AE52-8A698F28D45A}">
      <dgm:prSet/>
      <dgm:spPr/>
      <dgm:t>
        <a:bodyPr/>
        <a:lstStyle/>
        <a:p>
          <a:endParaRPr lang="en-BE"/>
        </a:p>
      </dgm:t>
    </dgm:pt>
    <dgm:pt modelId="{645EDF19-7FFA-41AC-A348-77AD3599A0E3}" type="pres">
      <dgm:prSet presAssocID="{6686AA5C-C274-4024-BB69-44DE5104D0A7}" presName="Name0" presStyleCnt="0">
        <dgm:presLayoutVars>
          <dgm:dir/>
          <dgm:animLvl val="lvl"/>
          <dgm:resizeHandles val="exact"/>
        </dgm:presLayoutVars>
      </dgm:prSet>
      <dgm:spPr/>
    </dgm:pt>
    <dgm:pt modelId="{2612E5A9-2660-40AC-B38D-A0F739E9CFCD}" type="pres">
      <dgm:prSet presAssocID="{B9F56E81-96EB-4B60-89C4-300B9E9A28AF}" presName="linNode" presStyleCnt="0"/>
      <dgm:spPr/>
    </dgm:pt>
    <dgm:pt modelId="{A54B338F-2836-4107-A76B-7F18E996F595}" type="pres">
      <dgm:prSet presAssocID="{B9F56E81-96EB-4B60-89C4-300B9E9A28AF}" presName="parentText" presStyleLbl="node1" presStyleIdx="0" presStyleCnt="5">
        <dgm:presLayoutVars>
          <dgm:chMax val="1"/>
          <dgm:bulletEnabled val="1"/>
        </dgm:presLayoutVars>
      </dgm:prSet>
      <dgm:spPr/>
    </dgm:pt>
    <dgm:pt modelId="{27613373-037E-4396-998A-7EE0759FA060}" type="pres">
      <dgm:prSet presAssocID="{B9F56E81-96EB-4B60-89C4-300B9E9A28AF}" presName="descendantText" presStyleLbl="alignAccFollowNode1" presStyleIdx="0" presStyleCnt="5">
        <dgm:presLayoutVars>
          <dgm:bulletEnabled val="1"/>
        </dgm:presLayoutVars>
      </dgm:prSet>
      <dgm:spPr/>
    </dgm:pt>
    <dgm:pt modelId="{08D3B663-FB58-47FA-9C0E-7C034AB4CB6B}" type="pres">
      <dgm:prSet presAssocID="{208C67CF-2769-403E-ACCD-655B0E68B0BC}" presName="sp" presStyleCnt="0"/>
      <dgm:spPr/>
    </dgm:pt>
    <dgm:pt modelId="{A01A123C-0A1F-4AD6-85F0-E93B3B89D7F1}" type="pres">
      <dgm:prSet presAssocID="{5DB5ACBE-8A14-456C-AD70-7AF4DEF2F8AD}" presName="linNode" presStyleCnt="0"/>
      <dgm:spPr/>
    </dgm:pt>
    <dgm:pt modelId="{650F15BB-45B1-4787-9AC0-421C294F08E6}" type="pres">
      <dgm:prSet presAssocID="{5DB5ACBE-8A14-456C-AD70-7AF4DEF2F8AD}" presName="parentText" presStyleLbl="node1" presStyleIdx="1" presStyleCnt="5">
        <dgm:presLayoutVars>
          <dgm:chMax val="1"/>
          <dgm:bulletEnabled val="1"/>
        </dgm:presLayoutVars>
      </dgm:prSet>
      <dgm:spPr/>
    </dgm:pt>
    <dgm:pt modelId="{2F4B3331-C925-4567-B02D-9C88DCFEDA4A}" type="pres">
      <dgm:prSet presAssocID="{5DB5ACBE-8A14-456C-AD70-7AF4DEF2F8AD}" presName="descendantText" presStyleLbl="alignAccFollowNode1" presStyleIdx="1" presStyleCnt="5">
        <dgm:presLayoutVars>
          <dgm:bulletEnabled val="1"/>
        </dgm:presLayoutVars>
      </dgm:prSet>
      <dgm:spPr/>
    </dgm:pt>
    <dgm:pt modelId="{08B15A00-F041-42B7-9241-E8DD4318D108}" type="pres">
      <dgm:prSet presAssocID="{06C2A9EB-9B41-4035-A4C9-73C9B9ACB498}" presName="sp" presStyleCnt="0"/>
      <dgm:spPr/>
    </dgm:pt>
    <dgm:pt modelId="{22F5D699-E0BD-4525-BE16-CBF659074091}" type="pres">
      <dgm:prSet presAssocID="{A54614BE-ED48-4CA5-8F8F-4C034DF99276}" presName="linNode" presStyleCnt="0"/>
      <dgm:spPr/>
    </dgm:pt>
    <dgm:pt modelId="{58792607-1CCF-4F60-8CCD-191707D54895}" type="pres">
      <dgm:prSet presAssocID="{A54614BE-ED48-4CA5-8F8F-4C034DF99276}" presName="parentText" presStyleLbl="node1" presStyleIdx="2" presStyleCnt="5">
        <dgm:presLayoutVars>
          <dgm:chMax val="1"/>
          <dgm:bulletEnabled val="1"/>
        </dgm:presLayoutVars>
      </dgm:prSet>
      <dgm:spPr/>
    </dgm:pt>
    <dgm:pt modelId="{A13EE834-876F-4347-8E7E-F929B3AC1C58}" type="pres">
      <dgm:prSet presAssocID="{A54614BE-ED48-4CA5-8F8F-4C034DF99276}" presName="descendantText" presStyleLbl="alignAccFollowNode1" presStyleIdx="2" presStyleCnt="5">
        <dgm:presLayoutVars>
          <dgm:bulletEnabled val="1"/>
        </dgm:presLayoutVars>
      </dgm:prSet>
      <dgm:spPr/>
    </dgm:pt>
    <dgm:pt modelId="{25518F1D-AB26-4B8F-A764-BB8A366E00D4}" type="pres">
      <dgm:prSet presAssocID="{1E46665E-6F8D-44D2-AC5F-2F1BEFEBCC34}" presName="sp" presStyleCnt="0"/>
      <dgm:spPr/>
    </dgm:pt>
    <dgm:pt modelId="{004B9C05-349F-410F-BF71-EFA6F1FCB946}" type="pres">
      <dgm:prSet presAssocID="{13F74F3A-7789-4D9D-9487-E1427D4D8ABF}" presName="linNode" presStyleCnt="0"/>
      <dgm:spPr/>
    </dgm:pt>
    <dgm:pt modelId="{35E66312-DDBC-4540-8B47-DE85F24B16F8}" type="pres">
      <dgm:prSet presAssocID="{13F74F3A-7789-4D9D-9487-E1427D4D8ABF}" presName="parentText" presStyleLbl="node1" presStyleIdx="3" presStyleCnt="5">
        <dgm:presLayoutVars>
          <dgm:chMax val="1"/>
          <dgm:bulletEnabled val="1"/>
        </dgm:presLayoutVars>
      </dgm:prSet>
      <dgm:spPr/>
    </dgm:pt>
    <dgm:pt modelId="{F1580A2D-0C3F-4063-8B5D-6F6CABBD59CB}" type="pres">
      <dgm:prSet presAssocID="{13F74F3A-7789-4D9D-9487-E1427D4D8ABF}" presName="descendantText" presStyleLbl="alignAccFollowNode1" presStyleIdx="3" presStyleCnt="5">
        <dgm:presLayoutVars>
          <dgm:bulletEnabled val="1"/>
        </dgm:presLayoutVars>
      </dgm:prSet>
      <dgm:spPr/>
    </dgm:pt>
    <dgm:pt modelId="{B39212E9-1FC4-4508-8603-F420AB0A41DA}" type="pres">
      <dgm:prSet presAssocID="{6B3D061B-6B4D-4297-8E41-6D81674EA86C}" presName="sp" presStyleCnt="0"/>
      <dgm:spPr/>
    </dgm:pt>
    <dgm:pt modelId="{78815D69-2C8F-4C79-A887-1C5D45DF1022}" type="pres">
      <dgm:prSet presAssocID="{51DEE19C-2B06-4183-A9E3-32429F41585B}" presName="linNode" presStyleCnt="0"/>
      <dgm:spPr/>
    </dgm:pt>
    <dgm:pt modelId="{56C14327-E3E5-4FB7-AFAD-ADBA2EDF1BF4}" type="pres">
      <dgm:prSet presAssocID="{51DEE19C-2B06-4183-A9E3-32429F41585B}" presName="parentText" presStyleLbl="node1" presStyleIdx="4" presStyleCnt="5">
        <dgm:presLayoutVars>
          <dgm:chMax val="1"/>
          <dgm:bulletEnabled val="1"/>
        </dgm:presLayoutVars>
      </dgm:prSet>
      <dgm:spPr/>
    </dgm:pt>
    <dgm:pt modelId="{69EB22CA-ACD7-4A4D-B0A7-D60A3263ACF8}" type="pres">
      <dgm:prSet presAssocID="{51DEE19C-2B06-4183-A9E3-32429F41585B}" presName="descendantText" presStyleLbl="alignAccFollowNode1" presStyleIdx="4" presStyleCnt="5">
        <dgm:presLayoutVars>
          <dgm:bulletEnabled val="1"/>
        </dgm:presLayoutVars>
      </dgm:prSet>
      <dgm:spPr/>
    </dgm:pt>
  </dgm:ptLst>
  <dgm:cxnLst>
    <dgm:cxn modelId="{9C50A409-7F5A-4957-A178-1B6E24ABB7CC}" type="presOf" srcId="{5DB5ACBE-8A14-456C-AD70-7AF4DEF2F8AD}" destId="{650F15BB-45B1-4787-9AC0-421C294F08E6}" srcOrd="0" destOrd="0" presId="urn:microsoft.com/office/officeart/2005/8/layout/vList5"/>
    <dgm:cxn modelId="{ACEDBC0A-9492-487E-A8EC-1954F79521F7}" srcId="{B9F56E81-96EB-4B60-89C4-300B9E9A28AF}" destId="{F1B56573-CCB4-4A2D-9B1A-F79B1276D8E9}" srcOrd="0" destOrd="0" parTransId="{E6B48165-04CC-456D-BBB0-4BFCD8D1CD73}" sibTransId="{0ACE40CA-99D6-4EE5-9848-9401D394035D}"/>
    <dgm:cxn modelId="{5E5CDC18-90C7-450E-A734-5ADA99E3DD6A}" type="presOf" srcId="{F1B56573-CCB4-4A2D-9B1A-F79B1276D8E9}" destId="{27613373-037E-4396-998A-7EE0759FA060}" srcOrd="0" destOrd="0" presId="urn:microsoft.com/office/officeart/2005/8/layout/vList5"/>
    <dgm:cxn modelId="{1F1B7732-87E8-41A6-AE58-C411473EACB5}" type="presOf" srcId="{17DB8C1B-3B4E-4CAC-9FA8-5374D266A2D8}" destId="{A13EE834-876F-4347-8E7E-F929B3AC1C58}" srcOrd="0" destOrd="0" presId="urn:microsoft.com/office/officeart/2005/8/layout/vList5"/>
    <dgm:cxn modelId="{F5B8C13A-36B5-4D19-A6A0-0457A24F6255}" type="presOf" srcId="{A54614BE-ED48-4CA5-8F8F-4C034DF99276}" destId="{58792607-1CCF-4F60-8CCD-191707D54895}" srcOrd="0" destOrd="0" presId="urn:microsoft.com/office/officeart/2005/8/layout/vList5"/>
    <dgm:cxn modelId="{00FD0D45-DB3C-4816-AE52-8A698F28D45A}" srcId="{51DEE19C-2B06-4183-A9E3-32429F41585B}" destId="{4B746E6B-DD08-439C-8687-FE6F9A4DA0C4}" srcOrd="0" destOrd="0" parTransId="{80C0AA1F-258B-43D9-9869-7F581EAE389A}" sibTransId="{49CFF373-F955-49B3-B15F-D8E5D8A1C3CA}"/>
    <dgm:cxn modelId="{6D292747-67E9-4EAD-8C22-8D23A72B33D3}" srcId="{6686AA5C-C274-4024-BB69-44DE5104D0A7}" destId="{B9F56E81-96EB-4B60-89C4-300B9E9A28AF}" srcOrd="0" destOrd="0" parTransId="{5A5FC7BA-3423-407F-B709-05550D4E5B18}" sibTransId="{208C67CF-2769-403E-ACCD-655B0E68B0BC}"/>
    <dgm:cxn modelId="{C957B048-A69A-41E3-9EA0-194ED8B03DBC}" srcId="{5DB5ACBE-8A14-456C-AD70-7AF4DEF2F8AD}" destId="{060E1574-A796-4E58-9BD8-724D89DE45FF}" srcOrd="0" destOrd="0" parTransId="{E6039E4B-67EE-4113-A790-951D3A9BEAC1}" sibTransId="{2C673C41-D0A1-4C31-A633-C10EAB78C203}"/>
    <dgm:cxn modelId="{1F272152-F8D8-43BC-8AD1-301EDB2C7B23}" srcId="{B9F56E81-96EB-4B60-89C4-300B9E9A28AF}" destId="{A8926AF4-FEA1-4C0E-9630-0E944ACA9845}" srcOrd="1" destOrd="0" parTransId="{8936EE34-49D2-453B-8394-034381C0C279}" sibTransId="{A21FCDED-B06E-47A6-8AE8-F7B6598627F2}"/>
    <dgm:cxn modelId="{872EFE73-EBEF-4F1E-AC60-0B112EE9A57A}" type="presOf" srcId="{6686AA5C-C274-4024-BB69-44DE5104D0A7}" destId="{645EDF19-7FFA-41AC-A348-77AD3599A0E3}" srcOrd="0" destOrd="0" presId="urn:microsoft.com/office/officeart/2005/8/layout/vList5"/>
    <dgm:cxn modelId="{5D098B57-1956-46D3-BF9A-86273AFEA355}" type="presOf" srcId="{4B746E6B-DD08-439C-8687-FE6F9A4DA0C4}" destId="{69EB22CA-ACD7-4A4D-B0A7-D60A3263ACF8}" srcOrd="0" destOrd="0" presId="urn:microsoft.com/office/officeart/2005/8/layout/vList5"/>
    <dgm:cxn modelId="{DE37DE5A-1880-46EE-97E3-E4EC94628C52}" type="presOf" srcId="{03238A0D-6940-4E64-98C1-D745BCE62E8F}" destId="{2F4B3331-C925-4567-B02D-9C88DCFEDA4A}" srcOrd="0" destOrd="1" presId="urn:microsoft.com/office/officeart/2005/8/layout/vList5"/>
    <dgm:cxn modelId="{D93C4284-52F6-4028-A76A-D9C949513307}" type="presOf" srcId="{A8926AF4-FEA1-4C0E-9630-0E944ACA9845}" destId="{27613373-037E-4396-998A-7EE0759FA060}" srcOrd="0" destOrd="1" presId="urn:microsoft.com/office/officeart/2005/8/layout/vList5"/>
    <dgm:cxn modelId="{9C92D288-8AEB-4B7F-B5F7-2446F0393AC4}" srcId="{A54614BE-ED48-4CA5-8F8F-4C034DF99276}" destId="{17DB8C1B-3B4E-4CAC-9FA8-5374D266A2D8}" srcOrd="0" destOrd="0" parTransId="{EFCA414C-33BB-47DF-9BBC-6C2C80D4D524}" sibTransId="{88DB5B30-B20D-4C9C-ADAE-535D22E96003}"/>
    <dgm:cxn modelId="{702AB892-1938-40FE-B52D-3616392CDE79}" type="presOf" srcId="{B9F56E81-96EB-4B60-89C4-300B9E9A28AF}" destId="{A54B338F-2836-4107-A76B-7F18E996F595}" srcOrd="0" destOrd="0" presId="urn:microsoft.com/office/officeart/2005/8/layout/vList5"/>
    <dgm:cxn modelId="{BB6E71A5-B3D7-4439-A262-9A3120888A87}" srcId="{5DB5ACBE-8A14-456C-AD70-7AF4DEF2F8AD}" destId="{03238A0D-6940-4E64-98C1-D745BCE62E8F}" srcOrd="1" destOrd="0" parTransId="{7CFF9559-DC4F-4C54-8ACC-9419028EC376}" sibTransId="{CD769CFE-DF50-4987-9B15-8BF090853D43}"/>
    <dgm:cxn modelId="{8F73C6B4-0AD5-4A74-9B59-3D2F5E323856}" srcId="{A54614BE-ED48-4CA5-8F8F-4C034DF99276}" destId="{C676B406-7226-452D-B213-F7097D2BC08E}" srcOrd="1" destOrd="0" parTransId="{E95DF310-B56C-4937-A905-6B6949BDD880}" sibTransId="{BB85A8B9-5FF6-463D-9199-C3E0350284E3}"/>
    <dgm:cxn modelId="{C77CDFB9-B668-474E-9966-820626B1771C}" srcId="{6686AA5C-C274-4024-BB69-44DE5104D0A7}" destId="{5DB5ACBE-8A14-456C-AD70-7AF4DEF2F8AD}" srcOrd="1" destOrd="0" parTransId="{C76E2728-AA41-4278-81F0-72F134407535}" sibTransId="{06C2A9EB-9B41-4035-A4C9-73C9B9ACB498}"/>
    <dgm:cxn modelId="{17B8B6C0-BA7E-402E-B076-9FFC384F564A}" type="presOf" srcId="{F32D76C2-6600-4AE7-A864-6B798CAB73D8}" destId="{F1580A2D-0C3F-4063-8B5D-6F6CABBD59CB}" srcOrd="0" destOrd="0" presId="urn:microsoft.com/office/officeart/2005/8/layout/vList5"/>
    <dgm:cxn modelId="{59758DC2-FDFC-42C2-9F99-B843F2252B2D}" srcId="{13F74F3A-7789-4D9D-9487-E1427D4D8ABF}" destId="{F32D76C2-6600-4AE7-A864-6B798CAB73D8}" srcOrd="0" destOrd="0" parTransId="{B1869758-EC40-45C1-809C-01A87018284C}" sibTransId="{ACE12DDB-CDBB-41E2-8C0B-0A30845CC2B2}"/>
    <dgm:cxn modelId="{C06DCACE-30A6-47E1-90E5-E0D6682B7203}" type="presOf" srcId="{51DEE19C-2B06-4183-A9E3-32429F41585B}" destId="{56C14327-E3E5-4FB7-AFAD-ADBA2EDF1BF4}" srcOrd="0" destOrd="0" presId="urn:microsoft.com/office/officeart/2005/8/layout/vList5"/>
    <dgm:cxn modelId="{5CDFAED8-3B17-476C-95B9-C939AF64B251}" type="presOf" srcId="{060E1574-A796-4E58-9BD8-724D89DE45FF}" destId="{2F4B3331-C925-4567-B02D-9C88DCFEDA4A}" srcOrd="0" destOrd="0" presId="urn:microsoft.com/office/officeart/2005/8/layout/vList5"/>
    <dgm:cxn modelId="{E1EE83DB-427A-4D6C-87E0-C9C02EC3AFBB}" srcId="{6686AA5C-C274-4024-BB69-44DE5104D0A7}" destId="{13F74F3A-7789-4D9D-9487-E1427D4D8ABF}" srcOrd="3" destOrd="0" parTransId="{4A15AE89-150C-458D-A358-9A9C76638102}" sibTransId="{6B3D061B-6B4D-4297-8E41-6D81674EA86C}"/>
    <dgm:cxn modelId="{0F7635EC-E466-48BF-AB30-10B0D7A906A0}" type="presOf" srcId="{FAC8493B-5616-4081-B81C-EEDC9CBBD380}" destId="{F1580A2D-0C3F-4063-8B5D-6F6CABBD59CB}" srcOrd="0" destOrd="1" presId="urn:microsoft.com/office/officeart/2005/8/layout/vList5"/>
    <dgm:cxn modelId="{DACF46EE-1D83-490A-B24D-9D6ADF5CEB88}" srcId="{6686AA5C-C274-4024-BB69-44DE5104D0A7}" destId="{51DEE19C-2B06-4183-A9E3-32429F41585B}" srcOrd="4" destOrd="0" parTransId="{9A3CFD97-E5F8-48FE-A969-51EBC9242B5A}" sibTransId="{AAAC9EE8-AB6A-4AC5-A1F8-6E7F8E9A9825}"/>
    <dgm:cxn modelId="{5B787FF2-4FB3-4B67-9EFF-CEF792D43BED}" type="presOf" srcId="{C676B406-7226-452D-B213-F7097D2BC08E}" destId="{A13EE834-876F-4347-8E7E-F929B3AC1C58}" srcOrd="0" destOrd="1" presId="urn:microsoft.com/office/officeart/2005/8/layout/vList5"/>
    <dgm:cxn modelId="{35313BF4-E85B-438B-BC77-2BE48EB73E82}" srcId="{6686AA5C-C274-4024-BB69-44DE5104D0A7}" destId="{A54614BE-ED48-4CA5-8F8F-4C034DF99276}" srcOrd="2" destOrd="0" parTransId="{471DC327-AF31-4FB9-B32C-B38417D92575}" sibTransId="{1E46665E-6F8D-44D2-AC5F-2F1BEFEBCC34}"/>
    <dgm:cxn modelId="{6CEBE6FC-89D5-40C2-97C6-E10F981A4F05}" srcId="{13F74F3A-7789-4D9D-9487-E1427D4D8ABF}" destId="{FAC8493B-5616-4081-B81C-EEDC9CBBD380}" srcOrd="1" destOrd="0" parTransId="{47B488E1-85AE-4A16-B300-7B8948D91293}" sibTransId="{0D99B423-2A6A-4FC9-8EDC-A4FD9D7D48A4}"/>
    <dgm:cxn modelId="{A8BB53FD-5982-4D33-8449-577A4CD395E5}" type="presOf" srcId="{13F74F3A-7789-4D9D-9487-E1427D4D8ABF}" destId="{35E66312-DDBC-4540-8B47-DE85F24B16F8}" srcOrd="0" destOrd="0" presId="urn:microsoft.com/office/officeart/2005/8/layout/vList5"/>
    <dgm:cxn modelId="{A99DFDD3-1E20-4EF9-AAC6-5D12A1E39864}" type="presParOf" srcId="{645EDF19-7FFA-41AC-A348-77AD3599A0E3}" destId="{2612E5A9-2660-40AC-B38D-A0F739E9CFCD}" srcOrd="0" destOrd="0" presId="urn:microsoft.com/office/officeart/2005/8/layout/vList5"/>
    <dgm:cxn modelId="{83B057F0-CC6E-46DA-93FC-D067E058CF01}" type="presParOf" srcId="{2612E5A9-2660-40AC-B38D-A0F739E9CFCD}" destId="{A54B338F-2836-4107-A76B-7F18E996F595}" srcOrd="0" destOrd="0" presId="urn:microsoft.com/office/officeart/2005/8/layout/vList5"/>
    <dgm:cxn modelId="{4F93950F-E738-44CE-A568-30A1F2FBDEB6}" type="presParOf" srcId="{2612E5A9-2660-40AC-B38D-A0F739E9CFCD}" destId="{27613373-037E-4396-998A-7EE0759FA060}" srcOrd="1" destOrd="0" presId="urn:microsoft.com/office/officeart/2005/8/layout/vList5"/>
    <dgm:cxn modelId="{3F9B46A3-02BD-412C-8CC6-D3574C151DA1}" type="presParOf" srcId="{645EDF19-7FFA-41AC-A348-77AD3599A0E3}" destId="{08D3B663-FB58-47FA-9C0E-7C034AB4CB6B}" srcOrd="1" destOrd="0" presId="urn:microsoft.com/office/officeart/2005/8/layout/vList5"/>
    <dgm:cxn modelId="{7AD767FA-CA18-4DB1-B7FE-318AE50B1C3E}" type="presParOf" srcId="{645EDF19-7FFA-41AC-A348-77AD3599A0E3}" destId="{A01A123C-0A1F-4AD6-85F0-E93B3B89D7F1}" srcOrd="2" destOrd="0" presId="urn:microsoft.com/office/officeart/2005/8/layout/vList5"/>
    <dgm:cxn modelId="{A8144C12-8EFD-4CEC-81E0-B2B19BC5F0AF}" type="presParOf" srcId="{A01A123C-0A1F-4AD6-85F0-E93B3B89D7F1}" destId="{650F15BB-45B1-4787-9AC0-421C294F08E6}" srcOrd="0" destOrd="0" presId="urn:microsoft.com/office/officeart/2005/8/layout/vList5"/>
    <dgm:cxn modelId="{86406148-6FFC-4F45-935E-E8BD58010EEC}" type="presParOf" srcId="{A01A123C-0A1F-4AD6-85F0-E93B3B89D7F1}" destId="{2F4B3331-C925-4567-B02D-9C88DCFEDA4A}" srcOrd="1" destOrd="0" presId="urn:microsoft.com/office/officeart/2005/8/layout/vList5"/>
    <dgm:cxn modelId="{DFCAD081-B7F0-46D8-A443-174431074BE2}" type="presParOf" srcId="{645EDF19-7FFA-41AC-A348-77AD3599A0E3}" destId="{08B15A00-F041-42B7-9241-E8DD4318D108}" srcOrd="3" destOrd="0" presId="urn:microsoft.com/office/officeart/2005/8/layout/vList5"/>
    <dgm:cxn modelId="{0E790E37-ED0B-4279-8236-9BF19EEE3D86}" type="presParOf" srcId="{645EDF19-7FFA-41AC-A348-77AD3599A0E3}" destId="{22F5D699-E0BD-4525-BE16-CBF659074091}" srcOrd="4" destOrd="0" presId="urn:microsoft.com/office/officeart/2005/8/layout/vList5"/>
    <dgm:cxn modelId="{D5E13632-4FD0-4924-9AD7-12617AA9854E}" type="presParOf" srcId="{22F5D699-E0BD-4525-BE16-CBF659074091}" destId="{58792607-1CCF-4F60-8CCD-191707D54895}" srcOrd="0" destOrd="0" presId="urn:microsoft.com/office/officeart/2005/8/layout/vList5"/>
    <dgm:cxn modelId="{78817478-8401-4C6B-8C33-6D6FBC0837FE}" type="presParOf" srcId="{22F5D699-E0BD-4525-BE16-CBF659074091}" destId="{A13EE834-876F-4347-8E7E-F929B3AC1C58}" srcOrd="1" destOrd="0" presId="urn:microsoft.com/office/officeart/2005/8/layout/vList5"/>
    <dgm:cxn modelId="{ACAAFCA2-87F5-4D1A-A6CD-7A3AC28B6AB4}" type="presParOf" srcId="{645EDF19-7FFA-41AC-A348-77AD3599A0E3}" destId="{25518F1D-AB26-4B8F-A764-BB8A366E00D4}" srcOrd="5" destOrd="0" presId="urn:microsoft.com/office/officeart/2005/8/layout/vList5"/>
    <dgm:cxn modelId="{FD219903-BE80-4EC4-9A26-809D992E7FA9}" type="presParOf" srcId="{645EDF19-7FFA-41AC-A348-77AD3599A0E3}" destId="{004B9C05-349F-410F-BF71-EFA6F1FCB946}" srcOrd="6" destOrd="0" presId="urn:microsoft.com/office/officeart/2005/8/layout/vList5"/>
    <dgm:cxn modelId="{88D391E8-3A04-4E9E-96CA-A3338822C9F6}" type="presParOf" srcId="{004B9C05-349F-410F-BF71-EFA6F1FCB946}" destId="{35E66312-DDBC-4540-8B47-DE85F24B16F8}" srcOrd="0" destOrd="0" presId="urn:microsoft.com/office/officeart/2005/8/layout/vList5"/>
    <dgm:cxn modelId="{894ED317-EF1D-4EEC-9650-24EDE9FD9050}" type="presParOf" srcId="{004B9C05-349F-410F-BF71-EFA6F1FCB946}" destId="{F1580A2D-0C3F-4063-8B5D-6F6CABBD59CB}" srcOrd="1" destOrd="0" presId="urn:microsoft.com/office/officeart/2005/8/layout/vList5"/>
    <dgm:cxn modelId="{68578D46-712E-456B-A4ED-0F0F76E209D7}" type="presParOf" srcId="{645EDF19-7FFA-41AC-A348-77AD3599A0E3}" destId="{B39212E9-1FC4-4508-8603-F420AB0A41DA}" srcOrd="7" destOrd="0" presId="urn:microsoft.com/office/officeart/2005/8/layout/vList5"/>
    <dgm:cxn modelId="{420B98F4-B014-442B-AAD6-E8AB5ED65C17}" type="presParOf" srcId="{645EDF19-7FFA-41AC-A348-77AD3599A0E3}" destId="{78815D69-2C8F-4C79-A887-1C5D45DF1022}" srcOrd="8" destOrd="0" presId="urn:microsoft.com/office/officeart/2005/8/layout/vList5"/>
    <dgm:cxn modelId="{5E2CE216-2314-44F8-9EB5-DA8BBDF78D70}" type="presParOf" srcId="{78815D69-2C8F-4C79-A887-1C5D45DF1022}" destId="{56C14327-E3E5-4FB7-AFAD-ADBA2EDF1BF4}" srcOrd="0" destOrd="0" presId="urn:microsoft.com/office/officeart/2005/8/layout/vList5"/>
    <dgm:cxn modelId="{C088E8E4-7737-48E2-9E44-1ABA55899189}" type="presParOf" srcId="{78815D69-2C8F-4C79-A887-1C5D45DF1022}" destId="{69EB22CA-ACD7-4A4D-B0A7-D60A3263ACF8}" srcOrd="1" destOrd="0" presId="urn:microsoft.com/office/officeart/2005/8/layout/vList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B5DB566-D0F1-4389-B148-529C5B7D9257}"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BE"/>
        </a:p>
      </dgm:t>
    </dgm:pt>
    <dgm:pt modelId="{B9A8B32E-074F-4D1E-9713-2F916F1360B4}">
      <dgm:prSet custT="1"/>
      <dgm:spPr/>
      <dgm:t>
        <a:bodyPr/>
        <a:lstStyle/>
        <a:p>
          <a:r>
            <a:rPr lang="en-GB" sz="3600" dirty="0"/>
            <a:t>Integrar los problemas del mundo real</a:t>
          </a:r>
          <a:endParaRPr lang="en-BE" sz="3600" dirty="0"/>
        </a:p>
      </dgm:t>
    </dgm:pt>
    <dgm:pt modelId="{26A2B6F5-7B88-429E-922E-0607DE0EFDD6}" type="parTrans" cxnId="{D4CF6ADD-CA7F-4BDD-AB2A-AE8382CAB4AD}">
      <dgm:prSet/>
      <dgm:spPr/>
      <dgm:t>
        <a:bodyPr/>
        <a:lstStyle/>
        <a:p>
          <a:endParaRPr lang="en-BE" sz="3600"/>
        </a:p>
      </dgm:t>
    </dgm:pt>
    <dgm:pt modelId="{CEEC13A1-83EA-40B8-8843-EA39C78ACD1C}" type="sibTrans" cxnId="{D4CF6ADD-CA7F-4BDD-AB2A-AE8382CAB4AD}">
      <dgm:prSet/>
      <dgm:spPr/>
      <dgm:t>
        <a:bodyPr/>
        <a:lstStyle/>
        <a:p>
          <a:endParaRPr lang="en-BE" sz="3600"/>
        </a:p>
      </dgm:t>
    </dgm:pt>
    <dgm:pt modelId="{CA579E7B-E062-4A79-BB8A-DE0AD105B9CB}">
      <dgm:prSet custT="1"/>
      <dgm:spPr/>
      <dgm:t>
        <a:bodyPr/>
        <a:lstStyle/>
        <a:p>
          <a:r>
            <a:rPr lang="en-GB" sz="2800" b="1" dirty="0"/>
            <a:t>Relevancia para la vida real: </a:t>
          </a:r>
          <a:r>
            <a:rPr lang="en-GB" sz="2800" dirty="0"/>
            <a:t>Utilizar problemas y escenarios extraídos de la vida real para anclar las actividades colaborativas, lo que ayuda a los estudiantes a comprender las aplicaciones prácticas de lo que están aprendiendo.</a:t>
          </a:r>
          <a:endParaRPr lang="en-BE" sz="2800" dirty="0"/>
        </a:p>
      </dgm:t>
    </dgm:pt>
    <dgm:pt modelId="{4B1E2EA5-46D3-41FC-8132-A92F4E18E5F8}" type="parTrans" cxnId="{D3B46F1A-560F-42D7-B740-7939804787EF}">
      <dgm:prSet/>
      <dgm:spPr/>
      <dgm:t>
        <a:bodyPr/>
        <a:lstStyle/>
        <a:p>
          <a:endParaRPr lang="en-BE" sz="3600"/>
        </a:p>
      </dgm:t>
    </dgm:pt>
    <dgm:pt modelId="{96EC5E62-CFF0-4528-8C4F-44EFB5707AAF}" type="sibTrans" cxnId="{D3B46F1A-560F-42D7-B740-7939804787EF}">
      <dgm:prSet/>
      <dgm:spPr/>
      <dgm:t>
        <a:bodyPr/>
        <a:lstStyle/>
        <a:p>
          <a:endParaRPr lang="en-BE" sz="3600"/>
        </a:p>
      </dgm:t>
    </dgm:pt>
    <dgm:pt modelId="{3C698743-AF60-4688-8DDD-F0ED2CC1276E}">
      <dgm:prSet custT="1"/>
      <dgm:spPr/>
      <dgm:t>
        <a:bodyPr/>
        <a:lstStyle/>
        <a:p>
          <a:r>
            <a:rPr lang="en-GB" sz="2800" b="1" dirty="0"/>
            <a:t>Capacidad para resolver problemas: </a:t>
          </a:r>
          <a:r>
            <a:rPr lang="en-GB" sz="2800" dirty="0"/>
            <a:t>Animar a los estudiantes a emplear el pensamiento crítico y las habilidades de resolución de problemas a medida que trabajan juntos para encontrar soluciones a problemas complejos del mundo real.</a:t>
          </a:r>
          <a:endParaRPr lang="en-BE" sz="2800" dirty="0"/>
        </a:p>
      </dgm:t>
    </dgm:pt>
    <dgm:pt modelId="{A1674443-896C-4CF3-8381-E7022DAC8B78}" type="parTrans" cxnId="{5F3CE502-900D-4AC9-A69A-4FF4F8334BF1}">
      <dgm:prSet/>
      <dgm:spPr/>
      <dgm:t>
        <a:bodyPr/>
        <a:lstStyle/>
        <a:p>
          <a:endParaRPr lang="en-BE" sz="3600"/>
        </a:p>
      </dgm:t>
    </dgm:pt>
    <dgm:pt modelId="{DC562597-96DD-44FF-AB1D-44962A798163}" type="sibTrans" cxnId="{5F3CE502-900D-4AC9-A69A-4FF4F8334BF1}">
      <dgm:prSet/>
      <dgm:spPr/>
      <dgm:t>
        <a:bodyPr/>
        <a:lstStyle/>
        <a:p>
          <a:endParaRPr lang="en-BE" sz="3600"/>
        </a:p>
      </dgm:t>
    </dgm:pt>
    <dgm:pt modelId="{6A122EFA-E233-4EFA-99F9-D7F9FE485266}" type="pres">
      <dgm:prSet presAssocID="{4B5DB566-D0F1-4389-B148-529C5B7D9257}" presName="linear" presStyleCnt="0">
        <dgm:presLayoutVars>
          <dgm:animLvl val="lvl"/>
          <dgm:resizeHandles val="exact"/>
        </dgm:presLayoutVars>
      </dgm:prSet>
      <dgm:spPr/>
    </dgm:pt>
    <dgm:pt modelId="{89A3846F-6696-4BB9-84BA-5AE793D5057C}" type="pres">
      <dgm:prSet presAssocID="{B9A8B32E-074F-4D1E-9713-2F916F1360B4}" presName="parentText" presStyleLbl="node1" presStyleIdx="0" presStyleCnt="1">
        <dgm:presLayoutVars>
          <dgm:chMax val="0"/>
          <dgm:bulletEnabled val="1"/>
        </dgm:presLayoutVars>
      </dgm:prSet>
      <dgm:spPr/>
    </dgm:pt>
    <dgm:pt modelId="{7EBA8B40-0C5C-4DF6-82C6-B900E6A63377}" type="pres">
      <dgm:prSet presAssocID="{B9A8B32E-074F-4D1E-9713-2F916F1360B4}" presName="childText" presStyleLbl="revTx" presStyleIdx="0" presStyleCnt="1">
        <dgm:presLayoutVars>
          <dgm:bulletEnabled val="1"/>
        </dgm:presLayoutVars>
      </dgm:prSet>
      <dgm:spPr/>
    </dgm:pt>
  </dgm:ptLst>
  <dgm:cxnLst>
    <dgm:cxn modelId="{5F3CE502-900D-4AC9-A69A-4FF4F8334BF1}" srcId="{B9A8B32E-074F-4D1E-9713-2F916F1360B4}" destId="{3C698743-AF60-4688-8DDD-F0ED2CC1276E}" srcOrd="1" destOrd="0" parTransId="{A1674443-896C-4CF3-8381-E7022DAC8B78}" sibTransId="{DC562597-96DD-44FF-AB1D-44962A798163}"/>
    <dgm:cxn modelId="{150A5705-7928-470C-8B13-4F6CCD95DF65}" type="presOf" srcId="{3C698743-AF60-4688-8DDD-F0ED2CC1276E}" destId="{7EBA8B40-0C5C-4DF6-82C6-B900E6A63377}" srcOrd="0" destOrd="1" presId="urn:microsoft.com/office/officeart/2005/8/layout/vList2"/>
    <dgm:cxn modelId="{D3B46F1A-560F-42D7-B740-7939804787EF}" srcId="{B9A8B32E-074F-4D1E-9713-2F916F1360B4}" destId="{CA579E7B-E062-4A79-BB8A-DE0AD105B9CB}" srcOrd="0" destOrd="0" parTransId="{4B1E2EA5-46D3-41FC-8132-A92F4E18E5F8}" sibTransId="{96EC5E62-CFF0-4528-8C4F-44EFB5707AAF}"/>
    <dgm:cxn modelId="{0B9DA861-A7CF-40E1-9F1A-3BAD2CBF35C1}" type="presOf" srcId="{CA579E7B-E062-4A79-BB8A-DE0AD105B9CB}" destId="{7EBA8B40-0C5C-4DF6-82C6-B900E6A63377}" srcOrd="0" destOrd="0" presId="urn:microsoft.com/office/officeart/2005/8/layout/vList2"/>
    <dgm:cxn modelId="{8182D444-5F41-4770-8108-4C821F2D9009}" type="presOf" srcId="{4B5DB566-D0F1-4389-B148-529C5B7D9257}" destId="{6A122EFA-E233-4EFA-99F9-D7F9FE485266}" srcOrd="0" destOrd="0" presId="urn:microsoft.com/office/officeart/2005/8/layout/vList2"/>
    <dgm:cxn modelId="{D4CF6ADD-CA7F-4BDD-AB2A-AE8382CAB4AD}" srcId="{4B5DB566-D0F1-4389-B148-529C5B7D9257}" destId="{B9A8B32E-074F-4D1E-9713-2F916F1360B4}" srcOrd="0" destOrd="0" parTransId="{26A2B6F5-7B88-429E-922E-0607DE0EFDD6}" sibTransId="{CEEC13A1-83EA-40B8-8843-EA39C78ACD1C}"/>
    <dgm:cxn modelId="{63C79CEA-17D8-4777-8D2F-C55570017AFB}" type="presOf" srcId="{B9A8B32E-074F-4D1E-9713-2F916F1360B4}" destId="{89A3846F-6696-4BB9-84BA-5AE793D5057C}" srcOrd="0" destOrd="0" presId="urn:microsoft.com/office/officeart/2005/8/layout/vList2"/>
    <dgm:cxn modelId="{F060A8DC-BC92-4F7F-880E-26FC6921EBD5}" type="presParOf" srcId="{6A122EFA-E233-4EFA-99F9-D7F9FE485266}" destId="{89A3846F-6696-4BB9-84BA-5AE793D5057C}" srcOrd="0" destOrd="0" presId="urn:microsoft.com/office/officeart/2005/8/layout/vList2"/>
    <dgm:cxn modelId="{C0D5EAC5-7852-476A-8788-A0D5383A47EE}" type="presParOf" srcId="{6A122EFA-E233-4EFA-99F9-D7F9FE485266}" destId="{7EBA8B40-0C5C-4DF6-82C6-B900E6A63377}"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A7C9575-6E95-455C-94C8-5E5643AC4192}"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BE"/>
        </a:p>
      </dgm:t>
    </dgm:pt>
    <dgm:pt modelId="{E8CB2A08-4FE4-409F-BE79-AACB4C14A28E}">
      <dgm:prSet custT="1"/>
      <dgm:spPr/>
      <dgm:t>
        <a:bodyPr/>
        <a:lstStyle/>
        <a:p>
          <a:r>
            <a:rPr lang="en-GB" sz="3600" dirty="0"/>
            <a:t>Aprovechar los escenarios basados en casos:</a:t>
          </a:r>
          <a:endParaRPr lang="en-BE" sz="3600" dirty="0"/>
        </a:p>
      </dgm:t>
    </dgm:pt>
    <dgm:pt modelId="{3BA6E230-79CA-4C98-8F97-ACED8B28E351}" type="parTrans" cxnId="{C19F208B-5CE5-4DEF-BC47-822E03144A3C}">
      <dgm:prSet/>
      <dgm:spPr/>
      <dgm:t>
        <a:bodyPr/>
        <a:lstStyle/>
        <a:p>
          <a:endParaRPr lang="en-BE" sz="3600"/>
        </a:p>
      </dgm:t>
    </dgm:pt>
    <dgm:pt modelId="{208FB326-C07F-41D1-B327-CB2E7FAC1316}" type="sibTrans" cxnId="{C19F208B-5CE5-4DEF-BC47-822E03144A3C}">
      <dgm:prSet/>
      <dgm:spPr/>
      <dgm:t>
        <a:bodyPr/>
        <a:lstStyle/>
        <a:p>
          <a:endParaRPr lang="en-BE" sz="3600"/>
        </a:p>
      </dgm:t>
    </dgm:pt>
    <dgm:pt modelId="{FEE979F6-F6D3-448A-923D-EFDBDAD2A178}">
      <dgm:prSet custT="1"/>
      <dgm:spPr/>
      <dgm:t>
        <a:bodyPr/>
        <a:lstStyle/>
        <a:p>
          <a:r>
            <a:rPr lang="en-GB" sz="2800" b="1" dirty="0"/>
            <a:t>Exploración de escenarios: </a:t>
          </a:r>
          <a:r>
            <a:rPr lang="en-GB" sz="2800" dirty="0"/>
            <a:t>Introducir escenarios basados en casos que requieran que los estudiantes analicen, discutan y apliquen conceptos en contexto, promoviendo un aprendizaje más profundo a través de la aplicación práctica.</a:t>
          </a:r>
          <a:endParaRPr lang="en-BE" sz="2800" dirty="0"/>
        </a:p>
      </dgm:t>
    </dgm:pt>
    <dgm:pt modelId="{3E9E5E02-C677-454B-AEDA-D0C64C5A4862}" type="parTrans" cxnId="{4B277450-B238-4DC8-8442-19603784E2A1}">
      <dgm:prSet/>
      <dgm:spPr/>
      <dgm:t>
        <a:bodyPr/>
        <a:lstStyle/>
        <a:p>
          <a:endParaRPr lang="en-BE" sz="3600"/>
        </a:p>
      </dgm:t>
    </dgm:pt>
    <dgm:pt modelId="{01AE7389-6536-40ED-835C-6DA7097693B0}" type="sibTrans" cxnId="{4B277450-B238-4DC8-8442-19603784E2A1}">
      <dgm:prSet/>
      <dgm:spPr/>
      <dgm:t>
        <a:bodyPr/>
        <a:lstStyle/>
        <a:p>
          <a:endParaRPr lang="en-BE" sz="3600"/>
        </a:p>
      </dgm:t>
    </dgm:pt>
    <dgm:pt modelId="{7F6F3E82-5BE7-4C7C-84F6-A58471CA385D}">
      <dgm:prSet custT="1"/>
      <dgm:spPr/>
      <dgm:t>
        <a:bodyPr/>
        <a:lstStyle/>
        <a:p>
          <a:r>
            <a:rPr lang="en-GB" sz="2800" b="1" dirty="0"/>
            <a:t>Perspectivas diversas: </a:t>
          </a:r>
          <a:r>
            <a:rPr lang="en-GB" sz="2800" dirty="0"/>
            <a:t>Utilizar las diversas perspectivas dentro del grupo para enfocar los escenarios desde múltiples ángulos, enriqueciendo la experiencia de aprendizaje.</a:t>
          </a:r>
          <a:endParaRPr lang="en-BE" sz="2800" dirty="0"/>
        </a:p>
      </dgm:t>
    </dgm:pt>
    <dgm:pt modelId="{DA19118E-EFE8-44E2-B58D-34C57013E182}" type="parTrans" cxnId="{75046A2A-09D7-48B5-94E1-D2CB051E2DA1}">
      <dgm:prSet/>
      <dgm:spPr/>
      <dgm:t>
        <a:bodyPr/>
        <a:lstStyle/>
        <a:p>
          <a:endParaRPr lang="en-BE" sz="3600"/>
        </a:p>
      </dgm:t>
    </dgm:pt>
    <dgm:pt modelId="{B9AF1D57-03BF-4A73-AEE3-7C28F5514206}" type="sibTrans" cxnId="{75046A2A-09D7-48B5-94E1-D2CB051E2DA1}">
      <dgm:prSet/>
      <dgm:spPr/>
      <dgm:t>
        <a:bodyPr/>
        <a:lstStyle/>
        <a:p>
          <a:endParaRPr lang="en-BE" sz="3600"/>
        </a:p>
      </dgm:t>
    </dgm:pt>
    <dgm:pt modelId="{83B88979-4C81-45C4-8BBE-E4DA844AE1B1}" type="pres">
      <dgm:prSet presAssocID="{8A7C9575-6E95-455C-94C8-5E5643AC4192}" presName="linear" presStyleCnt="0">
        <dgm:presLayoutVars>
          <dgm:animLvl val="lvl"/>
          <dgm:resizeHandles val="exact"/>
        </dgm:presLayoutVars>
      </dgm:prSet>
      <dgm:spPr/>
    </dgm:pt>
    <dgm:pt modelId="{E40109EE-67C8-4C52-9EEC-7EDD14BEC78F}" type="pres">
      <dgm:prSet presAssocID="{E8CB2A08-4FE4-409F-BE79-AACB4C14A28E}" presName="parentText" presStyleLbl="node1" presStyleIdx="0" presStyleCnt="1">
        <dgm:presLayoutVars>
          <dgm:chMax val="0"/>
          <dgm:bulletEnabled val="1"/>
        </dgm:presLayoutVars>
      </dgm:prSet>
      <dgm:spPr/>
    </dgm:pt>
    <dgm:pt modelId="{DF81F8A3-381A-4893-BA37-3E09FD8D977B}" type="pres">
      <dgm:prSet presAssocID="{E8CB2A08-4FE4-409F-BE79-AACB4C14A28E}" presName="childText" presStyleLbl="revTx" presStyleIdx="0" presStyleCnt="1">
        <dgm:presLayoutVars>
          <dgm:bulletEnabled val="1"/>
        </dgm:presLayoutVars>
      </dgm:prSet>
      <dgm:spPr/>
    </dgm:pt>
  </dgm:ptLst>
  <dgm:cxnLst>
    <dgm:cxn modelId="{75046A2A-09D7-48B5-94E1-D2CB051E2DA1}" srcId="{E8CB2A08-4FE4-409F-BE79-AACB4C14A28E}" destId="{7F6F3E82-5BE7-4C7C-84F6-A58471CA385D}" srcOrd="1" destOrd="0" parTransId="{DA19118E-EFE8-44E2-B58D-34C57013E182}" sibTransId="{B9AF1D57-03BF-4A73-AEE3-7C28F5514206}"/>
    <dgm:cxn modelId="{E509B337-9457-4961-919E-386E02FFC79F}" type="presOf" srcId="{8A7C9575-6E95-455C-94C8-5E5643AC4192}" destId="{83B88979-4C81-45C4-8BBE-E4DA844AE1B1}" srcOrd="0" destOrd="0" presId="urn:microsoft.com/office/officeart/2005/8/layout/vList2"/>
    <dgm:cxn modelId="{EE32BB37-0B4E-49AD-98C3-96E56577F734}" type="presOf" srcId="{FEE979F6-F6D3-448A-923D-EFDBDAD2A178}" destId="{DF81F8A3-381A-4893-BA37-3E09FD8D977B}" srcOrd="0" destOrd="0" presId="urn:microsoft.com/office/officeart/2005/8/layout/vList2"/>
    <dgm:cxn modelId="{4B277450-B238-4DC8-8442-19603784E2A1}" srcId="{E8CB2A08-4FE4-409F-BE79-AACB4C14A28E}" destId="{FEE979F6-F6D3-448A-923D-EFDBDAD2A178}" srcOrd="0" destOrd="0" parTransId="{3E9E5E02-C677-454B-AEDA-D0C64C5A4862}" sibTransId="{01AE7389-6536-40ED-835C-6DA7097693B0}"/>
    <dgm:cxn modelId="{A4AABF56-4AF7-41A4-BB29-A3DDE93E499C}" type="presOf" srcId="{E8CB2A08-4FE4-409F-BE79-AACB4C14A28E}" destId="{E40109EE-67C8-4C52-9EEC-7EDD14BEC78F}" srcOrd="0" destOrd="0" presId="urn:microsoft.com/office/officeart/2005/8/layout/vList2"/>
    <dgm:cxn modelId="{C19F208B-5CE5-4DEF-BC47-822E03144A3C}" srcId="{8A7C9575-6E95-455C-94C8-5E5643AC4192}" destId="{E8CB2A08-4FE4-409F-BE79-AACB4C14A28E}" srcOrd="0" destOrd="0" parTransId="{3BA6E230-79CA-4C98-8F97-ACED8B28E351}" sibTransId="{208FB326-C07F-41D1-B327-CB2E7FAC1316}"/>
    <dgm:cxn modelId="{9BDEB2ED-BDEA-4415-B483-A9851B0D4B1E}" type="presOf" srcId="{7F6F3E82-5BE7-4C7C-84F6-A58471CA385D}" destId="{DF81F8A3-381A-4893-BA37-3E09FD8D977B}" srcOrd="0" destOrd="1" presId="urn:microsoft.com/office/officeart/2005/8/layout/vList2"/>
    <dgm:cxn modelId="{76102B2F-6F83-4297-8A49-F29265D548E6}" type="presParOf" srcId="{83B88979-4C81-45C4-8BBE-E4DA844AE1B1}" destId="{E40109EE-67C8-4C52-9EEC-7EDD14BEC78F}" srcOrd="0" destOrd="0" presId="urn:microsoft.com/office/officeart/2005/8/layout/vList2"/>
    <dgm:cxn modelId="{59E73BF7-5303-4883-8D70-2EC704D00F05}" type="presParOf" srcId="{83B88979-4C81-45C4-8BBE-E4DA844AE1B1}" destId="{DF81F8A3-381A-4893-BA37-3E09FD8D977B}" srcOrd="1"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9B38702-44F2-4308-91E3-D9D4822E5809}"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BE"/>
        </a:p>
      </dgm:t>
    </dgm:pt>
    <dgm:pt modelId="{1462D906-9284-40F2-A798-8CD54C3C3219}">
      <dgm:prSet/>
      <dgm:spPr/>
      <dgm:t>
        <a:bodyPr/>
        <a:lstStyle/>
        <a:p>
          <a:r>
            <a:rPr lang="en-GB" dirty="0"/>
            <a:t>Estrategias de facilitación del aprendizaje activo:</a:t>
          </a:r>
          <a:endParaRPr lang="en-BE" dirty="0"/>
        </a:p>
      </dgm:t>
    </dgm:pt>
    <dgm:pt modelId="{E932B360-814E-4D22-A696-3E7A368BCE53}" type="parTrans" cxnId="{BC0DAA6D-CA17-472A-B51D-3788A409D09C}">
      <dgm:prSet/>
      <dgm:spPr/>
      <dgm:t>
        <a:bodyPr/>
        <a:lstStyle/>
        <a:p>
          <a:endParaRPr lang="en-BE"/>
        </a:p>
      </dgm:t>
    </dgm:pt>
    <dgm:pt modelId="{C105F7BF-DEF4-43D4-A255-BAB094F6ABC1}" type="sibTrans" cxnId="{BC0DAA6D-CA17-472A-B51D-3788A409D09C}">
      <dgm:prSet/>
      <dgm:spPr/>
      <dgm:t>
        <a:bodyPr/>
        <a:lstStyle/>
        <a:p>
          <a:endParaRPr lang="en-BE"/>
        </a:p>
      </dgm:t>
    </dgm:pt>
    <dgm:pt modelId="{A67B034A-38A4-428D-A1C4-F88B7FA76960}">
      <dgm:prSet/>
      <dgm:spPr/>
      <dgm:t>
        <a:bodyPr/>
        <a:lstStyle/>
        <a:p>
          <a:r>
            <a:rPr lang="en-GB" b="1" dirty="0" err="1"/>
            <a:t>Descubrimiento</a:t>
          </a:r>
          <a:r>
            <a:rPr lang="en-GB" b="1" dirty="0"/>
            <a:t> </a:t>
          </a:r>
          <a:r>
            <a:rPr lang="en-GB" b="1" dirty="0" err="1"/>
            <a:t>guiado</a:t>
          </a:r>
          <a:r>
            <a:rPr lang="en-GB" b="1" dirty="0"/>
            <a:t>: </a:t>
          </a:r>
          <a:r>
            <a:rPr lang="en-GB" dirty="0" err="1"/>
            <a:t>Dotar</a:t>
          </a:r>
          <a:r>
            <a:rPr lang="en-GB" dirty="0"/>
            <a:t> a </a:t>
          </a:r>
          <a:r>
            <a:rPr lang="en-GB" dirty="0" err="1"/>
            <a:t>los</a:t>
          </a:r>
          <a:r>
            <a:rPr lang="en-GB" dirty="0"/>
            <a:t> </a:t>
          </a:r>
          <a:r>
            <a:rPr lang="en-GB" dirty="0" err="1"/>
            <a:t>educadores</a:t>
          </a:r>
          <a:r>
            <a:rPr lang="en-GB" dirty="0"/>
            <a:t> de </a:t>
          </a:r>
          <a:r>
            <a:rPr lang="en-GB" dirty="0" err="1"/>
            <a:t>estrategias</a:t>
          </a:r>
          <a:r>
            <a:rPr lang="en-GB" dirty="0"/>
            <a:t> para </a:t>
          </a:r>
          <a:r>
            <a:rPr lang="en-GB" dirty="0" err="1"/>
            <a:t>guiar</a:t>
          </a:r>
          <a:r>
            <a:rPr lang="en-GB" dirty="0"/>
            <a:t> a </a:t>
          </a:r>
          <a:r>
            <a:rPr lang="en-GB" dirty="0" err="1"/>
            <a:t>los</a:t>
          </a:r>
          <a:r>
            <a:rPr lang="en-GB" dirty="0"/>
            <a:t> </a:t>
          </a:r>
          <a:r>
            <a:rPr lang="en-GB" dirty="0" err="1"/>
            <a:t>alumnos</a:t>
          </a:r>
          <a:r>
            <a:rPr lang="en-GB" dirty="0"/>
            <a:t> a </a:t>
          </a:r>
          <a:r>
            <a:rPr lang="en-GB" dirty="0" err="1"/>
            <a:t>través</a:t>
          </a:r>
          <a:r>
            <a:rPr lang="en-GB" dirty="0"/>
            <a:t> del </a:t>
          </a:r>
          <a:r>
            <a:rPr lang="en-GB" dirty="0" err="1"/>
            <a:t>proceso</a:t>
          </a:r>
          <a:r>
            <a:rPr lang="en-GB" dirty="0"/>
            <a:t> de </a:t>
          </a:r>
          <a:r>
            <a:rPr lang="en-GB" dirty="0" err="1"/>
            <a:t>descubrimiento</a:t>
          </a:r>
          <a:r>
            <a:rPr lang="en-GB" dirty="0"/>
            <a:t> sin </a:t>
          </a:r>
          <a:r>
            <a:rPr lang="en-GB" dirty="0" err="1"/>
            <a:t>dar</a:t>
          </a:r>
          <a:r>
            <a:rPr lang="en-GB" dirty="0"/>
            <a:t> </a:t>
          </a:r>
          <a:r>
            <a:rPr lang="en-GB" dirty="0" err="1"/>
            <a:t>respuestas</a:t>
          </a:r>
          <a:r>
            <a:rPr lang="en-GB" dirty="0"/>
            <a:t> </a:t>
          </a:r>
          <a:r>
            <a:rPr lang="en-GB" dirty="0" err="1"/>
            <a:t>directas</a:t>
          </a:r>
          <a:r>
            <a:rPr lang="en-GB" dirty="0"/>
            <a:t>, </a:t>
          </a:r>
          <a:r>
            <a:rPr lang="en-GB" dirty="0" err="1"/>
            <a:t>fomentando</a:t>
          </a:r>
          <a:r>
            <a:rPr lang="en-GB" dirty="0"/>
            <a:t> la </a:t>
          </a:r>
          <a:r>
            <a:rPr lang="en-GB" dirty="0" err="1"/>
            <a:t>exploración</a:t>
          </a:r>
          <a:r>
            <a:rPr lang="en-GB" dirty="0"/>
            <a:t> y la </a:t>
          </a:r>
          <a:r>
            <a:rPr lang="en-GB" dirty="0" err="1"/>
            <a:t>indagación</a:t>
          </a:r>
          <a:r>
            <a:rPr lang="en-GB" dirty="0"/>
            <a:t>.</a:t>
          </a:r>
          <a:endParaRPr lang="en-BE" dirty="0"/>
        </a:p>
      </dgm:t>
    </dgm:pt>
    <dgm:pt modelId="{255A097E-CF17-4F16-9278-1A55C3C40583}" type="parTrans" cxnId="{3DFD2061-B2EC-4858-98BA-A792F090B495}">
      <dgm:prSet/>
      <dgm:spPr/>
      <dgm:t>
        <a:bodyPr/>
        <a:lstStyle/>
        <a:p>
          <a:endParaRPr lang="en-BE"/>
        </a:p>
      </dgm:t>
    </dgm:pt>
    <dgm:pt modelId="{5CCC40B5-8F81-4BC2-AD40-30C7DB3B4B52}" type="sibTrans" cxnId="{3DFD2061-B2EC-4858-98BA-A792F090B495}">
      <dgm:prSet/>
      <dgm:spPr/>
      <dgm:t>
        <a:bodyPr/>
        <a:lstStyle/>
        <a:p>
          <a:endParaRPr lang="en-BE"/>
        </a:p>
      </dgm:t>
    </dgm:pt>
    <dgm:pt modelId="{FC1DECD1-E38A-4AED-BB90-C50E8FF183D7}">
      <dgm:prSet/>
      <dgm:spPr/>
      <dgm:t>
        <a:bodyPr/>
        <a:lstStyle/>
        <a:p>
          <a:pPr rtl="0"/>
          <a:r>
            <a:rPr lang="en-GB" b="1" dirty="0"/>
            <a:t>Circuitos de </a:t>
          </a:r>
          <a:r>
            <a:rPr lang="en-GB" b="1" dirty="0" err="1"/>
            <a:t>retroalimentación</a:t>
          </a:r>
          <a:r>
            <a:rPr lang="en-GB" b="1" dirty="0"/>
            <a:t>: </a:t>
          </a:r>
          <a:r>
            <a:rPr lang="en-GB" dirty="0" err="1"/>
            <a:t>Establezca</a:t>
          </a:r>
          <a:r>
            <a:rPr lang="en-GB" dirty="0">
              <a:latin typeface="Calibri"/>
            </a:rPr>
            <a:t> </a:t>
          </a:r>
          <a:r>
            <a:rPr lang="en-GB" dirty="0" err="1">
              <a:latin typeface="Calibri"/>
            </a:rPr>
            <a:t>circuitos</a:t>
          </a:r>
          <a:r>
            <a:rPr lang="en-GB" dirty="0"/>
            <a:t> de </a:t>
          </a:r>
          <a:r>
            <a:rPr lang="en-GB" dirty="0" err="1"/>
            <a:t>retroalimentación</a:t>
          </a:r>
          <a:r>
            <a:rPr lang="en-GB" dirty="0"/>
            <a:t> </a:t>
          </a:r>
          <a:r>
            <a:rPr lang="en-GB" dirty="0" err="1"/>
            <a:t>rápida</a:t>
          </a:r>
          <a:r>
            <a:rPr lang="en-GB" dirty="0"/>
            <a:t> que </a:t>
          </a:r>
          <a:r>
            <a:rPr lang="en-GB" dirty="0" err="1"/>
            <a:t>permitan</a:t>
          </a:r>
          <a:r>
            <a:rPr lang="en-GB" dirty="0"/>
            <a:t> a </a:t>
          </a:r>
          <a:r>
            <a:rPr lang="en-GB" dirty="0" err="1"/>
            <a:t>los</a:t>
          </a:r>
          <a:r>
            <a:rPr lang="en-GB" dirty="0"/>
            <a:t> </a:t>
          </a:r>
          <a:r>
            <a:rPr lang="en-GB" dirty="0" err="1"/>
            <a:t>estudiantes</a:t>
          </a:r>
          <a:r>
            <a:rPr lang="en-GB" dirty="0"/>
            <a:t> </a:t>
          </a:r>
          <a:r>
            <a:rPr lang="en-GB" dirty="0" err="1"/>
            <a:t>poner</a:t>
          </a:r>
          <a:r>
            <a:rPr lang="en-GB" dirty="0"/>
            <a:t> a </a:t>
          </a:r>
          <a:r>
            <a:rPr lang="en-GB" dirty="0" err="1"/>
            <a:t>prueba</a:t>
          </a:r>
          <a:r>
            <a:rPr lang="en-GB" dirty="0"/>
            <a:t> sus ideas y </a:t>
          </a:r>
          <a:r>
            <a:rPr lang="en-GB" dirty="0" err="1"/>
            <a:t>recibir</a:t>
          </a:r>
          <a:r>
            <a:rPr lang="en-GB" dirty="0"/>
            <a:t> </a:t>
          </a:r>
          <a:r>
            <a:rPr lang="en-GB" dirty="0" err="1"/>
            <a:t>aportaciones</a:t>
          </a:r>
          <a:r>
            <a:rPr lang="en-GB" dirty="0"/>
            <a:t> </a:t>
          </a:r>
          <a:r>
            <a:rPr lang="en-GB" dirty="0" err="1"/>
            <a:t>inmediatas</a:t>
          </a:r>
          <a:r>
            <a:rPr lang="en-GB" dirty="0"/>
            <a:t>, </a:t>
          </a:r>
          <a:r>
            <a:rPr lang="en-GB" dirty="0" err="1"/>
            <a:t>fomentando</a:t>
          </a:r>
          <a:r>
            <a:rPr lang="en-GB" dirty="0"/>
            <a:t> un </a:t>
          </a:r>
          <a:r>
            <a:rPr lang="en-GB" dirty="0" err="1"/>
            <a:t>proceso</a:t>
          </a:r>
          <a:r>
            <a:rPr lang="en-GB" dirty="0"/>
            <a:t> de </a:t>
          </a:r>
          <a:r>
            <a:rPr lang="en-GB" dirty="0" err="1"/>
            <a:t>aprendizaje</a:t>
          </a:r>
          <a:r>
            <a:rPr lang="en-GB" dirty="0"/>
            <a:t> </a:t>
          </a:r>
          <a:r>
            <a:rPr lang="en-GB" dirty="0" err="1"/>
            <a:t>dinámico</a:t>
          </a:r>
          <a:r>
            <a:rPr lang="en-GB" dirty="0"/>
            <a:t>.</a:t>
          </a:r>
          <a:endParaRPr lang="en-BE" dirty="0"/>
        </a:p>
      </dgm:t>
    </dgm:pt>
    <dgm:pt modelId="{4EC77628-A98C-4BD1-BD7D-10E15C489AB6}" type="parTrans" cxnId="{2474D091-1480-4DA7-9737-D0EF8906F55F}">
      <dgm:prSet/>
      <dgm:spPr/>
      <dgm:t>
        <a:bodyPr/>
        <a:lstStyle/>
        <a:p>
          <a:endParaRPr lang="en-BE"/>
        </a:p>
      </dgm:t>
    </dgm:pt>
    <dgm:pt modelId="{1D179D3A-A10D-496A-B207-F51365A3C34D}" type="sibTrans" cxnId="{2474D091-1480-4DA7-9737-D0EF8906F55F}">
      <dgm:prSet/>
      <dgm:spPr/>
      <dgm:t>
        <a:bodyPr/>
        <a:lstStyle/>
        <a:p>
          <a:endParaRPr lang="en-BE"/>
        </a:p>
      </dgm:t>
    </dgm:pt>
    <dgm:pt modelId="{25D844F6-11D1-433D-AEA8-07EA957FF5C0}" type="pres">
      <dgm:prSet presAssocID="{F9B38702-44F2-4308-91E3-D9D4822E5809}" presName="linear" presStyleCnt="0">
        <dgm:presLayoutVars>
          <dgm:animLvl val="lvl"/>
          <dgm:resizeHandles val="exact"/>
        </dgm:presLayoutVars>
      </dgm:prSet>
      <dgm:spPr/>
    </dgm:pt>
    <dgm:pt modelId="{A01A17E6-2686-4D0B-A40C-81072E8A1A12}" type="pres">
      <dgm:prSet presAssocID="{1462D906-9284-40F2-A798-8CD54C3C3219}" presName="parentText" presStyleLbl="node1" presStyleIdx="0" presStyleCnt="1">
        <dgm:presLayoutVars>
          <dgm:chMax val="0"/>
          <dgm:bulletEnabled val="1"/>
        </dgm:presLayoutVars>
      </dgm:prSet>
      <dgm:spPr/>
    </dgm:pt>
    <dgm:pt modelId="{6A0C5350-19C9-4C29-B323-0A5CCC3504EA}" type="pres">
      <dgm:prSet presAssocID="{1462D906-9284-40F2-A798-8CD54C3C3219}" presName="childText" presStyleLbl="revTx" presStyleIdx="0" presStyleCnt="1">
        <dgm:presLayoutVars>
          <dgm:bulletEnabled val="1"/>
        </dgm:presLayoutVars>
      </dgm:prSet>
      <dgm:spPr/>
    </dgm:pt>
  </dgm:ptLst>
  <dgm:cxnLst>
    <dgm:cxn modelId="{3DFD2061-B2EC-4858-98BA-A792F090B495}" srcId="{1462D906-9284-40F2-A798-8CD54C3C3219}" destId="{A67B034A-38A4-428D-A1C4-F88B7FA76960}" srcOrd="0" destOrd="0" parTransId="{255A097E-CF17-4F16-9278-1A55C3C40583}" sibTransId="{5CCC40B5-8F81-4BC2-AD40-30C7DB3B4B52}"/>
    <dgm:cxn modelId="{BC0DAA6D-CA17-472A-B51D-3788A409D09C}" srcId="{F9B38702-44F2-4308-91E3-D9D4822E5809}" destId="{1462D906-9284-40F2-A798-8CD54C3C3219}" srcOrd="0" destOrd="0" parTransId="{E932B360-814E-4D22-A696-3E7A368BCE53}" sibTransId="{C105F7BF-DEF4-43D4-A255-BAB094F6ABC1}"/>
    <dgm:cxn modelId="{2474D091-1480-4DA7-9737-D0EF8906F55F}" srcId="{1462D906-9284-40F2-A798-8CD54C3C3219}" destId="{FC1DECD1-E38A-4AED-BB90-C50E8FF183D7}" srcOrd="1" destOrd="0" parTransId="{4EC77628-A98C-4BD1-BD7D-10E15C489AB6}" sibTransId="{1D179D3A-A10D-496A-B207-F51365A3C34D}"/>
    <dgm:cxn modelId="{F5A745B9-A865-4A1E-AB9E-40E454E44197}" type="presOf" srcId="{A67B034A-38A4-428D-A1C4-F88B7FA76960}" destId="{6A0C5350-19C9-4C29-B323-0A5CCC3504EA}" srcOrd="0" destOrd="0" presId="urn:microsoft.com/office/officeart/2005/8/layout/vList2"/>
    <dgm:cxn modelId="{5C99B5C4-98AF-4349-B824-3434BA8D12EB}" type="presOf" srcId="{FC1DECD1-E38A-4AED-BB90-C50E8FF183D7}" destId="{6A0C5350-19C9-4C29-B323-0A5CCC3504EA}" srcOrd="0" destOrd="1" presId="urn:microsoft.com/office/officeart/2005/8/layout/vList2"/>
    <dgm:cxn modelId="{3A9F23E4-A1FC-4DA9-AB19-08FF1FF691E5}" type="presOf" srcId="{1462D906-9284-40F2-A798-8CD54C3C3219}" destId="{A01A17E6-2686-4D0B-A40C-81072E8A1A12}" srcOrd="0" destOrd="0" presId="urn:microsoft.com/office/officeart/2005/8/layout/vList2"/>
    <dgm:cxn modelId="{2853E2F3-047D-473A-A5FF-4F5F7EE30FB9}" type="presOf" srcId="{F9B38702-44F2-4308-91E3-D9D4822E5809}" destId="{25D844F6-11D1-433D-AEA8-07EA957FF5C0}" srcOrd="0" destOrd="0" presId="urn:microsoft.com/office/officeart/2005/8/layout/vList2"/>
    <dgm:cxn modelId="{FB1ABA49-5056-465D-A1B1-EDBD2D136252}" type="presParOf" srcId="{25D844F6-11D1-433D-AEA8-07EA957FF5C0}" destId="{A01A17E6-2686-4D0B-A40C-81072E8A1A12}" srcOrd="0" destOrd="0" presId="urn:microsoft.com/office/officeart/2005/8/layout/vList2"/>
    <dgm:cxn modelId="{AACE1AFB-5321-4B0F-B762-275EC49F5A27}" type="presParOf" srcId="{25D844F6-11D1-433D-AEA8-07EA957FF5C0}" destId="{6A0C5350-19C9-4C29-B323-0A5CCC3504EA}"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A7765E4-1D68-4C96-9F21-7600C87415C5}"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BE"/>
        </a:p>
      </dgm:t>
    </dgm:pt>
    <dgm:pt modelId="{45288BDF-876B-4EE9-AD3D-CBC760448112}">
      <dgm:prSet/>
      <dgm:spPr/>
      <dgm:t>
        <a:bodyPr/>
        <a:lstStyle/>
        <a:p>
          <a:r>
            <a:rPr lang="en-GB" dirty="0"/>
            <a:t>Construir espacios de aprendizaje activo:</a:t>
          </a:r>
          <a:endParaRPr lang="en-BE" dirty="0"/>
        </a:p>
      </dgm:t>
    </dgm:pt>
    <dgm:pt modelId="{B00EB8B8-69C3-4057-AAD1-B13F32D2341A}" type="parTrans" cxnId="{B690852E-AAFA-4F34-A06C-43A8E9DB992D}">
      <dgm:prSet/>
      <dgm:spPr/>
      <dgm:t>
        <a:bodyPr/>
        <a:lstStyle/>
        <a:p>
          <a:endParaRPr lang="en-BE"/>
        </a:p>
      </dgm:t>
    </dgm:pt>
    <dgm:pt modelId="{081F337F-6983-4E68-BE2A-93330B3DCD5B}" type="sibTrans" cxnId="{B690852E-AAFA-4F34-A06C-43A8E9DB992D}">
      <dgm:prSet/>
      <dgm:spPr/>
      <dgm:t>
        <a:bodyPr/>
        <a:lstStyle/>
        <a:p>
          <a:endParaRPr lang="en-BE"/>
        </a:p>
      </dgm:t>
    </dgm:pt>
    <dgm:pt modelId="{A03D4C34-094A-4B11-8B63-FBB5C7E19C3E}">
      <dgm:prSet/>
      <dgm:spPr/>
      <dgm:t>
        <a:bodyPr/>
        <a:lstStyle/>
        <a:p>
          <a:r>
            <a:rPr lang="en-GB" b="1"/>
            <a:t>Espacios físicos y digitales: </a:t>
          </a:r>
          <a:r>
            <a:rPr lang="en-GB"/>
            <a:t>Cree espacios, tanto físicos como digitales, que favorezcan el aprendizaje activo. Utilice diseños de aula que faciliten la formación de grupos y plataformas digitales que apoyen la colaboración virtual.</a:t>
          </a:r>
          <a:endParaRPr lang="en-BE"/>
        </a:p>
      </dgm:t>
    </dgm:pt>
    <dgm:pt modelId="{F89FFE4B-CADF-47A9-9E7A-11EE8051542A}" type="parTrans" cxnId="{D6E1E299-0654-41F5-9D64-EB27038337C7}">
      <dgm:prSet/>
      <dgm:spPr/>
      <dgm:t>
        <a:bodyPr/>
        <a:lstStyle/>
        <a:p>
          <a:endParaRPr lang="en-BE"/>
        </a:p>
      </dgm:t>
    </dgm:pt>
    <dgm:pt modelId="{D24C4C7A-D487-414A-A2E4-151B495B7CDA}" type="sibTrans" cxnId="{D6E1E299-0654-41F5-9D64-EB27038337C7}">
      <dgm:prSet/>
      <dgm:spPr/>
      <dgm:t>
        <a:bodyPr/>
        <a:lstStyle/>
        <a:p>
          <a:endParaRPr lang="en-BE"/>
        </a:p>
      </dgm:t>
    </dgm:pt>
    <dgm:pt modelId="{0A8CDFB7-83B4-46A6-8A52-80225E27ED49}">
      <dgm:prSet/>
      <dgm:spPr/>
      <dgm:t>
        <a:bodyPr/>
        <a:lstStyle/>
        <a:p>
          <a:r>
            <a:rPr lang="en-GB" b="1"/>
            <a:t>Herramientas de participación: </a:t>
          </a:r>
          <a:r>
            <a:rPr lang="en-GB"/>
            <a:t>Incorpore herramientas de participación como sistemas de respuesta del público y software colaborativo que fomenten la participación y permitan a los estudiantes contribuir en tiempo real.</a:t>
          </a:r>
          <a:endParaRPr lang="en-BE"/>
        </a:p>
      </dgm:t>
    </dgm:pt>
    <dgm:pt modelId="{71B194EB-E03D-4880-91DD-C2ECB244E70C}" type="parTrans" cxnId="{14DD1A94-24D6-417B-9A7E-7A5E017AD618}">
      <dgm:prSet/>
      <dgm:spPr/>
      <dgm:t>
        <a:bodyPr/>
        <a:lstStyle/>
        <a:p>
          <a:endParaRPr lang="en-BE"/>
        </a:p>
      </dgm:t>
    </dgm:pt>
    <dgm:pt modelId="{4F6F11E1-061A-4FF1-88F2-D0385F55DF2A}" type="sibTrans" cxnId="{14DD1A94-24D6-417B-9A7E-7A5E017AD618}">
      <dgm:prSet/>
      <dgm:spPr/>
      <dgm:t>
        <a:bodyPr/>
        <a:lstStyle/>
        <a:p>
          <a:endParaRPr lang="en-BE"/>
        </a:p>
      </dgm:t>
    </dgm:pt>
    <dgm:pt modelId="{4692C068-CD02-48EC-A127-FFE57D7CEB5C}" type="pres">
      <dgm:prSet presAssocID="{9A7765E4-1D68-4C96-9F21-7600C87415C5}" presName="linear" presStyleCnt="0">
        <dgm:presLayoutVars>
          <dgm:animLvl val="lvl"/>
          <dgm:resizeHandles val="exact"/>
        </dgm:presLayoutVars>
      </dgm:prSet>
      <dgm:spPr/>
    </dgm:pt>
    <dgm:pt modelId="{C27BA8AE-58E7-4AC6-A8CA-12BAC25BB95B}" type="pres">
      <dgm:prSet presAssocID="{45288BDF-876B-4EE9-AD3D-CBC760448112}" presName="parentText" presStyleLbl="node1" presStyleIdx="0" presStyleCnt="1">
        <dgm:presLayoutVars>
          <dgm:chMax val="0"/>
          <dgm:bulletEnabled val="1"/>
        </dgm:presLayoutVars>
      </dgm:prSet>
      <dgm:spPr/>
    </dgm:pt>
    <dgm:pt modelId="{4DFAAA5C-CE76-44D5-81A1-62D601C28658}" type="pres">
      <dgm:prSet presAssocID="{45288BDF-876B-4EE9-AD3D-CBC760448112}" presName="childText" presStyleLbl="revTx" presStyleIdx="0" presStyleCnt="1">
        <dgm:presLayoutVars>
          <dgm:bulletEnabled val="1"/>
        </dgm:presLayoutVars>
      </dgm:prSet>
      <dgm:spPr/>
    </dgm:pt>
  </dgm:ptLst>
  <dgm:cxnLst>
    <dgm:cxn modelId="{B690852E-AAFA-4F34-A06C-43A8E9DB992D}" srcId="{9A7765E4-1D68-4C96-9F21-7600C87415C5}" destId="{45288BDF-876B-4EE9-AD3D-CBC760448112}" srcOrd="0" destOrd="0" parTransId="{B00EB8B8-69C3-4057-AAD1-B13F32D2341A}" sibTransId="{081F337F-6983-4E68-BE2A-93330B3DCD5B}"/>
    <dgm:cxn modelId="{3689A832-21F0-4EDE-B9B8-BC00A57E3069}" type="presOf" srcId="{0A8CDFB7-83B4-46A6-8A52-80225E27ED49}" destId="{4DFAAA5C-CE76-44D5-81A1-62D601C28658}" srcOrd="0" destOrd="1" presId="urn:microsoft.com/office/officeart/2005/8/layout/vList2"/>
    <dgm:cxn modelId="{14DD1A94-24D6-417B-9A7E-7A5E017AD618}" srcId="{45288BDF-876B-4EE9-AD3D-CBC760448112}" destId="{0A8CDFB7-83B4-46A6-8A52-80225E27ED49}" srcOrd="1" destOrd="0" parTransId="{71B194EB-E03D-4880-91DD-C2ECB244E70C}" sibTransId="{4F6F11E1-061A-4FF1-88F2-D0385F55DF2A}"/>
    <dgm:cxn modelId="{D6E1E299-0654-41F5-9D64-EB27038337C7}" srcId="{45288BDF-876B-4EE9-AD3D-CBC760448112}" destId="{A03D4C34-094A-4B11-8B63-FBB5C7E19C3E}" srcOrd="0" destOrd="0" parTransId="{F89FFE4B-CADF-47A9-9E7A-11EE8051542A}" sibTransId="{D24C4C7A-D487-414A-A2E4-151B495B7CDA}"/>
    <dgm:cxn modelId="{C60590B1-35FC-4434-B819-4BF23E7DC068}" type="presOf" srcId="{9A7765E4-1D68-4C96-9F21-7600C87415C5}" destId="{4692C068-CD02-48EC-A127-FFE57D7CEB5C}" srcOrd="0" destOrd="0" presId="urn:microsoft.com/office/officeart/2005/8/layout/vList2"/>
    <dgm:cxn modelId="{0AC882B4-0E2E-46D2-8C6D-FA286F9B2831}" type="presOf" srcId="{45288BDF-876B-4EE9-AD3D-CBC760448112}" destId="{C27BA8AE-58E7-4AC6-A8CA-12BAC25BB95B}" srcOrd="0" destOrd="0" presId="urn:microsoft.com/office/officeart/2005/8/layout/vList2"/>
    <dgm:cxn modelId="{742A19E4-7B1D-4C72-AD9E-B4B2F923B577}" type="presOf" srcId="{A03D4C34-094A-4B11-8B63-FBB5C7E19C3E}" destId="{4DFAAA5C-CE76-44D5-81A1-62D601C28658}" srcOrd="0" destOrd="0" presId="urn:microsoft.com/office/officeart/2005/8/layout/vList2"/>
    <dgm:cxn modelId="{E89F4E27-EC0F-401E-9F3D-65B76693D147}" type="presParOf" srcId="{4692C068-CD02-48EC-A127-FFE57D7CEB5C}" destId="{C27BA8AE-58E7-4AC6-A8CA-12BAC25BB95B}" srcOrd="0" destOrd="0" presId="urn:microsoft.com/office/officeart/2005/8/layout/vList2"/>
    <dgm:cxn modelId="{EB565E3D-FFA9-418B-9632-A3C5C97BDCEE}" type="presParOf" srcId="{4692C068-CD02-48EC-A127-FFE57D7CEB5C}" destId="{4DFAAA5C-CE76-44D5-81A1-62D601C28658}" srcOrd="1"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C689F20-15CE-4D04-B6D4-77FD5EA69896}" type="doc">
      <dgm:prSet loTypeId="urn:microsoft.com/office/officeart/2005/8/layout/hList1" loCatId="list" qsTypeId="urn:microsoft.com/office/officeart/2005/8/quickstyle/simple5" qsCatId="simple" csTypeId="urn:microsoft.com/office/officeart/2005/8/colors/accent6_2" csCatId="accent6"/>
      <dgm:spPr/>
      <dgm:t>
        <a:bodyPr/>
        <a:lstStyle/>
        <a:p>
          <a:endParaRPr lang="en-BE"/>
        </a:p>
      </dgm:t>
    </dgm:pt>
    <dgm:pt modelId="{9823BE96-10B8-40C0-810A-6D08C055D9F9}">
      <dgm:prSet/>
      <dgm:spPr/>
      <dgm:t>
        <a:bodyPr/>
        <a:lstStyle/>
        <a:p>
          <a:r>
            <a:rPr lang="en-GB" b="1"/>
            <a:t>Elementos esenciales del trabajo en equipo de los estudiantes:</a:t>
          </a:r>
          <a:endParaRPr lang="en-BE"/>
        </a:p>
      </dgm:t>
    </dgm:pt>
    <dgm:pt modelId="{2B3A61EC-EE8B-4ABE-BD02-09CB54ECEB95}" type="parTrans" cxnId="{0197030B-2C42-4A37-9B6A-A9142FD01CB2}">
      <dgm:prSet/>
      <dgm:spPr/>
      <dgm:t>
        <a:bodyPr/>
        <a:lstStyle/>
        <a:p>
          <a:endParaRPr lang="en-BE"/>
        </a:p>
      </dgm:t>
    </dgm:pt>
    <dgm:pt modelId="{6ABD550A-3135-44D2-9A66-05DB30897EA6}" type="sibTrans" cxnId="{0197030B-2C42-4A37-9B6A-A9142FD01CB2}">
      <dgm:prSet/>
      <dgm:spPr/>
      <dgm:t>
        <a:bodyPr/>
        <a:lstStyle/>
        <a:p>
          <a:endParaRPr lang="en-BE"/>
        </a:p>
      </dgm:t>
    </dgm:pt>
    <dgm:pt modelId="{71F2CF52-A40F-4FA1-B43C-83C560FAF92C}">
      <dgm:prSet/>
      <dgm:spPr/>
      <dgm:t>
        <a:bodyPr/>
        <a:lstStyle/>
        <a:p>
          <a:r>
            <a:rPr lang="en-GB" b="1"/>
            <a:t>Comunicación: </a:t>
          </a:r>
          <a:r>
            <a:rPr lang="en-GB"/>
            <a:t>Destacar la importancia de una comunicación clara y abierta como base del éxito del trabajo en equipo, animando a los alumnos a expresar sus ideas y a escuchar activamente a sus compañeros.</a:t>
          </a:r>
          <a:endParaRPr lang="en-BE"/>
        </a:p>
      </dgm:t>
    </dgm:pt>
    <dgm:pt modelId="{4D11FCB6-A9F5-493A-9CC8-539D944C9FDC}" type="parTrans" cxnId="{D390BDCB-DA38-49E8-98E7-67A7D82E05DC}">
      <dgm:prSet/>
      <dgm:spPr/>
      <dgm:t>
        <a:bodyPr/>
        <a:lstStyle/>
        <a:p>
          <a:endParaRPr lang="en-BE"/>
        </a:p>
      </dgm:t>
    </dgm:pt>
    <dgm:pt modelId="{107C167E-C5C0-4D6E-BCA9-E13521BAF394}" type="sibTrans" cxnId="{D390BDCB-DA38-49E8-98E7-67A7D82E05DC}">
      <dgm:prSet/>
      <dgm:spPr/>
      <dgm:t>
        <a:bodyPr/>
        <a:lstStyle/>
        <a:p>
          <a:endParaRPr lang="en-BE"/>
        </a:p>
      </dgm:t>
    </dgm:pt>
    <dgm:pt modelId="{29A8FA04-49BE-4CEA-B8A6-2DD73FEAA45C}">
      <dgm:prSet/>
      <dgm:spPr/>
      <dgm:t>
        <a:bodyPr/>
        <a:lstStyle/>
        <a:p>
          <a:r>
            <a:rPr lang="en-GB" b="1"/>
            <a:t>Clarificación de funciones: </a:t>
          </a:r>
          <a:r>
            <a:rPr lang="en-GB"/>
            <a:t>Discutir la importancia de definir las funciones dentro del equipo para garantizar una carga de trabajo equilibrada y responsabilidades claras, evitando malentendidos y asegurando una colaboración eficaz</a:t>
          </a:r>
          <a:r>
            <a:rPr lang="en-GB" b="1"/>
            <a:t>.</a:t>
          </a:r>
          <a:endParaRPr lang="en-BE"/>
        </a:p>
      </dgm:t>
    </dgm:pt>
    <dgm:pt modelId="{3AC2E9BE-BCE9-4C73-BFA7-72E4815DADD9}" type="parTrans" cxnId="{F6118392-1297-40C9-9159-A2AC18062875}">
      <dgm:prSet/>
      <dgm:spPr/>
      <dgm:t>
        <a:bodyPr/>
        <a:lstStyle/>
        <a:p>
          <a:endParaRPr lang="en-BE"/>
        </a:p>
      </dgm:t>
    </dgm:pt>
    <dgm:pt modelId="{5ACB8178-8C36-4CFF-9760-4A60E523162C}" type="sibTrans" cxnId="{F6118392-1297-40C9-9159-A2AC18062875}">
      <dgm:prSet/>
      <dgm:spPr/>
      <dgm:t>
        <a:bodyPr/>
        <a:lstStyle/>
        <a:p>
          <a:endParaRPr lang="en-BE"/>
        </a:p>
      </dgm:t>
    </dgm:pt>
    <dgm:pt modelId="{4B7104F9-61C1-4E2E-9DCC-F81B297FCEF2}">
      <dgm:prSet/>
      <dgm:spPr/>
      <dgm:t>
        <a:bodyPr/>
        <a:lstStyle/>
        <a:p>
          <a:r>
            <a:rPr lang="en-GB" b="1"/>
            <a:t>Resolución de conflictos en el trabajo en equipo:</a:t>
          </a:r>
          <a:endParaRPr lang="en-BE"/>
        </a:p>
      </dgm:t>
    </dgm:pt>
    <dgm:pt modelId="{D3711FB8-B226-4870-936A-18ED2AE95FDE}" type="parTrans" cxnId="{171FB1E3-4948-4904-8237-2228834D5C39}">
      <dgm:prSet/>
      <dgm:spPr/>
      <dgm:t>
        <a:bodyPr/>
        <a:lstStyle/>
        <a:p>
          <a:endParaRPr lang="en-BE"/>
        </a:p>
      </dgm:t>
    </dgm:pt>
    <dgm:pt modelId="{D8F8F711-88E9-4B65-A78C-B9F6BEB2A98C}" type="sibTrans" cxnId="{171FB1E3-4948-4904-8237-2228834D5C39}">
      <dgm:prSet/>
      <dgm:spPr/>
      <dgm:t>
        <a:bodyPr/>
        <a:lstStyle/>
        <a:p>
          <a:endParaRPr lang="en-BE"/>
        </a:p>
      </dgm:t>
    </dgm:pt>
    <dgm:pt modelId="{82BED016-EBCE-4D1C-BFFD-708EEB5705D3}">
      <dgm:prSet/>
      <dgm:spPr/>
      <dgm:t>
        <a:bodyPr/>
        <a:lstStyle/>
        <a:p>
          <a:r>
            <a:rPr lang="en-GB" b="1"/>
            <a:t>Identificación precoz de conflictos: </a:t>
          </a:r>
          <a:r>
            <a:rPr lang="en-GB"/>
            <a:t>Dotar a los estudiantes de la capacidad de reconocer los primeros signos de conflicto y comprender que el conflicto, cuando se gestiona adecuadamente, puede conducir al crecimiento y a mejores soluciones.</a:t>
          </a:r>
          <a:endParaRPr lang="en-BE"/>
        </a:p>
      </dgm:t>
    </dgm:pt>
    <dgm:pt modelId="{0E85A73C-D1F8-4B1E-B75C-CF3328352670}" type="parTrans" cxnId="{4717271A-C494-4B4A-9DEE-553C6361C823}">
      <dgm:prSet/>
      <dgm:spPr/>
      <dgm:t>
        <a:bodyPr/>
        <a:lstStyle/>
        <a:p>
          <a:endParaRPr lang="en-BE"/>
        </a:p>
      </dgm:t>
    </dgm:pt>
    <dgm:pt modelId="{84132018-5E97-47A1-A7D3-07143373F122}" type="sibTrans" cxnId="{4717271A-C494-4B4A-9DEE-553C6361C823}">
      <dgm:prSet/>
      <dgm:spPr/>
      <dgm:t>
        <a:bodyPr/>
        <a:lstStyle/>
        <a:p>
          <a:endParaRPr lang="en-BE"/>
        </a:p>
      </dgm:t>
    </dgm:pt>
    <dgm:pt modelId="{94C4E271-9223-415A-8251-30B1C49BDC75}">
      <dgm:prSet/>
      <dgm:spPr/>
      <dgm:t>
        <a:bodyPr/>
        <a:lstStyle/>
        <a:p>
          <a:r>
            <a:rPr lang="en-GB" b="1"/>
            <a:t>Estrategias de resolución: </a:t>
          </a:r>
          <a:r>
            <a:rPr lang="en-GB"/>
            <a:t>Ofrecer estrategias de resolución de conflictos, incluidas técnicas de mediación y métodos estructurados de resolución de problemas, para ayudar a los alumnos a afrontar los desacuerdos de forma constructiva.</a:t>
          </a:r>
          <a:endParaRPr lang="en-BE"/>
        </a:p>
      </dgm:t>
    </dgm:pt>
    <dgm:pt modelId="{010F1672-93CF-4388-A494-6CDF8A988DA5}" type="parTrans" cxnId="{27D22D59-B9C8-4945-B5D5-EC2BB17B205B}">
      <dgm:prSet/>
      <dgm:spPr/>
      <dgm:t>
        <a:bodyPr/>
        <a:lstStyle/>
        <a:p>
          <a:endParaRPr lang="en-BE"/>
        </a:p>
      </dgm:t>
    </dgm:pt>
    <dgm:pt modelId="{C920DA97-3C29-429B-9178-C6CAC449BF05}" type="sibTrans" cxnId="{27D22D59-B9C8-4945-B5D5-EC2BB17B205B}">
      <dgm:prSet/>
      <dgm:spPr/>
      <dgm:t>
        <a:bodyPr/>
        <a:lstStyle/>
        <a:p>
          <a:endParaRPr lang="en-BE"/>
        </a:p>
      </dgm:t>
    </dgm:pt>
    <dgm:pt modelId="{A70359EE-AEBE-4CEC-AB7B-55790A4B53BD}">
      <dgm:prSet/>
      <dgm:spPr/>
      <dgm:t>
        <a:bodyPr/>
        <a:lstStyle/>
        <a:p>
          <a:r>
            <a:rPr lang="en-GB" b="1"/>
            <a:t>Creación de consenso:</a:t>
          </a:r>
          <a:endParaRPr lang="en-BE"/>
        </a:p>
      </dgm:t>
    </dgm:pt>
    <dgm:pt modelId="{1A589295-C9DE-4D4A-83E1-F1EDDD00F7EA}" type="parTrans" cxnId="{5434850A-227D-411E-A7AE-C9E28BC32A8D}">
      <dgm:prSet/>
      <dgm:spPr/>
      <dgm:t>
        <a:bodyPr/>
        <a:lstStyle/>
        <a:p>
          <a:endParaRPr lang="en-BE"/>
        </a:p>
      </dgm:t>
    </dgm:pt>
    <dgm:pt modelId="{CBEF4B4A-308E-4211-9BFA-4C7589AF2BEB}" type="sibTrans" cxnId="{5434850A-227D-411E-A7AE-C9E28BC32A8D}">
      <dgm:prSet/>
      <dgm:spPr/>
      <dgm:t>
        <a:bodyPr/>
        <a:lstStyle/>
        <a:p>
          <a:endParaRPr lang="en-BE"/>
        </a:p>
      </dgm:t>
    </dgm:pt>
    <dgm:pt modelId="{BAFC9EC1-E249-4BF1-A5AC-024533A68802}">
      <dgm:prSet/>
      <dgm:spPr/>
      <dgm:t>
        <a:bodyPr/>
        <a:lstStyle/>
        <a:p>
          <a:r>
            <a:rPr lang="en-GB" b="1"/>
            <a:t>El arte del compromiso: </a:t>
          </a:r>
          <a:r>
            <a:rPr lang="en-GB"/>
            <a:t>Destacar las técnicas para lograr el consenso, haciendo hincapié en el valor del compromiso y la capacidad de integrar diversas perspectivas en un plan de acción cohesionado.</a:t>
          </a:r>
          <a:endParaRPr lang="en-BE"/>
        </a:p>
      </dgm:t>
    </dgm:pt>
    <dgm:pt modelId="{B79E2970-5119-410C-BBD9-F8B489D9FF0E}" type="parTrans" cxnId="{1DDA42A8-D4C0-462D-B817-FC64ADBFCD12}">
      <dgm:prSet/>
      <dgm:spPr/>
      <dgm:t>
        <a:bodyPr/>
        <a:lstStyle/>
        <a:p>
          <a:endParaRPr lang="en-BE"/>
        </a:p>
      </dgm:t>
    </dgm:pt>
    <dgm:pt modelId="{92F34748-9C69-4389-861A-CD0EEBDCACF4}" type="sibTrans" cxnId="{1DDA42A8-D4C0-462D-B817-FC64ADBFCD12}">
      <dgm:prSet/>
      <dgm:spPr/>
      <dgm:t>
        <a:bodyPr/>
        <a:lstStyle/>
        <a:p>
          <a:endParaRPr lang="en-BE"/>
        </a:p>
      </dgm:t>
    </dgm:pt>
    <dgm:pt modelId="{A6B6FF33-6226-405D-850F-C7723EE61E7B}">
      <dgm:prSet/>
      <dgm:spPr/>
      <dgm:t>
        <a:bodyPr/>
        <a:lstStyle/>
        <a:p>
          <a:r>
            <a:rPr lang="en-GB" b="1"/>
            <a:t>Proceso de toma de decisiones: </a:t>
          </a:r>
          <a:r>
            <a:rPr lang="en-GB"/>
            <a:t>Proporcionar un marco para la toma de decisiones en colaboración que fomente la participación de todos los miembros del equipo y conduzca a decisiones que cuenten con el apoyo de todo el grupo.</a:t>
          </a:r>
          <a:endParaRPr lang="en-BE"/>
        </a:p>
      </dgm:t>
    </dgm:pt>
    <dgm:pt modelId="{8FBC1166-ADD3-4DD8-9C0E-F71FC6B10E0C}" type="parTrans" cxnId="{668D90E1-F36D-4130-BACE-635F78CB367F}">
      <dgm:prSet/>
      <dgm:spPr/>
      <dgm:t>
        <a:bodyPr/>
        <a:lstStyle/>
        <a:p>
          <a:endParaRPr lang="en-BE"/>
        </a:p>
      </dgm:t>
    </dgm:pt>
    <dgm:pt modelId="{45505E26-A0AC-4F07-B51D-18880AE7F634}" type="sibTrans" cxnId="{668D90E1-F36D-4130-BACE-635F78CB367F}">
      <dgm:prSet/>
      <dgm:spPr/>
      <dgm:t>
        <a:bodyPr/>
        <a:lstStyle/>
        <a:p>
          <a:endParaRPr lang="en-BE"/>
        </a:p>
      </dgm:t>
    </dgm:pt>
    <dgm:pt modelId="{424418E9-9849-4A13-9B47-B707159B574F}">
      <dgm:prSet/>
      <dgm:spPr/>
      <dgm:t>
        <a:bodyPr/>
        <a:lstStyle/>
        <a:p>
          <a:r>
            <a:rPr lang="en-GB" b="1"/>
            <a:t>Toma de decisiones en colaboración:</a:t>
          </a:r>
          <a:endParaRPr lang="en-BE"/>
        </a:p>
      </dgm:t>
    </dgm:pt>
    <dgm:pt modelId="{FAD78B41-30B9-496C-B8D3-D24507354541}" type="parTrans" cxnId="{56D37A3E-D403-4A07-890F-2460C2422E99}">
      <dgm:prSet/>
      <dgm:spPr/>
      <dgm:t>
        <a:bodyPr/>
        <a:lstStyle/>
        <a:p>
          <a:endParaRPr lang="en-BE"/>
        </a:p>
      </dgm:t>
    </dgm:pt>
    <dgm:pt modelId="{2B43D096-9A6B-4C42-9CE4-0E103FB15980}" type="sibTrans" cxnId="{56D37A3E-D403-4A07-890F-2460C2422E99}">
      <dgm:prSet/>
      <dgm:spPr/>
      <dgm:t>
        <a:bodyPr/>
        <a:lstStyle/>
        <a:p>
          <a:endParaRPr lang="en-BE"/>
        </a:p>
      </dgm:t>
    </dgm:pt>
    <dgm:pt modelId="{B07DF458-5281-44FF-8FC1-1C637F146213}">
      <dgm:prSet/>
      <dgm:spPr/>
      <dgm:t>
        <a:bodyPr/>
        <a:lstStyle/>
        <a:p>
          <a:r>
            <a:rPr lang="en-GB" b="1"/>
            <a:t>Aprovechar los puntos fuertes del grupo: </a:t>
          </a:r>
          <a:r>
            <a:rPr lang="en-GB"/>
            <a:t>Anime a los estudiantes a aprovechar sus puntos fuertes y conocimientos colectivos a la hora de tomar decisiones, lo que conducirá a resultados más sólidos y fundamentados.</a:t>
          </a:r>
          <a:endParaRPr lang="en-BE"/>
        </a:p>
      </dgm:t>
    </dgm:pt>
    <dgm:pt modelId="{909FD59D-3277-42CA-B1A7-181C8172812E}" type="parTrans" cxnId="{44AE3B61-182B-4496-80F0-483FB5EC1AD6}">
      <dgm:prSet/>
      <dgm:spPr/>
      <dgm:t>
        <a:bodyPr/>
        <a:lstStyle/>
        <a:p>
          <a:endParaRPr lang="en-BE"/>
        </a:p>
      </dgm:t>
    </dgm:pt>
    <dgm:pt modelId="{5358567C-D9C0-407B-8592-096D671C8D51}" type="sibTrans" cxnId="{44AE3B61-182B-4496-80F0-483FB5EC1AD6}">
      <dgm:prSet/>
      <dgm:spPr/>
      <dgm:t>
        <a:bodyPr/>
        <a:lstStyle/>
        <a:p>
          <a:endParaRPr lang="en-BE"/>
        </a:p>
      </dgm:t>
    </dgm:pt>
    <dgm:pt modelId="{E8A0C442-4219-479A-BEFD-D5FE35312960}">
      <dgm:prSet/>
      <dgm:spPr/>
      <dgm:t>
        <a:bodyPr/>
        <a:lstStyle/>
        <a:p>
          <a:r>
            <a:rPr lang="en-GB" b="1"/>
            <a:t>Papel del facilitador: </a:t>
          </a:r>
          <a:r>
            <a:rPr lang="en-GB"/>
            <a:t>Aclarar el papel del educador como facilitador en este proceso, proporcionando orientación sin dictar la dirección, permitiendo que los alumnos se apropien de sus decisiones.</a:t>
          </a:r>
          <a:endParaRPr lang="en-BE"/>
        </a:p>
      </dgm:t>
    </dgm:pt>
    <dgm:pt modelId="{97CE7451-7704-48D1-A987-A475E92F6BD5}" type="parTrans" cxnId="{A7C03C5F-927B-43E7-9276-B91EBA555DF9}">
      <dgm:prSet/>
      <dgm:spPr/>
      <dgm:t>
        <a:bodyPr/>
        <a:lstStyle/>
        <a:p>
          <a:endParaRPr lang="en-BE"/>
        </a:p>
      </dgm:t>
    </dgm:pt>
    <dgm:pt modelId="{2A243347-5839-4373-94B7-B383F52714D3}" type="sibTrans" cxnId="{A7C03C5F-927B-43E7-9276-B91EBA555DF9}">
      <dgm:prSet/>
      <dgm:spPr/>
      <dgm:t>
        <a:bodyPr/>
        <a:lstStyle/>
        <a:p>
          <a:endParaRPr lang="en-BE"/>
        </a:p>
      </dgm:t>
    </dgm:pt>
    <dgm:pt modelId="{19BC6251-79C9-4BDC-A6DB-CD17276D3F19}" type="pres">
      <dgm:prSet presAssocID="{EC689F20-15CE-4D04-B6D4-77FD5EA69896}" presName="Name0" presStyleCnt="0">
        <dgm:presLayoutVars>
          <dgm:dir/>
          <dgm:animLvl val="lvl"/>
          <dgm:resizeHandles val="exact"/>
        </dgm:presLayoutVars>
      </dgm:prSet>
      <dgm:spPr/>
    </dgm:pt>
    <dgm:pt modelId="{8F60C2A4-07D8-4DAA-B72C-BD8E4462DDF2}" type="pres">
      <dgm:prSet presAssocID="{9823BE96-10B8-40C0-810A-6D08C055D9F9}" presName="composite" presStyleCnt="0"/>
      <dgm:spPr/>
    </dgm:pt>
    <dgm:pt modelId="{AF7AD808-E481-4F21-8E57-DEB0A9BE0588}" type="pres">
      <dgm:prSet presAssocID="{9823BE96-10B8-40C0-810A-6D08C055D9F9}" presName="parTx" presStyleLbl="alignNode1" presStyleIdx="0" presStyleCnt="4">
        <dgm:presLayoutVars>
          <dgm:chMax val="0"/>
          <dgm:chPref val="0"/>
          <dgm:bulletEnabled val="1"/>
        </dgm:presLayoutVars>
      </dgm:prSet>
      <dgm:spPr/>
    </dgm:pt>
    <dgm:pt modelId="{1DD47833-821E-4A91-8D89-7CB9F08C62BD}" type="pres">
      <dgm:prSet presAssocID="{9823BE96-10B8-40C0-810A-6D08C055D9F9}" presName="desTx" presStyleLbl="alignAccFollowNode1" presStyleIdx="0" presStyleCnt="4">
        <dgm:presLayoutVars>
          <dgm:bulletEnabled val="1"/>
        </dgm:presLayoutVars>
      </dgm:prSet>
      <dgm:spPr/>
    </dgm:pt>
    <dgm:pt modelId="{91B92C99-0914-4600-BA04-C2CC325A712E}" type="pres">
      <dgm:prSet presAssocID="{6ABD550A-3135-44D2-9A66-05DB30897EA6}" presName="space" presStyleCnt="0"/>
      <dgm:spPr/>
    </dgm:pt>
    <dgm:pt modelId="{805DB998-471F-49D5-87C1-B218CFC25367}" type="pres">
      <dgm:prSet presAssocID="{4B7104F9-61C1-4E2E-9DCC-F81B297FCEF2}" presName="composite" presStyleCnt="0"/>
      <dgm:spPr/>
    </dgm:pt>
    <dgm:pt modelId="{12BA62E0-C273-461A-8895-D0282D0BAC31}" type="pres">
      <dgm:prSet presAssocID="{4B7104F9-61C1-4E2E-9DCC-F81B297FCEF2}" presName="parTx" presStyleLbl="alignNode1" presStyleIdx="1" presStyleCnt="4">
        <dgm:presLayoutVars>
          <dgm:chMax val="0"/>
          <dgm:chPref val="0"/>
          <dgm:bulletEnabled val="1"/>
        </dgm:presLayoutVars>
      </dgm:prSet>
      <dgm:spPr/>
    </dgm:pt>
    <dgm:pt modelId="{E9C3F645-B1FE-4291-87CE-A0C6024B251E}" type="pres">
      <dgm:prSet presAssocID="{4B7104F9-61C1-4E2E-9DCC-F81B297FCEF2}" presName="desTx" presStyleLbl="alignAccFollowNode1" presStyleIdx="1" presStyleCnt="4">
        <dgm:presLayoutVars>
          <dgm:bulletEnabled val="1"/>
        </dgm:presLayoutVars>
      </dgm:prSet>
      <dgm:spPr/>
    </dgm:pt>
    <dgm:pt modelId="{C7A56EFD-9D00-48E0-B08D-C0F60BB3EA68}" type="pres">
      <dgm:prSet presAssocID="{D8F8F711-88E9-4B65-A78C-B9F6BEB2A98C}" presName="space" presStyleCnt="0"/>
      <dgm:spPr/>
    </dgm:pt>
    <dgm:pt modelId="{FA96B5FE-4418-43DC-9CC7-5AFA8C968CE9}" type="pres">
      <dgm:prSet presAssocID="{A70359EE-AEBE-4CEC-AB7B-55790A4B53BD}" presName="composite" presStyleCnt="0"/>
      <dgm:spPr/>
    </dgm:pt>
    <dgm:pt modelId="{41EBDCFF-4F7B-4C51-AD6B-1704B025D4FB}" type="pres">
      <dgm:prSet presAssocID="{A70359EE-AEBE-4CEC-AB7B-55790A4B53BD}" presName="parTx" presStyleLbl="alignNode1" presStyleIdx="2" presStyleCnt="4">
        <dgm:presLayoutVars>
          <dgm:chMax val="0"/>
          <dgm:chPref val="0"/>
          <dgm:bulletEnabled val="1"/>
        </dgm:presLayoutVars>
      </dgm:prSet>
      <dgm:spPr/>
    </dgm:pt>
    <dgm:pt modelId="{39F907EC-35E8-45EC-8B13-5B4773A75939}" type="pres">
      <dgm:prSet presAssocID="{A70359EE-AEBE-4CEC-AB7B-55790A4B53BD}" presName="desTx" presStyleLbl="alignAccFollowNode1" presStyleIdx="2" presStyleCnt="4">
        <dgm:presLayoutVars>
          <dgm:bulletEnabled val="1"/>
        </dgm:presLayoutVars>
      </dgm:prSet>
      <dgm:spPr/>
    </dgm:pt>
    <dgm:pt modelId="{16B8B2BF-7282-4047-8183-F01AA655A047}" type="pres">
      <dgm:prSet presAssocID="{CBEF4B4A-308E-4211-9BFA-4C7589AF2BEB}" presName="space" presStyleCnt="0"/>
      <dgm:spPr/>
    </dgm:pt>
    <dgm:pt modelId="{93FB07D7-00A5-4BE2-AE24-B44E2E51572C}" type="pres">
      <dgm:prSet presAssocID="{424418E9-9849-4A13-9B47-B707159B574F}" presName="composite" presStyleCnt="0"/>
      <dgm:spPr/>
    </dgm:pt>
    <dgm:pt modelId="{FCCFA650-55AB-4890-B204-E684F0DEFFBE}" type="pres">
      <dgm:prSet presAssocID="{424418E9-9849-4A13-9B47-B707159B574F}" presName="parTx" presStyleLbl="alignNode1" presStyleIdx="3" presStyleCnt="4">
        <dgm:presLayoutVars>
          <dgm:chMax val="0"/>
          <dgm:chPref val="0"/>
          <dgm:bulletEnabled val="1"/>
        </dgm:presLayoutVars>
      </dgm:prSet>
      <dgm:spPr/>
    </dgm:pt>
    <dgm:pt modelId="{C2C39893-4B92-4A7E-A50D-039F271F665E}" type="pres">
      <dgm:prSet presAssocID="{424418E9-9849-4A13-9B47-B707159B574F}" presName="desTx" presStyleLbl="alignAccFollowNode1" presStyleIdx="3" presStyleCnt="4">
        <dgm:presLayoutVars>
          <dgm:bulletEnabled val="1"/>
        </dgm:presLayoutVars>
      </dgm:prSet>
      <dgm:spPr/>
    </dgm:pt>
  </dgm:ptLst>
  <dgm:cxnLst>
    <dgm:cxn modelId="{5434850A-227D-411E-A7AE-C9E28BC32A8D}" srcId="{EC689F20-15CE-4D04-B6D4-77FD5EA69896}" destId="{A70359EE-AEBE-4CEC-AB7B-55790A4B53BD}" srcOrd="2" destOrd="0" parTransId="{1A589295-C9DE-4D4A-83E1-F1EDDD00F7EA}" sibTransId="{CBEF4B4A-308E-4211-9BFA-4C7589AF2BEB}"/>
    <dgm:cxn modelId="{0197030B-2C42-4A37-9B6A-A9142FD01CB2}" srcId="{EC689F20-15CE-4D04-B6D4-77FD5EA69896}" destId="{9823BE96-10B8-40C0-810A-6D08C055D9F9}" srcOrd="0" destOrd="0" parTransId="{2B3A61EC-EE8B-4ABE-BD02-09CB54ECEB95}" sibTransId="{6ABD550A-3135-44D2-9A66-05DB30897EA6}"/>
    <dgm:cxn modelId="{4717271A-C494-4B4A-9DEE-553C6361C823}" srcId="{4B7104F9-61C1-4E2E-9DCC-F81B297FCEF2}" destId="{82BED016-EBCE-4D1C-BFFD-708EEB5705D3}" srcOrd="0" destOrd="0" parTransId="{0E85A73C-D1F8-4B1E-B75C-CF3328352670}" sibTransId="{84132018-5E97-47A1-A7D3-07143373F122}"/>
    <dgm:cxn modelId="{4099DB33-84C5-4E31-AAA1-DED1C569FFD1}" type="presOf" srcId="{4B7104F9-61C1-4E2E-9DCC-F81B297FCEF2}" destId="{12BA62E0-C273-461A-8895-D0282D0BAC31}" srcOrd="0" destOrd="0" presId="urn:microsoft.com/office/officeart/2005/8/layout/hList1"/>
    <dgm:cxn modelId="{E30AE734-67AE-425D-8254-97DA13526D9F}" type="presOf" srcId="{424418E9-9849-4A13-9B47-B707159B574F}" destId="{FCCFA650-55AB-4890-B204-E684F0DEFFBE}" srcOrd="0" destOrd="0" presId="urn:microsoft.com/office/officeart/2005/8/layout/hList1"/>
    <dgm:cxn modelId="{BBD82236-859A-4DF8-AA6B-271EB4E07EED}" type="presOf" srcId="{EC689F20-15CE-4D04-B6D4-77FD5EA69896}" destId="{19BC6251-79C9-4BDC-A6DB-CD17276D3F19}" srcOrd="0" destOrd="0" presId="urn:microsoft.com/office/officeart/2005/8/layout/hList1"/>
    <dgm:cxn modelId="{56D37A3E-D403-4A07-890F-2460C2422E99}" srcId="{EC689F20-15CE-4D04-B6D4-77FD5EA69896}" destId="{424418E9-9849-4A13-9B47-B707159B574F}" srcOrd="3" destOrd="0" parTransId="{FAD78B41-30B9-496C-B8D3-D24507354541}" sibTransId="{2B43D096-9A6B-4C42-9CE4-0E103FB15980}"/>
    <dgm:cxn modelId="{A7C03C5F-927B-43E7-9276-B91EBA555DF9}" srcId="{424418E9-9849-4A13-9B47-B707159B574F}" destId="{E8A0C442-4219-479A-BEFD-D5FE35312960}" srcOrd="1" destOrd="0" parTransId="{97CE7451-7704-48D1-A987-A475E92F6BD5}" sibTransId="{2A243347-5839-4373-94B7-B383F52714D3}"/>
    <dgm:cxn modelId="{44AE3B61-182B-4496-80F0-483FB5EC1AD6}" srcId="{424418E9-9849-4A13-9B47-B707159B574F}" destId="{B07DF458-5281-44FF-8FC1-1C637F146213}" srcOrd="0" destOrd="0" parTransId="{909FD59D-3277-42CA-B1A7-181C8172812E}" sibTransId="{5358567C-D9C0-407B-8592-096D671C8D51}"/>
    <dgm:cxn modelId="{F9997663-522D-4F3F-867A-7B76908DB23E}" type="presOf" srcId="{94C4E271-9223-415A-8251-30B1C49BDC75}" destId="{E9C3F645-B1FE-4291-87CE-A0C6024B251E}" srcOrd="0" destOrd="1" presId="urn:microsoft.com/office/officeart/2005/8/layout/hList1"/>
    <dgm:cxn modelId="{EA8A8370-B119-49A1-823D-C7BECA9FC829}" type="presOf" srcId="{A6B6FF33-6226-405D-850F-C7723EE61E7B}" destId="{39F907EC-35E8-45EC-8B13-5B4773A75939}" srcOrd="0" destOrd="1" presId="urn:microsoft.com/office/officeart/2005/8/layout/hList1"/>
    <dgm:cxn modelId="{27D22D59-B9C8-4945-B5D5-EC2BB17B205B}" srcId="{4B7104F9-61C1-4E2E-9DCC-F81B297FCEF2}" destId="{94C4E271-9223-415A-8251-30B1C49BDC75}" srcOrd="1" destOrd="0" parTransId="{010F1672-93CF-4388-A494-6CDF8A988DA5}" sibTransId="{C920DA97-3C29-429B-9178-C6CAC449BF05}"/>
    <dgm:cxn modelId="{3FE4358C-AC04-4B75-B949-89589EC7BEED}" type="presOf" srcId="{B07DF458-5281-44FF-8FC1-1C637F146213}" destId="{C2C39893-4B92-4A7E-A50D-039F271F665E}" srcOrd="0" destOrd="0" presId="urn:microsoft.com/office/officeart/2005/8/layout/hList1"/>
    <dgm:cxn modelId="{F6118392-1297-40C9-9159-A2AC18062875}" srcId="{9823BE96-10B8-40C0-810A-6D08C055D9F9}" destId="{29A8FA04-49BE-4CEA-B8A6-2DD73FEAA45C}" srcOrd="1" destOrd="0" parTransId="{3AC2E9BE-BCE9-4C73-BFA7-72E4815DADD9}" sibTransId="{5ACB8178-8C36-4CFF-9760-4A60E523162C}"/>
    <dgm:cxn modelId="{E9F22299-0496-4E2C-A603-BD2C23ACD52E}" type="presOf" srcId="{A70359EE-AEBE-4CEC-AB7B-55790A4B53BD}" destId="{41EBDCFF-4F7B-4C51-AD6B-1704B025D4FB}" srcOrd="0" destOrd="0" presId="urn:microsoft.com/office/officeart/2005/8/layout/hList1"/>
    <dgm:cxn modelId="{1DDA42A8-D4C0-462D-B817-FC64ADBFCD12}" srcId="{A70359EE-AEBE-4CEC-AB7B-55790A4B53BD}" destId="{BAFC9EC1-E249-4BF1-A5AC-024533A68802}" srcOrd="0" destOrd="0" parTransId="{B79E2970-5119-410C-BBD9-F8B489D9FF0E}" sibTransId="{92F34748-9C69-4389-861A-CD0EEBDCACF4}"/>
    <dgm:cxn modelId="{97732AAC-26A5-404E-9573-B19FCC74B04C}" type="presOf" srcId="{29A8FA04-49BE-4CEA-B8A6-2DD73FEAA45C}" destId="{1DD47833-821E-4A91-8D89-7CB9F08C62BD}" srcOrd="0" destOrd="1" presId="urn:microsoft.com/office/officeart/2005/8/layout/hList1"/>
    <dgm:cxn modelId="{6BFF38C5-8181-4292-82ED-DB8345218029}" type="presOf" srcId="{BAFC9EC1-E249-4BF1-A5AC-024533A68802}" destId="{39F907EC-35E8-45EC-8B13-5B4773A75939}" srcOrd="0" destOrd="0" presId="urn:microsoft.com/office/officeart/2005/8/layout/hList1"/>
    <dgm:cxn modelId="{D390BDCB-DA38-49E8-98E7-67A7D82E05DC}" srcId="{9823BE96-10B8-40C0-810A-6D08C055D9F9}" destId="{71F2CF52-A40F-4FA1-B43C-83C560FAF92C}" srcOrd="0" destOrd="0" parTransId="{4D11FCB6-A9F5-493A-9CC8-539D944C9FDC}" sibTransId="{107C167E-C5C0-4D6E-BCA9-E13521BAF394}"/>
    <dgm:cxn modelId="{19F529D9-165B-4574-A64F-08F35DD40DA6}" type="presOf" srcId="{71F2CF52-A40F-4FA1-B43C-83C560FAF92C}" destId="{1DD47833-821E-4A91-8D89-7CB9F08C62BD}" srcOrd="0" destOrd="0" presId="urn:microsoft.com/office/officeart/2005/8/layout/hList1"/>
    <dgm:cxn modelId="{668D90E1-F36D-4130-BACE-635F78CB367F}" srcId="{A70359EE-AEBE-4CEC-AB7B-55790A4B53BD}" destId="{A6B6FF33-6226-405D-850F-C7723EE61E7B}" srcOrd="1" destOrd="0" parTransId="{8FBC1166-ADD3-4DD8-9C0E-F71FC6B10E0C}" sibTransId="{45505E26-A0AC-4F07-B51D-18880AE7F634}"/>
    <dgm:cxn modelId="{573634E3-42CD-4845-9F4C-1FAE8266AAB4}" type="presOf" srcId="{82BED016-EBCE-4D1C-BFFD-708EEB5705D3}" destId="{E9C3F645-B1FE-4291-87CE-A0C6024B251E}" srcOrd="0" destOrd="0" presId="urn:microsoft.com/office/officeart/2005/8/layout/hList1"/>
    <dgm:cxn modelId="{171FB1E3-4948-4904-8237-2228834D5C39}" srcId="{EC689F20-15CE-4D04-B6D4-77FD5EA69896}" destId="{4B7104F9-61C1-4E2E-9DCC-F81B297FCEF2}" srcOrd="1" destOrd="0" parTransId="{D3711FB8-B226-4870-936A-18ED2AE95FDE}" sibTransId="{D8F8F711-88E9-4B65-A78C-B9F6BEB2A98C}"/>
    <dgm:cxn modelId="{BD31E7E4-7069-4469-B47E-114E0FC855AF}" type="presOf" srcId="{E8A0C442-4219-479A-BEFD-D5FE35312960}" destId="{C2C39893-4B92-4A7E-A50D-039F271F665E}" srcOrd="0" destOrd="1" presId="urn:microsoft.com/office/officeart/2005/8/layout/hList1"/>
    <dgm:cxn modelId="{EA2DC0EE-B7ED-4579-BE7C-A9AC08BA43AF}" type="presOf" srcId="{9823BE96-10B8-40C0-810A-6D08C055D9F9}" destId="{AF7AD808-E481-4F21-8E57-DEB0A9BE0588}" srcOrd="0" destOrd="0" presId="urn:microsoft.com/office/officeart/2005/8/layout/hList1"/>
    <dgm:cxn modelId="{77EF5DC6-6CC7-4D83-A650-2C3E4EB44D98}" type="presParOf" srcId="{19BC6251-79C9-4BDC-A6DB-CD17276D3F19}" destId="{8F60C2A4-07D8-4DAA-B72C-BD8E4462DDF2}" srcOrd="0" destOrd="0" presId="urn:microsoft.com/office/officeart/2005/8/layout/hList1"/>
    <dgm:cxn modelId="{E360D039-CD4B-4813-8674-E9F82148436C}" type="presParOf" srcId="{8F60C2A4-07D8-4DAA-B72C-BD8E4462DDF2}" destId="{AF7AD808-E481-4F21-8E57-DEB0A9BE0588}" srcOrd="0" destOrd="0" presId="urn:microsoft.com/office/officeart/2005/8/layout/hList1"/>
    <dgm:cxn modelId="{5F4DE519-DB2F-4756-B198-0B94E90F9C0C}" type="presParOf" srcId="{8F60C2A4-07D8-4DAA-B72C-BD8E4462DDF2}" destId="{1DD47833-821E-4A91-8D89-7CB9F08C62BD}" srcOrd="1" destOrd="0" presId="urn:microsoft.com/office/officeart/2005/8/layout/hList1"/>
    <dgm:cxn modelId="{EEA410B5-A1C7-4BFF-A23E-687CAAE10A10}" type="presParOf" srcId="{19BC6251-79C9-4BDC-A6DB-CD17276D3F19}" destId="{91B92C99-0914-4600-BA04-C2CC325A712E}" srcOrd="1" destOrd="0" presId="urn:microsoft.com/office/officeart/2005/8/layout/hList1"/>
    <dgm:cxn modelId="{B10292C6-576D-464C-892A-42B6F927E176}" type="presParOf" srcId="{19BC6251-79C9-4BDC-A6DB-CD17276D3F19}" destId="{805DB998-471F-49D5-87C1-B218CFC25367}" srcOrd="2" destOrd="0" presId="urn:microsoft.com/office/officeart/2005/8/layout/hList1"/>
    <dgm:cxn modelId="{2931A9A5-BD94-4A86-A00A-67CC51140BCF}" type="presParOf" srcId="{805DB998-471F-49D5-87C1-B218CFC25367}" destId="{12BA62E0-C273-461A-8895-D0282D0BAC31}" srcOrd="0" destOrd="0" presId="urn:microsoft.com/office/officeart/2005/8/layout/hList1"/>
    <dgm:cxn modelId="{F8A8AE79-BE2F-41AE-A327-DBBC1C0F28AE}" type="presParOf" srcId="{805DB998-471F-49D5-87C1-B218CFC25367}" destId="{E9C3F645-B1FE-4291-87CE-A0C6024B251E}" srcOrd="1" destOrd="0" presId="urn:microsoft.com/office/officeart/2005/8/layout/hList1"/>
    <dgm:cxn modelId="{F6995CC8-170D-4B61-B2BF-F249752A7291}" type="presParOf" srcId="{19BC6251-79C9-4BDC-A6DB-CD17276D3F19}" destId="{C7A56EFD-9D00-48E0-B08D-C0F60BB3EA68}" srcOrd="3" destOrd="0" presId="urn:microsoft.com/office/officeart/2005/8/layout/hList1"/>
    <dgm:cxn modelId="{E831D1B0-B6B0-4070-9B9F-16B4A265E100}" type="presParOf" srcId="{19BC6251-79C9-4BDC-A6DB-CD17276D3F19}" destId="{FA96B5FE-4418-43DC-9CC7-5AFA8C968CE9}" srcOrd="4" destOrd="0" presId="urn:microsoft.com/office/officeart/2005/8/layout/hList1"/>
    <dgm:cxn modelId="{658BBFD7-B56F-4F42-9930-0A2E15E011FA}" type="presParOf" srcId="{FA96B5FE-4418-43DC-9CC7-5AFA8C968CE9}" destId="{41EBDCFF-4F7B-4C51-AD6B-1704B025D4FB}" srcOrd="0" destOrd="0" presId="urn:microsoft.com/office/officeart/2005/8/layout/hList1"/>
    <dgm:cxn modelId="{24240828-59FA-4418-AF37-965D89FDED6F}" type="presParOf" srcId="{FA96B5FE-4418-43DC-9CC7-5AFA8C968CE9}" destId="{39F907EC-35E8-45EC-8B13-5B4773A75939}" srcOrd="1" destOrd="0" presId="urn:microsoft.com/office/officeart/2005/8/layout/hList1"/>
    <dgm:cxn modelId="{EF1F2C86-8A37-4E3E-99ED-E659028B27F6}" type="presParOf" srcId="{19BC6251-79C9-4BDC-A6DB-CD17276D3F19}" destId="{16B8B2BF-7282-4047-8183-F01AA655A047}" srcOrd="5" destOrd="0" presId="urn:microsoft.com/office/officeart/2005/8/layout/hList1"/>
    <dgm:cxn modelId="{254DEA66-512A-4BB4-A14B-6DF5D607D170}" type="presParOf" srcId="{19BC6251-79C9-4BDC-A6DB-CD17276D3F19}" destId="{93FB07D7-00A5-4BE2-AE24-B44E2E51572C}" srcOrd="6" destOrd="0" presId="urn:microsoft.com/office/officeart/2005/8/layout/hList1"/>
    <dgm:cxn modelId="{1E17FF87-7D75-4C21-BC95-2397C988A741}" type="presParOf" srcId="{93FB07D7-00A5-4BE2-AE24-B44E2E51572C}" destId="{FCCFA650-55AB-4890-B204-E684F0DEFFBE}" srcOrd="0" destOrd="0" presId="urn:microsoft.com/office/officeart/2005/8/layout/hList1"/>
    <dgm:cxn modelId="{6E50FE24-361F-4916-A95B-35E9DFBFBADF}" type="presParOf" srcId="{93FB07D7-00A5-4BE2-AE24-B44E2E51572C}" destId="{C2C39893-4B92-4A7E-A50D-039F271F665E}" srcOrd="1" destOrd="0" presId="urn:microsoft.com/office/officeart/2005/8/layout/h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94EE2EF-F019-4CF6-A9DE-EA58BBA28F8C}" type="doc">
      <dgm:prSet loTypeId="urn:microsoft.com/office/officeart/2005/8/layout/bList2" loCatId="list" qsTypeId="urn:microsoft.com/office/officeart/2005/8/quickstyle/simple5" qsCatId="simple" csTypeId="urn:microsoft.com/office/officeart/2005/8/colors/accent6_2" csCatId="accent6" phldr="1"/>
      <dgm:spPr/>
      <dgm:t>
        <a:bodyPr/>
        <a:lstStyle/>
        <a:p>
          <a:endParaRPr lang="en-BE"/>
        </a:p>
      </dgm:t>
    </dgm:pt>
    <dgm:pt modelId="{46C4F922-C2A0-496B-97EC-CB0C40A3BF64}">
      <dgm:prSet/>
      <dgm:spPr/>
      <dgm:t>
        <a:bodyPr/>
        <a:lstStyle/>
        <a:p>
          <a:r>
            <a:rPr lang="en-GB" b="1"/>
            <a:t>Análisis de casos prácticos </a:t>
          </a:r>
          <a:endParaRPr lang="en-BE"/>
        </a:p>
      </dgm:t>
    </dgm:pt>
    <dgm:pt modelId="{FA25533B-7B8C-4E6B-8A3D-22DAD8337B3A}" type="parTrans" cxnId="{698B4C82-72FC-4638-B7F0-B3708B4A5AB8}">
      <dgm:prSet/>
      <dgm:spPr/>
      <dgm:t>
        <a:bodyPr/>
        <a:lstStyle/>
        <a:p>
          <a:endParaRPr lang="en-BE"/>
        </a:p>
      </dgm:t>
    </dgm:pt>
    <dgm:pt modelId="{B4E018C9-4A1E-43E0-B4D5-320927C3CE7B}" type="sibTrans" cxnId="{698B4C82-72FC-4638-B7F0-B3708B4A5AB8}">
      <dgm:prSet/>
      <dgm:spPr/>
      <dgm:t>
        <a:bodyPr/>
        <a:lstStyle/>
        <a:p>
          <a:endParaRPr lang="en-BE"/>
        </a:p>
      </dgm:t>
    </dgm:pt>
    <dgm:pt modelId="{6463BF8B-8D0C-4921-A714-361313F0343A}">
      <dgm:prSet/>
      <dgm:spPr/>
      <dgm:t>
        <a:bodyPr/>
        <a:lstStyle/>
        <a:p>
          <a:r>
            <a:rPr lang="en-GB"/>
            <a:t>Actividad: Asigna un estudio de caso real relacionado con el campo profesional (por ejemplo, un caso de solución de problemas de automoción). Los grupos analizan el escenario, identifican los problemas clave y proponen soluciones.</a:t>
          </a:r>
          <a:endParaRPr lang="en-BE"/>
        </a:p>
      </dgm:t>
    </dgm:pt>
    <dgm:pt modelId="{A6014298-FA9B-4D88-B083-01F9EF9FF880}" type="parTrans" cxnId="{3D7FD5E8-D700-47D2-92A4-467368821586}">
      <dgm:prSet/>
      <dgm:spPr/>
      <dgm:t>
        <a:bodyPr/>
        <a:lstStyle/>
        <a:p>
          <a:endParaRPr lang="en-BE"/>
        </a:p>
      </dgm:t>
    </dgm:pt>
    <dgm:pt modelId="{8070B92C-C7C3-41BC-AE7F-43EF95FAA6D0}" type="sibTrans" cxnId="{3D7FD5E8-D700-47D2-92A4-467368821586}">
      <dgm:prSet/>
      <dgm:spPr/>
      <dgm:t>
        <a:bodyPr/>
        <a:lstStyle/>
        <a:p>
          <a:endParaRPr lang="en-BE"/>
        </a:p>
      </dgm:t>
    </dgm:pt>
    <dgm:pt modelId="{D8B77D0F-748C-400D-AAB2-6AEF55FB4FC6}">
      <dgm:prSet/>
      <dgm:spPr/>
      <dgm:t>
        <a:bodyPr/>
        <a:lstStyle/>
        <a:p>
          <a:r>
            <a:rPr lang="en-GB"/>
            <a:t>Objetivo: Desarrollar el pensamiento crítico, la capacidad para resolver problemas prácticos y el trabajo en equipo.</a:t>
          </a:r>
          <a:endParaRPr lang="en-BE"/>
        </a:p>
      </dgm:t>
    </dgm:pt>
    <dgm:pt modelId="{0493B566-DC45-407D-BF4F-6CFE101CEDA8}" type="parTrans" cxnId="{BD1E099A-9B71-420F-8450-A580921ED945}">
      <dgm:prSet/>
      <dgm:spPr/>
      <dgm:t>
        <a:bodyPr/>
        <a:lstStyle/>
        <a:p>
          <a:endParaRPr lang="en-BE"/>
        </a:p>
      </dgm:t>
    </dgm:pt>
    <dgm:pt modelId="{892BD6C0-3045-4C1B-AFA7-45FC67D53163}" type="sibTrans" cxnId="{BD1E099A-9B71-420F-8450-A580921ED945}">
      <dgm:prSet/>
      <dgm:spPr/>
      <dgm:t>
        <a:bodyPr/>
        <a:lstStyle/>
        <a:p>
          <a:endParaRPr lang="en-BE"/>
        </a:p>
      </dgm:t>
    </dgm:pt>
    <dgm:pt modelId="{DEB54E9A-CBBE-45E9-B90C-E5D9A6AEBFB7}">
      <dgm:prSet/>
      <dgm:spPr/>
      <dgm:t>
        <a:bodyPr/>
        <a:lstStyle/>
        <a:p>
          <a:r>
            <a:rPr lang="en-GB" b="1"/>
            <a:t>Aprendizaje basado en proyectos</a:t>
          </a:r>
          <a:endParaRPr lang="en-BE"/>
        </a:p>
      </dgm:t>
    </dgm:pt>
    <dgm:pt modelId="{994E1FF3-BE27-42A8-BE5C-FF72C5724C54}" type="parTrans" cxnId="{6F9A17D5-3775-4BF7-9D47-AE23B4A1ECF3}">
      <dgm:prSet/>
      <dgm:spPr/>
      <dgm:t>
        <a:bodyPr/>
        <a:lstStyle/>
        <a:p>
          <a:endParaRPr lang="en-BE"/>
        </a:p>
      </dgm:t>
    </dgm:pt>
    <dgm:pt modelId="{7D72C80E-7859-484C-A9AE-BC2A26321CFF}" type="sibTrans" cxnId="{6F9A17D5-3775-4BF7-9D47-AE23B4A1ECF3}">
      <dgm:prSet/>
      <dgm:spPr/>
      <dgm:t>
        <a:bodyPr/>
        <a:lstStyle/>
        <a:p>
          <a:endParaRPr lang="en-BE"/>
        </a:p>
      </dgm:t>
    </dgm:pt>
    <dgm:pt modelId="{D0DAFF4D-320C-42FB-91E3-4146565E945B}">
      <dgm:prSet/>
      <dgm:spPr/>
      <dgm:t>
        <a:bodyPr/>
        <a:lstStyle/>
        <a:p>
          <a:r>
            <a:rPr lang="en-GB" dirty="0"/>
            <a:t>Actividad: Asigna a los grupos la creación de un proyecto, como el diseño de un plan de marketing para un negocio local, la construcción de un mueble o la instalación de un circuito eléctrico básico.</a:t>
          </a:r>
          <a:endParaRPr lang="en-BE" dirty="0"/>
        </a:p>
      </dgm:t>
    </dgm:pt>
    <dgm:pt modelId="{9A6D8122-57BD-4B8E-BE14-21D86877F9B6}" type="parTrans" cxnId="{BF5A00A2-FC0A-4F86-A4EE-6211C452534E}">
      <dgm:prSet/>
      <dgm:spPr/>
      <dgm:t>
        <a:bodyPr/>
        <a:lstStyle/>
        <a:p>
          <a:endParaRPr lang="en-BE"/>
        </a:p>
      </dgm:t>
    </dgm:pt>
    <dgm:pt modelId="{DA652EE6-21C5-454B-81EC-269AE4320F17}" type="sibTrans" cxnId="{BF5A00A2-FC0A-4F86-A4EE-6211C452534E}">
      <dgm:prSet/>
      <dgm:spPr/>
      <dgm:t>
        <a:bodyPr/>
        <a:lstStyle/>
        <a:p>
          <a:endParaRPr lang="en-BE"/>
        </a:p>
      </dgm:t>
    </dgm:pt>
    <dgm:pt modelId="{47E3BCCA-D088-47E0-BAA8-6FA468F4ABA8}">
      <dgm:prSet/>
      <dgm:spPr/>
      <dgm:t>
        <a:bodyPr/>
        <a:lstStyle/>
        <a:p>
          <a:r>
            <a:rPr lang="en-GB"/>
            <a:t>Objetivo: Aplicar los conocimientos teóricos a una tarea práctica y desarrollar la gestión de proyectos, la planificación y las habilidades prácticas.</a:t>
          </a:r>
          <a:endParaRPr lang="en-BE"/>
        </a:p>
      </dgm:t>
    </dgm:pt>
    <dgm:pt modelId="{216748DF-D0A6-4E06-8336-AAA9FF8634C7}" type="parTrans" cxnId="{39B71070-350A-4E70-9F25-3B13E83105CA}">
      <dgm:prSet/>
      <dgm:spPr/>
      <dgm:t>
        <a:bodyPr/>
        <a:lstStyle/>
        <a:p>
          <a:endParaRPr lang="en-BE"/>
        </a:p>
      </dgm:t>
    </dgm:pt>
    <dgm:pt modelId="{D568B73B-0D7C-4278-B1A4-A1754031F334}" type="sibTrans" cxnId="{39B71070-350A-4E70-9F25-3B13E83105CA}">
      <dgm:prSet/>
      <dgm:spPr/>
      <dgm:t>
        <a:bodyPr/>
        <a:lstStyle/>
        <a:p>
          <a:endParaRPr lang="en-BE"/>
        </a:p>
      </dgm:t>
    </dgm:pt>
    <dgm:pt modelId="{4C3DE665-6D0B-4DE1-8059-E6BC8AE5474F}">
      <dgm:prSet/>
      <dgm:spPr/>
      <dgm:t>
        <a:bodyPr/>
        <a:lstStyle/>
        <a:p>
          <a:r>
            <a:rPr lang="en-GB" b="1"/>
            <a:t>Escenarios de juego de rol</a:t>
          </a:r>
          <a:endParaRPr lang="en-BE"/>
        </a:p>
      </dgm:t>
    </dgm:pt>
    <dgm:pt modelId="{668848A4-A99E-4C44-BF25-671F99D7D279}" type="parTrans" cxnId="{20C894D5-DF88-4225-877C-1E529EF0CF8F}">
      <dgm:prSet/>
      <dgm:spPr/>
      <dgm:t>
        <a:bodyPr/>
        <a:lstStyle/>
        <a:p>
          <a:endParaRPr lang="en-BE"/>
        </a:p>
      </dgm:t>
    </dgm:pt>
    <dgm:pt modelId="{1A853F32-F7C3-4FDC-956B-364CFE398282}" type="sibTrans" cxnId="{20C894D5-DF88-4225-877C-1E529EF0CF8F}">
      <dgm:prSet/>
      <dgm:spPr/>
      <dgm:t>
        <a:bodyPr/>
        <a:lstStyle/>
        <a:p>
          <a:endParaRPr lang="en-BE"/>
        </a:p>
      </dgm:t>
    </dgm:pt>
    <dgm:pt modelId="{0736C41E-B2CE-4174-A441-FC5906302DE5}">
      <dgm:prSet/>
      <dgm:spPr/>
      <dgm:t>
        <a:bodyPr/>
        <a:lstStyle/>
        <a:p>
          <a:r>
            <a:rPr lang="en-GB"/>
            <a:t>Actividad: Los alumnos representan una interacción con un cliente, como una situación de atención al cliente en hostelería o una consulta con un paciente sanitario.</a:t>
          </a:r>
          <a:endParaRPr lang="en-BE"/>
        </a:p>
      </dgm:t>
    </dgm:pt>
    <dgm:pt modelId="{53F0A4C4-55E9-4E9D-93D5-B8649B200059}" type="parTrans" cxnId="{69110004-F6B8-4F96-A80B-02959737639B}">
      <dgm:prSet/>
      <dgm:spPr/>
      <dgm:t>
        <a:bodyPr/>
        <a:lstStyle/>
        <a:p>
          <a:endParaRPr lang="en-BE"/>
        </a:p>
      </dgm:t>
    </dgm:pt>
    <dgm:pt modelId="{62CF3210-DB64-4852-A06F-83A440E2E0B1}" type="sibTrans" cxnId="{69110004-F6B8-4F96-A80B-02959737639B}">
      <dgm:prSet/>
      <dgm:spPr/>
      <dgm:t>
        <a:bodyPr/>
        <a:lstStyle/>
        <a:p>
          <a:endParaRPr lang="en-BE"/>
        </a:p>
      </dgm:t>
    </dgm:pt>
    <dgm:pt modelId="{B4A68C9D-4123-4FF3-A650-8AED9DFB242E}">
      <dgm:prSet/>
      <dgm:spPr/>
      <dgm:t>
        <a:bodyPr/>
        <a:lstStyle/>
        <a:p>
          <a:r>
            <a:rPr lang="en-GB"/>
            <a:t>Objetivo: Mejorar las habilidades de comunicación, comprender los escenarios específicos de la industria y practicar el comportamiento profesional.</a:t>
          </a:r>
          <a:endParaRPr lang="en-BE"/>
        </a:p>
      </dgm:t>
    </dgm:pt>
    <dgm:pt modelId="{C9B44F65-38F4-491E-805E-ABBA25F74364}" type="parTrans" cxnId="{39E48788-BF84-4BA4-B2CA-AAEF51FA581A}">
      <dgm:prSet/>
      <dgm:spPr/>
      <dgm:t>
        <a:bodyPr/>
        <a:lstStyle/>
        <a:p>
          <a:endParaRPr lang="en-BE"/>
        </a:p>
      </dgm:t>
    </dgm:pt>
    <dgm:pt modelId="{36FF2BD1-E4FE-42FE-AF46-D8155B1712E0}" type="sibTrans" cxnId="{39E48788-BF84-4BA4-B2CA-AAEF51FA581A}">
      <dgm:prSet/>
      <dgm:spPr/>
      <dgm:t>
        <a:bodyPr/>
        <a:lstStyle/>
        <a:p>
          <a:endParaRPr lang="en-BE"/>
        </a:p>
      </dgm:t>
    </dgm:pt>
    <dgm:pt modelId="{9B9BBB77-D9D6-4AB1-A39C-03B8156022C6}" type="pres">
      <dgm:prSet presAssocID="{D94EE2EF-F019-4CF6-A9DE-EA58BBA28F8C}" presName="diagram" presStyleCnt="0">
        <dgm:presLayoutVars>
          <dgm:dir/>
          <dgm:animLvl val="lvl"/>
          <dgm:resizeHandles val="exact"/>
        </dgm:presLayoutVars>
      </dgm:prSet>
      <dgm:spPr/>
    </dgm:pt>
    <dgm:pt modelId="{4D10808A-ADA5-42A6-806D-5A15E03D20E4}" type="pres">
      <dgm:prSet presAssocID="{46C4F922-C2A0-496B-97EC-CB0C40A3BF64}" presName="compNode" presStyleCnt="0"/>
      <dgm:spPr/>
    </dgm:pt>
    <dgm:pt modelId="{DF777644-FC90-4975-8B3A-67C9A98414D6}" type="pres">
      <dgm:prSet presAssocID="{46C4F922-C2A0-496B-97EC-CB0C40A3BF64}" presName="childRect" presStyleLbl="bgAcc1" presStyleIdx="0" presStyleCnt="3">
        <dgm:presLayoutVars>
          <dgm:bulletEnabled val="1"/>
        </dgm:presLayoutVars>
      </dgm:prSet>
      <dgm:spPr/>
    </dgm:pt>
    <dgm:pt modelId="{22C19195-41E0-4C11-A129-13016E4D8E80}" type="pres">
      <dgm:prSet presAssocID="{46C4F922-C2A0-496B-97EC-CB0C40A3BF64}" presName="parentText" presStyleLbl="node1" presStyleIdx="0" presStyleCnt="0">
        <dgm:presLayoutVars>
          <dgm:chMax val="0"/>
          <dgm:bulletEnabled val="1"/>
        </dgm:presLayoutVars>
      </dgm:prSet>
      <dgm:spPr/>
    </dgm:pt>
    <dgm:pt modelId="{DBD03463-21D3-4678-B226-A0E8EDEE98CA}" type="pres">
      <dgm:prSet presAssocID="{46C4F922-C2A0-496B-97EC-CB0C40A3BF64}" presName="parentRect" presStyleLbl="alignNode1" presStyleIdx="0" presStyleCnt="3"/>
      <dgm:spPr/>
    </dgm:pt>
    <dgm:pt modelId="{16727F09-A820-4661-B798-4A6ACA264F2D}" type="pres">
      <dgm:prSet presAssocID="{46C4F922-C2A0-496B-97EC-CB0C40A3BF64}" presName="adorn" presStyleLbl="fgAccFollowNod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BCC4AA9A-FE6D-48C5-8942-A1A766C445D6}" type="pres">
      <dgm:prSet presAssocID="{B4E018C9-4A1E-43E0-B4D5-320927C3CE7B}" presName="sibTrans" presStyleLbl="sibTrans2D1" presStyleIdx="0" presStyleCnt="0"/>
      <dgm:spPr/>
    </dgm:pt>
    <dgm:pt modelId="{5BA665CA-FA84-471D-ABA0-3AD15321338C}" type="pres">
      <dgm:prSet presAssocID="{DEB54E9A-CBBE-45E9-B90C-E5D9A6AEBFB7}" presName="compNode" presStyleCnt="0"/>
      <dgm:spPr/>
    </dgm:pt>
    <dgm:pt modelId="{546E0744-48AE-4841-A70D-05A0546E0F59}" type="pres">
      <dgm:prSet presAssocID="{DEB54E9A-CBBE-45E9-B90C-E5D9A6AEBFB7}" presName="childRect" presStyleLbl="bgAcc1" presStyleIdx="1" presStyleCnt="3">
        <dgm:presLayoutVars>
          <dgm:bulletEnabled val="1"/>
        </dgm:presLayoutVars>
      </dgm:prSet>
      <dgm:spPr/>
    </dgm:pt>
    <dgm:pt modelId="{1390F8F0-F13A-4C9B-ABBD-A246EBF6EC8E}" type="pres">
      <dgm:prSet presAssocID="{DEB54E9A-CBBE-45E9-B90C-E5D9A6AEBFB7}" presName="parentText" presStyleLbl="node1" presStyleIdx="0" presStyleCnt="0">
        <dgm:presLayoutVars>
          <dgm:chMax val="0"/>
          <dgm:bulletEnabled val="1"/>
        </dgm:presLayoutVars>
      </dgm:prSet>
      <dgm:spPr/>
    </dgm:pt>
    <dgm:pt modelId="{81F4ECC3-3977-41C2-9C40-203F375483F7}" type="pres">
      <dgm:prSet presAssocID="{DEB54E9A-CBBE-45E9-B90C-E5D9A6AEBFB7}" presName="parentRect" presStyleLbl="alignNode1" presStyleIdx="1" presStyleCnt="3"/>
      <dgm:spPr/>
    </dgm:pt>
    <dgm:pt modelId="{8656C555-92DB-4F5B-BB1D-6411D38ACFB7}" type="pres">
      <dgm:prSet presAssocID="{DEB54E9A-CBBE-45E9-B90C-E5D9A6AEBFB7}" presName="adorn" presStyleLbl="fgAccFollowNod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07567499-F738-48CD-938F-5DBC839F1DB5}" type="pres">
      <dgm:prSet presAssocID="{7D72C80E-7859-484C-A9AE-BC2A26321CFF}" presName="sibTrans" presStyleLbl="sibTrans2D1" presStyleIdx="0" presStyleCnt="0"/>
      <dgm:spPr/>
    </dgm:pt>
    <dgm:pt modelId="{1D7FE33C-9BDF-43A2-9384-C1F63A86CB5A}" type="pres">
      <dgm:prSet presAssocID="{4C3DE665-6D0B-4DE1-8059-E6BC8AE5474F}" presName="compNode" presStyleCnt="0"/>
      <dgm:spPr/>
    </dgm:pt>
    <dgm:pt modelId="{81E6E12D-27CC-46FE-8C82-534FC1785E31}" type="pres">
      <dgm:prSet presAssocID="{4C3DE665-6D0B-4DE1-8059-E6BC8AE5474F}" presName="childRect" presStyleLbl="bgAcc1" presStyleIdx="2" presStyleCnt="3">
        <dgm:presLayoutVars>
          <dgm:bulletEnabled val="1"/>
        </dgm:presLayoutVars>
      </dgm:prSet>
      <dgm:spPr/>
    </dgm:pt>
    <dgm:pt modelId="{6A79DD1F-CFDC-4C16-82F0-FE639A85AEFB}" type="pres">
      <dgm:prSet presAssocID="{4C3DE665-6D0B-4DE1-8059-E6BC8AE5474F}" presName="parentText" presStyleLbl="node1" presStyleIdx="0" presStyleCnt="0">
        <dgm:presLayoutVars>
          <dgm:chMax val="0"/>
          <dgm:bulletEnabled val="1"/>
        </dgm:presLayoutVars>
      </dgm:prSet>
      <dgm:spPr/>
    </dgm:pt>
    <dgm:pt modelId="{8BE64AE9-D9FE-465F-9654-41E8E7499393}" type="pres">
      <dgm:prSet presAssocID="{4C3DE665-6D0B-4DE1-8059-E6BC8AE5474F}" presName="parentRect" presStyleLbl="alignNode1" presStyleIdx="2" presStyleCnt="3"/>
      <dgm:spPr/>
    </dgm:pt>
    <dgm:pt modelId="{7682FE76-BE87-425A-AEF9-B3E96407E304}" type="pres">
      <dgm:prSet presAssocID="{4C3DE665-6D0B-4DE1-8059-E6BC8AE5474F}" presName="adorn" presStyleLbl="fgAccFollowNod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9000" r="-39000"/>
          </a:stretch>
        </a:blipFill>
      </dgm:spPr>
    </dgm:pt>
  </dgm:ptLst>
  <dgm:cxnLst>
    <dgm:cxn modelId="{69110004-F6B8-4F96-A80B-02959737639B}" srcId="{4C3DE665-6D0B-4DE1-8059-E6BC8AE5474F}" destId="{0736C41E-B2CE-4174-A441-FC5906302DE5}" srcOrd="0" destOrd="0" parTransId="{53F0A4C4-55E9-4E9D-93D5-B8649B200059}" sibTransId="{62CF3210-DB64-4852-A06F-83A440E2E0B1}"/>
    <dgm:cxn modelId="{F4FE0007-AF9F-4C28-B947-D2B5212F8B14}" type="presOf" srcId="{4C3DE665-6D0B-4DE1-8059-E6BC8AE5474F}" destId="{6A79DD1F-CFDC-4C16-82F0-FE639A85AEFB}" srcOrd="0" destOrd="0" presId="urn:microsoft.com/office/officeart/2005/8/layout/bList2"/>
    <dgm:cxn modelId="{12B10818-2190-4190-B309-349EE0CCB95E}" type="presOf" srcId="{D94EE2EF-F019-4CF6-A9DE-EA58BBA28F8C}" destId="{9B9BBB77-D9D6-4AB1-A39C-03B8156022C6}" srcOrd="0" destOrd="0" presId="urn:microsoft.com/office/officeart/2005/8/layout/bList2"/>
    <dgm:cxn modelId="{205DCF26-795B-4890-B3AA-DAC3332AD6E8}" type="presOf" srcId="{DEB54E9A-CBBE-45E9-B90C-E5D9A6AEBFB7}" destId="{1390F8F0-F13A-4C9B-ABBD-A246EBF6EC8E}" srcOrd="0" destOrd="0" presId="urn:microsoft.com/office/officeart/2005/8/layout/bList2"/>
    <dgm:cxn modelId="{C636B638-33F6-42EB-956A-F40531F1DB19}" type="presOf" srcId="{0736C41E-B2CE-4174-A441-FC5906302DE5}" destId="{81E6E12D-27CC-46FE-8C82-534FC1785E31}" srcOrd="0" destOrd="0" presId="urn:microsoft.com/office/officeart/2005/8/layout/bList2"/>
    <dgm:cxn modelId="{8C09965F-635F-4B6B-9547-8F5B327150A4}" type="presOf" srcId="{47E3BCCA-D088-47E0-BAA8-6FA468F4ABA8}" destId="{546E0744-48AE-4841-A70D-05A0546E0F59}" srcOrd="0" destOrd="1" presId="urn:microsoft.com/office/officeart/2005/8/layout/bList2"/>
    <dgm:cxn modelId="{BD29C14E-0E38-4B79-8C9C-4F60439CBF48}" type="presOf" srcId="{D0DAFF4D-320C-42FB-91E3-4146565E945B}" destId="{546E0744-48AE-4841-A70D-05A0546E0F59}" srcOrd="0" destOrd="0" presId="urn:microsoft.com/office/officeart/2005/8/layout/bList2"/>
    <dgm:cxn modelId="{39B71070-350A-4E70-9F25-3B13E83105CA}" srcId="{DEB54E9A-CBBE-45E9-B90C-E5D9A6AEBFB7}" destId="{47E3BCCA-D088-47E0-BAA8-6FA468F4ABA8}" srcOrd="1" destOrd="0" parTransId="{216748DF-D0A6-4E06-8336-AAA9FF8634C7}" sibTransId="{D568B73B-0D7C-4278-B1A4-A1754031F334}"/>
    <dgm:cxn modelId="{71A03C71-DC2C-46CC-B2AC-45AAC64A6D85}" type="presOf" srcId="{6463BF8B-8D0C-4921-A714-361313F0343A}" destId="{DF777644-FC90-4975-8B3A-67C9A98414D6}" srcOrd="0" destOrd="0" presId="urn:microsoft.com/office/officeart/2005/8/layout/bList2"/>
    <dgm:cxn modelId="{698B4C82-72FC-4638-B7F0-B3708B4A5AB8}" srcId="{D94EE2EF-F019-4CF6-A9DE-EA58BBA28F8C}" destId="{46C4F922-C2A0-496B-97EC-CB0C40A3BF64}" srcOrd="0" destOrd="0" parTransId="{FA25533B-7B8C-4E6B-8A3D-22DAD8337B3A}" sibTransId="{B4E018C9-4A1E-43E0-B4D5-320927C3CE7B}"/>
    <dgm:cxn modelId="{39E48788-BF84-4BA4-B2CA-AAEF51FA581A}" srcId="{4C3DE665-6D0B-4DE1-8059-E6BC8AE5474F}" destId="{B4A68C9D-4123-4FF3-A650-8AED9DFB242E}" srcOrd="1" destOrd="0" parTransId="{C9B44F65-38F4-491E-805E-ABBA25F74364}" sibTransId="{36FF2BD1-E4FE-42FE-AF46-D8155B1712E0}"/>
    <dgm:cxn modelId="{BD1E099A-9B71-420F-8450-A580921ED945}" srcId="{46C4F922-C2A0-496B-97EC-CB0C40A3BF64}" destId="{D8B77D0F-748C-400D-AAB2-6AEF55FB4FC6}" srcOrd="1" destOrd="0" parTransId="{0493B566-DC45-407D-BF4F-6CFE101CEDA8}" sibTransId="{892BD6C0-3045-4C1B-AFA7-45FC67D53163}"/>
    <dgm:cxn modelId="{BF5A00A2-FC0A-4F86-A4EE-6211C452534E}" srcId="{DEB54E9A-CBBE-45E9-B90C-E5D9A6AEBFB7}" destId="{D0DAFF4D-320C-42FB-91E3-4146565E945B}" srcOrd="0" destOrd="0" parTransId="{9A6D8122-57BD-4B8E-BE14-21D86877F9B6}" sibTransId="{DA652EE6-21C5-454B-81EC-269AE4320F17}"/>
    <dgm:cxn modelId="{1CE157A6-8E64-4432-8368-722AF55A7240}" type="presOf" srcId="{B4A68C9D-4123-4FF3-A650-8AED9DFB242E}" destId="{81E6E12D-27CC-46FE-8C82-534FC1785E31}" srcOrd="0" destOrd="1" presId="urn:microsoft.com/office/officeart/2005/8/layout/bList2"/>
    <dgm:cxn modelId="{E0B35FC8-1D19-43C3-887E-C973D4305128}" type="presOf" srcId="{7D72C80E-7859-484C-A9AE-BC2A26321CFF}" destId="{07567499-F738-48CD-938F-5DBC839F1DB5}" srcOrd="0" destOrd="0" presId="urn:microsoft.com/office/officeart/2005/8/layout/bList2"/>
    <dgm:cxn modelId="{5117C2D4-7A95-46D2-ABF5-76229BB449B9}" type="presOf" srcId="{4C3DE665-6D0B-4DE1-8059-E6BC8AE5474F}" destId="{8BE64AE9-D9FE-465F-9654-41E8E7499393}" srcOrd="1" destOrd="0" presId="urn:microsoft.com/office/officeart/2005/8/layout/bList2"/>
    <dgm:cxn modelId="{6F9A17D5-3775-4BF7-9D47-AE23B4A1ECF3}" srcId="{D94EE2EF-F019-4CF6-A9DE-EA58BBA28F8C}" destId="{DEB54E9A-CBBE-45E9-B90C-E5D9A6AEBFB7}" srcOrd="1" destOrd="0" parTransId="{994E1FF3-BE27-42A8-BE5C-FF72C5724C54}" sibTransId="{7D72C80E-7859-484C-A9AE-BC2A26321CFF}"/>
    <dgm:cxn modelId="{20C894D5-DF88-4225-877C-1E529EF0CF8F}" srcId="{D94EE2EF-F019-4CF6-A9DE-EA58BBA28F8C}" destId="{4C3DE665-6D0B-4DE1-8059-E6BC8AE5474F}" srcOrd="2" destOrd="0" parTransId="{668848A4-A99E-4C44-BF25-671F99D7D279}" sibTransId="{1A853F32-F7C3-4FDC-956B-364CFE398282}"/>
    <dgm:cxn modelId="{BE616FD6-C302-4B3E-87F4-D7DD342F2910}" type="presOf" srcId="{D8B77D0F-748C-400D-AAB2-6AEF55FB4FC6}" destId="{DF777644-FC90-4975-8B3A-67C9A98414D6}" srcOrd="0" destOrd="1" presId="urn:microsoft.com/office/officeart/2005/8/layout/bList2"/>
    <dgm:cxn modelId="{F59CEED9-BFED-4658-935E-33D0ECF9E4F0}" type="presOf" srcId="{46C4F922-C2A0-496B-97EC-CB0C40A3BF64}" destId="{22C19195-41E0-4C11-A129-13016E4D8E80}" srcOrd="0" destOrd="0" presId="urn:microsoft.com/office/officeart/2005/8/layout/bList2"/>
    <dgm:cxn modelId="{31F05BE7-90A7-484B-9FB9-A5EBFA515285}" type="presOf" srcId="{46C4F922-C2A0-496B-97EC-CB0C40A3BF64}" destId="{DBD03463-21D3-4678-B226-A0E8EDEE98CA}" srcOrd="1" destOrd="0" presId="urn:microsoft.com/office/officeart/2005/8/layout/bList2"/>
    <dgm:cxn modelId="{3D7FD5E8-D700-47D2-92A4-467368821586}" srcId="{46C4F922-C2A0-496B-97EC-CB0C40A3BF64}" destId="{6463BF8B-8D0C-4921-A714-361313F0343A}" srcOrd="0" destOrd="0" parTransId="{A6014298-FA9B-4D88-B083-01F9EF9FF880}" sibTransId="{8070B92C-C7C3-41BC-AE7F-43EF95FAA6D0}"/>
    <dgm:cxn modelId="{524BD3EF-0C5C-44BC-9804-5CDAEC7F6559}" type="presOf" srcId="{B4E018C9-4A1E-43E0-B4D5-320927C3CE7B}" destId="{BCC4AA9A-FE6D-48C5-8942-A1A766C445D6}" srcOrd="0" destOrd="0" presId="urn:microsoft.com/office/officeart/2005/8/layout/bList2"/>
    <dgm:cxn modelId="{2A2241F5-1388-421A-9F85-3FBF7212415A}" type="presOf" srcId="{DEB54E9A-CBBE-45E9-B90C-E5D9A6AEBFB7}" destId="{81F4ECC3-3977-41C2-9C40-203F375483F7}" srcOrd="1" destOrd="0" presId="urn:microsoft.com/office/officeart/2005/8/layout/bList2"/>
    <dgm:cxn modelId="{9D88E0D4-39E2-4788-85DE-11C673E33213}" type="presParOf" srcId="{9B9BBB77-D9D6-4AB1-A39C-03B8156022C6}" destId="{4D10808A-ADA5-42A6-806D-5A15E03D20E4}" srcOrd="0" destOrd="0" presId="urn:microsoft.com/office/officeart/2005/8/layout/bList2"/>
    <dgm:cxn modelId="{77E9498E-3F46-4885-B00E-547C12838C95}" type="presParOf" srcId="{4D10808A-ADA5-42A6-806D-5A15E03D20E4}" destId="{DF777644-FC90-4975-8B3A-67C9A98414D6}" srcOrd="0" destOrd="0" presId="urn:microsoft.com/office/officeart/2005/8/layout/bList2"/>
    <dgm:cxn modelId="{8150A0CF-2C15-4827-B7DE-855AB9955940}" type="presParOf" srcId="{4D10808A-ADA5-42A6-806D-5A15E03D20E4}" destId="{22C19195-41E0-4C11-A129-13016E4D8E80}" srcOrd="1" destOrd="0" presId="urn:microsoft.com/office/officeart/2005/8/layout/bList2"/>
    <dgm:cxn modelId="{113AAB68-BACE-449C-9941-45462F3FE68B}" type="presParOf" srcId="{4D10808A-ADA5-42A6-806D-5A15E03D20E4}" destId="{DBD03463-21D3-4678-B226-A0E8EDEE98CA}" srcOrd="2" destOrd="0" presId="urn:microsoft.com/office/officeart/2005/8/layout/bList2"/>
    <dgm:cxn modelId="{5D450555-6E71-4A3F-A7A1-D0FA60B427F2}" type="presParOf" srcId="{4D10808A-ADA5-42A6-806D-5A15E03D20E4}" destId="{16727F09-A820-4661-B798-4A6ACA264F2D}" srcOrd="3" destOrd="0" presId="urn:microsoft.com/office/officeart/2005/8/layout/bList2"/>
    <dgm:cxn modelId="{E5D23F03-7ACA-420A-A675-7F54672F4170}" type="presParOf" srcId="{9B9BBB77-D9D6-4AB1-A39C-03B8156022C6}" destId="{BCC4AA9A-FE6D-48C5-8942-A1A766C445D6}" srcOrd="1" destOrd="0" presId="urn:microsoft.com/office/officeart/2005/8/layout/bList2"/>
    <dgm:cxn modelId="{587C4554-6404-4780-BE4D-7AD99F92807C}" type="presParOf" srcId="{9B9BBB77-D9D6-4AB1-A39C-03B8156022C6}" destId="{5BA665CA-FA84-471D-ABA0-3AD15321338C}" srcOrd="2" destOrd="0" presId="urn:microsoft.com/office/officeart/2005/8/layout/bList2"/>
    <dgm:cxn modelId="{C9F4F397-D349-4CAA-89CF-E1F566297F20}" type="presParOf" srcId="{5BA665CA-FA84-471D-ABA0-3AD15321338C}" destId="{546E0744-48AE-4841-A70D-05A0546E0F59}" srcOrd="0" destOrd="0" presId="urn:microsoft.com/office/officeart/2005/8/layout/bList2"/>
    <dgm:cxn modelId="{5BE525B2-FF50-4EF4-A58C-029B0F6A8FCD}" type="presParOf" srcId="{5BA665CA-FA84-471D-ABA0-3AD15321338C}" destId="{1390F8F0-F13A-4C9B-ABBD-A246EBF6EC8E}" srcOrd="1" destOrd="0" presId="urn:microsoft.com/office/officeart/2005/8/layout/bList2"/>
    <dgm:cxn modelId="{1310BB82-0246-4D02-8130-447A85B0FE5F}" type="presParOf" srcId="{5BA665CA-FA84-471D-ABA0-3AD15321338C}" destId="{81F4ECC3-3977-41C2-9C40-203F375483F7}" srcOrd="2" destOrd="0" presId="urn:microsoft.com/office/officeart/2005/8/layout/bList2"/>
    <dgm:cxn modelId="{05A86673-4B9E-4FC8-85A3-BE54CE84E843}" type="presParOf" srcId="{5BA665CA-FA84-471D-ABA0-3AD15321338C}" destId="{8656C555-92DB-4F5B-BB1D-6411D38ACFB7}" srcOrd="3" destOrd="0" presId="urn:microsoft.com/office/officeart/2005/8/layout/bList2"/>
    <dgm:cxn modelId="{31296313-CBBC-4D69-AC43-16426C6061BD}" type="presParOf" srcId="{9B9BBB77-D9D6-4AB1-A39C-03B8156022C6}" destId="{07567499-F738-48CD-938F-5DBC839F1DB5}" srcOrd="3" destOrd="0" presId="urn:microsoft.com/office/officeart/2005/8/layout/bList2"/>
    <dgm:cxn modelId="{D6116372-F501-4B68-8214-1BE1FCBB3830}" type="presParOf" srcId="{9B9BBB77-D9D6-4AB1-A39C-03B8156022C6}" destId="{1D7FE33C-9BDF-43A2-9384-C1F63A86CB5A}" srcOrd="4" destOrd="0" presId="urn:microsoft.com/office/officeart/2005/8/layout/bList2"/>
    <dgm:cxn modelId="{8C396E93-F5B0-42A9-940F-AA5D3BA4E37F}" type="presParOf" srcId="{1D7FE33C-9BDF-43A2-9384-C1F63A86CB5A}" destId="{81E6E12D-27CC-46FE-8C82-534FC1785E31}" srcOrd="0" destOrd="0" presId="urn:microsoft.com/office/officeart/2005/8/layout/bList2"/>
    <dgm:cxn modelId="{FE1CE620-A8C6-43C2-9D87-3A5139E33862}" type="presParOf" srcId="{1D7FE33C-9BDF-43A2-9384-C1F63A86CB5A}" destId="{6A79DD1F-CFDC-4C16-82F0-FE639A85AEFB}" srcOrd="1" destOrd="0" presId="urn:microsoft.com/office/officeart/2005/8/layout/bList2"/>
    <dgm:cxn modelId="{300935B3-FAEC-4FD4-8013-96705A75B16F}" type="presParOf" srcId="{1D7FE33C-9BDF-43A2-9384-C1F63A86CB5A}" destId="{8BE64AE9-D9FE-465F-9654-41E8E7499393}" srcOrd="2" destOrd="0" presId="urn:microsoft.com/office/officeart/2005/8/layout/bList2"/>
    <dgm:cxn modelId="{E4BD96C8-7FF4-4DB7-8B0C-8A50898FE293}" type="presParOf" srcId="{1D7FE33C-9BDF-43A2-9384-C1F63A86CB5A}" destId="{7682FE76-BE87-425A-AEF9-B3E96407E304}" srcOrd="3" destOrd="0" presId="urn:microsoft.com/office/officeart/2005/8/layout/b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62CD3C-ED24-4315-8D75-3D9F138D5260}">
      <dsp:nvSpPr>
        <dsp:cNvPr id="0" name=""/>
        <dsp:cNvSpPr/>
      </dsp:nvSpPr>
      <dsp:spPr>
        <a:xfrm>
          <a:off x="0" y="0"/>
          <a:ext cx="12524304" cy="1770341"/>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b="1" kern="1200" dirty="0"/>
            <a:t>Guía, no </a:t>
          </a:r>
          <a:r>
            <a:rPr lang="en-GB" sz="2200" b="1" kern="1200" dirty="0">
              <a:latin typeface="Calibri"/>
            </a:rPr>
            <a:t>conferencista</a:t>
          </a:r>
          <a:r>
            <a:rPr lang="en-GB" sz="2200" b="1" kern="1200" dirty="0"/>
            <a:t>: </a:t>
          </a:r>
          <a:r>
            <a:rPr lang="en-GB" sz="2200" b="0" kern="1200" dirty="0"/>
            <a:t>Los instructores actúan como facilitadores más que como profesores tradicionales. Su papel consiste en guiar, impulsar y apoyar a los estudiantes en el aprendizaje colaborativo, en lugar de impartir instrucción directa durante la clase.</a:t>
          </a:r>
          <a:endParaRPr lang="en-US" sz="2200" b="0" kern="1200" dirty="0"/>
        </a:p>
      </dsp:txBody>
      <dsp:txXfrm>
        <a:off x="51852" y="51852"/>
        <a:ext cx="10613966" cy="1666637"/>
      </dsp:txXfrm>
    </dsp:sp>
    <dsp:sp modelId="{B8EB38D9-F4F4-4E10-B1BB-782C18F8C1D0}">
      <dsp:nvSpPr>
        <dsp:cNvPr id="0" name=""/>
        <dsp:cNvSpPr/>
      </dsp:nvSpPr>
      <dsp:spPr>
        <a:xfrm>
          <a:off x="1105085" y="2065398"/>
          <a:ext cx="12524304" cy="1770341"/>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b="1" kern="1200" dirty="0"/>
            <a:t>Supervisar el progreso del grupo: </a:t>
          </a:r>
          <a:r>
            <a:rPr lang="en-GB" sz="2200" b="0" kern="1200" dirty="0"/>
            <a:t>La supervisión periódica del progreso de cada grupo garantiza que todos los estudiantes participen y contribuyan de forma significativa. Los instructores proporcionan apoyo cuando es necesario, ya sea respondiendo preguntas, dando retroalimentación o mediando en conflictos de grupo.</a:t>
          </a:r>
          <a:endParaRPr lang="en-US" sz="2200" b="0" kern="1200" dirty="0"/>
        </a:p>
      </dsp:txBody>
      <dsp:txXfrm>
        <a:off x="1156937" y="2117250"/>
        <a:ext cx="10164792" cy="1666637"/>
      </dsp:txXfrm>
    </dsp:sp>
    <dsp:sp modelId="{B2DA09F5-5A5B-4A29-9374-1F94D0B62681}">
      <dsp:nvSpPr>
        <dsp:cNvPr id="0" name=""/>
        <dsp:cNvSpPr/>
      </dsp:nvSpPr>
      <dsp:spPr>
        <a:xfrm>
          <a:off x="2210171" y="4130797"/>
          <a:ext cx="12524304" cy="1770341"/>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b="1" kern="1200" dirty="0"/>
            <a:t>Fomentar un entorno de colaboración: </a:t>
          </a:r>
          <a:r>
            <a:rPr lang="en-GB" sz="2200" b="0" kern="1200" dirty="0"/>
            <a:t>Fomentar una cultura de aula abierta y solidaria en la que los alumnos se sientan cómodos compartiendo ideas y participando en debates constructivos.</a:t>
          </a:r>
          <a:endParaRPr lang="en-US" sz="2200" b="0" kern="1200" dirty="0"/>
        </a:p>
      </dsp:txBody>
      <dsp:txXfrm>
        <a:off x="2262023" y="4182649"/>
        <a:ext cx="10164792" cy="1666637"/>
      </dsp:txXfrm>
    </dsp:sp>
    <dsp:sp modelId="{B4B39359-5E71-4E57-9E82-B3FE08EC7D55}">
      <dsp:nvSpPr>
        <dsp:cNvPr id="0" name=""/>
        <dsp:cNvSpPr/>
      </dsp:nvSpPr>
      <dsp:spPr>
        <a:xfrm>
          <a:off x="11373582" y="1342509"/>
          <a:ext cx="1150722" cy="1150722"/>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11632494" y="1342509"/>
        <a:ext cx="632898" cy="865918"/>
      </dsp:txXfrm>
    </dsp:sp>
    <dsp:sp modelId="{86F3FED5-8302-41D7-8947-F1D6B4FF6ADC}">
      <dsp:nvSpPr>
        <dsp:cNvPr id="0" name=""/>
        <dsp:cNvSpPr/>
      </dsp:nvSpPr>
      <dsp:spPr>
        <a:xfrm>
          <a:off x="12478668" y="3396105"/>
          <a:ext cx="1150722" cy="1150722"/>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12737580" y="3396105"/>
        <a:ext cx="632898" cy="86591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8833F4-CFD6-4563-A51C-C91982D82E6F}">
      <dsp:nvSpPr>
        <dsp:cNvPr id="0" name=""/>
        <dsp:cNvSpPr/>
      </dsp:nvSpPr>
      <dsp:spPr>
        <a:xfrm>
          <a:off x="0" y="1772914"/>
          <a:ext cx="17869003" cy="2363885"/>
        </a:xfrm>
        <a:prstGeom prst="notched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E4CC38-9CC7-4ECB-982E-46ECEF86CDA5}">
      <dsp:nvSpPr>
        <dsp:cNvPr id="0" name=""/>
        <dsp:cNvSpPr/>
      </dsp:nvSpPr>
      <dsp:spPr>
        <a:xfrm>
          <a:off x="7067" y="0"/>
          <a:ext cx="3089993" cy="2363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1">
          <a:noAutofit/>
        </a:bodyPr>
        <a:lstStyle/>
        <a:p>
          <a:pPr marL="0" lvl="0" indent="0" algn="l" defTabSz="711200">
            <a:lnSpc>
              <a:spcPct val="90000"/>
            </a:lnSpc>
            <a:spcBef>
              <a:spcPct val="0"/>
            </a:spcBef>
            <a:spcAft>
              <a:spcPct val="35000"/>
            </a:spcAft>
            <a:buNone/>
          </a:pPr>
          <a:r>
            <a:rPr lang="en-GB" sz="1600" b="1" kern="1200"/>
            <a:t>Integración holística de la colaboración:</a:t>
          </a:r>
          <a:endParaRPr lang="en-BE" sz="1600" kern="1200"/>
        </a:p>
        <a:p>
          <a:pPr marL="114300" lvl="1" indent="-114300" algn="l" defTabSz="622300">
            <a:lnSpc>
              <a:spcPct val="90000"/>
            </a:lnSpc>
            <a:spcBef>
              <a:spcPct val="0"/>
            </a:spcBef>
            <a:spcAft>
              <a:spcPct val="15000"/>
            </a:spcAft>
            <a:buChar char="•"/>
          </a:pPr>
          <a:r>
            <a:rPr lang="en-GB" sz="1400" b="1" kern="1200"/>
            <a:t>Plan de estudios: </a:t>
          </a:r>
          <a:r>
            <a:rPr lang="en-GB" sz="1400" kern="1200"/>
            <a:t>Comenzar con el mapeo del plan de estudios para identificar las oportunidades en las que las actividades de colaboración pueden mejorar de forma natural los resultados del aprendizaje en todas las asignaturas.</a:t>
          </a:r>
          <a:endParaRPr lang="en-BE" sz="1400" kern="1200"/>
        </a:p>
        <a:p>
          <a:pPr marL="114300" lvl="1" indent="-114300" algn="l" defTabSz="622300">
            <a:lnSpc>
              <a:spcPct val="90000"/>
            </a:lnSpc>
            <a:spcBef>
              <a:spcPct val="0"/>
            </a:spcBef>
            <a:spcAft>
              <a:spcPct val="15000"/>
            </a:spcAft>
            <a:buChar char="•"/>
          </a:pPr>
          <a:r>
            <a:rPr lang="en-GB" sz="1400" b="1" kern="1200"/>
            <a:t>Proyectos interdisciplinarios: </a:t>
          </a:r>
          <a:r>
            <a:rPr lang="en-GB" sz="1400" kern="1200"/>
            <a:t>Diseñar proyectos interdisciplinares que requieran que los estudiantes apliquen habilidades y conocimientos de múltiples asignaturas, promoviendo una comprensión y aplicación más profunda de los conceptos.</a:t>
          </a:r>
          <a:endParaRPr lang="en-BE" sz="1400" kern="1200"/>
        </a:p>
      </dsp:txBody>
      <dsp:txXfrm>
        <a:off x="7067" y="0"/>
        <a:ext cx="3089993" cy="2363885"/>
      </dsp:txXfrm>
    </dsp:sp>
    <dsp:sp modelId="{00EF9D7A-D9D0-4794-AF60-C929F1CD6910}">
      <dsp:nvSpPr>
        <dsp:cNvPr id="0" name=""/>
        <dsp:cNvSpPr/>
      </dsp:nvSpPr>
      <dsp:spPr>
        <a:xfrm>
          <a:off x="1256578" y="2659371"/>
          <a:ext cx="590971" cy="590971"/>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82E840-D0FA-49D9-B19C-BEA4A7DBB8F0}">
      <dsp:nvSpPr>
        <dsp:cNvPr id="0" name=""/>
        <dsp:cNvSpPr/>
      </dsp:nvSpPr>
      <dsp:spPr>
        <a:xfrm>
          <a:off x="3251560" y="3545828"/>
          <a:ext cx="3089993" cy="2363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1">
          <a:noAutofit/>
        </a:bodyPr>
        <a:lstStyle/>
        <a:p>
          <a:pPr marL="0" lvl="0" indent="0" algn="l" defTabSz="711200">
            <a:lnSpc>
              <a:spcPct val="90000"/>
            </a:lnSpc>
            <a:spcBef>
              <a:spcPct val="0"/>
            </a:spcBef>
            <a:spcAft>
              <a:spcPct val="35000"/>
            </a:spcAft>
            <a:buNone/>
          </a:pPr>
          <a:r>
            <a:rPr lang="en-GB" sz="1600" b="1" kern="1200"/>
            <a:t>Construir habilidades progresivamente:</a:t>
          </a:r>
          <a:endParaRPr lang="en-BE" sz="1600" kern="1200"/>
        </a:p>
        <a:p>
          <a:pPr marL="114300" lvl="1" indent="-114300" algn="l" defTabSz="622300">
            <a:lnSpc>
              <a:spcPct val="90000"/>
            </a:lnSpc>
            <a:spcBef>
              <a:spcPct val="0"/>
            </a:spcBef>
            <a:spcAft>
              <a:spcPct val="15000"/>
            </a:spcAft>
            <a:buChar char="•"/>
          </a:pPr>
          <a:r>
            <a:rPr lang="en-GB" sz="1400" b="1" kern="1200"/>
            <a:t>Escalas de destrezas: </a:t>
          </a:r>
          <a:r>
            <a:rPr lang="en-GB" sz="1400" kern="1200"/>
            <a:t>Desarrollar escalas de destrezas que describan la progresión de las destrezas colaborativas de básicas a avanzadas, garantizando que los alumnos desarrollen sus capacidades de forma sistemática.</a:t>
          </a:r>
          <a:endParaRPr lang="en-BE" sz="1400" kern="1200"/>
        </a:p>
        <a:p>
          <a:pPr marL="114300" lvl="1" indent="-114300" algn="l" defTabSz="622300">
            <a:lnSpc>
              <a:spcPct val="90000"/>
            </a:lnSpc>
            <a:spcBef>
              <a:spcPct val="0"/>
            </a:spcBef>
            <a:spcAft>
              <a:spcPct val="15000"/>
            </a:spcAft>
            <a:buChar char="•"/>
          </a:pPr>
          <a:r>
            <a:rPr lang="en-GB" sz="1400" b="1" kern="1200"/>
            <a:t>Prácticas reflexivas: </a:t>
          </a:r>
          <a:r>
            <a:rPr lang="en-GB" sz="1400" kern="1200"/>
            <a:t>Incorporar prácticas reflexivas que animen a los estudiantes a considerar cómo trabajan dentro de los equipos, lo que han aprendido de las actividades de colaboración y las áreas de mejora.</a:t>
          </a:r>
          <a:endParaRPr lang="en-BE" sz="1400" kern="1200"/>
        </a:p>
      </dsp:txBody>
      <dsp:txXfrm>
        <a:off x="3251560" y="3545828"/>
        <a:ext cx="3089993" cy="2363885"/>
      </dsp:txXfrm>
    </dsp:sp>
    <dsp:sp modelId="{54C68226-AAEA-4AC1-9BB7-71FB6DBBA873}">
      <dsp:nvSpPr>
        <dsp:cNvPr id="0" name=""/>
        <dsp:cNvSpPr/>
      </dsp:nvSpPr>
      <dsp:spPr>
        <a:xfrm>
          <a:off x="4501072" y="2659371"/>
          <a:ext cx="590971" cy="590971"/>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4F55FB-874A-4FAF-B481-D914F75F3E47}">
      <dsp:nvSpPr>
        <dsp:cNvPr id="0" name=""/>
        <dsp:cNvSpPr/>
      </dsp:nvSpPr>
      <dsp:spPr>
        <a:xfrm>
          <a:off x="6496054" y="0"/>
          <a:ext cx="3089993" cy="2363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1">
          <a:noAutofit/>
        </a:bodyPr>
        <a:lstStyle/>
        <a:p>
          <a:pPr marL="0" lvl="0" indent="0" algn="l" defTabSz="711200">
            <a:lnSpc>
              <a:spcPct val="90000"/>
            </a:lnSpc>
            <a:spcBef>
              <a:spcPct val="0"/>
            </a:spcBef>
            <a:spcAft>
              <a:spcPct val="35000"/>
            </a:spcAft>
            <a:buNone/>
          </a:pPr>
          <a:r>
            <a:rPr lang="en-GB" sz="1600" b="1" kern="1200"/>
            <a:t>Fomentar una cultura de colaboración en el aula:</a:t>
          </a:r>
          <a:endParaRPr lang="en-BE" sz="1600" kern="1200"/>
        </a:p>
        <a:p>
          <a:pPr marL="114300" lvl="1" indent="-114300" algn="l" defTabSz="622300">
            <a:lnSpc>
              <a:spcPct val="90000"/>
            </a:lnSpc>
            <a:spcBef>
              <a:spcPct val="0"/>
            </a:spcBef>
            <a:spcAft>
              <a:spcPct val="15000"/>
            </a:spcAft>
            <a:buChar char="•"/>
          </a:pPr>
          <a:r>
            <a:rPr lang="en-GB" sz="1400" b="1" kern="1200"/>
            <a:t>Normas de colaboración coherentes: </a:t>
          </a:r>
          <a:r>
            <a:rPr lang="en-GB" sz="1400" kern="1200"/>
            <a:t>Establecer normas coherentes de colaboración que se apliquen en todas las clases y actividades, creando un entorno familiar y seguro para que los alumnos trabajen en equipo.</a:t>
          </a:r>
          <a:endParaRPr lang="en-BE" sz="1400" kern="1200"/>
        </a:p>
        <a:p>
          <a:pPr marL="114300" lvl="1" indent="-114300" algn="l" defTabSz="622300">
            <a:lnSpc>
              <a:spcPct val="90000"/>
            </a:lnSpc>
            <a:spcBef>
              <a:spcPct val="0"/>
            </a:spcBef>
            <a:spcAft>
              <a:spcPct val="15000"/>
            </a:spcAft>
            <a:buChar char="•"/>
          </a:pPr>
          <a:r>
            <a:rPr lang="en-GB" sz="1400" b="1" kern="1200"/>
            <a:t>Colaboración entre profesores: </a:t>
          </a:r>
          <a:r>
            <a:rPr lang="en-GB" sz="1400" kern="1200"/>
            <a:t>Animar a los profesores de distintas asignaturas a colaborar, compartiendo estrategias y conocimientos sobre cómo facilitar el trabajo en grupo, para crear un enfoque unificado del aprendizaje colaborativo.</a:t>
          </a:r>
          <a:endParaRPr lang="en-BE" sz="1400" kern="1200"/>
        </a:p>
      </dsp:txBody>
      <dsp:txXfrm>
        <a:off x="6496054" y="0"/>
        <a:ext cx="3089993" cy="2363885"/>
      </dsp:txXfrm>
    </dsp:sp>
    <dsp:sp modelId="{DB4BAF12-8D1C-4D46-808C-0D83AAA72A47}">
      <dsp:nvSpPr>
        <dsp:cNvPr id="0" name=""/>
        <dsp:cNvSpPr/>
      </dsp:nvSpPr>
      <dsp:spPr>
        <a:xfrm>
          <a:off x="7745565" y="2659371"/>
          <a:ext cx="590971" cy="590971"/>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973292-D2C5-4CBC-A25D-25FE7D15FE89}">
      <dsp:nvSpPr>
        <dsp:cNvPr id="0" name=""/>
        <dsp:cNvSpPr/>
      </dsp:nvSpPr>
      <dsp:spPr>
        <a:xfrm>
          <a:off x="9740547" y="3545828"/>
          <a:ext cx="3089993" cy="2363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1">
          <a:noAutofit/>
        </a:bodyPr>
        <a:lstStyle/>
        <a:p>
          <a:pPr marL="0" lvl="0" indent="0" algn="l" defTabSz="711200">
            <a:lnSpc>
              <a:spcPct val="90000"/>
            </a:lnSpc>
            <a:spcBef>
              <a:spcPct val="0"/>
            </a:spcBef>
            <a:spcAft>
              <a:spcPct val="35000"/>
            </a:spcAft>
            <a:buNone/>
          </a:pPr>
          <a:r>
            <a:rPr lang="en-GB" sz="1600" b="1" kern="1200"/>
            <a:t>Aprovechar la tecnología para la colaboración interdisciplinar:</a:t>
          </a:r>
          <a:endParaRPr lang="en-BE" sz="1600" kern="1200"/>
        </a:p>
        <a:p>
          <a:pPr marL="114300" lvl="1" indent="-114300" algn="l" defTabSz="622300">
            <a:lnSpc>
              <a:spcPct val="90000"/>
            </a:lnSpc>
            <a:spcBef>
              <a:spcPct val="0"/>
            </a:spcBef>
            <a:spcAft>
              <a:spcPct val="15000"/>
            </a:spcAft>
            <a:buChar char="•"/>
          </a:pPr>
          <a:r>
            <a:rPr lang="en-GB" sz="1400" b="1" kern="1200"/>
            <a:t>Plataformas digitales</a:t>
          </a:r>
          <a:r>
            <a:rPr lang="en-GB" sz="1400" kern="1200"/>
            <a:t>: Utilizar plataformas digitales que apoyen la colaboración entre diferentes asignaturas, permitiendo a los estudiantes trabajar en proyectos que abarquen múltiples áreas de estudio.</a:t>
          </a:r>
          <a:endParaRPr lang="en-BE" sz="1400" kern="1200"/>
        </a:p>
        <a:p>
          <a:pPr marL="114300" lvl="1" indent="-114300" algn="l" defTabSz="622300">
            <a:lnSpc>
              <a:spcPct val="90000"/>
            </a:lnSpc>
            <a:spcBef>
              <a:spcPct val="0"/>
            </a:spcBef>
            <a:spcAft>
              <a:spcPct val="15000"/>
            </a:spcAft>
            <a:buChar char="•"/>
          </a:pPr>
          <a:r>
            <a:rPr lang="en-GB" sz="1400" b="1" kern="1200"/>
            <a:t>Intercambio virtual</a:t>
          </a:r>
          <a:r>
            <a:rPr lang="en-GB" sz="1400" kern="1200"/>
            <a:t>: Facilite los intercambios virtuales con estudiantes de otras clases, centros o incluso países, ampliando el alcance de la colaboración y exponiendo a los estudiantes a diversas perspectivas.</a:t>
          </a:r>
          <a:endParaRPr lang="en-BE" sz="1400" kern="1200"/>
        </a:p>
      </dsp:txBody>
      <dsp:txXfrm>
        <a:off x="9740547" y="3545828"/>
        <a:ext cx="3089993" cy="2363885"/>
      </dsp:txXfrm>
    </dsp:sp>
    <dsp:sp modelId="{A0736E3C-3952-4662-8ACC-A224E54F667C}">
      <dsp:nvSpPr>
        <dsp:cNvPr id="0" name=""/>
        <dsp:cNvSpPr/>
      </dsp:nvSpPr>
      <dsp:spPr>
        <a:xfrm>
          <a:off x="10990059" y="2659371"/>
          <a:ext cx="590971" cy="590971"/>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A26340-D39B-4C87-B457-E37308844A08}">
      <dsp:nvSpPr>
        <dsp:cNvPr id="0" name=""/>
        <dsp:cNvSpPr/>
      </dsp:nvSpPr>
      <dsp:spPr>
        <a:xfrm>
          <a:off x="12985041" y="0"/>
          <a:ext cx="3089993" cy="2363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1">
          <a:noAutofit/>
        </a:bodyPr>
        <a:lstStyle/>
        <a:p>
          <a:pPr marL="0" lvl="0" indent="0" algn="l" defTabSz="711200">
            <a:lnSpc>
              <a:spcPct val="90000"/>
            </a:lnSpc>
            <a:spcBef>
              <a:spcPct val="0"/>
            </a:spcBef>
            <a:spcAft>
              <a:spcPct val="35000"/>
            </a:spcAft>
            <a:buNone/>
          </a:pPr>
          <a:r>
            <a:rPr lang="en-GB" sz="1600" b="1" kern="1200"/>
            <a:t>Evaluación de las competencias de colaboración:</a:t>
          </a:r>
          <a:endParaRPr lang="en-BE" sz="1600" kern="1200"/>
        </a:p>
        <a:p>
          <a:pPr marL="114300" lvl="1" indent="-114300" algn="l" defTabSz="622300">
            <a:lnSpc>
              <a:spcPct val="90000"/>
            </a:lnSpc>
            <a:spcBef>
              <a:spcPct val="0"/>
            </a:spcBef>
            <a:spcAft>
              <a:spcPct val="15000"/>
            </a:spcAft>
            <a:buChar char="•"/>
          </a:pPr>
          <a:r>
            <a:rPr lang="en-GB" sz="1400" b="1" kern="1200"/>
            <a:t>Evaluaciones integradas</a:t>
          </a:r>
          <a:r>
            <a:rPr lang="en-GB" sz="1400" kern="1200"/>
            <a:t>: Diseñar evaluaciones que valoren las competencias colaborativas junto con los conocimientos académicos, destacando la importancia de las habilidades de trabajo en equipo para el éxito académico.</a:t>
          </a:r>
          <a:endParaRPr lang="en-BE" sz="1400" kern="1200"/>
        </a:p>
        <a:p>
          <a:pPr marL="114300" lvl="1" indent="-114300" algn="l" defTabSz="622300">
            <a:lnSpc>
              <a:spcPct val="90000"/>
            </a:lnSpc>
            <a:spcBef>
              <a:spcPct val="0"/>
            </a:spcBef>
            <a:spcAft>
              <a:spcPct val="15000"/>
            </a:spcAft>
            <a:buChar char="•"/>
          </a:pPr>
          <a:r>
            <a:rPr lang="en-GB" sz="1400" b="1" kern="1200"/>
            <a:t>Circuitos de retroalimentación</a:t>
          </a:r>
          <a:r>
            <a:rPr lang="en-GB" sz="1400" kern="1200"/>
            <a:t>: Cree circuitos de retroalimentación en los que los estudiantes puedan recibir información sobre sus habilidades de colaboración de compañeros, profesores y a través de la autoevaluación, fomentando el desarrollo continuo.</a:t>
          </a:r>
          <a:endParaRPr lang="en-BE" sz="1400" kern="1200"/>
        </a:p>
      </dsp:txBody>
      <dsp:txXfrm>
        <a:off x="12985041" y="0"/>
        <a:ext cx="3089993" cy="2363885"/>
      </dsp:txXfrm>
    </dsp:sp>
    <dsp:sp modelId="{07C5810B-31B1-4977-94F5-A9509E583268}">
      <dsp:nvSpPr>
        <dsp:cNvPr id="0" name=""/>
        <dsp:cNvSpPr/>
      </dsp:nvSpPr>
      <dsp:spPr>
        <a:xfrm>
          <a:off x="14234552" y="2659371"/>
          <a:ext cx="590971" cy="590971"/>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4AF3CE-CB5D-45B4-BF71-80F7F95240BF}">
      <dsp:nvSpPr>
        <dsp:cNvPr id="0" name=""/>
        <dsp:cNvSpPr/>
      </dsp:nvSpPr>
      <dsp:spPr>
        <a:xfrm>
          <a:off x="3492505" y="0"/>
          <a:ext cx="7686031" cy="7686031"/>
        </a:xfrm>
        <a:prstGeom prst="diamond">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BAABCD-DCB9-4526-B579-EB2FA346DCDE}">
      <dsp:nvSpPr>
        <dsp:cNvPr id="0" name=""/>
        <dsp:cNvSpPr/>
      </dsp:nvSpPr>
      <dsp:spPr>
        <a:xfrm>
          <a:off x="4222678" y="730172"/>
          <a:ext cx="2997552" cy="2997552"/>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1" kern="1200" dirty="0" err="1"/>
            <a:t>Participación</a:t>
          </a:r>
          <a:r>
            <a:rPr lang="en-GB" sz="2000" b="1" kern="1200" dirty="0"/>
            <a:t> </a:t>
          </a:r>
          <a:r>
            <a:rPr lang="en-GB" sz="2000" b="1" kern="1200" dirty="0" err="1"/>
            <a:t>desigual</a:t>
          </a:r>
          <a:endParaRPr lang="en-BE" sz="2000" b="1" kern="1200" dirty="0" err="1"/>
        </a:p>
        <a:p>
          <a:pPr marL="171450" lvl="1" indent="-171450" algn="l" defTabSz="711200">
            <a:lnSpc>
              <a:spcPct val="90000"/>
            </a:lnSpc>
            <a:spcBef>
              <a:spcPct val="0"/>
            </a:spcBef>
            <a:spcAft>
              <a:spcPct val="15000"/>
            </a:spcAft>
            <a:buChar char="•"/>
          </a:pPr>
          <a:r>
            <a:rPr lang="en-GB" sz="1600" b="1" kern="1200" dirty="0" err="1"/>
            <a:t>Solución</a:t>
          </a:r>
          <a:r>
            <a:rPr lang="en-GB" sz="1600" b="1" kern="1200" dirty="0"/>
            <a:t>: </a:t>
          </a:r>
          <a:r>
            <a:rPr lang="en-GB" sz="1600" b="0" kern="1200" dirty="0" err="1"/>
            <a:t>Asigne</a:t>
          </a:r>
          <a:r>
            <a:rPr lang="en-GB" sz="1600" b="0" kern="1200" dirty="0"/>
            <a:t> </a:t>
          </a:r>
          <a:r>
            <a:rPr lang="en-GB" sz="1600" b="0" kern="1200" dirty="0" err="1"/>
            <a:t>funciones</a:t>
          </a:r>
          <a:r>
            <a:rPr lang="en-GB" sz="1600" b="0" kern="1200" dirty="0"/>
            <a:t> y </a:t>
          </a:r>
          <a:r>
            <a:rPr lang="en-GB" sz="1600" b="0" kern="1200" dirty="0" err="1"/>
            <a:t>responsabilidades</a:t>
          </a:r>
          <a:r>
            <a:rPr lang="en-GB" sz="1600" b="0" kern="1200" dirty="0"/>
            <a:t> </a:t>
          </a:r>
          <a:r>
            <a:rPr lang="en-GB" sz="1600" b="0" kern="1200" dirty="0" err="1"/>
            <a:t>específicas</a:t>
          </a:r>
          <a:r>
            <a:rPr lang="en-GB" sz="1600" b="0" kern="1200" dirty="0"/>
            <a:t> a </a:t>
          </a:r>
          <a:r>
            <a:rPr lang="en-GB" sz="1600" b="0" kern="1200" dirty="0" err="1"/>
            <a:t>cada</a:t>
          </a:r>
          <a:r>
            <a:rPr lang="en-GB" sz="1600" b="0" kern="1200" dirty="0"/>
            <a:t> </a:t>
          </a:r>
          <a:r>
            <a:rPr lang="en-GB" sz="1600" b="0" kern="1200" dirty="0" err="1"/>
            <a:t>miembro</a:t>
          </a:r>
          <a:r>
            <a:rPr lang="en-GB" sz="1600" b="0" kern="1200" dirty="0"/>
            <a:t>, </a:t>
          </a:r>
          <a:r>
            <a:rPr lang="en-GB" sz="1600" b="0" kern="1200" dirty="0" err="1"/>
            <a:t>asegurándose</a:t>
          </a:r>
          <a:r>
            <a:rPr lang="en-GB" sz="1600" b="0" kern="1200" dirty="0"/>
            <a:t> de que </a:t>
          </a:r>
          <a:r>
            <a:rPr lang="en-GB" sz="1600" b="0" kern="1200" dirty="0" err="1"/>
            <a:t>todos</a:t>
          </a:r>
          <a:r>
            <a:rPr lang="en-GB" sz="1600" b="0" kern="1200" dirty="0"/>
            <a:t> </a:t>
          </a:r>
          <a:r>
            <a:rPr lang="en-GB" sz="1600" b="0" kern="1200" dirty="0" err="1"/>
            <a:t>tienen</a:t>
          </a:r>
          <a:r>
            <a:rPr lang="en-GB" sz="1600" b="0" kern="1200" dirty="0"/>
            <a:t> un </a:t>
          </a:r>
          <a:r>
            <a:rPr lang="en-GB" sz="1600" b="0" kern="1200" dirty="0" err="1"/>
            <a:t>papel</a:t>
          </a:r>
          <a:r>
            <a:rPr lang="en-GB" sz="1600" b="0" kern="1200" dirty="0"/>
            <a:t> </a:t>
          </a:r>
          <a:r>
            <a:rPr lang="en-GB" sz="1600" b="0" kern="1200" dirty="0" err="1"/>
            <a:t>definido</a:t>
          </a:r>
          <a:r>
            <a:rPr lang="en-GB" sz="1600" b="0" kern="1200" dirty="0"/>
            <a:t> que </a:t>
          </a:r>
          <a:r>
            <a:rPr lang="en-GB" sz="1600" b="0" kern="1200" dirty="0" err="1"/>
            <a:t>desempeñar</a:t>
          </a:r>
          <a:r>
            <a:rPr lang="en-GB" sz="1600" b="0" kern="1200" dirty="0"/>
            <a:t>. </a:t>
          </a:r>
          <a:r>
            <a:rPr lang="en-GB" sz="1600" b="0" kern="1200" dirty="0" err="1"/>
            <a:t>Utiliza</a:t>
          </a:r>
          <a:r>
            <a:rPr lang="en-GB" sz="1600" b="0" kern="1200" dirty="0"/>
            <a:t> </a:t>
          </a:r>
          <a:r>
            <a:rPr lang="en-GB" sz="1600" b="0" kern="1200" dirty="0" err="1"/>
            <a:t>evaluaciones</a:t>
          </a:r>
          <a:r>
            <a:rPr lang="en-GB" sz="1600" b="0" kern="1200" dirty="0"/>
            <a:t> entre </a:t>
          </a:r>
          <a:r>
            <a:rPr lang="en-GB" sz="1600" b="0" kern="1200" dirty="0" err="1"/>
            <a:t>compañeros</a:t>
          </a:r>
          <a:r>
            <a:rPr lang="en-GB" sz="1600" b="0" kern="1200" dirty="0"/>
            <a:t> para </a:t>
          </a:r>
          <a:r>
            <a:rPr lang="en-GB" sz="1600" b="0" kern="1200" dirty="0" err="1"/>
            <a:t>valorar</a:t>
          </a:r>
          <a:r>
            <a:rPr lang="en-GB" sz="1600" b="0" kern="1200" dirty="0"/>
            <a:t> las </a:t>
          </a:r>
          <a:r>
            <a:rPr lang="en-GB" sz="1600" b="0" kern="1200" dirty="0" err="1"/>
            <a:t>contribuciones</a:t>
          </a:r>
          <a:r>
            <a:rPr lang="en-GB" sz="1600" b="0" kern="1200" dirty="0"/>
            <a:t> y </a:t>
          </a:r>
          <a:r>
            <a:rPr lang="en-GB" sz="1600" b="0" kern="1200" dirty="0" err="1"/>
            <a:t>promover</a:t>
          </a:r>
          <a:r>
            <a:rPr lang="en-GB" sz="1600" b="0" kern="1200" dirty="0"/>
            <a:t> la </a:t>
          </a:r>
          <a:r>
            <a:rPr lang="en-GB" sz="1600" b="0" kern="1200" dirty="0" err="1"/>
            <a:t>rendición</a:t>
          </a:r>
          <a:r>
            <a:rPr lang="en-GB" sz="1600" b="0" kern="1200" dirty="0"/>
            <a:t> de </a:t>
          </a:r>
          <a:r>
            <a:rPr lang="en-GB" sz="1600" b="0" kern="1200" dirty="0" err="1"/>
            <a:t>cuentas</a:t>
          </a:r>
          <a:r>
            <a:rPr lang="en-GB" sz="1600" b="0" kern="1200" dirty="0"/>
            <a:t>.</a:t>
          </a:r>
          <a:endParaRPr lang="en-BE" sz="1600" b="0" kern="1200" dirty="0"/>
        </a:p>
      </dsp:txBody>
      <dsp:txXfrm>
        <a:off x="4369006" y="876500"/>
        <a:ext cx="2704896" cy="2704896"/>
      </dsp:txXfrm>
    </dsp:sp>
    <dsp:sp modelId="{EF1D90B6-FF36-42C9-BE8A-0741DBE77F98}">
      <dsp:nvSpPr>
        <dsp:cNvPr id="0" name=""/>
        <dsp:cNvSpPr/>
      </dsp:nvSpPr>
      <dsp:spPr>
        <a:xfrm>
          <a:off x="7450811" y="730172"/>
          <a:ext cx="2997552" cy="2997552"/>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1" kern="1200" dirty="0" err="1"/>
            <a:t>Conflictos</a:t>
          </a:r>
          <a:r>
            <a:rPr lang="en-GB" sz="2000" b="1" kern="1200" dirty="0"/>
            <a:t> </a:t>
          </a:r>
          <a:r>
            <a:rPr lang="en-GB" sz="2000" b="1" kern="1200" dirty="0" err="1"/>
            <a:t>dentro</a:t>
          </a:r>
          <a:r>
            <a:rPr lang="en-GB" sz="2000" b="1" kern="1200" dirty="0"/>
            <a:t> de </a:t>
          </a:r>
          <a:r>
            <a:rPr lang="en-GB" sz="2000" b="1" kern="1200" dirty="0" err="1"/>
            <a:t>los</a:t>
          </a:r>
          <a:r>
            <a:rPr lang="en-GB" sz="2000" b="1" kern="1200" dirty="0"/>
            <a:t> </a:t>
          </a:r>
          <a:r>
            <a:rPr lang="en-GB" sz="2000" b="1" kern="1200" dirty="0" err="1"/>
            <a:t>grupos</a:t>
          </a:r>
          <a:endParaRPr lang="en-BE" sz="2000" b="1" kern="1200" dirty="0" err="1"/>
        </a:p>
        <a:p>
          <a:pPr marL="171450" lvl="1" indent="-171450" algn="l" defTabSz="711200">
            <a:lnSpc>
              <a:spcPct val="90000"/>
            </a:lnSpc>
            <a:spcBef>
              <a:spcPct val="0"/>
            </a:spcBef>
            <a:spcAft>
              <a:spcPct val="15000"/>
            </a:spcAft>
            <a:buChar char="•"/>
          </a:pPr>
          <a:r>
            <a:rPr lang="en-GB" sz="1600" b="1" kern="1200" dirty="0" err="1"/>
            <a:t>Solución</a:t>
          </a:r>
          <a:r>
            <a:rPr lang="en-GB" sz="1600" b="1" kern="1200" dirty="0"/>
            <a:t>: </a:t>
          </a:r>
          <a:r>
            <a:rPr lang="en-GB" sz="1600" b="0" kern="1200" dirty="0" err="1"/>
            <a:t>Fomentar</a:t>
          </a:r>
          <a:r>
            <a:rPr lang="en-GB" sz="1600" b="0" kern="1200" dirty="0"/>
            <a:t> la </a:t>
          </a:r>
          <a:r>
            <a:rPr lang="en-GB" sz="1600" b="0" kern="1200" dirty="0" err="1"/>
            <a:t>comunicación</a:t>
          </a:r>
          <a:r>
            <a:rPr lang="en-GB" sz="1600" b="0" kern="1200" dirty="0"/>
            <a:t> </a:t>
          </a:r>
          <a:r>
            <a:rPr lang="en-GB" sz="1600" b="0" kern="1200" dirty="0" err="1"/>
            <a:t>abierta</a:t>
          </a:r>
          <a:r>
            <a:rPr lang="en-GB" sz="1600" b="0" kern="1200" dirty="0"/>
            <a:t> y </a:t>
          </a:r>
          <a:r>
            <a:rPr lang="en-GB" sz="1600" b="0" kern="1200" dirty="0" err="1"/>
            <a:t>establecer</a:t>
          </a:r>
          <a:r>
            <a:rPr lang="en-GB" sz="1600" b="0" kern="1200" dirty="0"/>
            <a:t> </a:t>
          </a:r>
          <a:r>
            <a:rPr lang="en-GB" sz="1600" b="0" kern="1200" dirty="0" err="1"/>
            <a:t>pautas</a:t>
          </a:r>
          <a:r>
            <a:rPr lang="en-GB" sz="1600" b="0" kern="1200" dirty="0"/>
            <a:t> de </a:t>
          </a:r>
          <a:r>
            <a:rPr lang="en-GB" sz="1600" b="0" kern="1200" dirty="0" err="1"/>
            <a:t>resolución</a:t>
          </a:r>
          <a:r>
            <a:rPr lang="en-GB" sz="1600" b="0" kern="1200" dirty="0"/>
            <a:t> de </a:t>
          </a:r>
          <a:r>
            <a:rPr lang="en-GB" sz="1600" b="0" kern="1200" dirty="0" err="1"/>
            <a:t>conflictos</a:t>
          </a:r>
          <a:r>
            <a:rPr lang="en-GB" sz="1600" b="0" kern="1200" dirty="0"/>
            <a:t>. El </a:t>
          </a:r>
          <a:r>
            <a:rPr lang="en-GB" sz="1600" b="0" kern="1200" dirty="0" err="1"/>
            <a:t>profesor</a:t>
          </a:r>
          <a:r>
            <a:rPr lang="en-GB" sz="1600" b="0" kern="1200" dirty="0"/>
            <a:t> </a:t>
          </a:r>
          <a:r>
            <a:rPr lang="en-GB" sz="1600" b="0" kern="1200" dirty="0" err="1"/>
            <a:t>debe</a:t>
          </a:r>
          <a:r>
            <a:rPr lang="en-GB" sz="1600" b="0" kern="1200" dirty="0"/>
            <a:t> </a:t>
          </a:r>
          <a:r>
            <a:rPr lang="en-GB" sz="1600" b="0" kern="1200" dirty="0" err="1"/>
            <a:t>mediar</a:t>
          </a:r>
          <a:r>
            <a:rPr lang="en-GB" sz="1600" b="0" kern="1200" dirty="0"/>
            <a:t> </a:t>
          </a:r>
          <a:r>
            <a:rPr lang="en-GB" sz="1600" b="0" kern="1200" dirty="0" err="1"/>
            <a:t>si</a:t>
          </a:r>
          <a:r>
            <a:rPr lang="en-GB" sz="1600" b="0" kern="1200" dirty="0"/>
            <a:t> es </a:t>
          </a:r>
          <a:r>
            <a:rPr lang="en-GB" sz="1600" b="0" kern="1200" dirty="0" err="1"/>
            <a:t>necesario</a:t>
          </a:r>
          <a:r>
            <a:rPr lang="en-GB" sz="1600" b="0" kern="1200" dirty="0"/>
            <a:t> para </a:t>
          </a:r>
          <a:r>
            <a:rPr lang="en-GB" sz="1600" b="0" kern="1200" dirty="0" err="1"/>
            <a:t>ayudar</a:t>
          </a:r>
          <a:r>
            <a:rPr lang="en-GB" sz="1600" b="0" kern="1200" dirty="0"/>
            <a:t> a </a:t>
          </a:r>
          <a:r>
            <a:rPr lang="en-GB" sz="1600" b="0" kern="1200" dirty="0" err="1"/>
            <a:t>los</a:t>
          </a:r>
          <a:r>
            <a:rPr lang="en-GB" sz="1600" b="0" kern="1200" dirty="0"/>
            <a:t> </a:t>
          </a:r>
          <a:r>
            <a:rPr lang="en-GB" sz="1600" b="0" kern="1200" dirty="0" err="1"/>
            <a:t>alumnos</a:t>
          </a:r>
          <a:r>
            <a:rPr lang="en-GB" sz="1600" b="0" kern="1200" dirty="0"/>
            <a:t> a resolver </a:t>
          </a:r>
          <a:r>
            <a:rPr lang="en-GB" sz="1600" b="0" kern="1200" dirty="0" err="1"/>
            <a:t>los</a:t>
          </a:r>
          <a:r>
            <a:rPr lang="en-GB" sz="1600" b="0" kern="1200" dirty="0"/>
            <a:t> </a:t>
          </a:r>
          <a:r>
            <a:rPr lang="en-GB" sz="1600" b="0" kern="1200" dirty="0" err="1"/>
            <a:t>desacuerdos</a:t>
          </a:r>
          <a:r>
            <a:rPr lang="en-GB" sz="1600" b="0" kern="1200" dirty="0"/>
            <a:t>.</a:t>
          </a:r>
          <a:endParaRPr lang="en-BE" sz="1600" b="0" kern="1200" dirty="0"/>
        </a:p>
      </dsp:txBody>
      <dsp:txXfrm>
        <a:off x="7597139" y="876500"/>
        <a:ext cx="2704896" cy="2704896"/>
      </dsp:txXfrm>
    </dsp:sp>
    <dsp:sp modelId="{2CFC26A0-67F7-4076-923D-FD87C6D22C5A}">
      <dsp:nvSpPr>
        <dsp:cNvPr id="0" name=""/>
        <dsp:cNvSpPr/>
      </dsp:nvSpPr>
      <dsp:spPr>
        <a:xfrm>
          <a:off x="4222678" y="3958305"/>
          <a:ext cx="2997552" cy="2997552"/>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1" kern="1200" dirty="0" err="1"/>
            <a:t>Gestión</a:t>
          </a:r>
          <a:r>
            <a:rPr lang="en-GB" sz="2000" b="1" kern="1200" dirty="0"/>
            <a:t> del </a:t>
          </a:r>
          <a:r>
            <a:rPr lang="en-GB" sz="2000" b="1" kern="1200" dirty="0" err="1"/>
            <a:t>tiempo</a:t>
          </a:r>
          <a:endParaRPr lang="en-BE" sz="2000" b="1" kern="1200" dirty="0" err="1"/>
        </a:p>
        <a:p>
          <a:pPr marL="171450" lvl="1" indent="-171450" algn="l" defTabSz="711200">
            <a:lnSpc>
              <a:spcPct val="90000"/>
            </a:lnSpc>
            <a:spcBef>
              <a:spcPct val="0"/>
            </a:spcBef>
            <a:spcAft>
              <a:spcPct val="15000"/>
            </a:spcAft>
            <a:buChar char="•"/>
          </a:pPr>
          <a:r>
            <a:rPr lang="en-GB" sz="1600" b="1" kern="1200" dirty="0" err="1"/>
            <a:t>Solución</a:t>
          </a:r>
          <a:r>
            <a:rPr lang="en-GB" sz="1600" b="1" kern="1200" dirty="0"/>
            <a:t>: </a:t>
          </a:r>
          <a:r>
            <a:rPr lang="en-GB" sz="1600" b="0" kern="1200" dirty="0" err="1"/>
            <a:t>Establezca</a:t>
          </a:r>
          <a:r>
            <a:rPr lang="en-GB" sz="1600" b="0" kern="1200" dirty="0"/>
            <a:t> </a:t>
          </a:r>
          <a:r>
            <a:rPr lang="en-GB" sz="1600" b="0" kern="1200" dirty="0" err="1"/>
            <a:t>plazos</a:t>
          </a:r>
          <a:r>
            <a:rPr lang="en-GB" sz="1600" b="0" kern="1200" dirty="0"/>
            <a:t> </a:t>
          </a:r>
          <a:r>
            <a:rPr lang="en-GB" sz="1600" b="0" kern="1200" dirty="0" err="1"/>
            <a:t>estructurados</a:t>
          </a:r>
          <a:r>
            <a:rPr lang="en-GB" sz="1600" b="0" kern="1200" dirty="0"/>
            <a:t> para </a:t>
          </a:r>
          <a:r>
            <a:rPr lang="en-GB" sz="1600" b="0" kern="1200" dirty="0" err="1"/>
            <a:t>cada</a:t>
          </a:r>
          <a:r>
            <a:rPr lang="en-GB" sz="1600" b="0" kern="1200" dirty="0"/>
            <a:t> </a:t>
          </a:r>
          <a:r>
            <a:rPr lang="en-GB" sz="1600" b="0" kern="1200" dirty="0" err="1"/>
            <a:t>tarea</a:t>
          </a:r>
          <a:r>
            <a:rPr lang="en-GB" sz="1600" b="0" kern="1200" dirty="0"/>
            <a:t> e </a:t>
          </a:r>
          <a:r>
            <a:rPr lang="en-GB" sz="1600" b="0" kern="1200" dirty="0" err="1"/>
            <a:t>insista</a:t>
          </a:r>
          <a:r>
            <a:rPr lang="en-GB" sz="1600" b="0" kern="1200" dirty="0"/>
            <a:t> </a:t>
          </a:r>
          <a:r>
            <a:rPr lang="en-GB" sz="1600" b="0" kern="1200" dirty="0" err="1"/>
            <a:t>en</a:t>
          </a:r>
          <a:r>
            <a:rPr lang="en-GB" sz="1600" b="0" kern="1200" dirty="0"/>
            <a:t> la </a:t>
          </a:r>
          <a:r>
            <a:rPr lang="en-GB" sz="1600" b="0" kern="1200" dirty="0" err="1"/>
            <a:t>importancia</a:t>
          </a:r>
          <a:r>
            <a:rPr lang="en-GB" sz="1600" b="0" kern="1200" dirty="0"/>
            <a:t> de </a:t>
          </a:r>
          <a:r>
            <a:rPr lang="en-GB" sz="1600" b="0" kern="1200" dirty="0" err="1"/>
            <a:t>fijar</a:t>
          </a:r>
          <a:r>
            <a:rPr lang="en-GB" sz="1600" b="0" kern="1200" dirty="0"/>
            <a:t> </a:t>
          </a:r>
          <a:r>
            <a:rPr lang="en-GB" sz="1600" b="0" kern="1200" dirty="0" err="1"/>
            <a:t>objetivos</a:t>
          </a:r>
          <a:r>
            <a:rPr lang="en-GB" sz="1600" b="0" kern="1200" dirty="0"/>
            <a:t> de </a:t>
          </a:r>
          <a:r>
            <a:rPr lang="en-GB" sz="1600" b="0" kern="1200" dirty="0" err="1"/>
            <a:t>grupo</a:t>
          </a:r>
          <a:r>
            <a:rPr lang="en-GB" sz="1600" b="0" kern="1200" dirty="0"/>
            <a:t>. Los </a:t>
          </a:r>
          <a:r>
            <a:rPr lang="en-GB" sz="1600" b="0" kern="1200" dirty="0" err="1"/>
            <a:t>hitos</a:t>
          </a:r>
          <a:r>
            <a:rPr lang="en-GB" sz="1600" b="0" kern="1200" dirty="0"/>
            <a:t> y </a:t>
          </a:r>
          <a:r>
            <a:rPr lang="en-GB" sz="1600" b="0" kern="1200" dirty="0" err="1"/>
            <a:t>los</a:t>
          </a:r>
          <a:r>
            <a:rPr lang="en-GB" sz="1600" b="0" kern="1200" dirty="0"/>
            <a:t> </a:t>
          </a:r>
          <a:r>
            <a:rPr lang="en-GB" sz="1600" b="0" kern="1200" dirty="0" err="1"/>
            <a:t>controles</a:t>
          </a:r>
          <a:r>
            <a:rPr lang="en-GB" sz="1600" b="0" kern="1200" dirty="0"/>
            <a:t> </a:t>
          </a:r>
          <a:r>
            <a:rPr lang="en-GB" sz="1600" b="0" kern="1200" dirty="0" err="1"/>
            <a:t>pueden</a:t>
          </a:r>
          <a:r>
            <a:rPr lang="en-GB" sz="1600" b="0" kern="1200" dirty="0"/>
            <a:t> </a:t>
          </a:r>
          <a:r>
            <a:rPr lang="en-GB" sz="1600" b="0" kern="1200" dirty="0" err="1"/>
            <a:t>ayudar</a:t>
          </a:r>
          <a:r>
            <a:rPr lang="en-GB" sz="1600" b="0" kern="1200" dirty="0"/>
            <a:t> a </a:t>
          </a:r>
          <a:r>
            <a:rPr lang="en-GB" sz="1600" b="0" kern="1200" dirty="0" err="1"/>
            <a:t>mantener</a:t>
          </a:r>
          <a:r>
            <a:rPr lang="en-GB" sz="1600" b="0" kern="1200" dirty="0"/>
            <a:t> a </a:t>
          </a:r>
          <a:r>
            <a:rPr lang="en-GB" sz="1600" b="0" kern="1200" dirty="0" err="1"/>
            <a:t>los</a:t>
          </a:r>
          <a:r>
            <a:rPr lang="en-GB" sz="1600" b="0" kern="1200" dirty="0"/>
            <a:t> </a:t>
          </a:r>
          <a:r>
            <a:rPr lang="en-GB" sz="1600" b="0" kern="1200" dirty="0" err="1"/>
            <a:t>grupos</a:t>
          </a:r>
          <a:r>
            <a:rPr lang="en-GB" sz="1600" b="0" kern="1200" dirty="0"/>
            <a:t> </a:t>
          </a:r>
          <a:r>
            <a:rPr lang="en-GB" sz="1600" b="0" kern="1200" dirty="0" err="1"/>
            <a:t>en</a:t>
          </a:r>
          <a:r>
            <a:rPr lang="en-GB" sz="1600" b="0" kern="1200" dirty="0"/>
            <a:t> </a:t>
          </a:r>
          <a:r>
            <a:rPr lang="en-GB" sz="1600" b="0" kern="1200" dirty="0" err="1"/>
            <a:t>el</a:t>
          </a:r>
          <a:r>
            <a:rPr lang="en-GB" sz="1600" b="0" kern="1200" dirty="0"/>
            <a:t> </a:t>
          </a:r>
          <a:r>
            <a:rPr lang="en-GB" sz="1600" b="0" kern="1200" dirty="0" err="1"/>
            <a:t>buen</a:t>
          </a:r>
          <a:r>
            <a:rPr lang="en-GB" sz="1600" b="0" kern="1200" dirty="0"/>
            <a:t> </a:t>
          </a:r>
          <a:r>
            <a:rPr lang="en-GB" sz="1600" b="0" kern="1200" dirty="0" err="1"/>
            <a:t>camino</a:t>
          </a:r>
          <a:r>
            <a:rPr lang="en-GB" sz="1600" b="0" kern="1200" dirty="0"/>
            <a:t>.</a:t>
          </a:r>
          <a:endParaRPr lang="en-BE" sz="1600" b="0" kern="1200" dirty="0"/>
        </a:p>
      </dsp:txBody>
      <dsp:txXfrm>
        <a:off x="4369006" y="4104633"/>
        <a:ext cx="2704896" cy="2704896"/>
      </dsp:txXfrm>
    </dsp:sp>
    <dsp:sp modelId="{991EC717-39C2-4E00-AD2F-6B62DAED2C80}">
      <dsp:nvSpPr>
        <dsp:cNvPr id="0" name=""/>
        <dsp:cNvSpPr/>
      </dsp:nvSpPr>
      <dsp:spPr>
        <a:xfrm>
          <a:off x="7450811" y="3958305"/>
          <a:ext cx="2997552" cy="2997552"/>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1" kern="1200" dirty="0" err="1"/>
            <a:t>Acceso</a:t>
          </a:r>
          <a:r>
            <a:rPr lang="en-GB" sz="2000" b="1" kern="1200" dirty="0"/>
            <a:t> a </a:t>
          </a:r>
          <a:r>
            <a:rPr lang="en-GB" sz="2000" b="1" kern="1200" dirty="0" err="1"/>
            <a:t>herramientas</a:t>
          </a:r>
          <a:r>
            <a:rPr lang="en-GB" sz="2000" b="1" kern="1200" dirty="0"/>
            <a:t> y </a:t>
          </a:r>
          <a:r>
            <a:rPr lang="en-GB" sz="2000" b="1" kern="1200" dirty="0" err="1"/>
            <a:t>recursos</a:t>
          </a:r>
          <a:endParaRPr lang="en-BE" sz="2000" b="1" kern="1200" dirty="0" err="1"/>
        </a:p>
        <a:p>
          <a:pPr marL="171450" lvl="1" indent="-171450" algn="l" defTabSz="711200" rtl="0">
            <a:lnSpc>
              <a:spcPct val="90000"/>
            </a:lnSpc>
            <a:spcBef>
              <a:spcPct val="0"/>
            </a:spcBef>
            <a:spcAft>
              <a:spcPct val="15000"/>
            </a:spcAft>
            <a:buChar char="•"/>
          </a:pPr>
          <a:r>
            <a:rPr lang="en-GB" sz="1600" b="1" kern="1200" dirty="0" err="1"/>
            <a:t>Solución</a:t>
          </a:r>
          <a:r>
            <a:rPr lang="en-GB" sz="1600" b="1" kern="1200" dirty="0"/>
            <a:t>: </a:t>
          </a:r>
          <a:r>
            <a:rPr lang="en-GB" sz="1600" b="0" kern="1200" dirty="0" err="1"/>
            <a:t>Garantizar</a:t>
          </a:r>
          <a:r>
            <a:rPr lang="en-GB" sz="1600" b="0" kern="1200" dirty="0"/>
            <a:t> que </a:t>
          </a:r>
          <a:r>
            <a:rPr lang="en-GB" sz="1600" b="0" kern="1200" dirty="0" err="1"/>
            <a:t>los</a:t>
          </a:r>
          <a:r>
            <a:rPr lang="en-GB" sz="1600" b="0" kern="1200" dirty="0"/>
            <a:t> </a:t>
          </a:r>
          <a:r>
            <a:rPr lang="en-GB" sz="1600" b="0" kern="1200" dirty="0" err="1"/>
            <a:t>estudiantes</a:t>
          </a:r>
          <a:r>
            <a:rPr lang="en-GB" sz="1600" b="0" kern="1200" dirty="0"/>
            <a:t> </a:t>
          </a:r>
          <a:r>
            <a:rPr lang="en-GB" sz="1600" b="0" kern="1200" dirty="0" err="1"/>
            <a:t>tengan</a:t>
          </a:r>
          <a:r>
            <a:rPr lang="en-GB" sz="1600" b="0" kern="1200" dirty="0"/>
            <a:t> </a:t>
          </a:r>
          <a:r>
            <a:rPr lang="en-GB" sz="1600" b="0" kern="1200" dirty="0" err="1"/>
            <a:t>acceso</a:t>
          </a:r>
          <a:r>
            <a:rPr lang="en-GB" sz="1600" b="0" kern="1200" dirty="0"/>
            <a:t> a las </a:t>
          </a:r>
          <a:r>
            <a:rPr lang="en-GB" sz="1600" b="0" kern="1200" dirty="0" err="1"/>
            <a:t>herramientas</a:t>
          </a:r>
          <a:r>
            <a:rPr lang="en-GB" sz="1600" b="0" kern="1200" dirty="0"/>
            <a:t> </a:t>
          </a:r>
          <a:r>
            <a:rPr lang="en-GB" sz="1600" b="0" kern="1200" dirty="0" err="1"/>
            <a:t>necesarias</a:t>
          </a:r>
          <a:r>
            <a:rPr lang="en-GB" sz="1600" b="0" kern="1200" dirty="0"/>
            <a:t> y </a:t>
          </a:r>
          <a:r>
            <a:rPr lang="en-GB" sz="1600" b="0" kern="1200" dirty="0" err="1"/>
            <a:t>ofrecer</a:t>
          </a:r>
          <a:r>
            <a:rPr lang="en-GB" sz="1600" b="0" kern="1200" dirty="0"/>
            <a:t> </a:t>
          </a:r>
          <a:r>
            <a:rPr lang="en-GB" sz="1600" b="0" kern="1200" dirty="0" err="1"/>
            <a:t>alternativas</a:t>
          </a:r>
          <a:r>
            <a:rPr lang="en-GB" sz="1600" b="0" kern="1200" dirty="0"/>
            <a:t> a </a:t>
          </a:r>
          <a:r>
            <a:rPr lang="en-GB" sz="1600" b="0" kern="1200" dirty="0" err="1">
              <a:latin typeface="Calibri"/>
            </a:rPr>
            <a:t>los</a:t>
          </a:r>
          <a:r>
            <a:rPr lang="en-GB" sz="1600" b="0" kern="1200" dirty="0">
              <a:latin typeface="Calibri"/>
            </a:rPr>
            <a:t> </a:t>
          </a:r>
          <a:r>
            <a:rPr lang="en-GB" sz="1600" b="0" kern="1200" dirty="0" err="1">
              <a:latin typeface="Calibri"/>
            </a:rPr>
            <a:t>problemas</a:t>
          </a:r>
          <a:r>
            <a:rPr lang="en-GB" sz="1600" b="0" kern="1200" dirty="0"/>
            <a:t> de </a:t>
          </a:r>
          <a:r>
            <a:rPr lang="en-GB" sz="1600" b="0" kern="1200" dirty="0" err="1"/>
            <a:t>accesibilidad</a:t>
          </a:r>
          <a:r>
            <a:rPr lang="en-GB" sz="1600" b="0" kern="1200" dirty="0"/>
            <a:t>. Por </a:t>
          </a:r>
          <a:r>
            <a:rPr lang="en-GB" sz="1600" b="0" kern="1200" dirty="0" err="1"/>
            <a:t>ejemplo</a:t>
          </a:r>
          <a:r>
            <a:rPr lang="en-GB" sz="1600" b="0" kern="1200" dirty="0"/>
            <a:t>, </a:t>
          </a:r>
          <a:r>
            <a:rPr lang="en-GB" sz="1600" b="0" kern="1200" dirty="0" err="1"/>
            <a:t>ofrezca</a:t>
          </a:r>
          <a:r>
            <a:rPr lang="en-GB" sz="1600" b="0" kern="1200" dirty="0"/>
            <a:t> </a:t>
          </a:r>
          <a:r>
            <a:rPr lang="en-GB" sz="1600" b="0" kern="1200" dirty="0" err="1"/>
            <a:t>contenidos</a:t>
          </a:r>
          <a:r>
            <a:rPr lang="en-GB" sz="1600" b="0" kern="1200" dirty="0"/>
            <a:t> sin </a:t>
          </a:r>
          <a:r>
            <a:rPr lang="en-GB" sz="1600" b="0" kern="1200" dirty="0" err="1"/>
            <a:t>conexión</a:t>
          </a:r>
          <a:r>
            <a:rPr lang="en-GB" sz="1600" b="0" kern="1200" dirty="0"/>
            <a:t> o </a:t>
          </a:r>
          <a:r>
            <a:rPr lang="en-GB" sz="1600" b="0" kern="1200" dirty="0" err="1"/>
            <a:t>más</a:t>
          </a:r>
          <a:r>
            <a:rPr lang="en-GB" sz="1600" b="0" kern="1200" dirty="0"/>
            <a:t> </a:t>
          </a:r>
          <a:r>
            <a:rPr lang="en-GB" sz="1600" b="0" kern="1200" dirty="0" err="1"/>
            <a:t>tiempo</a:t>
          </a:r>
          <a:r>
            <a:rPr lang="en-GB" sz="1600" b="0" kern="1200" dirty="0"/>
            <a:t> de </a:t>
          </a:r>
          <a:r>
            <a:rPr lang="en-GB" sz="1600" b="0" kern="1200" dirty="0" err="1"/>
            <a:t>laboratorio</a:t>
          </a:r>
          <a:r>
            <a:rPr lang="en-GB" sz="1600" b="0" kern="1200" dirty="0"/>
            <a:t> para </a:t>
          </a:r>
          <a:r>
            <a:rPr lang="en-GB" sz="1600" b="0" kern="1200" dirty="0" err="1"/>
            <a:t>actividades</a:t>
          </a:r>
          <a:r>
            <a:rPr lang="en-GB" sz="1600" b="0" kern="1200" dirty="0"/>
            <a:t> </a:t>
          </a:r>
          <a:r>
            <a:rPr lang="en-GB" sz="1600" b="0" kern="1200" dirty="0" err="1"/>
            <a:t>prácticas</a:t>
          </a:r>
          <a:r>
            <a:rPr lang="en-GB" sz="1600" b="0" kern="1200" dirty="0"/>
            <a:t>.</a:t>
          </a:r>
          <a:endParaRPr lang="en-BE" sz="1600" b="0" kern="1200" dirty="0"/>
        </a:p>
      </dsp:txBody>
      <dsp:txXfrm>
        <a:off x="7597139" y="4104633"/>
        <a:ext cx="2704896" cy="27048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132882-F5E2-4B45-AC30-9EB24973D09E}">
      <dsp:nvSpPr>
        <dsp:cNvPr id="0" name=""/>
        <dsp:cNvSpPr/>
      </dsp:nvSpPr>
      <dsp:spPr>
        <a:xfrm>
          <a:off x="1414798" y="3231337"/>
          <a:ext cx="1118127" cy="71"/>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FBF696-51B9-42E0-BEFC-03F5B534C453}">
      <dsp:nvSpPr>
        <dsp:cNvPr id="0" name=""/>
        <dsp:cNvSpPr/>
      </dsp:nvSpPr>
      <dsp:spPr>
        <a:xfrm>
          <a:off x="2600013" y="3137358"/>
          <a:ext cx="128584" cy="241746"/>
        </a:xfrm>
        <a:prstGeom prst="chevron">
          <a:avLst>
            <a:gd name="adj" fmla="val 9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1EAB36-4951-4585-AE84-1F89AD2EF62D}">
      <dsp:nvSpPr>
        <dsp:cNvPr id="0" name=""/>
        <dsp:cNvSpPr/>
      </dsp:nvSpPr>
      <dsp:spPr>
        <a:xfrm>
          <a:off x="686297" y="2642639"/>
          <a:ext cx="1177468" cy="1177468"/>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692" tIns="45692" rIns="45692" bIns="45692" numCol="1" spcCol="1270" anchor="ctr" anchorCtr="0">
          <a:noAutofit/>
        </a:bodyPr>
        <a:lstStyle/>
        <a:p>
          <a:pPr marL="0" lvl="0" indent="0" algn="ctr" defTabSz="2667000">
            <a:lnSpc>
              <a:spcPct val="90000"/>
            </a:lnSpc>
            <a:spcBef>
              <a:spcPct val="0"/>
            </a:spcBef>
            <a:spcAft>
              <a:spcPct val="35000"/>
            </a:spcAft>
            <a:buNone/>
          </a:pPr>
          <a:r>
            <a:rPr lang="en-US" sz="6000" kern="1200"/>
            <a:t>1</a:t>
          </a:r>
        </a:p>
      </dsp:txBody>
      <dsp:txXfrm>
        <a:off x="858733" y="2815075"/>
        <a:ext cx="832596" cy="832596"/>
      </dsp:txXfrm>
    </dsp:sp>
    <dsp:sp modelId="{600F0E15-D4EB-4A97-A801-78831E2C4258}">
      <dsp:nvSpPr>
        <dsp:cNvPr id="0" name=""/>
        <dsp:cNvSpPr/>
      </dsp:nvSpPr>
      <dsp:spPr>
        <a:xfrm>
          <a:off x="17138" y="3985704"/>
          <a:ext cx="2515787" cy="1965600"/>
        </a:xfrm>
        <a:prstGeom prst="upArrowCallout">
          <a:avLst>
            <a:gd name="adj1" fmla="val 50000"/>
            <a:gd name="adj2" fmla="val 20000"/>
            <a:gd name="adj3" fmla="val 20000"/>
            <a:gd name="adj4" fmla="val 10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8448" tIns="165100" rIns="198448" bIns="165100" numCol="1" spcCol="1270" anchor="t" anchorCtr="0">
          <a:noAutofit/>
        </a:bodyPr>
        <a:lstStyle/>
        <a:p>
          <a:pPr marL="0" lvl="0" indent="0" algn="l" defTabSz="622300">
            <a:lnSpc>
              <a:spcPct val="90000"/>
            </a:lnSpc>
            <a:spcBef>
              <a:spcPct val="0"/>
            </a:spcBef>
            <a:spcAft>
              <a:spcPct val="35000"/>
            </a:spcAft>
            <a:buNone/>
          </a:pPr>
          <a:r>
            <a:rPr lang="en-GB" sz="1400" b="1" kern="1200"/>
            <a:t>Transición de profesor a guía: </a:t>
          </a:r>
          <a:r>
            <a:rPr lang="en-GB" sz="1400" kern="1200"/>
            <a:t>Acepta el cambio de la enseñanza tradicional a la facilitación, en la que el educador guía el proceso de aprendizaje y apoya la colaboración de los estudiantes.</a:t>
          </a:r>
          <a:endParaRPr lang="en-US" sz="1400" kern="1200"/>
        </a:p>
      </dsp:txBody>
      <dsp:txXfrm>
        <a:off x="17138" y="4378824"/>
        <a:ext cx="2515787" cy="1572480"/>
      </dsp:txXfrm>
    </dsp:sp>
    <dsp:sp modelId="{93C66B60-A299-49A9-99FD-A9D3094A7AFC}">
      <dsp:nvSpPr>
        <dsp:cNvPr id="0" name=""/>
        <dsp:cNvSpPr/>
      </dsp:nvSpPr>
      <dsp:spPr>
        <a:xfrm>
          <a:off x="2812458" y="3231350"/>
          <a:ext cx="2515787" cy="72"/>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72C011-141F-4334-95B1-41B1EE513BD5}">
      <dsp:nvSpPr>
        <dsp:cNvPr id="0" name=""/>
        <dsp:cNvSpPr/>
      </dsp:nvSpPr>
      <dsp:spPr>
        <a:xfrm>
          <a:off x="5395333" y="3137369"/>
          <a:ext cx="128584" cy="241756"/>
        </a:xfrm>
        <a:prstGeom prst="chevron">
          <a:avLst>
            <a:gd name="adj" fmla="val 9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D00184-4F4F-45F3-94B4-37EA1B7FF5B3}">
      <dsp:nvSpPr>
        <dsp:cNvPr id="0" name=""/>
        <dsp:cNvSpPr/>
      </dsp:nvSpPr>
      <dsp:spPr>
        <a:xfrm>
          <a:off x="3481617" y="2642651"/>
          <a:ext cx="1177468" cy="1177468"/>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692" tIns="45692" rIns="45692" bIns="45692" numCol="1" spcCol="1270" anchor="ctr" anchorCtr="0">
          <a:noAutofit/>
        </a:bodyPr>
        <a:lstStyle/>
        <a:p>
          <a:pPr marL="0" lvl="0" indent="0" algn="ctr" defTabSz="2667000">
            <a:lnSpc>
              <a:spcPct val="90000"/>
            </a:lnSpc>
            <a:spcBef>
              <a:spcPct val="0"/>
            </a:spcBef>
            <a:spcAft>
              <a:spcPct val="35000"/>
            </a:spcAft>
            <a:buNone/>
          </a:pPr>
          <a:r>
            <a:rPr lang="en-US" sz="6000" kern="1200"/>
            <a:t>2</a:t>
          </a:r>
        </a:p>
      </dsp:txBody>
      <dsp:txXfrm>
        <a:off x="3654053" y="2815087"/>
        <a:ext cx="832596" cy="832596"/>
      </dsp:txXfrm>
    </dsp:sp>
    <dsp:sp modelId="{05C0D3AE-532A-4E4B-8877-47E5A3772918}">
      <dsp:nvSpPr>
        <dsp:cNvPr id="0" name=""/>
        <dsp:cNvSpPr/>
      </dsp:nvSpPr>
      <dsp:spPr>
        <a:xfrm>
          <a:off x="2812458" y="3985732"/>
          <a:ext cx="2515787" cy="1965600"/>
        </a:xfrm>
        <a:prstGeom prst="upArrowCallout">
          <a:avLst>
            <a:gd name="adj1" fmla="val 50000"/>
            <a:gd name="adj2" fmla="val 20000"/>
            <a:gd name="adj3" fmla="val 20000"/>
            <a:gd name="adj4" fmla="val 10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8448" tIns="165100" rIns="198448" bIns="165100" numCol="1" spcCol="1270" anchor="t" anchorCtr="0">
          <a:noAutofit/>
        </a:bodyPr>
        <a:lstStyle/>
        <a:p>
          <a:pPr marL="0" lvl="0" indent="0" algn="l" defTabSz="622300">
            <a:lnSpc>
              <a:spcPct val="90000"/>
            </a:lnSpc>
            <a:spcBef>
              <a:spcPct val="0"/>
            </a:spcBef>
            <a:spcAft>
              <a:spcPct val="35000"/>
            </a:spcAft>
            <a:buNone/>
          </a:pPr>
          <a:r>
            <a:rPr lang="en-GB" sz="1400" b="1" kern="1200"/>
            <a:t>Creación de un entorno de apoyo: </a:t>
          </a:r>
          <a:r>
            <a:rPr lang="en-GB" sz="1400" kern="1200"/>
            <a:t>Aprenda a crear un entorno seguro y propicio que fomente la asunción de riesgos y valore las contribuciones de todos los alumnos</a:t>
          </a:r>
          <a:r>
            <a:rPr lang="en-GB" sz="1400" b="1" kern="1200"/>
            <a:t>.</a:t>
          </a:r>
          <a:endParaRPr lang="en-US" sz="1400" kern="1200"/>
        </a:p>
      </dsp:txBody>
      <dsp:txXfrm>
        <a:off x="2812458" y="4378852"/>
        <a:ext cx="2515787" cy="1572480"/>
      </dsp:txXfrm>
    </dsp:sp>
    <dsp:sp modelId="{8E936ABB-81FA-4519-97F4-2ABA857965A2}">
      <dsp:nvSpPr>
        <dsp:cNvPr id="0" name=""/>
        <dsp:cNvSpPr/>
      </dsp:nvSpPr>
      <dsp:spPr>
        <a:xfrm>
          <a:off x="5607777" y="3231350"/>
          <a:ext cx="2515787" cy="72"/>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0C0395-1580-4429-BF32-17B5B9C4857B}">
      <dsp:nvSpPr>
        <dsp:cNvPr id="0" name=""/>
        <dsp:cNvSpPr/>
      </dsp:nvSpPr>
      <dsp:spPr>
        <a:xfrm>
          <a:off x="8190653" y="3137369"/>
          <a:ext cx="128584" cy="241756"/>
        </a:xfrm>
        <a:prstGeom prst="chevron">
          <a:avLst>
            <a:gd name="adj" fmla="val 9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A39953-5050-40D9-9A35-C1A82F4EB495}">
      <dsp:nvSpPr>
        <dsp:cNvPr id="0" name=""/>
        <dsp:cNvSpPr/>
      </dsp:nvSpPr>
      <dsp:spPr>
        <a:xfrm>
          <a:off x="6276937" y="2642651"/>
          <a:ext cx="1177468" cy="1177468"/>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692" tIns="45692" rIns="45692" bIns="45692" numCol="1" spcCol="1270" anchor="ctr" anchorCtr="0">
          <a:noAutofit/>
        </a:bodyPr>
        <a:lstStyle/>
        <a:p>
          <a:pPr marL="0" lvl="0" indent="0" algn="ctr" defTabSz="2667000">
            <a:lnSpc>
              <a:spcPct val="90000"/>
            </a:lnSpc>
            <a:spcBef>
              <a:spcPct val="0"/>
            </a:spcBef>
            <a:spcAft>
              <a:spcPct val="35000"/>
            </a:spcAft>
            <a:buNone/>
          </a:pPr>
          <a:r>
            <a:rPr lang="en-US" sz="6000" kern="1200"/>
            <a:t>3</a:t>
          </a:r>
        </a:p>
      </dsp:txBody>
      <dsp:txXfrm>
        <a:off x="6449373" y="2815087"/>
        <a:ext cx="832596" cy="832596"/>
      </dsp:txXfrm>
    </dsp:sp>
    <dsp:sp modelId="{6F52AC92-8DED-4659-8547-5360DDF82F52}">
      <dsp:nvSpPr>
        <dsp:cNvPr id="0" name=""/>
        <dsp:cNvSpPr/>
      </dsp:nvSpPr>
      <dsp:spPr>
        <a:xfrm>
          <a:off x="5607777" y="3985732"/>
          <a:ext cx="2515787" cy="1965600"/>
        </a:xfrm>
        <a:prstGeom prst="upArrowCallout">
          <a:avLst>
            <a:gd name="adj1" fmla="val 50000"/>
            <a:gd name="adj2" fmla="val 20000"/>
            <a:gd name="adj3" fmla="val 20000"/>
            <a:gd name="adj4" fmla="val 10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8448" tIns="165100" rIns="198448" bIns="165100" numCol="1" spcCol="1270" anchor="t" anchorCtr="0">
          <a:noAutofit/>
        </a:bodyPr>
        <a:lstStyle/>
        <a:p>
          <a:pPr marL="0" lvl="0" indent="0" algn="l" defTabSz="622300">
            <a:lnSpc>
              <a:spcPct val="90000"/>
            </a:lnSpc>
            <a:spcBef>
              <a:spcPct val="0"/>
            </a:spcBef>
            <a:spcAft>
              <a:spcPct val="35000"/>
            </a:spcAft>
            <a:buNone/>
          </a:pPr>
          <a:r>
            <a:rPr lang="en-GB" sz="1400" b="1" kern="1200"/>
            <a:t>Marcos de participación: </a:t>
          </a:r>
          <a:r>
            <a:rPr lang="en-GB" sz="1400" kern="1200"/>
            <a:t>Introducir marcos y estructuras que garanticen que todos los alumnos tengan la oportunidad de participar de forma significativa en actividades de colaboración.</a:t>
          </a:r>
          <a:endParaRPr lang="en-US" sz="1400" kern="1200"/>
        </a:p>
      </dsp:txBody>
      <dsp:txXfrm>
        <a:off x="5607777" y="4378852"/>
        <a:ext cx="2515787" cy="1572480"/>
      </dsp:txXfrm>
    </dsp:sp>
    <dsp:sp modelId="{13BEBC09-CC70-4343-A797-3B7CBB8C12D6}">
      <dsp:nvSpPr>
        <dsp:cNvPr id="0" name=""/>
        <dsp:cNvSpPr/>
      </dsp:nvSpPr>
      <dsp:spPr>
        <a:xfrm>
          <a:off x="8403097" y="3231350"/>
          <a:ext cx="2515787" cy="72"/>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CDC05B-EC18-494D-A754-F366BD0BBEF3}">
      <dsp:nvSpPr>
        <dsp:cNvPr id="0" name=""/>
        <dsp:cNvSpPr/>
      </dsp:nvSpPr>
      <dsp:spPr>
        <a:xfrm>
          <a:off x="10985973" y="3137369"/>
          <a:ext cx="128584" cy="241756"/>
        </a:xfrm>
        <a:prstGeom prst="chevron">
          <a:avLst>
            <a:gd name="adj" fmla="val 9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C581A8-179F-461F-8D09-1915BF39A3D6}">
      <dsp:nvSpPr>
        <dsp:cNvPr id="0" name=""/>
        <dsp:cNvSpPr/>
      </dsp:nvSpPr>
      <dsp:spPr>
        <a:xfrm>
          <a:off x="9072257" y="2642651"/>
          <a:ext cx="1177468" cy="1177468"/>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692" tIns="45692" rIns="45692" bIns="45692" numCol="1" spcCol="1270" anchor="ctr" anchorCtr="0">
          <a:noAutofit/>
        </a:bodyPr>
        <a:lstStyle/>
        <a:p>
          <a:pPr marL="0" lvl="0" indent="0" algn="ctr" defTabSz="2667000">
            <a:lnSpc>
              <a:spcPct val="90000"/>
            </a:lnSpc>
            <a:spcBef>
              <a:spcPct val="0"/>
            </a:spcBef>
            <a:spcAft>
              <a:spcPct val="35000"/>
            </a:spcAft>
            <a:buNone/>
          </a:pPr>
          <a:r>
            <a:rPr lang="en-US" sz="6000" kern="1200"/>
            <a:t>4</a:t>
          </a:r>
        </a:p>
      </dsp:txBody>
      <dsp:txXfrm>
        <a:off x="9244693" y="2815087"/>
        <a:ext cx="832596" cy="832596"/>
      </dsp:txXfrm>
    </dsp:sp>
    <dsp:sp modelId="{EB83FF1D-D89A-45A5-BACA-DFA2B6FF842E}">
      <dsp:nvSpPr>
        <dsp:cNvPr id="0" name=""/>
        <dsp:cNvSpPr/>
      </dsp:nvSpPr>
      <dsp:spPr>
        <a:xfrm>
          <a:off x="8403097" y="3985732"/>
          <a:ext cx="2515787" cy="1965600"/>
        </a:xfrm>
        <a:prstGeom prst="upArrowCallout">
          <a:avLst>
            <a:gd name="adj1" fmla="val 50000"/>
            <a:gd name="adj2" fmla="val 20000"/>
            <a:gd name="adj3" fmla="val 20000"/>
            <a:gd name="adj4" fmla="val 10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8448" tIns="165100" rIns="198448" bIns="165100" numCol="1" spcCol="1270" anchor="t" anchorCtr="0">
          <a:noAutofit/>
        </a:bodyPr>
        <a:lstStyle/>
        <a:p>
          <a:pPr marL="0" lvl="0" indent="0" algn="l" defTabSz="622300">
            <a:lnSpc>
              <a:spcPct val="90000"/>
            </a:lnSpc>
            <a:spcBef>
              <a:spcPct val="0"/>
            </a:spcBef>
            <a:spcAft>
              <a:spcPct val="35000"/>
            </a:spcAft>
            <a:buNone/>
          </a:pPr>
          <a:r>
            <a:rPr lang="en-GB" sz="1400" b="1" kern="1200"/>
            <a:t>Diseñar para la diversidad: </a:t>
          </a:r>
          <a:r>
            <a:rPr lang="en-GB" sz="1400" kern="1200"/>
            <a:t>Aprovechar la diversidad dentro del aula para aumentar la riqueza de las interacciones y los resultados de la colaboración.</a:t>
          </a:r>
          <a:endParaRPr lang="en-US" sz="1400" kern="1200"/>
        </a:p>
      </dsp:txBody>
      <dsp:txXfrm>
        <a:off x="8403097" y="4378852"/>
        <a:ext cx="2515787" cy="1572480"/>
      </dsp:txXfrm>
    </dsp:sp>
    <dsp:sp modelId="{07C7EBDD-E1D8-4553-846B-5955751B0A60}">
      <dsp:nvSpPr>
        <dsp:cNvPr id="0" name=""/>
        <dsp:cNvSpPr/>
      </dsp:nvSpPr>
      <dsp:spPr>
        <a:xfrm>
          <a:off x="11198417" y="3231350"/>
          <a:ext cx="2515787" cy="72"/>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81871B-197A-4827-A142-F424C24CB66D}">
      <dsp:nvSpPr>
        <dsp:cNvPr id="0" name=""/>
        <dsp:cNvSpPr/>
      </dsp:nvSpPr>
      <dsp:spPr>
        <a:xfrm>
          <a:off x="13781293" y="3137369"/>
          <a:ext cx="128584" cy="241756"/>
        </a:xfrm>
        <a:prstGeom prst="chevron">
          <a:avLst>
            <a:gd name="adj" fmla="val 9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377B2E-8F00-44E3-99DB-9E0D23908795}">
      <dsp:nvSpPr>
        <dsp:cNvPr id="0" name=""/>
        <dsp:cNvSpPr/>
      </dsp:nvSpPr>
      <dsp:spPr>
        <a:xfrm>
          <a:off x="11867577" y="2642651"/>
          <a:ext cx="1177468" cy="1177468"/>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692" tIns="45692" rIns="45692" bIns="45692" numCol="1" spcCol="1270" anchor="ctr" anchorCtr="0">
          <a:noAutofit/>
        </a:bodyPr>
        <a:lstStyle/>
        <a:p>
          <a:pPr marL="0" lvl="0" indent="0" algn="ctr" defTabSz="2667000">
            <a:lnSpc>
              <a:spcPct val="90000"/>
            </a:lnSpc>
            <a:spcBef>
              <a:spcPct val="0"/>
            </a:spcBef>
            <a:spcAft>
              <a:spcPct val="35000"/>
            </a:spcAft>
            <a:buNone/>
          </a:pPr>
          <a:r>
            <a:rPr lang="en-US" sz="6000" kern="1200"/>
            <a:t>5</a:t>
          </a:r>
        </a:p>
      </dsp:txBody>
      <dsp:txXfrm>
        <a:off x="12040013" y="2815087"/>
        <a:ext cx="832596" cy="832596"/>
      </dsp:txXfrm>
    </dsp:sp>
    <dsp:sp modelId="{2F84BB3C-5DAE-4BCF-B218-63A11F82B8BE}">
      <dsp:nvSpPr>
        <dsp:cNvPr id="0" name=""/>
        <dsp:cNvSpPr/>
      </dsp:nvSpPr>
      <dsp:spPr>
        <a:xfrm>
          <a:off x="11198417" y="3985732"/>
          <a:ext cx="2515787" cy="1965600"/>
        </a:xfrm>
        <a:prstGeom prst="upArrowCallout">
          <a:avLst>
            <a:gd name="adj1" fmla="val 50000"/>
            <a:gd name="adj2" fmla="val 20000"/>
            <a:gd name="adj3" fmla="val 20000"/>
            <a:gd name="adj4" fmla="val 10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8448" tIns="165100" rIns="198448" bIns="165100" numCol="1" spcCol="1270" anchor="t" anchorCtr="0">
          <a:noAutofit/>
        </a:bodyPr>
        <a:lstStyle/>
        <a:p>
          <a:pPr marL="0" lvl="0" indent="0" algn="l" defTabSz="622300">
            <a:lnSpc>
              <a:spcPct val="90000"/>
            </a:lnSpc>
            <a:spcBef>
              <a:spcPct val="0"/>
            </a:spcBef>
            <a:spcAft>
              <a:spcPct val="35000"/>
            </a:spcAft>
            <a:buNone/>
          </a:pPr>
          <a:r>
            <a:rPr lang="en-GB" sz="1400" b="1" kern="1200"/>
            <a:t>Resolución dinámica de problemas</a:t>
          </a:r>
          <a:r>
            <a:rPr lang="en-GB" sz="1400" kern="1200"/>
            <a:t>: Equípate con estrategias para guiar a los estudiantes a través de actividades dinámicas de resolución de problemas que son características de las experiencias eficaces de flipped classroom.</a:t>
          </a:r>
          <a:endParaRPr lang="en-US" sz="1400" kern="1200"/>
        </a:p>
      </dsp:txBody>
      <dsp:txXfrm>
        <a:off x="11198417" y="4378852"/>
        <a:ext cx="2515787" cy="1572480"/>
      </dsp:txXfrm>
    </dsp:sp>
    <dsp:sp modelId="{78299233-0F50-438A-807D-9267C4725B9B}">
      <dsp:nvSpPr>
        <dsp:cNvPr id="0" name=""/>
        <dsp:cNvSpPr/>
      </dsp:nvSpPr>
      <dsp:spPr>
        <a:xfrm>
          <a:off x="13993737" y="3231350"/>
          <a:ext cx="1259123" cy="72"/>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9B7155-7F3C-4888-8227-F28C17073124}">
      <dsp:nvSpPr>
        <dsp:cNvPr id="0" name=""/>
        <dsp:cNvSpPr/>
      </dsp:nvSpPr>
      <dsp:spPr>
        <a:xfrm>
          <a:off x="14664127" y="2642651"/>
          <a:ext cx="1177468" cy="1177468"/>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692" tIns="45692" rIns="45692" bIns="45692" numCol="1" spcCol="1270" anchor="ctr" anchorCtr="0">
          <a:noAutofit/>
        </a:bodyPr>
        <a:lstStyle/>
        <a:p>
          <a:pPr marL="0" lvl="0" indent="0" algn="ctr" defTabSz="2667000">
            <a:lnSpc>
              <a:spcPct val="90000"/>
            </a:lnSpc>
            <a:spcBef>
              <a:spcPct val="0"/>
            </a:spcBef>
            <a:spcAft>
              <a:spcPct val="35000"/>
            </a:spcAft>
            <a:buNone/>
          </a:pPr>
          <a:r>
            <a:rPr lang="en-US" sz="6000" kern="1200"/>
            <a:t>6</a:t>
          </a:r>
        </a:p>
      </dsp:txBody>
      <dsp:txXfrm>
        <a:off x="14836563" y="2815087"/>
        <a:ext cx="832596" cy="832596"/>
      </dsp:txXfrm>
    </dsp:sp>
    <dsp:sp modelId="{7C62F128-C946-4C21-BB49-5EC582C7D8A1}">
      <dsp:nvSpPr>
        <dsp:cNvPr id="0" name=""/>
        <dsp:cNvSpPr/>
      </dsp:nvSpPr>
      <dsp:spPr>
        <a:xfrm>
          <a:off x="13993737" y="3985732"/>
          <a:ext cx="2626164" cy="1965600"/>
        </a:xfrm>
        <a:prstGeom prst="upArrowCallout">
          <a:avLst>
            <a:gd name="adj1" fmla="val 50000"/>
            <a:gd name="adj2" fmla="val 20000"/>
            <a:gd name="adj3" fmla="val 20000"/>
            <a:gd name="adj4" fmla="val 10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7155" tIns="165100" rIns="207155" bIns="165100" numCol="1" spcCol="1270" anchor="t" anchorCtr="0">
          <a:noAutofit/>
        </a:bodyPr>
        <a:lstStyle/>
        <a:p>
          <a:pPr marL="0" lvl="0" indent="0" algn="l" defTabSz="622300">
            <a:lnSpc>
              <a:spcPct val="90000"/>
            </a:lnSpc>
            <a:spcBef>
              <a:spcPct val="0"/>
            </a:spcBef>
            <a:spcAft>
              <a:spcPct val="35000"/>
            </a:spcAft>
            <a:buNone/>
          </a:pPr>
          <a:r>
            <a:rPr lang="en-GB" sz="1400" b="1" kern="1200"/>
            <a:t>Utilización de plataformas digitales</a:t>
          </a:r>
          <a:r>
            <a:rPr lang="en-GB" sz="1400" kern="1200"/>
            <a:t>: Desarrollar la habilidad para aprovechar las plataformas digitales de una manera que maximiza la participación de los estudiantes y facilita la colaboración sin fisuras a través de espacios físicos y virtuales.</a:t>
          </a:r>
          <a:endParaRPr lang="en-US" sz="1400" kern="1200"/>
        </a:p>
      </dsp:txBody>
      <dsp:txXfrm>
        <a:off x="13993737" y="4378852"/>
        <a:ext cx="2626164" cy="15724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13373-037E-4396-998A-7EE0759FA060}">
      <dsp:nvSpPr>
        <dsp:cNvPr id="0" name=""/>
        <dsp:cNvSpPr/>
      </dsp:nvSpPr>
      <dsp:spPr>
        <a:xfrm rot="5400000">
          <a:off x="9450226" y="-4009952"/>
          <a:ext cx="1113734" cy="9418441"/>
        </a:xfrm>
        <a:prstGeom prst="round2Same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GB" sz="1400" b="1" kern="1200"/>
            <a:t>De la entrega a la capacitación: </a:t>
          </a:r>
          <a:r>
            <a:rPr lang="en-GB" sz="1400" kern="1200"/>
            <a:t>Hacer que el educador pase de centrarse en impartir contenidos a capacitar a los alumnos para que se comprometan activamente con el material y entre ellos.</a:t>
          </a:r>
          <a:endParaRPr lang="en-BE" sz="1400" kern="1200"/>
        </a:p>
        <a:p>
          <a:pPr marL="114300" lvl="1" indent="-114300" algn="l" defTabSz="622300">
            <a:lnSpc>
              <a:spcPct val="90000"/>
            </a:lnSpc>
            <a:spcBef>
              <a:spcPct val="0"/>
            </a:spcBef>
            <a:spcAft>
              <a:spcPct val="15000"/>
            </a:spcAft>
            <a:buChar char="•"/>
          </a:pPr>
          <a:r>
            <a:rPr lang="en-GB" sz="1400" b="1" kern="1200"/>
            <a:t>Orientar en lugar de dirigir: </a:t>
          </a:r>
          <a:r>
            <a:rPr lang="en-GB" sz="1400" kern="1200"/>
            <a:t>Pasar de dirigir actividades a guiar a los alumnos mientras navegan por procesos colaborativos, fomentando la exploración y el descubrimiento.</a:t>
          </a:r>
          <a:endParaRPr lang="en-BE" sz="1400" kern="1200"/>
        </a:p>
      </dsp:txBody>
      <dsp:txXfrm rot="-5400000">
        <a:off x="5297873" y="196769"/>
        <a:ext cx="9364073" cy="1004998"/>
      </dsp:txXfrm>
    </dsp:sp>
    <dsp:sp modelId="{A54B338F-2836-4107-A76B-7F18E996F595}">
      <dsp:nvSpPr>
        <dsp:cNvPr id="0" name=""/>
        <dsp:cNvSpPr/>
      </dsp:nvSpPr>
      <dsp:spPr>
        <a:xfrm>
          <a:off x="0" y="3184"/>
          <a:ext cx="5297873" cy="1392168"/>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b="1" kern="1200" dirty="0"/>
            <a:t>La evolución del papel del educador</a:t>
          </a:r>
          <a:endParaRPr lang="en-BE" sz="2400" kern="1200" dirty="0"/>
        </a:p>
      </dsp:txBody>
      <dsp:txXfrm>
        <a:off x="67960" y="71144"/>
        <a:ext cx="5161953" cy="1256248"/>
      </dsp:txXfrm>
    </dsp:sp>
    <dsp:sp modelId="{2F4B3331-C925-4567-B02D-9C88DCFEDA4A}">
      <dsp:nvSpPr>
        <dsp:cNvPr id="0" name=""/>
        <dsp:cNvSpPr/>
      </dsp:nvSpPr>
      <dsp:spPr>
        <a:xfrm rot="5400000">
          <a:off x="9450226" y="-2548175"/>
          <a:ext cx="1113734" cy="9418441"/>
        </a:xfrm>
        <a:prstGeom prst="round2Same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GB" sz="1400" b="1" kern="1200"/>
            <a:t>Plataformas interactivas: </a:t>
          </a:r>
          <a:r>
            <a:rPr lang="en-GB" sz="1400" kern="1200"/>
            <a:t>Introducir plataformas digitales interactivas que permitan la colaboración y la comunicación en tiempo real entre los estudiantes, rompiendo las barreras a la participación.</a:t>
          </a:r>
          <a:endParaRPr lang="en-BE" sz="1400" kern="1200"/>
        </a:p>
        <a:p>
          <a:pPr marL="114300" lvl="1" indent="-114300" algn="l" defTabSz="622300">
            <a:lnSpc>
              <a:spcPct val="90000"/>
            </a:lnSpc>
            <a:spcBef>
              <a:spcPct val="0"/>
            </a:spcBef>
            <a:spcAft>
              <a:spcPct val="15000"/>
            </a:spcAft>
            <a:buChar char="•"/>
          </a:pPr>
          <a:r>
            <a:rPr lang="en-GB" sz="1400" b="1" kern="1200"/>
            <a:t>Análisis para obtener información: </a:t>
          </a:r>
          <a:r>
            <a:rPr lang="en-GB" sz="1400" kern="1200"/>
            <a:t>Utilice herramientas analíticas para obtener información sobre la participación de los estudiantes y los patrones de colaboración, lo que permite un apoyo específico cuando sea necesario.</a:t>
          </a:r>
          <a:endParaRPr lang="en-BE" sz="1400" kern="1200"/>
        </a:p>
      </dsp:txBody>
      <dsp:txXfrm rot="-5400000">
        <a:off x="5297873" y="1658546"/>
        <a:ext cx="9364073" cy="1004998"/>
      </dsp:txXfrm>
    </dsp:sp>
    <dsp:sp modelId="{650F15BB-45B1-4787-9AC0-421C294F08E6}">
      <dsp:nvSpPr>
        <dsp:cNvPr id="0" name=""/>
        <dsp:cNvSpPr/>
      </dsp:nvSpPr>
      <dsp:spPr>
        <a:xfrm>
          <a:off x="0" y="1464960"/>
          <a:ext cx="5297873" cy="1392168"/>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b="1" kern="1200" dirty="0"/>
            <a:t>Utilizar las herramientas digitales para mejorar la facilitación</a:t>
          </a:r>
          <a:endParaRPr lang="en-BE" sz="2400" kern="1200" dirty="0"/>
        </a:p>
      </dsp:txBody>
      <dsp:txXfrm>
        <a:off x="67960" y="1532920"/>
        <a:ext cx="5161953" cy="1256248"/>
      </dsp:txXfrm>
    </dsp:sp>
    <dsp:sp modelId="{A13EE834-876F-4347-8E7E-F929B3AC1C58}">
      <dsp:nvSpPr>
        <dsp:cNvPr id="0" name=""/>
        <dsp:cNvSpPr/>
      </dsp:nvSpPr>
      <dsp:spPr>
        <a:xfrm rot="5400000">
          <a:off x="9450226" y="-1086399"/>
          <a:ext cx="1113734" cy="9418441"/>
        </a:xfrm>
        <a:prstGeom prst="round2Same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GB" sz="1400" b="1" kern="1200"/>
            <a:t>Igualdad de acceso a la tecnología: </a:t>
          </a:r>
          <a:r>
            <a:rPr lang="en-GB" sz="1400" kern="1200"/>
            <a:t>Garantizar que todos los estudiantes tengan el mismo acceso a las herramientas digitales necesarias para la colaboración, teniendo en cuenta los distintos niveles de alfabetización tecnológica y de acceso.</a:t>
          </a:r>
          <a:endParaRPr lang="en-BE" sz="1400" kern="1200"/>
        </a:p>
        <a:p>
          <a:pPr marL="114300" lvl="1" indent="-114300" algn="l" defTabSz="622300">
            <a:lnSpc>
              <a:spcPct val="90000"/>
            </a:lnSpc>
            <a:spcBef>
              <a:spcPct val="0"/>
            </a:spcBef>
            <a:spcAft>
              <a:spcPct val="15000"/>
            </a:spcAft>
            <a:buChar char="•"/>
          </a:pPr>
          <a:r>
            <a:rPr lang="en-GB" sz="1400" b="1" kern="1200"/>
            <a:t>Sensibilidad cultural en el uso de la tecnología: </a:t>
          </a:r>
          <a:r>
            <a:rPr lang="en-GB" sz="1400" kern="1200"/>
            <a:t>Reconocer los matices culturales en la comunicación y la colaboración, seleccionando y utilizando herramientas digitales que respeten estas diferencias.</a:t>
          </a:r>
          <a:endParaRPr lang="en-BE" sz="1400" kern="1200"/>
        </a:p>
      </dsp:txBody>
      <dsp:txXfrm rot="-5400000">
        <a:off x="5297873" y="3120322"/>
        <a:ext cx="9364073" cy="1004998"/>
      </dsp:txXfrm>
    </dsp:sp>
    <dsp:sp modelId="{58792607-1CCF-4F60-8CCD-191707D54895}">
      <dsp:nvSpPr>
        <dsp:cNvPr id="0" name=""/>
        <dsp:cNvSpPr/>
      </dsp:nvSpPr>
      <dsp:spPr>
        <a:xfrm>
          <a:off x="0" y="2926737"/>
          <a:ext cx="5297873" cy="1392168"/>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b="1" kern="1200" dirty="0"/>
            <a:t>Estrategias para facilitar las interacciones inclusivas</a:t>
          </a:r>
          <a:endParaRPr lang="en-BE" sz="2400" kern="1200" dirty="0"/>
        </a:p>
      </dsp:txBody>
      <dsp:txXfrm>
        <a:off x="67960" y="2994697"/>
        <a:ext cx="5161953" cy="1256248"/>
      </dsp:txXfrm>
    </dsp:sp>
    <dsp:sp modelId="{F1580A2D-0C3F-4063-8B5D-6F6CABBD59CB}">
      <dsp:nvSpPr>
        <dsp:cNvPr id="0" name=""/>
        <dsp:cNvSpPr/>
      </dsp:nvSpPr>
      <dsp:spPr>
        <a:xfrm rot="5400000">
          <a:off x="9450226" y="375377"/>
          <a:ext cx="1113734" cy="9418441"/>
        </a:xfrm>
        <a:prstGeom prst="round2Same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GB" sz="1400" b="1" kern="1200"/>
            <a:t>Escucha activa y mediación: </a:t>
          </a:r>
          <a:r>
            <a:rPr lang="en-GB" sz="1400" kern="1200"/>
            <a:t>Cultivar habilidades de escucha activa y técnicas de mediación para guiar las discusiones y asegurar que todas las voces de los estudiantes sean escuchadas.</a:t>
          </a:r>
          <a:endParaRPr lang="en-BE" sz="1400" kern="1200"/>
        </a:p>
        <a:p>
          <a:pPr marL="114300" lvl="1" indent="-114300" algn="l" defTabSz="622300">
            <a:lnSpc>
              <a:spcPct val="90000"/>
            </a:lnSpc>
            <a:spcBef>
              <a:spcPct val="0"/>
            </a:spcBef>
            <a:spcAft>
              <a:spcPct val="15000"/>
            </a:spcAft>
            <a:buChar char="•"/>
          </a:pPr>
          <a:r>
            <a:rPr lang="en-GB" sz="1400" b="1" kern="1200"/>
            <a:t>Retroalimentación y mejora: </a:t>
          </a:r>
          <a:r>
            <a:rPr lang="en-GB" sz="1400" kern="1200"/>
            <a:t>Crear mecanismos para que los estudiantes proporcionen información sobre el proceso de facilitación, utilizando esta información para perfeccionar las técnicas y los enfoques.</a:t>
          </a:r>
          <a:endParaRPr lang="en-BE" sz="1400" kern="1200"/>
        </a:p>
      </dsp:txBody>
      <dsp:txXfrm rot="-5400000">
        <a:off x="5297873" y="4582098"/>
        <a:ext cx="9364073" cy="1004998"/>
      </dsp:txXfrm>
    </dsp:sp>
    <dsp:sp modelId="{35E66312-DDBC-4540-8B47-DE85F24B16F8}">
      <dsp:nvSpPr>
        <dsp:cNvPr id="0" name=""/>
        <dsp:cNvSpPr/>
      </dsp:nvSpPr>
      <dsp:spPr>
        <a:xfrm>
          <a:off x="0" y="4388514"/>
          <a:ext cx="5297873" cy="1392168"/>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b="1" kern="1200" dirty="0"/>
            <a:t>Desarrollo de técnicas de facilitación</a:t>
          </a:r>
          <a:endParaRPr lang="en-BE" sz="2400" kern="1200" dirty="0"/>
        </a:p>
      </dsp:txBody>
      <dsp:txXfrm>
        <a:off x="67960" y="4456474"/>
        <a:ext cx="5161953" cy="1256248"/>
      </dsp:txXfrm>
    </dsp:sp>
    <dsp:sp modelId="{69EB22CA-ACD7-4A4D-B0A7-D60A3263ACF8}">
      <dsp:nvSpPr>
        <dsp:cNvPr id="0" name=""/>
        <dsp:cNvSpPr/>
      </dsp:nvSpPr>
      <dsp:spPr>
        <a:xfrm rot="5400000">
          <a:off x="9450226" y="1837153"/>
          <a:ext cx="1113734" cy="9418441"/>
        </a:xfrm>
        <a:prstGeom prst="round2Same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GB" sz="1400" kern="1200"/>
            <a:t>Destacar que, mediante una facilitación eficaz, los educadores pueden desbloquear niveles más profundos de comprensión e interacción entre los estudiantes, haciendo que el proceso de colaboración sea tan importante como el propio contenido en el viaje de aprendizaje.</a:t>
          </a:r>
          <a:endParaRPr lang="en-BE" sz="1400" kern="1200"/>
        </a:p>
      </dsp:txBody>
      <dsp:txXfrm rot="-5400000">
        <a:off x="5297873" y="6043874"/>
        <a:ext cx="9364073" cy="1004998"/>
      </dsp:txXfrm>
    </dsp:sp>
    <dsp:sp modelId="{56C14327-E3E5-4FB7-AFAD-ADBA2EDF1BF4}">
      <dsp:nvSpPr>
        <dsp:cNvPr id="0" name=""/>
        <dsp:cNvSpPr/>
      </dsp:nvSpPr>
      <dsp:spPr>
        <a:xfrm>
          <a:off x="0" y="5850290"/>
          <a:ext cx="5297873" cy="1392168"/>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b="1" kern="1200" dirty="0"/>
            <a:t>La facilitación como vía para profundizar en el aprendizaje</a:t>
          </a:r>
          <a:endParaRPr lang="en-BE" sz="2400" kern="1200" dirty="0"/>
        </a:p>
      </dsp:txBody>
      <dsp:txXfrm>
        <a:off x="67960" y="5918250"/>
        <a:ext cx="5161953" cy="12562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A3846F-6696-4BB9-84BA-5AE793D5057C}">
      <dsp:nvSpPr>
        <dsp:cNvPr id="0" name=""/>
        <dsp:cNvSpPr/>
      </dsp:nvSpPr>
      <dsp:spPr>
        <a:xfrm>
          <a:off x="0" y="3612"/>
          <a:ext cx="10728252" cy="696862"/>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kern="1200" dirty="0"/>
            <a:t>Integrar los problemas del mundo real</a:t>
          </a:r>
          <a:endParaRPr lang="en-BE" sz="3600" kern="1200" dirty="0"/>
        </a:p>
      </dsp:txBody>
      <dsp:txXfrm>
        <a:off x="34018" y="37630"/>
        <a:ext cx="10660216" cy="628826"/>
      </dsp:txXfrm>
    </dsp:sp>
    <dsp:sp modelId="{7EBA8B40-0C5C-4DF6-82C6-B900E6A63377}">
      <dsp:nvSpPr>
        <dsp:cNvPr id="0" name=""/>
        <dsp:cNvSpPr/>
      </dsp:nvSpPr>
      <dsp:spPr>
        <a:xfrm>
          <a:off x="0" y="700475"/>
          <a:ext cx="10728252" cy="2665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0622"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GB" sz="2800" b="1" kern="1200" dirty="0"/>
            <a:t>Relevancia para la vida real: </a:t>
          </a:r>
          <a:r>
            <a:rPr lang="en-GB" sz="2800" kern="1200" dirty="0"/>
            <a:t>Utilizar problemas y escenarios extraídos de la vida real para anclar las actividades colaborativas, lo que ayuda a los estudiantes a comprender las aplicaciones prácticas de lo que están aprendiendo.</a:t>
          </a:r>
          <a:endParaRPr lang="en-BE" sz="2800" kern="1200" dirty="0"/>
        </a:p>
        <a:p>
          <a:pPr marL="285750" lvl="1" indent="-285750" algn="l" defTabSz="1244600">
            <a:lnSpc>
              <a:spcPct val="90000"/>
            </a:lnSpc>
            <a:spcBef>
              <a:spcPct val="0"/>
            </a:spcBef>
            <a:spcAft>
              <a:spcPct val="20000"/>
            </a:spcAft>
            <a:buChar char="•"/>
          </a:pPr>
          <a:r>
            <a:rPr lang="en-GB" sz="2800" b="1" kern="1200" dirty="0"/>
            <a:t>Capacidad para resolver problemas: </a:t>
          </a:r>
          <a:r>
            <a:rPr lang="en-GB" sz="2800" kern="1200" dirty="0"/>
            <a:t>Animar a los estudiantes a emplear el pensamiento crítico y las habilidades de resolución de problemas a medida que trabajan juntos para encontrar soluciones a problemas complejos del mundo real.</a:t>
          </a:r>
          <a:endParaRPr lang="en-BE" sz="2800" kern="1200" dirty="0"/>
        </a:p>
      </dsp:txBody>
      <dsp:txXfrm>
        <a:off x="0" y="700475"/>
        <a:ext cx="10728252" cy="26657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0109EE-67C8-4C52-9EEC-7EDD14BEC78F}">
      <dsp:nvSpPr>
        <dsp:cNvPr id="0" name=""/>
        <dsp:cNvSpPr/>
      </dsp:nvSpPr>
      <dsp:spPr>
        <a:xfrm>
          <a:off x="0" y="2140"/>
          <a:ext cx="10907867" cy="665609"/>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kern="1200" dirty="0"/>
            <a:t>Aprovechar los escenarios basados en casos:</a:t>
          </a:r>
          <a:endParaRPr lang="en-BE" sz="3600" kern="1200" dirty="0"/>
        </a:p>
      </dsp:txBody>
      <dsp:txXfrm>
        <a:off x="32492" y="34632"/>
        <a:ext cx="10842883" cy="600625"/>
      </dsp:txXfrm>
    </dsp:sp>
    <dsp:sp modelId="{DF81F8A3-381A-4893-BA37-3E09FD8D977B}">
      <dsp:nvSpPr>
        <dsp:cNvPr id="0" name=""/>
        <dsp:cNvSpPr/>
      </dsp:nvSpPr>
      <dsp:spPr>
        <a:xfrm>
          <a:off x="0" y="667750"/>
          <a:ext cx="10907867" cy="2227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6325"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GB" sz="2800" b="1" kern="1200" dirty="0"/>
            <a:t>Exploración de escenarios: </a:t>
          </a:r>
          <a:r>
            <a:rPr lang="en-GB" sz="2800" kern="1200" dirty="0"/>
            <a:t>Introducir escenarios basados en casos que requieran que los estudiantes analicen, discutan y apliquen conceptos en contexto, promoviendo un aprendizaje más profundo a través de la aplicación práctica.</a:t>
          </a:r>
          <a:endParaRPr lang="en-BE" sz="2800" kern="1200" dirty="0"/>
        </a:p>
        <a:p>
          <a:pPr marL="285750" lvl="1" indent="-285750" algn="l" defTabSz="1244600">
            <a:lnSpc>
              <a:spcPct val="90000"/>
            </a:lnSpc>
            <a:spcBef>
              <a:spcPct val="0"/>
            </a:spcBef>
            <a:spcAft>
              <a:spcPct val="20000"/>
            </a:spcAft>
            <a:buChar char="•"/>
          </a:pPr>
          <a:r>
            <a:rPr lang="en-GB" sz="2800" b="1" kern="1200" dirty="0"/>
            <a:t>Perspectivas diversas: </a:t>
          </a:r>
          <a:r>
            <a:rPr lang="en-GB" sz="2800" kern="1200" dirty="0"/>
            <a:t>Utilizar las diversas perspectivas dentro del grupo para enfocar los escenarios desde múltiples ángulos, enriqueciendo la experiencia de aprendizaje.</a:t>
          </a:r>
          <a:endParaRPr lang="en-BE" sz="2800" kern="1200" dirty="0"/>
        </a:p>
      </dsp:txBody>
      <dsp:txXfrm>
        <a:off x="0" y="667750"/>
        <a:ext cx="10907867" cy="22279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1A17E6-2686-4D0B-A40C-81072E8A1A12}">
      <dsp:nvSpPr>
        <dsp:cNvPr id="0" name=""/>
        <dsp:cNvSpPr/>
      </dsp:nvSpPr>
      <dsp:spPr>
        <a:xfrm>
          <a:off x="0" y="14023"/>
          <a:ext cx="9144000" cy="62361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dirty="0"/>
            <a:t>Estrategias de facilitación del aprendizaje activo:</a:t>
          </a:r>
          <a:endParaRPr lang="en-BE" sz="2600" kern="1200" dirty="0"/>
        </a:p>
      </dsp:txBody>
      <dsp:txXfrm>
        <a:off x="30442" y="44465"/>
        <a:ext cx="9083116" cy="562726"/>
      </dsp:txXfrm>
    </dsp:sp>
    <dsp:sp modelId="{6A0C5350-19C9-4C29-B323-0A5CCC3504EA}">
      <dsp:nvSpPr>
        <dsp:cNvPr id="0" name=""/>
        <dsp:cNvSpPr/>
      </dsp:nvSpPr>
      <dsp:spPr>
        <a:xfrm>
          <a:off x="0" y="637633"/>
          <a:ext cx="9144000" cy="1829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GB" sz="2000" b="1" kern="1200" dirty="0" err="1"/>
            <a:t>Descubrimiento</a:t>
          </a:r>
          <a:r>
            <a:rPr lang="en-GB" sz="2000" b="1" kern="1200" dirty="0"/>
            <a:t> </a:t>
          </a:r>
          <a:r>
            <a:rPr lang="en-GB" sz="2000" b="1" kern="1200" dirty="0" err="1"/>
            <a:t>guiado</a:t>
          </a:r>
          <a:r>
            <a:rPr lang="en-GB" sz="2000" b="1" kern="1200" dirty="0"/>
            <a:t>: </a:t>
          </a:r>
          <a:r>
            <a:rPr lang="en-GB" sz="2000" kern="1200" dirty="0" err="1"/>
            <a:t>Dotar</a:t>
          </a:r>
          <a:r>
            <a:rPr lang="en-GB" sz="2000" kern="1200" dirty="0"/>
            <a:t> a </a:t>
          </a:r>
          <a:r>
            <a:rPr lang="en-GB" sz="2000" kern="1200" dirty="0" err="1"/>
            <a:t>los</a:t>
          </a:r>
          <a:r>
            <a:rPr lang="en-GB" sz="2000" kern="1200" dirty="0"/>
            <a:t> </a:t>
          </a:r>
          <a:r>
            <a:rPr lang="en-GB" sz="2000" kern="1200" dirty="0" err="1"/>
            <a:t>educadores</a:t>
          </a:r>
          <a:r>
            <a:rPr lang="en-GB" sz="2000" kern="1200" dirty="0"/>
            <a:t> de </a:t>
          </a:r>
          <a:r>
            <a:rPr lang="en-GB" sz="2000" kern="1200" dirty="0" err="1"/>
            <a:t>estrategias</a:t>
          </a:r>
          <a:r>
            <a:rPr lang="en-GB" sz="2000" kern="1200" dirty="0"/>
            <a:t> para </a:t>
          </a:r>
          <a:r>
            <a:rPr lang="en-GB" sz="2000" kern="1200" dirty="0" err="1"/>
            <a:t>guiar</a:t>
          </a:r>
          <a:r>
            <a:rPr lang="en-GB" sz="2000" kern="1200" dirty="0"/>
            <a:t> a </a:t>
          </a:r>
          <a:r>
            <a:rPr lang="en-GB" sz="2000" kern="1200" dirty="0" err="1"/>
            <a:t>los</a:t>
          </a:r>
          <a:r>
            <a:rPr lang="en-GB" sz="2000" kern="1200" dirty="0"/>
            <a:t> </a:t>
          </a:r>
          <a:r>
            <a:rPr lang="en-GB" sz="2000" kern="1200" dirty="0" err="1"/>
            <a:t>alumnos</a:t>
          </a:r>
          <a:r>
            <a:rPr lang="en-GB" sz="2000" kern="1200" dirty="0"/>
            <a:t> a </a:t>
          </a:r>
          <a:r>
            <a:rPr lang="en-GB" sz="2000" kern="1200" dirty="0" err="1"/>
            <a:t>través</a:t>
          </a:r>
          <a:r>
            <a:rPr lang="en-GB" sz="2000" kern="1200" dirty="0"/>
            <a:t> del </a:t>
          </a:r>
          <a:r>
            <a:rPr lang="en-GB" sz="2000" kern="1200" dirty="0" err="1"/>
            <a:t>proceso</a:t>
          </a:r>
          <a:r>
            <a:rPr lang="en-GB" sz="2000" kern="1200" dirty="0"/>
            <a:t> de </a:t>
          </a:r>
          <a:r>
            <a:rPr lang="en-GB" sz="2000" kern="1200" dirty="0" err="1"/>
            <a:t>descubrimiento</a:t>
          </a:r>
          <a:r>
            <a:rPr lang="en-GB" sz="2000" kern="1200" dirty="0"/>
            <a:t> sin </a:t>
          </a:r>
          <a:r>
            <a:rPr lang="en-GB" sz="2000" kern="1200" dirty="0" err="1"/>
            <a:t>dar</a:t>
          </a:r>
          <a:r>
            <a:rPr lang="en-GB" sz="2000" kern="1200" dirty="0"/>
            <a:t> </a:t>
          </a:r>
          <a:r>
            <a:rPr lang="en-GB" sz="2000" kern="1200" dirty="0" err="1"/>
            <a:t>respuestas</a:t>
          </a:r>
          <a:r>
            <a:rPr lang="en-GB" sz="2000" kern="1200" dirty="0"/>
            <a:t> </a:t>
          </a:r>
          <a:r>
            <a:rPr lang="en-GB" sz="2000" kern="1200" dirty="0" err="1"/>
            <a:t>directas</a:t>
          </a:r>
          <a:r>
            <a:rPr lang="en-GB" sz="2000" kern="1200" dirty="0"/>
            <a:t>, </a:t>
          </a:r>
          <a:r>
            <a:rPr lang="en-GB" sz="2000" kern="1200" dirty="0" err="1"/>
            <a:t>fomentando</a:t>
          </a:r>
          <a:r>
            <a:rPr lang="en-GB" sz="2000" kern="1200" dirty="0"/>
            <a:t> la </a:t>
          </a:r>
          <a:r>
            <a:rPr lang="en-GB" sz="2000" kern="1200" dirty="0" err="1"/>
            <a:t>exploración</a:t>
          </a:r>
          <a:r>
            <a:rPr lang="en-GB" sz="2000" kern="1200" dirty="0"/>
            <a:t> y la </a:t>
          </a:r>
          <a:r>
            <a:rPr lang="en-GB" sz="2000" kern="1200" dirty="0" err="1"/>
            <a:t>indagación</a:t>
          </a:r>
          <a:r>
            <a:rPr lang="en-GB" sz="2000" kern="1200" dirty="0"/>
            <a:t>.</a:t>
          </a:r>
          <a:endParaRPr lang="en-BE" sz="2000" kern="1200" dirty="0"/>
        </a:p>
        <a:p>
          <a:pPr marL="228600" lvl="1" indent="-228600" algn="l" defTabSz="889000" rtl="0">
            <a:lnSpc>
              <a:spcPct val="90000"/>
            </a:lnSpc>
            <a:spcBef>
              <a:spcPct val="0"/>
            </a:spcBef>
            <a:spcAft>
              <a:spcPct val="20000"/>
            </a:spcAft>
            <a:buChar char="•"/>
          </a:pPr>
          <a:r>
            <a:rPr lang="en-GB" sz="2000" b="1" kern="1200" dirty="0"/>
            <a:t>Circuitos de </a:t>
          </a:r>
          <a:r>
            <a:rPr lang="en-GB" sz="2000" b="1" kern="1200" dirty="0" err="1"/>
            <a:t>retroalimentación</a:t>
          </a:r>
          <a:r>
            <a:rPr lang="en-GB" sz="2000" b="1" kern="1200" dirty="0"/>
            <a:t>: </a:t>
          </a:r>
          <a:r>
            <a:rPr lang="en-GB" sz="2000" kern="1200" dirty="0" err="1"/>
            <a:t>Establezca</a:t>
          </a:r>
          <a:r>
            <a:rPr lang="en-GB" sz="2000" kern="1200" dirty="0">
              <a:latin typeface="Calibri"/>
            </a:rPr>
            <a:t> </a:t>
          </a:r>
          <a:r>
            <a:rPr lang="en-GB" sz="2000" kern="1200" dirty="0" err="1">
              <a:latin typeface="Calibri"/>
            </a:rPr>
            <a:t>circuitos</a:t>
          </a:r>
          <a:r>
            <a:rPr lang="en-GB" sz="2000" kern="1200" dirty="0"/>
            <a:t> de </a:t>
          </a:r>
          <a:r>
            <a:rPr lang="en-GB" sz="2000" kern="1200" dirty="0" err="1"/>
            <a:t>retroalimentación</a:t>
          </a:r>
          <a:r>
            <a:rPr lang="en-GB" sz="2000" kern="1200" dirty="0"/>
            <a:t> </a:t>
          </a:r>
          <a:r>
            <a:rPr lang="en-GB" sz="2000" kern="1200" dirty="0" err="1"/>
            <a:t>rápida</a:t>
          </a:r>
          <a:r>
            <a:rPr lang="en-GB" sz="2000" kern="1200" dirty="0"/>
            <a:t> que </a:t>
          </a:r>
          <a:r>
            <a:rPr lang="en-GB" sz="2000" kern="1200" dirty="0" err="1"/>
            <a:t>permitan</a:t>
          </a:r>
          <a:r>
            <a:rPr lang="en-GB" sz="2000" kern="1200" dirty="0"/>
            <a:t> a </a:t>
          </a:r>
          <a:r>
            <a:rPr lang="en-GB" sz="2000" kern="1200" dirty="0" err="1"/>
            <a:t>los</a:t>
          </a:r>
          <a:r>
            <a:rPr lang="en-GB" sz="2000" kern="1200" dirty="0"/>
            <a:t> </a:t>
          </a:r>
          <a:r>
            <a:rPr lang="en-GB" sz="2000" kern="1200" dirty="0" err="1"/>
            <a:t>estudiantes</a:t>
          </a:r>
          <a:r>
            <a:rPr lang="en-GB" sz="2000" kern="1200" dirty="0"/>
            <a:t> </a:t>
          </a:r>
          <a:r>
            <a:rPr lang="en-GB" sz="2000" kern="1200" dirty="0" err="1"/>
            <a:t>poner</a:t>
          </a:r>
          <a:r>
            <a:rPr lang="en-GB" sz="2000" kern="1200" dirty="0"/>
            <a:t> a </a:t>
          </a:r>
          <a:r>
            <a:rPr lang="en-GB" sz="2000" kern="1200" dirty="0" err="1"/>
            <a:t>prueba</a:t>
          </a:r>
          <a:r>
            <a:rPr lang="en-GB" sz="2000" kern="1200" dirty="0"/>
            <a:t> sus ideas y </a:t>
          </a:r>
          <a:r>
            <a:rPr lang="en-GB" sz="2000" kern="1200" dirty="0" err="1"/>
            <a:t>recibir</a:t>
          </a:r>
          <a:r>
            <a:rPr lang="en-GB" sz="2000" kern="1200" dirty="0"/>
            <a:t> </a:t>
          </a:r>
          <a:r>
            <a:rPr lang="en-GB" sz="2000" kern="1200" dirty="0" err="1"/>
            <a:t>aportaciones</a:t>
          </a:r>
          <a:r>
            <a:rPr lang="en-GB" sz="2000" kern="1200" dirty="0"/>
            <a:t> </a:t>
          </a:r>
          <a:r>
            <a:rPr lang="en-GB" sz="2000" kern="1200" dirty="0" err="1"/>
            <a:t>inmediatas</a:t>
          </a:r>
          <a:r>
            <a:rPr lang="en-GB" sz="2000" kern="1200" dirty="0"/>
            <a:t>, </a:t>
          </a:r>
          <a:r>
            <a:rPr lang="en-GB" sz="2000" kern="1200" dirty="0" err="1"/>
            <a:t>fomentando</a:t>
          </a:r>
          <a:r>
            <a:rPr lang="en-GB" sz="2000" kern="1200" dirty="0"/>
            <a:t> un </a:t>
          </a:r>
          <a:r>
            <a:rPr lang="en-GB" sz="2000" kern="1200" dirty="0" err="1"/>
            <a:t>proceso</a:t>
          </a:r>
          <a:r>
            <a:rPr lang="en-GB" sz="2000" kern="1200" dirty="0"/>
            <a:t> de </a:t>
          </a:r>
          <a:r>
            <a:rPr lang="en-GB" sz="2000" kern="1200" dirty="0" err="1"/>
            <a:t>aprendizaje</a:t>
          </a:r>
          <a:r>
            <a:rPr lang="en-GB" sz="2000" kern="1200" dirty="0"/>
            <a:t> </a:t>
          </a:r>
          <a:r>
            <a:rPr lang="en-GB" sz="2000" kern="1200" dirty="0" err="1"/>
            <a:t>dinámico</a:t>
          </a:r>
          <a:r>
            <a:rPr lang="en-GB" sz="2000" kern="1200" dirty="0"/>
            <a:t>.</a:t>
          </a:r>
          <a:endParaRPr lang="en-BE" sz="2000" kern="1200" dirty="0"/>
        </a:p>
      </dsp:txBody>
      <dsp:txXfrm>
        <a:off x="0" y="637633"/>
        <a:ext cx="9144000" cy="18298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7BA8AE-58E7-4AC6-A8CA-12BAC25BB95B}">
      <dsp:nvSpPr>
        <dsp:cNvPr id="0" name=""/>
        <dsp:cNvSpPr/>
      </dsp:nvSpPr>
      <dsp:spPr>
        <a:xfrm>
          <a:off x="0" y="84427"/>
          <a:ext cx="9144000" cy="62361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dirty="0"/>
            <a:t>Construir espacios de aprendizaje activo:</a:t>
          </a:r>
          <a:endParaRPr lang="en-BE" sz="2600" kern="1200" dirty="0"/>
        </a:p>
      </dsp:txBody>
      <dsp:txXfrm>
        <a:off x="30442" y="114869"/>
        <a:ext cx="9083116" cy="562726"/>
      </dsp:txXfrm>
    </dsp:sp>
    <dsp:sp modelId="{4DFAAA5C-CE76-44D5-81A1-62D601C28658}">
      <dsp:nvSpPr>
        <dsp:cNvPr id="0" name=""/>
        <dsp:cNvSpPr/>
      </dsp:nvSpPr>
      <dsp:spPr>
        <a:xfrm>
          <a:off x="0" y="708037"/>
          <a:ext cx="9144000" cy="1829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GB" sz="2000" b="1" kern="1200"/>
            <a:t>Espacios físicos y digitales: </a:t>
          </a:r>
          <a:r>
            <a:rPr lang="en-GB" sz="2000" kern="1200"/>
            <a:t>Cree espacios, tanto físicos como digitales, que favorezcan el aprendizaje activo. Utilice diseños de aula que faciliten la formación de grupos y plataformas digitales que apoyen la colaboración virtual.</a:t>
          </a:r>
          <a:endParaRPr lang="en-BE" sz="2000" kern="1200"/>
        </a:p>
        <a:p>
          <a:pPr marL="228600" lvl="1" indent="-228600" algn="l" defTabSz="889000">
            <a:lnSpc>
              <a:spcPct val="90000"/>
            </a:lnSpc>
            <a:spcBef>
              <a:spcPct val="0"/>
            </a:spcBef>
            <a:spcAft>
              <a:spcPct val="20000"/>
            </a:spcAft>
            <a:buChar char="•"/>
          </a:pPr>
          <a:r>
            <a:rPr lang="en-GB" sz="2000" b="1" kern="1200"/>
            <a:t>Herramientas de participación: </a:t>
          </a:r>
          <a:r>
            <a:rPr lang="en-GB" sz="2000" kern="1200"/>
            <a:t>Incorpore herramientas de participación como sistemas de respuesta del público y software colaborativo que fomenten la participación y permitan a los estudiantes contribuir en tiempo real.</a:t>
          </a:r>
          <a:endParaRPr lang="en-BE" sz="2000" kern="1200"/>
        </a:p>
      </dsp:txBody>
      <dsp:txXfrm>
        <a:off x="0" y="708037"/>
        <a:ext cx="9144000" cy="18298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7AD808-E481-4F21-8E57-DEB0A9BE0588}">
      <dsp:nvSpPr>
        <dsp:cNvPr id="0" name=""/>
        <dsp:cNvSpPr/>
      </dsp:nvSpPr>
      <dsp:spPr>
        <a:xfrm>
          <a:off x="5347" y="135242"/>
          <a:ext cx="3215475" cy="902295"/>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b="1" kern="1200"/>
            <a:t>Elementos esenciales del trabajo en equipo de los estudiantes:</a:t>
          </a:r>
          <a:endParaRPr lang="en-BE" sz="1800" kern="1200"/>
        </a:p>
      </dsp:txBody>
      <dsp:txXfrm>
        <a:off x="5347" y="135242"/>
        <a:ext cx="3215475" cy="902295"/>
      </dsp:txXfrm>
    </dsp:sp>
    <dsp:sp modelId="{1DD47833-821E-4A91-8D89-7CB9F08C62BD}">
      <dsp:nvSpPr>
        <dsp:cNvPr id="0" name=""/>
        <dsp:cNvSpPr/>
      </dsp:nvSpPr>
      <dsp:spPr>
        <a:xfrm>
          <a:off x="5347" y="1037537"/>
          <a:ext cx="3215475" cy="5459805"/>
        </a:xfrm>
        <a:prstGeom prst="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b="1" kern="1200"/>
            <a:t>Comunicación: </a:t>
          </a:r>
          <a:r>
            <a:rPr lang="en-GB" sz="1800" kern="1200"/>
            <a:t>Destacar la importancia de una comunicación clara y abierta como base del éxito del trabajo en equipo, animando a los alumnos a expresar sus ideas y a escuchar activamente a sus compañeros.</a:t>
          </a:r>
          <a:endParaRPr lang="en-BE" sz="1800" kern="1200"/>
        </a:p>
        <a:p>
          <a:pPr marL="171450" lvl="1" indent="-171450" algn="l" defTabSz="800100">
            <a:lnSpc>
              <a:spcPct val="90000"/>
            </a:lnSpc>
            <a:spcBef>
              <a:spcPct val="0"/>
            </a:spcBef>
            <a:spcAft>
              <a:spcPct val="15000"/>
            </a:spcAft>
            <a:buChar char="•"/>
          </a:pPr>
          <a:r>
            <a:rPr lang="en-GB" sz="1800" b="1" kern="1200"/>
            <a:t>Clarificación de funciones: </a:t>
          </a:r>
          <a:r>
            <a:rPr lang="en-GB" sz="1800" kern="1200"/>
            <a:t>Discutir la importancia de definir las funciones dentro del equipo para garantizar una carga de trabajo equilibrada y responsabilidades claras, evitando malentendidos y asegurando una colaboración eficaz</a:t>
          </a:r>
          <a:r>
            <a:rPr lang="en-GB" sz="1800" b="1" kern="1200"/>
            <a:t>.</a:t>
          </a:r>
          <a:endParaRPr lang="en-BE" sz="1800" kern="1200"/>
        </a:p>
      </dsp:txBody>
      <dsp:txXfrm>
        <a:off x="5347" y="1037537"/>
        <a:ext cx="3215475" cy="5459805"/>
      </dsp:txXfrm>
    </dsp:sp>
    <dsp:sp modelId="{12BA62E0-C273-461A-8895-D0282D0BAC31}">
      <dsp:nvSpPr>
        <dsp:cNvPr id="0" name=""/>
        <dsp:cNvSpPr/>
      </dsp:nvSpPr>
      <dsp:spPr>
        <a:xfrm>
          <a:off x="3670989" y="135242"/>
          <a:ext cx="3215475" cy="902295"/>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b="1" kern="1200"/>
            <a:t>Resolución de conflictos en el trabajo en equipo:</a:t>
          </a:r>
          <a:endParaRPr lang="en-BE" sz="1800" kern="1200"/>
        </a:p>
      </dsp:txBody>
      <dsp:txXfrm>
        <a:off x="3670989" y="135242"/>
        <a:ext cx="3215475" cy="902295"/>
      </dsp:txXfrm>
    </dsp:sp>
    <dsp:sp modelId="{E9C3F645-B1FE-4291-87CE-A0C6024B251E}">
      <dsp:nvSpPr>
        <dsp:cNvPr id="0" name=""/>
        <dsp:cNvSpPr/>
      </dsp:nvSpPr>
      <dsp:spPr>
        <a:xfrm>
          <a:off x="3670989" y="1037537"/>
          <a:ext cx="3215475" cy="5459805"/>
        </a:xfrm>
        <a:prstGeom prst="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b="1" kern="1200"/>
            <a:t>Identificación precoz de conflictos: </a:t>
          </a:r>
          <a:r>
            <a:rPr lang="en-GB" sz="1800" kern="1200"/>
            <a:t>Dotar a los estudiantes de la capacidad de reconocer los primeros signos de conflicto y comprender que el conflicto, cuando se gestiona adecuadamente, puede conducir al crecimiento y a mejores soluciones.</a:t>
          </a:r>
          <a:endParaRPr lang="en-BE" sz="1800" kern="1200"/>
        </a:p>
        <a:p>
          <a:pPr marL="171450" lvl="1" indent="-171450" algn="l" defTabSz="800100">
            <a:lnSpc>
              <a:spcPct val="90000"/>
            </a:lnSpc>
            <a:spcBef>
              <a:spcPct val="0"/>
            </a:spcBef>
            <a:spcAft>
              <a:spcPct val="15000"/>
            </a:spcAft>
            <a:buChar char="•"/>
          </a:pPr>
          <a:r>
            <a:rPr lang="en-GB" sz="1800" b="1" kern="1200"/>
            <a:t>Estrategias de resolución: </a:t>
          </a:r>
          <a:r>
            <a:rPr lang="en-GB" sz="1800" kern="1200"/>
            <a:t>Ofrecer estrategias de resolución de conflictos, incluidas técnicas de mediación y métodos estructurados de resolución de problemas, para ayudar a los alumnos a afrontar los desacuerdos de forma constructiva.</a:t>
          </a:r>
          <a:endParaRPr lang="en-BE" sz="1800" kern="1200"/>
        </a:p>
      </dsp:txBody>
      <dsp:txXfrm>
        <a:off x="3670989" y="1037537"/>
        <a:ext cx="3215475" cy="5459805"/>
      </dsp:txXfrm>
    </dsp:sp>
    <dsp:sp modelId="{41EBDCFF-4F7B-4C51-AD6B-1704B025D4FB}">
      <dsp:nvSpPr>
        <dsp:cNvPr id="0" name=""/>
        <dsp:cNvSpPr/>
      </dsp:nvSpPr>
      <dsp:spPr>
        <a:xfrm>
          <a:off x="7336631" y="135242"/>
          <a:ext cx="3215475" cy="902295"/>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b="1" kern="1200"/>
            <a:t>Creación de consenso:</a:t>
          </a:r>
          <a:endParaRPr lang="en-BE" sz="1800" kern="1200"/>
        </a:p>
      </dsp:txBody>
      <dsp:txXfrm>
        <a:off x="7336631" y="135242"/>
        <a:ext cx="3215475" cy="902295"/>
      </dsp:txXfrm>
    </dsp:sp>
    <dsp:sp modelId="{39F907EC-35E8-45EC-8B13-5B4773A75939}">
      <dsp:nvSpPr>
        <dsp:cNvPr id="0" name=""/>
        <dsp:cNvSpPr/>
      </dsp:nvSpPr>
      <dsp:spPr>
        <a:xfrm>
          <a:off x="7336631" y="1037537"/>
          <a:ext cx="3215475" cy="5459805"/>
        </a:xfrm>
        <a:prstGeom prst="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b="1" kern="1200"/>
            <a:t>El arte del compromiso: </a:t>
          </a:r>
          <a:r>
            <a:rPr lang="en-GB" sz="1800" kern="1200"/>
            <a:t>Destacar las técnicas para lograr el consenso, haciendo hincapié en el valor del compromiso y la capacidad de integrar diversas perspectivas en un plan de acción cohesionado.</a:t>
          </a:r>
          <a:endParaRPr lang="en-BE" sz="1800" kern="1200"/>
        </a:p>
        <a:p>
          <a:pPr marL="171450" lvl="1" indent="-171450" algn="l" defTabSz="800100">
            <a:lnSpc>
              <a:spcPct val="90000"/>
            </a:lnSpc>
            <a:spcBef>
              <a:spcPct val="0"/>
            </a:spcBef>
            <a:spcAft>
              <a:spcPct val="15000"/>
            </a:spcAft>
            <a:buChar char="•"/>
          </a:pPr>
          <a:r>
            <a:rPr lang="en-GB" sz="1800" b="1" kern="1200"/>
            <a:t>Proceso de toma de decisiones: </a:t>
          </a:r>
          <a:r>
            <a:rPr lang="en-GB" sz="1800" kern="1200"/>
            <a:t>Proporcionar un marco para la toma de decisiones en colaboración que fomente la participación de todos los miembros del equipo y conduzca a decisiones que cuenten con el apoyo de todo el grupo.</a:t>
          </a:r>
          <a:endParaRPr lang="en-BE" sz="1800" kern="1200"/>
        </a:p>
      </dsp:txBody>
      <dsp:txXfrm>
        <a:off x="7336631" y="1037537"/>
        <a:ext cx="3215475" cy="5459805"/>
      </dsp:txXfrm>
    </dsp:sp>
    <dsp:sp modelId="{FCCFA650-55AB-4890-B204-E684F0DEFFBE}">
      <dsp:nvSpPr>
        <dsp:cNvPr id="0" name=""/>
        <dsp:cNvSpPr/>
      </dsp:nvSpPr>
      <dsp:spPr>
        <a:xfrm>
          <a:off x="11002273" y="135242"/>
          <a:ext cx="3215475" cy="902295"/>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b="1" kern="1200"/>
            <a:t>Toma de decisiones en colaboración:</a:t>
          </a:r>
          <a:endParaRPr lang="en-BE" sz="1800" kern="1200"/>
        </a:p>
      </dsp:txBody>
      <dsp:txXfrm>
        <a:off x="11002273" y="135242"/>
        <a:ext cx="3215475" cy="902295"/>
      </dsp:txXfrm>
    </dsp:sp>
    <dsp:sp modelId="{C2C39893-4B92-4A7E-A50D-039F271F665E}">
      <dsp:nvSpPr>
        <dsp:cNvPr id="0" name=""/>
        <dsp:cNvSpPr/>
      </dsp:nvSpPr>
      <dsp:spPr>
        <a:xfrm>
          <a:off x="11002273" y="1037537"/>
          <a:ext cx="3215475" cy="5459805"/>
        </a:xfrm>
        <a:prstGeom prst="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b="1" kern="1200"/>
            <a:t>Aprovechar los puntos fuertes del grupo: </a:t>
          </a:r>
          <a:r>
            <a:rPr lang="en-GB" sz="1800" kern="1200"/>
            <a:t>Anime a los estudiantes a aprovechar sus puntos fuertes y conocimientos colectivos a la hora de tomar decisiones, lo que conducirá a resultados más sólidos y fundamentados.</a:t>
          </a:r>
          <a:endParaRPr lang="en-BE" sz="1800" kern="1200"/>
        </a:p>
        <a:p>
          <a:pPr marL="171450" lvl="1" indent="-171450" algn="l" defTabSz="800100">
            <a:lnSpc>
              <a:spcPct val="90000"/>
            </a:lnSpc>
            <a:spcBef>
              <a:spcPct val="0"/>
            </a:spcBef>
            <a:spcAft>
              <a:spcPct val="15000"/>
            </a:spcAft>
            <a:buChar char="•"/>
          </a:pPr>
          <a:r>
            <a:rPr lang="en-GB" sz="1800" b="1" kern="1200"/>
            <a:t>Papel del facilitador: </a:t>
          </a:r>
          <a:r>
            <a:rPr lang="en-GB" sz="1800" kern="1200"/>
            <a:t>Aclarar el papel del educador como facilitador en este proceso, proporcionando orientación sin dictar la dirección, permitiendo que los alumnos se apropien de sus decisiones.</a:t>
          </a:r>
          <a:endParaRPr lang="en-BE" sz="1800" kern="1200"/>
        </a:p>
      </dsp:txBody>
      <dsp:txXfrm>
        <a:off x="11002273" y="1037537"/>
        <a:ext cx="3215475" cy="545980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77644-FC90-4975-8B3A-67C9A98414D6}">
      <dsp:nvSpPr>
        <dsp:cNvPr id="0" name=""/>
        <dsp:cNvSpPr/>
      </dsp:nvSpPr>
      <dsp:spPr>
        <a:xfrm>
          <a:off x="10407" y="541741"/>
          <a:ext cx="4495065" cy="3355471"/>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GB" sz="2000" kern="1200"/>
            <a:t>Actividad: Asigna un estudio de caso real relacionado con el campo profesional (por ejemplo, un caso de solución de problemas de automoción). Los grupos analizan el escenario, identifican los problemas clave y proponen soluciones.</a:t>
          </a:r>
          <a:endParaRPr lang="en-BE" sz="2000" kern="1200"/>
        </a:p>
        <a:p>
          <a:pPr marL="228600" lvl="1" indent="-228600" algn="l" defTabSz="889000">
            <a:lnSpc>
              <a:spcPct val="90000"/>
            </a:lnSpc>
            <a:spcBef>
              <a:spcPct val="0"/>
            </a:spcBef>
            <a:spcAft>
              <a:spcPct val="15000"/>
            </a:spcAft>
            <a:buChar char="•"/>
          </a:pPr>
          <a:r>
            <a:rPr lang="en-GB" sz="2000" kern="1200"/>
            <a:t>Objetivo: Desarrollar el pensamiento crítico, la capacidad para resolver problemas prácticos y el trabajo en equipo.</a:t>
          </a:r>
          <a:endParaRPr lang="en-BE" sz="2000" kern="1200"/>
        </a:p>
      </dsp:txBody>
      <dsp:txXfrm>
        <a:off x="89030" y="620364"/>
        <a:ext cx="4337819" cy="3276848"/>
      </dsp:txXfrm>
    </dsp:sp>
    <dsp:sp modelId="{DBD03463-21D3-4678-B226-A0E8EDEE98CA}">
      <dsp:nvSpPr>
        <dsp:cNvPr id="0" name=""/>
        <dsp:cNvSpPr/>
      </dsp:nvSpPr>
      <dsp:spPr>
        <a:xfrm>
          <a:off x="10407" y="3897213"/>
          <a:ext cx="4495065" cy="1442852"/>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9540" tIns="0" rIns="43180" bIns="0" numCol="1" spcCol="1270" anchor="ctr" anchorCtr="0">
          <a:noAutofit/>
        </a:bodyPr>
        <a:lstStyle/>
        <a:p>
          <a:pPr marL="0" lvl="0" indent="0" algn="l" defTabSz="1511300">
            <a:lnSpc>
              <a:spcPct val="90000"/>
            </a:lnSpc>
            <a:spcBef>
              <a:spcPct val="0"/>
            </a:spcBef>
            <a:spcAft>
              <a:spcPct val="35000"/>
            </a:spcAft>
            <a:buNone/>
          </a:pPr>
          <a:r>
            <a:rPr lang="en-GB" sz="3400" b="1" kern="1200"/>
            <a:t>Análisis de casos prácticos </a:t>
          </a:r>
          <a:endParaRPr lang="en-BE" sz="3400" kern="1200"/>
        </a:p>
      </dsp:txBody>
      <dsp:txXfrm>
        <a:off x="10407" y="3897213"/>
        <a:ext cx="3165539" cy="1442852"/>
      </dsp:txXfrm>
    </dsp:sp>
    <dsp:sp modelId="{16727F09-A820-4661-B798-4A6ACA264F2D}">
      <dsp:nvSpPr>
        <dsp:cNvPr id="0" name=""/>
        <dsp:cNvSpPr/>
      </dsp:nvSpPr>
      <dsp:spPr>
        <a:xfrm>
          <a:off x="3303104" y="4126397"/>
          <a:ext cx="1573272" cy="157327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546E0744-48AE-4841-A70D-05A0546E0F59}">
      <dsp:nvSpPr>
        <dsp:cNvPr id="0" name=""/>
        <dsp:cNvSpPr/>
      </dsp:nvSpPr>
      <dsp:spPr>
        <a:xfrm>
          <a:off x="5266145" y="541741"/>
          <a:ext cx="4495065" cy="3355471"/>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GB" sz="2000" kern="1200" dirty="0"/>
            <a:t>Actividad: Asigna a los grupos la creación de un proyecto, como el diseño de un plan de marketing para un negocio local, la construcción de un mueble o la instalación de un circuito eléctrico básico.</a:t>
          </a:r>
          <a:endParaRPr lang="en-BE" sz="2000" kern="1200" dirty="0"/>
        </a:p>
        <a:p>
          <a:pPr marL="228600" lvl="1" indent="-228600" algn="l" defTabSz="889000">
            <a:lnSpc>
              <a:spcPct val="90000"/>
            </a:lnSpc>
            <a:spcBef>
              <a:spcPct val="0"/>
            </a:spcBef>
            <a:spcAft>
              <a:spcPct val="15000"/>
            </a:spcAft>
            <a:buChar char="•"/>
          </a:pPr>
          <a:r>
            <a:rPr lang="en-GB" sz="2000" kern="1200"/>
            <a:t>Objetivo: Aplicar los conocimientos teóricos a una tarea práctica y desarrollar la gestión de proyectos, la planificación y las habilidades prácticas.</a:t>
          </a:r>
          <a:endParaRPr lang="en-BE" sz="2000" kern="1200"/>
        </a:p>
      </dsp:txBody>
      <dsp:txXfrm>
        <a:off x="5344768" y="620364"/>
        <a:ext cx="4337819" cy="3276848"/>
      </dsp:txXfrm>
    </dsp:sp>
    <dsp:sp modelId="{81F4ECC3-3977-41C2-9C40-203F375483F7}">
      <dsp:nvSpPr>
        <dsp:cNvPr id="0" name=""/>
        <dsp:cNvSpPr/>
      </dsp:nvSpPr>
      <dsp:spPr>
        <a:xfrm>
          <a:off x="5266145" y="3897213"/>
          <a:ext cx="4495065" cy="1442852"/>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9540" tIns="0" rIns="43180" bIns="0" numCol="1" spcCol="1270" anchor="ctr" anchorCtr="0">
          <a:noAutofit/>
        </a:bodyPr>
        <a:lstStyle/>
        <a:p>
          <a:pPr marL="0" lvl="0" indent="0" algn="l" defTabSz="1511300">
            <a:lnSpc>
              <a:spcPct val="90000"/>
            </a:lnSpc>
            <a:spcBef>
              <a:spcPct val="0"/>
            </a:spcBef>
            <a:spcAft>
              <a:spcPct val="35000"/>
            </a:spcAft>
            <a:buNone/>
          </a:pPr>
          <a:r>
            <a:rPr lang="en-GB" sz="3400" b="1" kern="1200"/>
            <a:t>Aprendizaje basado en proyectos</a:t>
          </a:r>
          <a:endParaRPr lang="en-BE" sz="3400" kern="1200"/>
        </a:p>
      </dsp:txBody>
      <dsp:txXfrm>
        <a:off x="5266145" y="3897213"/>
        <a:ext cx="3165539" cy="1442852"/>
      </dsp:txXfrm>
    </dsp:sp>
    <dsp:sp modelId="{8656C555-92DB-4F5B-BB1D-6411D38ACFB7}">
      <dsp:nvSpPr>
        <dsp:cNvPr id="0" name=""/>
        <dsp:cNvSpPr/>
      </dsp:nvSpPr>
      <dsp:spPr>
        <a:xfrm>
          <a:off x="8558843" y="4126397"/>
          <a:ext cx="1573272" cy="1573272"/>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81E6E12D-27CC-46FE-8C82-534FC1785E31}">
      <dsp:nvSpPr>
        <dsp:cNvPr id="0" name=""/>
        <dsp:cNvSpPr/>
      </dsp:nvSpPr>
      <dsp:spPr>
        <a:xfrm>
          <a:off x="10521884" y="541741"/>
          <a:ext cx="4495065" cy="3355471"/>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GB" sz="2000" kern="1200"/>
            <a:t>Actividad: Los alumnos representan una interacción con un cliente, como una situación de atención al cliente en hostelería o una consulta con un paciente sanitario.</a:t>
          </a:r>
          <a:endParaRPr lang="en-BE" sz="2000" kern="1200"/>
        </a:p>
        <a:p>
          <a:pPr marL="228600" lvl="1" indent="-228600" algn="l" defTabSz="889000">
            <a:lnSpc>
              <a:spcPct val="90000"/>
            </a:lnSpc>
            <a:spcBef>
              <a:spcPct val="0"/>
            </a:spcBef>
            <a:spcAft>
              <a:spcPct val="15000"/>
            </a:spcAft>
            <a:buChar char="•"/>
          </a:pPr>
          <a:r>
            <a:rPr lang="en-GB" sz="2000" kern="1200"/>
            <a:t>Objetivo: Mejorar las habilidades de comunicación, comprender los escenarios específicos de la industria y practicar el comportamiento profesional.</a:t>
          </a:r>
          <a:endParaRPr lang="en-BE" sz="2000" kern="1200"/>
        </a:p>
      </dsp:txBody>
      <dsp:txXfrm>
        <a:off x="10600507" y="620364"/>
        <a:ext cx="4337819" cy="3276848"/>
      </dsp:txXfrm>
    </dsp:sp>
    <dsp:sp modelId="{8BE64AE9-D9FE-465F-9654-41E8E7499393}">
      <dsp:nvSpPr>
        <dsp:cNvPr id="0" name=""/>
        <dsp:cNvSpPr/>
      </dsp:nvSpPr>
      <dsp:spPr>
        <a:xfrm>
          <a:off x="10521884" y="3897213"/>
          <a:ext cx="4495065" cy="1442852"/>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9540" tIns="0" rIns="43180" bIns="0" numCol="1" spcCol="1270" anchor="ctr" anchorCtr="0">
          <a:noAutofit/>
        </a:bodyPr>
        <a:lstStyle/>
        <a:p>
          <a:pPr marL="0" lvl="0" indent="0" algn="l" defTabSz="1511300">
            <a:lnSpc>
              <a:spcPct val="90000"/>
            </a:lnSpc>
            <a:spcBef>
              <a:spcPct val="0"/>
            </a:spcBef>
            <a:spcAft>
              <a:spcPct val="35000"/>
            </a:spcAft>
            <a:buNone/>
          </a:pPr>
          <a:r>
            <a:rPr lang="en-GB" sz="3400" b="1" kern="1200"/>
            <a:t>Escenarios de juego de rol</a:t>
          </a:r>
          <a:endParaRPr lang="en-BE" sz="3400" kern="1200"/>
        </a:p>
      </dsp:txBody>
      <dsp:txXfrm>
        <a:off x="10521884" y="3897213"/>
        <a:ext cx="3165539" cy="1442852"/>
      </dsp:txXfrm>
    </dsp:sp>
    <dsp:sp modelId="{7682FE76-BE87-425A-AEF9-B3E96407E304}">
      <dsp:nvSpPr>
        <dsp:cNvPr id="0" name=""/>
        <dsp:cNvSpPr/>
      </dsp:nvSpPr>
      <dsp:spPr>
        <a:xfrm>
          <a:off x="13814581" y="4126397"/>
          <a:ext cx="1573272" cy="1573272"/>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9000" r="-39000"/>
          </a:stretch>
        </a:blip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Haga clic para editar el estilo del título principal</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Haga clic para editar los estilos de texto maestro</a:t>
            </a:r>
          </a:p>
          <a:p>
            <a:pPr lvl="1"/>
            <a:r>
              <a:rPr lang="en-US"/>
              <a:t>Segundo nivel</a:t>
            </a:r>
          </a:p>
          <a:p>
            <a:pPr lvl="2"/>
            <a:r>
              <a:rPr lang="en-US"/>
              <a:t>Tercer nivel</a:t>
            </a:r>
          </a:p>
          <a:p>
            <a:pPr lvl="3"/>
            <a:r>
              <a:rPr lang="en-US"/>
              <a:t>Cuarto nivel</a:t>
            </a:r>
          </a:p>
          <a:p>
            <a:pPr lvl="4"/>
            <a:r>
              <a:rPr lang="en-US"/>
              <a:t>Quinto nivel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11/8/2024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microsoft.com/office/2007/relationships/diagramDrawing" Target="../diagrams/drawing6.xml"/><Relationship Id="rId13" Type="http://schemas.microsoft.com/office/2007/relationships/diagramDrawing" Target="../diagrams/drawing7.xml"/><Relationship Id="rId3" Type="http://schemas.openxmlformats.org/officeDocument/2006/relationships/image" Target="../media/image15.svg"/><Relationship Id="rId7" Type="http://schemas.openxmlformats.org/officeDocument/2006/relationships/diagramColors" Target="../diagrams/colors6.xml"/><Relationship Id="rId12" Type="http://schemas.openxmlformats.org/officeDocument/2006/relationships/diagramColors" Target="../diagrams/colors7.xml"/><Relationship Id="rId17" Type="http://schemas.openxmlformats.org/officeDocument/2006/relationships/image" Target="../media/image17.jpeg"/><Relationship Id="rId2" Type="http://schemas.openxmlformats.org/officeDocument/2006/relationships/image" Target="../media/image14.png"/><Relationship Id="rId16"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QuickStyle" Target="../diagrams/quickStyle6.xml"/><Relationship Id="rId11" Type="http://schemas.openxmlformats.org/officeDocument/2006/relationships/diagramQuickStyle" Target="../diagrams/quickStyle7.xml"/><Relationship Id="rId5" Type="http://schemas.openxmlformats.org/officeDocument/2006/relationships/diagramLayout" Target="../diagrams/layout6.xml"/><Relationship Id="rId15" Type="http://schemas.openxmlformats.org/officeDocument/2006/relationships/image" Target="../media/image2.png"/><Relationship Id="rId10" Type="http://schemas.openxmlformats.org/officeDocument/2006/relationships/diagramLayout" Target="../diagrams/layout7.xml"/><Relationship Id="rId4" Type="http://schemas.openxmlformats.org/officeDocument/2006/relationships/diagramData" Target="../diagrams/data6.xml"/><Relationship Id="rId9" Type="http://schemas.openxmlformats.org/officeDocument/2006/relationships/diagramData" Target="../diagrams/data7.xml"/><Relationship Id="rId1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8.xml"/><Relationship Id="rId13" Type="http://schemas.openxmlformats.org/officeDocument/2006/relationships/image" Target="../media/image3.png"/><Relationship Id="rId3" Type="http://schemas.openxmlformats.org/officeDocument/2006/relationships/image" Target="../media/image13.svg"/><Relationship Id="rId7" Type="http://schemas.openxmlformats.org/officeDocument/2006/relationships/diagramLayout" Target="../diagrams/layout8.xml"/><Relationship Id="rId12"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diagramData" Target="../diagrams/data8.xml"/><Relationship Id="rId11" Type="http://schemas.openxmlformats.org/officeDocument/2006/relationships/image" Target="../media/image1.png"/><Relationship Id="rId5" Type="http://schemas.openxmlformats.org/officeDocument/2006/relationships/image" Target="../media/image15.svg"/><Relationship Id="rId10" Type="http://schemas.microsoft.com/office/2007/relationships/diagramDrawing" Target="../diagrams/drawing8.xml"/><Relationship Id="rId4" Type="http://schemas.openxmlformats.org/officeDocument/2006/relationships/image" Target="../media/image14.png"/><Relationship Id="rId9" Type="http://schemas.openxmlformats.org/officeDocument/2006/relationships/diagramColors" Target="../diagrams/colors8.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image" Target="../media/image15.svg"/><Relationship Id="rId7" Type="http://schemas.openxmlformats.org/officeDocument/2006/relationships/diagramData" Target="../diagrams/data9.xm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3.png"/><Relationship Id="rId11" Type="http://schemas.microsoft.com/office/2007/relationships/diagramDrawing" Target="../diagrams/drawing9.xml"/><Relationship Id="rId5" Type="http://schemas.openxmlformats.org/officeDocument/2006/relationships/image" Target="../media/image2.png"/><Relationship Id="rId10" Type="http://schemas.openxmlformats.org/officeDocument/2006/relationships/diagramColors" Target="../diagrams/colors9.xml"/><Relationship Id="rId4" Type="http://schemas.openxmlformats.org/officeDocument/2006/relationships/image" Target="../media/image1.png"/><Relationship Id="rId9"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0.xml"/><Relationship Id="rId7" Type="http://schemas.openxmlformats.org/officeDocument/2006/relationships/image" Target="../media/image1.png"/><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 Id="rId9"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3.svg"/><Relationship Id="rId7"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5.sv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image" Target="../media/image15.svg"/><Relationship Id="rId7" Type="http://schemas.openxmlformats.org/officeDocument/2006/relationships/diagramData" Target="../diagrams/data11.xm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3.png"/><Relationship Id="rId11" Type="http://schemas.microsoft.com/office/2007/relationships/diagramDrawing" Target="../diagrams/drawing11.xml"/><Relationship Id="rId5" Type="http://schemas.openxmlformats.org/officeDocument/2006/relationships/image" Target="../media/image2.png"/><Relationship Id="rId10" Type="http://schemas.openxmlformats.org/officeDocument/2006/relationships/diagramColors" Target="../diagrams/colors11.xml"/><Relationship Id="rId4" Type="http://schemas.openxmlformats.org/officeDocument/2006/relationships/image" Target="../media/image1.png"/><Relationship Id="rId9"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svg"/><Relationship Id="rId7" Type="http://schemas.openxmlformats.org/officeDocument/2006/relationships/image" Target="../media/image23.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5.svg"/><Relationship Id="rId10"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hyperlink" Target="https://www.scrum.org/resources/blog/power-facilitation-liberating-structures-effective-collaboration" TargetMode="External"/><Relationship Id="rId13" Type="http://schemas.openxmlformats.org/officeDocument/2006/relationships/image" Target="../media/image3.png"/><Relationship Id="rId3" Type="http://schemas.openxmlformats.org/officeDocument/2006/relationships/image" Target="../media/image13.svg"/><Relationship Id="rId7" Type="http://schemas.openxmlformats.org/officeDocument/2006/relationships/hyperlink" Target="https://www.betterup.com/blog/professional-development" TargetMode="External"/><Relationship Id="rId12"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hyperlink" Target="https://www.coursera.org/articles/professional-development-goals" TargetMode="External"/><Relationship Id="rId11" Type="http://schemas.openxmlformats.org/officeDocument/2006/relationships/image" Target="../media/image1.png"/><Relationship Id="rId5" Type="http://schemas.openxmlformats.org/officeDocument/2006/relationships/image" Target="../media/image15.svg"/><Relationship Id="rId10" Type="http://schemas.openxmlformats.org/officeDocument/2006/relationships/hyperlink" Target="https://www.academia.edu/59945173/Building_Collaboration_in_the_Flipped_Classroom_A_Case_Study" TargetMode="External"/><Relationship Id="rId4" Type="http://schemas.openxmlformats.org/officeDocument/2006/relationships/image" Target="../media/image14.png"/><Relationship Id="rId9" Type="http://schemas.openxmlformats.org/officeDocument/2006/relationships/hyperlink" Target="https://medium.com/@anthonydneely/the-ultimate-guide-to-flipped-classroom-implementation-strategies-steps-and-essential-tools-f91f01c8268a"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svg"/><Relationship Id="rId7"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www.researchgate.net/figure/Teacher-and-student-roles-in-the-flipped-classroom-model_fig2_312056149" TargetMode="Externa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hyperlink" Target="https://www.powerschool.com/blog/a-beginners-guide-to-the-flipped-classroom/" TargetMode="External"/><Relationship Id="rId3" Type="http://schemas.openxmlformats.org/officeDocument/2006/relationships/image" Target="../media/image8.sv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3.xml"/><Relationship Id="rId13" Type="http://schemas.openxmlformats.org/officeDocument/2006/relationships/image" Target="../media/image3.png"/><Relationship Id="rId3" Type="http://schemas.openxmlformats.org/officeDocument/2006/relationships/image" Target="../media/image13.svg"/><Relationship Id="rId7" Type="http://schemas.openxmlformats.org/officeDocument/2006/relationships/diagramLayout" Target="../diagrams/layout3.xml"/><Relationship Id="rId12"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diagramData" Target="../diagrams/data3.xml"/><Relationship Id="rId11" Type="http://schemas.openxmlformats.org/officeDocument/2006/relationships/image" Target="../media/image1.png"/><Relationship Id="rId5" Type="http://schemas.openxmlformats.org/officeDocument/2006/relationships/image" Target="../media/image15.svg"/><Relationship Id="rId10" Type="http://schemas.microsoft.com/office/2007/relationships/diagramDrawing" Target="../diagrams/drawing3.xml"/><Relationship Id="rId4" Type="http://schemas.openxmlformats.org/officeDocument/2006/relationships/image" Target="../media/image14.png"/><Relationship Id="rId9" Type="http://schemas.openxmlformats.org/officeDocument/2006/relationships/diagramColors" Target="../diagrams/colors3.xml"/></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3" Type="http://schemas.openxmlformats.org/officeDocument/2006/relationships/image" Target="../media/image15.svg"/><Relationship Id="rId7" Type="http://schemas.openxmlformats.org/officeDocument/2006/relationships/diagramColors" Target="../diagrams/colors4.xml"/><Relationship Id="rId12" Type="http://schemas.openxmlformats.org/officeDocument/2006/relationships/diagramColors" Target="../diagrams/colors5.xml"/><Relationship Id="rId17" Type="http://schemas.openxmlformats.org/officeDocument/2006/relationships/image" Target="../media/image16.jpeg"/><Relationship Id="rId2" Type="http://schemas.openxmlformats.org/officeDocument/2006/relationships/image" Target="../media/image14.png"/><Relationship Id="rId16"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5" Type="http://schemas.openxmlformats.org/officeDocument/2006/relationships/image" Target="../media/image2.png"/><Relationship Id="rId10" Type="http://schemas.openxmlformats.org/officeDocument/2006/relationships/diagramLayout" Target="../diagrams/layout5.xml"/><Relationship Id="rId4" Type="http://schemas.openxmlformats.org/officeDocument/2006/relationships/diagramData" Target="../diagrams/data4.xml"/><Relationship Id="rId9" Type="http://schemas.openxmlformats.org/officeDocument/2006/relationships/diagramData" Target="../diagrams/data5.xml"/><Relationship Id="rId1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3544664"/>
            <a:ext cx="9259269" cy="2954655"/>
          </a:xfrm>
          <a:prstGeom prst="rect">
            <a:avLst/>
          </a:prstGeom>
        </p:spPr>
        <p:txBody>
          <a:bodyPr lIns="0" tIns="0" rIns="0" bIns="0" rtlCol="0" anchor="t">
            <a:spAutoFit/>
          </a:bodyPr>
          <a:lstStyle/>
          <a:p>
            <a:r>
              <a:rPr lang="en-GB" sz="4000" spc="-102" dirty="0">
                <a:solidFill>
                  <a:srgbClr val="FB8709"/>
                </a:solidFill>
                <a:latin typeface="HK Grotesk Bold"/>
              </a:rPr>
              <a:t>Módulo 3: Diseño de lecciones Flipped Classroom a través de métodos colaborativos</a:t>
            </a:r>
          </a:p>
          <a:p>
            <a:endParaRPr lang="en-GB" sz="4000" spc="-102" dirty="0">
              <a:solidFill>
                <a:srgbClr val="FB8709"/>
              </a:solidFill>
              <a:latin typeface="HK Grotesk Bold"/>
            </a:endParaRPr>
          </a:p>
          <a:p>
            <a:r>
              <a:rPr lang="en-GB" sz="3600" spc="-87" dirty="0">
                <a:solidFill>
                  <a:srgbClr val="053249"/>
                </a:solidFill>
                <a:latin typeface="HK Grotesk Bold"/>
              </a:rPr>
              <a:t>Unidad 3: Facilitar actividades colaborativas en entornos de Flipped Classroom</a:t>
            </a:r>
            <a:endParaRPr lang="en-US" sz="3600" spc="-87" dirty="0">
              <a:solidFill>
                <a:srgbClr val="053249"/>
              </a:solidFill>
              <a:latin typeface="HK Grotesk Bold"/>
            </a:endParaRPr>
          </a:p>
        </p:txBody>
      </p:sp>
      <p:grpSp>
        <p:nvGrpSpPr>
          <p:cNvPr id="3" name="Group 3"/>
          <p:cNvGrpSpPr/>
          <p:nvPr/>
        </p:nvGrpSpPr>
        <p:grpSpPr>
          <a:xfrm rot="-10800000">
            <a:off x="9673884" y="-1920219"/>
            <a:ext cx="10305338" cy="10262060"/>
            <a:chOff x="0" y="0"/>
            <a:chExt cx="6350000" cy="6323333"/>
          </a:xfrm>
        </p:grpSpPr>
        <p:sp>
          <p:nvSpPr>
            <p:cNvPr id="4" name="Freeform 4"/>
            <p:cNvSpPr/>
            <p:nvPr/>
          </p:nvSpPr>
          <p:spPr>
            <a:xfrm>
              <a:off x="0" y="0"/>
              <a:ext cx="6350000" cy="6323333"/>
            </a:xfrm>
            <a:custGeom>
              <a:avLst/>
              <a:gdLst/>
              <a:ahLst/>
              <a:cxnLst/>
              <a:rect l="l" t="t" r="r" b="b"/>
              <a:pathLst>
                <a:path w="6350000" h="6323333">
                  <a:moveTo>
                    <a:pt x="6350000" y="6323333"/>
                  </a:moveTo>
                  <a:lnTo>
                    <a:pt x="0" y="6323333"/>
                  </a:lnTo>
                  <a:lnTo>
                    <a:pt x="0" y="0"/>
                  </a:lnTo>
                  <a:lnTo>
                    <a:pt x="6350000" y="6323333"/>
                  </a:lnTo>
                  <a:close/>
                </a:path>
              </a:pathLst>
            </a:custGeom>
            <a:solidFill>
              <a:srgbClr val="FB8709"/>
            </a:solidFill>
          </p:spPr>
          <p:txBody>
            <a:bodyPr/>
            <a:lstStyle/>
            <a:p>
              <a:endParaRPr lang="en-IE"/>
            </a:p>
          </p:txBody>
        </p:sp>
      </p:grpSp>
      <p:grpSp>
        <p:nvGrpSpPr>
          <p:cNvPr id="5" name="Group 5"/>
          <p:cNvGrpSpPr/>
          <p:nvPr/>
        </p:nvGrpSpPr>
        <p:grpSpPr>
          <a:xfrm rot="-5400000">
            <a:off x="13579297" y="5173799"/>
            <a:ext cx="5050689" cy="5175713"/>
            <a:chOff x="0" y="0"/>
            <a:chExt cx="6350000" cy="6507187"/>
          </a:xfrm>
        </p:grpSpPr>
        <p:sp>
          <p:nvSpPr>
            <p:cNvPr id="6" name="Freeform 6"/>
            <p:cNvSpPr/>
            <p:nvPr/>
          </p:nvSpPr>
          <p:spPr>
            <a:xfrm>
              <a:off x="0" y="0"/>
              <a:ext cx="6350000" cy="6507187"/>
            </a:xfrm>
            <a:custGeom>
              <a:avLst/>
              <a:gdLst/>
              <a:ahLst/>
              <a:cxnLst/>
              <a:rect l="l" t="t" r="r" b="b"/>
              <a:pathLst>
                <a:path w="6350000" h="6507187">
                  <a:moveTo>
                    <a:pt x="6350000" y="6507187"/>
                  </a:moveTo>
                  <a:lnTo>
                    <a:pt x="0" y="6507187"/>
                  </a:lnTo>
                  <a:lnTo>
                    <a:pt x="0" y="0"/>
                  </a:lnTo>
                  <a:lnTo>
                    <a:pt x="6350000" y="6507187"/>
                  </a:lnTo>
                  <a:close/>
                </a:path>
              </a:pathLst>
            </a:custGeom>
            <a:solidFill>
              <a:srgbClr val="053249"/>
            </a:solidFill>
          </p:spPr>
          <p:txBody>
            <a:bodyPr/>
            <a:lstStyle/>
            <a:p>
              <a:endParaRPr lang="en-IE"/>
            </a:p>
          </p:txBody>
        </p:sp>
      </p:grpSp>
      <p:sp>
        <p:nvSpPr>
          <p:cNvPr id="7" name="Freeform 7"/>
          <p:cNvSpPr/>
          <p:nvPr/>
        </p:nvSpPr>
        <p:spPr>
          <a:xfrm>
            <a:off x="685288" y="6503003"/>
            <a:ext cx="3367356" cy="3367356"/>
          </a:xfrm>
          <a:custGeom>
            <a:avLst/>
            <a:gdLst/>
            <a:ahLst/>
            <a:cxnLst/>
            <a:rect l="l" t="t" r="r" b="b"/>
            <a:pathLst>
              <a:path w="3367356" h="3367356">
                <a:moveTo>
                  <a:pt x="0" y="0"/>
                </a:moveTo>
                <a:lnTo>
                  <a:pt x="3367356" y="0"/>
                </a:lnTo>
                <a:lnTo>
                  <a:pt x="3367356" y="3367356"/>
                </a:lnTo>
                <a:lnTo>
                  <a:pt x="0" y="3367356"/>
                </a:lnTo>
                <a:lnTo>
                  <a:pt x="0" y="0"/>
                </a:lnTo>
                <a:close/>
              </a:path>
            </a:pathLst>
          </a:custGeom>
          <a:blipFill>
            <a:blip r:embed="rId2"/>
            <a:stretch>
              <a:fillRect/>
            </a:stretch>
          </a:blipFill>
        </p:spPr>
        <p:txBody>
          <a:bodyPr/>
          <a:lstStyle/>
          <a:p>
            <a:endParaRPr lang="en-IE"/>
          </a:p>
        </p:txBody>
      </p:sp>
      <p:sp>
        <p:nvSpPr>
          <p:cNvPr id="8" name="Freeform 8"/>
          <p:cNvSpPr/>
          <p:nvPr/>
        </p:nvSpPr>
        <p:spPr>
          <a:xfrm>
            <a:off x="685288" y="8961260"/>
            <a:ext cx="3742515" cy="1010479"/>
          </a:xfrm>
          <a:custGeom>
            <a:avLst/>
            <a:gdLst/>
            <a:ahLst/>
            <a:cxnLst/>
            <a:rect l="l" t="t" r="r" b="b"/>
            <a:pathLst>
              <a:path w="3742515" h="1010479">
                <a:moveTo>
                  <a:pt x="0" y="0"/>
                </a:moveTo>
                <a:lnTo>
                  <a:pt x="3742515" y="0"/>
                </a:lnTo>
                <a:lnTo>
                  <a:pt x="3742515" y="1010479"/>
                </a:lnTo>
                <a:lnTo>
                  <a:pt x="0" y="1010479"/>
                </a:lnTo>
                <a:lnTo>
                  <a:pt x="0" y="0"/>
                </a:lnTo>
                <a:close/>
              </a:path>
            </a:pathLst>
          </a:custGeom>
          <a:blipFill>
            <a:blip r:embed="rId3"/>
            <a:stretch>
              <a:fillRect/>
            </a:stretch>
          </a:blipFill>
        </p:spPr>
        <p:txBody>
          <a:bodyPr/>
          <a:lstStyle/>
          <a:p>
            <a:endParaRPr lang="en-IE"/>
          </a:p>
        </p:txBody>
      </p:sp>
      <p:sp>
        <p:nvSpPr>
          <p:cNvPr id="9" name="TextBox 9"/>
          <p:cNvSpPr txBox="1"/>
          <p:nvPr/>
        </p:nvSpPr>
        <p:spPr>
          <a:xfrm>
            <a:off x="1028700" y="1501381"/>
            <a:ext cx="11295250" cy="1071880"/>
          </a:xfrm>
          <a:prstGeom prst="rect">
            <a:avLst/>
          </a:prstGeom>
        </p:spPr>
        <p:txBody>
          <a:bodyPr lIns="0" tIns="0" rIns="0" bIns="0" rtlCol="0" anchor="t">
            <a:spAutoFit/>
          </a:bodyPr>
          <a:lstStyle/>
          <a:p>
            <a:pPr>
              <a:lnSpc>
                <a:spcPts val="4234"/>
              </a:lnSpc>
            </a:pPr>
            <a:r>
              <a:rPr lang="en-US" sz="3499">
                <a:solidFill>
                  <a:srgbClr val="053249"/>
                </a:solidFill>
                <a:latin typeface="HK Grotesk"/>
              </a:rPr>
              <a:t>CollaboratiVET Plan de estudios para profesores/formadores/educadores de EFP </a:t>
            </a:r>
          </a:p>
        </p:txBody>
      </p:sp>
      <p:sp>
        <p:nvSpPr>
          <p:cNvPr id="12" name="TextBox 12"/>
          <p:cNvSpPr txBox="1"/>
          <p:nvPr/>
        </p:nvSpPr>
        <p:spPr>
          <a:xfrm>
            <a:off x="4343400" y="8967169"/>
            <a:ext cx="6720632" cy="1004570"/>
          </a:xfrm>
          <a:prstGeom prst="rect">
            <a:avLst/>
          </a:prstGeom>
        </p:spPr>
        <p:txBody>
          <a:bodyPr lIns="0" tIns="0" rIns="0" bIns="0" rtlCol="0" anchor="t">
            <a:spAutoFit/>
          </a:bodyPr>
          <a:lstStyle/>
          <a:p>
            <a:pPr marL="0" marR="0" lvl="0" indent="0" algn="just" rtl="0">
              <a:lnSpc>
                <a:spcPct val="140000"/>
              </a:lnSpc>
              <a:spcBef>
                <a:spcPts val="0"/>
              </a:spcBef>
              <a:spcAft>
                <a:spcPts val="0"/>
              </a:spcAft>
              <a:buClr>
                <a:srgbClr val="000000"/>
              </a:buClr>
              <a:buSzPts val="1400"/>
              <a:buFont typeface="Arial"/>
              <a:buNone/>
            </a:pPr>
            <a:r>
              <a:rPr lang="es-ES" sz="12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200" b="0" i="0" u="none" strike="noStrike" cap="none" dirty="0">
              <a:solidFill>
                <a:srgbClr val="000000"/>
              </a:solidFill>
              <a:latin typeface="Arial"/>
              <a:ea typeface="Arial"/>
              <a:cs typeface="Arial"/>
              <a:sym typeface="Arial"/>
            </a:endParaRPr>
          </a:p>
        </p:txBody>
      </p:sp>
      <p:pic>
        <p:nvPicPr>
          <p:cNvPr id="13" name="Picture 12">
            <a:extLst>
              <a:ext uri="{FF2B5EF4-FFF2-40B4-BE49-F238E27FC236}">
                <a16:creationId xmlns:a16="http://schemas.microsoft.com/office/drawing/2014/main" id="{67631E39-FCA9-43B3-B983-C039C6BE98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49836" y="9726650"/>
            <a:ext cx="938164" cy="341150"/>
          </a:xfrm>
          <a:prstGeom prst="rect">
            <a:avLst/>
          </a:prstGeom>
        </p:spPr>
      </p:pic>
      <p:pic>
        <p:nvPicPr>
          <p:cNvPr id="14" name="Picture 13" descr="A group of people sitting at a table&#10;&#10;Description automatically generated">
            <a:extLst>
              <a:ext uri="{FF2B5EF4-FFF2-40B4-BE49-F238E27FC236}">
                <a16:creationId xmlns:a16="http://schemas.microsoft.com/office/drawing/2014/main" id="{B5C517E0-CA83-6F85-375A-9F1941A234E6}"/>
              </a:ext>
            </a:extLst>
          </p:cNvPr>
          <p:cNvPicPr>
            <a:picLocks noChangeAspect="1"/>
          </p:cNvPicPr>
          <p:nvPr/>
        </p:nvPicPr>
        <p:blipFill>
          <a:blip r:embed="rId5"/>
          <a:srcRect r="59736" b="14882"/>
          <a:stretch/>
        </p:blipFill>
        <p:spPr>
          <a:xfrm>
            <a:off x="10885866" y="1248169"/>
            <a:ext cx="6203938" cy="73771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28474BB0-751F-5BF0-B6C3-9E32E6B283F2}"/>
            </a:ext>
          </a:extLst>
        </p:cNvPr>
        <p:cNvGrpSpPr/>
        <p:nvPr/>
      </p:nvGrpSpPr>
      <p:grpSpPr>
        <a:xfrm>
          <a:off x="0" y="0"/>
          <a:ext cx="0" cy="0"/>
          <a:chOff x="0" y="0"/>
          <a:chExt cx="0" cy="0"/>
        </a:xfrm>
      </p:grpSpPr>
      <p:sp>
        <p:nvSpPr>
          <p:cNvPr id="3" name="AutoShape 3">
            <a:extLst>
              <a:ext uri="{FF2B5EF4-FFF2-40B4-BE49-F238E27FC236}">
                <a16:creationId xmlns:a16="http://schemas.microsoft.com/office/drawing/2014/main" id="{E8072CD5-342B-7BB5-56ED-2A93F59443F1}"/>
              </a:ext>
            </a:extLst>
          </p:cNvPr>
          <p:cNvSpPr/>
          <p:nvPr/>
        </p:nvSpPr>
        <p:spPr>
          <a:xfrm>
            <a:off x="17044742" y="-150232"/>
            <a:ext cx="1246758" cy="8954299"/>
          </a:xfrm>
          <a:prstGeom prst="rect">
            <a:avLst/>
          </a:prstGeom>
          <a:solidFill>
            <a:srgbClr val="FB8709"/>
          </a:solidFill>
        </p:spPr>
        <p:txBody>
          <a:bodyPr/>
          <a:lstStyle/>
          <a:p>
            <a:endParaRPr lang="en-IE"/>
          </a:p>
        </p:txBody>
      </p:sp>
      <p:grpSp>
        <p:nvGrpSpPr>
          <p:cNvPr id="5" name="Group 5">
            <a:extLst>
              <a:ext uri="{FF2B5EF4-FFF2-40B4-BE49-F238E27FC236}">
                <a16:creationId xmlns:a16="http://schemas.microsoft.com/office/drawing/2014/main" id="{62E1AE0A-BE86-7EA6-BF50-BD16F1A1B1B6}"/>
              </a:ext>
            </a:extLst>
          </p:cNvPr>
          <p:cNvGrpSpPr/>
          <p:nvPr/>
        </p:nvGrpSpPr>
        <p:grpSpPr>
          <a:xfrm rot="-10800000">
            <a:off x="13961765" y="-1849"/>
            <a:ext cx="4329736" cy="4322808"/>
            <a:chOff x="0" y="0"/>
            <a:chExt cx="6350000" cy="6339840"/>
          </a:xfrm>
        </p:grpSpPr>
        <p:sp>
          <p:nvSpPr>
            <p:cNvPr id="6" name="Freeform 6">
              <a:extLst>
                <a:ext uri="{FF2B5EF4-FFF2-40B4-BE49-F238E27FC236}">
                  <a16:creationId xmlns:a16="http://schemas.microsoft.com/office/drawing/2014/main" id="{F29E825B-F388-6484-C82B-732540DB8E70}"/>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sp>
        <p:nvSpPr>
          <p:cNvPr id="7" name="Freeform 7">
            <a:extLst>
              <a:ext uri="{FF2B5EF4-FFF2-40B4-BE49-F238E27FC236}">
                <a16:creationId xmlns:a16="http://schemas.microsoft.com/office/drawing/2014/main" id="{35CE4BFB-7D41-F92E-5C3F-70E13C2BA1F9}"/>
              </a:ext>
            </a:extLst>
          </p:cNvPr>
          <p:cNvSpPr/>
          <p:nvPr/>
        </p:nvSpPr>
        <p:spPr>
          <a:xfrm rot="-10800000" flipH="1">
            <a:off x="16406647" y="0"/>
            <a:ext cx="1884854" cy="1884854"/>
          </a:xfrm>
          <a:custGeom>
            <a:avLst/>
            <a:gdLst/>
            <a:ahLst/>
            <a:cxnLst/>
            <a:rect l="l" t="t" r="r" b="b"/>
            <a:pathLst>
              <a:path w="1884854" h="1884854">
                <a:moveTo>
                  <a:pt x="1884854" y="0"/>
                </a:moveTo>
                <a:lnTo>
                  <a:pt x="0" y="0"/>
                </a:lnTo>
                <a:lnTo>
                  <a:pt x="0" y="1884854"/>
                </a:lnTo>
                <a:lnTo>
                  <a:pt x="1884854" y="1884854"/>
                </a:lnTo>
                <a:lnTo>
                  <a:pt x="188485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12" name="AutoShape 12">
            <a:extLst>
              <a:ext uri="{FF2B5EF4-FFF2-40B4-BE49-F238E27FC236}">
                <a16:creationId xmlns:a16="http://schemas.microsoft.com/office/drawing/2014/main" id="{1868CFBD-7E49-A025-F9F4-46AC75E4B14B}"/>
              </a:ext>
            </a:extLst>
          </p:cNvPr>
          <p:cNvSpPr/>
          <p:nvPr/>
        </p:nvSpPr>
        <p:spPr>
          <a:xfrm rot="5400000">
            <a:off x="9139238" y="173356"/>
            <a:ext cx="9525" cy="17270948"/>
          </a:xfrm>
          <a:prstGeom prst="rect">
            <a:avLst/>
          </a:prstGeom>
          <a:solidFill>
            <a:srgbClr val="FB8709"/>
          </a:solidFill>
        </p:spPr>
        <p:txBody>
          <a:bodyPr/>
          <a:lstStyle/>
          <a:p>
            <a:endParaRPr lang="en-IE"/>
          </a:p>
        </p:txBody>
      </p:sp>
      <p:graphicFrame>
        <p:nvGraphicFramePr>
          <p:cNvPr id="11" name="Diagram 10">
            <a:extLst>
              <a:ext uri="{FF2B5EF4-FFF2-40B4-BE49-F238E27FC236}">
                <a16:creationId xmlns:a16="http://schemas.microsoft.com/office/drawing/2014/main" id="{E182050E-81C0-9B40-6CCE-DF1D0BBE82B6}"/>
              </a:ext>
            </a:extLst>
          </p:cNvPr>
          <p:cNvGraphicFramePr/>
          <p:nvPr>
            <p:extLst>
              <p:ext uri="{D42A27DB-BD31-4B8C-83A1-F6EECF244321}">
                <p14:modId xmlns:p14="http://schemas.microsoft.com/office/powerpoint/2010/main" val="1787144600"/>
              </p:ext>
            </p:extLst>
          </p:nvPr>
        </p:nvGraphicFramePr>
        <p:xfrm>
          <a:off x="685800" y="2141149"/>
          <a:ext cx="9144000" cy="24815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5" name="Diagram 24">
            <a:extLst>
              <a:ext uri="{FF2B5EF4-FFF2-40B4-BE49-F238E27FC236}">
                <a16:creationId xmlns:a16="http://schemas.microsoft.com/office/drawing/2014/main" id="{93BB02EA-BF01-2740-3BDB-1866E342512F}"/>
              </a:ext>
            </a:extLst>
          </p:cNvPr>
          <p:cNvGraphicFramePr/>
          <p:nvPr>
            <p:extLst>
              <p:ext uri="{D42A27DB-BD31-4B8C-83A1-F6EECF244321}">
                <p14:modId xmlns:p14="http://schemas.microsoft.com/office/powerpoint/2010/main" val="2475550121"/>
              </p:ext>
            </p:extLst>
          </p:nvPr>
        </p:nvGraphicFramePr>
        <p:xfrm>
          <a:off x="685800" y="4721429"/>
          <a:ext cx="9144000" cy="262234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8" name="Google Shape;117;p3">
            <a:extLst>
              <a:ext uri="{FF2B5EF4-FFF2-40B4-BE49-F238E27FC236}">
                <a16:creationId xmlns:a16="http://schemas.microsoft.com/office/drawing/2014/main" id="{D12776BF-FC6E-F8CC-5834-63F3EF4DEA2E}"/>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1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118;p3">
            <a:extLst>
              <a:ext uri="{FF2B5EF4-FFF2-40B4-BE49-F238E27FC236}">
                <a16:creationId xmlns:a16="http://schemas.microsoft.com/office/drawing/2014/main" id="{C9C812DC-8CAA-A48F-06A6-4CF317914E5F}"/>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4" name="Picture 23">
            <a:extLst>
              <a:ext uri="{FF2B5EF4-FFF2-40B4-BE49-F238E27FC236}">
                <a16:creationId xmlns:a16="http://schemas.microsoft.com/office/drawing/2014/main" id="{5A04ADEA-844F-86B3-53E2-624B723EB36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9" name="TextBox 2">
            <a:extLst>
              <a:ext uri="{FF2B5EF4-FFF2-40B4-BE49-F238E27FC236}">
                <a16:creationId xmlns:a16="http://schemas.microsoft.com/office/drawing/2014/main" id="{33E8D5CC-0546-28FD-409F-C6DA1CB93C64}"/>
              </a:ext>
            </a:extLst>
          </p:cNvPr>
          <p:cNvSpPr txBox="1"/>
          <p:nvPr/>
        </p:nvSpPr>
        <p:spPr>
          <a:xfrm>
            <a:off x="484662" y="692130"/>
            <a:ext cx="13563600" cy="1354217"/>
          </a:xfrm>
          <a:prstGeom prst="rect">
            <a:avLst/>
          </a:prstGeom>
        </p:spPr>
        <p:txBody>
          <a:bodyPr wrap="square" lIns="0" tIns="0" rIns="0" bIns="0" rtlCol="0" anchor="t">
            <a:spAutoFit/>
          </a:bodyPr>
          <a:lstStyle/>
          <a:p>
            <a:r>
              <a:rPr lang="en-GB" sz="4400" spc="-87" dirty="0">
                <a:solidFill>
                  <a:srgbClr val="033C5B"/>
                </a:solidFill>
                <a:latin typeface="HK Grotesk Bold"/>
              </a:rPr>
              <a:t>Aprendizaje activo a través de la colaboración: </a:t>
            </a:r>
            <a:r>
              <a:rPr lang="en-GB" sz="4400" spc="-87" dirty="0">
                <a:solidFill>
                  <a:srgbClr val="033C5B"/>
                </a:solidFill>
                <a:latin typeface="HK Grotesk Light" panose="020B0604020202020204" charset="0"/>
              </a:rPr>
              <a:t>Convertir la colaboración en un catalizador del aprendizaje activo</a:t>
            </a:r>
            <a:endParaRPr lang="en-GB" sz="4400" spc="-87" dirty="0">
              <a:solidFill>
                <a:srgbClr val="033C5B"/>
              </a:solidFill>
              <a:latin typeface="HK Grotesk Bold"/>
            </a:endParaRPr>
          </a:p>
        </p:txBody>
      </p:sp>
      <p:sp>
        <p:nvSpPr>
          <p:cNvPr id="10" name="AutoShape 4">
            <a:extLst>
              <a:ext uri="{FF2B5EF4-FFF2-40B4-BE49-F238E27FC236}">
                <a16:creationId xmlns:a16="http://schemas.microsoft.com/office/drawing/2014/main" id="{AF4F3A22-BD4B-9CC4-309F-69724752A52B}"/>
              </a:ext>
            </a:extLst>
          </p:cNvPr>
          <p:cNvSpPr/>
          <p:nvPr/>
        </p:nvSpPr>
        <p:spPr>
          <a:xfrm rot="-5400000">
            <a:off x="8470041" y="-9274818"/>
            <a:ext cx="1246758" cy="18291501"/>
          </a:xfrm>
          <a:prstGeom prst="rect">
            <a:avLst/>
          </a:prstGeom>
          <a:solidFill>
            <a:srgbClr val="FB8709"/>
          </a:solidFill>
        </p:spPr>
        <p:txBody>
          <a:bodyPr/>
          <a:lstStyle/>
          <a:p>
            <a:endParaRPr lang="en-IE"/>
          </a:p>
        </p:txBody>
      </p:sp>
      <p:pic>
        <p:nvPicPr>
          <p:cNvPr id="27" name="Picture 26" descr="A person and person working on a computer&#10;&#10;Description automatically generated">
            <a:extLst>
              <a:ext uri="{FF2B5EF4-FFF2-40B4-BE49-F238E27FC236}">
                <a16:creationId xmlns:a16="http://schemas.microsoft.com/office/drawing/2014/main" id="{A35D224C-9175-517A-0DCB-2B288A2CEA3A}"/>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645739" y="3454053"/>
            <a:ext cx="6612516" cy="4408895"/>
          </a:xfrm>
          <a:prstGeom prst="rect">
            <a:avLst/>
          </a:prstGeom>
          <a:ln>
            <a:noFill/>
          </a:ln>
          <a:effectLst>
            <a:outerShdw blurRad="292100" dist="139700" dir="2700000" algn="tl" rotWithShape="0">
              <a:srgbClr val="333333">
                <a:alpha val="65000"/>
              </a:srgbClr>
            </a:outerShdw>
          </a:effectLst>
        </p:spPr>
      </p:pic>
      <p:sp>
        <p:nvSpPr>
          <p:cNvPr id="2" name="Google Shape;124;p4">
            <a:extLst>
              <a:ext uri="{FF2B5EF4-FFF2-40B4-BE49-F238E27FC236}">
                <a16:creationId xmlns:a16="http://schemas.microsoft.com/office/drawing/2014/main" id="{C137505E-0C43-4A09-1EE2-A97E5A4666CE}"/>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255150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2945183" y="317945"/>
            <a:ext cx="13265244" cy="925125"/>
          </a:xfrm>
          <a:prstGeom prst="rect">
            <a:avLst/>
          </a:prstGeom>
        </p:spPr>
        <p:txBody>
          <a:bodyPr lIns="0" tIns="0" rIns="0" bIns="0" rtlCol="0" anchor="t">
            <a:spAutoFit/>
          </a:bodyPr>
          <a:lstStyle/>
          <a:p>
            <a:pPr>
              <a:lnSpc>
                <a:spcPts val="7699"/>
              </a:lnSpc>
            </a:pPr>
            <a:r>
              <a:rPr lang="en-GB" sz="4800" spc="-69" dirty="0">
                <a:solidFill>
                  <a:srgbClr val="033C5B"/>
                </a:solidFill>
                <a:latin typeface="HK Grotesk Bold"/>
              </a:rPr>
              <a:t>Dinámica del trabajo en equipo en la educación</a:t>
            </a:r>
            <a:endParaRPr lang="en-US" sz="4800" spc="-69" dirty="0">
              <a:solidFill>
                <a:srgbClr val="033C5B"/>
              </a:solidFill>
              <a:latin typeface="HK Grotesk Bold"/>
            </a:endParaRPr>
          </a:p>
        </p:txBody>
      </p:sp>
      <p:sp>
        <p:nvSpPr>
          <p:cNvPr id="3" name="AutoShape 3"/>
          <p:cNvSpPr/>
          <p:nvPr/>
        </p:nvSpPr>
        <p:spPr>
          <a:xfrm>
            <a:off x="-130877" y="-38241"/>
            <a:ext cx="2766824" cy="5218616"/>
          </a:xfrm>
          <a:prstGeom prst="rect">
            <a:avLst/>
          </a:prstGeom>
          <a:solidFill>
            <a:srgbClr val="FB8709"/>
          </a:solidFill>
        </p:spPr>
        <p:txBody>
          <a:bodyPr/>
          <a:lstStyle/>
          <a:p>
            <a:endParaRPr lang="en-IE"/>
          </a:p>
        </p:txBody>
      </p:sp>
      <p:sp>
        <p:nvSpPr>
          <p:cNvPr id="4" name="Freeform 4"/>
          <p:cNvSpPr/>
          <p:nvPr/>
        </p:nvSpPr>
        <p:spPr>
          <a:xfrm rot="5400000">
            <a:off x="0" y="2507553"/>
            <a:ext cx="2635947" cy="2635947"/>
          </a:xfrm>
          <a:custGeom>
            <a:avLst/>
            <a:gdLst/>
            <a:ahLst/>
            <a:cxnLst/>
            <a:rect l="l" t="t" r="r" b="b"/>
            <a:pathLst>
              <a:path w="2635947" h="2635947">
                <a:moveTo>
                  <a:pt x="0" y="0"/>
                </a:moveTo>
                <a:lnTo>
                  <a:pt x="2635947" y="0"/>
                </a:lnTo>
                <a:lnTo>
                  <a:pt x="2635947" y="2635947"/>
                </a:lnTo>
                <a:lnTo>
                  <a:pt x="0" y="2635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5" name="AutoShape 5"/>
          <p:cNvSpPr/>
          <p:nvPr/>
        </p:nvSpPr>
        <p:spPr>
          <a:xfrm>
            <a:off x="-130877" y="5143500"/>
            <a:ext cx="2766824" cy="3665330"/>
          </a:xfrm>
          <a:prstGeom prst="rect">
            <a:avLst/>
          </a:prstGeom>
          <a:solidFill>
            <a:srgbClr val="053249"/>
          </a:solidFill>
        </p:spPr>
        <p:txBody>
          <a:bodyPr/>
          <a:lstStyle/>
          <a:p>
            <a:endParaRPr lang="en-IE"/>
          </a:p>
        </p:txBody>
      </p:sp>
      <p:sp>
        <p:nvSpPr>
          <p:cNvPr id="6" name="Freeform 6"/>
          <p:cNvSpPr/>
          <p:nvPr/>
        </p:nvSpPr>
        <p:spPr>
          <a:xfrm rot="5400000" flipH="1">
            <a:off x="0" y="5143500"/>
            <a:ext cx="2635947" cy="2635947"/>
          </a:xfrm>
          <a:custGeom>
            <a:avLst/>
            <a:gdLst/>
            <a:ahLst/>
            <a:cxnLst/>
            <a:rect l="l" t="t" r="r" b="b"/>
            <a:pathLst>
              <a:path w="2635947" h="2635947">
                <a:moveTo>
                  <a:pt x="2635947" y="0"/>
                </a:moveTo>
                <a:lnTo>
                  <a:pt x="0" y="0"/>
                </a:lnTo>
                <a:lnTo>
                  <a:pt x="0" y="2635947"/>
                </a:lnTo>
                <a:lnTo>
                  <a:pt x="2635947" y="2635947"/>
                </a:lnTo>
                <a:lnTo>
                  <a:pt x="26359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E"/>
          </a:p>
        </p:txBody>
      </p:sp>
      <p:graphicFrame>
        <p:nvGraphicFramePr>
          <p:cNvPr id="17" name="Diagram 16">
            <a:extLst>
              <a:ext uri="{FF2B5EF4-FFF2-40B4-BE49-F238E27FC236}">
                <a16:creationId xmlns:a16="http://schemas.microsoft.com/office/drawing/2014/main" id="{AC18F1B7-D211-F927-EC60-7628C632CC8B}"/>
              </a:ext>
            </a:extLst>
          </p:cNvPr>
          <p:cNvGraphicFramePr/>
          <p:nvPr>
            <p:extLst>
              <p:ext uri="{D42A27DB-BD31-4B8C-83A1-F6EECF244321}">
                <p14:modId xmlns:p14="http://schemas.microsoft.com/office/powerpoint/2010/main" val="372110721"/>
              </p:ext>
            </p:extLst>
          </p:nvPr>
        </p:nvGraphicFramePr>
        <p:xfrm>
          <a:off x="3075690" y="1560663"/>
          <a:ext cx="14223097" cy="663258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1" name="AutoShape 11"/>
          <p:cNvSpPr/>
          <p:nvPr/>
        </p:nvSpPr>
        <p:spPr>
          <a:xfrm rot="5400000">
            <a:off x="9139238" y="173356"/>
            <a:ext cx="9525" cy="17270948"/>
          </a:xfrm>
          <a:prstGeom prst="rect">
            <a:avLst/>
          </a:prstGeom>
          <a:solidFill>
            <a:srgbClr val="FB8709"/>
          </a:solidFill>
        </p:spPr>
        <p:txBody>
          <a:bodyPr/>
          <a:lstStyle/>
          <a:p>
            <a:endParaRPr lang="en-IE"/>
          </a:p>
        </p:txBody>
      </p:sp>
      <p:sp>
        <p:nvSpPr>
          <p:cNvPr id="12" name="Google Shape;117;p3">
            <a:extLst>
              <a:ext uri="{FF2B5EF4-FFF2-40B4-BE49-F238E27FC236}">
                <a16:creationId xmlns:a16="http://schemas.microsoft.com/office/drawing/2014/main" id="{6BE39F1B-CF4D-F712-A0E0-495E02BC0339}"/>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11">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18;p3">
            <a:extLst>
              <a:ext uri="{FF2B5EF4-FFF2-40B4-BE49-F238E27FC236}">
                <a16:creationId xmlns:a16="http://schemas.microsoft.com/office/drawing/2014/main" id="{E5DA2E4F-86A0-14C7-338D-B11ACE2077C6}"/>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6" name="Picture 15">
            <a:extLst>
              <a:ext uri="{FF2B5EF4-FFF2-40B4-BE49-F238E27FC236}">
                <a16:creationId xmlns:a16="http://schemas.microsoft.com/office/drawing/2014/main" id="{B78C5D8C-73E0-32F4-E101-EC4A36BC812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7" name="Google Shape;124;p4">
            <a:extLst>
              <a:ext uri="{FF2B5EF4-FFF2-40B4-BE49-F238E27FC236}">
                <a16:creationId xmlns:a16="http://schemas.microsoft.com/office/drawing/2014/main" id="{43EE82DC-E9B2-9F67-28A4-A65A9738DEAC}"/>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5542F208-6538-DB7D-1FB1-0F870921F880}"/>
            </a:ext>
          </a:extLst>
        </p:cNvPr>
        <p:cNvGrpSpPr/>
        <p:nvPr/>
      </p:nvGrpSpPr>
      <p:grpSpPr>
        <a:xfrm>
          <a:off x="0" y="0"/>
          <a:ext cx="0" cy="0"/>
          <a:chOff x="0" y="0"/>
          <a:chExt cx="0" cy="0"/>
        </a:xfrm>
      </p:grpSpPr>
      <p:sp>
        <p:nvSpPr>
          <p:cNvPr id="3" name="AutoShape 3">
            <a:extLst>
              <a:ext uri="{FF2B5EF4-FFF2-40B4-BE49-F238E27FC236}">
                <a16:creationId xmlns:a16="http://schemas.microsoft.com/office/drawing/2014/main" id="{33A0A39D-08A0-D4CF-65F7-C3679D7CA964}"/>
              </a:ext>
            </a:extLst>
          </p:cNvPr>
          <p:cNvSpPr/>
          <p:nvPr/>
        </p:nvSpPr>
        <p:spPr>
          <a:xfrm>
            <a:off x="17044742" y="-150232"/>
            <a:ext cx="1246758" cy="8954299"/>
          </a:xfrm>
          <a:prstGeom prst="rect">
            <a:avLst/>
          </a:prstGeom>
          <a:solidFill>
            <a:srgbClr val="FB8709"/>
          </a:solidFill>
        </p:spPr>
        <p:txBody>
          <a:bodyPr/>
          <a:lstStyle/>
          <a:p>
            <a:endParaRPr lang="en-IE"/>
          </a:p>
        </p:txBody>
      </p:sp>
      <p:grpSp>
        <p:nvGrpSpPr>
          <p:cNvPr id="5" name="Group 5">
            <a:extLst>
              <a:ext uri="{FF2B5EF4-FFF2-40B4-BE49-F238E27FC236}">
                <a16:creationId xmlns:a16="http://schemas.microsoft.com/office/drawing/2014/main" id="{CCD4D1A6-4A00-8759-5427-A82DEDDB5B18}"/>
              </a:ext>
            </a:extLst>
          </p:cNvPr>
          <p:cNvGrpSpPr/>
          <p:nvPr/>
        </p:nvGrpSpPr>
        <p:grpSpPr>
          <a:xfrm rot="-10800000">
            <a:off x="13961765" y="-1849"/>
            <a:ext cx="4329736" cy="4322808"/>
            <a:chOff x="0" y="0"/>
            <a:chExt cx="6350000" cy="6339840"/>
          </a:xfrm>
        </p:grpSpPr>
        <p:sp>
          <p:nvSpPr>
            <p:cNvPr id="6" name="Freeform 6">
              <a:extLst>
                <a:ext uri="{FF2B5EF4-FFF2-40B4-BE49-F238E27FC236}">
                  <a16:creationId xmlns:a16="http://schemas.microsoft.com/office/drawing/2014/main" id="{560D961E-F9D0-2551-33E0-2E4F856D5700}"/>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sp>
        <p:nvSpPr>
          <p:cNvPr id="7" name="Freeform 7">
            <a:extLst>
              <a:ext uri="{FF2B5EF4-FFF2-40B4-BE49-F238E27FC236}">
                <a16:creationId xmlns:a16="http://schemas.microsoft.com/office/drawing/2014/main" id="{39DEA5F2-E7B2-3408-CCA9-C45B356BECDF}"/>
              </a:ext>
            </a:extLst>
          </p:cNvPr>
          <p:cNvSpPr/>
          <p:nvPr/>
        </p:nvSpPr>
        <p:spPr>
          <a:xfrm rot="-10800000" flipH="1">
            <a:off x="16406647" y="0"/>
            <a:ext cx="1884854" cy="1884854"/>
          </a:xfrm>
          <a:custGeom>
            <a:avLst/>
            <a:gdLst/>
            <a:ahLst/>
            <a:cxnLst/>
            <a:rect l="l" t="t" r="r" b="b"/>
            <a:pathLst>
              <a:path w="1884854" h="1884854">
                <a:moveTo>
                  <a:pt x="1884854" y="0"/>
                </a:moveTo>
                <a:lnTo>
                  <a:pt x="0" y="0"/>
                </a:lnTo>
                <a:lnTo>
                  <a:pt x="0" y="1884854"/>
                </a:lnTo>
                <a:lnTo>
                  <a:pt x="1884854" y="1884854"/>
                </a:lnTo>
                <a:lnTo>
                  <a:pt x="188485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12" name="AutoShape 12">
            <a:extLst>
              <a:ext uri="{FF2B5EF4-FFF2-40B4-BE49-F238E27FC236}">
                <a16:creationId xmlns:a16="http://schemas.microsoft.com/office/drawing/2014/main" id="{1E531CF1-06FB-01D8-4302-99FAA880666E}"/>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18" name="Google Shape;117;p3">
            <a:extLst>
              <a:ext uri="{FF2B5EF4-FFF2-40B4-BE49-F238E27FC236}">
                <a16:creationId xmlns:a16="http://schemas.microsoft.com/office/drawing/2014/main" id="{394099A1-743E-2442-0438-9C1F3DE4D176}"/>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118;p3">
            <a:extLst>
              <a:ext uri="{FF2B5EF4-FFF2-40B4-BE49-F238E27FC236}">
                <a16:creationId xmlns:a16="http://schemas.microsoft.com/office/drawing/2014/main" id="{F398300C-AA7E-2016-D229-121B932ADF3B}"/>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4" name="Picture 23">
            <a:extLst>
              <a:ext uri="{FF2B5EF4-FFF2-40B4-BE49-F238E27FC236}">
                <a16:creationId xmlns:a16="http://schemas.microsoft.com/office/drawing/2014/main" id="{15C1C873-E9F8-D096-248C-F7C0EA7B52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9" name="TextBox 2">
            <a:extLst>
              <a:ext uri="{FF2B5EF4-FFF2-40B4-BE49-F238E27FC236}">
                <a16:creationId xmlns:a16="http://schemas.microsoft.com/office/drawing/2014/main" id="{1BDE647A-E1DE-C729-0AA0-08E6EAD4B051}"/>
              </a:ext>
            </a:extLst>
          </p:cNvPr>
          <p:cNvSpPr txBox="1"/>
          <p:nvPr/>
        </p:nvSpPr>
        <p:spPr>
          <a:xfrm>
            <a:off x="484662" y="692130"/>
            <a:ext cx="13563600" cy="1354217"/>
          </a:xfrm>
          <a:prstGeom prst="rect">
            <a:avLst/>
          </a:prstGeom>
        </p:spPr>
        <p:txBody>
          <a:bodyPr wrap="square" lIns="0" tIns="0" rIns="0" bIns="0" rtlCol="0" anchor="t">
            <a:spAutoFit/>
          </a:bodyPr>
          <a:lstStyle/>
          <a:p>
            <a:r>
              <a:rPr lang="en-GB" sz="4400" spc="-87" dirty="0">
                <a:solidFill>
                  <a:srgbClr val="033C5B"/>
                </a:solidFill>
                <a:latin typeface="HK Grotesk Bold"/>
              </a:rPr>
              <a:t>Ejemplos de actividades colaborativas en aulas invertidas de EFP</a:t>
            </a:r>
          </a:p>
        </p:txBody>
      </p:sp>
      <p:sp>
        <p:nvSpPr>
          <p:cNvPr id="10" name="AutoShape 4">
            <a:extLst>
              <a:ext uri="{FF2B5EF4-FFF2-40B4-BE49-F238E27FC236}">
                <a16:creationId xmlns:a16="http://schemas.microsoft.com/office/drawing/2014/main" id="{C22159E5-52CF-AA1D-2E98-86E5A96F4EF9}"/>
              </a:ext>
            </a:extLst>
          </p:cNvPr>
          <p:cNvSpPr/>
          <p:nvPr/>
        </p:nvSpPr>
        <p:spPr>
          <a:xfrm rot="-5400000">
            <a:off x="8470041" y="-9274818"/>
            <a:ext cx="1246758" cy="18291501"/>
          </a:xfrm>
          <a:prstGeom prst="rect">
            <a:avLst/>
          </a:prstGeom>
          <a:solidFill>
            <a:srgbClr val="FB8709"/>
          </a:solidFill>
        </p:spPr>
        <p:txBody>
          <a:bodyPr/>
          <a:lstStyle/>
          <a:p>
            <a:endParaRPr lang="en-IE"/>
          </a:p>
        </p:txBody>
      </p:sp>
      <p:graphicFrame>
        <p:nvGraphicFramePr>
          <p:cNvPr id="4" name="Diagram 3">
            <a:extLst>
              <a:ext uri="{FF2B5EF4-FFF2-40B4-BE49-F238E27FC236}">
                <a16:creationId xmlns:a16="http://schemas.microsoft.com/office/drawing/2014/main" id="{028A117D-1AC0-CDF9-FF06-59ECCB5D01F5}"/>
              </a:ext>
            </a:extLst>
          </p:cNvPr>
          <p:cNvGraphicFramePr/>
          <p:nvPr>
            <p:extLst>
              <p:ext uri="{D42A27DB-BD31-4B8C-83A1-F6EECF244321}">
                <p14:modId xmlns:p14="http://schemas.microsoft.com/office/powerpoint/2010/main" val="2767888250"/>
              </p:ext>
            </p:extLst>
          </p:nvPr>
        </p:nvGraphicFramePr>
        <p:xfrm>
          <a:off x="812165" y="2141149"/>
          <a:ext cx="15398262" cy="62414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Google Shape;124;p4">
            <a:extLst>
              <a:ext uri="{FF2B5EF4-FFF2-40B4-BE49-F238E27FC236}">
                <a16:creationId xmlns:a16="http://schemas.microsoft.com/office/drawing/2014/main" id="{DAE21513-8EDE-3FFD-316A-143B4E0660FE}"/>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807202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63373544-3A95-D3B0-6783-CDB1CF5FADDB}"/>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839E955D-D1E2-D533-00F6-7ACC8E73450B}"/>
              </a:ext>
            </a:extLst>
          </p:cNvPr>
          <p:cNvSpPr/>
          <p:nvPr/>
        </p:nvSpPr>
        <p:spPr>
          <a:xfrm>
            <a:off x="17420180" y="-57"/>
            <a:ext cx="1246758" cy="8963824"/>
          </a:xfrm>
          <a:prstGeom prst="rect">
            <a:avLst/>
          </a:prstGeom>
          <a:solidFill>
            <a:srgbClr val="FB8709"/>
          </a:solidFill>
        </p:spPr>
        <p:txBody>
          <a:bodyPr/>
          <a:lstStyle/>
          <a:p>
            <a:endParaRPr lang="en-IE"/>
          </a:p>
        </p:txBody>
      </p:sp>
      <p:grpSp>
        <p:nvGrpSpPr>
          <p:cNvPr id="3" name="Group 3">
            <a:extLst>
              <a:ext uri="{FF2B5EF4-FFF2-40B4-BE49-F238E27FC236}">
                <a16:creationId xmlns:a16="http://schemas.microsoft.com/office/drawing/2014/main" id="{E92A1515-8A18-FC70-3D59-81085A8FEFB9}"/>
              </a:ext>
            </a:extLst>
          </p:cNvPr>
          <p:cNvGrpSpPr/>
          <p:nvPr/>
        </p:nvGrpSpPr>
        <p:grpSpPr>
          <a:xfrm rot="10800000">
            <a:off x="14663894" y="-303928"/>
            <a:ext cx="4329736" cy="4322808"/>
            <a:chOff x="0" y="0"/>
            <a:chExt cx="6350000" cy="6339840"/>
          </a:xfrm>
        </p:grpSpPr>
        <p:sp>
          <p:nvSpPr>
            <p:cNvPr id="4" name="Freeform 4">
              <a:extLst>
                <a:ext uri="{FF2B5EF4-FFF2-40B4-BE49-F238E27FC236}">
                  <a16:creationId xmlns:a16="http://schemas.microsoft.com/office/drawing/2014/main" id="{CC143E59-4FB2-FCBB-014A-6D8FF03F4863}"/>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grpSp>
        <p:nvGrpSpPr>
          <p:cNvPr id="9" name="Group 9">
            <a:extLst>
              <a:ext uri="{FF2B5EF4-FFF2-40B4-BE49-F238E27FC236}">
                <a16:creationId xmlns:a16="http://schemas.microsoft.com/office/drawing/2014/main" id="{5B39D8F3-ADE1-B7FF-C105-FC307250B93D}"/>
              </a:ext>
            </a:extLst>
          </p:cNvPr>
          <p:cNvGrpSpPr>
            <a:grpSpLocks noChangeAspect="1"/>
          </p:cNvGrpSpPr>
          <p:nvPr/>
        </p:nvGrpSpPr>
        <p:grpSpPr>
          <a:xfrm>
            <a:off x="16826047" y="346406"/>
            <a:ext cx="842075" cy="842075"/>
            <a:chOff x="0" y="0"/>
            <a:chExt cx="6350000" cy="6350000"/>
          </a:xfrm>
        </p:grpSpPr>
        <p:sp>
          <p:nvSpPr>
            <p:cNvPr id="10" name="Freeform 10">
              <a:extLst>
                <a:ext uri="{FF2B5EF4-FFF2-40B4-BE49-F238E27FC236}">
                  <a16:creationId xmlns:a16="http://schemas.microsoft.com/office/drawing/2014/main" id="{554FB3F0-891F-7C55-A915-F1C76C5A5FFC}"/>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sp>
        <p:nvSpPr>
          <p:cNvPr id="14" name="AutoShape 14">
            <a:extLst>
              <a:ext uri="{FF2B5EF4-FFF2-40B4-BE49-F238E27FC236}">
                <a16:creationId xmlns:a16="http://schemas.microsoft.com/office/drawing/2014/main" id="{147EA1DF-03CD-58EC-BCCF-F4F6BA9F0A98}"/>
              </a:ext>
            </a:extLst>
          </p:cNvPr>
          <p:cNvSpPr/>
          <p:nvPr/>
        </p:nvSpPr>
        <p:spPr>
          <a:xfrm rot="5400000">
            <a:off x="9229044" y="378824"/>
            <a:ext cx="9525" cy="17270948"/>
          </a:xfrm>
          <a:prstGeom prst="rect">
            <a:avLst/>
          </a:prstGeom>
          <a:solidFill>
            <a:srgbClr val="FB8709"/>
          </a:solidFill>
        </p:spPr>
        <p:txBody>
          <a:bodyPr/>
          <a:lstStyle/>
          <a:p>
            <a:endParaRPr lang="en-IE"/>
          </a:p>
        </p:txBody>
      </p:sp>
      <p:graphicFrame>
        <p:nvGraphicFramePr>
          <p:cNvPr id="18" name="Diagram 17">
            <a:extLst>
              <a:ext uri="{FF2B5EF4-FFF2-40B4-BE49-F238E27FC236}">
                <a16:creationId xmlns:a16="http://schemas.microsoft.com/office/drawing/2014/main" id="{86AEBAE4-82EB-2B20-7D64-DF9CBB17F29F}"/>
              </a:ext>
            </a:extLst>
          </p:cNvPr>
          <p:cNvGraphicFramePr/>
          <p:nvPr>
            <p:extLst>
              <p:ext uri="{D42A27DB-BD31-4B8C-83A1-F6EECF244321}">
                <p14:modId xmlns:p14="http://schemas.microsoft.com/office/powerpoint/2010/main" val="2703920498"/>
              </p:ext>
            </p:extLst>
          </p:nvPr>
        </p:nvGraphicFramePr>
        <p:xfrm>
          <a:off x="167625" y="2303677"/>
          <a:ext cx="17869003" cy="5909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F4ED2483-EDF1-1237-B631-B36763F094BA}"/>
              </a:ext>
            </a:extLst>
          </p:cNvPr>
          <p:cNvSpPr txBox="1"/>
          <p:nvPr/>
        </p:nvSpPr>
        <p:spPr>
          <a:xfrm>
            <a:off x="241219" y="43715"/>
            <a:ext cx="14573631" cy="1077218"/>
          </a:xfrm>
          <a:prstGeom prst="rect">
            <a:avLst/>
          </a:prstGeom>
          <a:noFill/>
        </p:spPr>
        <p:txBody>
          <a:bodyPr wrap="square" lIns="91440" tIns="45720" rIns="91440" bIns="45720" anchor="t">
            <a:spAutoFit/>
          </a:bodyPr>
          <a:lstStyle/>
          <a:p>
            <a:r>
              <a:rPr lang="en-GB" sz="3200" spc="-69" dirty="0">
                <a:solidFill>
                  <a:srgbClr val="033C5B"/>
                </a:solidFill>
                <a:latin typeface="HK Grotesk Bold"/>
              </a:rPr>
              <a:t>Ampliar la colaboración a través del plan de estudios: </a:t>
            </a:r>
            <a:r>
              <a:rPr lang="en-GB" sz="3200" b="1" dirty="0">
                <a:solidFill>
                  <a:srgbClr val="121212"/>
                </a:solidFill>
                <a:latin typeface="HK Grotesk Light"/>
              </a:rPr>
              <a:t>Ampliar el alcance del aprendizaje colaborativo</a:t>
            </a:r>
            <a:endParaRPr lang="en-US" sz="3200" b="1">
              <a:solidFill>
                <a:srgbClr val="121212"/>
              </a:solidFill>
              <a:latin typeface="HK Grotesk Light"/>
            </a:endParaRPr>
          </a:p>
        </p:txBody>
      </p:sp>
      <p:sp>
        <p:nvSpPr>
          <p:cNvPr id="5" name="Google Shape;117;p3">
            <a:extLst>
              <a:ext uri="{FF2B5EF4-FFF2-40B4-BE49-F238E27FC236}">
                <a16:creationId xmlns:a16="http://schemas.microsoft.com/office/drawing/2014/main" id="{2C95A33C-F06A-B2BC-B4E4-FEB9AC97DAC7}"/>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118;p3">
            <a:extLst>
              <a:ext uri="{FF2B5EF4-FFF2-40B4-BE49-F238E27FC236}">
                <a16:creationId xmlns:a16="http://schemas.microsoft.com/office/drawing/2014/main" id="{9E966857-9CA7-1855-9D06-F27B6F8648D2}"/>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7" name="Picture 16">
            <a:extLst>
              <a:ext uri="{FF2B5EF4-FFF2-40B4-BE49-F238E27FC236}">
                <a16:creationId xmlns:a16="http://schemas.microsoft.com/office/drawing/2014/main" id="{2067FC67-704C-D57F-FB4A-1BEABE755FA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11" name="Google Shape;124;p4">
            <a:extLst>
              <a:ext uri="{FF2B5EF4-FFF2-40B4-BE49-F238E27FC236}">
                <a16:creationId xmlns:a16="http://schemas.microsoft.com/office/drawing/2014/main" id="{FF1DFF4D-0FA1-7F40-1C75-0EF0BC85F9F3}"/>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193725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988C451B-2437-93D1-AE01-B2093A1CE200}"/>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4906B6E9-1305-7B66-F0FC-35E815F0CD16}"/>
              </a:ext>
            </a:extLst>
          </p:cNvPr>
          <p:cNvSpPr/>
          <p:nvPr/>
        </p:nvSpPr>
        <p:spPr>
          <a:xfrm>
            <a:off x="17044742" y="-150232"/>
            <a:ext cx="1246758" cy="8963824"/>
          </a:xfrm>
          <a:prstGeom prst="rect">
            <a:avLst/>
          </a:prstGeom>
          <a:solidFill>
            <a:srgbClr val="FB8709"/>
          </a:solidFill>
        </p:spPr>
        <p:txBody>
          <a:bodyPr/>
          <a:lstStyle/>
          <a:p>
            <a:endParaRPr lang="en-IE"/>
          </a:p>
        </p:txBody>
      </p:sp>
      <p:grpSp>
        <p:nvGrpSpPr>
          <p:cNvPr id="3" name="Group 3">
            <a:extLst>
              <a:ext uri="{FF2B5EF4-FFF2-40B4-BE49-F238E27FC236}">
                <a16:creationId xmlns:a16="http://schemas.microsoft.com/office/drawing/2014/main" id="{BE98C41D-C4C1-5505-C8BC-2F5C6979ABE4}"/>
              </a:ext>
            </a:extLst>
          </p:cNvPr>
          <p:cNvGrpSpPr/>
          <p:nvPr/>
        </p:nvGrpSpPr>
        <p:grpSpPr>
          <a:xfrm rot="-10800000">
            <a:off x="13961765" y="-1849"/>
            <a:ext cx="4329736" cy="4322808"/>
            <a:chOff x="0" y="0"/>
            <a:chExt cx="6350000" cy="6339840"/>
          </a:xfrm>
        </p:grpSpPr>
        <p:sp>
          <p:nvSpPr>
            <p:cNvPr id="4" name="Freeform 4">
              <a:extLst>
                <a:ext uri="{FF2B5EF4-FFF2-40B4-BE49-F238E27FC236}">
                  <a16:creationId xmlns:a16="http://schemas.microsoft.com/office/drawing/2014/main" id="{B2796443-BAE1-68F1-C172-719E6855DC6C}"/>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grpSp>
        <p:nvGrpSpPr>
          <p:cNvPr id="9" name="Group 9">
            <a:extLst>
              <a:ext uri="{FF2B5EF4-FFF2-40B4-BE49-F238E27FC236}">
                <a16:creationId xmlns:a16="http://schemas.microsoft.com/office/drawing/2014/main" id="{48BC1925-26C5-E0CA-B060-5ABD10A31875}"/>
              </a:ext>
            </a:extLst>
          </p:cNvPr>
          <p:cNvGrpSpPr>
            <a:grpSpLocks noChangeAspect="1"/>
          </p:cNvGrpSpPr>
          <p:nvPr/>
        </p:nvGrpSpPr>
        <p:grpSpPr>
          <a:xfrm>
            <a:off x="16826047" y="607663"/>
            <a:ext cx="842075" cy="842075"/>
            <a:chOff x="0" y="0"/>
            <a:chExt cx="6350000" cy="6350000"/>
          </a:xfrm>
        </p:grpSpPr>
        <p:sp>
          <p:nvSpPr>
            <p:cNvPr id="10" name="Freeform 10">
              <a:extLst>
                <a:ext uri="{FF2B5EF4-FFF2-40B4-BE49-F238E27FC236}">
                  <a16:creationId xmlns:a16="http://schemas.microsoft.com/office/drawing/2014/main" id="{43175361-B9EE-427D-2308-FA8D1B7F0E1C}"/>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sp>
        <p:nvSpPr>
          <p:cNvPr id="14" name="AutoShape 14">
            <a:extLst>
              <a:ext uri="{FF2B5EF4-FFF2-40B4-BE49-F238E27FC236}">
                <a16:creationId xmlns:a16="http://schemas.microsoft.com/office/drawing/2014/main" id="{6ADE1FAB-0F90-FB78-6D56-E9437195B6D2}"/>
              </a:ext>
            </a:extLst>
          </p:cNvPr>
          <p:cNvSpPr/>
          <p:nvPr/>
        </p:nvSpPr>
        <p:spPr>
          <a:xfrm rot="5400000">
            <a:off x="9139237" y="182881"/>
            <a:ext cx="9525" cy="17270948"/>
          </a:xfrm>
          <a:prstGeom prst="rect">
            <a:avLst/>
          </a:prstGeom>
          <a:solidFill>
            <a:srgbClr val="FB8709"/>
          </a:solidFill>
        </p:spPr>
        <p:txBody>
          <a:bodyPr/>
          <a:lstStyle/>
          <a:p>
            <a:endParaRPr lang="en-IE"/>
          </a:p>
        </p:txBody>
      </p:sp>
      <p:sp>
        <p:nvSpPr>
          <p:cNvPr id="6" name="TextBox 5">
            <a:extLst>
              <a:ext uri="{FF2B5EF4-FFF2-40B4-BE49-F238E27FC236}">
                <a16:creationId xmlns:a16="http://schemas.microsoft.com/office/drawing/2014/main" id="{FA266560-E09A-2B5A-B6C9-2E9300A945EB}"/>
              </a:ext>
            </a:extLst>
          </p:cNvPr>
          <p:cNvSpPr txBox="1"/>
          <p:nvPr/>
        </p:nvSpPr>
        <p:spPr>
          <a:xfrm>
            <a:off x="279944" y="261390"/>
            <a:ext cx="14417304" cy="1446550"/>
          </a:xfrm>
          <a:prstGeom prst="rect">
            <a:avLst/>
          </a:prstGeom>
          <a:noFill/>
        </p:spPr>
        <p:txBody>
          <a:bodyPr wrap="square">
            <a:spAutoFit/>
          </a:bodyPr>
          <a:lstStyle/>
          <a:p>
            <a:r>
              <a:rPr lang="en-GB" sz="4400" spc="-69" dirty="0">
                <a:solidFill>
                  <a:srgbClr val="033C5B"/>
                </a:solidFill>
                <a:latin typeface="HK Grotesk Bold"/>
              </a:rPr>
              <a:t>Ampliar la colaboración a través del plan de estudios: </a:t>
            </a:r>
            <a:r>
              <a:rPr lang="en-GB" sz="4400" b="1" dirty="0">
                <a:solidFill>
                  <a:srgbClr val="121212"/>
                </a:solidFill>
                <a:latin typeface="HK Grotesk Light"/>
              </a:rPr>
              <a:t>Ampliar el alcance del aprendizaje colaborativo</a:t>
            </a:r>
            <a:endParaRPr lang="en-US" sz="4400" b="1" dirty="0">
              <a:solidFill>
                <a:srgbClr val="121212"/>
              </a:solidFill>
              <a:latin typeface="HK Grotesk Light"/>
            </a:endParaRPr>
          </a:p>
        </p:txBody>
      </p:sp>
      <p:sp>
        <p:nvSpPr>
          <p:cNvPr id="21" name="TextBox 20">
            <a:extLst>
              <a:ext uri="{FF2B5EF4-FFF2-40B4-BE49-F238E27FC236}">
                <a16:creationId xmlns:a16="http://schemas.microsoft.com/office/drawing/2014/main" id="{CE44A98C-65D5-65F3-E5F0-3E25B540B591}"/>
              </a:ext>
            </a:extLst>
          </p:cNvPr>
          <p:cNvSpPr txBox="1"/>
          <p:nvPr/>
        </p:nvSpPr>
        <p:spPr>
          <a:xfrm>
            <a:off x="609600" y="1913462"/>
            <a:ext cx="8153400" cy="5940088"/>
          </a:xfrm>
          <a:prstGeom prst="rect">
            <a:avLst/>
          </a:prstGeom>
          <a:noFill/>
          <a:ln>
            <a:noFill/>
          </a:ln>
        </p:spPr>
        <p:txBody>
          <a:bodyPr wrap="square">
            <a:spAutoFit/>
          </a:bodyPr>
          <a:lstStyle/>
          <a:p>
            <a:pPr algn="just">
              <a:spcBef>
                <a:spcPts val="1200"/>
              </a:spcBef>
              <a:spcAft>
                <a:spcPts val="1200"/>
              </a:spcAft>
            </a:pPr>
            <a:r>
              <a:rPr lang="en-GB" sz="2400" b="1" dirty="0">
                <a:solidFill>
                  <a:srgbClr val="121212"/>
                </a:solidFill>
                <a:latin typeface="HK Grotesk Light"/>
              </a:rPr>
              <a:t>Como educadores, nuestro objetivo va más allá de facilitar la colaboración en unidades aisladas. Nuestro objetivo es tejer actividades de colaboración a lo largo de todo el plan de estudios, fomentando una cultura de trabajo en equipo y comunicación que se desarrolla de forma acumulativa a lo largo del tiempo. </a:t>
            </a:r>
          </a:p>
          <a:p>
            <a:pPr algn="just">
              <a:spcBef>
                <a:spcPts val="1200"/>
              </a:spcBef>
              <a:spcAft>
                <a:spcPts val="1200"/>
              </a:spcAft>
            </a:pPr>
            <a:r>
              <a:rPr lang="en-GB" sz="2400" b="1" dirty="0">
                <a:solidFill>
                  <a:srgbClr val="121212"/>
                </a:solidFill>
                <a:latin typeface="HK Grotesk Light"/>
              </a:rPr>
              <a:t>Ampliar las actividades de colaboración en el plan de estudios no consiste sólo en aumentar la cantidad de trabajo en grupo, sino en profundizar en la calidad de las experiencias de colaboración. Al integrar la colaboración en la estructura del plan de estudios, los educadores pueden cultivar habilidades esenciales que preparen a los estudiantes para las complejidades del mundo moderno, donde el trabajo en equipo y la comunicación son claves para el éxito. Este enfoque transforma el aula en un espacio dinámico donde el aprendizaje es activo, social e interconectado entre disciplinas.</a:t>
            </a:r>
          </a:p>
        </p:txBody>
      </p:sp>
      <p:sp>
        <p:nvSpPr>
          <p:cNvPr id="5" name="Google Shape;117;p3">
            <a:extLst>
              <a:ext uri="{FF2B5EF4-FFF2-40B4-BE49-F238E27FC236}">
                <a16:creationId xmlns:a16="http://schemas.microsoft.com/office/drawing/2014/main" id="{2C42BF39-E10A-F12B-30C5-E38C8A57C29C}"/>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118;p3">
            <a:extLst>
              <a:ext uri="{FF2B5EF4-FFF2-40B4-BE49-F238E27FC236}">
                <a16:creationId xmlns:a16="http://schemas.microsoft.com/office/drawing/2014/main" id="{AA99C337-BFC9-2063-D438-D18FE5AB25CA}"/>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7" name="Picture 16">
            <a:extLst>
              <a:ext uri="{FF2B5EF4-FFF2-40B4-BE49-F238E27FC236}">
                <a16:creationId xmlns:a16="http://schemas.microsoft.com/office/drawing/2014/main" id="{77667DB8-7869-0EF3-2D7A-7350DF5CD7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pic>
        <p:nvPicPr>
          <p:cNvPr id="12" name="Picture 11" descr="A group of people looking at a machine&#10;&#10;Description automatically generated">
            <a:extLst>
              <a:ext uri="{FF2B5EF4-FFF2-40B4-BE49-F238E27FC236}">
                <a16:creationId xmlns:a16="http://schemas.microsoft.com/office/drawing/2014/main" id="{32CC5600-20CC-1954-9DCB-8742965A0A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54572" y="3151488"/>
            <a:ext cx="6800850" cy="4533900"/>
          </a:xfrm>
          <a:prstGeom prst="rect">
            <a:avLst/>
          </a:prstGeom>
          <a:ln>
            <a:noFill/>
          </a:ln>
          <a:effectLst>
            <a:outerShdw blurRad="292100" dist="139700" dir="2700000" algn="tl" rotWithShape="0">
              <a:srgbClr val="333333">
                <a:alpha val="65000"/>
              </a:srgbClr>
            </a:outerShdw>
          </a:effectLst>
        </p:spPr>
      </p:pic>
      <p:sp>
        <p:nvSpPr>
          <p:cNvPr id="11" name="Google Shape;124;p4">
            <a:extLst>
              <a:ext uri="{FF2B5EF4-FFF2-40B4-BE49-F238E27FC236}">
                <a16:creationId xmlns:a16="http://schemas.microsoft.com/office/drawing/2014/main" id="{BDD1B002-2706-F485-45D1-CD47C27B74F1}"/>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187259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D78F8B6E-0850-91B4-C74C-3283ECF80E1E}"/>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619BDBDC-0373-EBF0-A891-DE04A541E0A5}"/>
              </a:ext>
            </a:extLst>
          </p:cNvPr>
          <p:cNvSpPr txBox="1"/>
          <p:nvPr/>
        </p:nvSpPr>
        <p:spPr>
          <a:xfrm>
            <a:off x="2898194" y="294921"/>
            <a:ext cx="15408199" cy="1107996"/>
          </a:xfrm>
          <a:prstGeom prst="rect">
            <a:avLst/>
          </a:prstGeom>
        </p:spPr>
        <p:txBody>
          <a:bodyPr wrap="square" lIns="0" tIns="0" rIns="0" bIns="0" rtlCol="0" anchor="t">
            <a:spAutoFit/>
          </a:bodyPr>
          <a:lstStyle/>
          <a:p>
            <a:r>
              <a:rPr lang="en-GB" sz="3600" spc="-69" dirty="0">
                <a:solidFill>
                  <a:srgbClr val="033C5B"/>
                </a:solidFill>
                <a:latin typeface="HK Grotesk Bold"/>
              </a:rPr>
              <a:t>Caso práctico: </a:t>
            </a:r>
            <a:r>
              <a:rPr lang="en-GB" sz="3600" b="1" dirty="0">
                <a:solidFill>
                  <a:srgbClr val="121212"/>
                </a:solidFill>
                <a:latin typeface="HK Grotesk Light"/>
              </a:rPr>
              <a:t>Fomentar el trabajo en equipo en la formación en tecnología del automóvil</a:t>
            </a:r>
            <a:endParaRPr lang="en-US" sz="3600" spc="-69" dirty="0">
              <a:solidFill>
                <a:srgbClr val="033C5B"/>
              </a:solidFill>
              <a:latin typeface="HK Grotesk Bold"/>
            </a:endParaRPr>
          </a:p>
        </p:txBody>
      </p:sp>
      <p:sp>
        <p:nvSpPr>
          <p:cNvPr id="3" name="AutoShape 3">
            <a:extLst>
              <a:ext uri="{FF2B5EF4-FFF2-40B4-BE49-F238E27FC236}">
                <a16:creationId xmlns:a16="http://schemas.microsoft.com/office/drawing/2014/main" id="{51CA70F5-2E15-2EDD-708E-3141636C8FC6}"/>
              </a:ext>
            </a:extLst>
          </p:cNvPr>
          <p:cNvSpPr/>
          <p:nvPr/>
        </p:nvSpPr>
        <p:spPr>
          <a:xfrm>
            <a:off x="-130877" y="-38241"/>
            <a:ext cx="2766824" cy="5218616"/>
          </a:xfrm>
          <a:prstGeom prst="rect">
            <a:avLst/>
          </a:prstGeom>
          <a:solidFill>
            <a:srgbClr val="FB8709"/>
          </a:solidFill>
        </p:spPr>
        <p:txBody>
          <a:bodyPr/>
          <a:lstStyle/>
          <a:p>
            <a:endParaRPr lang="en-IE"/>
          </a:p>
        </p:txBody>
      </p:sp>
      <p:sp>
        <p:nvSpPr>
          <p:cNvPr id="4" name="Freeform 4">
            <a:extLst>
              <a:ext uri="{FF2B5EF4-FFF2-40B4-BE49-F238E27FC236}">
                <a16:creationId xmlns:a16="http://schemas.microsoft.com/office/drawing/2014/main" id="{4834E154-266C-9577-76E8-6B32EB448E24}"/>
              </a:ext>
            </a:extLst>
          </p:cNvPr>
          <p:cNvSpPr/>
          <p:nvPr/>
        </p:nvSpPr>
        <p:spPr>
          <a:xfrm rot="5400000">
            <a:off x="0" y="2507553"/>
            <a:ext cx="2635947" cy="2635947"/>
          </a:xfrm>
          <a:custGeom>
            <a:avLst/>
            <a:gdLst/>
            <a:ahLst/>
            <a:cxnLst/>
            <a:rect l="l" t="t" r="r" b="b"/>
            <a:pathLst>
              <a:path w="2635947" h="2635947">
                <a:moveTo>
                  <a:pt x="0" y="0"/>
                </a:moveTo>
                <a:lnTo>
                  <a:pt x="2635947" y="0"/>
                </a:lnTo>
                <a:lnTo>
                  <a:pt x="2635947" y="2635947"/>
                </a:lnTo>
                <a:lnTo>
                  <a:pt x="0" y="2635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5" name="AutoShape 5">
            <a:extLst>
              <a:ext uri="{FF2B5EF4-FFF2-40B4-BE49-F238E27FC236}">
                <a16:creationId xmlns:a16="http://schemas.microsoft.com/office/drawing/2014/main" id="{E3BC57F5-000D-EA8D-1031-163B9AD00D71}"/>
              </a:ext>
            </a:extLst>
          </p:cNvPr>
          <p:cNvSpPr/>
          <p:nvPr/>
        </p:nvSpPr>
        <p:spPr>
          <a:xfrm>
            <a:off x="-130877" y="5143500"/>
            <a:ext cx="2766824" cy="3665330"/>
          </a:xfrm>
          <a:prstGeom prst="rect">
            <a:avLst/>
          </a:prstGeom>
          <a:solidFill>
            <a:srgbClr val="053249"/>
          </a:solidFill>
        </p:spPr>
        <p:txBody>
          <a:bodyPr/>
          <a:lstStyle/>
          <a:p>
            <a:endParaRPr lang="en-IE"/>
          </a:p>
        </p:txBody>
      </p:sp>
      <p:sp>
        <p:nvSpPr>
          <p:cNvPr id="6" name="Freeform 6">
            <a:extLst>
              <a:ext uri="{FF2B5EF4-FFF2-40B4-BE49-F238E27FC236}">
                <a16:creationId xmlns:a16="http://schemas.microsoft.com/office/drawing/2014/main" id="{FFAD04D3-D0C4-696E-E7A6-7B9B86DA9894}"/>
              </a:ext>
            </a:extLst>
          </p:cNvPr>
          <p:cNvSpPr/>
          <p:nvPr/>
        </p:nvSpPr>
        <p:spPr>
          <a:xfrm rot="5400000" flipH="1">
            <a:off x="0" y="5143500"/>
            <a:ext cx="2635947" cy="2635947"/>
          </a:xfrm>
          <a:custGeom>
            <a:avLst/>
            <a:gdLst/>
            <a:ahLst/>
            <a:cxnLst/>
            <a:rect l="l" t="t" r="r" b="b"/>
            <a:pathLst>
              <a:path w="2635947" h="2635947">
                <a:moveTo>
                  <a:pt x="2635947" y="0"/>
                </a:moveTo>
                <a:lnTo>
                  <a:pt x="0" y="0"/>
                </a:lnTo>
                <a:lnTo>
                  <a:pt x="0" y="2635947"/>
                </a:lnTo>
                <a:lnTo>
                  <a:pt x="2635947" y="2635947"/>
                </a:lnTo>
                <a:lnTo>
                  <a:pt x="26359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E"/>
          </a:p>
        </p:txBody>
      </p:sp>
      <p:sp>
        <p:nvSpPr>
          <p:cNvPr id="7" name="TextBox 7">
            <a:extLst>
              <a:ext uri="{FF2B5EF4-FFF2-40B4-BE49-F238E27FC236}">
                <a16:creationId xmlns:a16="http://schemas.microsoft.com/office/drawing/2014/main" id="{EFF5934D-9DFD-081F-220B-24121CEF80D8}"/>
              </a:ext>
            </a:extLst>
          </p:cNvPr>
          <p:cNvSpPr txBox="1"/>
          <p:nvPr/>
        </p:nvSpPr>
        <p:spPr>
          <a:xfrm>
            <a:off x="2848858" y="1532095"/>
            <a:ext cx="15442994" cy="7217360"/>
          </a:xfrm>
          <a:prstGeom prst="rect">
            <a:avLst/>
          </a:prstGeom>
        </p:spPr>
        <p:txBody>
          <a:bodyPr wrap="square" lIns="0" tIns="0" rIns="0" bIns="0" rtlCol="0" anchor="t">
            <a:spAutoFit/>
          </a:bodyPr>
          <a:lstStyle/>
          <a:p>
            <a:pPr>
              <a:spcBef>
                <a:spcPts val="600"/>
              </a:spcBef>
              <a:spcAft>
                <a:spcPts val="600"/>
              </a:spcAft>
            </a:pPr>
            <a:r>
              <a:rPr lang="en-GB" sz="1600" b="1" dirty="0">
                <a:solidFill>
                  <a:srgbClr val="121212"/>
                </a:solidFill>
                <a:latin typeface="HK Grotesk Light" panose="020B0604020202020204" charset="0"/>
              </a:rPr>
              <a:t>Antecedentes: </a:t>
            </a:r>
            <a:r>
              <a:rPr lang="en-GB" sz="1600" dirty="0">
                <a:solidFill>
                  <a:srgbClr val="121212"/>
                </a:solidFill>
                <a:latin typeface="HK Grotesk Light" panose="020B0604020202020204" charset="0"/>
              </a:rPr>
              <a:t>En un centro de formación profesional, la Sra. García imparte un curso de Tecnología del Automóvil diseñado para preparar a los estudiantes para carreras en reparación y diagnóstico de automóviles. Observó una laguna en la capacidad de sus alumnos para aplicar habilidades colaborativas en actividades prácticas de taller.</a:t>
            </a:r>
          </a:p>
          <a:p>
            <a:pPr>
              <a:spcBef>
                <a:spcPts val="600"/>
              </a:spcBef>
              <a:spcAft>
                <a:spcPts val="600"/>
              </a:spcAft>
            </a:pPr>
            <a:r>
              <a:rPr lang="en-GB" sz="1600" b="1" dirty="0">
                <a:solidFill>
                  <a:srgbClr val="121212"/>
                </a:solidFill>
                <a:latin typeface="HK Grotesk Light" panose="020B0604020202020204" charset="0"/>
              </a:rPr>
              <a:t>El reto: </a:t>
            </a:r>
            <a:r>
              <a:rPr lang="en-GB" sz="1600" dirty="0">
                <a:solidFill>
                  <a:srgbClr val="121212"/>
                </a:solidFill>
                <a:latin typeface="HK Grotesk Light" panose="020B0604020202020204" charset="0"/>
              </a:rPr>
              <a:t>Integrar prácticas de colaboración eficaces e inclusivas en un entorno de aula invertida, mejorando la aplicación de competencias técnicas mediante el trabajo en equipo y aprovechando las herramientas digitales para el aprendizaje activo. </a:t>
            </a:r>
          </a:p>
          <a:p>
            <a:pPr>
              <a:spcBef>
                <a:spcPts val="600"/>
              </a:spcBef>
              <a:spcAft>
                <a:spcPts val="600"/>
              </a:spcAft>
            </a:pPr>
            <a:r>
              <a:rPr lang="en-GB" sz="1600" b="1" dirty="0">
                <a:solidFill>
                  <a:srgbClr val="121212"/>
                </a:solidFill>
                <a:latin typeface="HK Grotesk Light" panose="020B0604020202020204" charset="0"/>
              </a:rPr>
              <a:t> Estrategias empleadas:</a:t>
            </a:r>
          </a:p>
          <a:p>
            <a:pPr lvl="1"/>
            <a:r>
              <a:rPr lang="en-GB" sz="1600" b="1" dirty="0">
                <a:solidFill>
                  <a:srgbClr val="121212"/>
                </a:solidFill>
                <a:latin typeface="HK Grotesk Light" panose="020B0604020202020204" charset="0"/>
              </a:rPr>
              <a:t>Estaciones de colaboración en el taller: </a:t>
            </a:r>
            <a:r>
              <a:rPr lang="en-GB" sz="1600" dirty="0">
                <a:solidFill>
                  <a:srgbClr val="121212"/>
                </a:solidFill>
                <a:latin typeface="HK Grotesk Light" panose="020B0604020202020204" charset="0"/>
              </a:rPr>
              <a:t>La Sra. García instaló estaciones colaborativas en el taller en las que los alumnos tenían que diagnosticar y reparar problemas del vehículo en pequeños equipos, simulando situaciones del mundo real.</a:t>
            </a:r>
          </a:p>
          <a:p>
            <a:pPr lvl="1"/>
            <a:r>
              <a:rPr lang="en-GB" sz="1600" b="1" dirty="0">
                <a:solidFill>
                  <a:srgbClr val="121212"/>
                </a:solidFill>
                <a:latin typeface="HK Grotesk Light" panose="020B0604020202020204" charset="0"/>
              </a:rPr>
              <a:t>Plataformas de documentación digital: </a:t>
            </a:r>
            <a:r>
              <a:rPr lang="en-GB" sz="1600" dirty="0">
                <a:solidFill>
                  <a:srgbClr val="121212"/>
                </a:solidFill>
                <a:latin typeface="HK Grotesk Light" panose="020B0604020202020204" charset="0"/>
              </a:rPr>
              <a:t>Los equipos utilizaron plataformas digitales como Trello para documentar su proceso de diagnóstico, asignar tareas y hacer un seguimiento de los avances, fomentando las habilidades organizativas y de comunicación.</a:t>
            </a:r>
          </a:p>
          <a:p>
            <a:pPr lvl="1"/>
            <a:r>
              <a:rPr lang="en-GB" sz="1600" b="1" dirty="0">
                <a:solidFill>
                  <a:srgbClr val="121212"/>
                </a:solidFill>
                <a:latin typeface="HK Grotesk Light" panose="020B0604020202020204" charset="0"/>
              </a:rPr>
              <a:t>Comentarios de los compañeros: </a:t>
            </a:r>
            <a:r>
              <a:rPr lang="en-GB" sz="1600" dirty="0">
                <a:solidFill>
                  <a:srgbClr val="121212"/>
                </a:solidFill>
                <a:latin typeface="HK Grotesk Light" panose="020B0604020202020204" charset="0"/>
              </a:rPr>
              <a:t>Tras completar las tareas de reparación, los equipos presentaban sus soluciones y recibían comentarios estructurados de sus compañeros a través de un sistema de retroalimentación digital, fomentando el pensamiento crítico y la reflexión.</a:t>
            </a:r>
          </a:p>
          <a:p>
            <a:pPr lvl="1"/>
            <a:r>
              <a:rPr lang="en-GB" sz="1600" b="1" dirty="0">
                <a:solidFill>
                  <a:srgbClr val="121212"/>
                </a:solidFill>
                <a:latin typeface="HK Grotesk Light" panose="020B0604020202020204" charset="0"/>
              </a:rPr>
              <a:t>Seminarios web de expertos del sector: </a:t>
            </a:r>
            <a:r>
              <a:rPr lang="en-GB" sz="1600" dirty="0">
                <a:solidFill>
                  <a:srgbClr val="121212"/>
                </a:solidFill>
                <a:latin typeface="HK Grotesk Light" panose="020B0604020202020204" charset="0"/>
              </a:rPr>
              <a:t>Aprovechando el modelo de aula invertida, la Sra. García organizó seminarios web con expertos del sector sobre tecnologías automovilísticas complejas, seguidos de proyectos en equipo en los que los estudiantes aplicaron lo aprendido....</a:t>
            </a:r>
          </a:p>
          <a:p>
            <a:pPr>
              <a:spcBef>
                <a:spcPts val="600"/>
              </a:spcBef>
              <a:spcAft>
                <a:spcPts val="600"/>
              </a:spcAft>
            </a:pPr>
            <a:r>
              <a:rPr lang="en-GB" sz="1600" b="1" dirty="0">
                <a:solidFill>
                  <a:srgbClr val="121212"/>
                </a:solidFill>
                <a:latin typeface="HK Grotesk Light" panose="020B0604020202020204" charset="0"/>
              </a:rPr>
              <a:t>Resultado:</a:t>
            </a:r>
          </a:p>
          <a:p>
            <a:pPr lvl="1"/>
            <a:r>
              <a:rPr lang="en-GB" sz="1600" b="1" dirty="0">
                <a:solidFill>
                  <a:srgbClr val="121212"/>
                </a:solidFill>
                <a:latin typeface="HK Grotesk Light" panose="020B0604020202020204" charset="0"/>
              </a:rPr>
              <a:t>Mejora de las habilidades prácticas: </a:t>
            </a:r>
            <a:r>
              <a:rPr lang="en-GB" sz="1600" dirty="0">
                <a:solidFill>
                  <a:srgbClr val="121212"/>
                </a:solidFill>
                <a:latin typeface="HK Grotesk Light" panose="020B0604020202020204" charset="0"/>
              </a:rPr>
              <a:t>Los estudiantes demostraron una mejora de sus habilidades técnicas y una comprensión más profunda de la tecnología del automóvil a través de la resolución de problemas de forma práctica y colaborativa.</a:t>
            </a:r>
          </a:p>
          <a:p>
            <a:pPr lvl="1"/>
            <a:r>
              <a:rPr lang="en-GB" sz="1600" b="1" dirty="0">
                <a:solidFill>
                  <a:srgbClr val="121212"/>
                </a:solidFill>
                <a:latin typeface="HK Grotesk Light" panose="020B0604020202020204" charset="0"/>
              </a:rPr>
              <a:t>Dinámica de equipo reforzada: </a:t>
            </a:r>
            <a:r>
              <a:rPr lang="en-GB" sz="1600" dirty="0">
                <a:solidFill>
                  <a:srgbClr val="121212"/>
                </a:solidFill>
                <a:latin typeface="HK Grotesk Light" panose="020B0604020202020204" charset="0"/>
              </a:rPr>
              <a:t>En el curso se observó una notable mejora del trabajo en equipo, ya que los alumnos asumieron activamente sus funciones y se comunicaron eficazmente dentro de sus equipos.</a:t>
            </a:r>
          </a:p>
          <a:p>
            <a:pPr lvl="1"/>
            <a:r>
              <a:rPr lang="en-GB" sz="1600" b="1" dirty="0">
                <a:solidFill>
                  <a:srgbClr val="121212"/>
                </a:solidFill>
                <a:latin typeface="HK Grotesk Light" panose="020B0604020202020204" charset="0"/>
              </a:rPr>
              <a:t>Aprendizaje pertinente para la industria: </a:t>
            </a:r>
            <a:r>
              <a:rPr lang="en-GB" sz="1600" dirty="0">
                <a:solidFill>
                  <a:srgbClr val="121212"/>
                </a:solidFill>
                <a:latin typeface="HK Grotesk Light" panose="020B0604020202020204" charset="0"/>
              </a:rPr>
              <a:t>Los comentarios de los estudiantes destacaron el valor de integrar la experiencia del sector en su aprendizaje, haciendo que su educación sea más relevante y atractiva.</a:t>
            </a:r>
          </a:p>
          <a:p>
            <a:pPr lvl="1"/>
            <a:r>
              <a:rPr lang="en-GB" sz="1600" b="1" dirty="0">
                <a:solidFill>
                  <a:srgbClr val="121212"/>
                </a:solidFill>
                <a:latin typeface="HK Grotesk Light" panose="020B0604020202020204" charset="0"/>
              </a:rPr>
              <a:t>Preparación profesional</a:t>
            </a:r>
            <a:r>
              <a:rPr lang="en-GB" sz="1600" dirty="0">
                <a:solidFill>
                  <a:srgbClr val="121212"/>
                </a:solidFill>
                <a:latin typeface="HK Grotesk Light" panose="020B0604020202020204" charset="0"/>
              </a:rPr>
              <a:t>: Los graduados de la clase de la Sra. García afirmaron sentirse más seguros y preparados para el mundo laboral, y lo atribuyeron a las habilidades de colaboración y a la experiencia del mundo real adquirida durante el curso.</a:t>
            </a:r>
          </a:p>
          <a:p>
            <a:pPr>
              <a:spcBef>
                <a:spcPts val="600"/>
              </a:spcBef>
              <a:spcAft>
                <a:spcPts val="600"/>
              </a:spcAft>
            </a:pPr>
            <a:r>
              <a:rPr lang="en-GB" sz="1600" b="1" dirty="0">
                <a:solidFill>
                  <a:srgbClr val="121212"/>
                </a:solidFill>
                <a:latin typeface="HK Grotesk Light" panose="020B0604020202020204" charset="0"/>
              </a:rPr>
              <a:t>Conclusión: </a:t>
            </a:r>
          </a:p>
          <a:p>
            <a:pPr lvl="1"/>
            <a:r>
              <a:rPr lang="en-GB" sz="1600" dirty="0">
                <a:solidFill>
                  <a:srgbClr val="121212"/>
                </a:solidFill>
                <a:latin typeface="HK Grotesk Light" panose="020B0604020202020204" charset="0"/>
              </a:rPr>
              <a:t>Este estudio de caso muestra el impacto de la integración de actividades colaborativas en un contexto de EFP, en particular dentro de un modelo de aula invertida. Al fomentar el trabajo en equipo en el aprendizaje práctico basado en talleres y utilizar herramientas digitales para la planificación y la retroalimentación, los educadores pueden mejorar significativamente tanto la experiencia de aprendizaje como la preparación profesional de sus alumnos en programas de formación profesional y técnica.</a:t>
            </a:r>
            <a:endParaRPr lang="en-US" sz="1600" dirty="0">
              <a:solidFill>
                <a:srgbClr val="121212"/>
              </a:solidFill>
              <a:latin typeface="HK Grotesk Light" panose="020B0604020202020204" charset="0"/>
            </a:endParaRPr>
          </a:p>
        </p:txBody>
      </p:sp>
      <p:sp>
        <p:nvSpPr>
          <p:cNvPr id="11" name="AutoShape 11">
            <a:extLst>
              <a:ext uri="{FF2B5EF4-FFF2-40B4-BE49-F238E27FC236}">
                <a16:creationId xmlns:a16="http://schemas.microsoft.com/office/drawing/2014/main" id="{004335BB-56B5-C4E8-F023-21692AD57188}"/>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12" name="Google Shape;117;p3">
            <a:extLst>
              <a:ext uri="{FF2B5EF4-FFF2-40B4-BE49-F238E27FC236}">
                <a16:creationId xmlns:a16="http://schemas.microsoft.com/office/drawing/2014/main" id="{E0D9AAB4-2210-4ABF-FBDE-3893F529EB6B}"/>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18;p3">
            <a:extLst>
              <a:ext uri="{FF2B5EF4-FFF2-40B4-BE49-F238E27FC236}">
                <a16:creationId xmlns:a16="http://schemas.microsoft.com/office/drawing/2014/main" id="{676DB0CC-E2FE-2AD8-53AE-3F7CE0DA5515}"/>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 name="Picture 14">
            <a:extLst>
              <a:ext uri="{FF2B5EF4-FFF2-40B4-BE49-F238E27FC236}">
                <a16:creationId xmlns:a16="http://schemas.microsoft.com/office/drawing/2014/main" id="{1CAD54FA-CE02-0E1B-CE6E-7F29D8140D2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8" name="Google Shape;124;p4">
            <a:extLst>
              <a:ext uri="{FF2B5EF4-FFF2-40B4-BE49-F238E27FC236}">
                <a16:creationId xmlns:a16="http://schemas.microsoft.com/office/drawing/2014/main" id="{14281692-165F-AD96-AD0C-66E95F069718}"/>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465494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5FB544EA-66AD-92F2-B961-5D50F9BE38E4}"/>
            </a:ext>
          </a:extLst>
        </p:cNvPr>
        <p:cNvGrpSpPr/>
        <p:nvPr/>
      </p:nvGrpSpPr>
      <p:grpSpPr>
        <a:xfrm>
          <a:off x="0" y="0"/>
          <a:ext cx="0" cy="0"/>
          <a:chOff x="0" y="0"/>
          <a:chExt cx="0" cy="0"/>
        </a:xfrm>
      </p:grpSpPr>
      <p:sp>
        <p:nvSpPr>
          <p:cNvPr id="3" name="AutoShape 3">
            <a:extLst>
              <a:ext uri="{FF2B5EF4-FFF2-40B4-BE49-F238E27FC236}">
                <a16:creationId xmlns:a16="http://schemas.microsoft.com/office/drawing/2014/main" id="{DB77E4D4-D944-A88C-5869-98F21CC6476E}"/>
              </a:ext>
            </a:extLst>
          </p:cNvPr>
          <p:cNvSpPr/>
          <p:nvPr/>
        </p:nvSpPr>
        <p:spPr>
          <a:xfrm>
            <a:off x="17044742" y="-150232"/>
            <a:ext cx="1246758" cy="8954299"/>
          </a:xfrm>
          <a:prstGeom prst="rect">
            <a:avLst/>
          </a:prstGeom>
          <a:solidFill>
            <a:srgbClr val="FB8709"/>
          </a:solidFill>
        </p:spPr>
        <p:txBody>
          <a:bodyPr/>
          <a:lstStyle/>
          <a:p>
            <a:endParaRPr lang="en-IE"/>
          </a:p>
        </p:txBody>
      </p:sp>
      <p:grpSp>
        <p:nvGrpSpPr>
          <p:cNvPr id="5" name="Group 5">
            <a:extLst>
              <a:ext uri="{FF2B5EF4-FFF2-40B4-BE49-F238E27FC236}">
                <a16:creationId xmlns:a16="http://schemas.microsoft.com/office/drawing/2014/main" id="{D3CB91E5-498F-6C20-9C1E-92391C954DC4}"/>
              </a:ext>
            </a:extLst>
          </p:cNvPr>
          <p:cNvGrpSpPr/>
          <p:nvPr/>
        </p:nvGrpSpPr>
        <p:grpSpPr>
          <a:xfrm rot="-10800000">
            <a:off x="13961765" y="-1849"/>
            <a:ext cx="4329736" cy="4322808"/>
            <a:chOff x="0" y="0"/>
            <a:chExt cx="6350000" cy="6339840"/>
          </a:xfrm>
        </p:grpSpPr>
        <p:sp>
          <p:nvSpPr>
            <p:cNvPr id="6" name="Freeform 6">
              <a:extLst>
                <a:ext uri="{FF2B5EF4-FFF2-40B4-BE49-F238E27FC236}">
                  <a16:creationId xmlns:a16="http://schemas.microsoft.com/office/drawing/2014/main" id="{7AADBEC7-12D8-CF01-AF5E-7E78C58D283F}"/>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sp>
        <p:nvSpPr>
          <p:cNvPr id="7" name="Freeform 7">
            <a:extLst>
              <a:ext uri="{FF2B5EF4-FFF2-40B4-BE49-F238E27FC236}">
                <a16:creationId xmlns:a16="http://schemas.microsoft.com/office/drawing/2014/main" id="{CC586AC5-4B81-4C68-AC6D-4D45801681B4}"/>
              </a:ext>
            </a:extLst>
          </p:cNvPr>
          <p:cNvSpPr/>
          <p:nvPr/>
        </p:nvSpPr>
        <p:spPr>
          <a:xfrm rot="-10800000" flipH="1">
            <a:off x="16406647" y="0"/>
            <a:ext cx="1884854" cy="1884854"/>
          </a:xfrm>
          <a:custGeom>
            <a:avLst/>
            <a:gdLst/>
            <a:ahLst/>
            <a:cxnLst/>
            <a:rect l="l" t="t" r="r" b="b"/>
            <a:pathLst>
              <a:path w="1884854" h="1884854">
                <a:moveTo>
                  <a:pt x="1884854" y="0"/>
                </a:moveTo>
                <a:lnTo>
                  <a:pt x="0" y="0"/>
                </a:lnTo>
                <a:lnTo>
                  <a:pt x="0" y="1884854"/>
                </a:lnTo>
                <a:lnTo>
                  <a:pt x="1884854" y="1884854"/>
                </a:lnTo>
                <a:lnTo>
                  <a:pt x="188485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12" name="AutoShape 12">
            <a:extLst>
              <a:ext uri="{FF2B5EF4-FFF2-40B4-BE49-F238E27FC236}">
                <a16:creationId xmlns:a16="http://schemas.microsoft.com/office/drawing/2014/main" id="{F62A1CE4-289C-984A-B5B2-8C7067A9969C}"/>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18" name="Google Shape;117;p3">
            <a:extLst>
              <a:ext uri="{FF2B5EF4-FFF2-40B4-BE49-F238E27FC236}">
                <a16:creationId xmlns:a16="http://schemas.microsoft.com/office/drawing/2014/main" id="{6F874D53-F31B-6549-25FD-932AF6206438}"/>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118;p3">
            <a:extLst>
              <a:ext uri="{FF2B5EF4-FFF2-40B4-BE49-F238E27FC236}">
                <a16:creationId xmlns:a16="http://schemas.microsoft.com/office/drawing/2014/main" id="{49CA29E9-EE4E-41E4-55A2-4E21E4D9D5A1}"/>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4" name="Picture 23">
            <a:extLst>
              <a:ext uri="{FF2B5EF4-FFF2-40B4-BE49-F238E27FC236}">
                <a16:creationId xmlns:a16="http://schemas.microsoft.com/office/drawing/2014/main" id="{3C0AE4C9-5507-95B8-EB82-435EDE4274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9" name="TextBox 2">
            <a:extLst>
              <a:ext uri="{FF2B5EF4-FFF2-40B4-BE49-F238E27FC236}">
                <a16:creationId xmlns:a16="http://schemas.microsoft.com/office/drawing/2014/main" id="{A2EF1E3E-4346-A8E4-0955-BD49F777F858}"/>
              </a:ext>
            </a:extLst>
          </p:cNvPr>
          <p:cNvSpPr txBox="1"/>
          <p:nvPr/>
        </p:nvSpPr>
        <p:spPr>
          <a:xfrm>
            <a:off x="484662" y="692130"/>
            <a:ext cx="13563600" cy="1354217"/>
          </a:xfrm>
          <a:prstGeom prst="rect">
            <a:avLst/>
          </a:prstGeom>
        </p:spPr>
        <p:txBody>
          <a:bodyPr wrap="square" lIns="0" tIns="0" rIns="0" bIns="0" rtlCol="0" anchor="t">
            <a:spAutoFit/>
          </a:bodyPr>
          <a:lstStyle/>
          <a:p>
            <a:r>
              <a:rPr lang="en-GB" sz="4400" spc="-87" dirty="0">
                <a:solidFill>
                  <a:srgbClr val="033C5B"/>
                </a:solidFill>
                <a:latin typeface="HK Grotesk Bold"/>
              </a:rPr>
              <a:t>Afrontar los retos de la facilitación de actividades de colaboración</a:t>
            </a:r>
          </a:p>
        </p:txBody>
      </p:sp>
      <p:sp>
        <p:nvSpPr>
          <p:cNvPr id="10" name="AutoShape 4">
            <a:extLst>
              <a:ext uri="{FF2B5EF4-FFF2-40B4-BE49-F238E27FC236}">
                <a16:creationId xmlns:a16="http://schemas.microsoft.com/office/drawing/2014/main" id="{F610DDC4-C8BE-FA18-A3A3-A231A4993C80}"/>
              </a:ext>
            </a:extLst>
          </p:cNvPr>
          <p:cNvSpPr/>
          <p:nvPr/>
        </p:nvSpPr>
        <p:spPr>
          <a:xfrm rot="-5400000">
            <a:off x="8470041" y="-9274818"/>
            <a:ext cx="1246758" cy="18291501"/>
          </a:xfrm>
          <a:prstGeom prst="rect">
            <a:avLst/>
          </a:prstGeom>
          <a:solidFill>
            <a:srgbClr val="FB8709"/>
          </a:solidFill>
        </p:spPr>
        <p:txBody>
          <a:bodyPr/>
          <a:lstStyle/>
          <a:p>
            <a:endParaRPr lang="en-IE"/>
          </a:p>
        </p:txBody>
      </p:sp>
      <p:graphicFrame>
        <p:nvGraphicFramePr>
          <p:cNvPr id="8" name="Diagram 7">
            <a:extLst>
              <a:ext uri="{FF2B5EF4-FFF2-40B4-BE49-F238E27FC236}">
                <a16:creationId xmlns:a16="http://schemas.microsoft.com/office/drawing/2014/main" id="{CEDA669B-0748-75EF-B044-55BA44AAC74A}"/>
              </a:ext>
            </a:extLst>
          </p:cNvPr>
          <p:cNvGraphicFramePr/>
          <p:nvPr>
            <p:extLst>
              <p:ext uri="{D42A27DB-BD31-4B8C-83A1-F6EECF244321}">
                <p14:modId xmlns:p14="http://schemas.microsoft.com/office/powerpoint/2010/main" val="2431064871"/>
              </p:ext>
            </p:extLst>
          </p:nvPr>
        </p:nvGraphicFramePr>
        <p:xfrm>
          <a:off x="633247" y="1296542"/>
          <a:ext cx="14671042" cy="768603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Google Shape;124;p4">
            <a:extLst>
              <a:ext uri="{FF2B5EF4-FFF2-40B4-BE49-F238E27FC236}">
                <a16:creationId xmlns:a16="http://schemas.microsoft.com/office/drawing/2014/main" id="{AC6B875E-F85F-4CD0-C89E-FA0DAC714B53}"/>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545042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AutoShape 2"/>
          <p:cNvSpPr/>
          <p:nvPr/>
        </p:nvSpPr>
        <p:spPr>
          <a:xfrm>
            <a:off x="-130877" y="-38241"/>
            <a:ext cx="2766824" cy="5218616"/>
          </a:xfrm>
          <a:prstGeom prst="rect">
            <a:avLst/>
          </a:prstGeom>
          <a:solidFill>
            <a:srgbClr val="FB8709"/>
          </a:solidFill>
        </p:spPr>
        <p:txBody>
          <a:bodyPr/>
          <a:lstStyle/>
          <a:p>
            <a:endParaRPr lang="en-IE"/>
          </a:p>
        </p:txBody>
      </p:sp>
      <p:sp>
        <p:nvSpPr>
          <p:cNvPr id="3" name="Freeform 3"/>
          <p:cNvSpPr/>
          <p:nvPr/>
        </p:nvSpPr>
        <p:spPr>
          <a:xfrm rot="5400000">
            <a:off x="0" y="2507553"/>
            <a:ext cx="2635947" cy="2635947"/>
          </a:xfrm>
          <a:custGeom>
            <a:avLst/>
            <a:gdLst/>
            <a:ahLst/>
            <a:cxnLst/>
            <a:rect l="l" t="t" r="r" b="b"/>
            <a:pathLst>
              <a:path w="2635947" h="2635947">
                <a:moveTo>
                  <a:pt x="0" y="0"/>
                </a:moveTo>
                <a:lnTo>
                  <a:pt x="2635947" y="0"/>
                </a:lnTo>
                <a:lnTo>
                  <a:pt x="2635947" y="2635947"/>
                </a:lnTo>
                <a:lnTo>
                  <a:pt x="0" y="2635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4" name="AutoShape 4"/>
          <p:cNvSpPr/>
          <p:nvPr/>
        </p:nvSpPr>
        <p:spPr>
          <a:xfrm>
            <a:off x="-130877" y="5143500"/>
            <a:ext cx="2766824" cy="3665330"/>
          </a:xfrm>
          <a:prstGeom prst="rect">
            <a:avLst/>
          </a:prstGeom>
          <a:solidFill>
            <a:srgbClr val="053249"/>
          </a:solidFill>
        </p:spPr>
        <p:txBody>
          <a:bodyPr/>
          <a:lstStyle/>
          <a:p>
            <a:endParaRPr lang="en-IE"/>
          </a:p>
        </p:txBody>
      </p:sp>
      <p:sp>
        <p:nvSpPr>
          <p:cNvPr id="5" name="Freeform 5"/>
          <p:cNvSpPr/>
          <p:nvPr/>
        </p:nvSpPr>
        <p:spPr>
          <a:xfrm rot="5400000" flipH="1">
            <a:off x="0" y="5143500"/>
            <a:ext cx="2635947" cy="2635947"/>
          </a:xfrm>
          <a:custGeom>
            <a:avLst/>
            <a:gdLst/>
            <a:ahLst/>
            <a:cxnLst/>
            <a:rect l="l" t="t" r="r" b="b"/>
            <a:pathLst>
              <a:path w="2635947" h="2635947">
                <a:moveTo>
                  <a:pt x="2635947" y="0"/>
                </a:moveTo>
                <a:lnTo>
                  <a:pt x="0" y="0"/>
                </a:lnTo>
                <a:lnTo>
                  <a:pt x="0" y="2635947"/>
                </a:lnTo>
                <a:lnTo>
                  <a:pt x="2635947" y="2635947"/>
                </a:lnTo>
                <a:lnTo>
                  <a:pt x="26359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E"/>
          </a:p>
        </p:txBody>
      </p:sp>
      <p:sp>
        <p:nvSpPr>
          <p:cNvPr id="8" name="AutoShape 8"/>
          <p:cNvSpPr/>
          <p:nvPr/>
        </p:nvSpPr>
        <p:spPr>
          <a:xfrm rot="5400000">
            <a:off x="9139238" y="173356"/>
            <a:ext cx="9525" cy="17270948"/>
          </a:xfrm>
          <a:prstGeom prst="rect">
            <a:avLst/>
          </a:prstGeom>
          <a:solidFill>
            <a:srgbClr val="FB8709"/>
          </a:solidFill>
        </p:spPr>
        <p:txBody>
          <a:bodyPr/>
          <a:lstStyle/>
          <a:p>
            <a:endParaRPr lang="en-IE"/>
          </a:p>
        </p:txBody>
      </p:sp>
      <p:sp>
        <p:nvSpPr>
          <p:cNvPr id="9" name="Freeform 9"/>
          <p:cNvSpPr/>
          <p:nvPr/>
        </p:nvSpPr>
        <p:spPr>
          <a:xfrm>
            <a:off x="14903577" y="4232068"/>
            <a:ext cx="2355723" cy="4114800"/>
          </a:xfrm>
          <a:custGeom>
            <a:avLst/>
            <a:gdLst/>
            <a:ahLst/>
            <a:cxnLst/>
            <a:rect l="l" t="t" r="r" b="b"/>
            <a:pathLst>
              <a:path w="2355723" h="4114800">
                <a:moveTo>
                  <a:pt x="0" y="0"/>
                </a:moveTo>
                <a:lnTo>
                  <a:pt x="2355723" y="0"/>
                </a:lnTo>
                <a:lnTo>
                  <a:pt x="235572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IE"/>
          </a:p>
        </p:txBody>
      </p:sp>
      <p:sp>
        <p:nvSpPr>
          <p:cNvPr id="10" name="TextBox 10"/>
          <p:cNvSpPr txBox="1"/>
          <p:nvPr/>
        </p:nvSpPr>
        <p:spPr>
          <a:xfrm>
            <a:off x="3058697" y="325458"/>
            <a:ext cx="13265244" cy="909736"/>
          </a:xfrm>
          <a:prstGeom prst="rect">
            <a:avLst/>
          </a:prstGeom>
        </p:spPr>
        <p:txBody>
          <a:bodyPr lIns="0" tIns="0" rIns="0" bIns="0" rtlCol="0" anchor="t">
            <a:spAutoFit/>
          </a:bodyPr>
          <a:lstStyle/>
          <a:p>
            <a:pPr>
              <a:lnSpc>
                <a:spcPts val="7699"/>
              </a:lnSpc>
            </a:pPr>
            <a:r>
              <a:rPr lang="en-US" sz="4400" spc="-69" dirty="0">
                <a:solidFill>
                  <a:srgbClr val="033C5B"/>
                </a:solidFill>
                <a:latin typeface="HK Grotesk Bold"/>
              </a:rPr>
              <a:t>Actividad de reflexión</a:t>
            </a:r>
          </a:p>
        </p:txBody>
      </p:sp>
      <p:sp>
        <p:nvSpPr>
          <p:cNvPr id="16" name="TextBox 15">
            <a:extLst>
              <a:ext uri="{FF2B5EF4-FFF2-40B4-BE49-F238E27FC236}">
                <a16:creationId xmlns:a16="http://schemas.microsoft.com/office/drawing/2014/main" id="{D33B6FF5-64F2-6858-91AD-6F94DD8C62A7}"/>
              </a:ext>
            </a:extLst>
          </p:cNvPr>
          <p:cNvSpPr txBox="1"/>
          <p:nvPr/>
        </p:nvSpPr>
        <p:spPr>
          <a:xfrm>
            <a:off x="3200400" y="1602463"/>
            <a:ext cx="11495503" cy="4555093"/>
          </a:xfrm>
          <a:prstGeom prst="rect">
            <a:avLst/>
          </a:prstGeom>
          <a:noFill/>
        </p:spPr>
        <p:txBody>
          <a:bodyPr wrap="square">
            <a:spAutoFit/>
          </a:bodyPr>
          <a:lstStyle/>
          <a:p>
            <a:pPr marL="342900" indent="-342900">
              <a:spcBef>
                <a:spcPts val="600"/>
              </a:spcBef>
              <a:buFont typeface="+mj-lt"/>
              <a:buAutoNum type="arabicPeriod"/>
            </a:pPr>
            <a:r>
              <a:rPr lang="en-GB" dirty="0">
                <a:solidFill>
                  <a:srgbClr val="121212"/>
                </a:solidFill>
                <a:latin typeface="HK Grotesk Light"/>
              </a:rPr>
              <a:t>Reflexione sobre una actividad colaborativa reciente que haya facilitado. ¿Cómo incorporó las estrategias para una colaboración eficaz analizadas en este módulo? ¿De qué manera te aseguraste de que la actividad fuera inclusiva y permitiera a todos los estudiantes contribuir de manera significativa?</a:t>
            </a:r>
          </a:p>
          <a:p>
            <a:pPr marL="342900" indent="-342900">
              <a:spcBef>
                <a:spcPts val="600"/>
              </a:spcBef>
              <a:buFont typeface="+mj-lt"/>
              <a:buAutoNum type="arabicPeriod"/>
            </a:pPr>
            <a:r>
              <a:rPr lang="en-GB" dirty="0">
                <a:solidFill>
                  <a:srgbClr val="121212"/>
                </a:solidFill>
                <a:latin typeface="HK Grotesk Light"/>
              </a:rPr>
              <a:t>¿Qué herramientas digitales utilizó para mejorar la colaboración y el aprendizaje activo? ¿En qué medida han contribuido estas herramientas a la consecución de sus objetivos educativos? ¿Hubo algún problema a la hora de integrar estas herramientas en sus actividades de colaboración? ¿Cómo los resolvió?</a:t>
            </a:r>
          </a:p>
          <a:p>
            <a:pPr marL="342900" indent="-342900">
              <a:spcBef>
                <a:spcPts val="600"/>
              </a:spcBef>
              <a:buFont typeface="+mj-lt"/>
              <a:buAutoNum type="arabicPeriod"/>
            </a:pPr>
            <a:r>
              <a:rPr lang="en-GB" dirty="0">
                <a:solidFill>
                  <a:srgbClr val="121212"/>
                </a:solidFill>
                <a:latin typeface="HK Grotesk Light"/>
              </a:rPr>
              <a:t>Piense en un proyecto o actividad en el que los estudiantes hayan trabajado en problemas del mundo real. ¿Cómo influyó este enfoque en la participación de los estudiantes y en los resultados del aprendizaje? ¿Cómo facilitó la retroalimentación y la reflexión entre compañeros en este contexto? ¿Qué cambios introduciría para mejorar este proceso?</a:t>
            </a:r>
          </a:p>
          <a:p>
            <a:pPr marL="342900" indent="-342900">
              <a:spcBef>
                <a:spcPts val="600"/>
              </a:spcBef>
              <a:buFont typeface="+mj-lt"/>
              <a:buAutoNum type="arabicPeriod"/>
            </a:pPr>
            <a:r>
              <a:rPr lang="en-GB" dirty="0">
                <a:solidFill>
                  <a:srgbClr val="121212"/>
                </a:solidFill>
                <a:latin typeface="HK Grotesk Light"/>
              </a:rPr>
              <a:t>¿Qué nuevas técnicas o estrategias de facilitación ha probado como resultado de este módulo? ¿Cuál ha sido el resultado? Reflexione sobre su evolución como educador a la hora de facilitar el aprendizaje colaborativo. ¿En qué áreas cree que ha mejorado y en qué áreas quiere mejorar todavía?</a:t>
            </a:r>
          </a:p>
          <a:p>
            <a:pPr marL="342900" indent="-342900">
              <a:spcBef>
                <a:spcPts val="600"/>
              </a:spcBef>
              <a:buFont typeface="+mj-lt"/>
              <a:buAutoNum type="arabicPeriod"/>
            </a:pPr>
            <a:r>
              <a:rPr lang="en-GB" dirty="0">
                <a:solidFill>
                  <a:srgbClr val="121212"/>
                </a:solidFill>
                <a:latin typeface="HK Grotesk Light"/>
              </a:rPr>
              <a:t>Basándote en lo que has aprendido en esta unidad, ¿qué estrategias pondrás en práctica para mejorar la colaboración en tu próximo proyecto de creación de contenidos? ¿Existen herramientas o técnicas específicas que pienses explorar más a fondo para apoyar estas estrategias?</a:t>
            </a:r>
          </a:p>
        </p:txBody>
      </p:sp>
      <p:sp>
        <p:nvSpPr>
          <p:cNvPr id="13" name="Google Shape;117;p3">
            <a:extLst>
              <a:ext uri="{FF2B5EF4-FFF2-40B4-BE49-F238E27FC236}">
                <a16:creationId xmlns:a16="http://schemas.microsoft.com/office/drawing/2014/main" id="{FEE1397F-6841-058C-B9C4-1A1BE0CDE84C}"/>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18;p3">
            <a:extLst>
              <a:ext uri="{FF2B5EF4-FFF2-40B4-BE49-F238E27FC236}">
                <a16:creationId xmlns:a16="http://schemas.microsoft.com/office/drawing/2014/main" id="{B2D4E33E-13EF-5485-58E2-BE92E8EF49D2}"/>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8" name="Picture 17">
            <a:extLst>
              <a:ext uri="{FF2B5EF4-FFF2-40B4-BE49-F238E27FC236}">
                <a16:creationId xmlns:a16="http://schemas.microsoft.com/office/drawing/2014/main" id="{43EC1CF3-E654-69CB-20ED-991D3FCC9E2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6" name="Google Shape;124;p4">
            <a:extLst>
              <a:ext uri="{FF2B5EF4-FFF2-40B4-BE49-F238E27FC236}">
                <a16:creationId xmlns:a16="http://schemas.microsoft.com/office/drawing/2014/main" id="{7E78DD91-F220-7F77-03C0-094753A9F6FA}"/>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01753BC7-DBCD-00FC-A5D1-393EED5721F7}"/>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B1362A98-9AB6-0A18-ED4B-011FB395010F}"/>
              </a:ext>
            </a:extLst>
          </p:cNvPr>
          <p:cNvSpPr/>
          <p:nvPr/>
        </p:nvSpPr>
        <p:spPr>
          <a:xfrm>
            <a:off x="-130877" y="-38241"/>
            <a:ext cx="2766824" cy="5218616"/>
          </a:xfrm>
          <a:prstGeom prst="rect">
            <a:avLst/>
          </a:prstGeom>
          <a:solidFill>
            <a:srgbClr val="FB8709"/>
          </a:solidFill>
        </p:spPr>
        <p:txBody>
          <a:bodyPr/>
          <a:lstStyle/>
          <a:p>
            <a:endParaRPr lang="en-IE"/>
          </a:p>
        </p:txBody>
      </p:sp>
      <p:sp>
        <p:nvSpPr>
          <p:cNvPr id="3" name="Freeform 3">
            <a:extLst>
              <a:ext uri="{FF2B5EF4-FFF2-40B4-BE49-F238E27FC236}">
                <a16:creationId xmlns:a16="http://schemas.microsoft.com/office/drawing/2014/main" id="{C5D16DDE-B459-1A56-7372-2E5BCEAD7D90}"/>
              </a:ext>
            </a:extLst>
          </p:cNvPr>
          <p:cNvSpPr/>
          <p:nvPr/>
        </p:nvSpPr>
        <p:spPr>
          <a:xfrm rot="5400000">
            <a:off x="0" y="2507553"/>
            <a:ext cx="2635947" cy="2635947"/>
          </a:xfrm>
          <a:custGeom>
            <a:avLst/>
            <a:gdLst/>
            <a:ahLst/>
            <a:cxnLst/>
            <a:rect l="l" t="t" r="r" b="b"/>
            <a:pathLst>
              <a:path w="2635947" h="2635947">
                <a:moveTo>
                  <a:pt x="0" y="0"/>
                </a:moveTo>
                <a:lnTo>
                  <a:pt x="2635947" y="0"/>
                </a:lnTo>
                <a:lnTo>
                  <a:pt x="2635947" y="2635947"/>
                </a:lnTo>
                <a:lnTo>
                  <a:pt x="0" y="2635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4" name="AutoShape 4">
            <a:extLst>
              <a:ext uri="{FF2B5EF4-FFF2-40B4-BE49-F238E27FC236}">
                <a16:creationId xmlns:a16="http://schemas.microsoft.com/office/drawing/2014/main" id="{284CC745-C231-C78D-80BD-4591C4D59494}"/>
              </a:ext>
            </a:extLst>
          </p:cNvPr>
          <p:cNvSpPr/>
          <p:nvPr/>
        </p:nvSpPr>
        <p:spPr>
          <a:xfrm>
            <a:off x="-130877" y="5143500"/>
            <a:ext cx="2766824" cy="3665330"/>
          </a:xfrm>
          <a:prstGeom prst="rect">
            <a:avLst/>
          </a:prstGeom>
          <a:solidFill>
            <a:srgbClr val="053249"/>
          </a:solidFill>
        </p:spPr>
        <p:txBody>
          <a:bodyPr/>
          <a:lstStyle/>
          <a:p>
            <a:endParaRPr lang="en-IE"/>
          </a:p>
        </p:txBody>
      </p:sp>
      <p:sp>
        <p:nvSpPr>
          <p:cNvPr id="5" name="Freeform 5">
            <a:extLst>
              <a:ext uri="{FF2B5EF4-FFF2-40B4-BE49-F238E27FC236}">
                <a16:creationId xmlns:a16="http://schemas.microsoft.com/office/drawing/2014/main" id="{55800FA0-99A0-6B2D-9DE6-C51C8331A01C}"/>
              </a:ext>
            </a:extLst>
          </p:cNvPr>
          <p:cNvSpPr/>
          <p:nvPr/>
        </p:nvSpPr>
        <p:spPr>
          <a:xfrm rot="5400000" flipH="1">
            <a:off x="0" y="5143500"/>
            <a:ext cx="2635947" cy="2635947"/>
          </a:xfrm>
          <a:custGeom>
            <a:avLst/>
            <a:gdLst/>
            <a:ahLst/>
            <a:cxnLst/>
            <a:rect l="l" t="t" r="r" b="b"/>
            <a:pathLst>
              <a:path w="2635947" h="2635947">
                <a:moveTo>
                  <a:pt x="2635947" y="0"/>
                </a:moveTo>
                <a:lnTo>
                  <a:pt x="0" y="0"/>
                </a:lnTo>
                <a:lnTo>
                  <a:pt x="0" y="2635947"/>
                </a:lnTo>
                <a:lnTo>
                  <a:pt x="2635947" y="2635947"/>
                </a:lnTo>
                <a:lnTo>
                  <a:pt x="26359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E"/>
          </a:p>
        </p:txBody>
      </p:sp>
      <p:sp>
        <p:nvSpPr>
          <p:cNvPr id="8" name="AutoShape 8">
            <a:extLst>
              <a:ext uri="{FF2B5EF4-FFF2-40B4-BE49-F238E27FC236}">
                <a16:creationId xmlns:a16="http://schemas.microsoft.com/office/drawing/2014/main" id="{2D9A3CCF-314E-D71B-E886-88176F214248}"/>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10" name="TextBox 10">
            <a:extLst>
              <a:ext uri="{FF2B5EF4-FFF2-40B4-BE49-F238E27FC236}">
                <a16:creationId xmlns:a16="http://schemas.microsoft.com/office/drawing/2014/main" id="{6445C154-3AB2-AE6A-5168-D9BC73EF2429}"/>
              </a:ext>
            </a:extLst>
          </p:cNvPr>
          <p:cNvSpPr txBox="1"/>
          <p:nvPr/>
        </p:nvSpPr>
        <p:spPr>
          <a:xfrm>
            <a:off x="3058697" y="325458"/>
            <a:ext cx="13265244" cy="909736"/>
          </a:xfrm>
          <a:prstGeom prst="rect">
            <a:avLst/>
          </a:prstGeom>
        </p:spPr>
        <p:txBody>
          <a:bodyPr lIns="0" tIns="0" rIns="0" bIns="0" rtlCol="0" anchor="t">
            <a:spAutoFit/>
          </a:bodyPr>
          <a:lstStyle/>
          <a:p>
            <a:pPr>
              <a:lnSpc>
                <a:spcPts val="7699"/>
              </a:lnSpc>
            </a:pPr>
            <a:r>
              <a:rPr lang="en-US" sz="4400" spc="-69" dirty="0">
                <a:solidFill>
                  <a:srgbClr val="033C5B"/>
                </a:solidFill>
                <a:latin typeface="HK Grotesk Bold"/>
              </a:rPr>
              <a:t>Recursos</a:t>
            </a:r>
          </a:p>
        </p:txBody>
      </p:sp>
      <p:sp>
        <p:nvSpPr>
          <p:cNvPr id="16" name="TextBox 15">
            <a:extLst>
              <a:ext uri="{FF2B5EF4-FFF2-40B4-BE49-F238E27FC236}">
                <a16:creationId xmlns:a16="http://schemas.microsoft.com/office/drawing/2014/main" id="{5FA8966D-65C1-B86A-4AE2-F8088EC0BBDF}"/>
              </a:ext>
            </a:extLst>
          </p:cNvPr>
          <p:cNvSpPr txBox="1"/>
          <p:nvPr/>
        </p:nvSpPr>
        <p:spPr>
          <a:xfrm>
            <a:off x="3200400" y="1602463"/>
            <a:ext cx="11495503" cy="6100003"/>
          </a:xfrm>
          <a:prstGeom prst="rect">
            <a:avLst/>
          </a:prstGeom>
          <a:noFill/>
        </p:spPr>
        <p:txBody>
          <a:bodyPr wrap="square">
            <a:spAutoFit/>
          </a:bodyPr>
          <a:lstStyle/>
          <a:p>
            <a:pPr>
              <a:lnSpc>
                <a:spcPct val="107000"/>
              </a:lnSpc>
              <a:spcAft>
                <a:spcPts val="800"/>
              </a:spcAft>
            </a:pPr>
            <a:r>
              <a:rPr lang="en-GB" sz="1800" b="1" dirty="0">
                <a:solidFill>
                  <a:srgbClr val="033045"/>
                </a:solidFill>
                <a:effectLst/>
                <a:latin typeface="Calibri" panose="020F0502020204030204" pitchFamily="34" charset="0"/>
                <a:ea typeface="Calibri" panose="020F0502020204030204" pitchFamily="34" charset="0"/>
              </a:rPr>
              <a:t>Objetivos de desarrollo profesional:</a:t>
            </a:r>
            <a:endParaRPr lang="en-BE" sz="1800" dirty="0">
              <a:effectLst/>
              <a:latin typeface="Calibri" panose="020F0502020204030204" pitchFamily="34" charset="0"/>
              <a:ea typeface="Calibri" panose="020F0502020204030204" pitchFamily="34" charset="0"/>
            </a:endParaRPr>
          </a:p>
          <a:p>
            <a:pPr marL="342900" lvl="0" indent="-342900">
              <a:lnSpc>
                <a:spcPct val="107000"/>
              </a:lnSpc>
              <a:buFont typeface="Symbol" panose="05050102010706020507" pitchFamily="18" charset="2"/>
              <a:buChar char=""/>
            </a:pPr>
            <a:r>
              <a:rPr lang="en-GB" sz="1800" b="1" dirty="0">
                <a:effectLst/>
                <a:latin typeface="Calibri" panose="020F0502020204030204" pitchFamily="34" charset="0"/>
                <a:ea typeface="Calibri" panose="020F0502020204030204" pitchFamily="34" charset="0"/>
              </a:rPr>
              <a:t>Coursera: </a:t>
            </a:r>
            <a:r>
              <a:rPr lang="en-GB" sz="1800" dirty="0">
                <a:effectLst/>
                <a:latin typeface="Calibri" panose="020F0502020204030204" pitchFamily="34" charset="0"/>
                <a:ea typeface="Calibri" panose="020F0502020204030204" pitchFamily="34" charset="0"/>
              </a:rPr>
              <a:t>Ofrece una variedad de cursos para ayudarte a aprender habilidades relevantes, ampliar tu red profesional y encontrar más satisfacción en el trabajo. </a:t>
            </a:r>
            <a:r>
              <a:rPr lang="en-GB" sz="18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6"/>
              </a:rPr>
              <a:t>Plantéate objetivos como desarrollar un nuevo conjunto de habilidades o mejorar las competencias en el lugar de trabajo</a:t>
            </a:r>
            <a:r>
              <a:rPr lang="en-GB" sz="180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a:t>
            </a:r>
            <a:endParaRPr lang="en-BE" sz="1800" dirty="0">
              <a:effectLst/>
              <a:latin typeface="Calibri" panose="020F0502020204030204" pitchFamily="34" charset="0"/>
              <a:ea typeface="Calibri" panose="020F0502020204030204" pitchFamily="34" charset="0"/>
            </a:endParaRPr>
          </a:p>
          <a:p>
            <a:pPr marL="342900" lvl="0" indent="-342900">
              <a:lnSpc>
                <a:spcPct val="107000"/>
              </a:lnSpc>
              <a:buFont typeface="Symbol" panose="05050102010706020507" pitchFamily="18" charset="2"/>
              <a:buChar char=""/>
            </a:pPr>
            <a:r>
              <a:rPr lang="en-GB" sz="1800" b="1" u="none" strike="noStrike" dirty="0" err="1">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7"/>
              </a:rPr>
              <a:t>BetterUp</a:t>
            </a:r>
            <a:r>
              <a:rPr lang="en-GB" sz="1800" u="none" strike="noStrike"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7"/>
              </a:rPr>
              <a:t>: </a:t>
            </a:r>
            <a:r>
              <a:rPr lang="en-GB" sz="18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7"/>
              </a:rPr>
              <a:t>Ofrece ideas para mantenerse al día de las tendencias del sector y establecer contactos con profesionales de su campo</a:t>
            </a:r>
            <a:r>
              <a:rPr lang="en-GB" sz="180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a:t>
            </a:r>
            <a:endParaRPr lang="en-BE" sz="1800" dirty="0">
              <a:effectLst/>
              <a:latin typeface="Calibri" panose="020F0502020204030204" pitchFamily="34" charset="0"/>
              <a:ea typeface="Calibri" panose="020F0502020204030204" pitchFamily="34" charset="0"/>
            </a:endParaRPr>
          </a:p>
          <a:p>
            <a:pPr marL="342900" lvl="0" indent="-342900">
              <a:lnSpc>
                <a:spcPct val="107000"/>
              </a:lnSpc>
              <a:spcAft>
                <a:spcPts val="800"/>
              </a:spcAft>
              <a:buFont typeface="Symbol" panose="05050102010706020507" pitchFamily="18" charset="2"/>
              <a:buChar char=""/>
            </a:pPr>
            <a:r>
              <a:rPr lang="en-GB" sz="1800" b="1" u="none" strike="noStrike"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6"/>
              </a:rPr>
              <a:t>Asana</a:t>
            </a:r>
            <a:r>
              <a:rPr lang="en-GB" sz="1800" u="none" strike="noStrike"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6"/>
              </a:rPr>
              <a:t>: </a:t>
            </a:r>
            <a:r>
              <a:rPr lang="en-GB" sz="18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6"/>
              </a:rPr>
              <a:t>Explora seminarios, webinars, talleres y plataformas de redes sociales (como LinkedIn) para mejorar tus habilidades y conectar con tus compañeros</a:t>
            </a:r>
            <a:r>
              <a:rPr lang="en-GB" sz="180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a:t>
            </a:r>
            <a:endParaRPr lang="en-BE" sz="1800" dirty="0">
              <a:effectLst/>
              <a:latin typeface="Calibri" panose="020F0502020204030204" pitchFamily="34" charset="0"/>
              <a:ea typeface="Calibri" panose="020F0502020204030204" pitchFamily="34" charset="0"/>
            </a:endParaRPr>
          </a:p>
          <a:p>
            <a:pPr>
              <a:lnSpc>
                <a:spcPct val="107000"/>
              </a:lnSpc>
              <a:spcAft>
                <a:spcPts val="800"/>
              </a:spcAft>
            </a:pPr>
            <a:r>
              <a:rPr lang="en-GB" sz="1800" b="1" dirty="0">
                <a:solidFill>
                  <a:srgbClr val="033045"/>
                </a:solidFill>
                <a:effectLst/>
                <a:latin typeface="Calibri" panose="020F0502020204030204" pitchFamily="34" charset="0"/>
                <a:ea typeface="Calibri" panose="020F0502020204030204" pitchFamily="34" charset="0"/>
              </a:rPr>
              <a:t>Fundamentos para facilitar la colaboración:</a:t>
            </a:r>
            <a:endParaRPr lang="en-BE" sz="1800" dirty="0">
              <a:effectLst/>
              <a:latin typeface="Calibri" panose="020F0502020204030204" pitchFamily="34" charset="0"/>
              <a:ea typeface="Calibri" panose="020F0502020204030204" pitchFamily="34" charset="0"/>
            </a:endParaRPr>
          </a:p>
          <a:p>
            <a:pPr marL="342900" lvl="0" indent="-342900">
              <a:lnSpc>
                <a:spcPct val="107000"/>
              </a:lnSpc>
              <a:buFont typeface="Symbol" panose="05050102010706020507" pitchFamily="18" charset="2"/>
              <a:buChar char=""/>
            </a:pPr>
            <a:r>
              <a:rPr lang="en-GB" sz="1800" b="1"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Estructuras liberadoras</a:t>
            </a:r>
            <a:r>
              <a:rPr lang="en-GB" sz="180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 Estas técnicas de facilitación capacitan a los participantes y fomentan la colaboración. </a:t>
            </a:r>
            <a:r>
              <a:rPr lang="en-GB" sz="18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8"/>
              </a:rPr>
              <a:t>Algunos ejemplos son "1-2-4-Todos" (que garantiza que se escuchen todas las voces) y "TRIZ" (Teoría de la Solución Inventiva de Problemas)</a:t>
            </a:r>
            <a:r>
              <a:rPr lang="en-GB" sz="180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a:t>
            </a:r>
            <a:endParaRPr lang="en-BE" sz="1800" dirty="0">
              <a:effectLst/>
              <a:latin typeface="Calibri" panose="020F0502020204030204" pitchFamily="34" charset="0"/>
              <a:ea typeface="Calibri" panose="020F0502020204030204" pitchFamily="34" charset="0"/>
            </a:endParaRPr>
          </a:p>
          <a:p>
            <a:pPr marL="342900" lvl="0" indent="-342900">
              <a:lnSpc>
                <a:spcPct val="107000"/>
              </a:lnSpc>
              <a:buFont typeface="Symbol" panose="05050102010706020507" pitchFamily="18" charset="2"/>
              <a:buChar char=""/>
            </a:pPr>
            <a:r>
              <a:rPr lang="en-GB" sz="1800" b="1" u="none" strike="noStrike"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6"/>
              </a:rPr>
              <a:t>Técnicas de aprendizaje activo</a:t>
            </a:r>
            <a:r>
              <a:rPr lang="en-GB" sz="1800" u="none" strike="noStrike"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6"/>
              </a:rPr>
              <a:t>: </a:t>
            </a:r>
            <a:r>
              <a:rPr lang="en-GB" sz="18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6"/>
              </a:rPr>
              <a:t>Técnicas como "Inside/Outside Circle" promueven el aprendizaje participativo en las flipped classrooms</a:t>
            </a:r>
            <a:r>
              <a:rPr lang="en-GB" sz="180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a:t>
            </a:r>
            <a:endParaRPr lang="en-BE" sz="1800" dirty="0">
              <a:effectLst/>
              <a:latin typeface="Calibri" panose="020F0502020204030204" pitchFamily="34" charset="0"/>
              <a:ea typeface="Calibri" panose="020F0502020204030204" pitchFamily="34" charset="0"/>
            </a:endParaRPr>
          </a:p>
          <a:p>
            <a:pPr marL="342900" lvl="0" indent="-342900">
              <a:lnSpc>
                <a:spcPct val="107000"/>
              </a:lnSpc>
              <a:spcAft>
                <a:spcPts val="800"/>
              </a:spcAft>
              <a:buFont typeface="Symbol" panose="05050102010706020507" pitchFamily="18" charset="2"/>
              <a:buChar char=""/>
            </a:pPr>
            <a:r>
              <a:rPr lang="en-GB" sz="1800" b="1" u="none" strike="noStrike"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8"/>
              </a:rPr>
              <a:t>Crear un entorno de aprendizaje inclusivo</a:t>
            </a:r>
            <a:r>
              <a:rPr lang="en-GB" sz="1800" u="none" strike="noStrike"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8"/>
              </a:rPr>
              <a:t>: </a:t>
            </a:r>
            <a:r>
              <a:rPr lang="en-GB" sz="18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8"/>
              </a:rPr>
              <a:t>Reconocer la diversidad, utilizar formatos de contenido variados, hacer hincapié en la competencia cultural y garantizar la accesibilidad</a:t>
            </a:r>
            <a:r>
              <a:rPr lang="en-GB" sz="180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a:t>
            </a:r>
            <a:endParaRPr lang="en-BE" sz="1800" dirty="0">
              <a:effectLst/>
              <a:latin typeface="Calibri" panose="020F0502020204030204" pitchFamily="34" charset="0"/>
              <a:ea typeface="Calibri" panose="020F0502020204030204" pitchFamily="34" charset="0"/>
            </a:endParaRPr>
          </a:p>
          <a:p>
            <a:pPr>
              <a:lnSpc>
                <a:spcPct val="107000"/>
              </a:lnSpc>
              <a:spcAft>
                <a:spcPts val="800"/>
              </a:spcAft>
            </a:pPr>
            <a:r>
              <a:rPr lang="en-GB" sz="1800" b="1" dirty="0">
                <a:solidFill>
                  <a:srgbClr val="033045"/>
                </a:solidFill>
                <a:effectLst/>
                <a:latin typeface="Calibri" panose="020F0502020204030204" pitchFamily="34" charset="0"/>
                <a:ea typeface="Calibri" panose="020F0502020204030204" pitchFamily="34" charset="0"/>
              </a:rPr>
              <a:t>Flipped Classrooms:</a:t>
            </a:r>
            <a:endParaRPr lang="en-BE" sz="1800" dirty="0">
              <a:effectLst/>
              <a:latin typeface="Calibri" panose="020F0502020204030204" pitchFamily="34" charset="0"/>
              <a:ea typeface="Calibri" panose="020F0502020204030204" pitchFamily="34" charset="0"/>
            </a:endParaRPr>
          </a:p>
          <a:p>
            <a:pPr marL="342900" lvl="0" indent="-342900">
              <a:lnSpc>
                <a:spcPct val="107000"/>
              </a:lnSpc>
              <a:buFont typeface="Symbol" panose="05050102010706020507" pitchFamily="18" charset="2"/>
              <a:buChar char=""/>
            </a:pPr>
            <a:r>
              <a:rPr lang="en-GB" sz="1800" b="1"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Medio</a:t>
            </a:r>
            <a:r>
              <a:rPr lang="en-GB" sz="180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 Explore el concepto de clases invertidas, su funcionamiento y sus ventajas. </a:t>
            </a:r>
            <a:r>
              <a:rPr lang="en-GB" sz="18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9"/>
              </a:rPr>
              <a:t>Se pasa de un enfoque centrado en el profesor a otro más centrado en el alumno, potenciando el aprendizaje activo y la participación</a:t>
            </a:r>
            <a:r>
              <a:rPr lang="en-GB" sz="180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a:t>
            </a:r>
            <a:endParaRPr lang="en-BE" sz="1800" dirty="0">
              <a:effectLst/>
              <a:latin typeface="Calibri" panose="020F0502020204030204" pitchFamily="34" charset="0"/>
              <a:ea typeface="Calibri" panose="020F0502020204030204" pitchFamily="34" charset="0"/>
            </a:endParaRPr>
          </a:p>
          <a:p>
            <a:pPr marL="342900" lvl="0" indent="-342900">
              <a:lnSpc>
                <a:spcPct val="107000"/>
              </a:lnSpc>
              <a:spcAft>
                <a:spcPts val="800"/>
              </a:spcAft>
              <a:buFont typeface="Symbol" panose="05050102010706020507" pitchFamily="18" charset="2"/>
              <a:buChar char=""/>
            </a:pPr>
            <a:r>
              <a:rPr lang="en-GB" sz="1800" b="1" u="none" strike="noStrike"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10"/>
              </a:rPr>
              <a:t>Academia.edu</a:t>
            </a:r>
            <a:r>
              <a:rPr lang="en-GB" sz="1800" u="none" strike="noStrike"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10"/>
              </a:rPr>
              <a:t>: </a:t>
            </a:r>
            <a:r>
              <a:rPr lang="en-GB" sz="18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10"/>
              </a:rPr>
              <a:t>Lea sobre la colaboración en las aulas invertidas y cómo la tecnología puede apoyar este modelo</a:t>
            </a:r>
            <a:r>
              <a:rPr lang="en-GB" sz="180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a:t>
            </a:r>
            <a:endParaRPr lang="en-BE" sz="1800" dirty="0">
              <a:effectLst/>
              <a:latin typeface="Calibri" panose="020F0502020204030204" pitchFamily="34" charset="0"/>
              <a:ea typeface="Calibri" panose="020F0502020204030204" pitchFamily="34" charset="0"/>
            </a:endParaRPr>
          </a:p>
          <a:p>
            <a:pPr>
              <a:spcBef>
                <a:spcPts val="600"/>
              </a:spcBef>
            </a:pPr>
            <a:endParaRPr lang="en-GB" dirty="0">
              <a:solidFill>
                <a:srgbClr val="121212"/>
              </a:solidFill>
              <a:latin typeface="HK Grotesk Light"/>
            </a:endParaRPr>
          </a:p>
        </p:txBody>
      </p:sp>
      <p:sp>
        <p:nvSpPr>
          <p:cNvPr id="13" name="Google Shape;117;p3">
            <a:extLst>
              <a:ext uri="{FF2B5EF4-FFF2-40B4-BE49-F238E27FC236}">
                <a16:creationId xmlns:a16="http://schemas.microsoft.com/office/drawing/2014/main" id="{60444395-FF1C-1AD7-FD8F-9F0CA03DD60E}"/>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11">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18;p3">
            <a:extLst>
              <a:ext uri="{FF2B5EF4-FFF2-40B4-BE49-F238E27FC236}">
                <a16:creationId xmlns:a16="http://schemas.microsoft.com/office/drawing/2014/main" id="{66CA32DA-0C9D-97E0-F778-0126074A14C8}"/>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8" name="Picture 17">
            <a:extLst>
              <a:ext uri="{FF2B5EF4-FFF2-40B4-BE49-F238E27FC236}">
                <a16:creationId xmlns:a16="http://schemas.microsoft.com/office/drawing/2014/main" id="{74518F8E-AAB4-2AD0-579A-755A26A1B63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6" name="Google Shape;124;p4">
            <a:extLst>
              <a:ext uri="{FF2B5EF4-FFF2-40B4-BE49-F238E27FC236}">
                <a16:creationId xmlns:a16="http://schemas.microsoft.com/office/drawing/2014/main" id="{E220D68B-EDB9-21E8-FFAB-1F4299BBB490}"/>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060650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674552" y="723900"/>
            <a:ext cx="6990285" cy="1958678"/>
          </a:xfrm>
          <a:prstGeom prst="rect">
            <a:avLst/>
          </a:prstGeom>
        </p:spPr>
        <p:txBody>
          <a:bodyPr lIns="0" tIns="0" rIns="0" bIns="0" rtlCol="0" anchor="t">
            <a:spAutoFit/>
          </a:bodyPr>
          <a:lstStyle/>
          <a:p>
            <a:pPr algn="ctr">
              <a:lnSpc>
                <a:spcPts val="7699"/>
              </a:lnSpc>
            </a:pPr>
            <a:r>
              <a:rPr lang="en-US" sz="6000" spc="-69" dirty="0">
                <a:solidFill>
                  <a:srgbClr val="033C5B"/>
                </a:solidFill>
                <a:latin typeface="HK Grotesk Bold"/>
              </a:rPr>
              <a:t>Aprender </a:t>
            </a:r>
          </a:p>
          <a:p>
            <a:pPr algn="ctr">
              <a:lnSpc>
                <a:spcPts val="7699"/>
              </a:lnSpc>
            </a:pPr>
            <a:r>
              <a:rPr lang="en-US" sz="6000" spc="-69" dirty="0">
                <a:solidFill>
                  <a:srgbClr val="033C5B"/>
                </a:solidFill>
                <a:latin typeface="HK Grotesk Bold"/>
              </a:rPr>
              <a:t>Objetivos</a:t>
            </a:r>
          </a:p>
        </p:txBody>
      </p:sp>
      <p:sp>
        <p:nvSpPr>
          <p:cNvPr id="3" name="TextBox 3"/>
          <p:cNvSpPr txBox="1"/>
          <p:nvPr/>
        </p:nvSpPr>
        <p:spPr>
          <a:xfrm>
            <a:off x="838200" y="2857500"/>
            <a:ext cx="7772400" cy="5484065"/>
          </a:xfrm>
          <a:prstGeom prst="rect">
            <a:avLst/>
          </a:prstGeom>
        </p:spPr>
        <p:txBody>
          <a:bodyPr wrap="square" lIns="0" tIns="0" rIns="0" bIns="0" rtlCol="0" anchor="t">
            <a:spAutoFit/>
          </a:bodyPr>
          <a:lstStyle/>
          <a:p>
            <a:pPr marL="302259" lvl="1">
              <a:lnSpc>
                <a:spcPts val="3919"/>
              </a:lnSpc>
            </a:pPr>
            <a:r>
              <a:rPr lang="en-GB" sz="2799" dirty="0">
                <a:solidFill>
                  <a:srgbClr val="121212"/>
                </a:solidFill>
                <a:latin typeface="HK Grotesk Light"/>
              </a:rPr>
              <a:t>Al final de esta unidad, los participantes serán capaces de:</a:t>
            </a:r>
            <a:endParaRPr lang="en-US" sz="2799" dirty="0">
              <a:solidFill>
                <a:srgbClr val="121212"/>
              </a:solidFill>
              <a:latin typeface="HK Grotesk Light"/>
            </a:endParaRPr>
          </a:p>
          <a:p>
            <a:pPr marL="604519" lvl="1" indent="-302260">
              <a:lnSpc>
                <a:spcPts val="3919"/>
              </a:lnSpc>
              <a:buFont typeface="Arial"/>
              <a:buChar char="•"/>
            </a:pPr>
            <a:r>
              <a:rPr lang="en-GB" sz="2799" dirty="0">
                <a:solidFill>
                  <a:srgbClr val="121212"/>
                </a:solidFill>
                <a:latin typeface="HK Grotesk Light"/>
              </a:rPr>
              <a:t>Comprender el papel del instructor en la facilitación de actividades colaborativas en aulas invertidas.</a:t>
            </a:r>
          </a:p>
          <a:p>
            <a:pPr marL="604519" lvl="1" indent="-302260">
              <a:lnSpc>
                <a:spcPts val="3919"/>
              </a:lnSpc>
              <a:buFont typeface="Arial"/>
              <a:buChar char="•"/>
            </a:pPr>
            <a:r>
              <a:rPr lang="en-GB" sz="2799" dirty="0">
                <a:solidFill>
                  <a:srgbClr val="121212"/>
                </a:solidFill>
                <a:latin typeface="HK Grotesk Light"/>
              </a:rPr>
              <a:t>Aprenda estrategias para diseñar y gestionar eficazmente las tareas de colaboración.</a:t>
            </a:r>
          </a:p>
          <a:p>
            <a:pPr marL="604519" lvl="1" indent="-302260">
              <a:lnSpc>
                <a:spcPts val="3919"/>
              </a:lnSpc>
              <a:buFont typeface="Arial"/>
              <a:buChar char="•"/>
            </a:pPr>
            <a:r>
              <a:rPr lang="en-GB" sz="2799" dirty="0">
                <a:solidFill>
                  <a:srgbClr val="121212"/>
                </a:solidFill>
                <a:latin typeface="HK Grotesk Light"/>
              </a:rPr>
              <a:t>Identificar herramientas y técnicas que apoyen la colaboración de los estudiantes.</a:t>
            </a:r>
          </a:p>
          <a:p>
            <a:pPr marL="604519" lvl="1" indent="-302260">
              <a:lnSpc>
                <a:spcPts val="3919"/>
              </a:lnSpc>
              <a:buFont typeface="Arial"/>
              <a:buChar char="•"/>
            </a:pPr>
            <a:r>
              <a:rPr lang="en-GB" sz="2799" dirty="0">
                <a:solidFill>
                  <a:srgbClr val="121212"/>
                </a:solidFill>
                <a:latin typeface="HK Grotesk Light"/>
              </a:rPr>
              <a:t>Desarrollar habilidades para afrontar los retos que plantea la facilitación de actividades de grupo en entornos de EFP.</a:t>
            </a:r>
            <a:endParaRPr lang="en-US" sz="2799" dirty="0">
              <a:solidFill>
                <a:srgbClr val="121212"/>
              </a:solidFill>
              <a:latin typeface="HK Grotesk Light"/>
            </a:endParaRPr>
          </a:p>
        </p:txBody>
      </p:sp>
      <p:sp>
        <p:nvSpPr>
          <p:cNvPr id="4" name="AutoShape 4"/>
          <p:cNvSpPr/>
          <p:nvPr/>
        </p:nvSpPr>
        <p:spPr>
          <a:xfrm>
            <a:off x="9144000" y="3783991"/>
            <a:ext cx="9144000" cy="6503009"/>
          </a:xfrm>
          <a:prstGeom prst="rect">
            <a:avLst/>
          </a:prstGeom>
          <a:solidFill>
            <a:srgbClr val="FB8709"/>
          </a:solidFill>
        </p:spPr>
        <p:txBody>
          <a:bodyPr/>
          <a:lstStyle/>
          <a:p>
            <a:endParaRPr lang="en-IE"/>
          </a:p>
        </p:txBody>
      </p:sp>
      <p:sp>
        <p:nvSpPr>
          <p:cNvPr id="5" name="AutoShape 5"/>
          <p:cNvSpPr/>
          <p:nvPr/>
        </p:nvSpPr>
        <p:spPr>
          <a:xfrm>
            <a:off x="9144000" y="0"/>
            <a:ext cx="9144000" cy="5143500"/>
          </a:xfrm>
          <a:prstGeom prst="rect">
            <a:avLst/>
          </a:prstGeom>
          <a:solidFill>
            <a:srgbClr val="053249"/>
          </a:solidFill>
        </p:spPr>
        <p:txBody>
          <a:bodyPr/>
          <a:lstStyle/>
          <a:p>
            <a:endParaRPr lang="en-IE"/>
          </a:p>
        </p:txBody>
      </p:sp>
      <p:sp>
        <p:nvSpPr>
          <p:cNvPr id="6" name="Freeform 6"/>
          <p:cNvSpPr/>
          <p:nvPr/>
        </p:nvSpPr>
        <p:spPr>
          <a:xfrm rot="5400000">
            <a:off x="9144000" y="7702914"/>
            <a:ext cx="2584086" cy="2584086"/>
          </a:xfrm>
          <a:custGeom>
            <a:avLst/>
            <a:gdLst/>
            <a:ahLst/>
            <a:cxnLst/>
            <a:rect l="l" t="t" r="r" b="b"/>
            <a:pathLst>
              <a:path w="2584086" h="2584086">
                <a:moveTo>
                  <a:pt x="0" y="0"/>
                </a:moveTo>
                <a:lnTo>
                  <a:pt x="2584086" y="0"/>
                </a:lnTo>
                <a:lnTo>
                  <a:pt x="2584086" y="2584086"/>
                </a:lnTo>
                <a:lnTo>
                  <a:pt x="0" y="25840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7" name="Freeform 7"/>
          <p:cNvSpPr/>
          <p:nvPr/>
        </p:nvSpPr>
        <p:spPr>
          <a:xfrm rot="-5400000">
            <a:off x="15703914" y="0"/>
            <a:ext cx="2584086" cy="2584086"/>
          </a:xfrm>
          <a:custGeom>
            <a:avLst/>
            <a:gdLst/>
            <a:ahLst/>
            <a:cxnLst/>
            <a:rect l="l" t="t" r="r" b="b"/>
            <a:pathLst>
              <a:path w="2584086" h="2584086">
                <a:moveTo>
                  <a:pt x="0" y="0"/>
                </a:moveTo>
                <a:lnTo>
                  <a:pt x="2584086" y="0"/>
                </a:lnTo>
                <a:lnTo>
                  <a:pt x="2584086" y="2584086"/>
                </a:lnTo>
                <a:lnTo>
                  <a:pt x="0" y="25840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E"/>
          </a:p>
        </p:txBody>
      </p:sp>
      <p:sp>
        <p:nvSpPr>
          <p:cNvPr id="8" name="Freeform 8"/>
          <p:cNvSpPr/>
          <p:nvPr/>
        </p:nvSpPr>
        <p:spPr>
          <a:xfrm>
            <a:off x="11243339" y="2258982"/>
            <a:ext cx="4945322" cy="5769036"/>
          </a:xfrm>
          <a:custGeom>
            <a:avLst/>
            <a:gdLst/>
            <a:ahLst/>
            <a:cxnLst/>
            <a:rect l="l" t="t" r="r" b="b"/>
            <a:pathLst>
              <a:path w="4945322" h="5769036">
                <a:moveTo>
                  <a:pt x="0" y="0"/>
                </a:moveTo>
                <a:lnTo>
                  <a:pt x="4945322" y="0"/>
                </a:lnTo>
                <a:lnTo>
                  <a:pt x="4945322" y="5769036"/>
                </a:lnTo>
                <a:lnTo>
                  <a:pt x="0" y="5769036"/>
                </a:lnTo>
                <a:lnTo>
                  <a:pt x="0" y="0"/>
                </a:lnTo>
                <a:close/>
              </a:path>
            </a:pathLst>
          </a:custGeom>
          <a:blipFill>
            <a:blip r:embed="rId6"/>
            <a:stretch>
              <a:fillRect l="-37492" r="-37492"/>
            </a:stretch>
          </a:blipFill>
        </p:spPr>
        <p:txBody>
          <a:bodyPr/>
          <a:lstStyle/>
          <a:p>
            <a:endParaRPr lang="en-IE"/>
          </a:p>
        </p:txBody>
      </p:sp>
      <p:sp>
        <p:nvSpPr>
          <p:cNvPr id="9" name="Freeform 9"/>
          <p:cNvSpPr/>
          <p:nvPr/>
        </p:nvSpPr>
        <p:spPr>
          <a:xfrm>
            <a:off x="385759" y="8288550"/>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7"/>
            <a:stretch>
              <a:fillRect/>
            </a:stretch>
          </a:blipFill>
        </p:spPr>
        <p:txBody>
          <a:bodyPr/>
          <a:lstStyle/>
          <a:p>
            <a:endParaRPr lang="en-IE"/>
          </a:p>
        </p:txBody>
      </p:sp>
      <p:sp>
        <p:nvSpPr>
          <p:cNvPr id="10" name="Freeform 10"/>
          <p:cNvSpPr/>
          <p:nvPr/>
        </p:nvSpPr>
        <p:spPr>
          <a:xfrm>
            <a:off x="2874251" y="9104366"/>
            <a:ext cx="2590889" cy="699540"/>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8"/>
            <a:stretch>
              <a:fillRect/>
            </a:stretch>
          </a:blipFill>
        </p:spPr>
        <p:txBody>
          <a:bodyPr/>
          <a:lstStyle/>
          <a:p>
            <a:endParaRPr lang="en-IE"/>
          </a:p>
        </p:txBody>
      </p:sp>
      <p:pic>
        <p:nvPicPr>
          <p:cNvPr id="13" name="Picture 12">
            <a:extLst>
              <a:ext uri="{FF2B5EF4-FFF2-40B4-BE49-F238E27FC236}">
                <a16:creationId xmlns:a16="http://schemas.microsoft.com/office/drawing/2014/main" id="{6FC81C3D-7BC9-D42A-6F19-D4B81423A7D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11989" y="9268311"/>
            <a:ext cx="1051635" cy="38241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AutoShape 2"/>
          <p:cNvSpPr/>
          <p:nvPr/>
        </p:nvSpPr>
        <p:spPr>
          <a:xfrm>
            <a:off x="17044742" y="-150232"/>
            <a:ext cx="1246758" cy="8963824"/>
          </a:xfrm>
          <a:prstGeom prst="rect">
            <a:avLst/>
          </a:prstGeom>
          <a:solidFill>
            <a:srgbClr val="FB8709"/>
          </a:solidFill>
        </p:spPr>
        <p:txBody>
          <a:bodyPr/>
          <a:lstStyle/>
          <a:p>
            <a:endParaRPr lang="en-IE"/>
          </a:p>
        </p:txBody>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sp>
        <p:nvSpPr>
          <p:cNvPr id="7" name="TextBox 7"/>
          <p:cNvSpPr txBox="1"/>
          <p:nvPr/>
        </p:nvSpPr>
        <p:spPr>
          <a:xfrm>
            <a:off x="7772400" y="10718497"/>
            <a:ext cx="4214091" cy="900183"/>
          </a:xfrm>
          <a:prstGeom prst="rect">
            <a:avLst/>
          </a:prstGeom>
        </p:spPr>
        <p:txBody>
          <a:bodyPr lIns="0" tIns="0" rIns="0" bIns="0" rtlCol="0" anchor="t">
            <a:spAutoFit/>
          </a:bodyPr>
          <a:lstStyle/>
          <a:p>
            <a:pPr>
              <a:lnSpc>
                <a:spcPts val="3639"/>
              </a:lnSpc>
              <a:spcBef>
                <a:spcPct val="0"/>
              </a:spcBef>
            </a:pPr>
            <a:r>
              <a:rPr lang="en-GB" sz="2400" b="1" dirty="0">
                <a:solidFill>
                  <a:srgbClr val="121212"/>
                </a:solidFill>
                <a:latin typeface="HK Grotesk Light"/>
              </a:rPr>
              <a:t>Potenciar el aprendizaje colaborativo</a:t>
            </a:r>
            <a:r>
              <a:rPr lang="en-GB" sz="2400" dirty="0">
                <a:solidFill>
                  <a:srgbClr val="121212"/>
                </a:solidFill>
                <a:latin typeface="HK Grotesk Light"/>
              </a:rPr>
              <a:t>:</a:t>
            </a:r>
          </a:p>
        </p:txBody>
      </p:sp>
      <p:grpSp>
        <p:nvGrpSpPr>
          <p:cNvPr id="9" name="Group 9"/>
          <p:cNvGrpSpPr>
            <a:grpSpLocks noChangeAspect="1"/>
          </p:cNvGrpSpPr>
          <p:nvPr/>
        </p:nvGrpSpPr>
        <p:grpSpPr>
          <a:xfrm>
            <a:off x="16826047" y="607663"/>
            <a:ext cx="842075" cy="842075"/>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sp>
        <p:nvSpPr>
          <p:cNvPr id="14" name="AutoShape 14"/>
          <p:cNvSpPr/>
          <p:nvPr/>
        </p:nvSpPr>
        <p:spPr>
          <a:xfrm rot="5400000">
            <a:off x="9139238" y="173356"/>
            <a:ext cx="9525" cy="17270948"/>
          </a:xfrm>
          <a:prstGeom prst="rect">
            <a:avLst/>
          </a:prstGeom>
          <a:solidFill>
            <a:srgbClr val="FB8709"/>
          </a:solidFill>
        </p:spPr>
        <p:txBody>
          <a:bodyPr/>
          <a:lstStyle/>
          <a:p>
            <a:endParaRPr lang="en-IE"/>
          </a:p>
        </p:txBody>
      </p:sp>
      <p:sp>
        <p:nvSpPr>
          <p:cNvPr id="20" name="TextBox 19">
            <a:extLst>
              <a:ext uri="{FF2B5EF4-FFF2-40B4-BE49-F238E27FC236}">
                <a16:creationId xmlns:a16="http://schemas.microsoft.com/office/drawing/2014/main" id="{24CCC260-A739-CE20-1865-4DC6CCAA9544}"/>
              </a:ext>
            </a:extLst>
          </p:cNvPr>
          <p:cNvSpPr txBox="1"/>
          <p:nvPr/>
        </p:nvSpPr>
        <p:spPr>
          <a:xfrm>
            <a:off x="310426" y="403653"/>
            <a:ext cx="11337167" cy="1446550"/>
          </a:xfrm>
          <a:prstGeom prst="rect">
            <a:avLst/>
          </a:prstGeom>
          <a:noFill/>
        </p:spPr>
        <p:txBody>
          <a:bodyPr wrap="square">
            <a:spAutoFit/>
          </a:bodyPr>
          <a:lstStyle/>
          <a:p>
            <a:r>
              <a:rPr lang="en-GB" sz="4400" spc="-69" dirty="0">
                <a:solidFill>
                  <a:srgbClr val="033C5B"/>
                </a:solidFill>
                <a:latin typeface="HK Grotesk Bold"/>
              </a:rPr>
              <a:t>El papel del instructor en el aprendizaje colaborativo invertido</a:t>
            </a:r>
            <a:endParaRPr lang="en-US" sz="4400" spc="-69" dirty="0">
              <a:solidFill>
                <a:srgbClr val="033C5B"/>
              </a:solidFill>
              <a:latin typeface="HK Grotesk Bold"/>
            </a:endParaRPr>
          </a:p>
        </p:txBody>
      </p:sp>
      <p:graphicFrame>
        <p:nvGraphicFramePr>
          <p:cNvPr id="22" name="TextBox 15">
            <a:extLst>
              <a:ext uri="{FF2B5EF4-FFF2-40B4-BE49-F238E27FC236}">
                <a16:creationId xmlns:a16="http://schemas.microsoft.com/office/drawing/2014/main" id="{FC077A6E-3F89-4681-2F63-D8BA33B680BB}"/>
              </a:ext>
            </a:extLst>
          </p:cNvPr>
          <p:cNvGraphicFramePr/>
          <p:nvPr>
            <p:extLst>
              <p:ext uri="{D42A27DB-BD31-4B8C-83A1-F6EECF244321}">
                <p14:modId xmlns:p14="http://schemas.microsoft.com/office/powerpoint/2010/main" val="2604230028"/>
              </p:ext>
            </p:extLst>
          </p:nvPr>
        </p:nvGraphicFramePr>
        <p:xfrm>
          <a:off x="838200" y="2144263"/>
          <a:ext cx="14734476" cy="59011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Google Shape;117;p3">
            <a:extLst>
              <a:ext uri="{FF2B5EF4-FFF2-40B4-BE49-F238E27FC236}">
                <a16:creationId xmlns:a16="http://schemas.microsoft.com/office/drawing/2014/main" id="{BAC4C94E-900A-7FC3-681E-FAB4B1AE0E6F}"/>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 name="Google Shape;118;p3">
            <a:extLst>
              <a:ext uri="{FF2B5EF4-FFF2-40B4-BE49-F238E27FC236}">
                <a16:creationId xmlns:a16="http://schemas.microsoft.com/office/drawing/2014/main" id="{887D8A59-4FCB-3EB8-EBA2-1FCDCEE8C4B0}"/>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7" name="Picture 16">
            <a:extLst>
              <a:ext uri="{FF2B5EF4-FFF2-40B4-BE49-F238E27FC236}">
                <a16:creationId xmlns:a16="http://schemas.microsoft.com/office/drawing/2014/main" id="{5AC2C333-7C6D-F496-5465-D80EA338752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8" name="Google Shape;124;p4">
            <a:extLst>
              <a:ext uri="{FF2B5EF4-FFF2-40B4-BE49-F238E27FC236}">
                <a16:creationId xmlns:a16="http://schemas.microsoft.com/office/drawing/2014/main" id="{E387FC3C-9770-79C2-C268-AD9BC69D438C}"/>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363055BB-FCD8-14BC-0792-A4EA27E3BACD}"/>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612F1A75-0D71-1E9C-5549-63B310931A88}"/>
              </a:ext>
            </a:extLst>
          </p:cNvPr>
          <p:cNvSpPr/>
          <p:nvPr/>
        </p:nvSpPr>
        <p:spPr>
          <a:xfrm>
            <a:off x="17044742" y="-150232"/>
            <a:ext cx="1246758" cy="8963824"/>
          </a:xfrm>
          <a:prstGeom prst="rect">
            <a:avLst/>
          </a:prstGeom>
          <a:solidFill>
            <a:srgbClr val="FB8709"/>
          </a:solidFill>
        </p:spPr>
        <p:txBody>
          <a:bodyPr/>
          <a:lstStyle/>
          <a:p>
            <a:endParaRPr lang="en-IE"/>
          </a:p>
        </p:txBody>
      </p:sp>
      <p:grpSp>
        <p:nvGrpSpPr>
          <p:cNvPr id="3" name="Group 3">
            <a:extLst>
              <a:ext uri="{FF2B5EF4-FFF2-40B4-BE49-F238E27FC236}">
                <a16:creationId xmlns:a16="http://schemas.microsoft.com/office/drawing/2014/main" id="{B032ABD5-9C02-94E1-8995-5EBF4632E2B3}"/>
              </a:ext>
            </a:extLst>
          </p:cNvPr>
          <p:cNvGrpSpPr/>
          <p:nvPr/>
        </p:nvGrpSpPr>
        <p:grpSpPr>
          <a:xfrm rot="-10800000">
            <a:off x="13961765" y="-1849"/>
            <a:ext cx="4329736" cy="4322808"/>
            <a:chOff x="0" y="0"/>
            <a:chExt cx="6350000" cy="6339840"/>
          </a:xfrm>
        </p:grpSpPr>
        <p:sp>
          <p:nvSpPr>
            <p:cNvPr id="4" name="Freeform 4">
              <a:extLst>
                <a:ext uri="{FF2B5EF4-FFF2-40B4-BE49-F238E27FC236}">
                  <a16:creationId xmlns:a16="http://schemas.microsoft.com/office/drawing/2014/main" id="{87EAB79C-9644-FED5-2BD4-EE0E56839433}"/>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sp>
        <p:nvSpPr>
          <p:cNvPr id="7" name="TextBox 7">
            <a:extLst>
              <a:ext uri="{FF2B5EF4-FFF2-40B4-BE49-F238E27FC236}">
                <a16:creationId xmlns:a16="http://schemas.microsoft.com/office/drawing/2014/main" id="{E94B2B5D-0A8C-2526-92F7-0CBDCF1D1F11}"/>
              </a:ext>
            </a:extLst>
          </p:cNvPr>
          <p:cNvSpPr txBox="1"/>
          <p:nvPr/>
        </p:nvSpPr>
        <p:spPr>
          <a:xfrm>
            <a:off x="7772400" y="10718497"/>
            <a:ext cx="4214091" cy="900183"/>
          </a:xfrm>
          <a:prstGeom prst="rect">
            <a:avLst/>
          </a:prstGeom>
        </p:spPr>
        <p:txBody>
          <a:bodyPr lIns="0" tIns="0" rIns="0" bIns="0" rtlCol="0" anchor="t">
            <a:spAutoFit/>
          </a:bodyPr>
          <a:lstStyle/>
          <a:p>
            <a:pPr>
              <a:lnSpc>
                <a:spcPts val="3639"/>
              </a:lnSpc>
              <a:spcBef>
                <a:spcPct val="0"/>
              </a:spcBef>
            </a:pPr>
            <a:r>
              <a:rPr lang="en-GB" sz="2400" b="1" dirty="0">
                <a:solidFill>
                  <a:srgbClr val="121212"/>
                </a:solidFill>
                <a:latin typeface="HK Grotesk Light"/>
              </a:rPr>
              <a:t>Potenciar el aprendizaje colaborativo</a:t>
            </a:r>
            <a:r>
              <a:rPr lang="en-GB" sz="2400" dirty="0">
                <a:solidFill>
                  <a:srgbClr val="121212"/>
                </a:solidFill>
                <a:latin typeface="HK Grotesk Light"/>
              </a:rPr>
              <a:t>:</a:t>
            </a:r>
          </a:p>
        </p:txBody>
      </p:sp>
      <p:grpSp>
        <p:nvGrpSpPr>
          <p:cNvPr id="9" name="Group 9">
            <a:extLst>
              <a:ext uri="{FF2B5EF4-FFF2-40B4-BE49-F238E27FC236}">
                <a16:creationId xmlns:a16="http://schemas.microsoft.com/office/drawing/2014/main" id="{CA740889-10AC-FA64-A658-041C64594408}"/>
              </a:ext>
            </a:extLst>
          </p:cNvPr>
          <p:cNvGrpSpPr>
            <a:grpSpLocks noChangeAspect="1"/>
          </p:cNvGrpSpPr>
          <p:nvPr/>
        </p:nvGrpSpPr>
        <p:grpSpPr>
          <a:xfrm>
            <a:off x="16826047" y="607663"/>
            <a:ext cx="842075" cy="842075"/>
            <a:chOff x="0" y="0"/>
            <a:chExt cx="6350000" cy="6350000"/>
          </a:xfrm>
        </p:grpSpPr>
        <p:sp>
          <p:nvSpPr>
            <p:cNvPr id="10" name="Freeform 10">
              <a:extLst>
                <a:ext uri="{FF2B5EF4-FFF2-40B4-BE49-F238E27FC236}">
                  <a16:creationId xmlns:a16="http://schemas.microsoft.com/office/drawing/2014/main" id="{895067F3-12E3-BF7C-09AA-E7D20125B01E}"/>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sp>
        <p:nvSpPr>
          <p:cNvPr id="14" name="AutoShape 14">
            <a:extLst>
              <a:ext uri="{FF2B5EF4-FFF2-40B4-BE49-F238E27FC236}">
                <a16:creationId xmlns:a16="http://schemas.microsoft.com/office/drawing/2014/main" id="{E1949F61-0F42-351C-3F56-097A511BBF8C}"/>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20" name="TextBox 19">
            <a:extLst>
              <a:ext uri="{FF2B5EF4-FFF2-40B4-BE49-F238E27FC236}">
                <a16:creationId xmlns:a16="http://schemas.microsoft.com/office/drawing/2014/main" id="{AC8FDAFE-F355-872F-A453-AFDD212FB38C}"/>
              </a:ext>
            </a:extLst>
          </p:cNvPr>
          <p:cNvSpPr txBox="1"/>
          <p:nvPr/>
        </p:nvSpPr>
        <p:spPr>
          <a:xfrm>
            <a:off x="310426" y="403653"/>
            <a:ext cx="11337167" cy="1446550"/>
          </a:xfrm>
          <a:prstGeom prst="rect">
            <a:avLst/>
          </a:prstGeom>
          <a:noFill/>
        </p:spPr>
        <p:txBody>
          <a:bodyPr wrap="square">
            <a:spAutoFit/>
          </a:bodyPr>
          <a:lstStyle/>
          <a:p>
            <a:r>
              <a:rPr lang="en-GB" sz="4400" spc="-69" dirty="0">
                <a:solidFill>
                  <a:srgbClr val="033C5B"/>
                </a:solidFill>
                <a:latin typeface="HK Grotesk Bold"/>
              </a:rPr>
              <a:t>El papel del instructor en el aprendizaje colaborativo invertido</a:t>
            </a:r>
            <a:endParaRPr lang="en-US" sz="4400" spc="-69" dirty="0">
              <a:solidFill>
                <a:srgbClr val="033C5B"/>
              </a:solidFill>
              <a:latin typeface="HK Grotesk Bold"/>
            </a:endParaRPr>
          </a:p>
        </p:txBody>
      </p:sp>
      <p:pic>
        <p:nvPicPr>
          <p:cNvPr id="15" name="Picture 14">
            <a:extLst>
              <a:ext uri="{FF2B5EF4-FFF2-40B4-BE49-F238E27FC236}">
                <a16:creationId xmlns:a16="http://schemas.microsoft.com/office/drawing/2014/main" id="{9F9C2558-ACF0-1959-27D9-78AF9A8484E7}"/>
              </a:ext>
            </a:extLst>
          </p:cNvPr>
          <p:cNvPicPr>
            <a:picLocks noChangeAspect="1"/>
          </p:cNvPicPr>
          <p:nvPr/>
        </p:nvPicPr>
        <p:blipFill>
          <a:blip r:embed="rId2"/>
          <a:stretch>
            <a:fillRect/>
          </a:stretch>
        </p:blipFill>
        <p:spPr>
          <a:xfrm>
            <a:off x="2057808" y="2033655"/>
            <a:ext cx="13445446" cy="6157168"/>
          </a:xfrm>
          <a:prstGeom prst="rect">
            <a:avLst/>
          </a:prstGeom>
        </p:spPr>
      </p:pic>
      <p:sp>
        <p:nvSpPr>
          <p:cNvPr id="17" name="TextBox 16">
            <a:extLst>
              <a:ext uri="{FF2B5EF4-FFF2-40B4-BE49-F238E27FC236}">
                <a16:creationId xmlns:a16="http://schemas.microsoft.com/office/drawing/2014/main" id="{BA9A96BF-DF0F-6D76-3986-80E3BDF9FA76}"/>
              </a:ext>
            </a:extLst>
          </p:cNvPr>
          <p:cNvSpPr txBox="1"/>
          <p:nvPr/>
        </p:nvSpPr>
        <p:spPr>
          <a:xfrm>
            <a:off x="3813543" y="8234325"/>
            <a:ext cx="13141054" cy="338554"/>
          </a:xfrm>
          <a:prstGeom prst="rect">
            <a:avLst/>
          </a:prstGeom>
          <a:noFill/>
        </p:spPr>
        <p:txBody>
          <a:bodyPr wrap="square">
            <a:spAutoFit/>
          </a:bodyPr>
          <a:lstStyle/>
          <a:p>
            <a:r>
              <a:rPr lang="en-GB" sz="1600" i="1" dirty="0"/>
              <a:t>Fuente: </a:t>
            </a:r>
            <a:r>
              <a:rPr lang="en-BE" sz="1600" i="1" dirty="0">
                <a:hlinkClick r:id="rId3"/>
              </a:rPr>
              <a:t>https:</a:t>
            </a:r>
            <a:r>
              <a:rPr lang="en-GB" sz="1600" i="1" dirty="0"/>
              <a:t>//www.researchgate.net/figure/Teacher-and-student-roles-in-the-flipped-classroom-model_fig2_312056149 </a:t>
            </a:r>
            <a:endParaRPr lang="en-BE" sz="1600" i="1" dirty="0"/>
          </a:p>
        </p:txBody>
      </p:sp>
      <p:sp>
        <p:nvSpPr>
          <p:cNvPr id="18" name="Google Shape;117;p3">
            <a:extLst>
              <a:ext uri="{FF2B5EF4-FFF2-40B4-BE49-F238E27FC236}">
                <a16:creationId xmlns:a16="http://schemas.microsoft.com/office/drawing/2014/main" id="{6C404017-A3F6-DFFF-0503-769A50E8C6BA}"/>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118;p3">
            <a:extLst>
              <a:ext uri="{FF2B5EF4-FFF2-40B4-BE49-F238E27FC236}">
                <a16:creationId xmlns:a16="http://schemas.microsoft.com/office/drawing/2014/main" id="{63E8CCC2-0EC3-6FC0-EE4E-F44B0E524EBF}"/>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3" name="Picture 22">
            <a:extLst>
              <a:ext uri="{FF2B5EF4-FFF2-40B4-BE49-F238E27FC236}">
                <a16:creationId xmlns:a16="http://schemas.microsoft.com/office/drawing/2014/main" id="{38A30222-2E7F-F76B-E0C4-9E76CCF284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5" name="Google Shape;124;p4">
            <a:extLst>
              <a:ext uri="{FF2B5EF4-FFF2-40B4-BE49-F238E27FC236}">
                <a16:creationId xmlns:a16="http://schemas.microsoft.com/office/drawing/2014/main" id="{47E1D09A-88E1-2249-87AD-B41F60BECC5D}"/>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302510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7D457157-763B-06CB-460A-7526DE30E1B3}"/>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6EA307BD-FA90-9C82-53D2-42AFDC3CA274}"/>
              </a:ext>
            </a:extLst>
          </p:cNvPr>
          <p:cNvSpPr/>
          <p:nvPr/>
        </p:nvSpPr>
        <p:spPr>
          <a:xfrm>
            <a:off x="17044742" y="-150232"/>
            <a:ext cx="1246758" cy="8963824"/>
          </a:xfrm>
          <a:prstGeom prst="rect">
            <a:avLst/>
          </a:prstGeom>
          <a:solidFill>
            <a:srgbClr val="FB8709"/>
          </a:solidFill>
        </p:spPr>
        <p:txBody>
          <a:bodyPr/>
          <a:lstStyle/>
          <a:p>
            <a:endParaRPr lang="en-IE"/>
          </a:p>
        </p:txBody>
      </p:sp>
      <p:grpSp>
        <p:nvGrpSpPr>
          <p:cNvPr id="3" name="Group 3">
            <a:extLst>
              <a:ext uri="{FF2B5EF4-FFF2-40B4-BE49-F238E27FC236}">
                <a16:creationId xmlns:a16="http://schemas.microsoft.com/office/drawing/2014/main" id="{FACEA308-AE1C-C09C-D3AC-6BE43F293883}"/>
              </a:ext>
            </a:extLst>
          </p:cNvPr>
          <p:cNvGrpSpPr/>
          <p:nvPr/>
        </p:nvGrpSpPr>
        <p:grpSpPr>
          <a:xfrm rot="-10800000">
            <a:off x="13961765" y="-1849"/>
            <a:ext cx="4329736" cy="4322808"/>
            <a:chOff x="0" y="0"/>
            <a:chExt cx="6350000" cy="6339840"/>
          </a:xfrm>
        </p:grpSpPr>
        <p:sp>
          <p:nvSpPr>
            <p:cNvPr id="4" name="Freeform 4">
              <a:extLst>
                <a:ext uri="{FF2B5EF4-FFF2-40B4-BE49-F238E27FC236}">
                  <a16:creationId xmlns:a16="http://schemas.microsoft.com/office/drawing/2014/main" id="{C82D4CD6-704C-ED13-8456-DE18CC1CAF52}"/>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sp>
        <p:nvSpPr>
          <p:cNvPr id="7" name="TextBox 7">
            <a:extLst>
              <a:ext uri="{FF2B5EF4-FFF2-40B4-BE49-F238E27FC236}">
                <a16:creationId xmlns:a16="http://schemas.microsoft.com/office/drawing/2014/main" id="{6A5F3769-4548-E374-2E14-BB268CBC541C}"/>
              </a:ext>
            </a:extLst>
          </p:cNvPr>
          <p:cNvSpPr txBox="1"/>
          <p:nvPr/>
        </p:nvSpPr>
        <p:spPr>
          <a:xfrm>
            <a:off x="7772400" y="10718497"/>
            <a:ext cx="4214091" cy="900183"/>
          </a:xfrm>
          <a:prstGeom prst="rect">
            <a:avLst/>
          </a:prstGeom>
        </p:spPr>
        <p:txBody>
          <a:bodyPr lIns="0" tIns="0" rIns="0" bIns="0" rtlCol="0" anchor="t">
            <a:spAutoFit/>
          </a:bodyPr>
          <a:lstStyle/>
          <a:p>
            <a:pPr>
              <a:lnSpc>
                <a:spcPts val="3639"/>
              </a:lnSpc>
              <a:spcBef>
                <a:spcPct val="0"/>
              </a:spcBef>
            </a:pPr>
            <a:r>
              <a:rPr lang="en-GB" sz="2400" b="1" dirty="0">
                <a:solidFill>
                  <a:srgbClr val="121212"/>
                </a:solidFill>
                <a:latin typeface="HK Grotesk Light"/>
              </a:rPr>
              <a:t>Potenciar el aprendizaje colaborativo</a:t>
            </a:r>
            <a:r>
              <a:rPr lang="en-GB" sz="2400" dirty="0">
                <a:solidFill>
                  <a:srgbClr val="121212"/>
                </a:solidFill>
                <a:latin typeface="HK Grotesk Light"/>
              </a:rPr>
              <a:t>:</a:t>
            </a:r>
          </a:p>
        </p:txBody>
      </p:sp>
      <p:grpSp>
        <p:nvGrpSpPr>
          <p:cNvPr id="9" name="Group 9">
            <a:extLst>
              <a:ext uri="{FF2B5EF4-FFF2-40B4-BE49-F238E27FC236}">
                <a16:creationId xmlns:a16="http://schemas.microsoft.com/office/drawing/2014/main" id="{B2E1F7AD-CD26-EC18-086F-DC31C2EF71D9}"/>
              </a:ext>
            </a:extLst>
          </p:cNvPr>
          <p:cNvGrpSpPr>
            <a:grpSpLocks noChangeAspect="1"/>
          </p:cNvGrpSpPr>
          <p:nvPr/>
        </p:nvGrpSpPr>
        <p:grpSpPr>
          <a:xfrm>
            <a:off x="16826047" y="607663"/>
            <a:ext cx="842075" cy="842075"/>
            <a:chOff x="0" y="0"/>
            <a:chExt cx="6350000" cy="6350000"/>
          </a:xfrm>
        </p:grpSpPr>
        <p:sp>
          <p:nvSpPr>
            <p:cNvPr id="10" name="Freeform 10">
              <a:extLst>
                <a:ext uri="{FF2B5EF4-FFF2-40B4-BE49-F238E27FC236}">
                  <a16:creationId xmlns:a16="http://schemas.microsoft.com/office/drawing/2014/main" id="{6EBD53E0-368A-D68D-4388-0D16EEF02203}"/>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sp>
        <p:nvSpPr>
          <p:cNvPr id="14" name="AutoShape 14">
            <a:extLst>
              <a:ext uri="{FF2B5EF4-FFF2-40B4-BE49-F238E27FC236}">
                <a16:creationId xmlns:a16="http://schemas.microsoft.com/office/drawing/2014/main" id="{5431A699-6574-AFD0-9930-B455DC603685}"/>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5" name="TextBox 4">
            <a:extLst>
              <a:ext uri="{FF2B5EF4-FFF2-40B4-BE49-F238E27FC236}">
                <a16:creationId xmlns:a16="http://schemas.microsoft.com/office/drawing/2014/main" id="{03CDD100-ED90-626D-DDFB-A17EEE7AFA0D}"/>
              </a:ext>
            </a:extLst>
          </p:cNvPr>
          <p:cNvSpPr txBox="1"/>
          <p:nvPr/>
        </p:nvSpPr>
        <p:spPr>
          <a:xfrm>
            <a:off x="352798" y="360535"/>
            <a:ext cx="11337167" cy="1446550"/>
          </a:xfrm>
          <a:prstGeom prst="rect">
            <a:avLst/>
          </a:prstGeom>
          <a:noFill/>
        </p:spPr>
        <p:txBody>
          <a:bodyPr wrap="square">
            <a:spAutoFit/>
          </a:bodyPr>
          <a:lstStyle/>
          <a:p>
            <a:r>
              <a:rPr lang="en-GB" sz="4400" spc="-69" dirty="0">
                <a:solidFill>
                  <a:srgbClr val="033C5B"/>
                </a:solidFill>
                <a:latin typeface="HK Grotesk Bold"/>
              </a:rPr>
              <a:t>Elevar el papel del educador en el aprendizaje colaborativo</a:t>
            </a:r>
          </a:p>
        </p:txBody>
      </p:sp>
      <p:graphicFrame>
        <p:nvGraphicFramePr>
          <p:cNvPr id="19" name="TextBox 15">
            <a:extLst>
              <a:ext uri="{FF2B5EF4-FFF2-40B4-BE49-F238E27FC236}">
                <a16:creationId xmlns:a16="http://schemas.microsoft.com/office/drawing/2014/main" id="{8CCDA42B-FC66-A96D-A0A4-24AB8B30F684}"/>
              </a:ext>
            </a:extLst>
          </p:cNvPr>
          <p:cNvGraphicFramePr/>
          <p:nvPr>
            <p:extLst>
              <p:ext uri="{D42A27DB-BD31-4B8C-83A1-F6EECF244321}">
                <p14:modId xmlns:p14="http://schemas.microsoft.com/office/powerpoint/2010/main" val="4273027653"/>
              </p:ext>
            </p:extLst>
          </p:nvPr>
        </p:nvGraphicFramePr>
        <p:xfrm>
          <a:off x="111669" y="1223141"/>
          <a:ext cx="16928837" cy="85939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Google Shape;117;p3">
            <a:extLst>
              <a:ext uri="{FF2B5EF4-FFF2-40B4-BE49-F238E27FC236}">
                <a16:creationId xmlns:a16="http://schemas.microsoft.com/office/drawing/2014/main" id="{AEB5D1C7-5113-70C9-A8D2-BEEA002DDD29}"/>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18;p3">
            <a:extLst>
              <a:ext uri="{FF2B5EF4-FFF2-40B4-BE49-F238E27FC236}">
                <a16:creationId xmlns:a16="http://schemas.microsoft.com/office/drawing/2014/main" id="{427C89D6-ABDC-C65D-BCA9-865C71887110}"/>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1" name="Picture 20">
            <a:extLst>
              <a:ext uri="{FF2B5EF4-FFF2-40B4-BE49-F238E27FC236}">
                <a16:creationId xmlns:a16="http://schemas.microsoft.com/office/drawing/2014/main" id="{F6D14A15-8E8B-6CB2-B82E-45437313A10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8" name="Google Shape;124;p4">
            <a:extLst>
              <a:ext uri="{FF2B5EF4-FFF2-40B4-BE49-F238E27FC236}">
                <a16:creationId xmlns:a16="http://schemas.microsoft.com/office/drawing/2014/main" id="{2A630CA5-0C32-8416-B6C5-6A67305BDE88}"/>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156403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1242" y="-2062956"/>
            <a:ext cx="1246758" cy="10437232"/>
          </a:xfrm>
          <a:prstGeom prst="rect">
            <a:avLst/>
          </a:prstGeom>
          <a:solidFill>
            <a:srgbClr val="FB8709"/>
          </a:solidFill>
        </p:spPr>
        <p:txBody>
          <a:bodyPr/>
          <a:lstStyle/>
          <a:p>
            <a:endParaRPr lang="en-IE"/>
          </a:p>
        </p:txBody>
      </p:sp>
      <p:sp>
        <p:nvSpPr>
          <p:cNvPr id="3" name="AutoShape 3"/>
          <p:cNvSpPr/>
          <p:nvPr/>
        </p:nvSpPr>
        <p:spPr>
          <a:xfrm>
            <a:off x="-213919" y="-2717471"/>
            <a:ext cx="623379" cy="14348459"/>
          </a:xfrm>
          <a:prstGeom prst="rect">
            <a:avLst/>
          </a:prstGeom>
          <a:solidFill>
            <a:srgbClr val="FB8709"/>
          </a:solidFill>
        </p:spPr>
        <p:txBody>
          <a:bodyPr/>
          <a:lstStyle/>
          <a:p>
            <a:endParaRPr lang="en-IE"/>
          </a:p>
        </p:txBody>
      </p:sp>
      <p:sp>
        <p:nvSpPr>
          <p:cNvPr id="4" name="AutoShape 4"/>
          <p:cNvSpPr/>
          <p:nvPr/>
        </p:nvSpPr>
        <p:spPr>
          <a:xfrm rot="-5400000">
            <a:off x="8518870" y="-9025789"/>
            <a:ext cx="1246758" cy="18291501"/>
          </a:xfrm>
          <a:prstGeom prst="rect">
            <a:avLst/>
          </a:prstGeom>
          <a:solidFill>
            <a:srgbClr val="053249"/>
          </a:solidFill>
        </p:spPr>
        <p:txBody>
          <a:bodyPr/>
          <a:lstStyle/>
          <a:p>
            <a:endParaRPr lang="en-IE"/>
          </a:p>
        </p:txBody>
      </p:sp>
      <p:sp>
        <p:nvSpPr>
          <p:cNvPr id="5" name="Freeform 5"/>
          <p:cNvSpPr/>
          <p:nvPr/>
        </p:nvSpPr>
        <p:spPr>
          <a:xfrm rot="-5400000">
            <a:off x="17469080" y="0"/>
            <a:ext cx="818920" cy="818920"/>
          </a:xfrm>
          <a:custGeom>
            <a:avLst/>
            <a:gdLst/>
            <a:ahLst/>
            <a:cxnLst/>
            <a:rect l="l" t="t" r="r" b="b"/>
            <a:pathLst>
              <a:path w="818920" h="818920">
                <a:moveTo>
                  <a:pt x="0" y="0"/>
                </a:moveTo>
                <a:lnTo>
                  <a:pt x="818920" y="0"/>
                </a:lnTo>
                <a:lnTo>
                  <a:pt x="818920" y="818920"/>
                </a:lnTo>
                <a:lnTo>
                  <a:pt x="0" y="818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6" name="Freeform 6"/>
          <p:cNvSpPr/>
          <p:nvPr/>
        </p:nvSpPr>
        <p:spPr>
          <a:xfrm rot="5400000">
            <a:off x="0" y="9464579"/>
            <a:ext cx="818920" cy="818920"/>
          </a:xfrm>
          <a:custGeom>
            <a:avLst/>
            <a:gdLst/>
            <a:ahLst/>
            <a:cxnLst/>
            <a:rect l="l" t="t" r="r" b="b"/>
            <a:pathLst>
              <a:path w="818920" h="818920">
                <a:moveTo>
                  <a:pt x="0" y="0"/>
                </a:moveTo>
                <a:lnTo>
                  <a:pt x="818920" y="0"/>
                </a:lnTo>
                <a:lnTo>
                  <a:pt x="818920" y="818920"/>
                </a:lnTo>
                <a:lnTo>
                  <a:pt x="0" y="818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grpSp>
        <p:nvGrpSpPr>
          <p:cNvPr id="7" name="Group 7"/>
          <p:cNvGrpSpPr>
            <a:grpSpLocks noChangeAspect="1"/>
          </p:cNvGrpSpPr>
          <p:nvPr/>
        </p:nvGrpSpPr>
        <p:grpSpPr>
          <a:xfrm>
            <a:off x="480278" y="96948"/>
            <a:ext cx="433253" cy="433253"/>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grpSp>
        <p:nvGrpSpPr>
          <p:cNvPr id="9" name="Group 9"/>
          <p:cNvGrpSpPr>
            <a:grpSpLocks noChangeAspect="1"/>
          </p:cNvGrpSpPr>
          <p:nvPr/>
        </p:nvGrpSpPr>
        <p:grpSpPr>
          <a:xfrm>
            <a:off x="17469080" y="9464579"/>
            <a:ext cx="433253" cy="43325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sp>
        <p:nvSpPr>
          <p:cNvPr id="11" name="TextBox 11"/>
          <p:cNvSpPr txBox="1"/>
          <p:nvPr/>
        </p:nvSpPr>
        <p:spPr>
          <a:xfrm>
            <a:off x="614229" y="916401"/>
            <a:ext cx="14439900" cy="1354217"/>
          </a:xfrm>
          <a:prstGeom prst="rect">
            <a:avLst/>
          </a:prstGeom>
        </p:spPr>
        <p:txBody>
          <a:bodyPr wrap="square" lIns="0" tIns="0" rIns="0" bIns="0" rtlCol="0" anchor="t">
            <a:spAutoFit/>
          </a:bodyPr>
          <a:lstStyle/>
          <a:p>
            <a:r>
              <a:rPr lang="en-GB" sz="4400" spc="-87" dirty="0">
                <a:solidFill>
                  <a:srgbClr val="033C5B"/>
                </a:solidFill>
                <a:latin typeface="HK Grotesk Bold"/>
              </a:rPr>
              <a:t>Cultivar un entorno de colaboración inclusivo: </a:t>
            </a:r>
            <a:r>
              <a:rPr lang="en-GB" sz="4400" spc="-87" dirty="0">
                <a:latin typeface="HK Grotesk Light" panose="020B0604020202020204" charset="0"/>
              </a:rPr>
              <a:t>Estrategias para fomentar la equidad y la contribución al aprendizaje.</a:t>
            </a:r>
          </a:p>
        </p:txBody>
      </p:sp>
      <p:sp>
        <p:nvSpPr>
          <p:cNvPr id="12" name="TextBox 12"/>
          <p:cNvSpPr txBox="1"/>
          <p:nvPr/>
        </p:nvSpPr>
        <p:spPr>
          <a:xfrm>
            <a:off x="4800600" y="2275745"/>
            <a:ext cx="10687280" cy="1308050"/>
          </a:xfrm>
          <a:prstGeom prst="rect">
            <a:avLst/>
          </a:prstGeom>
        </p:spPr>
        <p:txBody>
          <a:bodyPr wrap="square" lIns="0" tIns="0" rIns="0" bIns="0" rtlCol="0" anchor="t">
            <a:spAutoFit/>
          </a:bodyPr>
          <a:lstStyle/>
          <a:p>
            <a:pPr marL="342900" indent="-342900">
              <a:spcBef>
                <a:spcPts val="600"/>
              </a:spcBef>
              <a:buFont typeface="Arial" panose="020B0604020202020204" pitchFamily="34" charset="0"/>
              <a:buChar char="•"/>
            </a:pPr>
            <a:r>
              <a:rPr lang="en-GB" sz="2000" b="1" dirty="0">
                <a:solidFill>
                  <a:srgbClr val="121212"/>
                </a:solidFill>
                <a:latin typeface="HK Grotesk Light"/>
              </a:rPr>
              <a:t>Incorpore perspectivas variadas: </a:t>
            </a:r>
            <a:r>
              <a:rPr lang="en-GB" sz="2000" dirty="0">
                <a:solidFill>
                  <a:srgbClr val="121212"/>
                </a:solidFill>
                <a:latin typeface="HK Grotesk Light"/>
              </a:rPr>
              <a:t>Comience con contenidos que reflejen perspectivas diversas, sentando las bases para un entorno integrador en el que se espera y se anima a que se escuchen todas las voces.</a:t>
            </a:r>
          </a:p>
          <a:p>
            <a:pPr marL="342900" indent="-342900">
              <a:spcBef>
                <a:spcPts val="600"/>
              </a:spcBef>
              <a:buFont typeface="Arial" panose="020B0604020202020204" pitchFamily="34" charset="0"/>
              <a:buChar char="•"/>
            </a:pPr>
            <a:r>
              <a:rPr lang="en-GB" sz="2000" b="1" dirty="0">
                <a:solidFill>
                  <a:srgbClr val="121212"/>
                </a:solidFill>
                <a:latin typeface="HK Grotesk Light"/>
              </a:rPr>
              <a:t>Diseñar lecciones para todos: </a:t>
            </a:r>
            <a:r>
              <a:rPr lang="en-GB" sz="2000" dirty="0">
                <a:solidFill>
                  <a:srgbClr val="121212"/>
                </a:solidFill>
                <a:latin typeface="HK Grotesk Light"/>
              </a:rPr>
              <a:t>Utilizar diseños de lecciones que ofrezcan múltiples puntos de entrada para el aprendizaje, garantizando que los materiales sean accesibles para estudiantes con diversos orígenes y capacidades.</a:t>
            </a:r>
            <a:endParaRPr lang="en-US" sz="2000" dirty="0">
              <a:solidFill>
                <a:srgbClr val="121212"/>
              </a:solidFill>
              <a:latin typeface="HK Grotesk Light"/>
            </a:endParaRPr>
          </a:p>
        </p:txBody>
      </p:sp>
      <p:sp>
        <p:nvSpPr>
          <p:cNvPr id="16" name="AutoShape 16"/>
          <p:cNvSpPr/>
          <p:nvPr/>
        </p:nvSpPr>
        <p:spPr>
          <a:xfrm rot="5400000">
            <a:off x="9139238" y="173356"/>
            <a:ext cx="9525" cy="17270948"/>
          </a:xfrm>
          <a:prstGeom prst="rect">
            <a:avLst/>
          </a:prstGeom>
          <a:solidFill>
            <a:srgbClr val="FB8709"/>
          </a:solidFill>
        </p:spPr>
        <p:txBody>
          <a:bodyPr/>
          <a:lstStyle/>
          <a:p>
            <a:endParaRPr lang="en-IE"/>
          </a:p>
        </p:txBody>
      </p:sp>
      <p:sp>
        <p:nvSpPr>
          <p:cNvPr id="18" name="TextBox 17">
            <a:extLst>
              <a:ext uri="{FF2B5EF4-FFF2-40B4-BE49-F238E27FC236}">
                <a16:creationId xmlns:a16="http://schemas.microsoft.com/office/drawing/2014/main" id="{FFBFBD18-250F-A7C3-E324-200DC2F2E63C}"/>
              </a:ext>
            </a:extLst>
          </p:cNvPr>
          <p:cNvSpPr txBox="1"/>
          <p:nvPr/>
        </p:nvSpPr>
        <p:spPr>
          <a:xfrm>
            <a:off x="1726473" y="2430514"/>
            <a:ext cx="3074127" cy="1569660"/>
          </a:xfrm>
          <a:prstGeom prst="rect">
            <a:avLst/>
          </a:prstGeom>
          <a:noFill/>
        </p:spPr>
        <p:txBody>
          <a:bodyPr wrap="square">
            <a:spAutoFit/>
          </a:bodyPr>
          <a:lstStyle/>
          <a:p>
            <a:r>
              <a:rPr lang="en-GB" sz="3200" b="1" i="0" dirty="0">
                <a:solidFill>
                  <a:srgbClr val="0D0D0D"/>
                </a:solidFill>
                <a:effectLst/>
                <a:latin typeface="Söhne"/>
              </a:rPr>
              <a:t>Crear una base para la inclusión</a:t>
            </a:r>
            <a:endParaRPr lang="en-US" sz="3200" spc="-87" dirty="0">
              <a:solidFill>
                <a:srgbClr val="033C5B"/>
              </a:solidFill>
              <a:latin typeface="HK Grotesk Bold"/>
            </a:endParaRPr>
          </a:p>
        </p:txBody>
      </p:sp>
      <p:sp>
        <p:nvSpPr>
          <p:cNvPr id="23" name="TextBox 12">
            <a:extLst>
              <a:ext uri="{FF2B5EF4-FFF2-40B4-BE49-F238E27FC236}">
                <a16:creationId xmlns:a16="http://schemas.microsoft.com/office/drawing/2014/main" id="{A1B017C3-52F1-3A35-4AC8-2245A0B54B9C}"/>
              </a:ext>
            </a:extLst>
          </p:cNvPr>
          <p:cNvSpPr txBox="1"/>
          <p:nvPr/>
        </p:nvSpPr>
        <p:spPr>
          <a:xfrm>
            <a:off x="1086894" y="4174299"/>
            <a:ext cx="10211669" cy="1308050"/>
          </a:xfrm>
          <a:prstGeom prst="rect">
            <a:avLst/>
          </a:prstGeom>
        </p:spPr>
        <p:txBody>
          <a:bodyPr wrap="square" lIns="0" tIns="0" rIns="0" bIns="0" rtlCol="0" anchor="t">
            <a:spAutoFit/>
          </a:bodyPr>
          <a:lstStyle/>
          <a:p>
            <a:pPr marL="342900" indent="-342900">
              <a:spcBef>
                <a:spcPts val="600"/>
              </a:spcBef>
              <a:buFont typeface="Arial" panose="020B0604020202020204" pitchFamily="34" charset="0"/>
              <a:buChar char="•"/>
            </a:pPr>
            <a:r>
              <a:rPr lang="en-GB" sz="2000" b="1" dirty="0">
                <a:solidFill>
                  <a:srgbClr val="121212"/>
                </a:solidFill>
                <a:latin typeface="HK Grotesk Light"/>
              </a:rPr>
              <a:t>Gestión de la dinámica de grupo: </a:t>
            </a:r>
            <a:r>
              <a:rPr lang="en-GB" sz="2000" dirty="0">
                <a:solidFill>
                  <a:srgbClr val="121212"/>
                </a:solidFill>
                <a:latin typeface="HK Grotesk Light"/>
              </a:rPr>
              <a:t>Introducir técnicas para gestionar la dinámica de grupo, garantizando una participación equilibrada mediante el establecimiento de funciones y responsabilidades claras.</a:t>
            </a:r>
          </a:p>
          <a:p>
            <a:pPr marL="342900" indent="-342900">
              <a:spcBef>
                <a:spcPts val="600"/>
              </a:spcBef>
              <a:buFont typeface="Arial" panose="020B0604020202020204" pitchFamily="34" charset="0"/>
              <a:buChar char="•"/>
            </a:pPr>
            <a:r>
              <a:rPr lang="en-GB" sz="2000" b="1" dirty="0">
                <a:solidFill>
                  <a:srgbClr val="121212"/>
                </a:solidFill>
                <a:latin typeface="HK Grotesk Light"/>
              </a:rPr>
              <a:t>Interacción estructurada: </a:t>
            </a:r>
            <a:r>
              <a:rPr lang="en-GB" sz="2000" dirty="0">
                <a:solidFill>
                  <a:srgbClr val="121212"/>
                </a:solidFill>
                <a:latin typeface="HK Grotesk Light"/>
              </a:rPr>
              <a:t>Diseñe actividades estructuradas que requieran la participación de todos los miembros del grupo, como debates en parejas o en rompecabezas.</a:t>
            </a:r>
            <a:endParaRPr lang="en-US" sz="2000" dirty="0">
              <a:solidFill>
                <a:srgbClr val="121212"/>
              </a:solidFill>
              <a:latin typeface="HK Grotesk Light"/>
            </a:endParaRPr>
          </a:p>
        </p:txBody>
      </p:sp>
      <p:sp>
        <p:nvSpPr>
          <p:cNvPr id="24" name="TextBox 23">
            <a:extLst>
              <a:ext uri="{FF2B5EF4-FFF2-40B4-BE49-F238E27FC236}">
                <a16:creationId xmlns:a16="http://schemas.microsoft.com/office/drawing/2014/main" id="{89343DA9-EE61-0B37-EEC9-28553C510A63}"/>
              </a:ext>
            </a:extLst>
          </p:cNvPr>
          <p:cNvSpPr txBox="1"/>
          <p:nvPr/>
        </p:nvSpPr>
        <p:spPr>
          <a:xfrm>
            <a:off x="12114288" y="4174558"/>
            <a:ext cx="4343400" cy="1569660"/>
          </a:xfrm>
          <a:prstGeom prst="rect">
            <a:avLst/>
          </a:prstGeom>
          <a:noFill/>
        </p:spPr>
        <p:txBody>
          <a:bodyPr wrap="square">
            <a:spAutoFit/>
          </a:bodyPr>
          <a:lstStyle/>
          <a:p>
            <a:r>
              <a:rPr lang="en-GB" sz="3200" b="1" i="0" dirty="0">
                <a:solidFill>
                  <a:srgbClr val="0D0D0D"/>
                </a:solidFill>
                <a:effectLst/>
                <a:latin typeface="Söhne"/>
              </a:rPr>
              <a:t>Estrategias para fomentar una participación equitativa</a:t>
            </a:r>
            <a:endParaRPr lang="en-US" sz="3200" spc="-87" dirty="0">
              <a:solidFill>
                <a:srgbClr val="033C5B"/>
              </a:solidFill>
              <a:latin typeface="HK Grotesk Bold"/>
            </a:endParaRPr>
          </a:p>
        </p:txBody>
      </p:sp>
      <p:sp>
        <p:nvSpPr>
          <p:cNvPr id="17" name="Google Shape;117;p3">
            <a:extLst>
              <a:ext uri="{FF2B5EF4-FFF2-40B4-BE49-F238E27FC236}">
                <a16:creationId xmlns:a16="http://schemas.microsoft.com/office/drawing/2014/main" id="{C9AE809F-6EC2-D99E-6976-E6E57A011B43}"/>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118;p3">
            <a:extLst>
              <a:ext uri="{FF2B5EF4-FFF2-40B4-BE49-F238E27FC236}">
                <a16:creationId xmlns:a16="http://schemas.microsoft.com/office/drawing/2014/main" id="{7FB5E577-E9BD-E892-5F26-689BFF3E75B9}"/>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1" name="Picture 20">
            <a:extLst>
              <a:ext uri="{FF2B5EF4-FFF2-40B4-BE49-F238E27FC236}">
                <a16:creationId xmlns:a16="http://schemas.microsoft.com/office/drawing/2014/main" id="{CAF8C9D8-ADC1-9920-DDF3-95E79C8B516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pic>
        <p:nvPicPr>
          <p:cNvPr id="31" name="Picture 30" descr="A group of people and a globe&#10;&#10;Description automatically generated">
            <a:extLst>
              <a:ext uri="{FF2B5EF4-FFF2-40B4-BE49-F238E27FC236}">
                <a16:creationId xmlns:a16="http://schemas.microsoft.com/office/drawing/2014/main" id="{73412442-1D92-86F8-7BE4-015295CFE30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68198" y="5801033"/>
            <a:ext cx="7551548" cy="2894760"/>
          </a:xfrm>
          <a:prstGeom prst="rect">
            <a:avLst/>
          </a:prstGeom>
        </p:spPr>
      </p:pic>
      <p:sp>
        <p:nvSpPr>
          <p:cNvPr id="33" name="TextBox 32">
            <a:extLst>
              <a:ext uri="{FF2B5EF4-FFF2-40B4-BE49-F238E27FC236}">
                <a16:creationId xmlns:a16="http://schemas.microsoft.com/office/drawing/2014/main" id="{CAF4E486-64E3-AF3B-A525-4157ED7AC831}"/>
              </a:ext>
            </a:extLst>
          </p:cNvPr>
          <p:cNvSpPr txBox="1"/>
          <p:nvPr/>
        </p:nvSpPr>
        <p:spPr>
          <a:xfrm>
            <a:off x="12145157" y="8236875"/>
            <a:ext cx="3821862" cy="461665"/>
          </a:xfrm>
          <a:prstGeom prst="rect">
            <a:avLst/>
          </a:prstGeom>
          <a:noFill/>
        </p:spPr>
        <p:txBody>
          <a:bodyPr wrap="square">
            <a:spAutoFit/>
          </a:bodyPr>
          <a:lstStyle/>
          <a:p>
            <a:r>
              <a:rPr lang="en-GB" sz="1200" dirty="0"/>
              <a:t>Fuente: </a:t>
            </a:r>
            <a:r>
              <a:rPr lang="en-BE" sz="1200" dirty="0">
                <a:hlinkClick r:id="rId8"/>
              </a:rPr>
              <a:t>https:</a:t>
            </a:r>
            <a:r>
              <a:rPr lang="en-GB" sz="1200" dirty="0"/>
              <a:t>//www.powerschool.com/blog/a-beginners-guide-to-the-flipped-classroom/ </a:t>
            </a:r>
            <a:endParaRPr lang="en-BE" sz="1200" dirty="0"/>
          </a:p>
        </p:txBody>
      </p:sp>
      <p:sp>
        <p:nvSpPr>
          <p:cNvPr id="13" name="Google Shape;124;p4">
            <a:extLst>
              <a:ext uri="{FF2B5EF4-FFF2-40B4-BE49-F238E27FC236}">
                <a16:creationId xmlns:a16="http://schemas.microsoft.com/office/drawing/2014/main" id="{38D4E4C7-7A41-462E-B1C9-86634AD79491}"/>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ABE963-A9C4-6519-FAF3-02E606ADCC02}"/>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C0866371-C343-7EC4-8B81-BE0D5BBD05AE}"/>
              </a:ext>
            </a:extLst>
          </p:cNvPr>
          <p:cNvSpPr/>
          <p:nvPr/>
        </p:nvSpPr>
        <p:spPr>
          <a:xfrm>
            <a:off x="17041242" y="-2062956"/>
            <a:ext cx="1246758" cy="10437232"/>
          </a:xfrm>
          <a:prstGeom prst="rect">
            <a:avLst/>
          </a:prstGeom>
          <a:solidFill>
            <a:srgbClr val="FB8709"/>
          </a:solidFill>
        </p:spPr>
        <p:txBody>
          <a:bodyPr/>
          <a:lstStyle/>
          <a:p>
            <a:endParaRPr lang="en-IE"/>
          </a:p>
        </p:txBody>
      </p:sp>
      <p:sp>
        <p:nvSpPr>
          <p:cNvPr id="3" name="AutoShape 3">
            <a:extLst>
              <a:ext uri="{FF2B5EF4-FFF2-40B4-BE49-F238E27FC236}">
                <a16:creationId xmlns:a16="http://schemas.microsoft.com/office/drawing/2014/main" id="{38226D90-18C5-CDEC-E685-9EB72A11E00B}"/>
              </a:ext>
            </a:extLst>
          </p:cNvPr>
          <p:cNvSpPr/>
          <p:nvPr/>
        </p:nvSpPr>
        <p:spPr>
          <a:xfrm>
            <a:off x="-213919" y="-2717471"/>
            <a:ext cx="623379" cy="14348459"/>
          </a:xfrm>
          <a:prstGeom prst="rect">
            <a:avLst/>
          </a:prstGeom>
          <a:solidFill>
            <a:srgbClr val="FB8709"/>
          </a:solidFill>
        </p:spPr>
        <p:txBody>
          <a:bodyPr/>
          <a:lstStyle/>
          <a:p>
            <a:endParaRPr lang="en-IE"/>
          </a:p>
        </p:txBody>
      </p:sp>
      <p:sp>
        <p:nvSpPr>
          <p:cNvPr id="4" name="AutoShape 4">
            <a:extLst>
              <a:ext uri="{FF2B5EF4-FFF2-40B4-BE49-F238E27FC236}">
                <a16:creationId xmlns:a16="http://schemas.microsoft.com/office/drawing/2014/main" id="{929F6661-D486-99CB-B363-12D8F226E1F0}"/>
              </a:ext>
            </a:extLst>
          </p:cNvPr>
          <p:cNvSpPr/>
          <p:nvPr/>
        </p:nvSpPr>
        <p:spPr>
          <a:xfrm rot="-5400000">
            <a:off x="8518870" y="-9025789"/>
            <a:ext cx="1246758" cy="18291501"/>
          </a:xfrm>
          <a:prstGeom prst="rect">
            <a:avLst/>
          </a:prstGeom>
          <a:solidFill>
            <a:srgbClr val="053249"/>
          </a:solidFill>
        </p:spPr>
        <p:txBody>
          <a:bodyPr/>
          <a:lstStyle/>
          <a:p>
            <a:endParaRPr lang="en-IE"/>
          </a:p>
        </p:txBody>
      </p:sp>
      <p:sp>
        <p:nvSpPr>
          <p:cNvPr id="5" name="Freeform 5">
            <a:extLst>
              <a:ext uri="{FF2B5EF4-FFF2-40B4-BE49-F238E27FC236}">
                <a16:creationId xmlns:a16="http://schemas.microsoft.com/office/drawing/2014/main" id="{1A8CEC3B-EF03-FCDD-8D9E-98D7EE7A382E}"/>
              </a:ext>
            </a:extLst>
          </p:cNvPr>
          <p:cNvSpPr/>
          <p:nvPr/>
        </p:nvSpPr>
        <p:spPr>
          <a:xfrm rot="-5400000">
            <a:off x="17469080" y="0"/>
            <a:ext cx="818920" cy="818920"/>
          </a:xfrm>
          <a:custGeom>
            <a:avLst/>
            <a:gdLst/>
            <a:ahLst/>
            <a:cxnLst/>
            <a:rect l="l" t="t" r="r" b="b"/>
            <a:pathLst>
              <a:path w="818920" h="818920">
                <a:moveTo>
                  <a:pt x="0" y="0"/>
                </a:moveTo>
                <a:lnTo>
                  <a:pt x="818920" y="0"/>
                </a:lnTo>
                <a:lnTo>
                  <a:pt x="818920" y="818920"/>
                </a:lnTo>
                <a:lnTo>
                  <a:pt x="0" y="818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6" name="Freeform 6">
            <a:extLst>
              <a:ext uri="{FF2B5EF4-FFF2-40B4-BE49-F238E27FC236}">
                <a16:creationId xmlns:a16="http://schemas.microsoft.com/office/drawing/2014/main" id="{19E5FBAB-044E-B294-D35B-FA8846311BC7}"/>
              </a:ext>
            </a:extLst>
          </p:cNvPr>
          <p:cNvSpPr/>
          <p:nvPr/>
        </p:nvSpPr>
        <p:spPr>
          <a:xfrm rot="5400000">
            <a:off x="0" y="9464579"/>
            <a:ext cx="818920" cy="818920"/>
          </a:xfrm>
          <a:custGeom>
            <a:avLst/>
            <a:gdLst/>
            <a:ahLst/>
            <a:cxnLst/>
            <a:rect l="l" t="t" r="r" b="b"/>
            <a:pathLst>
              <a:path w="818920" h="818920">
                <a:moveTo>
                  <a:pt x="0" y="0"/>
                </a:moveTo>
                <a:lnTo>
                  <a:pt x="818920" y="0"/>
                </a:lnTo>
                <a:lnTo>
                  <a:pt x="818920" y="818920"/>
                </a:lnTo>
                <a:lnTo>
                  <a:pt x="0" y="818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grpSp>
        <p:nvGrpSpPr>
          <p:cNvPr id="7" name="Group 7">
            <a:extLst>
              <a:ext uri="{FF2B5EF4-FFF2-40B4-BE49-F238E27FC236}">
                <a16:creationId xmlns:a16="http://schemas.microsoft.com/office/drawing/2014/main" id="{C38C6B92-6F1A-D291-861A-C4AAB7F89F47}"/>
              </a:ext>
            </a:extLst>
          </p:cNvPr>
          <p:cNvGrpSpPr>
            <a:grpSpLocks noChangeAspect="1"/>
          </p:cNvGrpSpPr>
          <p:nvPr/>
        </p:nvGrpSpPr>
        <p:grpSpPr>
          <a:xfrm>
            <a:off x="480278" y="96948"/>
            <a:ext cx="433253" cy="433253"/>
            <a:chOff x="0" y="0"/>
            <a:chExt cx="6350000" cy="6350000"/>
          </a:xfrm>
        </p:grpSpPr>
        <p:sp>
          <p:nvSpPr>
            <p:cNvPr id="8" name="Freeform 8">
              <a:extLst>
                <a:ext uri="{FF2B5EF4-FFF2-40B4-BE49-F238E27FC236}">
                  <a16:creationId xmlns:a16="http://schemas.microsoft.com/office/drawing/2014/main" id="{4F6E2F7E-EC0A-156E-AC14-41B8947334E7}"/>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grpSp>
        <p:nvGrpSpPr>
          <p:cNvPr id="9" name="Group 9">
            <a:extLst>
              <a:ext uri="{FF2B5EF4-FFF2-40B4-BE49-F238E27FC236}">
                <a16:creationId xmlns:a16="http://schemas.microsoft.com/office/drawing/2014/main" id="{A523797D-6F29-34CC-C656-D20570FC9060}"/>
              </a:ext>
            </a:extLst>
          </p:cNvPr>
          <p:cNvGrpSpPr>
            <a:grpSpLocks noChangeAspect="1"/>
          </p:cNvGrpSpPr>
          <p:nvPr/>
        </p:nvGrpSpPr>
        <p:grpSpPr>
          <a:xfrm>
            <a:off x="17469080" y="9464579"/>
            <a:ext cx="433253" cy="433253"/>
            <a:chOff x="0" y="0"/>
            <a:chExt cx="6350000" cy="6350000"/>
          </a:xfrm>
        </p:grpSpPr>
        <p:sp>
          <p:nvSpPr>
            <p:cNvPr id="10" name="Freeform 10">
              <a:extLst>
                <a:ext uri="{FF2B5EF4-FFF2-40B4-BE49-F238E27FC236}">
                  <a16:creationId xmlns:a16="http://schemas.microsoft.com/office/drawing/2014/main" id="{190737CF-1A3E-C2F0-11E0-ADA5C62C798C}"/>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sp>
        <p:nvSpPr>
          <p:cNvPr id="11" name="TextBox 11">
            <a:extLst>
              <a:ext uri="{FF2B5EF4-FFF2-40B4-BE49-F238E27FC236}">
                <a16:creationId xmlns:a16="http://schemas.microsoft.com/office/drawing/2014/main" id="{DC0EFCF5-0AB1-BC04-0FB3-9E2028BF158F}"/>
              </a:ext>
            </a:extLst>
          </p:cNvPr>
          <p:cNvSpPr txBox="1"/>
          <p:nvPr/>
        </p:nvSpPr>
        <p:spPr>
          <a:xfrm>
            <a:off x="614229" y="916401"/>
            <a:ext cx="14439900" cy="1354217"/>
          </a:xfrm>
          <a:prstGeom prst="rect">
            <a:avLst/>
          </a:prstGeom>
        </p:spPr>
        <p:txBody>
          <a:bodyPr wrap="square" lIns="0" tIns="0" rIns="0" bIns="0" rtlCol="0" anchor="t">
            <a:spAutoFit/>
          </a:bodyPr>
          <a:lstStyle/>
          <a:p>
            <a:r>
              <a:rPr lang="en-GB" sz="4400" spc="-87" dirty="0">
                <a:solidFill>
                  <a:srgbClr val="033C5B"/>
                </a:solidFill>
                <a:latin typeface="HK Grotesk Bold"/>
              </a:rPr>
              <a:t>Cultivar un entorno de colaboración inclusivo: </a:t>
            </a:r>
            <a:r>
              <a:rPr lang="en-GB" sz="4400" spc="-87" dirty="0">
                <a:latin typeface="HK Grotesk Light" panose="020B0604020202020204" charset="0"/>
              </a:rPr>
              <a:t>Estrategias para fomentar la equidad y la contribución al aprendizaje.</a:t>
            </a:r>
          </a:p>
        </p:txBody>
      </p:sp>
      <p:sp>
        <p:nvSpPr>
          <p:cNvPr id="16" name="AutoShape 16">
            <a:extLst>
              <a:ext uri="{FF2B5EF4-FFF2-40B4-BE49-F238E27FC236}">
                <a16:creationId xmlns:a16="http://schemas.microsoft.com/office/drawing/2014/main" id="{1E48745C-1F3D-4E98-463D-A8308F27050C}"/>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25" name="TextBox 12">
            <a:extLst>
              <a:ext uri="{FF2B5EF4-FFF2-40B4-BE49-F238E27FC236}">
                <a16:creationId xmlns:a16="http://schemas.microsoft.com/office/drawing/2014/main" id="{3FDBACF7-C382-B0EC-58D6-0F8862366CC2}"/>
              </a:ext>
            </a:extLst>
          </p:cNvPr>
          <p:cNvSpPr txBox="1"/>
          <p:nvPr/>
        </p:nvSpPr>
        <p:spPr>
          <a:xfrm>
            <a:off x="5675533" y="2972986"/>
            <a:ext cx="9383145" cy="1738938"/>
          </a:xfrm>
          <a:prstGeom prst="rect">
            <a:avLst/>
          </a:prstGeom>
        </p:spPr>
        <p:txBody>
          <a:bodyPr wrap="square" lIns="0" tIns="0" rIns="0" bIns="0" rtlCol="0" anchor="t">
            <a:spAutoFit/>
          </a:bodyPr>
          <a:lstStyle/>
          <a:p>
            <a:pPr marL="342900" indent="-342900">
              <a:spcBef>
                <a:spcPts val="600"/>
              </a:spcBef>
              <a:buFont typeface="Arial" panose="020B0604020202020204" pitchFamily="34" charset="0"/>
              <a:buChar char="•"/>
            </a:pPr>
            <a:r>
              <a:rPr lang="en-GB" b="1" dirty="0">
                <a:solidFill>
                  <a:srgbClr val="121212"/>
                </a:solidFill>
                <a:latin typeface="HK Grotesk Light"/>
              </a:rPr>
              <a:t>Utilizar la tecnología con prudencia: </a:t>
            </a:r>
            <a:r>
              <a:rPr lang="en-GB" dirty="0">
                <a:solidFill>
                  <a:srgbClr val="121212"/>
                </a:solidFill>
                <a:latin typeface="HK Grotesk Light"/>
              </a:rPr>
              <a:t>Selecciona y utiliza herramientas digitales que fomenten la inclusión, como plataformas que permitan la participación anónima o aquellas que ofrezcan opciones para diferentes modos de expresión.</a:t>
            </a:r>
          </a:p>
          <a:p>
            <a:pPr marL="342900" indent="-342900">
              <a:spcBef>
                <a:spcPts val="600"/>
              </a:spcBef>
              <a:buFont typeface="Arial" panose="020B0604020202020204" pitchFamily="34" charset="0"/>
              <a:buChar char="•"/>
            </a:pPr>
            <a:r>
              <a:rPr lang="en-GB" b="1" dirty="0">
                <a:solidFill>
                  <a:srgbClr val="121212"/>
                </a:solidFill>
                <a:latin typeface="HK Grotesk Light"/>
              </a:rPr>
              <a:t>Facilitar el diálogo reflexivo: </a:t>
            </a:r>
            <a:r>
              <a:rPr lang="en-GB" dirty="0">
                <a:solidFill>
                  <a:srgbClr val="121212"/>
                </a:solidFill>
                <a:latin typeface="HK Grotesk Light"/>
              </a:rPr>
              <a:t>Emplear plataformas de debate que fomenten el diálogo reflexivo, dando tiempo y espacio para que cada alumno articule sus pensamientos y contribuya a la conversación.</a:t>
            </a:r>
            <a:endParaRPr lang="en-US" dirty="0">
              <a:solidFill>
                <a:srgbClr val="121212"/>
              </a:solidFill>
              <a:latin typeface="HK Grotesk Light"/>
            </a:endParaRPr>
          </a:p>
        </p:txBody>
      </p:sp>
      <p:sp>
        <p:nvSpPr>
          <p:cNvPr id="26" name="TextBox 25">
            <a:extLst>
              <a:ext uri="{FF2B5EF4-FFF2-40B4-BE49-F238E27FC236}">
                <a16:creationId xmlns:a16="http://schemas.microsoft.com/office/drawing/2014/main" id="{300BF188-1557-C1DB-754F-2E73EBE9058F}"/>
              </a:ext>
            </a:extLst>
          </p:cNvPr>
          <p:cNvSpPr txBox="1"/>
          <p:nvPr/>
        </p:nvSpPr>
        <p:spPr>
          <a:xfrm>
            <a:off x="2604861" y="2879554"/>
            <a:ext cx="3070672" cy="1569660"/>
          </a:xfrm>
          <a:prstGeom prst="rect">
            <a:avLst/>
          </a:prstGeom>
          <a:noFill/>
        </p:spPr>
        <p:txBody>
          <a:bodyPr wrap="square">
            <a:spAutoFit/>
          </a:bodyPr>
          <a:lstStyle/>
          <a:p>
            <a:r>
              <a:rPr lang="en-GB" sz="3200" b="1" i="0" dirty="0">
                <a:solidFill>
                  <a:srgbClr val="0D0D0D"/>
                </a:solidFill>
                <a:effectLst/>
                <a:latin typeface="Söhne"/>
              </a:rPr>
              <a:t>Aprovechar las herramientas digitales para la inclusión</a:t>
            </a:r>
            <a:endParaRPr lang="en-US" sz="3200" spc="-87" dirty="0">
              <a:solidFill>
                <a:srgbClr val="033C5B"/>
              </a:solidFill>
              <a:latin typeface="HK Grotesk Bold"/>
            </a:endParaRPr>
          </a:p>
        </p:txBody>
      </p:sp>
      <p:sp>
        <p:nvSpPr>
          <p:cNvPr id="27" name="TextBox 12">
            <a:extLst>
              <a:ext uri="{FF2B5EF4-FFF2-40B4-BE49-F238E27FC236}">
                <a16:creationId xmlns:a16="http://schemas.microsoft.com/office/drawing/2014/main" id="{31EFA0B9-A878-283D-2785-CBE154A33890}"/>
              </a:ext>
            </a:extLst>
          </p:cNvPr>
          <p:cNvSpPr txBox="1"/>
          <p:nvPr/>
        </p:nvSpPr>
        <p:spPr>
          <a:xfrm>
            <a:off x="2629882" y="5095257"/>
            <a:ext cx="8382000" cy="1738938"/>
          </a:xfrm>
          <a:prstGeom prst="rect">
            <a:avLst/>
          </a:prstGeom>
        </p:spPr>
        <p:txBody>
          <a:bodyPr wrap="square" lIns="0" tIns="0" rIns="0" bIns="0" rtlCol="0" anchor="t">
            <a:spAutoFit/>
          </a:bodyPr>
          <a:lstStyle/>
          <a:p>
            <a:pPr marL="342900" indent="-342900">
              <a:spcBef>
                <a:spcPts val="600"/>
              </a:spcBef>
              <a:buFont typeface="Arial" panose="020B0604020202020204" pitchFamily="34" charset="0"/>
              <a:buChar char="•"/>
            </a:pPr>
            <a:r>
              <a:rPr lang="en-GB" b="1" dirty="0">
                <a:solidFill>
                  <a:srgbClr val="121212"/>
                </a:solidFill>
                <a:latin typeface="HK Grotesk Light"/>
              </a:rPr>
              <a:t>Celebrar las contribuciones: </a:t>
            </a:r>
            <a:r>
              <a:rPr lang="en-GB" dirty="0">
                <a:solidFill>
                  <a:srgbClr val="121212"/>
                </a:solidFill>
                <a:latin typeface="HK Grotesk Light"/>
              </a:rPr>
              <a:t>Reconozca y celebre todas las contribuciones de los alumnos, fomentando un ambiente de aprecio y respeto mutuo.</a:t>
            </a:r>
          </a:p>
          <a:p>
            <a:pPr marL="342900" indent="-342900">
              <a:spcBef>
                <a:spcPts val="600"/>
              </a:spcBef>
              <a:buFont typeface="Arial" panose="020B0604020202020204" pitchFamily="34" charset="0"/>
              <a:buChar char="•"/>
            </a:pPr>
            <a:r>
              <a:rPr lang="en-GB" b="1" dirty="0">
                <a:solidFill>
                  <a:srgbClr val="121212"/>
                </a:solidFill>
                <a:latin typeface="HK Grotesk Light"/>
              </a:rPr>
              <a:t>Ciclo continuo de retroalimentación: </a:t>
            </a:r>
            <a:r>
              <a:rPr lang="en-GB" dirty="0">
                <a:solidFill>
                  <a:srgbClr val="121212"/>
                </a:solidFill>
                <a:latin typeface="HK Grotesk Light"/>
              </a:rPr>
              <a:t>Implementar un bucle de retroalimentación continua que permita a los estudiantes expresar cómo se sienten incluidos en el proceso de aprendizaje y ajustar las estrategias en consecuencia.</a:t>
            </a:r>
            <a:endParaRPr lang="en-US" dirty="0">
              <a:solidFill>
                <a:srgbClr val="121212"/>
              </a:solidFill>
              <a:latin typeface="HK Grotesk Light"/>
            </a:endParaRPr>
          </a:p>
        </p:txBody>
      </p:sp>
      <p:sp>
        <p:nvSpPr>
          <p:cNvPr id="28" name="TextBox 27">
            <a:extLst>
              <a:ext uri="{FF2B5EF4-FFF2-40B4-BE49-F238E27FC236}">
                <a16:creationId xmlns:a16="http://schemas.microsoft.com/office/drawing/2014/main" id="{5DBF8C30-62BD-24D8-E96F-DA8439148BFE}"/>
              </a:ext>
            </a:extLst>
          </p:cNvPr>
          <p:cNvSpPr txBox="1"/>
          <p:nvPr/>
        </p:nvSpPr>
        <p:spPr>
          <a:xfrm>
            <a:off x="11049614" y="5048283"/>
            <a:ext cx="3662418" cy="1569660"/>
          </a:xfrm>
          <a:prstGeom prst="rect">
            <a:avLst/>
          </a:prstGeom>
          <a:noFill/>
        </p:spPr>
        <p:txBody>
          <a:bodyPr wrap="square">
            <a:spAutoFit/>
          </a:bodyPr>
          <a:lstStyle/>
          <a:p>
            <a:r>
              <a:rPr lang="en-GB" sz="3200" b="1" i="0" dirty="0">
                <a:solidFill>
                  <a:srgbClr val="0D0D0D"/>
                </a:solidFill>
                <a:effectLst/>
                <a:latin typeface="Söhne"/>
              </a:rPr>
              <a:t>Cultivar una cultura de respeto y aprecio</a:t>
            </a:r>
            <a:endParaRPr lang="en-US" sz="3200" spc="-87" dirty="0">
              <a:solidFill>
                <a:srgbClr val="033C5B"/>
              </a:solidFill>
              <a:latin typeface="HK Grotesk Bold"/>
            </a:endParaRPr>
          </a:p>
        </p:txBody>
      </p:sp>
      <p:sp>
        <p:nvSpPr>
          <p:cNvPr id="17" name="Google Shape;117;p3">
            <a:extLst>
              <a:ext uri="{FF2B5EF4-FFF2-40B4-BE49-F238E27FC236}">
                <a16:creationId xmlns:a16="http://schemas.microsoft.com/office/drawing/2014/main" id="{AB685461-A222-DA4D-74E9-346CCACD5185}"/>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118;p3">
            <a:extLst>
              <a:ext uri="{FF2B5EF4-FFF2-40B4-BE49-F238E27FC236}">
                <a16:creationId xmlns:a16="http://schemas.microsoft.com/office/drawing/2014/main" id="{33938E24-C627-195A-6438-50803524F13D}"/>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1" name="Picture 20">
            <a:extLst>
              <a:ext uri="{FF2B5EF4-FFF2-40B4-BE49-F238E27FC236}">
                <a16:creationId xmlns:a16="http://schemas.microsoft.com/office/drawing/2014/main" id="{4F33CB2B-F836-2938-5F66-F4309DDB88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12" name="Google Shape;124;p4">
            <a:extLst>
              <a:ext uri="{FF2B5EF4-FFF2-40B4-BE49-F238E27FC236}">
                <a16:creationId xmlns:a16="http://schemas.microsoft.com/office/drawing/2014/main" id="{FFC2AFE5-BF35-FF06-D087-F513FD2BD20B}"/>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171227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41FB8A-F454-D921-7BEB-9B3AEE002958}"/>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2D721A23-2406-4238-6607-692E93BE9E18}"/>
              </a:ext>
            </a:extLst>
          </p:cNvPr>
          <p:cNvSpPr txBox="1"/>
          <p:nvPr/>
        </p:nvSpPr>
        <p:spPr>
          <a:xfrm>
            <a:off x="2945183" y="188641"/>
            <a:ext cx="13265244" cy="1354217"/>
          </a:xfrm>
          <a:prstGeom prst="rect">
            <a:avLst/>
          </a:prstGeom>
        </p:spPr>
        <p:txBody>
          <a:bodyPr lIns="0" tIns="0" rIns="0" bIns="0" rtlCol="0" anchor="t">
            <a:spAutoFit/>
          </a:bodyPr>
          <a:lstStyle/>
          <a:p>
            <a:r>
              <a:rPr lang="en-GB" sz="4400" spc="-69" dirty="0">
                <a:solidFill>
                  <a:srgbClr val="033C5B"/>
                </a:solidFill>
                <a:latin typeface="HK Grotesk Bold"/>
              </a:rPr>
              <a:t>Facilitación más allá del contenido: </a:t>
            </a:r>
            <a:r>
              <a:rPr lang="en-GB" sz="4400" spc="-69" dirty="0">
                <a:solidFill>
                  <a:srgbClr val="033C5B"/>
                </a:solidFill>
                <a:latin typeface="HK Grotesk Light" panose="020B0604020202020204" charset="0"/>
              </a:rPr>
              <a:t>Potenciar la interacción y la inclusión mediante la facilitación hábil</a:t>
            </a:r>
            <a:endParaRPr lang="en-US" sz="4400" spc="-69" dirty="0">
              <a:solidFill>
                <a:srgbClr val="033C5B"/>
              </a:solidFill>
              <a:latin typeface="HK Grotesk Light" panose="020B0604020202020204" charset="0"/>
            </a:endParaRPr>
          </a:p>
        </p:txBody>
      </p:sp>
      <p:sp>
        <p:nvSpPr>
          <p:cNvPr id="3" name="AutoShape 3">
            <a:extLst>
              <a:ext uri="{FF2B5EF4-FFF2-40B4-BE49-F238E27FC236}">
                <a16:creationId xmlns:a16="http://schemas.microsoft.com/office/drawing/2014/main" id="{99EFAC07-EF1F-7FC6-B243-8EE716044BF2}"/>
              </a:ext>
            </a:extLst>
          </p:cNvPr>
          <p:cNvSpPr/>
          <p:nvPr/>
        </p:nvSpPr>
        <p:spPr>
          <a:xfrm>
            <a:off x="-130877" y="-38241"/>
            <a:ext cx="2766824" cy="5218616"/>
          </a:xfrm>
          <a:prstGeom prst="rect">
            <a:avLst/>
          </a:prstGeom>
          <a:solidFill>
            <a:srgbClr val="FB8709"/>
          </a:solidFill>
        </p:spPr>
        <p:txBody>
          <a:bodyPr/>
          <a:lstStyle/>
          <a:p>
            <a:endParaRPr lang="en-IE"/>
          </a:p>
        </p:txBody>
      </p:sp>
      <p:sp>
        <p:nvSpPr>
          <p:cNvPr id="4" name="Freeform 4">
            <a:extLst>
              <a:ext uri="{FF2B5EF4-FFF2-40B4-BE49-F238E27FC236}">
                <a16:creationId xmlns:a16="http://schemas.microsoft.com/office/drawing/2014/main" id="{5C298276-90B8-A514-7D85-DDEAFF51A22A}"/>
              </a:ext>
            </a:extLst>
          </p:cNvPr>
          <p:cNvSpPr/>
          <p:nvPr/>
        </p:nvSpPr>
        <p:spPr>
          <a:xfrm rot="5400000">
            <a:off x="0" y="2507553"/>
            <a:ext cx="2635947" cy="2635947"/>
          </a:xfrm>
          <a:custGeom>
            <a:avLst/>
            <a:gdLst/>
            <a:ahLst/>
            <a:cxnLst/>
            <a:rect l="l" t="t" r="r" b="b"/>
            <a:pathLst>
              <a:path w="2635947" h="2635947">
                <a:moveTo>
                  <a:pt x="0" y="0"/>
                </a:moveTo>
                <a:lnTo>
                  <a:pt x="2635947" y="0"/>
                </a:lnTo>
                <a:lnTo>
                  <a:pt x="2635947" y="2635947"/>
                </a:lnTo>
                <a:lnTo>
                  <a:pt x="0" y="2635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5" name="AutoShape 5">
            <a:extLst>
              <a:ext uri="{FF2B5EF4-FFF2-40B4-BE49-F238E27FC236}">
                <a16:creationId xmlns:a16="http://schemas.microsoft.com/office/drawing/2014/main" id="{C97482B0-2D91-8F77-C112-82E4F4869272}"/>
              </a:ext>
            </a:extLst>
          </p:cNvPr>
          <p:cNvSpPr/>
          <p:nvPr/>
        </p:nvSpPr>
        <p:spPr>
          <a:xfrm>
            <a:off x="-130877" y="5143500"/>
            <a:ext cx="2766824" cy="3665330"/>
          </a:xfrm>
          <a:prstGeom prst="rect">
            <a:avLst/>
          </a:prstGeom>
          <a:solidFill>
            <a:srgbClr val="053249"/>
          </a:solidFill>
        </p:spPr>
        <p:txBody>
          <a:bodyPr/>
          <a:lstStyle/>
          <a:p>
            <a:endParaRPr lang="en-IE"/>
          </a:p>
        </p:txBody>
      </p:sp>
      <p:sp>
        <p:nvSpPr>
          <p:cNvPr id="6" name="Freeform 6">
            <a:extLst>
              <a:ext uri="{FF2B5EF4-FFF2-40B4-BE49-F238E27FC236}">
                <a16:creationId xmlns:a16="http://schemas.microsoft.com/office/drawing/2014/main" id="{2D328A72-791D-D795-E666-9025F6539AB9}"/>
              </a:ext>
            </a:extLst>
          </p:cNvPr>
          <p:cNvSpPr/>
          <p:nvPr/>
        </p:nvSpPr>
        <p:spPr>
          <a:xfrm rot="5400000" flipH="1">
            <a:off x="0" y="5143500"/>
            <a:ext cx="2635947" cy="2635947"/>
          </a:xfrm>
          <a:custGeom>
            <a:avLst/>
            <a:gdLst/>
            <a:ahLst/>
            <a:cxnLst/>
            <a:rect l="l" t="t" r="r" b="b"/>
            <a:pathLst>
              <a:path w="2635947" h="2635947">
                <a:moveTo>
                  <a:pt x="2635947" y="0"/>
                </a:moveTo>
                <a:lnTo>
                  <a:pt x="0" y="0"/>
                </a:lnTo>
                <a:lnTo>
                  <a:pt x="0" y="2635947"/>
                </a:lnTo>
                <a:lnTo>
                  <a:pt x="2635947" y="2635947"/>
                </a:lnTo>
                <a:lnTo>
                  <a:pt x="26359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E"/>
          </a:p>
        </p:txBody>
      </p:sp>
      <p:graphicFrame>
        <p:nvGraphicFramePr>
          <p:cNvPr id="17" name="Diagram 16">
            <a:extLst>
              <a:ext uri="{FF2B5EF4-FFF2-40B4-BE49-F238E27FC236}">
                <a16:creationId xmlns:a16="http://schemas.microsoft.com/office/drawing/2014/main" id="{743E8580-DC2D-381D-5E2B-F56E30289615}"/>
              </a:ext>
            </a:extLst>
          </p:cNvPr>
          <p:cNvGraphicFramePr/>
          <p:nvPr>
            <p:extLst>
              <p:ext uri="{D42A27DB-BD31-4B8C-83A1-F6EECF244321}">
                <p14:modId xmlns:p14="http://schemas.microsoft.com/office/powerpoint/2010/main" val="3531127013"/>
              </p:ext>
            </p:extLst>
          </p:nvPr>
        </p:nvGraphicFramePr>
        <p:xfrm>
          <a:off x="2813023" y="1548047"/>
          <a:ext cx="14716315" cy="724564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1" name="AutoShape 11">
            <a:extLst>
              <a:ext uri="{FF2B5EF4-FFF2-40B4-BE49-F238E27FC236}">
                <a16:creationId xmlns:a16="http://schemas.microsoft.com/office/drawing/2014/main" id="{284C1B11-5729-E241-3CD6-160E424B4D93}"/>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12" name="Google Shape;117;p3">
            <a:extLst>
              <a:ext uri="{FF2B5EF4-FFF2-40B4-BE49-F238E27FC236}">
                <a16:creationId xmlns:a16="http://schemas.microsoft.com/office/drawing/2014/main" id="{73F20FB5-01FF-9621-B052-A19F85CAC643}"/>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11">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18;p3">
            <a:extLst>
              <a:ext uri="{FF2B5EF4-FFF2-40B4-BE49-F238E27FC236}">
                <a16:creationId xmlns:a16="http://schemas.microsoft.com/office/drawing/2014/main" id="{D74663CD-1602-FD66-D8F3-F1EB6C68BB44}"/>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 name="Picture 14">
            <a:extLst>
              <a:ext uri="{FF2B5EF4-FFF2-40B4-BE49-F238E27FC236}">
                <a16:creationId xmlns:a16="http://schemas.microsoft.com/office/drawing/2014/main" id="{574D7B76-5E88-E1B5-9194-85E61E1E4B6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7" name="Google Shape;124;p4">
            <a:extLst>
              <a:ext uri="{FF2B5EF4-FFF2-40B4-BE49-F238E27FC236}">
                <a16:creationId xmlns:a16="http://schemas.microsoft.com/office/drawing/2014/main" id="{319089BF-D77D-CD6C-11E4-2DBBD35BEBFF}"/>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846216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2F82C6DC-0A16-72DC-F7E4-C0F115027F5E}"/>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77313541-00C8-DBFC-58FA-BD84B27D2813}"/>
              </a:ext>
            </a:extLst>
          </p:cNvPr>
          <p:cNvSpPr txBox="1"/>
          <p:nvPr/>
        </p:nvSpPr>
        <p:spPr>
          <a:xfrm>
            <a:off x="509155" y="267587"/>
            <a:ext cx="13563600" cy="1354217"/>
          </a:xfrm>
          <a:prstGeom prst="rect">
            <a:avLst/>
          </a:prstGeom>
        </p:spPr>
        <p:txBody>
          <a:bodyPr wrap="square" lIns="0" tIns="0" rIns="0" bIns="0" rtlCol="0" anchor="t">
            <a:spAutoFit/>
          </a:bodyPr>
          <a:lstStyle/>
          <a:p>
            <a:r>
              <a:rPr lang="en-GB" sz="4400" spc="-87" dirty="0">
                <a:solidFill>
                  <a:srgbClr val="033C5B"/>
                </a:solidFill>
                <a:latin typeface="HK Grotesk Bold"/>
              </a:rPr>
              <a:t>Aprendizaje activo a través de la colaboración: </a:t>
            </a:r>
            <a:r>
              <a:rPr lang="en-GB" sz="4400" spc="-87" dirty="0">
                <a:solidFill>
                  <a:srgbClr val="033C5B"/>
                </a:solidFill>
                <a:latin typeface="HK Grotesk Light" panose="020B0604020202020204" charset="0"/>
              </a:rPr>
              <a:t>Convertir la colaboración en un catalizador del aprendizaje activo</a:t>
            </a:r>
            <a:endParaRPr lang="en-GB" sz="4400" spc="-87" dirty="0">
              <a:solidFill>
                <a:srgbClr val="033C5B"/>
              </a:solidFill>
              <a:latin typeface="HK Grotesk Bold"/>
            </a:endParaRPr>
          </a:p>
        </p:txBody>
      </p:sp>
      <p:sp>
        <p:nvSpPr>
          <p:cNvPr id="3" name="AutoShape 3">
            <a:extLst>
              <a:ext uri="{FF2B5EF4-FFF2-40B4-BE49-F238E27FC236}">
                <a16:creationId xmlns:a16="http://schemas.microsoft.com/office/drawing/2014/main" id="{4DBBCE31-3214-D107-2933-591643C0A895}"/>
              </a:ext>
            </a:extLst>
          </p:cNvPr>
          <p:cNvSpPr/>
          <p:nvPr/>
        </p:nvSpPr>
        <p:spPr>
          <a:xfrm>
            <a:off x="17044742" y="-150232"/>
            <a:ext cx="1246758" cy="8954299"/>
          </a:xfrm>
          <a:prstGeom prst="rect">
            <a:avLst/>
          </a:prstGeom>
          <a:solidFill>
            <a:srgbClr val="FB8709"/>
          </a:solidFill>
        </p:spPr>
        <p:txBody>
          <a:bodyPr/>
          <a:lstStyle/>
          <a:p>
            <a:endParaRPr lang="en-IE"/>
          </a:p>
        </p:txBody>
      </p:sp>
      <p:sp>
        <p:nvSpPr>
          <p:cNvPr id="4" name="AutoShape 4">
            <a:extLst>
              <a:ext uri="{FF2B5EF4-FFF2-40B4-BE49-F238E27FC236}">
                <a16:creationId xmlns:a16="http://schemas.microsoft.com/office/drawing/2014/main" id="{BB124003-C437-5ADF-7C73-DF6E2D15F904}"/>
              </a:ext>
            </a:extLst>
          </p:cNvPr>
          <p:cNvSpPr/>
          <p:nvPr/>
        </p:nvSpPr>
        <p:spPr>
          <a:xfrm rot="16200000">
            <a:off x="8510862" y="-9772839"/>
            <a:ext cx="1246758" cy="18291501"/>
          </a:xfrm>
          <a:prstGeom prst="rect">
            <a:avLst/>
          </a:prstGeom>
          <a:solidFill>
            <a:srgbClr val="FB8709"/>
          </a:solidFill>
        </p:spPr>
        <p:txBody>
          <a:bodyPr/>
          <a:lstStyle/>
          <a:p>
            <a:endParaRPr lang="en-IE"/>
          </a:p>
        </p:txBody>
      </p:sp>
      <p:grpSp>
        <p:nvGrpSpPr>
          <p:cNvPr id="5" name="Group 5">
            <a:extLst>
              <a:ext uri="{FF2B5EF4-FFF2-40B4-BE49-F238E27FC236}">
                <a16:creationId xmlns:a16="http://schemas.microsoft.com/office/drawing/2014/main" id="{2C5F5911-1C45-C3E8-8290-CE5377740350}"/>
              </a:ext>
            </a:extLst>
          </p:cNvPr>
          <p:cNvGrpSpPr/>
          <p:nvPr/>
        </p:nvGrpSpPr>
        <p:grpSpPr>
          <a:xfrm rot="-10800000">
            <a:off x="13961765" y="-1849"/>
            <a:ext cx="4329736" cy="4322808"/>
            <a:chOff x="0" y="0"/>
            <a:chExt cx="6350000" cy="6339840"/>
          </a:xfrm>
        </p:grpSpPr>
        <p:sp>
          <p:nvSpPr>
            <p:cNvPr id="6" name="Freeform 6">
              <a:extLst>
                <a:ext uri="{FF2B5EF4-FFF2-40B4-BE49-F238E27FC236}">
                  <a16:creationId xmlns:a16="http://schemas.microsoft.com/office/drawing/2014/main" id="{661C19A7-43E2-0D40-2ED0-5F11E3F655F4}"/>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sp>
        <p:nvSpPr>
          <p:cNvPr id="7" name="Freeform 7">
            <a:extLst>
              <a:ext uri="{FF2B5EF4-FFF2-40B4-BE49-F238E27FC236}">
                <a16:creationId xmlns:a16="http://schemas.microsoft.com/office/drawing/2014/main" id="{C6761085-68D5-873A-BFB3-3B48E805C2B7}"/>
              </a:ext>
            </a:extLst>
          </p:cNvPr>
          <p:cNvSpPr/>
          <p:nvPr/>
        </p:nvSpPr>
        <p:spPr>
          <a:xfrm rot="-10800000" flipH="1">
            <a:off x="16406647" y="0"/>
            <a:ext cx="1884854" cy="1884854"/>
          </a:xfrm>
          <a:custGeom>
            <a:avLst/>
            <a:gdLst/>
            <a:ahLst/>
            <a:cxnLst/>
            <a:rect l="l" t="t" r="r" b="b"/>
            <a:pathLst>
              <a:path w="1884854" h="1884854">
                <a:moveTo>
                  <a:pt x="1884854" y="0"/>
                </a:moveTo>
                <a:lnTo>
                  <a:pt x="0" y="0"/>
                </a:lnTo>
                <a:lnTo>
                  <a:pt x="0" y="1884854"/>
                </a:lnTo>
                <a:lnTo>
                  <a:pt x="1884854" y="1884854"/>
                </a:lnTo>
                <a:lnTo>
                  <a:pt x="188485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graphicFrame>
        <p:nvGraphicFramePr>
          <p:cNvPr id="9" name="Diagram 8">
            <a:extLst>
              <a:ext uri="{FF2B5EF4-FFF2-40B4-BE49-F238E27FC236}">
                <a16:creationId xmlns:a16="http://schemas.microsoft.com/office/drawing/2014/main" id="{994774AA-A234-0FB0-6F23-9037912DABF0}"/>
              </a:ext>
            </a:extLst>
          </p:cNvPr>
          <p:cNvGraphicFramePr/>
          <p:nvPr>
            <p:extLst>
              <p:ext uri="{D42A27DB-BD31-4B8C-83A1-F6EECF244321}">
                <p14:modId xmlns:p14="http://schemas.microsoft.com/office/powerpoint/2010/main" val="2114071818"/>
              </p:ext>
            </p:extLst>
          </p:nvPr>
        </p:nvGraphicFramePr>
        <p:xfrm>
          <a:off x="508525" y="1623658"/>
          <a:ext cx="10728252" cy="33698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AutoShape 12">
            <a:extLst>
              <a:ext uri="{FF2B5EF4-FFF2-40B4-BE49-F238E27FC236}">
                <a16:creationId xmlns:a16="http://schemas.microsoft.com/office/drawing/2014/main" id="{27D96D52-80C0-1BB3-206F-F5760995572F}"/>
              </a:ext>
            </a:extLst>
          </p:cNvPr>
          <p:cNvSpPr/>
          <p:nvPr/>
        </p:nvSpPr>
        <p:spPr>
          <a:xfrm rot="5400000">
            <a:off x="9139238" y="173356"/>
            <a:ext cx="9525" cy="17270948"/>
          </a:xfrm>
          <a:prstGeom prst="rect">
            <a:avLst/>
          </a:prstGeom>
          <a:solidFill>
            <a:srgbClr val="FB8709"/>
          </a:solidFill>
        </p:spPr>
        <p:txBody>
          <a:bodyPr/>
          <a:lstStyle/>
          <a:p>
            <a:endParaRPr lang="en-IE"/>
          </a:p>
        </p:txBody>
      </p:sp>
      <p:graphicFrame>
        <p:nvGraphicFramePr>
          <p:cNvPr id="10" name="Diagram 9">
            <a:extLst>
              <a:ext uri="{FF2B5EF4-FFF2-40B4-BE49-F238E27FC236}">
                <a16:creationId xmlns:a16="http://schemas.microsoft.com/office/drawing/2014/main" id="{E0E5F661-1740-3257-4307-4E601AA02384}"/>
              </a:ext>
            </a:extLst>
          </p:cNvPr>
          <p:cNvGraphicFramePr/>
          <p:nvPr>
            <p:extLst>
              <p:ext uri="{D42A27DB-BD31-4B8C-83A1-F6EECF244321}">
                <p14:modId xmlns:p14="http://schemas.microsoft.com/office/powerpoint/2010/main" val="2997823640"/>
              </p:ext>
            </p:extLst>
          </p:nvPr>
        </p:nvGraphicFramePr>
        <p:xfrm>
          <a:off x="508525" y="5300471"/>
          <a:ext cx="10907867" cy="289781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8" name="Google Shape;117;p3">
            <a:extLst>
              <a:ext uri="{FF2B5EF4-FFF2-40B4-BE49-F238E27FC236}">
                <a16:creationId xmlns:a16="http://schemas.microsoft.com/office/drawing/2014/main" id="{1846ED4F-FC33-2173-F3B3-D8A5669E288F}"/>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1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118;p3">
            <a:extLst>
              <a:ext uri="{FF2B5EF4-FFF2-40B4-BE49-F238E27FC236}">
                <a16:creationId xmlns:a16="http://schemas.microsoft.com/office/drawing/2014/main" id="{59DF9901-D490-B4C1-D1F1-B7F931841CC6}"/>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4" name="Picture 23">
            <a:extLst>
              <a:ext uri="{FF2B5EF4-FFF2-40B4-BE49-F238E27FC236}">
                <a16:creationId xmlns:a16="http://schemas.microsoft.com/office/drawing/2014/main" id="{7E089664-CED5-D73A-084A-465256C1465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pic>
        <p:nvPicPr>
          <p:cNvPr id="25" name="Picture 24" descr="A couple of women wearing surgical masks and gloves working on a mannequin&#10;&#10;Description automatically generated">
            <a:extLst>
              <a:ext uri="{FF2B5EF4-FFF2-40B4-BE49-F238E27FC236}">
                <a16:creationId xmlns:a16="http://schemas.microsoft.com/office/drawing/2014/main" id="{B2A695E5-F6DF-CFE8-90E7-F43DB56F7B8C}"/>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238258" y="3116718"/>
            <a:ext cx="6549381" cy="4371798"/>
          </a:xfrm>
          <a:prstGeom prst="rect">
            <a:avLst/>
          </a:prstGeom>
          <a:ln>
            <a:noFill/>
          </a:ln>
          <a:effectLst>
            <a:outerShdw blurRad="292100" dist="139700" dir="2700000" algn="tl" rotWithShape="0">
              <a:srgbClr val="333333">
                <a:alpha val="65000"/>
              </a:srgbClr>
            </a:outerShdw>
          </a:effectLst>
        </p:spPr>
      </p:pic>
      <p:sp>
        <p:nvSpPr>
          <p:cNvPr id="8" name="Google Shape;124;p4">
            <a:extLst>
              <a:ext uri="{FF2B5EF4-FFF2-40B4-BE49-F238E27FC236}">
                <a16:creationId xmlns:a16="http://schemas.microsoft.com/office/drawing/2014/main" id="{174ADE9A-BF90-F8B1-9C4E-000A6CB60E19}"/>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8673006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1C0D74CAA8C8594FB527560337980BAE" ma:contentTypeVersion="19" ma:contentTypeDescription="Ein neues Dokument erstellen." ma:contentTypeScope="" ma:versionID="de9c66bf42ae57207250e9ddcc5f2c23">
  <xsd:schema xmlns:xsd="http://www.w3.org/2001/XMLSchema" xmlns:xs="http://www.w3.org/2001/XMLSchema" xmlns:p="http://schemas.microsoft.com/office/2006/metadata/properties" xmlns:ns2="430356ca-346a-4774-90c4-b8265c315fe5" xmlns:ns3="80851ba6-372d-4eec-a67e-3d5093ef50d5" targetNamespace="http://schemas.microsoft.com/office/2006/metadata/properties" ma:root="true" ma:fieldsID="ae3ca1000d0d13e2f978f704e2abaa6a" ns2:_="" ns3:_="">
    <xsd:import namespace="430356ca-346a-4774-90c4-b8265c315fe5"/>
    <xsd:import namespace="80851ba6-372d-4eec-a67e-3d5093ef50d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0356ca-346a-4774-90c4-b8265c315f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hidden="true"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hidden="true" ma:internalName="MediaServiceOCR" ma:readOnly="true">
      <xsd:simpleType>
        <xsd:restriction base="dms:Note"/>
      </xsd:simpleType>
    </xsd:element>
    <xsd:element name="MediaServiceLocation" ma:index="15" nillable="true" ma:displayName="Location" ma:hidden="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hidden="true" ma:internalName="MediaServiceKeyPoints" ma:readOnly="true">
      <xsd:simpleType>
        <xsd:restriction base="dms:Note"/>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fac5efca-ab7b-4df3-a5b5-32f8be9274f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0851ba6-372d-4eec-a67e-3d5093ef50d5" elementFormDefault="qualified">
    <xsd:import namespace="http://schemas.microsoft.com/office/2006/documentManagement/types"/>
    <xsd:import namespace="http://schemas.microsoft.com/office/infopath/2007/PartnerControls"/>
    <xsd:element name="SharedWithUsers" ma:index="10" nillable="true" ma:displayName="Freigegeben für"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hidden="true" ma:internalName="SharedWithDetails" ma:readOnly="true">
      <xsd:simpleType>
        <xsd:restriction base="dms:Note"/>
      </xsd:simpleType>
    </xsd:element>
    <xsd:element name="TaxCatchAll" ma:index="23" nillable="true" ma:displayName="Taxonomy Catch All Column" ma:hidden="true" ma:list="{7cff63cb-ef2b-47ba-aad7-787bf7359fba}" ma:internalName="TaxCatchAll" ma:showField="CatchAllData" ma:web="80851ba6-372d-4eec-a67e-3d5093ef50d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Inhaltstyp"/>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30356ca-346a-4774-90c4-b8265c315fe5">
      <Terms xmlns="http://schemas.microsoft.com/office/infopath/2007/PartnerControls"/>
    </lcf76f155ced4ddcb4097134ff3c332f>
    <TaxCatchAll xmlns="80851ba6-372d-4eec-a67e-3d5093ef50d5" xsi:nil="true"/>
  </documentManagement>
</p:properties>
</file>

<file path=customXml/itemProps1.xml><?xml version="1.0" encoding="utf-8"?>
<ds:datastoreItem xmlns:ds="http://schemas.openxmlformats.org/officeDocument/2006/customXml" ds:itemID="{FDAAEA8B-5603-4771-BDAA-BE558A82F7F6}">
  <ds:schemaRefs>
    <ds:schemaRef ds:uri="http://schemas.microsoft.com/sharepoint/v3/contenttype/forms"/>
  </ds:schemaRefs>
</ds:datastoreItem>
</file>

<file path=customXml/itemProps2.xml><?xml version="1.0" encoding="utf-8"?>
<ds:datastoreItem xmlns:ds="http://schemas.openxmlformats.org/officeDocument/2006/customXml" ds:itemID="{CDDAEE92-2D76-4000-B699-D29678AB39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0356ca-346a-4774-90c4-b8265c315fe5"/>
    <ds:schemaRef ds:uri="80851ba6-372d-4eec-a67e-3d5093ef50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982B6AE-E627-4005-B029-6D00989704C8}">
  <ds:schemaRefs>
    <ds:schemaRef ds:uri="http://schemas.openxmlformats.org/package/2006/metadata/core-properties"/>
    <ds:schemaRef ds:uri="http://purl.org/dc/elements/1.1/"/>
    <ds:schemaRef ds:uri="http://purl.org/dc/dcmitype/"/>
    <ds:schemaRef ds:uri="430356ca-346a-4774-90c4-b8265c315fe5"/>
    <ds:schemaRef ds:uri="http://www.w3.org/XML/1998/namespace"/>
    <ds:schemaRef ds:uri="http://schemas.microsoft.com/office/2006/documentManagement/types"/>
    <ds:schemaRef ds:uri="http://schemas.microsoft.com/office/infopath/2007/PartnerControls"/>
    <ds:schemaRef ds:uri="80851ba6-372d-4eec-a67e-3d5093ef50d5"/>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4771</Words>
  <Application>Microsoft Office PowerPoint</Application>
  <PresentationFormat>Custom</PresentationFormat>
  <Paragraphs>178</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Symbol</vt:lpstr>
      <vt:lpstr>Arial</vt:lpstr>
      <vt:lpstr>Calibri</vt:lpstr>
      <vt:lpstr>Söhne</vt:lpstr>
      <vt:lpstr>HK Grotesk</vt:lpstr>
      <vt:lpstr>Arial</vt:lpstr>
      <vt:lpstr>HK Grotesk Bold</vt:lpstr>
      <vt:lpstr>HK Grotesk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CollaboratiVET-Modules_Content Development Template</dc:title>
  <dc:creator>Anthony Carty</dc:creator>
  <cp:keywords>, docId:7A31BDBAE950BAD7073224369D4E4C72</cp:keywords>
  <cp:lastModifiedBy>Sotiria Tsalamani</cp:lastModifiedBy>
  <cp:revision>55</cp:revision>
  <dcterms:created xsi:type="dcterms:W3CDTF">2006-08-16T00:00:00Z</dcterms:created>
  <dcterms:modified xsi:type="dcterms:W3CDTF">2024-11-08T20:04:28Z</dcterms:modified>
  <dc:identifier>DAF3h6kuNAo</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0x0101001C0D74CAA8C8594FB527560337980BAE</vt:lpwstr>
  </property>
  <property fmtid="{D5CDD505-2E9C-101B-9397-08002B2CF9AE}" pid="3" name="MediaServiceImageTags">
    <vt:lpwstr/>
  </property>
</Properties>
</file>