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65" r:id="rId5"/>
    <p:sldId id="266" r:id="rId6"/>
    <p:sldId id="259" r:id="rId7"/>
    <p:sldId id="268" r:id="rId8"/>
    <p:sldId id="267" r:id="rId9"/>
    <p:sldId id="270" r:id="rId10"/>
    <p:sldId id="261" r:id="rId11"/>
    <p:sldId id="274" r:id="rId12"/>
    <p:sldId id="262" r:id="rId13"/>
    <p:sldId id="276" r:id="rId14"/>
    <p:sldId id="271" r:id="rId15"/>
    <p:sldId id="272" r:id="rId16"/>
    <p:sldId id="273" r:id="rId17"/>
    <p:sldId id="269" r:id="rId18"/>
    <p:sldId id="277" r:id="rId19"/>
    <p:sldId id="263" r:id="rId20"/>
    <p:sldId id="275" r:id="rId21"/>
    <p:sldId id="264" r:id="rId22"/>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ddAe+ACMqcCjwGPXN6EMcrof/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1"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4.svg"/></Relationships>
</file>

<file path=ppt/diagrams/_rels/data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BF6B1-41AA-4683-9F0F-1500260D53F8}"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41D674E-B960-4000-93F5-19A3AF86E94A}">
      <dgm:prSet custT="1"/>
      <dgm:spPr/>
      <dgm:t>
        <a:bodyPr/>
        <a:lstStyle/>
        <a:p>
          <a:pPr>
            <a:lnSpc>
              <a:spcPct val="100000"/>
            </a:lnSpc>
          </a:pPr>
          <a:r>
            <a:rPr lang="en-GB" sz="2400" b="0" i="0"/>
            <a:t>Engagement and Participation: Flipped classrooms enable students to prepare independently, enhancing readiness for interactive sessions.</a:t>
          </a:r>
          <a:endParaRPr lang="en-US" sz="2400"/>
        </a:p>
      </dgm:t>
    </dgm:pt>
    <dgm:pt modelId="{EF92F929-BEC2-4CFA-9B29-0E487BA2D333}" type="parTrans" cxnId="{7687736F-CBDC-4024-9468-75859907FAE3}">
      <dgm:prSet/>
      <dgm:spPr/>
      <dgm:t>
        <a:bodyPr/>
        <a:lstStyle/>
        <a:p>
          <a:endParaRPr lang="en-US" sz="2000"/>
        </a:p>
      </dgm:t>
    </dgm:pt>
    <dgm:pt modelId="{A11B2164-AE3D-46CA-A89E-A3C127347154}" type="sibTrans" cxnId="{7687736F-CBDC-4024-9468-75859907FAE3}">
      <dgm:prSet/>
      <dgm:spPr/>
      <dgm:t>
        <a:bodyPr/>
        <a:lstStyle/>
        <a:p>
          <a:endParaRPr lang="en-US" sz="2000"/>
        </a:p>
      </dgm:t>
    </dgm:pt>
    <dgm:pt modelId="{2A170CDF-CCED-4F1A-8F08-EEC9250D5619}">
      <dgm:prSet custT="1"/>
      <dgm:spPr/>
      <dgm:t>
        <a:bodyPr/>
        <a:lstStyle/>
        <a:p>
          <a:pPr>
            <a:lnSpc>
              <a:spcPct val="100000"/>
            </a:lnSpc>
          </a:pPr>
          <a:r>
            <a:rPr lang="en-GB" sz="2400" b="0" i="0"/>
            <a:t>Personalized Learning: Students control pre-class study pace, allowing more time for practical tasks in class.</a:t>
          </a:r>
          <a:endParaRPr lang="en-US" sz="2400"/>
        </a:p>
      </dgm:t>
    </dgm:pt>
    <dgm:pt modelId="{02563F21-E24D-47F9-AFD2-C9171CB663D2}" type="parTrans" cxnId="{1CF16376-CB40-424F-9AB5-FEA26234F053}">
      <dgm:prSet/>
      <dgm:spPr/>
      <dgm:t>
        <a:bodyPr/>
        <a:lstStyle/>
        <a:p>
          <a:endParaRPr lang="en-US" sz="2000"/>
        </a:p>
      </dgm:t>
    </dgm:pt>
    <dgm:pt modelId="{03E100EE-F021-40C7-9C9D-3AE8F16163E0}" type="sibTrans" cxnId="{1CF16376-CB40-424F-9AB5-FEA26234F053}">
      <dgm:prSet/>
      <dgm:spPr/>
      <dgm:t>
        <a:bodyPr/>
        <a:lstStyle/>
        <a:p>
          <a:endParaRPr lang="en-US" sz="2000"/>
        </a:p>
      </dgm:t>
    </dgm:pt>
    <dgm:pt modelId="{0EBC551D-BF68-42BC-9A33-F4290B69FF72}">
      <dgm:prSet custT="1"/>
      <dgm:spPr/>
      <dgm:t>
        <a:bodyPr/>
        <a:lstStyle/>
        <a:p>
          <a:pPr>
            <a:lnSpc>
              <a:spcPct val="100000"/>
            </a:lnSpc>
          </a:pPr>
          <a:r>
            <a:rPr lang="en-GB" sz="2400" b="0" i="0"/>
            <a:t>Improved Outcomes: Students experience active learning and real-world application, improving skill retention.</a:t>
          </a:r>
          <a:endParaRPr lang="en-US" sz="2400"/>
        </a:p>
      </dgm:t>
    </dgm:pt>
    <dgm:pt modelId="{0918E8CA-2543-451E-A267-E15972D2ACA2}" type="parTrans" cxnId="{8DAAEF5E-48AB-4D69-A103-3CA3CD613C9D}">
      <dgm:prSet/>
      <dgm:spPr/>
      <dgm:t>
        <a:bodyPr/>
        <a:lstStyle/>
        <a:p>
          <a:endParaRPr lang="en-US" sz="2000"/>
        </a:p>
      </dgm:t>
    </dgm:pt>
    <dgm:pt modelId="{1D761ADE-B47D-4D1C-8ACB-6364EE7BFF87}" type="sibTrans" cxnId="{8DAAEF5E-48AB-4D69-A103-3CA3CD613C9D}">
      <dgm:prSet/>
      <dgm:spPr/>
      <dgm:t>
        <a:bodyPr/>
        <a:lstStyle/>
        <a:p>
          <a:endParaRPr lang="en-US" sz="2000"/>
        </a:p>
      </dgm:t>
    </dgm:pt>
    <dgm:pt modelId="{C77A389A-6D61-4561-9A7E-A1D5D94B1BD6}">
      <dgm:prSet custT="1"/>
      <dgm:spPr/>
      <dgm:t>
        <a:bodyPr/>
        <a:lstStyle/>
        <a:p>
          <a:pPr>
            <a:lnSpc>
              <a:spcPct val="100000"/>
            </a:lnSpc>
          </a:pPr>
          <a:r>
            <a:rPr lang="en-GB" sz="2400" b="0" i="0"/>
            <a:t>Soft Skills Development: Collaboration in flipped classrooms builds teamwork, problem-solving, and self-direction.</a:t>
          </a:r>
          <a:endParaRPr lang="en-US" sz="2400"/>
        </a:p>
      </dgm:t>
    </dgm:pt>
    <dgm:pt modelId="{4FCDD682-E85E-438E-BF95-9B88AA74E152}" type="parTrans" cxnId="{4270E985-63E6-4553-9226-4419EC60D6B6}">
      <dgm:prSet/>
      <dgm:spPr/>
      <dgm:t>
        <a:bodyPr/>
        <a:lstStyle/>
        <a:p>
          <a:endParaRPr lang="en-US" sz="2000"/>
        </a:p>
      </dgm:t>
    </dgm:pt>
    <dgm:pt modelId="{9229F9C7-E6EB-4130-AD40-93486B79DCDB}" type="sibTrans" cxnId="{4270E985-63E6-4553-9226-4419EC60D6B6}">
      <dgm:prSet/>
      <dgm:spPr/>
      <dgm:t>
        <a:bodyPr/>
        <a:lstStyle/>
        <a:p>
          <a:endParaRPr lang="en-US" sz="2000"/>
        </a:p>
      </dgm:t>
    </dgm:pt>
    <dgm:pt modelId="{5A49B83A-3F0D-4B70-9F79-FC3AB2429BCA}" type="pres">
      <dgm:prSet presAssocID="{5CEBF6B1-41AA-4683-9F0F-1500260D53F8}" presName="root" presStyleCnt="0">
        <dgm:presLayoutVars>
          <dgm:dir/>
          <dgm:resizeHandles val="exact"/>
        </dgm:presLayoutVars>
      </dgm:prSet>
      <dgm:spPr/>
    </dgm:pt>
    <dgm:pt modelId="{538F02CD-BE90-44C2-94F9-CDB38DDCBB07}" type="pres">
      <dgm:prSet presAssocID="{241D674E-B960-4000-93F5-19A3AF86E94A}" presName="compNode" presStyleCnt="0"/>
      <dgm:spPr/>
    </dgm:pt>
    <dgm:pt modelId="{F0AC7D85-E1FF-4D43-8926-2CAFCCA31D52}" type="pres">
      <dgm:prSet presAssocID="{241D674E-B960-4000-93F5-19A3AF86E94A}" presName="bgRect" presStyleLbl="bgShp" presStyleIdx="0" presStyleCnt="4"/>
      <dgm:spPr/>
    </dgm:pt>
    <dgm:pt modelId="{F748625B-75C2-4796-AF8A-5EE2190C4689}" type="pres">
      <dgm:prSet presAssocID="{241D674E-B960-4000-93F5-19A3AF86E9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36E48CF0-306B-4690-A023-25F74B31968F}" type="pres">
      <dgm:prSet presAssocID="{241D674E-B960-4000-93F5-19A3AF86E94A}" presName="spaceRect" presStyleCnt="0"/>
      <dgm:spPr/>
    </dgm:pt>
    <dgm:pt modelId="{9E48E2BB-FCEF-42FE-BC9D-22CFDF64F903}" type="pres">
      <dgm:prSet presAssocID="{241D674E-B960-4000-93F5-19A3AF86E94A}" presName="parTx" presStyleLbl="revTx" presStyleIdx="0" presStyleCnt="4">
        <dgm:presLayoutVars>
          <dgm:chMax val="0"/>
          <dgm:chPref val="0"/>
        </dgm:presLayoutVars>
      </dgm:prSet>
      <dgm:spPr/>
    </dgm:pt>
    <dgm:pt modelId="{6D06BA60-BC55-42BE-A886-064CA7C85EC8}" type="pres">
      <dgm:prSet presAssocID="{A11B2164-AE3D-46CA-A89E-A3C127347154}" presName="sibTrans" presStyleCnt="0"/>
      <dgm:spPr/>
    </dgm:pt>
    <dgm:pt modelId="{F5723F19-C193-4589-8716-1F2D0EFA6871}" type="pres">
      <dgm:prSet presAssocID="{2A170CDF-CCED-4F1A-8F08-EEC9250D5619}" presName="compNode" presStyleCnt="0"/>
      <dgm:spPr/>
    </dgm:pt>
    <dgm:pt modelId="{B75D9FDD-EE1F-42CE-80A0-62D54E333CA8}" type="pres">
      <dgm:prSet presAssocID="{2A170CDF-CCED-4F1A-8F08-EEC9250D5619}" presName="bgRect" presStyleLbl="bgShp" presStyleIdx="1" presStyleCnt="4"/>
      <dgm:spPr/>
    </dgm:pt>
    <dgm:pt modelId="{5165981C-EDBF-4C27-B69A-08A4A5DD5EF4}" type="pres">
      <dgm:prSet presAssocID="{2A170CDF-CCED-4F1A-8F08-EEC9250D56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74FB058D-2488-4D22-A852-F184B558DB7D}" type="pres">
      <dgm:prSet presAssocID="{2A170CDF-CCED-4F1A-8F08-EEC9250D5619}" presName="spaceRect" presStyleCnt="0"/>
      <dgm:spPr/>
    </dgm:pt>
    <dgm:pt modelId="{4BEFD1E5-8F48-479B-964F-7A4972BBE71D}" type="pres">
      <dgm:prSet presAssocID="{2A170CDF-CCED-4F1A-8F08-EEC9250D5619}" presName="parTx" presStyleLbl="revTx" presStyleIdx="1" presStyleCnt="4">
        <dgm:presLayoutVars>
          <dgm:chMax val="0"/>
          <dgm:chPref val="0"/>
        </dgm:presLayoutVars>
      </dgm:prSet>
      <dgm:spPr/>
    </dgm:pt>
    <dgm:pt modelId="{0177843A-F418-4C15-885C-E918129763CB}" type="pres">
      <dgm:prSet presAssocID="{03E100EE-F021-40C7-9C9D-3AE8F16163E0}" presName="sibTrans" presStyleCnt="0"/>
      <dgm:spPr/>
    </dgm:pt>
    <dgm:pt modelId="{97E851FB-D8AC-4BBB-9818-3720DC5A7FB1}" type="pres">
      <dgm:prSet presAssocID="{0EBC551D-BF68-42BC-9A33-F4290B69FF72}" presName="compNode" presStyleCnt="0"/>
      <dgm:spPr/>
    </dgm:pt>
    <dgm:pt modelId="{26666A61-CD11-4260-BBFE-A09818FE39BD}" type="pres">
      <dgm:prSet presAssocID="{0EBC551D-BF68-42BC-9A33-F4290B69FF72}" presName="bgRect" presStyleLbl="bgShp" presStyleIdx="2" presStyleCnt="4"/>
      <dgm:spPr/>
    </dgm:pt>
    <dgm:pt modelId="{C32049FF-BFA7-4DBA-8FC2-46F8F0FDFF42}" type="pres">
      <dgm:prSet presAssocID="{0EBC551D-BF68-42BC-9A33-F4290B69FF7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BC64EFA9-E551-410C-9DE3-AB7236C6D4E5}" type="pres">
      <dgm:prSet presAssocID="{0EBC551D-BF68-42BC-9A33-F4290B69FF72}" presName="spaceRect" presStyleCnt="0"/>
      <dgm:spPr/>
    </dgm:pt>
    <dgm:pt modelId="{3DF6CD08-4105-4383-9073-71848831CAA1}" type="pres">
      <dgm:prSet presAssocID="{0EBC551D-BF68-42BC-9A33-F4290B69FF72}" presName="parTx" presStyleLbl="revTx" presStyleIdx="2" presStyleCnt="4">
        <dgm:presLayoutVars>
          <dgm:chMax val="0"/>
          <dgm:chPref val="0"/>
        </dgm:presLayoutVars>
      </dgm:prSet>
      <dgm:spPr/>
    </dgm:pt>
    <dgm:pt modelId="{76EBFBFA-94B2-4CAC-85F0-524AF1885033}" type="pres">
      <dgm:prSet presAssocID="{1D761ADE-B47D-4D1C-8ACB-6364EE7BFF87}" presName="sibTrans" presStyleCnt="0"/>
      <dgm:spPr/>
    </dgm:pt>
    <dgm:pt modelId="{D3ABD439-81F8-4E9F-B801-A7D3F877348D}" type="pres">
      <dgm:prSet presAssocID="{C77A389A-6D61-4561-9A7E-A1D5D94B1BD6}" presName="compNode" presStyleCnt="0"/>
      <dgm:spPr/>
    </dgm:pt>
    <dgm:pt modelId="{530DC43D-AB15-45E0-9287-D2C40AB1345D}" type="pres">
      <dgm:prSet presAssocID="{C77A389A-6D61-4561-9A7E-A1D5D94B1BD6}" presName="bgRect" presStyleLbl="bgShp" presStyleIdx="3" presStyleCnt="4"/>
      <dgm:spPr/>
    </dgm:pt>
    <dgm:pt modelId="{A9089660-AB41-4FC2-B2F7-C11D0079A3A5}" type="pres">
      <dgm:prSet presAssocID="{C77A389A-6D61-4561-9A7E-A1D5D94B1B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20FEC478-9532-4760-9168-476E8FB2EDA4}" type="pres">
      <dgm:prSet presAssocID="{C77A389A-6D61-4561-9A7E-A1D5D94B1BD6}" presName="spaceRect" presStyleCnt="0"/>
      <dgm:spPr/>
    </dgm:pt>
    <dgm:pt modelId="{2A03825D-ACE1-4935-8AE6-8D940B225579}" type="pres">
      <dgm:prSet presAssocID="{C77A389A-6D61-4561-9A7E-A1D5D94B1BD6}" presName="parTx" presStyleLbl="revTx" presStyleIdx="3" presStyleCnt="4">
        <dgm:presLayoutVars>
          <dgm:chMax val="0"/>
          <dgm:chPref val="0"/>
        </dgm:presLayoutVars>
      </dgm:prSet>
      <dgm:spPr/>
    </dgm:pt>
  </dgm:ptLst>
  <dgm:cxnLst>
    <dgm:cxn modelId="{CFBAAF07-69E3-4AD5-8D11-F0BD5482C30C}" type="presOf" srcId="{5CEBF6B1-41AA-4683-9F0F-1500260D53F8}" destId="{5A49B83A-3F0D-4B70-9F79-FC3AB2429BCA}" srcOrd="0" destOrd="0" presId="urn:microsoft.com/office/officeart/2018/2/layout/IconVerticalSolidList"/>
    <dgm:cxn modelId="{7D3CF91F-EE42-412B-B309-10D364B293D7}" type="presOf" srcId="{C77A389A-6D61-4561-9A7E-A1D5D94B1BD6}" destId="{2A03825D-ACE1-4935-8AE6-8D940B225579}" srcOrd="0" destOrd="0" presId="urn:microsoft.com/office/officeart/2018/2/layout/IconVerticalSolidList"/>
    <dgm:cxn modelId="{8DAAEF5E-48AB-4D69-A103-3CA3CD613C9D}" srcId="{5CEBF6B1-41AA-4683-9F0F-1500260D53F8}" destId="{0EBC551D-BF68-42BC-9A33-F4290B69FF72}" srcOrd="2" destOrd="0" parTransId="{0918E8CA-2543-451E-A267-E15972D2ACA2}" sibTransId="{1D761ADE-B47D-4D1C-8ACB-6364EE7BFF87}"/>
    <dgm:cxn modelId="{8A6BBC49-CE46-489C-8802-8D84D4026CE6}" type="presOf" srcId="{241D674E-B960-4000-93F5-19A3AF86E94A}" destId="{9E48E2BB-FCEF-42FE-BC9D-22CFDF64F903}" srcOrd="0" destOrd="0" presId="urn:microsoft.com/office/officeart/2018/2/layout/IconVerticalSolidList"/>
    <dgm:cxn modelId="{7687736F-CBDC-4024-9468-75859907FAE3}" srcId="{5CEBF6B1-41AA-4683-9F0F-1500260D53F8}" destId="{241D674E-B960-4000-93F5-19A3AF86E94A}" srcOrd="0" destOrd="0" parTransId="{EF92F929-BEC2-4CFA-9B29-0E487BA2D333}" sibTransId="{A11B2164-AE3D-46CA-A89E-A3C127347154}"/>
    <dgm:cxn modelId="{1CF16376-CB40-424F-9AB5-FEA26234F053}" srcId="{5CEBF6B1-41AA-4683-9F0F-1500260D53F8}" destId="{2A170CDF-CCED-4F1A-8F08-EEC9250D5619}" srcOrd="1" destOrd="0" parTransId="{02563F21-E24D-47F9-AFD2-C9171CB663D2}" sibTransId="{03E100EE-F021-40C7-9C9D-3AE8F16163E0}"/>
    <dgm:cxn modelId="{4270E985-63E6-4553-9226-4419EC60D6B6}" srcId="{5CEBF6B1-41AA-4683-9F0F-1500260D53F8}" destId="{C77A389A-6D61-4561-9A7E-A1D5D94B1BD6}" srcOrd="3" destOrd="0" parTransId="{4FCDD682-E85E-438E-BF95-9B88AA74E152}" sibTransId="{9229F9C7-E6EB-4130-AD40-93486B79DCDB}"/>
    <dgm:cxn modelId="{69863AA0-9031-4F72-8F24-557400D6F9A8}" type="presOf" srcId="{2A170CDF-CCED-4F1A-8F08-EEC9250D5619}" destId="{4BEFD1E5-8F48-479B-964F-7A4972BBE71D}" srcOrd="0" destOrd="0" presId="urn:microsoft.com/office/officeart/2018/2/layout/IconVerticalSolidList"/>
    <dgm:cxn modelId="{060C6BCA-1CDD-4E0D-A31B-F597DFE1EB9E}" type="presOf" srcId="{0EBC551D-BF68-42BC-9A33-F4290B69FF72}" destId="{3DF6CD08-4105-4383-9073-71848831CAA1}" srcOrd="0" destOrd="0" presId="urn:microsoft.com/office/officeart/2018/2/layout/IconVerticalSolidList"/>
    <dgm:cxn modelId="{92A6542C-E977-4E79-9189-29653703B239}" type="presParOf" srcId="{5A49B83A-3F0D-4B70-9F79-FC3AB2429BCA}" destId="{538F02CD-BE90-44C2-94F9-CDB38DDCBB07}" srcOrd="0" destOrd="0" presId="urn:microsoft.com/office/officeart/2018/2/layout/IconVerticalSolidList"/>
    <dgm:cxn modelId="{31A4C789-516C-4F6F-8DF4-8BD5A9B709D0}" type="presParOf" srcId="{538F02CD-BE90-44C2-94F9-CDB38DDCBB07}" destId="{F0AC7D85-E1FF-4D43-8926-2CAFCCA31D52}" srcOrd="0" destOrd="0" presId="urn:microsoft.com/office/officeart/2018/2/layout/IconVerticalSolidList"/>
    <dgm:cxn modelId="{EA37B086-C12B-447B-96F5-9DC0A3A10ED7}" type="presParOf" srcId="{538F02CD-BE90-44C2-94F9-CDB38DDCBB07}" destId="{F748625B-75C2-4796-AF8A-5EE2190C4689}" srcOrd="1" destOrd="0" presId="urn:microsoft.com/office/officeart/2018/2/layout/IconVerticalSolidList"/>
    <dgm:cxn modelId="{9938C226-2174-4601-B62E-226A06B15A09}" type="presParOf" srcId="{538F02CD-BE90-44C2-94F9-CDB38DDCBB07}" destId="{36E48CF0-306B-4690-A023-25F74B31968F}" srcOrd="2" destOrd="0" presId="urn:microsoft.com/office/officeart/2018/2/layout/IconVerticalSolidList"/>
    <dgm:cxn modelId="{7F46D8CF-BEB0-4833-A708-A9C10772E213}" type="presParOf" srcId="{538F02CD-BE90-44C2-94F9-CDB38DDCBB07}" destId="{9E48E2BB-FCEF-42FE-BC9D-22CFDF64F903}" srcOrd="3" destOrd="0" presId="urn:microsoft.com/office/officeart/2018/2/layout/IconVerticalSolidList"/>
    <dgm:cxn modelId="{973E1F44-61F3-48E6-B2FA-01A0A68067D7}" type="presParOf" srcId="{5A49B83A-3F0D-4B70-9F79-FC3AB2429BCA}" destId="{6D06BA60-BC55-42BE-A886-064CA7C85EC8}" srcOrd="1" destOrd="0" presId="urn:microsoft.com/office/officeart/2018/2/layout/IconVerticalSolidList"/>
    <dgm:cxn modelId="{E352EA1D-3155-44EC-8A49-8CE5E41386D8}" type="presParOf" srcId="{5A49B83A-3F0D-4B70-9F79-FC3AB2429BCA}" destId="{F5723F19-C193-4589-8716-1F2D0EFA6871}" srcOrd="2" destOrd="0" presId="urn:microsoft.com/office/officeart/2018/2/layout/IconVerticalSolidList"/>
    <dgm:cxn modelId="{0EF72F42-F89F-41A9-9FC1-AF6BACB4DAEF}" type="presParOf" srcId="{F5723F19-C193-4589-8716-1F2D0EFA6871}" destId="{B75D9FDD-EE1F-42CE-80A0-62D54E333CA8}" srcOrd="0" destOrd="0" presId="urn:microsoft.com/office/officeart/2018/2/layout/IconVerticalSolidList"/>
    <dgm:cxn modelId="{8FF61F19-8D99-4D87-945E-CD9C73D0CA44}" type="presParOf" srcId="{F5723F19-C193-4589-8716-1F2D0EFA6871}" destId="{5165981C-EDBF-4C27-B69A-08A4A5DD5EF4}" srcOrd="1" destOrd="0" presId="urn:microsoft.com/office/officeart/2018/2/layout/IconVerticalSolidList"/>
    <dgm:cxn modelId="{1882FA1B-197F-4C16-B98F-14344A5DEFBA}" type="presParOf" srcId="{F5723F19-C193-4589-8716-1F2D0EFA6871}" destId="{74FB058D-2488-4D22-A852-F184B558DB7D}" srcOrd="2" destOrd="0" presId="urn:microsoft.com/office/officeart/2018/2/layout/IconVerticalSolidList"/>
    <dgm:cxn modelId="{BC055511-4326-47CD-AD3A-4C2E1FFD0B54}" type="presParOf" srcId="{F5723F19-C193-4589-8716-1F2D0EFA6871}" destId="{4BEFD1E5-8F48-479B-964F-7A4972BBE71D}" srcOrd="3" destOrd="0" presId="urn:microsoft.com/office/officeart/2018/2/layout/IconVerticalSolidList"/>
    <dgm:cxn modelId="{EB4F4DEF-F3A8-4103-ABF8-21850DE372A3}" type="presParOf" srcId="{5A49B83A-3F0D-4B70-9F79-FC3AB2429BCA}" destId="{0177843A-F418-4C15-885C-E918129763CB}" srcOrd="3" destOrd="0" presId="urn:microsoft.com/office/officeart/2018/2/layout/IconVerticalSolidList"/>
    <dgm:cxn modelId="{2562D88C-1BAF-46BB-BC2C-299309F97A03}" type="presParOf" srcId="{5A49B83A-3F0D-4B70-9F79-FC3AB2429BCA}" destId="{97E851FB-D8AC-4BBB-9818-3720DC5A7FB1}" srcOrd="4" destOrd="0" presId="urn:microsoft.com/office/officeart/2018/2/layout/IconVerticalSolidList"/>
    <dgm:cxn modelId="{AF66C1DA-7E88-424F-B10D-71FA5CC47714}" type="presParOf" srcId="{97E851FB-D8AC-4BBB-9818-3720DC5A7FB1}" destId="{26666A61-CD11-4260-BBFE-A09818FE39BD}" srcOrd="0" destOrd="0" presId="urn:microsoft.com/office/officeart/2018/2/layout/IconVerticalSolidList"/>
    <dgm:cxn modelId="{35BF58E7-C53D-48C2-A7B3-A66FA19C7115}" type="presParOf" srcId="{97E851FB-D8AC-4BBB-9818-3720DC5A7FB1}" destId="{C32049FF-BFA7-4DBA-8FC2-46F8F0FDFF42}" srcOrd="1" destOrd="0" presId="urn:microsoft.com/office/officeart/2018/2/layout/IconVerticalSolidList"/>
    <dgm:cxn modelId="{106A12E5-509F-4E76-9677-7FC3EC7E8CB8}" type="presParOf" srcId="{97E851FB-D8AC-4BBB-9818-3720DC5A7FB1}" destId="{BC64EFA9-E551-410C-9DE3-AB7236C6D4E5}" srcOrd="2" destOrd="0" presId="urn:microsoft.com/office/officeart/2018/2/layout/IconVerticalSolidList"/>
    <dgm:cxn modelId="{79CFD827-CF7C-4A9D-B619-673DF158A602}" type="presParOf" srcId="{97E851FB-D8AC-4BBB-9818-3720DC5A7FB1}" destId="{3DF6CD08-4105-4383-9073-71848831CAA1}" srcOrd="3" destOrd="0" presId="urn:microsoft.com/office/officeart/2018/2/layout/IconVerticalSolidList"/>
    <dgm:cxn modelId="{8972B4F3-8979-4A96-A76B-CCEE05A4481F}" type="presParOf" srcId="{5A49B83A-3F0D-4B70-9F79-FC3AB2429BCA}" destId="{76EBFBFA-94B2-4CAC-85F0-524AF1885033}" srcOrd="5" destOrd="0" presId="urn:microsoft.com/office/officeart/2018/2/layout/IconVerticalSolidList"/>
    <dgm:cxn modelId="{F4053E70-A35A-4BB2-885B-65E8B594D378}" type="presParOf" srcId="{5A49B83A-3F0D-4B70-9F79-FC3AB2429BCA}" destId="{D3ABD439-81F8-4E9F-B801-A7D3F877348D}" srcOrd="6" destOrd="0" presId="urn:microsoft.com/office/officeart/2018/2/layout/IconVerticalSolidList"/>
    <dgm:cxn modelId="{362F658A-DEF9-4D6F-A661-4E7831F357F6}" type="presParOf" srcId="{D3ABD439-81F8-4E9F-B801-A7D3F877348D}" destId="{530DC43D-AB15-45E0-9287-D2C40AB1345D}" srcOrd="0" destOrd="0" presId="urn:microsoft.com/office/officeart/2018/2/layout/IconVerticalSolidList"/>
    <dgm:cxn modelId="{82AC2F51-EBF1-42EA-B201-D01CD1FB75EA}" type="presParOf" srcId="{D3ABD439-81F8-4E9F-B801-A7D3F877348D}" destId="{A9089660-AB41-4FC2-B2F7-C11D0079A3A5}" srcOrd="1" destOrd="0" presId="urn:microsoft.com/office/officeart/2018/2/layout/IconVerticalSolidList"/>
    <dgm:cxn modelId="{7CD02252-2564-4393-8225-BC82CECDEA7F}" type="presParOf" srcId="{D3ABD439-81F8-4E9F-B801-A7D3F877348D}" destId="{20FEC478-9532-4760-9168-476E8FB2EDA4}" srcOrd="2" destOrd="0" presId="urn:microsoft.com/office/officeart/2018/2/layout/IconVerticalSolidList"/>
    <dgm:cxn modelId="{03D92ECA-4A53-4D13-BB0D-B1C4D147ED22}" type="presParOf" srcId="{D3ABD439-81F8-4E9F-B801-A7D3F877348D}" destId="{2A03825D-ACE1-4935-8AE6-8D940B225579}"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687D26-921D-4427-A632-E121651BEE3F}" type="doc">
      <dgm:prSet loTypeId="urn:microsoft.com/office/officeart/2005/8/layout/vProcess5" loCatId="process" qsTypeId="urn:microsoft.com/office/officeart/2005/8/quickstyle/simple1" qsCatId="simple" csTypeId="urn:microsoft.com/office/officeart/2005/8/colors/accent6_1" csCatId="accent6"/>
      <dgm:spPr/>
      <dgm:t>
        <a:bodyPr/>
        <a:lstStyle/>
        <a:p>
          <a:endParaRPr lang="en-US"/>
        </a:p>
      </dgm:t>
    </dgm:pt>
    <dgm:pt modelId="{1310AC9B-422B-4B3D-8029-E8BDB877811A}">
      <dgm:prSet/>
      <dgm:spPr/>
      <dgm:t>
        <a:bodyPr/>
        <a:lstStyle/>
        <a:p>
          <a:r>
            <a:rPr lang="en-GB" b="1" i="0"/>
            <a:t>Collaborative Platforms: </a:t>
          </a:r>
          <a:r>
            <a:rPr lang="en-GB" b="0" i="0"/>
            <a:t>Utilise online platforms like Google Workspace, Microsoft Teams, or Slack to facilitate communication, file sharing, and project management. These platforms allow students to work together synchronously or asynchronously, enabling continuous collaboration outside of the classroom.</a:t>
          </a:r>
          <a:endParaRPr lang="en-US"/>
        </a:p>
      </dgm:t>
    </dgm:pt>
    <dgm:pt modelId="{66530B25-BB84-46DC-AD2C-32DDD8A1C1FE}" type="parTrans" cxnId="{4E81993C-00DA-4ED6-A720-0411E2023CEB}">
      <dgm:prSet/>
      <dgm:spPr/>
      <dgm:t>
        <a:bodyPr/>
        <a:lstStyle/>
        <a:p>
          <a:endParaRPr lang="en-US"/>
        </a:p>
      </dgm:t>
    </dgm:pt>
    <dgm:pt modelId="{CCD2CCA0-CEAC-4644-B525-F2ED1CEC829C}" type="sibTrans" cxnId="{4E81993C-00DA-4ED6-A720-0411E2023CEB}">
      <dgm:prSet/>
      <dgm:spPr/>
      <dgm:t>
        <a:bodyPr/>
        <a:lstStyle/>
        <a:p>
          <a:endParaRPr lang="en-US"/>
        </a:p>
      </dgm:t>
    </dgm:pt>
    <dgm:pt modelId="{94692B19-AA1F-4FB9-B29E-E4AC45190D61}">
      <dgm:prSet/>
      <dgm:spPr/>
      <dgm:t>
        <a:bodyPr/>
        <a:lstStyle/>
        <a:p>
          <a:r>
            <a:rPr lang="en-GB" b="1" i="0"/>
            <a:t>Interactive Whiteboards: </a:t>
          </a:r>
          <a:r>
            <a:rPr lang="en-GB" b="0" i="0"/>
            <a:t>Tools like Miro or Jamboard offer a shared space for brainstorming, diagramming, and organizing ideas. They're particularly effective for visualising concepts, planning projects, and gathering feedback in real-time.</a:t>
          </a:r>
          <a:endParaRPr lang="en-US"/>
        </a:p>
      </dgm:t>
    </dgm:pt>
    <dgm:pt modelId="{6A8EF310-A7B8-4CE7-8295-BE2676E80033}" type="parTrans" cxnId="{93441E9A-27C8-4BB9-9760-2568002A0437}">
      <dgm:prSet/>
      <dgm:spPr/>
      <dgm:t>
        <a:bodyPr/>
        <a:lstStyle/>
        <a:p>
          <a:endParaRPr lang="en-US"/>
        </a:p>
      </dgm:t>
    </dgm:pt>
    <dgm:pt modelId="{9D535D33-0D69-4BF7-9693-0851167015EF}" type="sibTrans" cxnId="{93441E9A-27C8-4BB9-9760-2568002A0437}">
      <dgm:prSet/>
      <dgm:spPr/>
      <dgm:t>
        <a:bodyPr/>
        <a:lstStyle/>
        <a:p>
          <a:endParaRPr lang="en-US"/>
        </a:p>
      </dgm:t>
    </dgm:pt>
    <dgm:pt modelId="{E0DCB078-ACF7-43B7-A0D8-DDAD10ED0689}">
      <dgm:prSet/>
      <dgm:spPr/>
      <dgm:t>
        <a:bodyPr/>
        <a:lstStyle/>
        <a:p>
          <a:r>
            <a:rPr lang="en-GB" b="1" i="0"/>
            <a:t>Peer Review Systems: </a:t>
          </a:r>
          <a:r>
            <a:rPr lang="en-GB" b="0" i="0"/>
            <a:t>Implement systems for peer feedback, such as Turnitin PeerMark or other peer evaluation tools. These systems encourage students to critique each other's work constructively, fostering a culture of continuous improvement and mutual support.</a:t>
          </a:r>
          <a:endParaRPr lang="en-US"/>
        </a:p>
      </dgm:t>
    </dgm:pt>
    <dgm:pt modelId="{17C4CBBA-AFFE-444D-88D3-4DEE18C3531F}" type="parTrans" cxnId="{B8F3772B-6740-4C76-8D2E-452566A3A43E}">
      <dgm:prSet/>
      <dgm:spPr/>
      <dgm:t>
        <a:bodyPr/>
        <a:lstStyle/>
        <a:p>
          <a:endParaRPr lang="en-US"/>
        </a:p>
      </dgm:t>
    </dgm:pt>
    <dgm:pt modelId="{3661FDFD-D66F-4D85-8592-BF1DA6FA82E4}" type="sibTrans" cxnId="{B8F3772B-6740-4C76-8D2E-452566A3A43E}">
      <dgm:prSet/>
      <dgm:spPr/>
      <dgm:t>
        <a:bodyPr/>
        <a:lstStyle/>
        <a:p>
          <a:endParaRPr lang="en-US"/>
        </a:p>
      </dgm:t>
    </dgm:pt>
    <dgm:pt modelId="{A1AE83A7-061B-4C4B-B392-9A399F08828D}">
      <dgm:prSet/>
      <dgm:spPr/>
      <dgm:t>
        <a:bodyPr/>
        <a:lstStyle/>
        <a:p>
          <a:r>
            <a:rPr lang="en-GB" b="1" i="0"/>
            <a:t>Project Management Tools: </a:t>
          </a:r>
          <a:r>
            <a:rPr lang="en-GB" b="0" i="0"/>
            <a:t>Encourage the use of project management software like Trello or Asana to help student groups plan, execute, and monitor their collaborative projects. These tools can help keep projects on track and ensure that all members contribute equally.</a:t>
          </a:r>
          <a:endParaRPr lang="en-US"/>
        </a:p>
      </dgm:t>
    </dgm:pt>
    <dgm:pt modelId="{33F29E29-4651-4365-A77B-3D9067DC3BC3}" type="parTrans" cxnId="{C60407A0-393A-43F4-8A92-D279DAE0FD40}">
      <dgm:prSet/>
      <dgm:spPr/>
      <dgm:t>
        <a:bodyPr/>
        <a:lstStyle/>
        <a:p>
          <a:endParaRPr lang="en-US"/>
        </a:p>
      </dgm:t>
    </dgm:pt>
    <dgm:pt modelId="{2943C764-237A-4AA3-A047-070B1A4EEE3C}" type="sibTrans" cxnId="{C60407A0-393A-43F4-8A92-D279DAE0FD40}">
      <dgm:prSet/>
      <dgm:spPr/>
      <dgm:t>
        <a:bodyPr/>
        <a:lstStyle/>
        <a:p>
          <a:endParaRPr lang="en-US"/>
        </a:p>
      </dgm:t>
    </dgm:pt>
    <dgm:pt modelId="{11AA4575-5486-4A69-AFBE-F54CB61F8B66}" type="pres">
      <dgm:prSet presAssocID="{23687D26-921D-4427-A632-E121651BEE3F}" presName="outerComposite" presStyleCnt="0">
        <dgm:presLayoutVars>
          <dgm:chMax val="5"/>
          <dgm:dir/>
          <dgm:resizeHandles val="exact"/>
        </dgm:presLayoutVars>
      </dgm:prSet>
      <dgm:spPr/>
    </dgm:pt>
    <dgm:pt modelId="{EEB361FF-0C8D-48B8-A03F-612ABA764D1C}" type="pres">
      <dgm:prSet presAssocID="{23687D26-921D-4427-A632-E121651BEE3F}" presName="dummyMaxCanvas" presStyleCnt="0">
        <dgm:presLayoutVars/>
      </dgm:prSet>
      <dgm:spPr/>
    </dgm:pt>
    <dgm:pt modelId="{42C2E4FE-764C-4548-AED9-F572901E6090}" type="pres">
      <dgm:prSet presAssocID="{23687D26-921D-4427-A632-E121651BEE3F}" presName="FourNodes_1" presStyleLbl="node1" presStyleIdx="0" presStyleCnt="4">
        <dgm:presLayoutVars>
          <dgm:bulletEnabled val="1"/>
        </dgm:presLayoutVars>
      </dgm:prSet>
      <dgm:spPr/>
    </dgm:pt>
    <dgm:pt modelId="{5A021564-7012-4E36-A009-D111B8154CC4}" type="pres">
      <dgm:prSet presAssocID="{23687D26-921D-4427-A632-E121651BEE3F}" presName="FourNodes_2" presStyleLbl="node1" presStyleIdx="1" presStyleCnt="4">
        <dgm:presLayoutVars>
          <dgm:bulletEnabled val="1"/>
        </dgm:presLayoutVars>
      </dgm:prSet>
      <dgm:spPr/>
    </dgm:pt>
    <dgm:pt modelId="{4A74D16B-4D50-4B4E-8BD5-ED550365B2E3}" type="pres">
      <dgm:prSet presAssocID="{23687D26-921D-4427-A632-E121651BEE3F}" presName="FourNodes_3" presStyleLbl="node1" presStyleIdx="2" presStyleCnt="4">
        <dgm:presLayoutVars>
          <dgm:bulletEnabled val="1"/>
        </dgm:presLayoutVars>
      </dgm:prSet>
      <dgm:spPr/>
    </dgm:pt>
    <dgm:pt modelId="{B0E84FAC-86AC-405E-8410-44777F0786BE}" type="pres">
      <dgm:prSet presAssocID="{23687D26-921D-4427-A632-E121651BEE3F}" presName="FourNodes_4" presStyleLbl="node1" presStyleIdx="3" presStyleCnt="4">
        <dgm:presLayoutVars>
          <dgm:bulletEnabled val="1"/>
        </dgm:presLayoutVars>
      </dgm:prSet>
      <dgm:spPr/>
    </dgm:pt>
    <dgm:pt modelId="{29A42266-46DC-4059-9E9C-CC058B25242C}" type="pres">
      <dgm:prSet presAssocID="{23687D26-921D-4427-A632-E121651BEE3F}" presName="FourConn_1-2" presStyleLbl="fgAccFollowNode1" presStyleIdx="0" presStyleCnt="3">
        <dgm:presLayoutVars>
          <dgm:bulletEnabled val="1"/>
        </dgm:presLayoutVars>
      </dgm:prSet>
      <dgm:spPr/>
    </dgm:pt>
    <dgm:pt modelId="{5C0EA184-E999-42BB-A2F6-FF4DA100E86A}" type="pres">
      <dgm:prSet presAssocID="{23687D26-921D-4427-A632-E121651BEE3F}" presName="FourConn_2-3" presStyleLbl="fgAccFollowNode1" presStyleIdx="1" presStyleCnt="3">
        <dgm:presLayoutVars>
          <dgm:bulletEnabled val="1"/>
        </dgm:presLayoutVars>
      </dgm:prSet>
      <dgm:spPr/>
    </dgm:pt>
    <dgm:pt modelId="{AB6572B2-E2F2-41C7-9796-6FCCECCC15B7}" type="pres">
      <dgm:prSet presAssocID="{23687D26-921D-4427-A632-E121651BEE3F}" presName="FourConn_3-4" presStyleLbl="fgAccFollowNode1" presStyleIdx="2" presStyleCnt="3">
        <dgm:presLayoutVars>
          <dgm:bulletEnabled val="1"/>
        </dgm:presLayoutVars>
      </dgm:prSet>
      <dgm:spPr/>
    </dgm:pt>
    <dgm:pt modelId="{D83BC153-A426-4E7D-B4E0-3110C8F8C243}" type="pres">
      <dgm:prSet presAssocID="{23687D26-921D-4427-A632-E121651BEE3F}" presName="FourNodes_1_text" presStyleLbl="node1" presStyleIdx="3" presStyleCnt="4">
        <dgm:presLayoutVars>
          <dgm:bulletEnabled val="1"/>
        </dgm:presLayoutVars>
      </dgm:prSet>
      <dgm:spPr/>
    </dgm:pt>
    <dgm:pt modelId="{28302AFD-C79A-46B6-B6D2-09BBF4CF96EC}" type="pres">
      <dgm:prSet presAssocID="{23687D26-921D-4427-A632-E121651BEE3F}" presName="FourNodes_2_text" presStyleLbl="node1" presStyleIdx="3" presStyleCnt="4">
        <dgm:presLayoutVars>
          <dgm:bulletEnabled val="1"/>
        </dgm:presLayoutVars>
      </dgm:prSet>
      <dgm:spPr/>
    </dgm:pt>
    <dgm:pt modelId="{BA22A293-5440-40FF-A8A2-69EDF686DA0E}" type="pres">
      <dgm:prSet presAssocID="{23687D26-921D-4427-A632-E121651BEE3F}" presName="FourNodes_3_text" presStyleLbl="node1" presStyleIdx="3" presStyleCnt="4">
        <dgm:presLayoutVars>
          <dgm:bulletEnabled val="1"/>
        </dgm:presLayoutVars>
      </dgm:prSet>
      <dgm:spPr/>
    </dgm:pt>
    <dgm:pt modelId="{A80962ED-C40C-4F73-90C5-9D9C571DB812}" type="pres">
      <dgm:prSet presAssocID="{23687D26-921D-4427-A632-E121651BEE3F}" presName="FourNodes_4_text" presStyleLbl="node1" presStyleIdx="3" presStyleCnt="4">
        <dgm:presLayoutVars>
          <dgm:bulletEnabled val="1"/>
        </dgm:presLayoutVars>
      </dgm:prSet>
      <dgm:spPr/>
    </dgm:pt>
  </dgm:ptLst>
  <dgm:cxnLst>
    <dgm:cxn modelId="{44853F23-7E58-4EE4-B42A-9C6070438D35}" type="presOf" srcId="{9D535D33-0D69-4BF7-9693-0851167015EF}" destId="{5C0EA184-E999-42BB-A2F6-FF4DA100E86A}" srcOrd="0" destOrd="0" presId="urn:microsoft.com/office/officeart/2005/8/layout/vProcess5"/>
    <dgm:cxn modelId="{D7DDC628-E093-40F5-934C-3FF1864F19D0}" type="presOf" srcId="{1310AC9B-422B-4B3D-8029-E8BDB877811A}" destId="{D83BC153-A426-4E7D-B4E0-3110C8F8C243}" srcOrd="1" destOrd="0" presId="urn:microsoft.com/office/officeart/2005/8/layout/vProcess5"/>
    <dgm:cxn modelId="{B8F3772B-6740-4C76-8D2E-452566A3A43E}" srcId="{23687D26-921D-4427-A632-E121651BEE3F}" destId="{E0DCB078-ACF7-43B7-A0D8-DDAD10ED0689}" srcOrd="2" destOrd="0" parTransId="{17C4CBBA-AFFE-444D-88D3-4DEE18C3531F}" sibTransId="{3661FDFD-D66F-4D85-8592-BF1DA6FA82E4}"/>
    <dgm:cxn modelId="{BA00D22C-1CEC-46A2-957D-6EE61E4B64F7}" type="presOf" srcId="{94692B19-AA1F-4FB9-B29E-E4AC45190D61}" destId="{28302AFD-C79A-46B6-B6D2-09BBF4CF96EC}" srcOrd="1" destOrd="0" presId="urn:microsoft.com/office/officeart/2005/8/layout/vProcess5"/>
    <dgm:cxn modelId="{4E81993C-00DA-4ED6-A720-0411E2023CEB}" srcId="{23687D26-921D-4427-A632-E121651BEE3F}" destId="{1310AC9B-422B-4B3D-8029-E8BDB877811A}" srcOrd="0" destOrd="0" parTransId="{66530B25-BB84-46DC-AD2C-32DDD8A1C1FE}" sibTransId="{CCD2CCA0-CEAC-4644-B525-F2ED1CEC829C}"/>
    <dgm:cxn modelId="{E20A065C-2EC0-4014-BD79-5B20AEF7B6DA}" type="presOf" srcId="{E0DCB078-ACF7-43B7-A0D8-DDAD10ED0689}" destId="{BA22A293-5440-40FF-A8A2-69EDF686DA0E}" srcOrd="1" destOrd="0" presId="urn:microsoft.com/office/officeart/2005/8/layout/vProcess5"/>
    <dgm:cxn modelId="{D23D6F51-9895-499E-99BA-972757571387}" type="presOf" srcId="{A1AE83A7-061B-4C4B-B392-9A399F08828D}" destId="{A80962ED-C40C-4F73-90C5-9D9C571DB812}" srcOrd="1" destOrd="0" presId="urn:microsoft.com/office/officeart/2005/8/layout/vProcess5"/>
    <dgm:cxn modelId="{A0D7EF82-43BA-4CDD-86D5-220C69247D0B}" type="presOf" srcId="{1310AC9B-422B-4B3D-8029-E8BDB877811A}" destId="{42C2E4FE-764C-4548-AED9-F572901E6090}" srcOrd="0" destOrd="0" presId="urn:microsoft.com/office/officeart/2005/8/layout/vProcess5"/>
    <dgm:cxn modelId="{65C9CA89-3F8C-4D8F-B22E-4E7540D8D667}" type="presOf" srcId="{3661FDFD-D66F-4D85-8592-BF1DA6FA82E4}" destId="{AB6572B2-E2F2-41C7-9796-6FCCECCC15B7}" srcOrd="0" destOrd="0" presId="urn:microsoft.com/office/officeart/2005/8/layout/vProcess5"/>
    <dgm:cxn modelId="{93441E9A-27C8-4BB9-9760-2568002A0437}" srcId="{23687D26-921D-4427-A632-E121651BEE3F}" destId="{94692B19-AA1F-4FB9-B29E-E4AC45190D61}" srcOrd="1" destOrd="0" parTransId="{6A8EF310-A7B8-4CE7-8295-BE2676E80033}" sibTransId="{9D535D33-0D69-4BF7-9693-0851167015EF}"/>
    <dgm:cxn modelId="{CDB9D49E-99A5-47C4-BD78-6898AE028817}" type="presOf" srcId="{A1AE83A7-061B-4C4B-B392-9A399F08828D}" destId="{B0E84FAC-86AC-405E-8410-44777F0786BE}" srcOrd="0" destOrd="0" presId="urn:microsoft.com/office/officeart/2005/8/layout/vProcess5"/>
    <dgm:cxn modelId="{C60407A0-393A-43F4-8A92-D279DAE0FD40}" srcId="{23687D26-921D-4427-A632-E121651BEE3F}" destId="{A1AE83A7-061B-4C4B-B392-9A399F08828D}" srcOrd="3" destOrd="0" parTransId="{33F29E29-4651-4365-A77B-3D9067DC3BC3}" sibTransId="{2943C764-237A-4AA3-A047-070B1A4EEE3C}"/>
    <dgm:cxn modelId="{EC668BA3-40F1-4062-BECB-5797783259A1}" type="presOf" srcId="{CCD2CCA0-CEAC-4644-B525-F2ED1CEC829C}" destId="{29A42266-46DC-4059-9E9C-CC058B25242C}" srcOrd="0" destOrd="0" presId="urn:microsoft.com/office/officeart/2005/8/layout/vProcess5"/>
    <dgm:cxn modelId="{069CD6C5-3DF7-415F-8649-46A6B7E60790}" type="presOf" srcId="{94692B19-AA1F-4FB9-B29E-E4AC45190D61}" destId="{5A021564-7012-4E36-A009-D111B8154CC4}" srcOrd="0" destOrd="0" presId="urn:microsoft.com/office/officeart/2005/8/layout/vProcess5"/>
    <dgm:cxn modelId="{C7262CE5-276D-422D-A43D-6CEECD01D4EA}" type="presOf" srcId="{23687D26-921D-4427-A632-E121651BEE3F}" destId="{11AA4575-5486-4A69-AFBE-F54CB61F8B66}" srcOrd="0" destOrd="0" presId="urn:microsoft.com/office/officeart/2005/8/layout/vProcess5"/>
    <dgm:cxn modelId="{304AA1E9-6604-49A6-B591-68045571D2C2}" type="presOf" srcId="{E0DCB078-ACF7-43B7-A0D8-DDAD10ED0689}" destId="{4A74D16B-4D50-4B4E-8BD5-ED550365B2E3}" srcOrd="0" destOrd="0" presId="urn:microsoft.com/office/officeart/2005/8/layout/vProcess5"/>
    <dgm:cxn modelId="{62BDB7BC-5BDB-43C8-B003-043603575AFD}" type="presParOf" srcId="{11AA4575-5486-4A69-AFBE-F54CB61F8B66}" destId="{EEB361FF-0C8D-48B8-A03F-612ABA764D1C}" srcOrd="0" destOrd="0" presId="urn:microsoft.com/office/officeart/2005/8/layout/vProcess5"/>
    <dgm:cxn modelId="{D04E6E9D-3423-4967-B00B-0040385471FB}" type="presParOf" srcId="{11AA4575-5486-4A69-AFBE-F54CB61F8B66}" destId="{42C2E4FE-764C-4548-AED9-F572901E6090}" srcOrd="1" destOrd="0" presId="urn:microsoft.com/office/officeart/2005/8/layout/vProcess5"/>
    <dgm:cxn modelId="{F2BCE349-5F7E-40D5-BA64-49FB9630B7E6}" type="presParOf" srcId="{11AA4575-5486-4A69-AFBE-F54CB61F8B66}" destId="{5A021564-7012-4E36-A009-D111B8154CC4}" srcOrd="2" destOrd="0" presId="urn:microsoft.com/office/officeart/2005/8/layout/vProcess5"/>
    <dgm:cxn modelId="{2C86B4BE-C1AD-4129-85E5-339A6C0885A4}" type="presParOf" srcId="{11AA4575-5486-4A69-AFBE-F54CB61F8B66}" destId="{4A74D16B-4D50-4B4E-8BD5-ED550365B2E3}" srcOrd="3" destOrd="0" presId="urn:microsoft.com/office/officeart/2005/8/layout/vProcess5"/>
    <dgm:cxn modelId="{ABDCBB83-03FC-4506-A791-A9E42488BB19}" type="presParOf" srcId="{11AA4575-5486-4A69-AFBE-F54CB61F8B66}" destId="{B0E84FAC-86AC-405E-8410-44777F0786BE}" srcOrd="4" destOrd="0" presId="urn:microsoft.com/office/officeart/2005/8/layout/vProcess5"/>
    <dgm:cxn modelId="{44FEE0A9-7B67-42D0-A0F8-ADEC45A5BD61}" type="presParOf" srcId="{11AA4575-5486-4A69-AFBE-F54CB61F8B66}" destId="{29A42266-46DC-4059-9E9C-CC058B25242C}" srcOrd="5" destOrd="0" presId="urn:microsoft.com/office/officeart/2005/8/layout/vProcess5"/>
    <dgm:cxn modelId="{922FB6EF-2273-4EB1-84F6-D20D01C8CC80}" type="presParOf" srcId="{11AA4575-5486-4A69-AFBE-F54CB61F8B66}" destId="{5C0EA184-E999-42BB-A2F6-FF4DA100E86A}" srcOrd="6" destOrd="0" presId="urn:microsoft.com/office/officeart/2005/8/layout/vProcess5"/>
    <dgm:cxn modelId="{E9BCBDFA-B74A-489C-8560-17C70C8F85F8}" type="presParOf" srcId="{11AA4575-5486-4A69-AFBE-F54CB61F8B66}" destId="{AB6572B2-E2F2-41C7-9796-6FCCECCC15B7}" srcOrd="7" destOrd="0" presId="urn:microsoft.com/office/officeart/2005/8/layout/vProcess5"/>
    <dgm:cxn modelId="{EECC6968-8405-4290-A209-596DD749AB07}" type="presParOf" srcId="{11AA4575-5486-4A69-AFBE-F54CB61F8B66}" destId="{D83BC153-A426-4E7D-B4E0-3110C8F8C243}" srcOrd="8" destOrd="0" presId="urn:microsoft.com/office/officeart/2005/8/layout/vProcess5"/>
    <dgm:cxn modelId="{355F4D60-9A70-4AF1-977F-D266CFD67589}" type="presParOf" srcId="{11AA4575-5486-4A69-AFBE-F54CB61F8B66}" destId="{28302AFD-C79A-46B6-B6D2-09BBF4CF96EC}" srcOrd="9" destOrd="0" presId="urn:microsoft.com/office/officeart/2005/8/layout/vProcess5"/>
    <dgm:cxn modelId="{20CAC68B-4C74-4B6C-9042-977F979C9C4B}" type="presParOf" srcId="{11AA4575-5486-4A69-AFBE-F54CB61F8B66}" destId="{BA22A293-5440-40FF-A8A2-69EDF686DA0E}" srcOrd="10" destOrd="0" presId="urn:microsoft.com/office/officeart/2005/8/layout/vProcess5"/>
    <dgm:cxn modelId="{DCEE7A00-9445-415F-93D6-1F5E2B455488}" type="presParOf" srcId="{11AA4575-5486-4A69-AFBE-F54CB61F8B66}" destId="{A80962ED-C40C-4F73-90C5-9D9C571DB812}"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D56F25-076D-42E8-8E86-E0DC1A16629A}"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DF02768D-408B-439D-AFC8-ABE85FB4ECD6}">
      <dgm:prSet custT="1"/>
      <dgm:spPr/>
      <dgm:t>
        <a:bodyPr/>
        <a:lstStyle/>
        <a:p>
          <a:pPr>
            <a:lnSpc>
              <a:spcPct val="100000"/>
            </a:lnSpc>
          </a:pPr>
          <a:r>
            <a:rPr lang="en-GB" sz="2400" b="1" i="0" dirty="0"/>
            <a:t>Discussion Forums and Blogs: </a:t>
          </a:r>
          <a:r>
            <a:rPr lang="en-GB" sz="2400" b="0" i="0" dirty="0"/>
            <a:t>Online discussion forums (e.g., Piazza, Moodle forums) and blog platforms can encourage reflective thinking and provide opportunities for students to articulate and share their insights. They also offer a way for quieter students to contribute their ideas.</a:t>
          </a:r>
          <a:endParaRPr lang="en-US" sz="2400" dirty="0"/>
        </a:p>
      </dgm:t>
    </dgm:pt>
    <dgm:pt modelId="{AAF7B3BB-6123-4EE8-9ACD-DFCF06CBC825}" type="parTrans" cxnId="{FAAA8B79-BB2B-4A15-9E0C-A4CC0D9554B2}">
      <dgm:prSet/>
      <dgm:spPr/>
      <dgm:t>
        <a:bodyPr/>
        <a:lstStyle/>
        <a:p>
          <a:endParaRPr lang="en-US" sz="1600"/>
        </a:p>
      </dgm:t>
    </dgm:pt>
    <dgm:pt modelId="{96D86868-FCC5-4010-BC02-B5E5C2659E5B}" type="sibTrans" cxnId="{FAAA8B79-BB2B-4A15-9E0C-A4CC0D9554B2}">
      <dgm:prSet/>
      <dgm:spPr/>
      <dgm:t>
        <a:bodyPr/>
        <a:lstStyle/>
        <a:p>
          <a:endParaRPr lang="en-US" sz="1600"/>
        </a:p>
      </dgm:t>
    </dgm:pt>
    <dgm:pt modelId="{0DF6448F-59D4-454B-992E-D4525DDC15D9}">
      <dgm:prSet custT="1"/>
      <dgm:spPr/>
      <dgm:t>
        <a:bodyPr/>
        <a:lstStyle/>
        <a:p>
          <a:pPr>
            <a:lnSpc>
              <a:spcPct val="100000"/>
            </a:lnSpc>
          </a:pPr>
          <a:r>
            <a:rPr lang="en-GB" sz="2400" b="1" i="0"/>
            <a:t>Video Conferencing Tools: </a:t>
          </a:r>
          <a:r>
            <a:rPr lang="en-GB" sz="2400" b="0" i="0"/>
            <a:t>Leverage video conferencing tools like Zoom or Google Meet for live discussions, group meetings, and virtual office hours. These tools help maintain a personal connection and facilitate real-time collaboration and discussion.</a:t>
          </a:r>
          <a:endParaRPr lang="en-US" sz="2400"/>
        </a:p>
      </dgm:t>
    </dgm:pt>
    <dgm:pt modelId="{DFB57A1D-CCF1-436C-AF32-DF3AAAB152EA}" type="parTrans" cxnId="{059E95F0-7B85-4064-827E-389162D54E9D}">
      <dgm:prSet/>
      <dgm:spPr/>
      <dgm:t>
        <a:bodyPr/>
        <a:lstStyle/>
        <a:p>
          <a:endParaRPr lang="en-US" sz="1600"/>
        </a:p>
      </dgm:t>
    </dgm:pt>
    <dgm:pt modelId="{B3AA1826-4BB5-480A-8017-6C03BB729164}" type="sibTrans" cxnId="{059E95F0-7B85-4064-827E-389162D54E9D}">
      <dgm:prSet/>
      <dgm:spPr/>
      <dgm:t>
        <a:bodyPr/>
        <a:lstStyle/>
        <a:p>
          <a:endParaRPr lang="en-US" sz="1600"/>
        </a:p>
      </dgm:t>
    </dgm:pt>
    <dgm:pt modelId="{C92845C9-8B1D-43BF-BBDC-9033D2F9748E}">
      <dgm:prSet custT="1"/>
      <dgm:spPr/>
      <dgm:t>
        <a:bodyPr/>
        <a:lstStyle/>
        <a:p>
          <a:pPr>
            <a:lnSpc>
              <a:spcPct val="100000"/>
            </a:lnSpc>
          </a:pPr>
          <a:r>
            <a:rPr lang="en-GB" sz="2400" b="1" i="0"/>
            <a:t>Role Assignments: </a:t>
          </a:r>
          <a:r>
            <a:rPr lang="en-GB" sz="2400" b="0" i="0"/>
            <a:t>Assigning specific roles within group projects (e.g., researcher, presenter, coordinator) can help distribute tasks evenly, ensure accountability, and give students a clear sense of their contributions to the group effort.</a:t>
          </a:r>
          <a:endParaRPr lang="en-US" sz="2400"/>
        </a:p>
      </dgm:t>
    </dgm:pt>
    <dgm:pt modelId="{D1B48A19-72AE-4CAC-84A8-3675D58B8268}" type="parTrans" cxnId="{6A867ADE-E482-4F72-A405-10005B30F79D}">
      <dgm:prSet/>
      <dgm:spPr/>
      <dgm:t>
        <a:bodyPr/>
        <a:lstStyle/>
        <a:p>
          <a:endParaRPr lang="en-US" sz="1600"/>
        </a:p>
      </dgm:t>
    </dgm:pt>
    <dgm:pt modelId="{4FE30DA1-AA85-4EF6-ABA9-5938216E4A4A}" type="sibTrans" cxnId="{6A867ADE-E482-4F72-A405-10005B30F79D}">
      <dgm:prSet/>
      <dgm:spPr/>
      <dgm:t>
        <a:bodyPr/>
        <a:lstStyle/>
        <a:p>
          <a:endParaRPr lang="en-US" sz="1600"/>
        </a:p>
      </dgm:t>
    </dgm:pt>
    <dgm:pt modelId="{031AC99C-D783-42DB-B9AA-771E46B25813}" type="pres">
      <dgm:prSet presAssocID="{61D56F25-076D-42E8-8E86-E0DC1A16629A}" presName="root" presStyleCnt="0">
        <dgm:presLayoutVars>
          <dgm:dir/>
          <dgm:resizeHandles val="exact"/>
        </dgm:presLayoutVars>
      </dgm:prSet>
      <dgm:spPr/>
    </dgm:pt>
    <dgm:pt modelId="{C8F30313-F019-4EAA-8983-E23FD4DD7306}" type="pres">
      <dgm:prSet presAssocID="{DF02768D-408B-439D-AFC8-ABE85FB4ECD6}" presName="compNode" presStyleCnt="0"/>
      <dgm:spPr/>
    </dgm:pt>
    <dgm:pt modelId="{1808D82C-5C45-4D42-A1C0-42695028C1F9}" type="pres">
      <dgm:prSet presAssocID="{DF02768D-408B-439D-AFC8-ABE85FB4ECD6}" presName="bgRect" presStyleLbl="bgShp" presStyleIdx="0" presStyleCnt="3"/>
      <dgm:spPr/>
    </dgm:pt>
    <dgm:pt modelId="{6A55B010-71DC-4D9E-A220-094D53BA6F10}" type="pres">
      <dgm:prSet presAssocID="{DF02768D-408B-439D-AFC8-ABE85FB4EC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B334624F-E408-4659-89B8-1841CECECE38}" type="pres">
      <dgm:prSet presAssocID="{DF02768D-408B-439D-AFC8-ABE85FB4ECD6}" presName="spaceRect" presStyleCnt="0"/>
      <dgm:spPr/>
    </dgm:pt>
    <dgm:pt modelId="{F65966D2-B74D-40CE-91D5-05BB8D1AB768}" type="pres">
      <dgm:prSet presAssocID="{DF02768D-408B-439D-AFC8-ABE85FB4ECD6}" presName="parTx" presStyleLbl="revTx" presStyleIdx="0" presStyleCnt="3">
        <dgm:presLayoutVars>
          <dgm:chMax val="0"/>
          <dgm:chPref val="0"/>
        </dgm:presLayoutVars>
      </dgm:prSet>
      <dgm:spPr/>
    </dgm:pt>
    <dgm:pt modelId="{BA0D5DF3-DCAC-41C5-8C6A-B30D5C5E7228}" type="pres">
      <dgm:prSet presAssocID="{96D86868-FCC5-4010-BC02-B5E5C2659E5B}" presName="sibTrans" presStyleCnt="0"/>
      <dgm:spPr/>
    </dgm:pt>
    <dgm:pt modelId="{C4B8D91E-8249-4154-B99E-B410F3C94DD7}" type="pres">
      <dgm:prSet presAssocID="{0DF6448F-59D4-454B-992E-D4525DDC15D9}" presName="compNode" presStyleCnt="0"/>
      <dgm:spPr/>
    </dgm:pt>
    <dgm:pt modelId="{4A852D4E-2256-421F-A155-A95594DB8E01}" type="pres">
      <dgm:prSet presAssocID="{0DF6448F-59D4-454B-992E-D4525DDC15D9}" presName="bgRect" presStyleLbl="bgShp" presStyleIdx="1" presStyleCnt="3"/>
      <dgm:spPr/>
    </dgm:pt>
    <dgm:pt modelId="{1E0495E7-D752-4090-90AD-7D7CD1014C8F}" type="pres">
      <dgm:prSet presAssocID="{0DF6448F-59D4-454B-992E-D4525DDC15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cam"/>
        </a:ext>
      </dgm:extLst>
    </dgm:pt>
    <dgm:pt modelId="{581C4A97-63F3-43B2-A2F8-2A6DBB9500DD}" type="pres">
      <dgm:prSet presAssocID="{0DF6448F-59D4-454B-992E-D4525DDC15D9}" presName="spaceRect" presStyleCnt="0"/>
      <dgm:spPr/>
    </dgm:pt>
    <dgm:pt modelId="{56843575-7FB8-4EB8-A7AC-E5552B8219D1}" type="pres">
      <dgm:prSet presAssocID="{0DF6448F-59D4-454B-992E-D4525DDC15D9}" presName="parTx" presStyleLbl="revTx" presStyleIdx="1" presStyleCnt="3">
        <dgm:presLayoutVars>
          <dgm:chMax val="0"/>
          <dgm:chPref val="0"/>
        </dgm:presLayoutVars>
      </dgm:prSet>
      <dgm:spPr/>
    </dgm:pt>
    <dgm:pt modelId="{89D10484-7F06-41AF-8A61-A2B11D8368BC}" type="pres">
      <dgm:prSet presAssocID="{B3AA1826-4BB5-480A-8017-6C03BB729164}" presName="sibTrans" presStyleCnt="0"/>
      <dgm:spPr/>
    </dgm:pt>
    <dgm:pt modelId="{FDB66D22-3AE0-4683-B7A0-F11B11A8776D}" type="pres">
      <dgm:prSet presAssocID="{C92845C9-8B1D-43BF-BBDC-9033D2F9748E}" presName="compNode" presStyleCnt="0"/>
      <dgm:spPr/>
    </dgm:pt>
    <dgm:pt modelId="{11AFCCD4-F542-4526-9678-90D56FE2904A}" type="pres">
      <dgm:prSet presAssocID="{C92845C9-8B1D-43BF-BBDC-9033D2F9748E}" presName="bgRect" presStyleLbl="bgShp" presStyleIdx="2" presStyleCnt="3"/>
      <dgm:spPr/>
    </dgm:pt>
    <dgm:pt modelId="{766166B7-46CB-4761-B19D-C156228C1C9B}" type="pres">
      <dgm:prSet presAssocID="{C92845C9-8B1D-43BF-BBDC-9033D2F974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6DA5626-8833-46B0-9FAA-1CF351D0ADE1}" type="pres">
      <dgm:prSet presAssocID="{C92845C9-8B1D-43BF-BBDC-9033D2F9748E}" presName="spaceRect" presStyleCnt="0"/>
      <dgm:spPr/>
    </dgm:pt>
    <dgm:pt modelId="{FD91219F-D8F9-4665-A7B1-D559211A2833}" type="pres">
      <dgm:prSet presAssocID="{C92845C9-8B1D-43BF-BBDC-9033D2F9748E}" presName="parTx" presStyleLbl="revTx" presStyleIdx="2" presStyleCnt="3">
        <dgm:presLayoutVars>
          <dgm:chMax val="0"/>
          <dgm:chPref val="0"/>
        </dgm:presLayoutVars>
      </dgm:prSet>
      <dgm:spPr/>
    </dgm:pt>
  </dgm:ptLst>
  <dgm:cxnLst>
    <dgm:cxn modelId="{B3CBDD14-62E0-4CB3-9E26-59B42554EC5D}" type="presOf" srcId="{DF02768D-408B-439D-AFC8-ABE85FB4ECD6}" destId="{F65966D2-B74D-40CE-91D5-05BB8D1AB768}" srcOrd="0" destOrd="0" presId="urn:microsoft.com/office/officeart/2018/2/layout/IconVerticalSolidList"/>
    <dgm:cxn modelId="{73F75566-5D4B-4620-831B-AE891A700490}" type="presOf" srcId="{61D56F25-076D-42E8-8E86-E0DC1A16629A}" destId="{031AC99C-D783-42DB-B9AA-771E46B25813}" srcOrd="0" destOrd="0" presId="urn:microsoft.com/office/officeart/2018/2/layout/IconVerticalSolidList"/>
    <dgm:cxn modelId="{B01CD050-8463-4237-A36A-E686B148A61A}" type="presOf" srcId="{0DF6448F-59D4-454B-992E-D4525DDC15D9}" destId="{56843575-7FB8-4EB8-A7AC-E5552B8219D1}" srcOrd="0" destOrd="0" presId="urn:microsoft.com/office/officeart/2018/2/layout/IconVerticalSolidList"/>
    <dgm:cxn modelId="{FAAA8B79-BB2B-4A15-9E0C-A4CC0D9554B2}" srcId="{61D56F25-076D-42E8-8E86-E0DC1A16629A}" destId="{DF02768D-408B-439D-AFC8-ABE85FB4ECD6}" srcOrd="0" destOrd="0" parTransId="{AAF7B3BB-6123-4EE8-9ACD-DFCF06CBC825}" sibTransId="{96D86868-FCC5-4010-BC02-B5E5C2659E5B}"/>
    <dgm:cxn modelId="{4426A595-2F0C-46AF-B409-2DE9B22148AF}" type="presOf" srcId="{C92845C9-8B1D-43BF-BBDC-9033D2F9748E}" destId="{FD91219F-D8F9-4665-A7B1-D559211A2833}" srcOrd="0" destOrd="0" presId="urn:microsoft.com/office/officeart/2018/2/layout/IconVerticalSolidList"/>
    <dgm:cxn modelId="{6A867ADE-E482-4F72-A405-10005B30F79D}" srcId="{61D56F25-076D-42E8-8E86-E0DC1A16629A}" destId="{C92845C9-8B1D-43BF-BBDC-9033D2F9748E}" srcOrd="2" destOrd="0" parTransId="{D1B48A19-72AE-4CAC-84A8-3675D58B8268}" sibTransId="{4FE30DA1-AA85-4EF6-ABA9-5938216E4A4A}"/>
    <dgm:cxn modelId="{059E95F0-7B85-4064-827E-389162D54E9D}" srcId="{61D56F25-076D-42E8-8E86-E0DC1A16629A}" destId="{0DF6448F-59D4-454B-992E-D4525DDC15D9}" srcOrd="1" destOrd="0" parTransId="{DFB57A1D-CCF1-436C-AF32-DF3AAAB152EA}" sibTransId="{B3AA1826-4BB5-480A-8017-6C03BB729164}"/>
    <dgm:cxn modelId="{AA983377-EA61-41C7-AADB-4B08A3549BFC}" type="presParOf" srcId="{031AC99C-D783-42DB-B9AA-771E46B25813}" destId="{C8F30313-F019-4EAA-8983-E23FD4DD7306}" srcOrd="0" destOrd="0" presId="urn:microsoft.com/office/officeart/2018/2/layout/IconVerticalSolidList"/>
    <dgm:cxn modelId="{26BEDBFD-1F71-4460-B6C3-2573C7325AD6}" type="presParOf" srcId="{C8F30313-F019-4EAA-8983-E23FD4DD7306}" destId="{1808D82C-5C45-4D42-A1C0-42695028C1F9}" srcOrd="0" destOrd="0" presId="urn:microsoft.com/office/officeart/2018/2/layout/IconVerticalSolidList"/>
    <dgm:cxn modelId="{AF7CCC49-DD78-4C0A-B00E-426309A47425}" type="presParOf" srcId="{C8F30313-F019-4EAA-8983-E23FD4DD7306}" destId="{6A55B010-71DC-4D9E-A220-094D53BA6F10}" srcOrd="1" destOrd="0" presId="urn:microsoft.com/office/officeart/2018/2/layout/IconVerticalSolidList"/>
    <dgm:cxn modelId="{7BDB9D72-F03D-47FE-8CD3-4B03C5F04A6C}" type="presParOf" srcId="{C8F30313-F019-4EAA-8983-E23FD4DD7306}" destId="{B334624F-E408-4659-89B8-1841CECECE38}" srcOrd="2" destOrd="0" presId="urn:microsoft.com/office/officeart/2018/2/layout/IconVerticalSolidList"/>
    <dgm:cxn modelId="{6C6AE30B-89C3-47A8-BB86-00ABE0D6C6D1}" type="presParOf" srcId="{C8F30313-F019-4EAA-8983-E23FD4DD7306}" destId="{F65966D2-B74D-40CE-91D5-05BB8D1AB768}" srcOrd="3" destOrd="0" presId="urn:microsoft.com/office/officeart/2018/2/layout/IconVerticalSolidList"/>
    <dgm:cxn modelId="{06AC4639-A59B-453F-B197-36855D027451}" type="presParOf" srcId="{031AC99C-D783-42DB-B9AA-771E46B25813}" destId="{BA0D5DF3-DCAC-41C5-8C6A-B30D5C5E7228}" srcOrd="1" destOrd="0" presId="urn:microsoft.com/office/officeart/2018/2/layout/IconVerticalSolidList"/>
    <dgm:cxn modelId="{87F21D53-205B-4521-8EA1-51C336877340}" type="presParOf" srcId="{031AC99C-D783-42DB-B9AA-771E46B25813}" destId="{C4B8D91E-8249-4154-B99E-B410F3C94DD7}" srcOrd="2" destOrd="0" presId="urn:microsoft.com/office/officeart/2018/2/layout/IconVerticalSolidList"/>
    <dgm:cxn modelId="{61958D3F-CA11-4E6B-9307-818FDCD9E1C2}" type="presParOf" srcId="{C4B8D91E-8249-4154-B99E-B410F3C94DD7}" destId="{4A852D4E-2256-421F-A155-A95594DB8E01}" srcOrd="0" destOrd="0" presId="urn:microsoft.com/office/officeart/2018/2/layout/IconVerticalSolidList"/>
    <dgm:cxn modelId="{0201A58F-5ECF-4873-9DD6-9F1D44B22D0B}" type="presParOf" srcId="{C4B8D91E-8249-4154-B99E-B410F3C94DD7}" destId="{1E0495E7-D752-4090-90AD-7D7CD1014C8F}" srcOrd="1" destOrd="0" presId="urn:microsoft.com/office/officeart/2018/2/layout/IconVerticalSolidList"/>
    <dgm:cxn modelId="{C985391F-68C8-4266-B50E-7D77906C7924}" type="presParOf" srcId="{C4B8D91E-8249-4154-B99E-B410F3C94DD7}" destId="{581C4A97-63F3-43B2-A2F8-2A6DBB9500DD}" srcOrd="2" destOrd="0" presId="urn:microsoft.com/office/officeart/2018/2/layout/IconVerticalSolidList"/>
    <dgm:cxn modelId="{AFC96419-7757-4690-8C03-9CEA0C296FF9}" type="presParOf" srcId="{C4B8D91E-8249-4154-B99E-B410F3C94DD7}" destId="{56843575-7FB8-4EB8-A7AC-E5552B8219D1}" srcOrd="3" destOrd="0" presId="urn:microsoft.com/office/officeart/2018/2/layout/IconVerticalSolidList"/>
    <dgm:cxn modelId="{729C77B8-E213-4294-94C2-B31AA955D6C5}" type="presParOf" srcId="{031AC99C-D783-42DB-B9AA-771E46B25813}" destId="{89D10484-7F06-41AF-8A61-A2B11D8368BC}" srcOrd="3" destOrd="0" presId="urn:microsoft.com/office/officeart/2018/2/layout/IconVerticalSolidList"/>
    <dgm:cxn modelId="{5510787E-D6C3-4364-A45C-BB8F02990EA9}" type="presParOf" srcId="{031AC99C-D783-42DB-B9AA-771E46B25813}" destId="{FDB66D22-3AE0-4683-B7A0-F11B11A8776D}" srcOrd="4" destOrd="0" presId="urn:microsoft.com/office/officeart/2018/2/layout/IconVerticalSolidList"/>
    <dgm:cxn modelId="{E5423DFC-948B-4EA9-98FA-C5D9BCF6F040}" type="presParOf" srcId="{FDB66D22-3AE0-4683-B7A0-F11B11A8776D}" destId="{11AFCCD4-F542-4526-9678-90D56FE2904A}" srcOrd="0" destOrd="0" presId="urn:microsoft.com/office/officeart/2018/2/layout/IconVerticalSolidList"/>
    <dgm:cxn modelId="{6E4581D5-459D-4BE7-A626-98EEDEC0D2BC}" type="presParOf" srcId="{FDB66D22-3AE0-4683-B7A0-F11B11A8776D}" destId="{766166B7-46CB-4761-B19D-C156228C1C9B}" srcOrd="1" destOrd="0" presId="urn:microsoft.com/office/officeart/2018/2/layout/IconVerticalSolidList"/>
    <dgm:cxn modelId="{7054F3DC-06B3-4BE8-BE98-F4831AF6BC41}" type="presParOf" srcId="{FDB66D22-3AE0-4683-B7A0-F11B11A8776D}" destId="{F6DA5626-8833-46B0-9FAA-1CF351D0ADE1}" srcOrd="2" destOrd="0" presId="urn:microsoft.com/office/officeart/2018/2/layout/IconVerticalSolidList"/>
    <dgm:cxn modelId="{5FE1C805-9488-49F0-9AC3-8D235879A24E}" type="presParOf" srcId="{FDB66D22-3AE0-4683-B7A0-F11B11A8776D}" destId="{FD91219F-D8F9-4665-A7B1-D559211A2833}"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A062C3-29F6-4435-92FA-2428CBB01E8F}"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0E3F1ABD-3E77-481B-AE13-2ED78BDF9FE6}">
      <dgm:prSet custT="1"/>
      <dgm:spPr/>
      <dgm:t>
        <a:bodyPr/>
        <a:lstStyle/>
        <a:p>
          <a:pPr>
            <a:lnSpc>
              <a:spcPct val="100000"/>
            </a:lnSpc>
            <a:defRPr cap="all"/>
          </a:pPr>
          <a:r>
            <a:rPr lang="en-GB" sz="1400" b="1" i="0"/>
            <a:t>Collaboration Contracts: </a:t>
          </a:r>
          <a:r>
            <a:rPr lang="en-GB" sz="1400" b="0" i="0"/>
            <a:t>Create collaboration contracts at the start of group projects. These agreements can outline expectations, roles, deadlines, and conflict resolution strategies, providing a clear framework for effective group work.</a:t>
          </a:r>
          <a:endParaRPr lang="en-US" sz="1400"/>
        </a:p>
      </dgm:t>
    </dgm:pt>
    <dgm:pt modelId="{487EA1BD-1138-4181-9656-D86C76CC9A58}" type="parTrans" cxnId="{4DFF2D4F-E2D9-40F5-88DB-B1B1A6FAE9EE}">
      <dgm:prSet/>
      <dgm:spPr/>
      <dgm:t>
        <a:bodyPr/>
        <a:lstStyle/>
        <a:p>
          <a:endParaRPr lang="en-US" sz="2400"/>
        </a:p>
      </dgm:t>
    </dgm:pt>
    <dgm:pt modelId="{40B36EAD-C598-47B5-9624-B0614C6439EB}" type="sibTrans" cxnId="{4DFF2D4F-E2D9-40F5-88DB-B1B1A6FAE9EE}">
      <dgm:prSet/>
      <dgm:spPr/>
      <dgm:t>
        <a:bodyPr/>
        <a:lstStyle/>
        <a:p>
          <a:endParaRPr lang="en-US" sz="2400"/>
        </a:p>
      </dgm:t>
    </dgm:pt>
    <dgm:pt modelId="{0BEAB091-F62A-4BEA-AF59-DBF7AADD928D}">
      <dgm:prSet custT="1"/>
      <dgm:spPr/>
      <dgm:t>
        <a:bodyPr/>
        <a:lstStyle/>
        <a:p>
          <a:pPr>
            <a:lnSpc>
              <a:spcPct val="100000"/>
            </a:lnSpc>
            <a:defRPr cap="all"/>
          </a:pPr>
          <a:r>
            <a:rPr lang="en-GB" sz="1400" b="1" i="0"/>
            <a:t>Feedback Loops: </a:t>
          </a:r>
          <a:r>
            <a:rPr lang="en-GB" sz="1400" b="0" i="0"/>
            <a:t>Establish regular feedback loops using surveys, reflections, or check-ins to monitor the health of the collaborative process. This can help identify issues early and adjust strategies as needed.</a:t>
          </a:r>
          <a:endParaRPr lang="en-US" sz="1400"/>
        </a:p>
      </dgm:t>
    </dgm:pt>
    <dgm:pt modelId="{7E4E688F-1503-4794-8B3C-F59F1CBB3A00}" type="parTrans" cxnId="{8D30DC05-D114-482E-8433-B7619FB92B7F}">
      <dgm:prSet/>
      <dgm:spPr/>
      <dgm:t>
        <a:bodyPr/>
        <a:lstStyle/>
        <a:p>
          <a:endParaRPr lang="en-US" sz="2400"/>
        </a:p>
      </dgm:t>
    </dgm:pt>
    <dgm:pt modelId="{FE069631-479F-4F40-A55E-F37A7060846C}" type="sibTrans" cxnId="{8D30DC05-D114-482E-8433-B7619FB92B7F}">
      <dgm:prSet/>
      <dgm:spPr/>
      <dgm:t>
        <a:bodyPr/>
        <a:lstStyle/>
        <a:p>
          <a:endParaRPr lang="en-US" sz="2400"/>
        </a:p>
      </dgm:t>
    </dgm:pt>
    <dgm:pt modelId="{AFE8344C-4B78-40FD-954B-7AADCED59DFA}">
      <dgm:prSet custT="1"/>
      <dgm:spPr/>
      <dgm:t>
        <a:bodyPr/>
        <a:lstStyle/>
        <a:p>
          <a:pPr>
            <a:lnSpc>
              <a:spcPct val="100000"/>
            </a:lnSpc>
            <a:defRPr cap="all"/>
          </a:pPr>
          <a:r>
            <a:rPr lang="en-GB" sz="1400" b="1" i="0"/>
            <a:t>Training Sessions: </a:t>
          </a:r>
          <a:r>
            <a:rPr lang="en-GB" sz="1400" b="0" i="0"/>
            <a:t>Offer workshops or tutorials on effective communication, conflict resolution, and collaborative tools. Educating students on these essential skills can enhance the quality of group interactions and outcomes.</a:t>
          </a:r>
          <a:endParaRPr lang="en-US" sz="1400"/>
        </a:p>
      </dgm:t>
    </dgm:pt>
    <dgm:pt modelId="{C36EABC4-24DE-4B87-9671-CAFB05CBAE41}" type="parTrans" cxnId="{C2D21E02-1414-4ECA-B825-722FA9E86294}">
      <dgm:prSet/>
      <dgm:spPr/>
      <dgm:t>
        <a:bodyPr/>
        <a:lstStyle/>
        <a:p>
          <a:endParaRPr lang="en-US" sz="2400"/>
        </a:p>
      </dgm:t>
    </dgm:pt>
    <dgm:pt modelId="{778F2988-A28B-4464-9002-C3CB527094D5}" type="sibTrans" cxnId="{C2D21E02-1414-4ECA-B825-722FA9E86294}">
      <dgm:prSet/>
      <dgm:spPr/>
      <dgm:t>
        <a:bodyPr/>
        <a:lstStyle/>
        <a:p>
          <a:endParaRPr lang="en-US" sz="2400"/>
        </a:p>
      </dgm:t>
    </dgm:pt>
    <dgm:pt modelId="{A2DA4129-1BD7-480D-BCBA-A590D30F3873}" type="pres">
      <dgm:prSet presAssocID="{57A062C3-29F6-4435-92FA-2428CBB01E8F}" presName="root" presStyleCnt="0">
        <dgm:presLayoutVars>
          <dgm:dir/>
          <dgm:resizeHandles val="exact"/>
        </dgm:presLayoutVars>
      </dgm:prSet>
      <dgm:spPr/>
    </dgm:pt>
    <dgm:pt modelId="{1E1995CB-F6D8-4F86-B27B-3678F2343109}" type="pres">
      <dgm:prSet presAssocID="{0E3F1ABD-3E77-481B-AE13-2ED78BDF9FE6}" presName="compNode" presStyleCnt="0"/>
      <dgm:spPr/>
    </dgm:pt>
    <dgm:pt modelId="{F165117A-39C9-43C3-B52D-C89EFEF228F2}" type="pres">
      <dgm:prSet presAssocID="{0E3F1ABD-3E77-481B-AE13-2ED78BDF9FE6}" presName="iconBgRect" presStyleLbl="bgShp" presStyleIdx="0" presStyleCnt="3"/>
      <dgm:spPr/>
    </dgm:pt>
    <dgm:pt modelId="{66A09774-5874-4D88-8457-104BB6247887}" type="pres">
      <dgm:prSet presAssocID="{0E3F1ABD-3E77-481B-AE13-2ED78BDF9F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B0CB6E47-EC0C-4779-8422-3E4B4637E6BD}" type="pres">
      <dgm:prSet presAssocID="{0E3F1ABD-3E77-481B-AE13-2ED78BDF9FE6}" presName="spaceRect" presStyleCnt="0"/>
      <dgm:spPr/>
    </dgm:pt>
    <dgm:pt modelId="{786BF8BA-A921-4BF6-8827-0FC5DE95041B}" type="pres">
      <dgm:prSet presAssocID="{0E3F1ABD-3E77-481B-AE13-2ED78BDF9FE6}" presName="textRect" presStyleLbl="revTx" presStyleIdx="0" presStyleCnt="3">
        <dgm:presLayoutVars>
          <dgm:chMax val="1"/>
          <dgm:chPref val="1"/>
        </dgm:presLayoutVars>
      </dgm:prSet>
      <dgm:spPr/>
    </dgm:pt>
    <dgm:pt modelId="{A098AA6A-9BE1-4AEE-BC25-A8581C7346E8}" type="pres">
      <dgm:prSet presAssocID="{40B36EAD-C598-47B5-9624-B0614C6439EB}" presName="sibTrans" presStyleCnt="0"/>
      <dgm:spPr/>
    </dgm:pt>
    <dgm:pt modelId="{9BC0A8EE-05D9-449D-A6B8-85EF7FD833D9}" type="pres">
      <dgm:prSet presAssocID="{0BEAB091-F62A-4BEA-AF59-DBF7AADD928D}" presName="compNode" presStyleCnt="0"/>
      <dgm:spPr/>
    </dgm:pt>
    <dgm:pt modelId="{B7742FBA-FBE5-4EF7-AE9F-387A59CD583C}" type="pres">
      <dgm:prSet presAssocID="{0BEAB091-F62A-4BEA-AF59-DBF7AADD928D}" presName="iconBgRect" presStyleLbl="bgShp" presStyleIdx="1" presStyleCnt="3"/>
      <dgm:spPr/>
    </dgm:pt>
    <dgm:pt modelId="{F15DC09F-4661-429C-9FC3-CDE6AB322110}" type="pres">
      <dgm:prSet presAssocID="{0BEAB091-F62A-4BEA-AF59-DBF7AADD92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orkflow"/>
        </a:ext>
      </dgm:extLst>
    </dgm:pt>
    <dgm:pt modelId="{12894EE8-3B3E-429F-B3D6-C83A43BAA1FD}" type="pres">
      <dgm:prSet presAssocID="{0BEAB091-F62A-4BEA-AF59-DBF7AADD928D}" presName="spaceRect" presStyleCnt="0"/>
      <dgm:spPr/>
    </dgm:pt>
    <dgm:pt modelId="{FEF16589-16DB-4384-83CD-08362613E754}" type="pres">
      <dgm:prSet presAssocID="{0BEAB091-F62A-4BEA-AF59-DBF7AADD928D}" presName="textRect" presStyleLbl="revTx" presStyleIdx="1" presStyleCnt="3">
        <dgm:presLayoutVars>
          <dgm:chMax val="1"/>
          <dgm:chPref val="1"/>
        </dgm:presLayoutVars>
      </dgm:prSet>
      <dgm:spPr/>
    </dgm:pt>
    <dgm:pt modelId="{BAFA0DF3-B9FD-4DED-9B13-F7E7A71008E2}" type="pres">
      <dgm:prSet presAssocID="{FE069631-479F-4F40-A55E-F37A7060846C}" presName="sibTrans" presStyleCnt="0"/>
      <dgm:spPr/>
    </dgm:pt>
    <dgm:pt modelId="{37881E25-8914-465F-B963-1000DE102C4F}" type="pres">
      <dgm:prSet presAssocID="{AFE8344C-4B78-40FD-954B-7AADCED59DFA}" presName="compNode" presStyleCnt="0"/>
      <dgm:spPr/>
    </dgm:pt>
    <dgm:pt modelId="{07CCD04A-965E-409D-ACC5-22F64C66FE16}" type="pres">
      <dgm:prSet presAssocID="{AFE8344C-4B78-40FD-954B-7AADCED59DFA}" presName="iconBgRect" presStyleLbl="bgShp" presStyleIdx="2" presStyleCnt="3"/>
      <dgm:spPr/>
    </dgm:pt>
    <dgm:pt modelId="{AE1C6A11-35B4-4ABB-8BE6-AADE497D2E1D}" type="pres">
      <dgm:prSet presAssocID="{AFE8344C-4B78-40FD-954B-7AADCED59D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6AFC6FDA-A8CA-4F68-80F5-4BA466411577}" type="pres">
      <dgm:prSet presAssocID="{AFE8344C-4B78-40FD-954B-7AADCED59DFA}" presName="spaceRect" presStyleCnt="0"/>
      <dgm:spPr/>
    </dgm:pt>
    <dgm:pt modelId="{F2D501A8-48B1-40F8-B9DA-653A5FE4A9BE}" type="pres">
      <dgm:prSet presAssocID="{AFE8344C-4B78-40FD-954B-7AADCED59DFA}" presName="textRect" presStyleLbl="revTx" presStyleIdx="2" presStyleCnt="3">
        <dgm:presLayoutVars>
          <dgm:chMax val="1"/>
          <dgm:chPref val="1"/>
        </dgm:presLayoutVars>
      </dgm:prSet>
      <dgm:spPr/>
    </dgm:pt>
  </dgm:ptLst>
  <dgm:cxnLst>
    <dgm:cxn modelId="{C2D21E02-1414-4ECA-B825-722FA9E86294}" srcId="{57A062C3-29F6-4435-92FA-2428CBB01E8F}" destId="{AFE8344C-4B78-40FD-954B-7AADCED59DFA}" srcOrd="2" destOrd="0" parTransId="{C36EABC4-24DE-4B87-9671-CAFB05CBAE41}" sibTransId="{778F2988-A28B-4464-9002-C3CB527094D5}"/>
    <dgm:cxn modelId="{8D30DC05-D114-482E-8433-B7619FB92B7F}" srcId="{57A062C3-29F6-4435-92FA-2428CBB01E8F}" destId="{0BEAB091-F62A-4BEA-AF59-DBF7AADD928D}" srcOrd="1" destOrd="0" parTransId="{7E4E688F-1503-4794-8B3C-F59F1CBB3A00}" sibTransId="{FE069631-479F-4F40-A55E-F37A7060846C}"/>
    <dgm:cxn modelId="{233E4F1A-56CF-4F84-B630-60DC8F69796C}" type="presOf" srcId="{0BEAB091-F62A-4BEA-AF59-DBF7AADD928D}" destId="{FEF16589-16DB-4384-83CD-08362613E754}" srcOrd="0" destOrd="0" presId="urn:microsoft.com/office/officeart/2018/5/layout/IconCircleLabelList"/>
    <dgm:cxn modelId="{81F12D2E-2769-41E6-A3DB-DE994A3BC73D}" type="presOf" srcId="{AFE8344C-4B78-40FD-954B-7AADCED59DFA}" destId="{F2D501A8-48B1-40F8-B9DA-653A5FE4A9BE}" srcOrd="0" destOrd="0" presId="urn:microsoft.com/office/officeart/2018/5/layout/IconCircleLabelList"/>
    <dgm:cxn modelId="{4DFF2D4F-E2D9-40F5-88DB-B1B1A6FAE9EE}" srcId="{57A062C3-29F6-4435-92FA-2428CBB01E8F}" destId="{0E3F1ABD-3E77-481B-AE13-2ED78BDF9FE6}" srcOrd="0" destOrd="0" parTransId="{487EA1BD-1138-4181-9656-D86C76CC9A58}" sibTransId="{40B36EAD-C598-47B5-9624-B0614C6439EB}"/>
    <dgm:cxn modelId="{6D6E65DC-0695-43F0-9002-047C179C4468}" type="presOf" srcId="{0E3F1ABD-3E77-481B-AE13-2ED78BDF9FE6}" destId="{786BF8BA-A921-4BF6-8827-0FC5DE95041B}" srcOrd="0" destOrd="0" presId="urn:microsoft.com/office/officeart/2018/5/layout/IconCircleLabelList"/>
    <dgm:cxn modelId="{576C27E2-9D83-4E3B-AA3F-D33F230115C3}" type="presOf" srcId="{57A062C3-29F6-4435-92FA-2428CBB01E8F}" destId="{A2DA4129-1BD7-480D-BCBA-A590D30F3873}" srcOrd="0" destOrd="0" presId="urn:microsoft.com/office/officeart/2018/5/layout/IconCircleLabelList"/>
    <dgm:cxn modelId="{7A740253-A680-4E7C-BAC8-EFE6C83F7FA4}" type="presParOf" srcId="{A2DA4129-1BD7-480D-BCBA-A590D30F3873}" destId="{1E1995CB-F6D8-4F86-B27B-3678F2343109}" srcOrd="0" destOrd="0" presId="urn:microsoft.com/office/officeart/2018/5/layout/IconCircleLabelList"/>
    <dgm:cxn modelId="{C18F4C0D-3DD7-41E3-A869-6BC43859CE95}" type="presParOf" srcId="{1E1995CB-F6D8-4F86-B27B-3678F2343109}" destId="{F165117A-39C9-43C3-B52D-C89EFEF228F2}" srcOrd="0" destOrd="0" presId="urn:microsoft.com/office/officeart/2018/5/layout/IconCircleLabelList"/>
    <dgm:cxn modelId="{74CA3A2F-41FE-449E-A331-5BE1B75214BB}" type="presParOf" srcId="{1E1995CB-F6D8-4F86-B27B-3678F2343109}" destId="{66A09774-5874-4D88-8457-104BB6247887}" srcOrd="1" destOrd="0" presId="urn:microsoft.com/office/officeart/2018/5/layout/IconCircleLabelList"/>
    <dgm:cxn modelId="{BB32B69C-1EAC-41D6-9F0B-4954F0230728}" type="presParOf" srcId="{1E1995CB-F6D8-4F86-B27B-3678F2343109}" destId="{B0CB6E47-EC0C-4779-8422-3E4B4637E6BD}" srcOrd="2" destOrd="0" presId="urn:microsoft.com/office/officeart/2018/5/layout/IconCircleLabelList"/>
    <dgm:cxn modelId="{B867FC79-EEDD-4129-A64C-674EB58C4F6C}" type="presParOf" srcId="{1E1995CB-F6D8-4F86-B27B-3678F2343109}" destId="{786BF8BA-A921-4BF6-8827-0FC5DE95041B}" srcOrd="3" destOrd="0" presId="urn:microsoft.com/office/officeart/2018/5/layout/IconCircleLabelList"/>
    <dgm:cxn modelId="{068BA681-0E71-4485-8F36-BC3DC6803C0E}" type="presParOf" srcId="{A2DA4129-1BD7-480D-BCBA-A590D30F3873}" destId="{A098AA6A-9BE1-4AEE-BC25-A8581C7346E8}" srcOrd="1" destOrd="0" presId="urn:microsoft.com/office/officeart/2018/5/layout/IconCircleLabelList"/>
    <dgm:cxn modelId="{E3B910AD-257F-4DDF-98C0-42B83D23404C}" type="presParOf" srcId="{A2DA4129-1BD7-480D-BCBA-A590D30F3873}" destId="{9BC0A8EE-05D9-449D-A6B8-85EF7FD833D9}" srcOrd="2" destOrd="0" presId="urn:microsoft.com/office/officeart/2018/5/layout/IconCircleLabelList"/>
    <dgm:cxn modelId="{4648413D-873F-4FD1-B63F-08A5122F65EB}" type="presParOf" srcId="{9BC0A8EE-05D9-449D-A6B8-85EF7FD833D9}" destId="{B7742FBA-FBE5-4EF7-AE9F-387A59CD583C}" srcOrd="0" destOrd="0" presId="urn:microsoft.com/office/officeart/2018/5/layout/IconCircleLabelList"/>
    <dgm:cxn modelId="{7CD36815-009A-4E5E-AA3A-4D9ECE23430F}" type="presParOf" srcId="{9BC0A8EE-05D9-449D-A6B8-85EF7FD833D9}" destId="{F15DC09F-4661-429C-9FC3-CDE6AB322110}" srcOrd="1" destOrd="0" presId="urn:microsoft.com/office/officeart/2018/5/layout/IconCircleLabelList"/>
    <dgm:cxn modelId="{CB775911-5AEA-4722-9525-EFA7CE991429}" type="presParOf" srcId="{9BC0A8EE-05D9-449D-A6B8-85EF7FD833D9}" destId="{12894EE8-3B3E-429F-B3D6-C83A43BAA1FD}" srcOrd="2" destOrd="0" presId="urn:microsoft.com/office/officeart/2018/5/layout/IconCircleLabelList"/>
    <dgm:cxn modelId="{41C8FA62-86AE-4720-A82F-313CD5651DDF}" type="presParOf" srcId="{9BC0A8EE-05D9-449D-A6B8-85EF7FD833D9}" destId="{FEF16589-16DB-4384-83CD-08362613E754}" srcOrd="3" destOrd="0" presId="urn:microsoft.com/office/officeart/2018/5/layout/IconCircleLabelList"/>
    <dgm:cxn modelId="{C6CE34A9-C185-4C1A-B35E-A76640BBBC0B}" type="presParOf" srcId="{A2DA4129-1BD7-480D-BCBA-A590D30F3873}" destId="{BAFA0DF3-B9FD-4DED-9B13-F7E7A71008E2}" srcOrd="3" destOrd="0" presId="urn:microsoft.com/office/officeart/2018/5/layout/IconCircleLabelList"/>
    <dgm:cxn modelId="{A62DEAAB-CB11-4973-935D-0FE1E4C861D1}" type="presParOf" srcId="{A2DA4129-1BD7-480D-BCBA-A590D30F3873}" destId="{37881E25-8914-465F-B963-1000DE102C4F}" srcOrd="4" destOrd="0" presId="urn:microsoft.com/office/officeart/2018/5/layout/IconCircleLabelList"/>
    <dgm:cxn modelId="{75E3F963-E521-46C2-AAE0-34AE07384F56}" type="presParOf" srcId="{37881E25-8914-465F-B963-1000DE102C4F}" destId="{07CCD04A-965E-409D-ACC5-22F64C66FE16}" srcOrd="0" destOrd="0" presId="urn:microsoft.com/office/officeart/2018/5/layout/IconCircleLabelList"/>
    <dgm:cxn modelId="{8DA33E46-0B4D-4BA8-8676-868201973B14}" type="presParOf" srcId="{37881E25-8914-465F-B963-1000DE102C4F}" destId="{AE1C6A11-35B4-4ABB-8BE6-AADE497D2E1D}" srcOrd="1" destOrd="0" presId="urn:microsoft.com/office/officeart/2018/5/layout/IconCircleLabelList"/>
    <dgm:cxn modelId="{9BC59279-A63B-4935-B7EF-92678A3139D0}" type="presParOf" srcId="{37881E25-8914-465F-B963-1000DE102C4F}" destId="{6AFC6FDA-A8CA-4F68-80F5-4BA466411577}" srcOrd="2" destOrd="0" presId="urn:microsoft.com/office/officeart/2018/5/layout/IconCircleLabelList"/>
    <dgm:cxn modelId="{AA70F90A-720F-4789-A5FD-40BA279F6008}" type="presParOf" srcId="{37881E25-8914-465F-B963-1000DE102C4F}" destId="{F2D501A8-48B1-40F8-B9DA-653A5FE4A9BE}"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8AA7B3-B89E-4114-860A-2EDCC775FABE}" type="doc">
      <dgm:prSet loTypeId="urn:microsoft.com/office/officeart/2005/8/layout/venn1" loCatId="relationship" qsTypeId="urn:microsoft.com/office/officeart/2005/8/quickstyle/simple1" qsCatId="simple" csTypeId="urn:microsoft.com/office/officeart/2005/8/colors/accent6_2" csCatId="accent6" phldr="1"/>
      <dgm:spPr/>
      <dgm:t>
        <a:bodyPr/>
        <a:lstStyle/>
        <a:p>
          <a:endParaRPr lang="en-BE"/>
        </a:p>
      </dgm:t>
    </dgm:pt>
    <dgm:pt modelId="{391D359D-7B73-4880-B2EE-573EE9AEC544}">
      <dgm:prSet custT="1"/>
      <dgm:spPr/>
      <dgm:t>
        <a:bodyPr/>
        <a:lstStyle/>
        <a:p>
          <a:r>
            <a:rPr lang="en-GB" sz="1800" b="0" i="0" dirty="0"/>
            <a:t>1. Identify Learning Objectives: Define what students should learn and apply, focusing on practical skills.</a:t>
          </a:r>
          <a:endParaRPr lang="en-BE" sz="1800" dirty="0"/>
        </a:p>
      </dgm:t>
    </dgm:pt>
    <dgm:pt modelId="{AC0BF5DE-471A-4CA7-B116-569345F95F6F}" type="parTrans" cxnId="{E95CC448-62F4-467C-B324-93677763822D}">
      <dgm:prSet/>
      <dgm:spPr/>
      <dgm:t>
        <a:bodyPr/>
        <a:lstStyle/>
        <a:p>
          <a:endParaRPr lang="en-BE" sz="2400"/>
        </a:p>
      </dgm:t>
    </dgm:pt>
    <dgm:pt modelId="{7A47538B-C464-4980-A685-CA87B6B5B2CC}" type="sibTrans" cxnId="{E95CC448-62F4-467C-B324-93677763822D}">
      <dgm:prSet/>
      <dgm:spPr/>
      <dgm:t>
        <a:bodyPr/>
        <a:lstStyle/>
        <a:p>
          <a:endParaRPr lang="en-BE" sz="2400"/>
        </a:p>
      </dgm:t>
    </dgm:pt>
    <dgm:pt modelId="{E78586CE-7D01-417E-AFD2-00B65DA94ED2}">
      <dgm:prSet custT="1"/>
      <dgm:spPr/>
      <dgm:t>
        <a:bodyPr/>
        <a:lstStyle/>
        <a:p>
          <a:r>
            <a:rPr lang="en-GB" sz="1800" b="0" i="0" dirty="0"/>
            <a:t>2. Select and Segment Content: Determine what will be covered in pre-class materials (videos, readings).</a:t>
          </a:r>
          <a:endParaRPr lang="en-BE" sz="1800" dirty="0"/>
        </a:p>
      </dgm:t>
    </dgm:pt>
    <dgm:pt modelId="{490ADA28-3A71-4530-A75D-BC89CE16C660}" type="parTrans" cxnId="{EE9A2CD2-D933-42C3-9693-BF9FE8AD1475}">
      <dgm:prSet/>
      <dgm:spPr/>
      <dgm:t>
        <a:bodyPr/>
        <a:lstStyle/>
        <a:p>
          <a:endParaRPr lang="en-BE" sz="2400"/>
        </a:p>
      </dgm:t>
    </dgm:pt>
    <dgm:pt modelId="{B563B001-9E75-4208-B1DF-B11075BFE827}" type="sibTrans" cxnId="{EE9A2CD2-D933-42C3-9693-BF9FE8AD1475}">
      <dgm:prSet/>
      <dgm:spPr/>
      <dgm:t>
        <a:bodyPr/>
        <a:lstStyle/>
        <a:p>
          <a:endParaRPr lang="en-BE" sz="2400"/>
        </a:p>
      </dgm:t>
    </dgm:pt>
    <dgm:pt modelId="{A936642B-630C-44BF-9E08-3CB02335DC03}">
      <dgm:prSet custT="1"/>
      <dgm:spPr/>
      <dgm:t>
        <a:bodyPr/>
        <a:lstStyle/>
        <a:p>
          <a:r>
            <a:rPr lang="en-GB" sz="1800" b="0" i="0" dirty="0"/>
            <a:t>3. Create Interactive Pre-Class Materials: Add quizzes, exercises, or discussion boards to pre-class content.</a:t>
          </a:r>
          <a:endParaRPr lang="en-BE" sz="1800" dirty="0"/>
        </a:p>
      </dgm:t>
    </dgm:pt>
    <dgm:pt modelId="{7AC3C88E-A93B-44E7-99E6-666E33949202}" type="parTrans" cxnId="{20A92860-BFA3-49E2-BD87-921571C53566}">
      <dgm:prSet/>
      <dgm:spPr/>
      <dgm:t>
        <a:bodyPr/>
        <a:lstStyle/>
        <a:p>
          <a:endParaRPr lang="en-BE" sz="2400"/>
        </a:p>
      </dgm:t>
    </dgm:pt>
    <dgm:pt modelId="{2E203880-58DC-45F6-BEC0-C8502897FEBA}" type="sibTrans" cxnId="{20A92860-BFA3-49E2-BD87-921571C53566}">
      <dgm:prSet/>
      <dgm:spPr/>
      <dgm:t>
        <a:bodyPr/>
        <a:lstStyle/>
        <a:p>
          <a:endParaRPr lang="en-BE" sz="2400"/>
        </a:p>
      </dgm:t>
    </dgm:pt>
    <dgm:pt modelId="{1C5EEE6D-DFAE-401C-9ADA-BF121D721A1D}">
      <dgm:prSet custT="1"/>
      <dgm:spPr/>
      <dgm:t>
        <a:bodyPr/>
        <a:lstStyle/>
        <a:p>
          <a:r>
            <a:rPr lang="en-GB" sz="1800" b="0" i="0" dirty="0"/>
            <a:t>4. Plan In-Class Collaborative Activities: Design group projects or hands-on tasks to apply learned concepts.</a:t>
          </a:r>
          <a:endParaRPr lang="en-BE" sz="1800" dirty="0"/>
        </a:p>
      </dgm:t>
    </dgm:pt>
    <dgm:pt modelId="{C7C2FE35-B877-44A4-B6C8-F71577D2AF70}" type="parTrans" cxnId="{B6FF98EF-A139-4A76-A548-4FACBE08D94C}">
      <dgm:prSet/>
      <dgm:spPr/>
      <dgm:t>
        <a:bodyPr/>
        <a:lstStyle/>
        <a:p>
          <a:endParaRPr lang="en-BE" sz="2400"/>
        </a:p>
      </dgm:t>
    </dgm:pt>
    <dgm:pt modelId="{3D63675E-5424-4BD2-9D09-6B63534DC50A}" type="sibTrans" cxnId="{B6FF98EF-A139-4A76-A548-4FACBE08D94C}">
      <dgm:prSet/>
      <dgm:spPr/>
      <dgm:t>
        <a:bodyPr/>
        <a:lstStyle/>
        <a:p>
          <a:endParaRPr lang="en-BE" sz="2400"/>
        </a:p>
      </dgm:t>
    </dgm:pt>
    <dgm:pt modelId="{6A3403DF-0B3A-4828-AFB7-68C2E44E1804}">
      <dgm:prSet custT="1"/>
      <dgm:spPr/>
      <dgm:t>
        <a:bodyPr/>
        <a:lstStyle/>
        <a:p>
          <a:r>
            <a:rPr lang="en-GB" sz="1800" b="0" i="0" dirty="0"/>
            <a:t>5. Integrate Technology and Tools: Choose suitable platforms for sharing materials and facilitating collaboration (e.g., Google Classroom, Padlet).</a:t>
          </a:r>
          <a:endParaRPr lang="en-BE" sz="1800" dirty="0"/>
        </a:p>
      </dgm:t>
    </dgm:pt>
    <dgm:pt modelId="{9C8852CF-A461-4712-AC95-E0439D6D5B73}" type="parTrans" cxnId="{FF8D2EB8-57E5-4CFC-A53B-6C8969BAA5CA}">
      <dgm:prSet/>
      <dgm:spPr/>
      <dgm:t>
        <a:bodyPr/>
        <a:lstStyle/>
        <a:p>
          <a:endParaRPr lang="en-BE" sz="2400"/>
        </a:p>
      </dgm:t>
    </dgm:pt>
    <dgm:pt modelId="{AF8032FA-B640-4268-8A89-9A855FFCBB98}" type="sibTrans" cxnId="{FF8D2EB8-57E5-4CFC-A53B-6C8969BAA5CA}">
      <dgm:prSet/>
      <dgm:spPr/>
      <dgm:t>
        <a:bodyPr/>
        <a:lstStyle/>
        <a:p>
          <a:endParaRPr lang="en-BE" sz="2400"/>
        </a:p>
      </dgm:t>
    </dgm:pt>
    <dgm:pt modelId="{EE370E83-761B-4309-8F50-CC58D576B9DC}" type="pres">
      <dgm:prSet presAssocID="{438AA7B3-B89E-4114-860A-2EDCC775FABE}" presName="compositeShape" presStyleCnt="0">
        <dgm:presLayoutVars>
          <dgm:chMax val="7"/>
          <dgm:dir/>
          <dgm:resizeHandles val="exact"/>
        </dgm:presLayoutVars>
      </dgm:prSet>
      <dgm:spPr/>
    </dgm:pt>
    <dgm:pt modelId="{E3496190-6541-4E48-B22C-DFC4A7BF2545}" type="pres">
      <dgm:prSet presAssocID="{391D359D-7B73-4880-B2EE-573EE9AEC544}" presName="circ1" presStyleLbl="vennNode1" presStyleIdx="0" presStyleCnt="5"/>
      <dgm:spPr/>
    </dgm:pt>
    <dgm:pt modelId="{3CCEF480-CDE6-483D-8881-4F5C956D340A}" type="pres">
      <dgm:prSet presAssocID="{391D359D-7B73-4880-B2EE-573EE9AEC544}" presName="circ1Tx" presStyleLbl="revTx" presStyleIdx="0" presStyleCnt="0">
        <dgm:presLayoutVars>
          <dgm:chMax val="0"/>
          <dgm:chPref val="0"/>
          <dgm:bulletEnabled val="1"/>
        </dgm:presLayoutVars>
      </dgm:prSet>
      <dgm:spPr/>
    </dgm:pt>
    <dgm:pt modelId="{93434F53-077E-4B94-AD48-2E6A209F04D6}" type="pres">
      <dgm:prSet presAssocID="{E78586CE-7D01-417E-AFD2-00B65DA94ED2}" presName="circ2" presStyleLbl="vennNode1" presStyleIdx="1" presStyleCnt="5"/>
      <dgm:spPr/>
    </dgm:pt>
    <dgm:pt modelId="{DA4B5BEE-5AD4-4C4C-B4C0-FAAFB3C72E62}" type="pres">
      <dgm:prSet presAssocID="{E78586CE-7D01-417E-AFD2-00B65DA94ED2}" presName="circ2Tx" presStyleLbl="revTx" presStyleIdx="0" presStyleCnt="0">
        <dgm:presLayoutVars>
          <dgm:chMax val="0"/>
          <dgm:chPref val="0"/>
          <dgm:bulletEnabled val="1"/>
        </dgm:presLayoutVars>
      </dgm:prSet>
      <dgm:spPr/>
    </dgm:pt>
    <dgm:pt modelId="{A6B5D192-97CE-4380-8303-C3135261098E}" type="pres">
      <dgm:prSet presAssocID="{A936642B-630C-44BF-9E08-3CB02335DC03}" presName="circ3" presStyleLbl="vennNode1" presStyleIdx="2" presStyleCnt="5"/>
      <dgm:spPr/>
    </dgm:pt>
    <dgm:pt modelId="{4599A1B9-5BAD-459F-9806-68B9AA148855}" type="pres">
      <dgm:prSet presAssocID="{A936642B-630C-44BF-9E08-3CB02335DC03}" presName="circ3Tx" presStyleLbl="revTx" presStyleIdx="0" presStyleCnt="0">
        <dgm:presLayoutVars>
          <dgm:chMax val="0"/>
          <dgm:chPref val="0"/>
          <dgm:bulletEnabled val="1"/>
        </dgm:presLayoutVars>
      </dgm:prSet>
      <dgm:spPr/>
    </dgm:pt>
    <dgm:pt modelId="{BB5B68D4-6625-424A-9BE1-1315934C6FE5}" type="pres">
      <dgm:prSet presAssocID="{1C5EEE6D-DFAE-401C-9ADA-BF121D721A1D}" presName="circ4" presStyleLbl="vennNode1" presStyleIdx="3" presStyleCnt="5"/>
      <dgm:spPr/>
    </dgm:pt>
    <dgm:pt modelId="{6BD4BCEA-A318-49D4-9F4D-FAD94F3ADEBE}" type="pres">
      <dgm:prSet presAssocID="{1C5EEE6D-DFAE-401C-9ADA-BF121D721A1D}" presName="circ4Tx" presStyleLbl="revTx" presStyleIdx="0" presStyleCnt="0">
        <dgm:presLayoutVars>
          <dgm:chMax val="0"/>
          <dgm:chPref val="0"/>
          <dgm:bulletEnabled val="1"/>
        </dgm:presLayoutVars>
      </dgm:prSet>
      <dgm:spPr/>
    </dgm:pt>
    <dgm:pt modelId="{542FF154-9C54-4B6B-9159-58B78545D954}" type="pres">
      <dgm:prSet presAssocID="{6A3403DF-0B3A-4828-AFB7-68C2E44E1804}" presName="circ5" presStyleLbl="vennNode1" presStyleIdx="4" presStyleCnt="5"/>
      <dgm:spPr/>
    </dgm:pt>
    <dgm:pt modelId="{F0DA951D-BA85-46EA-B876-AA614EDFAF6B}" type="pres">
      <dgm:prSet presAssocID="{6A3403DF-0B3A-4828-AFB7-68C2E44E1804}" presName="circ5Tx" presStyleLbl="revTx" presStyleIdx="0" presStyleCnt="0">
        <dgm:presLayoutVars>
          <dgm:chMax val="0"/>
          <dgm:chPref val="0"/>
          <dgm:bulletEnabled val="1"/>
        </dgm:presLayoutVars>
      </dgm:prSet>
      <dgm:spPr/>
    </dgm:pt>
  </dgm:ptLst>
  <dgm:cxnLst>
    <dgm:cxn modelId="{B51E2422-39F1-42C6-A5E2-045CD8E9A60A}" type="presOf" srcId="{6A3403DF-0B3A-4828-AFB7-68C2E44E1804}" destId="{F0DA951D-BA85-46EA-B876-AA614EDFAF6B}" srcOrd="0" destOrd="0" presId="urn:microsoft.com/office/officeart/2005/8/layout/venn1"/>
    <dgm:cxn modelId="{20A92860-BFA3-49E2-BD87-921571C53566}" srcId="{438AA7B3-B89E-4114-860A-2EDCC775FABE}" destId="{A936642B-630C-44BF-9E08-3CB02335DC03}" srcOrd="2" destOrd="0" parTransId="{7AC3C88E-A93B-44E7-99E6-666E33949202}" sibTransId="{2E203880-58DC-45F6-BEC0-C8502897FEBA}"/>
    <dgm:cxn modelId="{2B559B41-77A2-4BB3-B01D-11E2F162A38A}" type="presOf" srcId="{391D359D-7B73-4880-B2EE-573EE9AEC544}" destId="{3CCEF480-CDE6-483D-8881-4F5C956D340A}" srcOrd="0" destOrd="0" presId="urn:microsoft.com/office/officeart/2005/8/layout/venn1"/>
    <dgm:cxn modelId="{99DDF041-E4ED-4D31-8E1E-948B321EEB7E}" type="presOf" srcId="{A936642B-630C-44BF-9E08-3CB02335DC03}" destId="{4599A1B9-5BAD-459F-9806-68B9AA148855}" srcOrd="0" destOrd="0" presId="urn:microsoft.com/office/officeart/2005/8/layout/venn1"/>
    <dgm:cxn modelId="{E95CC448-62F4-467C-B324-93677763822D}" srcId="{438AA7B3-B89E-4114-860A-2EDCC775FABE}" destId="{391D359D-7B73-4880-B2EE-573EE9AEC544}" srcOrd="0" destOrd="0" parTransId="{AC0BF5DE-471A-4CA7-B116-569345F95F6F}" sibTransId="{7A47538B-C464-4980-A685-CA87B6B5B2CC}"/>
    <dgm:cxn modelId="{5A213859-3BFA-45E9-9D19-F0802E2CD086}" type="presOf" srcId="{E78586CE-7D01-417E-AFD2-00B65DA94ED2}" destId="{DA4B5BEE-5AD4-4C4C-B4C0-FAAFB3C72E62}" srcOrd="0" destOrd="0" presId="urn:microsoft.com/office/officeart/2005/8/layout/venn1"/>
    <dgm:cxn modelId="{451083A6-641A-44F0-8C91-61245FC15863}" type="presOf" srcId="{1C5EEE6D-DFAE-401C-9ADA-BF121D721A1D}" destId="{6BD4BCEA-A318-49D4-9F4D-FAD94F3ADEBE}" srcOrd="0" destOrd="0" presId="urn:microsoft.com/office/officeart/2005/8/layout/venn1"/>
    <dgm:cxn modelId="{FF8D2EB8-57E5-4CFC-A53B-6C8969BAA5CA}" srcId="{438AA7B3-B89E-4114-860A-2EDCC775FABE}" destId="{6A3403DF-0B3A-4828-AFB7-68C2E44E1804}" srcOrd="4" destOrd="0" parTransId="{9C8852CF-A461-4712-AC95-E0439D6D5B73}" sibTransId="{AF8032FA-B640-4268-8A89-9A855FFCBB98}"/>
    <dgm:cxn modelId="{C4BE07C7-9795-4827-8A09-5D3BEDF38227}" type="presOf" srcId="{438AA7B3-B89E-4114-860A-2EDCC775FABE}" destId="{EE370E83-761B-4309-8F50-CC58D576B9DC}" srcOrd="0" destOrd="0" presId="urn:microsoft.com/office/officeart/2005/8/layout/venn1"/>
    <dgm:cxn modelId="{EE9A2CD2-D933-42C3-9693-BF9FE8AD1475}" srcId="{438AA7B3-B89E-4114-860A-2EDCC775FABE}" destId="{E78586CE-7D01-417E-AFD2-00B65DA94ED2}" srcOrd="1" destOrd="0" parTransId="{490ADA28-3A71-4530-A75D-BC89CE16C660}" sibTransId="{B563B001-9E75-4208-B1DF-B11075BFE827}"/>
    <dgm:cxn modelId="{B6FF98EF-A139-4A76-A548-4FACBE08D94C}" srcId="{438AA7B3-B89E-4114-860A-2EDCC775FABE}" destId="{1C5EEE6D-DFAE-401C-9ADA-BF121D721A1D}" srcOrd="3" destOrd="0" parTransId="{C7C2FE35-B877-44A4-B6C8-F71577D2AF70}" sibTransId="{3D63675E-5424-4BD2-9D09-6B63534DC50A}"/>
    <dgm:cxn modelId="{CB1F89A2-0D59-45C1-B922-DCB7C79D3999}" type="presParOf" srcId="{EE370E83-761B-4309-8F50-CC58D576B9DC}" destId="{E3496190-6541-4E48-B22C-DFC4A7BF2545}" srcOrd="0" destOrd="0" presId="urn:microsoft.com/office/officeart/2005/8/layout/venn1"/>
    <dgm:cxn modelId="{173D7262-B832-4F21-99A9-5D9F2D28CDC5}" type="presParOf" srcId="{EE370E83-761B-4309-8F50-CC58D576B9DC}" destId="{3CCEF480-CDE6-483D-8881-4F5C956D340A}" srcOrd="1" destOrd="0" presId="urn:microsoft.com/office/officeart/2005/8/layout/venn1"/>
    <dgm:cxn modelId="{78AF9CAB-8E33-44DF-918B-141B9B24908F}" type="presParOf" srcId="{EE370E83-761B-4309-8F50-CC58D576B9DC}" destId="{93434F53-077E-4B94-AD48-2E6A209F04D6}" srcOrd="2" destOrd="0" presId="urn:microsoft.com/office/officeart/2005/8/layout/venn1"/>
    <dgm:cxn modelId="{F48B3C68-4A63-4466-B18C-350ECB469DD2}" type="presParOf" srcId="{EE370E83-761B-4309-8F50-CC58D576B9DC}" destId="{DA4B5BEE-5AD4-4C4C-B4C0-FAAFB3C72E62}" srcOrd="3" destOrd="0" presId="urn:microsoft.com/office/officeart/2005/8/layout/venn1"/>
    <dgm:cxn modelId="{4882CF1E-A8CB-416C-BD09-A85FF5F16312}" type="presParOf" srcId="{EE370E83-761B-4309-8F50-CC58D576B9DC}" destId="{A6B5D192-97CE-4380-8303-C3135261098E}" srcOrd="4" destOrd="0" presId="urn:microsoft.com/office/officeart/2005/8/layout/venn1"/>
    <dgm:cxn modelId="{4E84DD3B-2136-4C10-BE2F-92E2A015745E}" type="presParOf" srcId="{EE370E83-761B-4309-8F50-CC58D576B9DC}" destId="{4599A1B9-5BAD-459F-9806-68B9AA148855}" srcOrd="5" destOrd="0" presId="urn:microsoft.com/office/officeart/2005/8/layout/venn1"/>
    <dgm:cxn modelId="{E9F9E464-5E1C-4E4E-BDEC-DE0475953598}" type="presParOf" srcId="{EE370E83-761B-4309-8F50-CC58D576B9DC}" destId="{BB5B68D4-6625-424A-9BE1-1315934C6FE5}" srcOrd="6" destOrd="0" presId="urn:microsoft.com/office/officeart/2005/8/layout/venn1"/>
    <dgm:cxn modelId="{E68AE82C-02AC-4E2F-9113-27070ED33DE1}" type="presParOf" srcId="{EE370E83-761B-4309-8F50-CC58D576B9DC}" destId="{6BD4BCEA-A318-49D4-9F4D-FAD94F3ADEBE}" srcOrd="7" destOrd="0" presId="urn:microsoft.com/office/officeart/2005/8/layout/venn1"/>
    <dgm:cxn modelId="{0C32CFAA-7B8E-4CB2-B9BC-1A955B200119}" type="presParOf" srcId="{EE370E83-761B-4309-8F50-CC58D576B9DC}" destId="{542FF154-9C54-4B6B-9159-58B78545D954}" srcOrd="8" destOrd="0" presId="urn:microsoft.com/office/officeart/2005/8/layout/venn1"/>
    <dgm:cxn modelId="{4B583206-7755-42E1-A6E2-0901B26374BA}" type="presParOf" srcId="{EE370E83-761B-4309-8F50-CC58D576B9DC}" destId="{F0DA951D-BA85-46EA-B876-AA614EDFAF6B}" srcOrd="9"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182130-6FEE-4B14-91DE-FA1917082828}"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5A1C8E90-933F-4DE3-BD1F-53B4BCF17FB4}">
      <dgm:prSet/>
      <dgm:spPr/>
      <dgm:t>
        <a:bodyPr/>
        <a:lstStyle/>
        <a:p>
          <a:r>
            <a:rPr lang="en-GB" b="1"/>
            <a:t>Pre-Class</a:t>
          </a:r>
          <a:endParaRPr lang="en-US"/>
        </a:p>
      </dgm:t>
    </dgm:pt>
    <dgm:pt modelId="{500C1807-7064-4EC7-AFD7-939FD729CBCA}" type="parTrans" cxnId="{02F5C6DC-E6BE-4137-9A50-FFFDD874CDAD}">
      <dgm:prSet/>
      <dgm:spPr/>
      <dgm:t>
        <a:bodyPr/>
        <a:lstStyle/>
        <a:p>
          <a:endParaRPr lang="en-US"/>
        </a:p>
      </dgm:t>
    </dgm:pt>
    <dgm:pt modelId="{E1B7F744-1C6A-4060-AF63-547F652D1E31}" type="sibTrans" cxnId="{02F5C6DC-E6BE-4137-9A50-FFFDD874CDAD}">
      <dgm:prSet/>
      <dgm:spPr/>
      <dgm:t>
        <a:bodyPr/>
        <a:lstStyle/>
        <a:p>
          <a:endParaRPr lang="en-US"/>
        </a:p>
      </dgm:t>
    </dgm:pt>
    <dgm:pt modelId="{E181CD49-B009-4E2B-B444-6489F8AC61D3}">
      <dgm:prSet/>
      <dgm:spPr/>
      <dgm:t>
        <a:bodyPr/>
        <a:lstStyle/>
        <a:p>
          <a:r>
            <a:rPr lang="en-GB" b="1" dirty="0"/>
            <a:t>Content</a:t>
          </a:r>
          <a:r>
            <a:rPr lang="en-GB" dirty="0"/>
            <a:t>: Students review safety protocols and basic wiring techniques via video.</a:t>
          </a:r>
          <a:endParaRPr lang="en-US" dirty="0"/>
        </a:p>
      </dgm:t>
    </dgm:pt>
    <dgm:pt modelId="{A2285B25-738A-401F-8A18-F2A879F044FD}" type="parTrans" cxnId="{86F5AE5D-4F48-457E-8943-EB4BEB0DF043}">
      <dgm:prSet/>
      <dgm:spPr/>
      <dgm:t>
        <a:bodyPr/>
        <a:lstStyle/>
        <a:p>
          <a:endParaRPr lang="en-US"/>
        </a:p>
      </dgm:t>
    </dgm:pt>
    <dgm:pt modelId="{0B7CF555-B5F5-4386-8299-EFFB998C0CC7}" type="sibTrans" cxnId="{86F5AE5D-4F48-457E-8943-EB4BEB0DF043}">
      <dgm:prSet/>
      <dgm:spPr/>
      <dgm:t>
        <a:bodyPr/>
        <a:lstStyle/>
        <a:p>
          <a:endParaRPr lang="en-US"/>
        </a:p>
      </dgm:t>
    </dgm:pt>
    <dgm:pt modelId="{97A80882-28DF-4490-B0A3-7012154B492D}">
      <dgm:prSet/>
      <dgm:spPr/>
      <dgm:t>
        <a:bodyPr/>
        <a:lstStyle/>
        <a:p>
          <a:r>
            <a:rPr lang="en-GB" b="1" dirty="0"/>
            <a:t>Activity</a:t>
          </a:r>
          <a:r>
            <a:rPr lang="en-GB" dirty="0"/>
            <a:t>: Complete a short quiz to assess understanding of safety measures.</a:t>
          </a:r>
          <a:endParaRPr lang="en-US" dirty="0"/>
        </a:p>
      </dgm:t>
    </dgm:pt>
    <dgm:pt modelId="{06425CAD-AB90-4312-AC8D-ABE64F87FC48}" type="parTrans" cxnId="{56537D89-1EE9-44DF-A741-C10BE08EAC51}">
      <dgm:prSet/>
      <dgm:spPr/>
      <dgm:t>
        <a:bodyPr/>
        <a:lstStyle/>
        <a:p>
          <a:endParaRPr lang="en-US"/>
        </a:p>
      </dgm:t>
    </dgm:pt>
    <dgm:pt modelId="{1B62D99C-2F1E-4FF9-8032-550839A43145}" type="sibTrans" cxnId="{56537D89-1EE9-44DF-A741-C10BE08EAC51}">
      <dgm:prSet/>
      <dgm:spPr/>
      <dgm:t>
        <a:bodyPr/>
        <a:lstStyle/>
        <a:p>
          <a:endParaRPr lang="en-US"/>
        </a:p>
      </dgm:t>
    </dgm:pt>
    <dgm:pt modelId="{8B7073F4-3CEF-408D-BAC5-74E7B6B7766C}">
      <dgm:prSet/>
      <dgm:spPr/>
      <dgm:t>
        <a:bodyPr/>
        <a:lstStyle/>
        <a:p>
          <a:r>
            <a:rPr lang="en-GB" b="1"/>
            <a:t>In-Class</a:t>
          </a:r>
          <a:endParaRPr lang="en-US"/>
        </a:p>
      </dgm:t>
    </dgm:pt>
    <dgm:pt modelId="{0E001DAA-6C14-4A86-91D2-20DAA84EE829}" type="parTrans" cxnId="{1B19EC6E-ACC5-41B3-AE3B-74C337BF5077}">
      <dgm:prSet/>
      <dgm:spPr/>
      <dgm:t>
        <a:bodyPr/>
        <a:lstStyle/>
        <a:p>
          <a:endParaRPr lang="en-US"/>
        </a:p>
      </dgm:t>
    </dgm:pt>
    <dgm:pt modelId="{7A60A093-B1BD-4D58-B3C1-1569E01BECF1}" type="sibTrans" cxnId="{1B19EC6E-ACC5-41B3-AE3B-74C337BF5077}">
      <dgm:prSet/>
      <dgm:spPr/>
      <dgm:t>
        <a:bodyPr/>
        <a:lstStyle/>
        <a:p>
          <a:endParaRPr lang="en-US"/>
        </a:p>
      </dgm:t>
    </dgm:pt>
    <dgm:pt modelId="{D8ED227A-812A-4C7C-B822-8B2DA0A6F22A}">
      <dgm:prSet/>
      <dgm:spPr/>
      <dgm:t>
        <a:bodyPr/>
        <a:lstStyle/>
        <a:p>
          <a:r>
            <a:rPr lang="en-GB" b="1" dirty="0"/>
            <a:t>Hands-On Task</a:t>
          </a:r>
          <a:r>
            <a:rPr lang="en-GB" dirty="0"/>
            <a:t>: Small groups set up circuits, troubleshoot issues, and present their setup for peer feedback.</a:t>
          </a:r>
          <a:endParaRPr lang="en-US" dirty="0"/>
        </a:p>
      </dgm:t>
    </dgm:pt>
    <dgm:pt modelId="{F7747718-B524-4B26-B2DB-E072B05F3EFA}" type="parTrans" cxnId="{25E77A1E-ED4A-45FD-88B9-9C76B24A2367}">
      <dgm:prSet/>
      <dgm:spPr/>
      <dgm:t>
        <a:bodyPr/>
        <a:lstStyle/>
        <a:p>
          <a:endParaRPr lang="en-US"/>
        </a:p>
      </dgm:t>
    </dgm:pt>
    <dgm:pt modelId="{71ABA5AD-F897-497B-9599-F31B29F4405D}" type="sibTrans" cxnId="{25E77A1E-ED4A-45FD-88B9-9C76B24A2367}">
      <dgm:prSet/>
      <dgm:spPr/>
      <dgm:t>
        <a:bodyPr/>
        <a:lstStyle/>
        <a:p>
          <a:endParaRPr lang="en-US"/>
        </a:p>
      </dgm:t>
    </dgm:pt>
    <dgm:pt modelId="{8931F424-BC44-4836-80F7-EFFD33844E12}">
      <dgm:prSet/>
      <dgm:spPr/>
      <dgm:t>
        <a:bodyPr/>
        <a:lstStyle/>
        <a:p>
          <a:r>
            <a:rPr lang="en-GB" b="1" dirty="0"/>
            <a:t>Collaboration</a:t>
          </a:r>
          <a:r>
            <a:rPr lang="en-GB" dirty="0"/>
            <a:t>: Groups work together to identify and solve common wiring problems, with each member contributing specific skills.</a:t>
          </a:r>
          <a:endParaRPr lang="en-US" dirty="0"/>
        </a:p>
      </dgm:t>
    </dgm:pt>
    <dgm:pt modelId="{7E72B51D-0670-4381-B07C-794396A17218}" type="parTrans" cxnId="{AB0302E7-9656-4176-A762-EC6868E8A313}">
      <dgm:prSet/>
      <dgm:spPr/>
      <dgm:t>
        <a:bodyPr/>
        <a:lstStyle/>
        <a:p>
          <a:endParaRPr lang="en-US"/>
        </a:p>
      </dgm:t>
    </dgm:pt>
    <dgm:pt modelId="{F79595C7-FB94-4255-BE94-4B6BF3246037}" type="sibTrans" cxnId="{AB0302E7-9656-4176-A762-EC6868E8A313}">
      <dgm:prSet/>
      <dgm:spPr/>
      <dgm:t>
        <a:bodyPr/>
        <a:lstStyle/>
        <a:p>
          <a:endParaRPr lang="en-US"/>
        </a:p>
      </dgm:t>
    </dgm:pt>
    <dgm:pt modelId="{407E9B7E-7E8B-45D7-B1DE-655D6237839A}">
      <dgm:prSet/>
      <dgm:spPr/>
      <dgm:t>
        <a:bodyPr/>
        <a:lstStyle/>
        <a:p>
          <a:r>
            <a:rPr lang="en-GB" b="1"/>
            <a:t>Post-Class</a:t>
          </a:r>
          <a:endParaRPr lang="en-US"/>
        </a:p>
      </dgm:t>
    </dgm:pt>
    <dgm:pt modelId="{60C21423-FDCC-4FCA-9373-8457B7E9C8DE}" type="parTrans" cxnId="{281ECA1A-6394-4C32-A2E5-305A5B4745EE}">
      <dgm:prSet/>
      <dgm:spPr/>
      <dgm:t>
        <a:bodyPr/>
        <a:lstStyle/>
        <a:p>
          <a:endParaRPr lang="en-US"/>
        </a:p>
      </dgm:t>
    </dgm:pt>
    <dgm:pt modelId="{BEC42E3E-457E-4D7D-8445-6C1BCEA76C43}" type="sibTrans" cxnId="{281ECA1A-6394-4C32-A2E5-305A5B4745EE}">
      <dgm:prSet/>
      <dgm:spPr/>
      <dgm:t>
        <a:bodyPr/>
        <a:lstStyle/>
        <a:p>
          <a:endParaRPr lang="en-US"/>
        </a:p>
      </dgm:t>
    </dgm:pt>
    <dgm:pt modelId="{339EC24A-D6BE-4A53-9278-EBBF831D8CA5}">
      <dgm:prSet/>
      <dgm:spPr/>
      <dgm:t>
        <a:bodyPr/>
        <a:lstStyle/>
        <a:p>
          <a:r>
            <a:rPr lang="en-GB" b="1" dirty="0"/>
            <a:t>Reflection Assignment</a:t>
          </a:r>
          <a:r>
            <a:rPr lang="en-GB" dirty="0"/>
            <a:t>: Complete a reflection on challenges faced, solutions applied, and how safety protocols were implemented during the activity.</a:t>
          </a:r>
          <a:endParaRPr lang="en-US" dirty="0"/>
        </a:p>
      </dgm:t>
    </dgm:pt>
    <dgm:pt modelId="{6BE9BDF7-B455-40C3-B7D6-9FB8AD41D1B6}" type="parTrans" cxnId="{B5032E9A-A01B-438F-8C8C-135B94379510}">
      <dgm:prSet/>
      <dgm:spPr/>
      <dgm:t>
        <a:bodyPr/>
        <a:lstStyle/>
        <a:p>
          <a:endParaRPr lang="en-US"/>
        </a:p>
      </dgm:t>
    </dgm:pt>
    <dgm:pt modelId="{22B2F27F-4298-4276-A0FD-C331E6842346}" type="sibTrans" cxnId="{B5032E9A-A01B-438F-8C8C-135B94379510}">
      <dgm:prSet/>
      <dgm:spPr/>
      <dgm:t>
        <a:bodyPr/>
        <a:lstStyle/>
        <a:p>
          <a:endParaRPr lang="en-US"/>
        </a:p>
      </dgm:t>
    </dgm:pt>
    <dgm:pt modelId="{E234BBFA-8816-4BED-84F6-15CA699F3E48}" type="pres">
      <dgm:prSet presAssocID="{2B182130-6FEE-4B14-91DE-FA1917082828}" presName="vert0" presStyleCnt="0">
        <dgm:presLayoutVars>
          <dgm:dir/>
          <dgm:animOne val="branch"/>
          <dgm:animLvl val="lvl"/>
        </dgm:presLayoutVars>
      </dgm:prSet>
      <dgm:spPr/>
    </dgm:pt>
    <dgm:pt modelId="{1D7F4F28-74A5-4A1A-B15B-38D51B7E051C}" type="pres">
      <dgm:prSet presAssocID="{5A1C8E90-933F-4DE3-BD1F-53B4BCF17FB4}" presName="thickLine" presStyleLbl="alignNode1" presStyleIdx="0" presStyleCnt="3"/>
      <dgm:spPr/>
    </dgm:pt>
    <dgm:pt modelId="{0B64F149-DDFA-429B-9AF0-DE198FFC3CD6}" type="pres">
      <dgm:prSet presAssocID="{5A1C8E90-933F-4DE3-BD1F-53B4BCF17FB4}" presName="horz1" presStyleCnt="0"/>
      <dgm:spPr/>
    </dgm:pt>
    <dgm:pt modelId="{B3A449BA-B160-4AA0-B182-52D08C0343B3}" type="pres">
      <dgm:prSet presAssocID="{5A1C8E90-933F-4DE3-BD1F-53B4BCF17FB4}" presName="tx1" presStyleLbl="revTx" presStyleIdx="0" presStyleCnt="8"/>
      <dgm:spPr/>
    </dgm:pt>
    <dgm:pt modelId="{72B78371-EB2A-4AC5-9D55-B2592E81994E}" type="pres">
      <dgm:prSet presAssocID="{5A1C8E90-933F-4DE3-BD1F-53B4BCF17FB4}" presName="vert1" presStyleCnt="0"/>
      <dgm:spPr/>
    </dgm:pt>
    <dgm:pt modelId="{7AC6BD26-59C3-4658-A8C9-93248790A142}" type="pres">
      <dgm:prSet presAssocID="{E181CD49-B009-4E2B-B444-6489F8AC61D3}" presName="vertSpace2a" presStyleCnt="0"/>
      <dgm:spPr/>
    </dgm:pt>
    <dgm:pt modelId="{29192617-4662-4C4D-9928-322779C09A0D}" type="pres">
      <dgm:prSet presAssocID="{E181CD49-B009-4E2B-B444-6489F8AC61D3}" presName="horz2" presStyleCnt="0"/>
      <dgm:spPr/>
    </dgm:pt>
    <dgm:pt modelId="{E6AE5481-4D2F-4159-8089-EF21A44AAB41}" type="pres">
      <dgm:prSet presAssocID="{E181CD49-B009-4E2B-B444-6489F8AC61D3}" presName="horzSpace2" presStyleCnt="0"/>
      <dgm:spPr/>
    </dgm:pt>
    <dgm:pt modelId="{EE953481-DB6D-489C-B8E3-AFEEA0AC6144}" type="pres">
      <dgm:prSet presAssocID="{E181CD49-B009-4E2B-B444-6489F8AC61D3}" presName="tx2" presStyleLbl="revTx" presStyleIdx="1" presStyleCnt="8"/>
      <dgm:spPr/>
    </dgm:pt>
    <dgm:pt modelId="{53540F19-D9D4-4580-B340-8A79B6108F38}" type="pres">
      <dgm:prSet presAssocID="{E181CD49-B009-4E2B-B444-6489F8AC61D3}" presName="vert2" presStyleCnt="0"/>
      <dgm:spPr/>
    </dgm:pt>
    <dgm:pt modelId="{C2EAF815-8116-4F6A-A16A-88C18EE2E7DB}" type="pres">
      <dgm:prSet presAssocID="{E181CD49-B009-4E2B-B444-6489F8AC61D3}" presName="thinLine2b" presStyleLbl="callout" presStyleIdx="0" presStyleCnt="5"/>
      <dgm:spPr/>
    </dgm:pt>
    <dgm:pt modelId="{C5E14BC0-B3A6-44B8-9B4F-84C6E54E1644}" type="pres">
      <dgm:prSet presAssocID="{E181CD49-B009-4E2B-B444-6489F8AC61D3}" presName="vertSpace2b" presStyleCnt="0"/>
      <dgm:spPr/>
    </dgm:pt>
    <dgm:pt modelId="{48113FFA-147D-4883-B2EF-450E61651E8A}" type="pres">
      <dgm:prSet presAssocID="{97A80882-28DF-4490-B0A3-7012154B492D}" presName="horz2" presStyleCnt="0"/>
      <dgm:spPr/>
    </dgm:pt>
    <dgm:pt modelId="{94837CFA-BB3D-4820-9280-F6218864C7DF}" type="pres">
      <dgm:prSet presAssocID="{97A80882-28DF-4490-B0A3-7012154B492D}" presName="horzSpace2" presStyleCnt="0"/>
      <dgm:spPr/>
    </dgm:pt>
    <dgm:pt modelId="{6904C8E9-3B5C-4E35-950A-9ADDD02875C5}" type="pres">
      <dgm:prSet presAssocID="{97A80882-28DF-4490-B0A3-7012154B492D}" presName="tx2" presStyleLbl="revTx" presStyleIdx="2" presStyleCnt="8"/>
      <dgm:spPr/>
    </dgm:pt>
    <dgm:pt modelId="{253A2FE9-4E56-4761-8815-DDC156C42C14}" type="pres">
      <dgm:prSet presAssocID="{97A80882-28DF-4490-B0A3-7012154B492D}" presName="vert2" presStyleCnt="0"/>
      <dgm:spPr/>
    </dgm:pt>
    <dgm:pt modelId="{8C29A207-33AC-4BEC-9EB4-F0C9CC14DAB1}" type="pres">
      <dgm:prSet presAssocID="{97A80882-28DF-4490-B0A3-7012154B492D}" presName="thinLine2b" presStyleLbl="callout" presStyleIdx="1" presStyleCnt="5"/>
      <dgm:spPr/>
    </dgm:pt>
    <dgm:pt modelId="{577E2440-2327-4CAF-823A-32CEA302C7F0}" type="pres">
      <dgm:prSet presAssocID="{97A80882-28DF-4490-B0A3-7012154B492D}" presName="vertSpace2b" presStyleCnt="0"/>
      <dgm:spPr/>
    </dgm:pt>
    <dgm:pt modelId="{AEC65DBE-53D7-4E1C-9C68-B9C845DCDC85}" type="pres">
      <dgm:prSet presAssocID="{8B7073F4-3CEF-408D-BAC5-74E7B6B7766C}" presName="thickLine" presStyleLbl="alignNode1" presStyleIdx="1" presStyleCnt="3"/>
      <dgm:spPr/>
    </dgm:pt>
    <dgm:pt modelId="{9C7B30A0-09C0-44EC-9EBB-58CC7460DF3A}" type="pres">
      <dgm:prSet presAssocID="{8B7073F4-3CEF-408D-BAC5-74E7B6B7766C}" presName="horz1" presStyleCnt="0"/>
      <dgm:spPr/>
    </dgm:pt>
    <dgm:pt modelId="{B830E2E6-FC44-484B-8F25-C47A761C74A1}" type="pres">
      <dgm:prSet presAssocID="{8B7073F4-3CEF-408D-BAC5-74E7B6B7766C}" presName="tx1" presStyleLbl="revTx" presStyleIdx="3" presStyleCnt="8"/>
      <dgm:spPr/>
    </dgm:pt>
    <dgm:pt modelId="{D5080BC4-0969-483F-86F5-220122D08AF5}" type="pres">
      <dgm:prSet presAssocID="{8B7073F4-3CEF-408D-BAC5-74E7B6B7766C}" presName="vert1" presStyleCnt="0"/>
      <dgm:spPr/>
    </dgm:pt>
    <dgm:pt modelId="{1310965F-330C-487D-B792-DF1B76443990}" type="pres">
      <dgm:prSet presAssocID="{D8ED227A-812A-4C7C-B822-8B2DA0A6F22A}" presName="vertSpace2a" presStyleCnt="0"/>
      <dgm:spPr/>
    </dgm:pt>
    <dgm:pt modelId="{5C2DB099-C142-475D-8F01-04DFE2BF60B6}" type="pres">
      <dgm:prSet presAssocID="{D8ED227A-812A-4C7C-B822-8B2DA0A6F22A}" presName="horz2" presStyleCnt="0"/>
      <dgm:spPr/>
    </dgm:pt>
    <dgm:pt modelId="{37F5BBF0-DC6B-4BD3-AF98-B76D81AE10B3}" type="pres">
      <dgm:prSet presAssocID="{D8ED227A-812A-4C7C-B822-8B2DA0A6F22A}" presName="horzSpace2" presStyleCnt="0"/>
      <dgm:spPr/>
    </dgm:pt>
    <dgm:pt modelId="{ACA23574-81F6-4922-9333-20B306C65C7F}" type="pres">
      <dgm:prSet presAssocID="{D8ED227A-812A-4C7C-B822-8B2DA0A6F22A}" presName="tx2" presStyleLbl="revTx" presStyleIdx="4" presStyleCnt="8"/>
      <dgm:spPr/>
    </dgm:pt>
    <dgm:pt modelId="{7C4EA90E-CF9F-495E-AC9B-EAEA81093088}" type="pres">
      <dgm:prSet presAssocID="{D8ED227A-812A-4C7C-B822-8B2DA0A6F22A}" presName="vert2" presStyleCnt="0"/>
      <dgm:spPr/>
    </dgm:pt>
    <dgm:pt modelId="{B7A0D7E7-2274-4991-8FFE-6AD73FE13A0A}" type="pres">
      <dgm:prSet presAssocID="{D8ED227A-812A-4C7C-B822-8B2DA0A6F22A}" presName="thinLine2b" presStyleLbl="callout" presStyleIdx="2" presStyleCnt="5"/>
      <dgm:spPr/>
    </dgm:pt>
    <dgm:pt modelId="{C248A8F7-A287-47B4-B505-30C07BDC019E}" type="pres">
      <dgm:prSet presAssocID="{D8ED227A-812A-4C7C-B822-8B2DA0A6F22A}" presName="vertSpace2b" presStyleCnt="0"/>
      <dgm:spPr/>
    </dgm:pt>
    <dgm:pt modelId="{AC6A803F-20C2-4170-B440-82F73685D235}" type="pres">
      <dgm:prSet presAssocID="{8931F424-BC44-4836-80F7-EFFD33844E12}" presName="horz2" presStyleCnt="0"/>
      <dgm:spPr/>
    </dgm:pt>
    <dgm:pt modelId="{A01A6B6C-F66A-47C2-AE72-0555D1B0F675}" type="pres">
      <dgm:prSet presAssocID="{8931F424-BC44-4836-80F7-EFFD33844E12}" presName="horzSpace2" presStyleCnt="0"/>
      <dgm:spPr/>
    </dgm:pt>
    <dgm:pt modelId="{A5C8CFC5-0EED-4E9E-8ECD-B2F7C389D284}" type="pres">
      <dgm:prSet presAssocID="{8931F424-BC44-4836-80F7-EFFD33844E12}" presName="tx2" presStyleLbl="revTx" presStyleIdx="5" presStyleCnt="8"/>
      <dgm:spPr/>
    </dgm:pt>
    <dgm:pt modelId="{CFE21F83-AB62-451B-95CD-F9EEF3CFFE51}" type="pres">
      <dgm:prSet presAssocID="{8931F424-BC44-4836-80F7-EFFD33844E12}" presName="vert2" presStyleCnt="0"/>
      <dgm:spPr/>
    </dgm:pt>
    <dgm:pt modelId="{3CBA72D5-B962-4E02-AA84-F8350211573D}" type="pres">
      <dgm:prSet presAssocID="{8931F424-BC44-4836-80F7-EFFD33844E12}" presName="thinLine2b" presStyleLbl="callout" presStyleIdx="3" presStyleCnt="5"/>
      <dgm:spPr/>
    </dgm:pt>
    <dgm:pt modelId="{7A7649A4-8384-4AE4-B918-4255DFA8EF0D}" type="pres">
      <dgm:prSet presAssocID="{8931F424-BC44-4836-80F7-EFFD33844E12}" presName="vertSpace2b" presStyleCnt="0"/>
      <dgm:spPr/>
    </dgm:pt>
    <dgm:pt modelId="{430EF75C-630F-411E-8A9A-F9DDEDDA3D9A}" type="pres">
      <dgm:prSet presAssocID="{407E9B7E-7E8B-45D7-B1DE-655D6237839A}" presName="thickLine" presStyleLbl="alignNode1" presStyleIdx="2" presStyleCnt="3"/>
      <dgm:spPr/>
    </dgm:pt>
    <dgm:pt modelId="{E062986E-866C-4987-86CD-11AE2A9B2CBF}" type="pres">
      <dgm:prSet presAssocID="{407E9B7E-7E8B-45D7-B1DE-655D6237839A}" presName="horz1" presStyleCnt="0"/>
      <dgm:spPr/>
    </dgm:pt>
    <dgm:pt modelId="{DF199388-0479-42C8-A625-0EE275FC5AF9}" type="pres">
      <dgm:prSet presAssocID="{407E9B7E-7E8B-45D7-B1DE-655D6237839A}" presName="tx1" presStyleLbl="revTx" presStyleIdx="6" presStyleCnt="8"/>
      <dgm:spPr/>
    </dgm:pt>
    <dgm:pt modelId="{1DD3E2DC-934C-4A82-800D-BD5B6F8AEF94}" type="pres">
      <dgm:prSet presAssocID="{407E9B7E-7E8B-45D7-B1DE-655D6237839A}" presName="vert1" presStyleCnt="0"/>
      <dgm:spPr/>
    </dgm:pt>
    <dgm:pt modelId="{26885E74-8801-4B17-9F32-CED894845CC7}" type="pres">
      <dgm:prSet presAssocID="{339EC24A-D6BE-4A53-9278-EBBF831D8CA5}" presName="vertSpace2a" presStyleCnt="0"/>
      <dgm:spPr/>
    </dgm:pt>
    <dgm:pt modelId="{77D572EE-1D10-48E3-866D-1943EAD00FF7}" type="pres">
      <dgm:prSet presAssocID="{339EC24A-D6BE-4A53-9278-EBBF831D8CA5}" presName="horz2" presStyleCnt="0"/>
      <dgm:spPr/>
    </dgm:pt>
    <dgm:pt modelId="{7574A28A-09AC-4CA8-92FD-12C2EB1CCF40}" type="pres">
      <dgm:prSet presAssocID="{339EC24A-D6BE-4A53-9278-EBBF831D8CA5}" presName="horzSpace2" presStyleCnt="0"/>
      <dgm:spPr/>
    </dgm:pt>
    <dgm:pt modelId="{8B419FD0-4852-4332-A27D-EF0AC43DE6B7}" type="pres">
      <dgm:prSet presAssocID="{339EC24A-D6BE-4A53-9278-EBBF831D8CA5}" presName="tx2" presStyleLbl="revTx" presStyleIdx="7" presStyleCnt="8"/>
      <dgm:spPr/>
    </dgm:pt>
    <dgm:pt modelId="{0E224366-131E-4678-A29D-E3FC602759BF}" type="pres">
      <dgm:prSet presAssocID="{339EC24A-D6BE-4A53-9278-EBBF831D8CA5}" presName="vert2" presStyleCnt="0"/>
      <dgm:spPr/>
    </dgm:pt>
    <dgm:pt modelId="{400CC9F1-8F83-4A30-936F-F9B3CE709DCA}" type="pres">
      <dgm:prSet presAssocID="{339EC24A-D6BE-4A53-9278-EBBF831D8CA5}" presName="thinLine2b" presStyleLbl="callout" presStyleIdx="4" presStyleCnt="5"/>
      <dgm:spPr/>
    </dgm:pt>
    <dgm:pt modelId="{F98B29A7-77C7-4510-A92A-C081037992AC}" type="pres">
      <dgm:prSet presAssocID="{339EC24A-D6BE-4A53-9278-EBBF831D8CA5}" presName="vertSpace2b" presStyleCnt="0"/>
      <dgm:spPr/>
    </dgm:pt>
  </dgm:ptLst>
  <dgm:cxnLst>
    <dgm:cxn modelId="{281ECA1A-6394-4C32-A2E5-305A5B4745EE}" srcId="{2B182130-6FEE-4B14-91DE-FA1917082828}" destId="{407E9B7E-7E8B-45D7-B1DE-655D6237839A}" srcOrd="2" destOrd="0" parTransId="{60C21423-FDCC-4FCA-9373-8457B7E9C8DE}" sibTransId="{BEC42E3E-457E-4D7D-8445-6C1BCEA76C43}"/>
    <dgm:cxn modelId="{25E77A1E-ED4A-45FD-88B9-9C76B24A2367}" srcId="{8B7073F4-3CEF-408D-BAC5-74E7B6B7766C}" destId="{D8ED227A-812A-4C7C-B822-8B2DA0A6F22A}" srcOrd="0" destOrd="0" parTransId="{F7747718-B524-4B26-B2DB-E072B05F3EFA}" sibTransId="{71ABA5AD-F897-497B-9599-F31B29F4405D}"/>
    <dgm:cxn modelId="{F13C8026-5CA7-4DBE-87DC-858692B6C8B3}" type="presOf" srcId="{339EC24A-D6BE-4A53-9278-EBBF831D8CA5}" destId="{8B419FD0-4852-4332-A27D-EF0AC43DE6B7}" srcOrd="0" destOrd="0" presId="urn:microsoft.com/office/officeart/2008/layout/LinedList"/>
    <dgm:cxn modelId="{4D775D34-29F0-4273-939C-A05939079141}" type="presOf" srcId="{D8ED227A-812A-4C7C-B822-8B2DA0A6F22A}" destId="{ACA23574-81F6-4922-9333-20B306C65C7F}" srcOrd="0" destOrd="0" presId="urn:microsoft.com/office/officeart/2008/layout/LinedList"/>
    <dgm:cxn modelId="{8A58DC37-4D35-4BDD-99AB-6B6895D99B63}" type="presOf" srcId="{407E9B7E-7E8B-45D7-B1DE-655D6237839A}" destId="{DF199388-0479-42C8-A625-0EE275FC5AF9}" srcOrd="0" destOrd="0" presId="urn:microsoft.com/office/officeart/2008/layout/LinedList"/>
    <dgm:cxn modelId="{86F5AE5D-4F48-457E-8943-EB4BEB0DF043}" srcId="{5A1C8E90-933F-4DE3-BD1F-53B4BCF17FB4}" destId="{E181CD49-B009-4E2B-B444-6489F8AC61D3}" srcOrd="0" destOrd="0" parTransId="{A2285B25-738A-401F-8A18-F2A879F044FD}" sibTransId="{0B7CF555-B5F5-4386-8299-EFFB998C0CC7}"/>
    <dgm:cxn modelId="{62D5AB6D-DFE0-441A-A932-A20E6D33000F}" type="presOf" srcId="{5A1C8E90-933F-4DE3-BD1F-53B4BCF17FB4}" destId="{B3A449BA-B160-4AA0-B182-52D08C0343B3}" srcOrd="0" destOrd="0" presId="urn:microsoft.com/office/officeart/2008/layout/LinedList"/>
    <dgm:cxn modelId="{1B19EC6E-ACC5-41B3-AE3B-74C337BF5077}" srcId="{2B182130-6FEE-4B14-91DE-FA1917082828}" destId="{8B7073F4-3CEF-408D-BAC5-74E7B6B7766C}" srcOrd="1" destOrd="0" parTransId="{0E001DAA-6C14-4A86-91D2-20DAA84EE829}" sibTransId="{7A60A093-B1BD-4D58-B3C1-1569E01BECF1}"/>
    <dgm:cxn modelId="{9A085C5A-0967-4C10-BC56-1D4DFA02183D}" type="presOf" srcId="{E181CD49-B009-4E2B-B444-6489F8AC61D3}" destId="{EE953481-DB6D-489C-B8E3-AFEEA0AC6144}" srcOrd="0" destOrd="0" presId="urn:microsoft.com/office/officeart/2008/layout/LinedList"/>
    <dgm:cxn modelId="{56537D89-1EE9-44DF-A741-C10BE08EAC51}" srcId="{5A1C8E90-933F-4DE3-BD1F-53B4BCF17FB4}" destId="{97A80882-28DF-4490-B0A3-7012154B492D}" srcOrd="1" destOrd="0" parTransId="{06425CAD-AB90-4312-AC8D-ABE64F87FC48}" sibTransId="{1B62D99C-2F1E-4FF9-8032-550839A43145}"/>
    <dgm:cxn modelId="{B5032E9A-A01B-438F-8C8C-135B94379510}" srcId="{407E9B7E-7E8B-45D7-B1DE-655D6237839A}" destId="{339EC24A-D6BE-4A53-9278-EBBF831D8CA5}" srcOrd="0" destOrd="0" parTransId="{6BE9BDF7-B455-40C3-B7D6-9FB8AD41D1B6}" sibTransId="{22B2F27F-4298-4276-A0FD-C331E6842346}"/>
    <dgm:cxn modelId="{DC81C59E-74DE-425A-817E-820C415EE09B}" type="presOf" srcId="{2B182130-6FEE-4B14-91DE-FA1917082828}" destId="{E234BBFA-8816-4BED-84F6-15CA699F3E48}" srcOrd="0" destOrd="0" presId="urn:microsoft.com/office/officeart/2008/layout/LinedList"/>
    <dgm:cxn modelId="{615673CE-E333-4DB3-978E-0970D6BB9BD5}" type="presOf" srcId="{97A80882-28DF-4490-B0A3-7012154B492D}" destId="{6904C8E9-3B5C-4E35-950A-9ADDD02875C5}" srcOrd="0" destOrd="0" presId="urn:microsoft.com/office/officeart/2008/layout/LinedList"/>
    <dgm:cxn modelId="{02F5C6DC-E6BE-4137-9A50-FFFDD874CDAD}" srcId="{2B182130-6FEE-4B14-91DE-FA1917082828}" destId="{5A1C8E90-933F-4DE3-BD1F-53B4BCF17FB4}" srcOrd="0" destOrd="0" parTransId="{500C1807-7064-4EC7-AFD7-939FD729CBCA}" sibTransId="{E1B7F744-1C6A-4060-AF63-547F652D1E31}"/>
    <dgm:cxn modelId="{CBDA12DF-F5D6-40F5-AFCC-D9620AEC23E3}" type="presOf" srcId="{8931F424-BC44-4836-80F7-EFFD33844E12}" destId="{A5C8CFC5-0EED-4E9E-8ECD-B2F7C389D284}" srcOrd="0" destOrd="0" presId="urn:microsoft.com/office/officeart/2008/layout/LinedList"/>
    <dgm:cxn modelId="{AB0302E7-9656-4176-A762-EC6868E8A313}" srcId="{8B7073F4-3CEF-408D-BAC5-74E7B6B7766C}" destId="{8931F424-BC44-4836-80F7-EFFD33844E12}" srcOrd="1" destOrd="0" parTransId="{7E72B51D-0670-4381-B07C-794396A17218}" sibTransId="{F79595C7-FB94-4255-BE94-4B6BF3246037}"/>
    <dgm:cxn modelId="{51192AEC-81AD-4F07-A748-12D32CF72181}" type="presOf" srcId="{8B7073F4-3CEF-408D-BAC5-74E7B6B7766C}" destId="{B830E2E6-FC44-484B-8F25-C47A761C74A1}" srcOrd="0" destOrd="0" presId="urn:microsoft.com/office/officeart/2008/layout/LinedList"/>
    <dgm:cxn modelId="{47083A47-A0BF-4772-9EED-109D5A1F2FB8}" type="presParOf" srcId="{E234BBFA-8816-4BED-84F6-15CA699F3E48}" destId="{1D7F4F28-74A5-4A1A-B15B-38D51B7E051C}" srcOrd="0" destOrd="0" presId="urn:microsoft.com/office/officeart/2008/layout/LinedList"/>
    <dgm:cxn modelId="{04F65378-C8CA-40CD-8A43-301ED04EF9DF}" type="presParOf" srcId="{E234BBFA-8816-4BED-84F6-15CA699F3E48}" destId="{0B64F149-DDFA-429B-9AF0-DE198FFC3CD6}" srcOrd="1" destOrd="0" presId="urn:microsoft.com/office/officeart/2008/layout/LinedList"/>
    <dgm:cxn modelId="{044CADF6-DD3F-4469-B846-5FB33F86511E}" type="presParOf" srcId="{0B64F149-DDFA-429B-9AF0-DE198FFC3CD6}" destId="{B3A449BA-B160-4AA0-B182-52D08C0343B3}" srcOrd="0" destOrd="0" presId="urn:microsoft.com/office/officeart/2008/layout/LinedList"/>
    <dgm:cxn modelId="{D407BE45-7370-4508-B000-7B6854A8DD50}" type="presParOf" srcId="{0B64F149-DDFA-429B-9AF0-DE198FFC3CD6}" destId="{72B78371-EB2A-4AC5-9D55-B2592E81994E}" srcOrd="1" destOrd="0" presId="urn:microsoft.com/office/officeart/2008/layout/LinedList"/>
    <dgm:cxn modelId="{2E5D355B-D2D4-4677-AAB7-DB696F60711D}" type="presParOf" srcId="{72B78371-EB2A-4AC5-9D55-B2592E81994E}" destId="{7AC6BD26-59C3-4658-A8C9-93248790A142}" srcOrd="0" destOrd="0" presId="urn:microsoft.com/office/officeart/2008/layout/LinedList"/>
    <dgm:cxn modelId="{6DB99B56-D333-4C75-B667-8B24806AE675}" type="presParOf" srcId="{72B78371-EB2A-4AC5-9D55-B2592E81994E}" destId="{29192617-4662-4C4D-9928-322779C09A0D}" srcOrd="1" destOrd="0" presId="urn:microsoft.com/office/officeart/2008/layout/LinedList"/>
    <dgm:cxn modelId="{9606547B-7DB1-4E6D-A719-722C61FC038C}" type="presParOf" srcId="{29192617-4662-4C4D-9928-322779C09A0D}" destId="{E6AE5481-4D2F-4159-8089-EF21A44AAB41}" srcOrd="0" destOrd="0" presId="urn:microsoft.com/office/officeart/2008/layout/LinedList"/>
    <dgm:cxn modelId="{440851C7-A7D8-418B-8EF9-A646EAA70224}" type="presParOf" srcId="{29192617-4662-4C4D-9928-322779C09A0D}" destId="{EE953481-DB6D-489C-B8E3-AFEEA0AC6144}" srcOrd="1" destOrd="0" presId="urn:microsoft.com/office/officeart/2008/layout/LinedList"/>
    <dgm:cxn modelId="{A2EDAEA0-CF7C-4153-869F-D09118A807D8}" type="presParOf" srcId="{29192617-4662-4C4D-9928-322779C09A0D}" destId="{53540F19-D9D4-4580-B340-8A79B6108F38}" srcOrd="2" destOrd="0" presId="urn:microsoft.com/office/officeart/2008/layout/LinedList"/>
    <dgm:cxn modelId="{EF8608F0-B78D-48A7-A061-78C8D5A8C8BD}" type="presParOf" srcId="{72B78371-EB2A-4AC5-9D55-B2592E81994E}" destId="{C2EAF815-8116-4F6A-A16A-88C18EE2E7DB}" srcOrd="2" destOrd="0" presId="urn:microsoft.com/office/officeart/2008/layout/LinedList"/>
    <dgm:cxn modelId="{D67B25D6-CDEC-4D7E-BB21-0FEAC4FBF530}" type="presParOf" srcId="{72B78371-EB2A-4AC5-9D55-B2592E81994E}" destId="{C5E14BC0-B3A6-44B8-9B4F-84C6E54E1644}" srcOrd="3" destOrd="0" presId="urn:microsoft.com/office/officeart/2008/layout/LinedList"/>
    <dgm:cxn modelId="{3525AF5E-CE7D-40E5-8A3C-FFBECD2C301F}" type="presParOf" srcId="{72B78371-EB2A-4AC5-9D55-B2592E81994E}" destId="{48113FFA-147D-4883-B2EF-450E61651E8A}" srcOrd="4" destOrd="0" presId="urn:microsoft.com/office/officeart/2008/layout/LinedList"/>
    <dgm:cxn modelId="{97C72DBA-FD70-4DA2-8C3F-F02BCA92B36C}" type="presParOf" srcId="{48113FFA-147D-4883-B2EF-450E61651E8A}" destId="{94837CFA-BB3D-4820-9280-F6218864C7DF}" srcOrd="0" destOrd="0" presId="urn:microsoft.com/office/officeart/2008/layout/LinedList"/>
    <dgm:cxn modelId="{BFFBA80B-2CAF-46AF-ACF7-F0192C7A424C}" type="presParOf" srcId="{48113FFA-147D-4883-B2EF-450E61651E8A}" destId="{6904C8E9-3B5C-4E35-950A-9ADDD02875C5}" srcOrd="1" destOrd="0" presId="urn:microsoft.com/office/officeart/2008/layout/LinedList"/>
    <dgm:cxn modelId="{E1C97FA5-1501-4340-BC26-FB4426A068B8}" type="presParOf" srcId="{48113FFA-147D-4883-B2EF-450E61651E8A}" destId="{253A2FE9-4E56-4761-8815-DDC156C42C14}" srcOrd="2" destOrd="0" presId="urn:microsoft.com/office/officeart/2008/layout/LinedList"/>
    <dgm:cxn modelId="{D3B1F368-EF65-4F80-8D72-51C3B30F155C}" type="presParOf" srcId="{72B78371-EB2A-4AC5-9D55-B2592E81994E}" destId="{8C29A207-33AC-4BEC-9EB4-F0C9CC14DAB1}" srcOrd="5" destOrd="0" presId="urn:microsoft.com/office/officeart/2008/layout/LinedList"/>
    <dgm:cxn modelId="{F6C224E5-C36B-4CC2-9AB2-16FE6C944C2F}" type="presParOf" srcId="{72B78371-EB2A-4AC5-9D55-B2592E81994E}" destId="{577E2440-2327-4CAF-823A-32CEA302C7F0}" srcOrd="6" destOrd="0" presId="urn:microsoft.com/office/officeart/2008/layout/LinedList"/>
    <dgm:cxn modelId="{E26B5D46-A135-4B96-9F07-0E3645BDB72D}" type="presParOf" srcId="{E234BBFA-8816-4BED-84F6-15CA699F3E48}" destId="{AEC65DBE-53D7-4E1C-9C68-B9C845DCDC85}" srcOrd="2" destOrd="0" presId="urn:microsoft.com/office/officeart/2008/layout/LinedList"/>
    <dgm:cxn modelId="{ED254A56-1A04-4763-87F7-769438D5D79D}" type="presParOf" srcId="{E234BBFA-8816-4BED-84F6-15CA699F3E48}" destId="{9C7B30A0-09C0-44EC-9EBB-58CC7460DF3A}" srcOrd="3" destOrd="0" presId="urn:microsoft.com/office/officeart/2008/layout/LinedList"/>
    <dgm:cxn modelId="{8683E2D1-8B54-471B-9E2B-CD7CBAAFC1EB}" type="presParOf" srcId="{9C7B30A0-09C0-44EC-9EBB-58CC7460DF3A}" destId="{B830E2E6-FC44-484B-8F25-C47A761C74A1}" srcOrd="0" destOrd="0" presId="urn:microsoft.com/office/officeart/2008/layout/LinedList"/>
    <dgm:cxn modelId="{FEC05BDF-B5D0-4BA5-80B5-ACF247559C89}" type="presParOf" srcId="{9C7B30A0-09C0-44EC-9EBB-58CC7460DF3A}" destId="{D5080BC4-0969-483F-86F5-220122D08AF5}" srcOrd="1" destOrd="0" presId="urn:microsoft.com/office/officeart/2008/layout/LinedList"/>
    <dgm:cxn modelId="{53622A69-BB93-433B-BAA9-7108150B6202}" type="presParOf" srcId="{D5080BC4-0969-483F-86F5-220122D08AF5}" destId="{1310965F-330C-487D-B792-DF1B76443990}" srcOrd="0" destOrd="0" presId="urn:microsoft.com/office/officeart/2008/layout/LinedList"/>
    <dgm:cxn modelId="{D0F1DFCA-FE26-46CB-9E2C-DBD630054B5B}" type="presParOf" srcId="{D5080BC4-0969-483F-86F5-220122D08AF5}" destId="{5C2DB099-C142-475D-8F01-04DFE2BF60B6}" srcOrd="1" destOrd="0" presId="urn:microsoft.com/office/officeart/2008/layout/LinedList"/>
    <dgm:cxn modelId="{2D145AFA-270F-40B2-9DB2-76C1646A6F5C}" type="presParOf" srcId="{5C2DB099-C142-475D-8F01-04DFE2BF60B6}" destId="{37F5BBF0-DC6B-4BD3-AF98-B76D81AE10B3}" srcOrd="0" destOrd="0" presId="urn:microsoft.com/office/officeart/2008/layout/LinedList"/>
    <dgm:cxn modelId="{720E61AA-3821-410C-B8AE-EFEFE20BE4A3}" type="presParOf" srcId="{5C2DB099-C142-475D-8F01-04DFE2BF60B6}" destId="{ACA23574-81F6-4922-9333-20B306C65C7F}" srcOrd="1" destOrd="0" presId="urn:microsoft.com/office/officeart/2008/layout/LinedList"/>
    <dgm:cxn modelId="{3D374A6D-0E68-42BC-A99C-6C7BE1FBEC69}" type="presParOf" srcId="{5C2DB099-C142-475D-8F01-04DFE2BF60B6}" destId="{7C4EA90E-CF9F-495E-AC9B-EAEA81093088}" srcOrd="2" destOrd="0" presId="urn:microsoft.com/office/officeart/2008/layout/LinedList"/>
    <dgm:cxn modelId="{434F3F43-F684-4919-BEF5-D1E5C690428D}" type="presParOf" srcId="{D5080BC4-0969-483F-86F5-220122D08AF5}" destId="{B7A0D7E7-2274-4991-8FFE-6AD73FE13A0A}" srcOrd="2" destOrd="0" presId="urn:microsoft.com/office/officeart/2008/layout/LinedList"/>
    <dgm:cxn modelId="{EE4C9CE5-A994-48E5-83D4-9BA23FC3FAA0}" type="presParOf" srcId="{D5080BC4-0969-483F-86F5-220122D08AF5}" destId="{C248A8F7-A287-47B4-B505-30C07BDC019E}" srcOrd="3" destOrd="0" presId="urn:microsoft.com/office/officeart/2008/layout/LinedList"/>
    <dgm:cxn modelId="{B9CAB1EF-C9AF-46BB-9693-4CB64D5AB06F}" type="presParOf" srcId="{D5080BC4-0969-483F-86F5-220122D08AF5}" destId="{AC6A803F-20C2-4170-B440-82F73685D235}" srcOrd="4" destOrd="0" presId="urn:microsoft.com/office/officeart/2008/layout/LinedList"/>
    <dgm:cxn modelId="{3115A9C4-0EE2-4E67-840C-90A037A54513}" type="presParOf" srcId="{AC6A803F-20C2-4170-B440-82F73685D235}" destId="{A01A6B6C-F66A-47C2-AE72-0555D1B0F675}" srcOrd="0" destOrd="0" presId="urn:microsoft.com/office/officeart/2008/layout/LinedList"/>
    <dgm:cxn modelId="{E27CC9D1-37C5-465F-A2A9-9031E20EB5E1}" type="presParOf" srcId="{AC6A803F-20C2-4170-B440-82F73685D235}" destId="{A5C8CFC5-0EED-4E9E-8ECD-B2F7C389D284}" srcOrd="1" destOrd="0" presId="urn:microsoft.com/office/officeart/2008/layout/LinedList"/>
    <dgm:cxn modelId="{238F9C43-D13D-450E-982A-95C7EDE0FDB9}" type="presParOf" srcId="{AC6A803F-20C2-4170-B440-82F73685D235}" destId="{CFE21F83-AB62-451B-95CD-F9EEF3CFFE51}" srcOrd="2" destOrd="0" presId="urn:microsoft.com/office/officeart/2008/layout/LinedList"/>
    <dgm:cxn modelId="{6EE7E750-650A-4687-8655-7D4402E687A5}" type="presParOf" srcId="{D5080BC4-0969-483F-86F5-220122D08AF5}" destId="{3CBA72D5-B962-4E02-AA84-F8350211573D}" srcOrd="5" destOrd="0" presId="urn:microsoft.com/office/officeart/2008/layout/LinedList"/>
    <dgm:cxn modelId="{71E3CDE1-B228-4E12-ACD9-D1EBB53C1E76}" type="presParOf" srcId="{D5080BC4-0969-483F-86F5-220122D08AF5}" destId="{7A7649A4-8384-4AE4-B918-4255DFA8EF0D}" srcOrd="6" destOrd="0" presId="urn:microsoft.com/office/officeart/2008/layout/LinedList"/>
    <dgm:cxn modelId="{465AE4DF-E037-42DD-92E6-62D1A446A61F}" type="presParOf" srcId="{E234BBFA-8816-4BED-84F6-15CA699F3E48}" destId="{430EF75C-630F-411E-8A9A-F9DDEDDA3D9A}" srcOrd="4" destOrd="0" presId="urn:microsoft.com/office/officeart/2008/layout/LinedList"/>
    <dgm:cxn modelId="{26352730-0D5C-46A5-B3F3-9C16CC3ED77E}" type="presParOf" srcId="{E234BBFA-8816-4BED-84F6-15CA699F3E48}" destId="{E062986E-866C-4987-86CD-11AE2A9B2CBF}" srcOrd="5" destOrd="0" presId="urn:microsoft.com/office/officeart/2008/layout/LinedList"/>
    <dgm:cxn modelId="{30FEFD59-BDF5-4A63-9560-3BF428FFF498}" type="presParOf" srcId="{E062986E-866C-4987-86CD-11AE2A9B2CBF}" destId="{DF199388-0479-42C8-A625-0EE275FC5AF9}" srcOrd="0" destOrd="0" presId="urn:microsoft.com/office/officeart/2008/layout/LinedList"/>
    <dgm:cxn modelId="{7A99AC39-9BBB-4BA1-950A-CD8FEA066D4D}" type="presParOf" srcId="{E062986E-866C-4987-86CD-11AE2A9B2CBF}" destId="{1DD3E2DC-934C-4A82-800D-BD5B6F8AEF94}" srcOrd="1" destOrd="0" presId="urn:microsoft.com/office/officeart/2008/layout/LinedList"/>
    <dgm:cxn modelId="{B765FD66-3BAF-48F8-BAB8-385BDE99703F}" type="presParOf" srcId="{1DD3E2DC-934C-4A82-800D-BD5B6F8AEF94}" destId="{26885E74-8801-4B17-9F32-CED894845CC7}" srcOrd="0" destOrd="0" presId="urn:microsoft.com/office/officeart/2008/layout/LinedList"/>
    <dgm:cxn modelId="{74648F1B-C180-479E-9DE0-AE0055D43B11}" type="presParOf" srcId="{1DD3E2DC-934C-4A82-800D-BD5B6F8AEF94}" destId="{77D572EE-1D10-48E3-866D-1943EAD00FF7}" srcOrd="1" destOrd="0" presId="urn:microsoft.com/office/officeart/2008/layout/LinedList"/>
    <dgm:cxn modelId="{3692AA43-49D5-4AC1-9ACB-A0EC0556EE4D}" type="presParOf" srcId="{77D572EE-1D10-48E3-866D-1943EAD00FF7}" destId="{7574A28A-09AC-4CA8-92FD-12C2EB1CCF40}" srcOrd="0" destOrd="0" presId="urn:microsoft.com/office/officeart/2008/layout/LinedList"/>
    <dgm:cxn modelId="{9A9CA222-1AF0-4FD7-B5BA-9A123F0B7961}" type="presParOf" srcId="{77D572EE-1D10-48E3-866D-1943EAD00FF7}" destId="{8B419FD0-4852-4332-A27D-EF0AC43DE6B7}" srcOrd="1" destOrd="0" presId="urn:microsoft.com/office/officeart/2008/layout/LinedList"/>
    <dgm:cxn modelId="{E7485F28-58BF-4948-999B-5E01BBE18F07}" type="presParOf" srcId="{77D572EE-1D10-48E3-866D-1943EAD00FF7}" destId="{0E224366-131E-4678-A29D-E3FC602759BF}" srcOrd="2" destOrd="0" presId="urn:microsoft.com/office/officeart/2008/layout/LinedList"/>
    <dgm:cxn modelId="{22628432-7BE2-44DC-8B4F-B8ABBFFC4946}" type="presParOf" srcId="{1DD3E2DC-934C-4A82-800D-BD5B6F8AEF94}" destId="{400CC9F1-8F83-4A30-936F-F9B3CE709DCA}" srcOrd="2" destOrd="0" presId="urn:microsoft.com/office/officeart/2008/layout/LinedList"/>
    <dgm:cxn modelId="{AABA7C13-D37D-4797-BFEC-CFD6D1D26B76}" type="presParOf" srcId="{1DD3E2DC-934C-4A82-800D-BD5B6F8AEF94}" destId="{F98B29A7-77C7-4510-A92A-C081037992AC}" srcOrd="3"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B6606-059C-41AE-B038-3439FD9DE098}"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BE"/>
        </a:p>
      </dgm:t>
    </dgm:pt>
    <dgm:pt modelId="{BE726E73-0676-4F1B-97F0-F3B3BCC61E21}">
      <dgm:prSet/>
      <dgm:spPr/>
      <dgm:t>
        <a:bodyPr/>
        <a:lstStyle/>
        <a:p>
          <a:r>
            <a:rPr lang="en-GB" b="1" i="0" dirty="0"/>
            <a:t>Student-</a:t>
          </a:r>
          <a:r>
            <a:rPr lang="en-GB" b="1" i="0" dirty="0" err="1"/>
            <a:t>Centered</a:t>
          </a:r>
          <a:r>
            <a:rPr lang="en-GB" b="1" i="0" dirty="0"/>
            <a:t> Learning</a:t>
          </a:r>
          <a:r>
            <a:rPr lang="en-GB" b="0" i="0" dirty="0"/>
            <a:t>: Lessons should encourage students to actively participate, ask questions, and collaborate on practical tasks.</a:t>
          </a:r>
          <a:endParaRPr lang="en-BE" dirty="0"/>
        </a:p>
      </dgm:t>
    </dgm:pt>
    <dgm:pt modelId="{E7837BC9-166D-4644-899F-D9A85E8299D2}" type="parTrans" cxnId="{8639BE63-0A7D-40B6-B951-D6C43C3E198E}">
      <dgm:prSet/>
      <dgm:spPr/>
      <dgm:t>
        <a:bodyPr/>
        <a:lstStyle/>
        <a:p>
          <a:endParaRPr lang="en-BE"/>
        </a:p>
      </dgm:t>
    </dgm:pt>
    <dgm:pt modelId="{9F64C386-657A-41DF-BFCB-6A757A3D25D9}" type="sibTrans" cxnId="{8639BE63-0A7D-40B6-B951-D6C43C3E198E}">
      <dgm:prSet/>
      <dgm:spPr/>
      <dgm:t>
        <a:bodyPr/>
        <a:lstStyle/>
        <a:p>
          <a:endParaRPr lang="en-BE"/>
        </a:p>
      </dgm:t>
    </dgm:pt>
    <dgm:pt modelId="{4F68AF7B-616D-4692-8885-56311ABC1387}">
      <dgm:prSet/>
      <dgm:spPr/>
      <dgm:t>
        <a:bodyPr/>
        <a:lstStyle/>
        <a:p>
          <a:r>
            <a:rPr lang="en-GB" b="1" i="0" dirty="0"/>
            <a:t>Iterative Design</a:t>
          </a:r>
          <a:r>
            <a:rPr lang="en-GB" b="0" i="0" dirty="0"/>
            <a:t>: It is important to regularly refine lesson plans based on student feedback and learning outcomes.</a:t>
          </a:r>
          <a:endParaRPr lang="en-BE" dirty="0"/>
        </a:p>
      </dgm:t>
    </dgm:pt>
    <dgm:pt modelId="{69B2124E-F602-472C-8715-FE0A99949D69}" type="parTrans" cxnId="{F2608714-862C-4B5C-A98C-06CD330CC861}">
      <dgm:prSet/>
      <dgm:spPr/>
      <dgm:t>
        <a:bodyPr/>
        <a:lstStyle/>
        <a:p>
          <a:endParaRPr lang="en-BE"/>
        </a:p>
      </dgm:t>
    </dgm:pt>
    <dgm:pt modelId="{FCAD019E-E774-4119-A5FF-04B38806BAD7}" type="sibTrans" cxnId="{F2608714-862C-4B5C-A98C-06CD330CC861}">
      <dgm:prSet/>
      <dgm:spPr/>
      <dgm:t>
        <a:bodyPr/>
        <a:lstStyle/>
        <a:p>
          <a:endParaRPr lang="en-BE"/>
        </a:p>
      </dgm:t>
    </dgm:pt>
    <dgm:pt modelId="{8F383FED-415C-4D71-AB73-B96DCAF7DCB1}">
      <dgm:prSet/>
      <dgm:spPr/>
      <dgm:t>
        <a:bodyPr/>
        <a:lstStyle/>
        <a:p>
          <a:r>
            <a:rPr lang="en-GB" b="1" i="0" dirty="0"/>
            <a:t>Reflective Practice</a:t>
          </a:r>
          <a:r>
            <a:rPr lang="en-GB" b="0" i="0" dirty="0"/>
            <a:t>: Instructors should assess their teaching approaches, incorporating changes as needed.</a:t>
          </a:r>
          <a:endParaRPr lang="en-BE" dirty="0"/>
        </a:p>
      </dgm:t>
    </dgm:pt>
    <dgm:pt modelId="{C3ACF5BC-C18F-49F5-AAB9-47FADA6A4B8E}" type="parTrans" cxnId="{79E7342F-6669-4D37-B9DD-B2C12E9834A6}">
      <dgm:prSet/>
      <dgm:spPr/>
      <dgm:t>
        <a:bodyPr/>
        <a:lstStyle/>
        <a:p>
          <a:endParaRPr lang="en-BE"/>
        </a:p>
      </dgm:t>
    </dgm:pt>
    <dgm:pt modelId="{3CCC5F01-126B-4125-8413-AB0EE55A3DBB}" type="sibTrans" cxnId="{79E7342F-6669-4D37-B9DD-B2C12E9834A6}">
      <dgm:prSet/>
      <dgm:spPr/>
      <dgm:t>
        <a:bodyPr/>
        <a:lstStyle/>
        <a:p>
          <a:endParaRPr lang="en-BE"/>
        </a:p>
      </dgm:t>
    </dgm:pt>
    <dgm:pt modelId="{AA1104B1-FD1E-487B-942A-643152F7339D}">
      <dgm:prSet/>
      <dgm:spPr/>
      <dgm:t>
        <a:bodyPr/>
        <a:lstStyle/>
        <a:p>
          <a:r>
            <a:rPr lang="en-GB" b="1" i="0" dirty="0"/>
            <a:t>Stakeholder Engagement</a:t>
          </a:r>
          <a:r>
            <a:rPr lang="en-GB" b="0" i="0" dirty="0"/>
            <a:t>: It is important to consider input from students, instructors, and industry experts to align lessons with real-world demands.</a:t>
          </a:r>
          <a:endParaRPr lang="en-BE" dirty="0"/>
        </a:p>
      </dgm:t>
    </dgm:pt>
    <dgm:pt modelId="{06355E96-50B5-4121-BFF6-FD222ACEADF7}" type="parTrans" cxnId="{11B12E4F-1EB3-48BD-8CCA-5B3D82E8E7E1}">
      <dgm:prSet/>
      <dgm:spPr/>
      <dgm:t>
        <a:bodyPr/>
        <a:lstStyle/>
        <a:p>
          <a:endParaRPr lang="en-BE"/>
        </a:p>
      </dgm:t>
    </dgm:pt>
    <dgm:pt modelId="{AAD00A6A-2453-4766-B821-2C3CB61D60C3}" type="sibTrans" cxnId="{11B12E4F-1EB3-48BD-8CCA-5B3D82E8E7E1}">
      <dgm:prSet/>
      <dgm:spPr/>
      <dgm:t>
        <a:bodyPr/>
        <a:lstStyle/>
        <a:p>
          <a:endParaRPr lang="en-BE"/>
        </a:p>
      </dgm:t>
    </dgm:pt>
    <dgm:pt modelId="{7AAF26D6-1695-480B-8DB0-A46FC353BC3A}" type="pres">
      <dgm:prSet presAssocID="{A3DB6606-059C-41AE-B038-3439FD9DE098}" presName="CompostProcess" presStyleCnt="0">
        <dgm:presLayoutVars>
          <dgm:dir/>
          <dgm:resizeHandles val="exact"/>
        </dgm:presLayoutVars>
      </dgm:prSet>
      <dgm:spPr/>
    </dgm:pt>
    <dgm:pt modelId="{B04E6A27-8845-44BE-80B9-DD0CF01CB31F}" type="pres">
      <dgm:prSet presAssocID="{A3DB6606-059C-41AE-B038-3439FD9DE098}" presName="arrow" presStyleLbl="bgShp" presStyleIdx="0" presStyleCnt="1"/>
      <dgm:spPr/>
    </dgm:pt>
    <dgm:pt modelId="{63A8852A-DECB-42B6-8572-D4015140AEB3}" type="pres">
      <dgm:prSet presAssocID="{A3DB6606-059C-41AE-B038-3439FD9DE098}" presName="linearProcess" presStyleCnt="0"/>
      <dgm:spPr/>
    </dgm:pt>
    <dgm:pt modelId="{9867E086-8D27-445E-970F-D9F2FFE6C37C}" type="pres">
      <dgm:prSet presAssocID="{BE726E73-0676-4F1B-97F0-F3B3BCC61E21}" presName="textNode" presStyleLbl="node1" presStyleIdx="0" presStyleCnt="4">
        <dgm:presLayoutVars>
          <dgm:bulletEnabled val="1"/>
        </dgm:presLayoutVars>
      </dgm:prSet>
      <dgm:spPr/>
    </dgm:pt>
    <dgm:pt modelId="{BD20E41D-D8BB-4A2D-9945-70734E108F96}" type="pres">
      <dgm:prSet presAssocID="{9F64C386-657A-41DF-BFCB-6A757A3D25D9}" presName="sibTrans" presStyleCnt="0"/>
      <dgm:spPr/>
    </dgm:pt>
    <dgm:pt modelId="{F5F22A66-8033-40B4-8785-6C817EF5873B}" type="pres">
      <dgm:prSet presAssocID="{4F68AF7B-616D-4692-8885-56311ABC1387}" presName="textNode" presStyleLbl="node1" presStyleIdx="1" presStyleCnt="4">
        <dgm:presLayoutVars>
          <dgm:bulletEnabled val="1"/>
        </dgm:presLayoutVars>
      </dgm:prSet>
      <dgm:spPr/>
    </dgm:pt>
    <dgm:pt modelId="{39C87EB2-944E-419D-B83F-A6A33EC67B93}" type="pres">
      <dgm:prSet presAssocID="{FCAD019E-E774-4119-A5FF-04B38806BAD7}" presName="sibTrans" presStyleCnt="0"/>
      <dgm:spPr/>
    </dgm:pt>
    <dgm:pt modelId="{A5B64B17-9117-4FFA-BBEE-849D58F08449}" type="pres">
      <dgm:prSet presAssocID="{8F383FED-415C-4D71-AB73-B96DCAF7DCB1}" presName="textNode" presStyleLbl="node1" presStyleIdx="2" presStyleCnt="4">
        <dgm:presLayoutVars>
          <dgm:bulletEnabled val="1"/>
        </dgm:presLayoutVars>
      </dgm:prSet>
      <dgm:spPr/>
    </dgm:pt>
    <dgm:pt modelId="{C7E1D11C-D40C-483A-93C7-B2E9486FC799}" type="pres">
      <dgm:prSet presAssocID="{3CCC5F01-126B-4125-8413-AB0EE55A3DBB}" presName="sibTrans" presStyleCnt="0"/>
      <dgm:spPr/>
    </dgm:pt>
    <dgm:pt modelId="{C3B8ADA2-F1CF-4921-9E34-0E561E729554}" type="pres">
      <dgm:prSet presAssocID="{AA1104B1-FD1E-487B-942A-643152F7339D}" presName="textNode" presStyleLbl="node1" presStyleIdx="3" presStyleCnt="4">
        <dgm:presLayoutVars>
          <dgm:bulletEnabled val="1"/>
        </dgm:presLayoutVars>
      </dgm:prSet>
      <dgm:spPr/>
    </dgm:pt>
  </dgm:ptLst>
  <dgm:cxnLst>
    <dgm:cxn modelId="{F2608714-862C-4B5C-A98C-06CD330CC861}" srcId="{A3DB6606-059C-41AE-B038-3439FD9DE098}" destId="{4F68AF7B-616D-4692-8885-56311ABC1387}" srcOrd="1" destOrd="0" parTransId="{69B2124E-F602-472C-8715-FE0A99949D69}" sibTransId="{FCAD019E-E774-4119-A5FF-04B38806BAD7}"/>
    <dgm:cxn modelId="{79E7342F-6669-4D37-B9DD-B2C12E9834A6}" srcId="{A3DB6606-059C-41AE-B038-3439FD9DE098}" destId="{8F383FED-415C-4D71-AB73-B96DCAF7DCB1}" srcOrd="2" destOrd="0" parTransId="{C3ACF5BC-C18F-49F5-AAB9-47FADA6A4B8E}" sibTransId="{3CCC5F01-126B-4125-8413-AB0EE55A3DBB}"/>
    <dgm:cxn modelId="{8639BE63-0A7D-40B6-B951-D6C43C3E198E}" srcId="{A3DB6606-059C-41AE-B038-3439FD9DE098}" destId="{BE726E73-0676-4F1B-97F0-F3B3BCC61E21}" srcOrd="0" destOrd="0" parTransId="{E7837BC9-166D-4644-899F-D9A85E8299D2}" sibTransId="{9F64C386-657A-41DF-BFCB-6A757A3D25D9}"/>
    <dgm:cxn modelId="{A5860E45-E1AD-4A58-9329-C2E8BA7AA6E2}" type="presOf" srcId="{A3DB6606-059C-41AE-B038-3439FD9DE098}" destId="{7AAF26D6-1695-480B-8DB0-A46FC353BC3A}" srcOrd="0" destOrd="0" presId="urn:microsoft.com/office/officeart/2005/8/layout/hProcess9"/>
    <dgm:cxn modelId="{11B12E4F-1EB3-48BD-8CCA-5B3D82E8E7E1}" srcId="{A3DB6606-059C-41AE-B038-3439FD9DE098}" destId="{AA1104B1-FD1E-487B-942A-643152F7339D}" srcOrd="3" destOrd="0" parTransId="{06355E96-50B5-4121-BFF6-FD222ACEADF7}" sibTransId="{AAD00A6A-2453-4766-B821-2C3CB61D60C3}"/>
    <dgm:cxn modelId="{CC0D3697-03EC-4E85-987B-699EF96B6E89}" type="presOf" srcId="{AA1104B1-FD1E-487B-942A-643152F7339D}" destId="{C3B8ADA2-F1CF-4921-9E34-0E561E729554}" srcOrd="0" destOrd="0" presId="urn:microsoft.com/office/officeart/2005/8/layout/hProcess9"/>
    <dgm:cxn modelId="{1953ACC2-B004-443F-B590-E3E8DC4A3430}" type="presOf" srcId="{BE726E73-0676-4F1B-97F0-F3B3BCC61E21}" destId="{9867E086-8D27-445E-970F-D9F2FFE6C37C}" srcOrd="0" destOrd="0" presId="urn:microsoft.com/office/officeart/2005/8/layout/hProcess9"/>
    <dgm:cxn modelId="{4C16D5C7-43AC-49BD-AAF7-163776FA6E60}" type="presOf" srcId="{8F383FED-415C-4D71-AB73-B96DCAF7DCB1}" destId="{A5B64B17-9117-4FFA-BBEE-849D58F08449}" srcOrd="0" destOrd="0" presId="urn:microsoft.com/office/officeart/2005/8/layout/hProcess9"/>
    <dgm:cxn modelId="{C22B64DD-F183-41A3-9129-D913E4FBACB4}" type="presOf" srcId="{4F68AF7B-616D-4692-8885-56311ABC1387}" destId="{F5F22A66-8033-40B4-8785-6C817EF5873B}" srcOrd="0" destOrd="0" presId="urn:microsoft.com/office/officeart/2005/8/layout/hProcess9"/>
    <dgm:cxn modelId="{746E0204-89A6-4CDB-87FD-42B5BB5AD588}" type="presParOf" srcId="{7AAF26D6-1695-480B-8DB0-A46FC353BC3A}" destId="{B04E6A27-8845-44BE-80B9-DD0CF01CB31F}" srcOrd="0" destOrd="0" presId="urn:microsoft.com/office/officeart/2005/8/layout/hProcess9"/>
    <dgm:cxn modelId="{896F22C8-0A89-431F-825B-B1290766E1A7}" type="presParOf" srcId="{7AAF26D6-1695-480B-8DB0-A46FC353BC3A}" destId="{63A8852A-DECB-42B6-8572-D4015140AEB3}" srcOrd="1" destOrd="0" presId="urn:microsoft.com/office/officeart/2005/8/layout/hProcess9"/>
    <dgm:cxn modelId="{209C1789-D1FA-470B-97F8-7C8C411DC299}" type="presParOf" srcId="{63A8852A-DECB-42B6-8572-D4015140AEB3}" destId="{9867E086-8D27-445E-970F-D9F2FFE6C37C}" srcOrd="0" destOrd="0" presId="urn:microsoft.com/office/officeart/2005/8/layout/hProcess9"/>
    <dgm:cxn modelId="{667DF0BE-51D2-4D7F-B2BC-4DD6045FCFC5}" type="presParOf" srcId="{63A8852A-DECB-42B6-8572-D4015140AEB3}" destId="{BD20E41D-D8BB-4A2D-9945-70734E108F96}" srcOrd="1" destOrd="0" presId="urn:microsoft.com/office/officeart/2005/8/layout/hProcess9"/>
    <dgm:cxn modelId="{E600DA75-A9A0-45BC-A6BF-03D65C6FEA23}" type="presParOf" srcId="{63A8852A-DECB-42B6-8572-D4015140AEB3}" destId="{F5F22A66-8033-40B4-8785-6C817EF5873B}" srcOrd="2" destOrd="0" presId="urn:microsoft.com/office/officeart/2005/8/layout/hProcess9"/>
    <dgm:cxn modelId="{C98A4730-5DCB-4174-9A60-F7BBA7DD6BC0}" type="presParOf" srcId="{63A8852A-DECB-42B6-8572-D4015140AEB3}" destId="{39C87EB2-944E-419D-B83F-A6A33EC67B93}" srcOrd="3" destOrd="0" presId="urn:microsoft.com/office/officeart/2005/8/layout/hProcess9"/>
    <dgm:cxn modelId="{57CAE097-FA63-4B35-8A98-2C57E194F4E5}" type="presParOf" srcId="{63A8852A-DECB-42B6-8572-D4015140AEB3}" destId="{A5B64B17-9117-4FFA-BBEE-849D58F08449}" srcOrd="4" destOrd="0" presId="urn:microsoft.com/office/officeart/2005/8/layout/hProcess9"/>
    <dgm:cxn modelId="{BBBF5CEB-894E-43E1-869C-B2E46DBFC8DD}" type="presParOf" srcId="{63A8852A-DECB-42B6-8572-D4015140AEB3}" destId="{C7E1D11C-D40C-483A-93C7-B2E9486FC799}" srcOrd="5" destOrd="0" presId="urn:microsoft.com/office/officeart/2005/8/layout/hProcess9"/>
    <dgm:cxn modelId="{75F48D20-16A6-43DC-AD09-872C647FC53F}" type="presParOf" srcId="{63A8852A-DECB-42B6-8572-D4015140AEB3}" destId="{C3B8ADA2-F1CF-4921-9E34-0E561E729554}"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EF18E-5BAF-4375-85EF-D0098A211B5B}" type="doc">
      <dgm:prSet loTypeId="urn:microsoft.com/office/officeart/2018/2/layout/IconCircleList" loCatId="icon" qsTypeId="urn:microsoft.com/office/officeart/2005/8/quickstyle/simple1" qsCatId="simple" csTypeId="urn:microsoft.com/office/officeart/2005/8/colors/accent6_2" csCatId="accent6" phldr="1"/>
      <dgm:spPr/>
      <dgm:t>
        <a:bodyPr/>
        <a:lstStyle/>
        <a:p>
          <a:endParaRPr lang="en-US"/>
        </a:p>
      </dgm:t>
    </dgm:pt>
    <dgm:pt modelId="{936815E2-7BBB-4DBF-824B-8714B874F4AD}">
      <dgm:prSet custT="1"/>
      <dgm:spPr/>
      <dgm:t>
        <a:bodyPr/>
        <a:lstStyle/>
        <a:p>
          <a:pPr>
            <a:lnSpc>
              <a:spcPct val="100000"/>
            </a:lnSpc>
          </a:pPr>
          <a:r>
            <a:rPr lang="en-GB" sz="1600" b="1" i="0"/>
            <a:t>Objectives and Learning Outcomes: </a:t>
          </a:r>
          <a:r>
            <a:rPr lang="en-GB" sz="1600" b="0" i="0"/>
            <a:t>The lesson design must have clear, measurable objectives and learning outcomes that align with educational standards. This ensures that the lessons are purposeful and focused on specific skills or knowledge that students need to acquire.</a:t>
          </a:r>
          <a:endParaRPr lang="en-US" sz="1600"/>
        </a:p>
      </dgm:t>
    </dgm:pt>
    <dgm:pt modelId="{98E7C7FF-695E-4A07-82C0-F8DC2607A9B0}" type="parTrans" cxnId="{B8AFF672-E890-4D58-8240-F61D0F346B9A}">
      <dgm:prSet/>
      <dgm:spPr/>
      <dgm:t>
        <a:bodyPr/>
        <a:lstStyle/>
        <a:p>
          <a:endParaRPr lang="en-US" sz="2000"/>
        </a:p>
      </dgm:t>
    </dgm:pt>
    <dgm:pt modelId="{AFD0891D-8697-443A-97E9-F1E1F48353A6}" type="sibTrans" cxnId="{B8AFF672-E890-4D58-8240-F61D0F346B9A}">
      <dgm:prSet/>
      <dgm:spPr/>
      <dgm:t>
        <a:bodyPr/>
        <a:lstStyle/>
        <a:p>
          <a:pPr>
            <a:lnSpc>
              <a:spcPct val="100000"/>
            </a:lnSpc>
          </a:pPr>
          <a:endParaRPr lang="en-US" sz="2000"/>
        </a:p>
      </dgm:t>
    </dgm:pt>
    <dgm:pt modelId="{2FC3839F-C725-4F6A-BC2C-BF599FC4208D}">
      <dgm:prSet custT="1"/>
      <dgm:spPr/>
      <dgm:t>
        <a:bodyPr/>
        <a:lstStyle/>
        <a:p>
          <a:pPr>
            <a:lnSpc>
              <a:spcPct val="100000"/>
            </a:lnSpc>
          </a:pPr>
          <a:r>
            <a:rPr lang="en-GB" sz="1600" b="1" i="0"/>
            <a:t>Collaboration and Interactivity</a:t>
          </a:r>
          <a:r>
            <a:rPr lang="en-GB" sz="1600" b="0" i="0"/>
            <a:t>: Effective lesson designs encourage collaboration among students. This can involve group projects, peer reviews, or other activities that require students to work together, share ideas, and learn from each other. Interactivity also plays a crucial role, as engaging students in interactive tasks helps maintain their interest and facilitates deeper learning.</a:t>
          </a:r>
          <a:endParaRPr lang="en-US" sz="1600"/>
        </a:p>
      </dgm:t>
    </dgm:pt>
    <dgm:pt modelId="{C0BA825B-69FB-4F9E-BB5B-2B468BED3C57}" type="parTrans" cxnId="{61099B69-52FF-41EE-ACDB-575915EE3202}">
      <dgm:prSet/>
      <dgm:spPr/>
      <dgm:t>
        <a:bodyPr/>
        <a:lstStyle/>
        <a:p>
          <a:endParaRPr lang="en-US" sz="2000"/>
        </a:p>
      </dgm:t>
    </dgm:pt>
    <dgm:pt modelId="{A2D787D6-197A-4DA1-BB29-2D7908252C06}" type="sibTrans" cxnId="{61099B69-52FF-41EE-ACDB-575915EE3202}">
      <dgm:prSet/>
      <dgm:spPr/>
      <dgm:t>
        <a:bodyPr/>
        <a:lstStyle/>
        <a:p>
          <a:pPr>
            <a:lnSpc>
              <a:spcPct val="100000"/>
            </a:lnSpc>
          </a:pPr>
          <a:endParaRPr lang="en-US" sz="2000"/>
        </a:p>
      </dgm:t>
    </dgm:pt>
    <dgm:pt modelId="{BB2B6336-0BF2-4709-BB3A-6DB9D9351A23}">
      <dgm:prSet custT="1"/>
      <dgm:spPr/>
      <dgm:t>
        <a:bodyPr/>
        <a:lstStyle/>
        <a:p>
          <a:pPr>
            <a:lnSpc>
              <a:spcPct val="100000"/>
            </a:lnSpc>
          </a:pPr>
          <a:r>
            <a:rPr lang="en-GB" sz="1600" b="1" i="0"/>
            <a:t>Integration of Technology</a:t>
          </a:r>
          <a:r>
            <a:rPr lang="en-GB" sz="1600" b="0" i="0"/>
            <a:t>: Integrating technology into lesson designs can enhance learning by providing diverse resources, tools for collaboration, and opportunities for interactive learning. Technology can also support differentiated instruction, allowing teachers to meet the varied needs of their students.</a:t>
          </a:r>
          <a:endParaRPr lang="en-US" sz="1600"/>
        </a:p>
      </dgm:t>
    </dgm:pt>
    <dgm:pt modelId="{36DD22C2-1045-44B4-B2D4-4311B0956E6A}" type="parTrans" cxnId="{37B8B37A-46DE-4EA0-B51A-05BE08C5CA00}">
      <dgm:prSet/>
      <dgm:spPr/>
      <dgm:t>
        <a:bodyPr/>
        <a:lstStyle/>
        <a:p>
          <a:endParaRPr lang="en-US" sz="2000"/>
        </a:p>
      </dgm:t>
    </dgm:pt>
    <dgm:pt modelId="{99CC102C-12C2-4D7B-B8FE-447453BEED73}" type="sibTrans" cxnId="{37B8B37A-46DE-4EA0-B51A-05BE08C5CA00}">
      <dgm:prSet/>
      <dgm:spPr/>
      <dgm:t>
        <a:bodyPr/>
        <a:lstStyle/>
        <a:p>
          <a:pPr>
            <a:lnSpc>
              <a:spcPct val="100000"/>
            </a:lnSpc>
          </a:pPr>
          <a:endParaRPr lang="en-US" sz="2000"/>
        </a:p>
      </dgm:t>
    </dgm:pt>
    <dgm:pt modelId="{AA037E94-9534-4AC3-B1CB-93AC3B12ECF2}">
      <dgm:prSet custT="1"/>
      <dgm:spPr/>
      <dgm:t>
        <a:bodyPr/>
        <a:lstStyle/>
        <a:p>
          <a:pPr>
            <a:lnSpc>
              <a:spcPct val="100000"/>
            </a:lnSpc>
          </a:pPr>
          <a:r>
            <a:rPr lang="en-GB" sz="1600" b="1" i="0"/>
            <a:t>Assessment and Feedback</a:t>
          </a:r>
          <a:r>
            <a:rPr lang="en-GB" sz="1600" b="0" i="0"/>
            <a:t>:</a:t>
          </a:r>
          <a:r>
            <a:rPr lang="en-GB" sz="1600" b="1" i="0"/>
            <a:t> </a:t>
          </a:r>
          <a:r>
            <a:rPr lang="en-GB" sz="1600" b="0" i="0"/>
            <a:t>Assessments should be aligned with the lesson's objectives and provide a means for evaluating student learning. Effective lesson designs include both formative and summative assessments, offering feedback to students that is timely, constructive, and specific. This feedback is essential for guiding students' learning and helping them improve.</a:t>
          </a:r>
          <a:endParaRPr lang="en-US" sz="1600"/>
        </a:p>
      </dgm:t>
    </dgm:pt>
    <dgm:pt modelId="{81486270-76F3-443C-987E-9623A953C0C7}" type="parTrans" cxnId="{45D7D1F1-72C5-4D95-AE1A-078B4E1F7D4C}">
      <dgm:prSet/>
      <dgm:spPr/>
      <dgm:t>
        <a:bodyPr/>
        <a:lstStyle/>
        <a:p>
          <a:endParaRPr lang="en-US" sz="2000"/>
        </a:p>
      </dgm:t>
    </dgm:pt>
    <dgm:pt modelId="{1A8110BB-A8F6-4D32-A84F-425B86C109B5}" type="sibTrans" cxnId="{45D7D1F1-72C5-4D95-AE1A-078B4E1F7D4C}">
      <dgm:prSet/>
      <dgm:spPr/>
      <dgm:t>
        <a:bodyPr/>
        <a:lstStyle/>
        <a:p>
          <a:endParaRPr lang="en-US" sz="2000"/>
        </a:p>
      </dgm:t>
    </dgm:pt>
    <dgm:pt modelId="{B0B8B991-B497-4F7B-8FE7-A2E2B6F192C6}" type="pres">
      <dgm:prSet presAssocID="{4C9EF18E-5BAF-4375-85EF-D0098A211B5B}" presName="root" presStyleCnt="0">
        <dgm:presLayoutVars>
          <dgm:dir/>
          <dgm:resizeHandles val="exact"/>
        </dgm:presLayoutVars>
      </dgm:prSet>
      <dgm:spPr/>
    </dgm:pt>
    <dgm:pt modelId="{6BDD3B81-384D-4C36-98D0-0B100FCCDDEB}" type="pres">
      <dgm:prSet presAssocID="{4C9EF18E-5BAF-4375-85EF-D0098A211B5B}" presName="container" presStyleCnt="0">
        <dgm:presLayoutVars>
          <dgm:dir/>
          <dgm:resizeHandles val="exact"/>
        </dgm:presLayoutVars>
      </dgm:prSet>
      <dgm:spPr/>
    </dgm:pt>
    <dgm:pt modelId="{39631092-E276-4CEC-A220-62B92EC66B43}" type="pres">
      <dgm:prSet presAssocID="{936815E2-7BBB-4DBF-824B-8714B874F4AD}" presName="compNode" presStyleCnt="0"/>
      <dgm:spPr/>
    </dgm:pt>
    <dgm:pt modelId="{9078F4A0-505F-4028-BF3B-258BAA4BC2C0}" type="pres">
      <dgm:prSet presAssocID="{936815E2-7BBB-4DBF-824B-8714B874F4AD}" presName="iconBgRect" presStyleLbl="bgShp" presStyleIdx="0" presStyleCnt="4"/>
      <dgm:spPr/>
    </dgm:pt>
    <dgm:pt modelId="{092EAF08-0CFB-4645-92AC-AE16124925B1}" type="pres">
      <dgm:prSet presAssocID="{936815E2-7BBB-4DBF-824B-8714B874F4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CEF3BB4-3BA9-4141-BB2F-6BAECB5DE8F7}" type="pres">
      <dgm:prSet presAssocID="{936815E2-7BBB-4DBF-824B-8714B874F4AD}" presName="spaceRect" presStyleCnt="0"/>
      <dgm:spPr/>
    </dgm:pt>
    <dgm:pt modelId="{8B3BBE22-884C-4819-8F36-069A15891C5B}" type="pres">
      <dgm:prSet presAssocID="{936815E2-7BBB-4DBF-824B-8714B874F4AD}" presName="textRect" presStyleLbl="revTx" presStyleIdx="0" presStyleCnt="4">
        <dgm:presLayoutVars>
          <dgm:chMax val="1"/>
          <dgm:chPref val="1"/>
        </dgm:presLayoutVars>
      </dgm:prSet>
      <dgm:spPr/>
    </dgm:pt>
    <dgm:pt modelId="{454C0BB1-9FEA-49DC-9898-F41C0D5A764E}" type="pres">
      <dgm:prSet presAssocID="{AFD0891D-8697-443A-97E9-F1E1F48353A6}" presName="sibTrans" presStyleLbl="sibTrans2D1" presStyleIdx="0" presStyleCnt="0"/>
      <dgm:spPr/>
    </dgm:pt>
    <dgm:pt modelId="{5406CD0B-516D-490C-9C12-860E4B9C3D96}" type="pres">
      <dgm:prSet presAssocID="{2FC3839F-C725-4F6A-BC2C-BF599FC4208D}" presName="compNode" presStyleCnt="0"/>
      <dgm:spPr/>
    </dgm:pt>
    <dgm:pt modelId="{FC561AB9-B0D8-41AA-BFB8-699DA6728362}" type="pres">
      <dgm:prSet presAssocID="{2FC3839F-C725-4F6A-BC2C-BF599FC4208D}" presName="iconBgRect" presStyleLbl="bgShp" presStyleIdx="1" presStyleCnt="4"/>
      <dgm:spPr/>
    </dgm:pt>
    <dgm:pt modelId="{9FE07A06-2FC5-4752-9AA7-0BC7E01367E1}" type="pres">
      <dgm:prSet presAssocID="{2FC3839F-C725-4F6A-BC2C-BF599FC420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BC766358-A8A5-443E-B786-8CBD12482BA9}" type="pres">
      <dgm:prSet presAssocID="{2FC3839F-C725-4F6A-BC2C-BF599FC4208D}" presName="spaceRect" presStyleCnt="0"/>
      <dgm:spPr/>
    </dgm:pt>
    <dgm:pt modelId="{375FCE7A-D423-4C76-AB83-F971A0507E47}" type="pres">
      <dgm:prSet presAssocID="{2FC3839F-C725-4F6A-BC2C-BF599FC4208D}" presName="textRect" presStyleLbl="revTx" presStyleIdx="1" presStyleCnt="4">
        <dgm:presLayoutVars>
          <dgm:chMax val="1"/>
          <dgm:chPref val="1"/>
        </dgm:presLayoutVars>
      </dgm:prSet>
      <dgm:spPr/>
    </dgm:pt>
    <dgm:pt modelId="{FCF1D9EA-FFB4-48A5-B1C6-9ED63FF65E8E}" type="pres">
      <dgm:prSet presAssocID="{A2D787D6-197A-4DA1-BB29-2D7908252C06}" presName="sibTrans" presStyleLbl="sibTrans2D1" presStyleIdx="0" presStyleCnt="0"/>
      <dgm:spPr/>
    </dgm:pt>
    <dgm:pt modelId="{07963975-6BFE-46B1-93E7-1BE42A0C7419}" type="pres">
      <dgm:prSet presAssocID="{BB2B6336-0BF2-4709-BB3A-6DB9D9351A23}" presName="compNode" presStyleCnt="0"/>
      <dgm:spPr/>
    </dgm:pt>
    <dgm:pt modelId="{26E3477B-AEE5-41D8-B5B0-BFAF2F4024A8}" type="pres">
      <dgm:prSet presAssocID="{BB2B6336-0BF2-4709-BB3A-6DB9D9351A23}" presName="iconBgRect" presStyleLbl="bgShp" presStyleIdx="2" presStyleCnt="4"/>
      <dgm:spPr/>
    </dgm:pt>
    <dgm:pt modelId="{090C77CB-C67F-43C7-B1AD-6DB3F65C8F9D}" type="pres">
      <dgm:prSet presAssocID="{BB2B6336-0BF2-4709-BB3A-6DB9D9351A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80A96464-BCE0-4179-9CF4-507E03C36B8D}" type="pres">
      <dgm:prSet presAssocID="{BB2B6336-0BF2-4709-BB3A-6DB9D9351A23}" presName="spaceRect" presStyleCnt="0"/>
      <dgm:spPr/>
    </dgm:pt>
    <dgm:pt modelId="{1CD41822-6A04-4F91-B2F4-D6AF309AA4A9}" type="pres">
      <dgm:prSet presAssocID="{BB2B6336-0BF2-4709-BB3A-6DB9D9351A23}" presName="textRect" presStyleLbl="revTx" presStyleIdx="2" presStyleCnt="4">
        <dgm:presLayoutVars>
          <dgm:chMax val="1"/>
          <dgm:chPref val="1"/>
        </dgm:presLayoutVars>
      </dgm:prSet>
      <dgm:spPr/>
    </dgm:pt>
    <dgm:pt modelId="{D22126CB-8B5C-425C-A588-F12AFB670A11}" type="pres">
      <dgm:prSet presAssocID="{99CC102C-12C2-4D7B-B8FE-447453BEED73}" presName="sibTrans" presStyleLbl="sibTrans2D1" presStyleIdx="0" presStyleCnt="0"/>
      <dgm:spPr/>
    </dgm:pt>
    <dgm:pt modelId="{00F28D04-FF09-4F59-BE5C-7EDE98BF7B0A}" type="pres">
      <dgm:prSet presAssocID="{AA037E94-9534-4AC3-B1CB-93AC3B12ECF2}" presName="compNode" presStyleCnt="0"/>
      <dgm:spPr/>
    </dgm:pt>
    <dgm:pt modelId="{86F1833F-7869-4E8B-ABE6-CFE8D12F16BE}" type="pres">
      <dgm:prSet presAssocID="{AA037E94-9534-4AC3-B1CB-93AC3B12ECF2}" presName="iconBgRect" presStyleLbl="bgShp" presStyleIdx="3" presStyleCnt="4"/>
      <dgm:spPr/>
    </dgm:pt>
    <dgm:pt modelId="{95E4D874-6592-4E03-ABB7-F77139BAEBE9}" type="pres">
      <dgm:prSet presAssocID="{AA037E94-9534-4AC3-B1CB-93AC3B12EC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268D15C9-EB0C-4D91-8B3A-84C79DADD6D5}" type="pres">
      <dgm:prSet presAssocID="{AA037E94-9534-4AC3-B1CB-93AC3B12ECF2}" presName="spaceRect" presStyleCnt="0"/>
      <dgm:spPr/>
    </dgm:pt>
    <dgm:pt modelId="{D9EAC0A5-13B6-4843-8C19-51F32A4C2E2F}" type="pres">
      <dgm:prSet presAssocID="{AA037E94-9534-4AC3-B1CB-93AC3B12ECF2}" presName="textRect" presStyleLbl="revTx" presStyleIdx="3" presStyleCnt="4">
        <dgm:presLayoutVars>
          <dgm:chMax val="1"/>
          <dgm:chPref val="1"/>
        </dgm:presLayoutVars>
      </dgm:prSet>
      <dgm:spPr/>
    </dgm:pt>
  </dgm:ptLst>
  <dgm:cxnLst>
    <dgm:cxn modelId="{A38AB028-8DC8-41D2-8F14-4DFF08273403}" type="presOf" srcId="{2FC3839F-C725-4F6A-BC2C-BF599FC4208D}" destId="{375FCE7A-D423-4C76-AB83-F971A0507E47}" srcOrd="0" destOrd="0" presId="urn:microsoft.com/office/officeart/2018/2/layout/IconCircleList"/>
    <dgm:cxn modelId="{E6E80F3B-702C-4712-BC4B-7DC66F96BA73}" type="presOf" srcId="{BB2B6336-0BF2-4709-BB3A-6DB9D9351A23}" destId="{1CD41822-6A04-4F91-B2F4-D6AF309AA4A9}" srcOrd="0" destOrd="0" presId="urn:microsoft.com/office/officeart/2018/2/layout/IconCircleList"/>
    <dgm:cxn modelId="{61099B69-52FF-41EE-ACDB-575915EE3202}" srcId="{4C9EF18E-5BAF-4375-85EF-D0098A211B5B}" destId="{2FC3839F-C725-4F6A-BC2C-BF599FC4208D}" srcOrd="1" destOrd="0" parTransId="{C0BA825B-69FB-4F9E-BB5B-2B468BED3C57}" sibTransId="{A2D787D6-197A-4DA1-BB29-2D7908252C06}"/>
    <dgm:cxn modelId="{F163BB70-98F2-46D9-B967-AD800D7FB937}" type="presOf" srcId="{A2D787D6-197A-4DA1-BB29-2D7908252C06}" destId="{FCF1D9EA-FFB4-48A5-B1C6-9ED63FF65E8E}" srcOrd="0" destOrd="0" presId="urn:microsoft.com/office/officeart/2018/2/layout/IconCircleList"/>
    <dgm:cxn modelId="{A797BB50-984F-442F-AC0C-E9A56D3A05D7}" type="presOf" srcId="{936815E2-7BBB-4DBF-824B-8714B874F4AD}" destId="{8B3BBE22-884C-4819-8F36-069A15891C5B}" srcOrd="0" destOrd="0" presId="urn:microsoft.com/office/officeart/2018/2/layout/IconCircleList"/>
    <dgm:cxn modelId="{B8AFF672-E890-4D58-8240-F61D0F346B9A}" srcId="{4C9EF18E-5BAF-4375-85EF-D0098A211B5B}" destId="{936815E2-7BBB-4DBF-824B-8714B874F4AD}" srcOrd="0" destOrd="0" parTransId="{98E7C7FF-695E-4A07-82C0-F8DC2607A9B0}" sibTransId="{AFD0891D-8697-443A-97E9-F1E1F48353A6}"/>
    <dgm:cxn modelId="{37B8B37A-46DE-4EA0-B51A-05BE08C5CA00}" srcId="{4C9EF18E-5BAF-4375-85EF-D0098A211B5B}" destId="{BB2B6336-0BF2-4709-BB3A-6DB9D9351A23}" srcOrd="2" destOrd="0" parTransId="{36DD22C2-1045-44B4-B2D4-4311B0956E6A}" sibTransId="{99CC102C-12C2-4D7B-B8FE-447453BEED73}"/>
    <dgm:cxn modelId="{05A4DA86-BFAE-4665-B706-7CAC6E625EF2}" type="presOf" srcId="{AFD0891D-8697-443A-97E9-F1E1F48353A6}" destId="{454C0BB1-9FEA-49DC-9898-F41C0D5A764E}" srcOrd="0" destOrd="0" presId="urn:microsoft.com/office/officeart/2018/2/layout/IconCircleList"/>
    <dgm:cxn modelId="{D9A133A2-8C39-4CC4-98B2-79165E222986}" type="presOf" srcId="{AA037E94-9534-4AC3-B1CB-93AC3B12ECF2}" destId="{D9EAC0A5-13B6-4843-8C19-51F32A4C2E2F}" srcOrd="0" destOrd="0" presId="urn:microsoft.com/office/officeart/2018/2/layout/IconCircleList"/>
    <dgm:cxn modelId="{AF066CBB-98E9-4E13-AECA-A73393F0F608}" type="presOf" srcId="{4C9EF18E-5BAF-4375-85EF-D0098A211B5B}" destId="{B0B8B991-B497-4F7B-8FE7-A2E2B6F192C6}" srcOrd="0" destOrd="0" presId="urn:microsoft.com/office/officeart/2018/2/layout/IconCircleList"/>
    <dgm:cxn modelId="{E2A5AEC0-DA44-46D3-AFB0-B84D5C43DCD7}" type="presOf" srcId="{99CC102C-12C2-4D7B-B8FE-447453BEED73}" destId="{D22126CB-8B5C-425C-A588-F12AFB670A11}" srcOrd="0" destOrd="0" presId="urn:microsoft.com/office/officeart/2018/2/layout/IconCircleList"/>
    <dgm:cxn modelId="{45D7D1F1-72C5-4D95-AE1A-078B4E1F7D4C}" srcId="{4C9EF18E-5BAF-4375-85EF-D0098A211B5B}" destId="{AA037E94-9534-4AC3-B1CB-93AC3B12ECF2}" srcOrd="3" destOrd="0" parTransId="{81486270-76F3-443C-987E-9623A953C0C7}" sibTransId="{1A8110BB-A8F6-4D32-A84F-425B86C109B5}"/>
    <dgm:cxn modelId="{929CC5C7-B02F-4816-88AB-384F66E2A58C}" type="presParOf" srcId="{B0B8B991-B497-4F7B-8FE7-A2E2B6F192C6}" destId="{6BDD3B81-384D-4C36-98D0-0B100FCCDDEB}" srcOrd="0" destOrd="0" presId="urn:microsoft.com/office/officeart/2018/2/layout/IconCircleList"/>
    <dgm:cxn modelId="{B1CB5134-0A02-4699-8A30-41C62E8AE58F}" type="presParOf" srcId="{6BDD3B81-384D-4C36-98D0-0B100FCCDDEB}" destId="{39631092-E276-4CEC-A220-62B92EC66B43}" srcOrd="0" destOrd="0" presId="urn:microsoft.com/office/officeart/2018/2/layout/IconCircleList"/>
    <dgm:cxn modelId="{7B0D3854-8EDB-4D10-B0B2-9A15ED24496C}" type="presParOf" srcId="{39631092-E276-4CEC-A220-62B92EC66B43}" destId="{9078F4A0-505F-4028-BF3B-258BAA4BC2C0}" srcOrd="0" destOrd="0" presId="urn:microsoft.com/office/officeart/2018/2/layout/IconCircleList"/>
    <dgm:cxn modelId="{3FCE7C72-8CD4-43B8-8445-4B95EDE20C8D}" type="presParOf" srcId="{39631092-E276-4CEC-A220-62B92EC66B43}" destId="{092EAF08-0CFB-4645-92AC-AE16124925B1}" srcOrd="1" destOrd="0" presId="urn:microsoft.com/office/officeart/2018/2/layout/IconCircleList"/>
    <dgm:cxn modelId="{E58C0A38-42B2-423C-881F-107F6DF2F68B}" type="presParOf" srcId="{39631092-E276-4CEC-A220-62B92EC66B43}" destId="{FCEF3BB4-3BA9-4141-BB2F-6BAECB5DE8F7}" srcOrd="2" destOrd="0" presId="urn:microsoft.com/office/officeart/2018/2/layout/IconCircleList"/>
    <dgm:cxn modelId="{81636604-4954-405B-9D2B-EA0409FF124E}" type="presParOf" srcId="{39631092-E276-4CEC-A220-62B92EC66B43}" destId="{8B3BBE22-884C-4819-8F36-069A15891C5B}" srcOrd="3" destOrd="0" presId="urn:microsoft.com/office/officeart/2018/2/layout/IconCircleList"/>
    <dgm:cxn modelId="{F1806770-829D-4E27-8636-3856A2915E8F}" type="presParOf" srcId="{6BDD3B81-384D-4C36-98D0-0B100FCCDDEB}" destId="{454C0BB1-9FEA-49DC-9898-F41C0D5A764E}" srcOrd="1" destOrd="0" presId="urn:microsoft.com/office/officeart/2018/2/layout/IconCircleList"/>
    <dgm:cxn modelId="{0E99EED4-19BC-4594-A9B0-4E7470257B14}" type="presParOf" srcId="{6BDD3B81-384D-4C36-98D0-0B100FCCDDEB}" destId="{5406CD0B-516D-490C-9C12-860E4B9C3D96}" srcOrd="2" destOrd="0" presId="urn:microsoft.com/office/officeart/2018/2/layout/IconCircleList"/>
    <dgm:cxn modelId="{BBB4E0A1-43DF-4713-B9E9-7D10E9D7325B}" type="presParOf" srcId="{5406CD0B-516D-490C-9C12-860E4B9C3D96}" destId="{FC561AB9-B0D8-41AA-BFB8-699DA6728362}" srcOrd="0" destOrd="0" presId="urn:microsoft.com/office/officeart/2018/2/layout/IconCircleList"/>
    <dgm:cxn modelId="{0A4167AC-E0EB-4BD2-81CF-385A99374EE0}" type="presParOf" srcId="{5406CD0B-516D-490C-9C12-860E4B9C3D96}" destId="{9FE07A06-2FC5-4752-9AA7-0BC7E01367E1}" srcOrd="1" destOrd="0" presId="urn:microsoft.com/office/officeart/2018/2/layout/IconCircleList"/>
    <dgm:cxn modelId="{B70E14D8-BC32-4E65-894C-A9AD1BA407E9}" type="presParOf" srcId="{5406CD0B-516D-490C-9C12-860E4B9C3D96}" destId="{BC766358-A8A5-443E-B786-8CBD12482BA9}" srcOrd="2" destOrd="0" presId="urn:microsoft.com/office/officeart/2018/2/layout/IconCircleList"/>
    <dgm:cxn modelId="{4096087A-6FF6-4023-B0B1-3675ABE41D1D}" type="presParOf" srcId="{5406CD0B-516D-490C-9C12-860E4B9C3D96}" destId="{375FCE7A-D423-4C76-AB83-F971A0507E47}" srcOrd="3" destOrd="0" presId="urn:microsoft.com/office/officeart/2018/2/layout/IconCircleList"/>
    <dgm:cxn modelId="{2D312331-66AD-4868-9F2B-1476B21291E5}" type="presParOf" srcId="{6BDD3B81-384D-4C36-98D0-0B100FCCDDEB}" destId="{FCF1D9EA-FFB4-48A5-B1C6-9ED63FF65E8E}" srcOrd="3" destOrd="0" presId="urn:microsoft.com/office/officeart/2018/2/layout/IconCircleList"/>
    <dgm:cxn modelId="{675F6E8F-CDBC-4B3C-A8DE-4EAE26D6C8ED}" type="presParOf" srcId="{6BDD3B81-384D-4C36-98D0-0B100FCCDDEB}" destId="{07963975-6BFE-46B1-93E7-1BE42A0C7419}" srcOrd="4" destOrd="0" presId="urn:microsoft.com/office/officeart/2018/2/layout/IconCircleList"/>
    <dgm:cxn modelId="{E72BAEE4-3876-4421-BCCB-EEF7144BC960}" type="presParOf" srcId="{07963975-6BFE-46B1-93E7-1BE42A0C7419}" destId="{26E3477B-AEE5-41D8-B5B0-BFAF2F4024A8}" srcOrd="0" destOrd="0" presId="urn:microsoft.com/office/officeart/2018/2/layout/IconCircleList"/>
    <dgm:cxn modelId="{2E28F92A-81C2-41B2-9655-9CB9F2972EA8}" type="presParOf" srcId="{07963975-6BFE-46B1-93E7-1BE42A0C7419}" destId="{090C77CB-C67F-43C7-B1AD-6DB3F65C8F9D}" srcOrd="1" destOrd="0" presId="urn:microsoft.com/office/officeart/2018/2/layout/IconCircleList"/>
    <dgm:cxn modelId="{B78757E1-3475-409C-A5FF-995CDB998813}" type="presParOf" srcId="{07963975-6BFE-46B1-93E7-1BE42A0C7419}" destId="{80A96464-BCE0-4179-9CF4-507E03C36B8D}" srcOrd="2" destOrd="0" presId="urn:microsoft.com/office/officeart/2018/2/layout/IconCircleList"/>
    <dgm:cxn modelId="{F192D144-F68B-4764-8B66-8D406EA2EE4A}" type="presParOf" srcId="{07963975-6BFE-46B1-93E7-1BE42A0C7419}" destId="{1CD41822-6A04-4F91-B2F4-D6AF309AA4A9}" srcOrd="3" destOrd="0" presId="urn:microsoft.com/office/officeart/2018/2/layout/IconCircleList"/>
    <dgm:cxn modelId="{E9FB16AA-B38D-44E9-9203-82A35BDA1B38}" type="presParOf" srcId="{6BDD3B81-384D-4C36-98D0-0B100FCCDDEB}" destId="{D22126CB-8B5C-425C-A588-F12AFB670A11}" srcOrd="5" destOrd="0" presId="urn:microsoft.com/office/officeart/2018/2/layout/IconCircleList"/>
    <dgm:cxn modelId="{48FE8604-FBCF-4C9B-8436-7FC10E7566FB}" type="presParOf" srcId="{6BDD3B81-384D-4C36-98D0-0B100FCCDDEB}" destId="{00F28D04-FF09-4F59-BE5C-7EDE98BF7B0A}" srcOrd="6" destOrd="0" presId="urn:microsoft.com/office/officeart/2018/2/layout/IconCircleList"/>
    <dgm:cxn modelId="{AA2088F8-FD05-4B96-8032-14B4D8217825}" type="presParOf" srcId="{00F28D04-FF09-4F59-BE5C-7EDE98BF7B0A}" destId="{86F1833F-7869-4E8B-ABE6-CFE8D12F16BE}" srcOrd="0" destOrd="0" presId="urn:microsoft.com/office/officeart/2018/2/layout/IconCircleList"/>
    <dgm:cxn modelId="{3009B5EF-EF87-4563-B738-1511EAD706D0}" type="presParOf" srcId="{00F28D04-FF09-4F59-BE5C-7EDE98BF7B0A}" destId="{95E4D874-6592-4E03-ABB7-F77139BAEBE9}" srcOrd="1" destOrd="0" presId="urn:microsoft.com/office/officeart/2018/2/layout/IconCircleList"/>
    <dgm:cxn modelId="{39939695-B45A-46BC-B64B-AC3C19A1CF26}" type="presParOf" srcId="{00F28D04-FF09-4F59-BE5C-7EDE98BF7B0A}" destId="{268D15C9-EB0C-4D91-8B3A-84C79DADD6D5}" srcOrd="2" destOrd="0" presId="urn:microsoft.com/office/officeart/2018/2/layout/IconCircleList"/>
    <dgm:cxn modelId="{F50474BA-81DF-46EA-B99D-BDBB39AAF767}" type="presParOf" srcId="{00F28D04-FF09-4F59-BE5C-7EDE98BF7B0A}" destId="{D9EAC0A5-13B6-4843-8C19-51F32A4C2E2F}"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C7EB0-3668-48DC-BE1C-E06A1F7A286C}" type="doc">
      <dgm:prSet loTypeId="urn:microsoft.com/office/officeart/2005/8/layout/hProcess11" loCatId="process" qsTypeId="urn:microsoft.com/office/officeart/2005/8/quickstyle/simple1" qsCatId="simple" csTypeId="urn:microsoft.com/office/officeart/2005/8/colors/accent6_2" csCatId="accent6"/>
      <dgm:spPr/>
      <dgm:t>
        <a:bodyPr/>
        <a:lstStyle/>
        <a:p>
          <a:endParaRPr lang="en-BE"/>
        </a:p>
      </dgm:t>
    </dgm:pt>
    <dgm:pt modelId="{42368989-0A3F-4747-A857-DE499EE7B476}">
      <dgm:prSet/>
      <dgm:spPr/>
      <dgm:t>
        <a:bodyPr/>
        <a:lstStyle/>
        <a:p>
          <a:r>
            <a:rPr lang="en-GB" b="1" i="0"/>
            <a:t>Segmenting Content: </a:t>
          </a:r>
          <a:r>
            <a:rPr lang="en-GB" b="0" i="0"/>
            <a:t>It is important to break down lectures or tutorials into short, accessible units (e.g., 10-15 minute videos) for easier retention.</a:t>
          </a:r>
          <a:endParaRPr lang="en-BE"/>
        </a:p>
      </dgm:t>
    </dgm:pt>
    <dgm:pt modelId="{19950D96-9579-49ED-AFBD-7BB1A21A0933}" type="parTrans" cxnId="{975382FC-5D9F-414C-B59E-66E6DBEBC1B8}">
      <dgm:prSet/>
      <dgm:spPr/>
      <dgm:t>
        <a:bodyPr/>
        <a:lstStyle/>
        <a:p>
          <a:endParaRPr lang="en-BE"/>
        </a:p>
      </dgm:t>
    </dgm:pt>
    <dgm:pt modelId="{A55C0727-381E-464D-9449-36AF29DA22D0}" type="sibTrans" cxnId="{975382FC-5D9F-414C-B59E-66E6DBEBC1B8}">
      <dgm:prSet/>
      <dgm:spPr/>
      <dgm:t>
        <a:bodyPr/>
        <a:lstStyle/>
        <a:p>
          <a:endParaRPr lang="en-BE"/>
        </a:p>
      </dgm:t>
    </dgm:pt>
    <dgm:pt modelId="{FEB4408D-39F1-4472-BC47-C9152A6EE037}">
      <dgm:prSet/>
      <dgm:spPr/>
      <dgm:t>
        <a:bodyPr/>
        <a:lstStyle/>
        <a:p>
          <a:r>
            <a:rPr lang="en-GB" b="1" i="0"/>
            <a:t>Incorporating Interactive Elements: </a:t>
          </a:r>
          <a:r>
            <a:rPr lang="en-GB" b="0" i="0"/>
            <a:t>Digital quizzes or discussion prompts can be used to check understanding of pre-class materials.</a:t>
          </a:r>
          <a:endParaRPr lang="en-BE"/>
        </a:p>
      </dgm:t>
    </dgm:pt>
    <dgm:pt modelId="{EB92718C-6CF5-4D2C-840F-28D2D194C2E4}" type="parTrans" cxnId="{5EF5E663-720D-48F4-85DF-5E00405152C7}">
      <dgm:prSet/>
      <dgm:spPr/>
      <dgm:t>
        <a:bodyPr/>
        <a:lstStyle/>
        <a:p>
          <a:endParaRPr lang="en-BE"/>
        </a:p>
      </dgm:t>
    </dgm:pt>
    <dgm:pt modelId="{330EFE8A-143F-47EA-B113-3D53C6999C98}" type="sibTrans" cxnId="{5EF5E663-720D-48F4-85DF-5E00405152C7}">
      <dgm:prSet/>
      <dgm:spPr/>
      <dgm:t>
        <a:bodyPr/>
        <a:lstStyle/>
        <a:p>
          <a:endParaRPr lang="en-BE"/>
        </a:p>
      </dgm:t>
    </dgm:pt>
    <dgm:pt modelId="{CCA796DE-F015-440C-BFAE-BDB17833E52B}">
      <dgm:prSet/>
      <dgm:spPr/>
      <dgm:t>
        <a:bodyPr/>
        <a:lstStyle/>
        <a:p>
          <a:r>
            <a:rPr lang="en-GB" b="1" i="0"/>
            <a:t>Multimedia Resources: </a:t>
          </a:r>
          <a:r>
            <a:rPr lang="en-GB" b="0" i="0"/>
            <a:t>Videos, podcasts, and tutorials can be included to appeal to varied learning styles.</a:t>
          </a:r>
          <a:endParaRPr lang="en-BE"/>
        </a:p>
      </dgm:t>
    </dgm:pt>
    <dgm:pt modelId="{E69F0E89-E859-47F8-A74F-6F7B11BA51DA}" type="parTrans" cxnId="{BC632696-10EF-454B-A94A-B28123BB2E83}">
      <dgm:prSet/>
      <dgm:spPr/>
      <dgm:t>
        <a:bodyPr/>
        <a:lstStyle/>
        <a:p>
          <a:endParaRPr lang="en-BE"/>
        </a:p>
      </dgm:t>
    </dgm:pt>
    <dgm:pt modelId="{E4E86636-FFA0-4AB0-A66E-943AAF85F596}" type="sibTrans" cxnId="{BC632696-10EF-454B-A94A-B28123BB2E83}">
      <dgm:prSet/>
      <dgm:spPr/>
      <dgm:t>
        <a:bodyPr/>
        <a:lstStyle/>
        <a:p>
          <a:endParaRPr lang="en-BE"/>
        </a:p>
      </dgm:t>
    </dgm:pt>
    <dgm:pt modelId="{F6EB92C8-A1C9-45C8-8347-391A50E24F19}">
      <dgm:prSet/>
      <dgm:spPr/>
      <dgm:t>
        <a:bodyPr/>
        <a:lstStyle/>
        <a:p>
          <a:r>
            <a:rPr lang="en-GB" b="1" i="0"/>
            <a:t>Active Learning: </a:t>
          </a:r>
          <a:r>
            <a:rPr lang="en-GB" b="0" i="0"/>
            <a:t>Group work and interactive tasks can be organised for class time that allow students to practice skills collaboratively.</a:t>
          </a:r>
          <a:endParaRPr lang="en-BE"/>
        </a:p>
      </dgm:t>
    </dgm:pt>
    <dgm:pt modelId="{E43D134D-CABA-4481-89C7-4B79C8D0A9FF}" type="parTrans" cxnId="{F46844F0-AF59-4534-9B61-12195216D0C7}">
      <dgm:prSet/>
      <dgm:spPr/>
      <dgm:t>
        <a:bodyPr/>
        <a:lstStyle/>
        <a:p>
          <a:endParaRPr lang="en-BE"/>
        </a:p>
      </dgm:t>
    </dgm:pt>
    <dgm:pt modelId="{F1B4E3D3-C421-4C7F-A023-4313DD87C3BF}" type="sibTrans" cxnId="{F46844F0-AF59-4534-9B61-12195216D0C7}">
      <dgm:prSet/>
      <dgm:spPr/>
      <dgm:t>
        <a:bodyPr/>
        <a:lstStyle/>
        <a:p>
          <a:endParaRPr lang="en-BE"/>
        </a:p>
      </dgm:t>
    </dgm:pt>
    <dgm:pt modelId="{32D8553F-A4EF-4E31-A5F4-730CFD94C193}" type="pres">
      <dgm:prSet presAssocID="{907C7EB0-3668-48DC-BE1C-E06A1F7A286C}" presName="Name0" presStyleCnt="0">
        <dgm:presLayoutVars>
          <dgm:dir/>
          <dgm:resizeHandles val="exact"/>
        </dgm:presLayoutVars>
      </dgm:prSet>
      <dgm:spPr/>
    </dgm:pt>
    <dgm:pt modelId="{5DC9D1B2-0B17-4F26-992F-24788376C43A}" type="pres">
      <dgm:prSet presAssocID="{907C7EB0-3668-48DC-BE1C-E06A1F7A286C}" presName="arrow" presStyleLbl="bgShp" presStyleIdx="0" presStyleCnt="1"/>
      <dgm:spPr/>
    </dgm:pt>
    <dgm:pt modelId="{7D05759F-7231-4283-9703-08BF75F43F5F}" type="pres">
      <dgm:prSet presAssocID="{907C7EB0-3668-48DC-BE1C-E06A1F7A286C}" presName="points" presStyleCnt="0"/>
      <dgm:spPr/>
    </dgm:pt>
    <dgm:pt modelId="{2152AF7C-10DE-4458-A119-A19721E12D8E}" type="pres">
      <dgm:prSet presAssocID="{42368989-0A3F-4747-A857-DE499EE7B476}" presName="compositeA" presStyleCnt="0"/>
      <dgm:spPr/>
    </dgm:pt>
    <dgm:pt modelId="{015CFE05-3966-4FCB-B5DE-DA8FA232FD6B}" type="pres">
      <dgm:prSet presAssocID="{42368989-0A3F-4747-A857-DE499EE7B476}" presName="textA" presStyleLbl="revTx" presStyleIdx="0" presStyleCnt="4">
        <dgm:presLayoutVars>
          <dgm:bulletEnabled val="1"/>
        </dgm:presLayoutVars>
      </dgm:prSet>
      <dgm:spPr/>
    </dgm:pt>
    <dgm:pt modelId="{8844AD34-EABC-4586-8FA4-DFF23B8924CC}" type="pres">
      <dgm:prSet presAssocID="{42368989-0A3F-4747-A857-DE499EE7B476}" presName="circleA" presStyleLbl="node1" presStyleIdx="0" presStyleCnt="4"/>
      <dgm:spPr/>
    </dgm:pt>
    <dgm:pt modelId="{7D180D99-BEF4-42A1-857B-346C4B521A5C}" type="pres">
      <dgm:prSet presAssocID="{42368989-0A3F-4747-A857-DE499EE7B476}" presName="spaceA" presStyleCnt="0"/>
      <dgm:spPr/>
    </dgm:pt>
    <dgm:pt modelId="{48256D1C-1541-4826-8A77-C129217E245E}" type="pres">
      <dgm:prSet presAssocID="{A55C0727-381E-464D-9449-36AF29DA22D0}" presName="space" presStyleCnt="0"/>
      <dgm:spPr/>
    </dgm:pt>
    <dgm:pt modelId="{BA13084A-253C-4526-9970-E30BB05D9016}" type="pres">
      <dgm:prSet presAssocID="{FEB4408D-39F1-4472-BC47-C9152A6EE037}" presName="compositeB" presStyleCnt="0"/>
      <dgm:spPr/>
    </dgm:pt>
    <dgm:pt modelId="{E9F5F715-2C94-4933-BC86-DFB195560181}" type="pres">
      <dgm:prSet presAssocID="{FEB4408D-39F1-4472-BC47-C9152A6EE037}" presName="textB" presStyleLbl="revTx" presStyleIdx="1" presStyleCnt="4">
        <dgm:presLayoutVars>
          <dgm:bulletEnabled val="1"/>
        </dgm:presLayoutVars>
      </dgm:prSet>
      <dgm:spPr/>
    </dgm:pt>
    <dgm:pt modelId="{1EA533E4-D1C7-435E-9B6D-FB83664E5CF4}" type="pres">
      <dgm:prSet presAssocID="{FEB4408D-39F1-4472-BC47-C9152A6EE037}" presName="circleB" presStyleLbl="node1" presStyleIdx="1" presStyleCnt="4"/>
      <dgm:spPr/>
    </dgm:pt>
    <dgm:pt modelId="{A7F69A45-233B-4335-9F14-7AF8A1428B82}" type="pres">
      <dgm:prSet presAssocID="{FEB4408D-39F1-4472-BC47-C9152A6EE037}" presName="spaceB" presStyleCnt="0"/>
      <dgm:spPr/>
    </dgm:pt>
    <dgm:pt modelId="{4E665823-04F4-47BF-8A0F-F0D1D586B8F8}" type="pres">
      <dgm:prSet presAssocID="{330EFE8A-143F-47EA-B113-3D53C6999C98}" presName="space" presStyleCnt="0"/>
      <dgm:spPr/>
    </dgm:pt>
    <dgm:pt modelId="{A9730E21-1828-417E-9400-6D10BBD23E33}" type="pres">
      <dgm:prSet presAssocID="{CCA796DE-F015-440C-BFAE-BDB17833E52B}" presName="compositeA" presStyleCnt="0"/>
      <dgm:spPr/>
    </dgm:pt>
    <dgm:pt modelId="{BA935EEA-4EB2-43FA-9D74-CAC4E8B31EC7}" type="pres">
      <dgm:prSet presAssocID="{CCA796DE-F015-440C-BFAE-BDB17833E52B}" presName="textA" presStyleLbl="revTx" presStyleIdx="2" presStyleCnt="4">
        <dgm:presLayoutVars>
          <dgm:bulletEnabled val="1"/>
        </dgm:presLayoutVars>
      </dgm:prSet>
      <dgm:spPr/>
    </dgm:pt>
    <dgm:pt modelId="{C95A62C5-71BA-4CFB-92CB-9ED092E4F456}" type="pres">
      <dgm:prSet presAssocID="{CCA796DE-F015-440C-BFAE-BDB17833E52B}" presName="circleA" presStyleLbl="node1" presStyleIdx="2" presStyleCnt="4"/>
      <dgm:spPr/>
    </dgm:pt>
    <dgm:pt modelId="{16A95211-34FD-4953-9E4A-5FA294FDB5A0}" type="pres">
      <dgm:prSet presAssocID="{CCA796DE-F015-440C-BFAE-BDB17833E52B}" presName="spaceA" presStyleCnt="0"/>
      <dgm:spPr/>
    </dgm:pt>
    <dgm:pt modelId="{187743A8-5645-433C-9B53-7B6B8FBC6AA0}" type="pres">
      <dgm:prSet presAssocID="{E4E86636-FFA0-4AB0-A66E-943AAF85F596}" presName="space" presStyleCnt="0"/>
      <dgm:spPr/>
    </dgm:pt>
    <dgm:pt modelId="{592240AA-0272-4BEA-8559-6F0AC14CE10D}" type="pres">
      <dgm:prSet presAssocID="{F6EB92C8-A1C9-45C8-8347-391A50E24F19}" presName="compositeB" presStyleCnt="0"/>
      <dgm:spPr/>
    </dgm:pt>
    <dgm:pt modelId="{A35E70F6-7C1F-47E8-9C8F-6E77D22F9FBE}" type="pres">
      <dgm:prSet presAssocID="{F6EB92C8-A1C9-45C8-8347-391A50E24F19}" presName="textB" presStyleLbl="revTx" presStyleIdx="3" presStyleCnt="4">
        <dgm:presLayoutVars>
          <dgm:bulletEnabled val="1"/>
        </dgm:presLayoutVars>
      </dgm:prSet>
      <dgm:spPr/>
    </dgm:pt>
    <dgm:pt modelId="{7655E4C9-AF8B-4DDC-B4B6-61D5A08E2849}" type="pres">
      <dgm:prSet presAssocID="{F6EB92C8-A1C9-45C8-8347-391A50E24F19}" presName="circleB" presStyleLbl="node1" presStyleIdx="3" presStyleCnt="4"/>
      <dgm:spPr/>
    </dgm:pt>
    <dgm:pt modelId="{A123971F-75B2-4D68-9C54-8F032404B81B}" type="pres">
      <dgm:prSet presAssocID="{F6EB92C8-A1C9-45C8-8347-391A50E24F19}" presName="spaceB" presStyleCnt="0"/>
      <dgm:spPr/>
    </dgm:pt>
  </dgm:ptLst>
  <dgm:cxnLst>
    <dgm:cxn modelId="{05E48A41-FA2B-4082-B7CA-DBB50F29FDFE}" type="presOf" srcId="{F6EB92C8-A1C9-45C8-8347-391A50E24F19}" destId="{A35E70F6-7C1F-47E8-9C8F-6E77D22F9FBE}" srcOrd="0" destOrd="0" presId="urn:microsoft.com/office/officeart/2005/8/layout/hProcess11"/>
    <dgm:cxn modelId="{5EF5E663-720D-48F4-85DF-5E00405152C7}" srcId="{907C7EB0-3668-48DC-BE1C-E06A1F7A286C}" destId="{FEB4408D-39F1-4472-BC47-C9152A6EE037}" srcOrd="1" destOrd="0" parTransId="{EB92718C-6CF5-4D2C-840F-28D2D194C2E4}" sibTransId="{330EFE8A-143F-47EA-B113-3D53C6999C98}"/>
    <dgm:cxn modelId="{F33DE764-A770-4C2E-8F16-C5878020479B}" type="presOf" srcId="{CCA796DE-F015-440C-BFAE-BDB17833E52B}" destId="{BA935EEA-4EB2-43FA-9D74-CAC4E8B31EC7}" srcOrd="0" destOrd="0" presId="urn:microsoft.com/office/officeart/2005/8/layout/hProcess11"/>
    <dgm:cxn modelId="{087CEE83-8C7D-46E8-8B24-F369EE4DB8F8}" type="presOf" srcId="{FEB4408D-39F1-4472-BC47-C9152A6EE037}" destId="{E9F5F715-2C94-4933-BC86-DFB195560181}" srcOrd="0" destOrd="0" presId="urn:microsoft.com/office/officeart/2005/8/layout/hProcess11"/>
    <dgm:cxn modelId="{BC632696-10EF-454B-A94A-B28123BB2E83}" srcId="{907C7EB0-3668-48DC-BE1C-E06A1F7A286C}" destId="{CCA796DE-F015-440C-BFAE-BDB17833E52B}" srcOrd="2" destOrd="0" parTransId="{E69F0E89-E859-47F8-A74F-6F7B11BA51DA}" sibTransId="{E4E86636-FFA0-4AB0-A66E-943AAF85F596}"/>
    <dgm:cxn modelId="{280340AE-2C4E-4F61-9FC5-254A055168A3}" type="presOf" srcId="{42368989-0A3F-4747-A857-DE499EE7B476}" destId="{015CFE05-3966-4FCB-B5DE-DA8FA232FD6B}" srcOrd="0" destOrd="0" presId="urn:microsoft.com/office/officeart/2005/8/layout/hProcess11"/>
    <dgm:cxn modelId="{B9891BD6-79D6-4AAD-929C-A85DE105EAF5}" type="presOf" srcId="{907C7EB0-3668-48DC-BE1C-E06A1F7A286C}" destId="{32D8553F-A4EF-4E31-A5F4-730CFD94C193}" srcOrd="0" destOrd="0" presId="urn:microsoft.com/office/officeart/2005/8/layout/hProcess11"/>
    <dgm:cxn modelId="{F46844F0-AF59-4534-9B61-12195216D0C7}" srcId="{907C7EB0-3668-48DC-BE1C-E06A1F7A286C}" destId="{F6EB92C8-A1C9-45C8-8347-391A50E24F19}" srcOrd="3" destOrd="0" parTransId="{E43D134D-CABA-4481-89C7-4B79C8D0A9FF}" sibTransId="{F1B4E3D3-C421-4C7F-A023-4313DD87C3BF}"/>
    <dgm:cxn modelId="{975382FC-5D9F-414C-B59E-66E6DBEBC1B8}" srcId="{907C7EB0-3668-48DC-BE1C-E06A1F7A286C}" destId="{42368989-0A3F-4747-A857-DE499EE7B476}" srcOrd="0" destOrd="0" parTransId="{19950D96-9579-49ED-AFBD-7BB1A21A0933}" sibTransId="{A55C0727-381E-464D-9449-36AF29DA22D0}"/>
    <dgm:cxn modelId="{50481149-D8E0-4DA6-B6B3-CEC56A22A1A8}" type="presParOf" srcId="{32D8553F-A4EF-4E31-A5F4-730CFD94C193}" destId="{5DC9D1B2-0B17-4F26-992F-24788376C43A}" srcOrd="0" destOrd="0" presId="urn:microsoft.com/office/officeart/2005/8/layout/hProcess11"/>
    <dgm:cxn modelId="{71D3568A-3E6D-4911-BAF2-9B95CAB8F3CE}" type="presParOf" srcId="{32D8553F-A4EF-4E31-A5F4-730CFD94C193}" destId="{7D05759F-7231-4283-9703-08BF75F43F5F}" srcOrd="1" destOrd="0" presId="urn:microsoft.com/office/officeart/2005/8/layout/hProcess11"/>
    <dgm:cxn modelId="{559C71F6-985B-41BD-B950-08AD8662D990}" type="presParOf" srcId="{7D05759F-7231-4283-9703-08BF75F43F5F}" destId="{2152AF7C-10DE-4458-A119-A19721E12D8E}" srcOrd="0" destOrd="0" presId="urn:microsoft.com/office/officeart/2005/8/layout/hProcess11"/>
    <dgm:cxn modelId="{7A3E9177-B081-4BFE-BE69-AA760B17BE4F}" type="presParOf" srcId="{2152AF7C-10DE-4458-A119-A19721E12D8E}" destId="{015CFE05-3966-4FCB-B5DE-DA8FA232FD6B}" srcOrd="0" destOrd="0" presId="urn:microsoft.com/office/officeart/2005/8/layout/hProcess11"/>
    <dgm:cxn modelId="{140E23CD-FDFA-4773-90DE-B1FC69475637}" type="presParOf" srcId="{2152AF7C-10DE-4458-A119-A19721E12D8E}" destId="{8844AD34-EABC-4586-8FA4-DFF23B8924CC}" srcOrd="1" destOrd="0" presId="urn:microsoft.com/office/officeart/2005/8/layout/hProcess11"/>
    <dgm:cxn modelId="{2A804FF7-3526-4C5F-8331-C1F22285C741}" type="presParOf" srcId="{2152AF7C-10DE-4458-A119-A19721E12D8E}" destId="{7D180D99-BEF4-42A1-857B-346C4B521A5C}" srcOrd="2" destOrd="0" presId="urn:microsoft.com/office/officeart/2005/8/layout/hProcess11"/>
    <dgm:cxn modelId="{DB27D297-B20F-47E0-9EB2-7FEEC306D627}" type="presParOf" srcId="{7D05759F-7231-4283-9703-08BF75F43F5F}" destId="{48256D1C-1541-4826-8A77-C129217E245E}" srcOrd="1" destOrd="0" presId="urn:microsoft.com/office/officeart/2005/8/layout/hProcess11"/>
    <dgm:cxn modelId="{1AA3F252-5382-4F2F-BCB4-13E9BC982FA2}" type="presParOf" srcId="{7D05759F-7231-4283-9703-08BF75F43F5F}" destId="{BA13084A-253C-4526-9970-E30BB05D9016}" srcOrd="2" destOrd="0" presId="urn:microsoft.com/office/officeart/2005/8/layout/hProcess11"/>
    <dgm:cxn modelId="{05AA0D00-10C2-4835-BF61-5BD6FEFB5E31}" type="presParOf" srcId="{BA13084A-253C-4526-9970-E30BB05D9016}" destId="{E9F5F715-2C94-4933-BC86-DFB195560181}" srcOrd="0" destOrd="0" presId="urn:microsoft.com/office/officeart/2005/8/layout/hProcess11"/>
    <dgm:cxn modelId="{ACD6DD68-F32D-469B-863D-C7ECDECB2892}" type="presParOf" srcId="{BA13084A-253C-4526-9970-E30BB05D9016}" destId="{1EA533E4-D1C7-435E-9B6D-FB83664E5CF4}" srcOrd="1" destOrd="0" presId="urn:microsoft.com/office/officeart/2005/8/layout/hProcess11"/>
    <dgm:cxn modelId="{EBF7D7B3-A425-4DE5-BEB3-358047490FCB}" type="presParOf" srcId="{BA13084A-253C-4526-9970-E30BB05D9016}" destId="{A7F69A45-233B-4335-9F14-7AF8A1428B82}" srcOrd="2" destOrd="0" presId="urn:microsoft.com/office/officeart/2005/8/layout/hProcess11"/>
    <dgm:cxn modelId="{E53690F9-7E23-444B-B3BD-EA263183FD20}" type="presParOf" srcId="{7D05759F-7231-4283-9703-08BF75F43F5F}" destId="{4E665823-04F4-47BF-8A0F-F0D1D586B8F8}" srcOrd="3" destOrd="0" presId="urn:microsoft.com/office/officeart/2005/8/layout/hProcess11"/>
    <dgm:cxn modelId="{C84955BB-0298-42F0-AFF9-ABAFD0E5F6F1}" type="presParOf" srcId="{7D05759F-7231-4283-9703-08BF75F43F5F}" destId="{A9730E21-1828-417E-9400-6D10BBD23E33}" srcOrd="4" destOrd="0" presId="urn:microsoft.com/office/officeart/2005/8/layout/hProcess11"/>
    <dgm:cxn modelId="{8A01AEB0-F55B-4CCD-9BE6-EA71DFD2138A}" type="presParOf" srcId="{A9730E21-1828-417E-9400-6D10BBD23E33}" destId="{BA935EEA-4EB2-43FA-9D74-CAC4E8B31EC7}" srcOrd="0" destOrd="0" presId="urn:microsoft.com/office/officeart/2005/8/layout/hProcess11"/>
    <dgm:cxn modelId="{D10E4877-5A72-4AE5-A695-EC49F5A1F695}" type="presParOf" srcId="{A9730E21-1828-417E-9400-6D10BBD23E33}" destId="{C95A62C5-71BA-4CFB-92CB-9ED092E4F456}" srcOrd="1" destOrd="0" presId="urn:microsoft.com/office/officeart/2005/8/layout/hProcess11"/>
    <dgm:cxn modelId="{0E51C105-0606-43F4-9DD0-F4DE97B30674}" type="presParOf" srcId="{A9730E21-1828-417E-9400-6D10BBD23E33}" destId="{16A95211-34FD-4953-9E4A-5FA294FDB5A0}" srcOrd="2" destOrd="0" presId="urn:microsoft.com/office/officeart/2005/8/layout/hProcess11"/>
    <dgm:cxn modelId="{C7306380-6816-42F3-8248-4C5C39F789DB}" type="presParOf" srcId="{7D05759F-7231-4283-9703-08BF75F43F5F}" destId="{187743A8-5645-433C-9B53-7B6B8FBC6AA0}" srcOrd="5" destOrd="0" presId="urn:microsoft.com/office/officeart/2005/8/layout/hProcess11"/>
    <dgm:cxn modelId="{744FE113-F81F-493B-96A4-4667B49F4C3D}" type="presParOf" srcId="{7D05759F-7231-4283-9703-08BF75F43F5F}" destId="{592240AA-0272-4BEA-8559-6F0AC14CE10D}" srcOrd="6" destOrd="0" presId="urn:microsoft.com/office/officeart/2005/8/layout/hProcess11"/>
    <dgm:cxn modelId="{A9BCBCB2-A10D-479E-B575-66850E294BD5}" type="presParOf" srcId="{592240AA-0272-4BEA-8559-6F0AC14CE10D}" destId="{A35E70F6-7C1F-47E8-9C8F-6E77D22F9FBE}" srcOrd="0" destOrd="0" presId="urn:microsoft.com/office/officeart/2005/8/layout/hProcess11"/>
    <dgm:cxn modelId="{61D650E3-E5EF-4917-9B95-51EB7641CCAE}" type="presParOf" srcId="{592240AA-0272-4BEA-8559-6F0AC14CE10D}" destId="{7655E4C9-AF8B-4DDC-B4B6-61D5A08E2849}" srcOrd="1" destOrd="0" presId="urn:microsoft.com/office/officeart/2005/8/layout/hProcess11"/>
    <dgm:cxn modelId="{9CC77BFF-4AFB-41A4-AA68-B840ABCEA21C}" type="presParOf" srcId="{592240AA-0272-4BEA-8559-6F0AC14CE10D}" destId="{A123971F-75B2-4D68-9C54-8F032404B81B}" srcOrd="2" destOrd="0" presId="urn:microsoft.com/office/officeart/2005/8/layout/hProcess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C03F6E-21B3-464D-A56F-B1728AB2ACD3}"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4CBA74A3-133B-422A-A39A-D2984C9D0C12}">
      <dgm:prSet/>
      <dgm:spPr/>
      <dgm:t>
        <a:bodyPr/>
        <a:lstStyle/>
        <a:p>
          <a:r>
            <a:rPr lang="en-GB" b="0" i="0"/>
            <a:t>These criteria are crucial for analysing lesson designs because they directly impact how well students engage with the material and the outcomes of their learning. A well-designed lesson that incorporates these elements can foster an environment where students are actively involved in their learning process, leading to better understanding, retention, and application of knowledge. </a:t>
          </a:r>
          <a:endParaRPr lang="en-BE" b="0"/>
        </a:p>
      </dgm:t>
    </dgm:pt>
    <dgm:pt modelId="{3DE733ED-3DFD-409B-A219-4C3CDCD73502}" type="parTrans" cxnId="{6F98908C-4EC4-4A96-996B-281FFBC863F4}">
      <dgm:prSet/>
      <dgm:spPr/>
      <dgm:t>
        <a:bodyPr/>
        <a:lstStyle/>
        <a:p>
          <a:endParaRPr lang="en-BE" b="0"/>
        </a:p>
      </dgm:t>
    </dgm:pt>
    <dgm:pt modelId="{9AB5A1F1-8F87-4A4E-94F5-8039E851248C}" type="sibTrans" cxnId="{6F98908C-4EC4-4A96-996B-281FFBC863F4}">
      <dgm:prSet/>
      <dgm:spPr/>
      <dgm:t>
        <a:bodyPr/>
        <a:lstStyle/>
        <a:p>
          <a:endParaRPr lang="en-BE" b="0"/>
        </a:p>
      </dgm:t>
    </dgm:pt>
    <dgm:pt modelId="{6C7159AF-18BD-46A2-B114-D07E5BD333A7}">
      <dgm:prSet/>
      <dgm:spPr/>
      <dgm:t>
        <a:bodyPr/>
        <a:lstStyle/>
        <a:p>
          <a:r>
            <a:rPr lang="en-GB" b="0" i="0"/>
            <a:t>Collaboration and interactivity make learning more enjoyable and meaningful, while the thoughtful integration of technology can cater to diverse learning styles and needs. Finally, assessments and feedback are fundamental in monitoring progress and ensuring that learning objectives are met, thereby enhancing the overall effectiveness of the educational experience.</a:t>
          </a:r>
          <a:endParaRPr lang="en-BE" b="0"/>
        </a:p>
      </dgm:t>
    </dgm:pt>
    <dgm:pt modelId="{60328256-600D-4CC2-BB5A-F3E77EC130A7}" type="parTrans" cxnId="{48637E1A-89F5-4964-A2E6-D5F7A9F5FD7E}">
      <dgm:prSet/>
      <dgm:spPr/>
      <dgm:t>
        <a:bodyPr/>
        <a:lstStyle/>
        <a:p>
          <a:endParaRPr lang="en-BE" b="0"/>
        </a:p>
      </dgm:t>
    </dgm:pt>
    <dgm:pt modelId="{9C2C4B67-A797-45B6-9806-EC9B74C6C938}" type="sibTrans" cxnId="{48637E1A-89F5-4964-A2E6-D5F7A9F5FD7E}">
      <dgm:prSet/>
      <dgm:spPr/>
      <dgm:t>
        <a:bodyPr/>
        <a:lstStyle/>
        <a:p>
          <a:endParaRPr lang="en-BE" b="0"/>
        </a:p>
      </dgm:t>
    </dgm:pt>
    <dgm:pt modelId="{589538DC-E106-45AC-B660-A3E8484CBE73}" type="pres">
      <dgm:prSet presAssocID="{F0C03F6E-21B3-464D-A56F-B1728AB2ACD3}" presName="linear" presStyleCnt="0">
        <dgm:presLayoutVars>
          <dgm:animLvl val="lvl"/>
          <dgm:resizeHandles val="exact"/>
        </dgm:presLayoutVars>
      </dgm:prSet>
      <dgm:spPr/>
    </dgm:pt>
    <dgm:pt modelId="{456A3CD1-DD03-4A6B-9D41-B661BDD9D441}" type="pres">
      <dgm:prSet presAssocID="{4CBA74A3-133B-422A-A39A-D2984C9D0C12}" presName="parentText" presStyleLbl="node1" presStyleIdx="0" presStyleCnt="2">
        <dgm:presLayoutVars>
          <dgm:chMax val="0"/>
          <dgm:bulletEnabled val="1"/>
        </dgm:presLayoutVars>
      </dgm:prSet>
      <dgm:spPr/>
    </dgm:pt>
    <dgm:pt modelId="{7418EA2A-F1ED-4671-A259-BEBF93372637}" type="pres">
      <dgm:prSet presAssocID="{9AB5A1F1-8F87-4A4E-94F5-8039E851248C}" presName="spacer" presStyleCnt="0"/>
      <dgm:spPr/>
    </dgm:pt>
    <dgm:pt modelId="{9C8DABDD-24FE-4F4F-9E2C-162B3A998074}" type="pres">
      <dgm:prSet presAssocID="{6C7159AF-18BD-46A2-B114-D07E5BD333A7}" presName="parentText" presStyleLbl="node1" presStyleIdx="1" presStyleCnt="2">
        <dgm:presLayoutVars>
          <dgm:chMax val="0"/>
          <dgm:bulletEnabled val="1"/>
        </dgm:presLayoutVars>
      </dgm:prSet>
      <dgm:spPr/>
    </dgm:pt>
  </dgm:ptLst>
  <dgm:cxnLst>
    <dgm:cxn modelId="{48637E1A-89F5-4964-A2E6-D5F7A9F5FD7E}" srcId="{F0C03F6E-21B3-464D-A56F-B1728AB2ACD3}" destId="{6C7159AF-18BD-46A2-B114-D07E5BD333A7}" srcOrd="1" destOrd="0" parTransId="{60328256-600D-4CC2-BB5A-F3E77EC130A7}" sibTransId="{9C2C4B67-A797-45B6-9806-EC9B74C6C938}"/>
    <dgm:cxn modelId="{816B1720-5E4E-4413-A608-379E7DB669E6}" type="presOf" srcId="{6C7159AF-18BD-46A2-B114-D07E5BD333A7}" destId="{9C8DABDD-24FE-4F4F-9E2C-162B3A998074}" srcOrd="0" destOrd="0" presId="urn:microsoft.com/office/officeart/2005/8/layout/vList2"/>
    <dgm:cxn modelId="{D9E13278-DB9C-48FA-A3A6-5A684B9EE1C7}" type="presOf" srcId="{4CBA74A3-133B-422A-A39A-D2984C9D0C12}" destId="{456A3CD1-DD03-4A6B-9D41-B661BDD9D441}" srcOrd="0" destOrd="0" presId="urn:microsoft.com/office/officeart/2005/8/layout/vList2"/>
    <dgm:cxn modelId="{6F98908C-4EC4-4A96-996B-281FFBC863F4}" srcId="{F0C03F6E-21B3-464D-A56F-B1728AB2ACD3}" destId="{4CBA74A3-133B-422A-A39A-D2984C9D0C12}" srcOrd="0" destOrd="0" parTransId="{3DE733ED-3DFD-409B-A219-4C3CDCD73502}" sibTransId="{9AB5A1F1-8F87-4A4E-94F5-8039E851248C}"/>
    <dgm:cxn modelId="{4D47D49F-18C5-4A7A-A077-E78FCA651BD6}" type="presOf" srcId="{F0C03F6E-21B3-464D-A56F-B1728AB2ACD3}" destId="{589538DC-E106-45AC-B660-A3E8484CBE73}" srcOrd="0" destOrd="0" presId="urn:microsoft.com/office/officeart/2005/8/layout/vList2"/>
    <dgm:cxn modelId="{8155B5E9-5802-4111-B341-DB83DD2C3D62}" type="presParOf" srcId="{589538DC-E106-45AC-B660-A3E8484CBE73}" destId="{456A3CD1-DD03-4A6B-9D41-B661BDD9D441}" srcOrd="0" destOrd="0" presId="urn:microsoft.com/office/officeart/2005/8/layout/vList2"/>
    <dgm:cxn modelId="{ED37D461-CCA2-4355-9901-6FC389A63B1E}" type="presParOf" srcId="{589538DC-E106-45AC-B660-A3E8484CBE73}" destId="{7418EA2A-F1ED-4671-A259-BEBF93372637}" srcOrd="1" destOrd="0" presId="urn:microsoft.com/office/officeart/2005/8/layout/vList2"/>
    <dgm:cxn modelId="{FCBBDA2C-92DC-4BB5-A066-D18E1F0A1533}" type="presParOf" srcId="{589538DC-E106-45AC-B660-A3E8484CBE73}" destId="{9C8DABDD-24FE-4F4F-9E2C-162B3A99807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E8DB2-EDF8-4122-80C2-ABDA3CD517EF}"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BE"/>
        </a:p>
      </dgm:t>
    </dgm:pt>
    <dgm:pt modelId="{06CF0694-3BE4-42E8-8FEF-131D6C889D33}">
      <dgm:prSet custT="1"/>
      <dgm:spPr/>
      <dgm:t>
        <a:bodyPr/>
        <a:lstStyle/>
        <a:p>
          <a:r>
            <a:rPr lang="en-GB" sz="1800" b="1" i="0"/>
            <a:t>Pre-Class Preparation: </a:t>
          </a:r>
          <a:r>
            <a:rPr lang="en-GB" sz="1800" b="0" i="0"/>
            <a:t>Students must come prepared, having reviewed the assigned materials beforehand. This foundation allows them to engage deeply during class activities.</a:t>
          </a:r>
          <a:endParaRPr lang="en-BE" sz="1800"/>
        </a:p>
      </dgm:t>
    </dgm:pt>
    <dgm:pt modelId="{1ED44F7C-3E33-4071-9099-14C3653866D0}" type="parTrans" cxnId="{13E9C71B-5956-4BBF-87E7-AE9D62FA6914}">
      <dgm:prSet/>
      <dgm:spPr/>
      <dgm:t>
        <a:bodyPr/>
        <a:lstStyle/>
        <a:p>
          <a:endParaRPr lang="en-BE" sz="2000"/>
        </a:p>
      </dgm:t>
    </dgm:pt>
    <dgm:pt modelId="{8C222DE9-85E2-4C99-891F-2B5C7D81CC40}" type="sibTrans" cxnId="{13E9C71B-5956-4BBF-87E7-AE9D62FA6914}">
      <dgm:prSet/>
      <dgm:spPr/>
      <dgm:t>
        <a:bodyPr/>
        <a:lstStyle/>
        <a:p>
          <a:endParaRPr lang="en-BE" sz="2000"/>
        </a:p>
      </dgm:t>
    </dgm:pt>
    <dgm:pt modelId="{97EFBE2A-4059-4B27-A442-F5E19496313B}">
      <dgm:prSet custT="1"/>
      <dgm:spPr/>
      <dgm:t>
        <a:bodyPr/>
        <a:lstStyle/>
        <a:p>
          <a:r>
            <a:rPr lang="en-GB" sz="1800" b="1" i="0" dirty="0"/>
            <a:t>Interactive Activities</a:t>
          </a:r>
          <a:r>
            <a:rPr lang="en-GB" sz="1800" b="0" i="0" dirty="0"/>
            <a:t>: It is important to incorporate activities that promote interaction among students and between students and the teacher. This can include discussions, group projects, and hands-on experiments, which encourage active participation and critical thinking.</a:t>
          </a:r>
          <a:endParaRPr lang="en-BE" sz="1800" dirty="0"/>
        </a:p>
      </dgm:t>
    </dgm:pt>
    <dgm:pt modelId="{A3C9B917-C200-43F5-B299-B1F854C3B72B}" type="parTrans" cxnId="{80CFC751-B681-4B3E-A398-6C1000D554F3}">
      <dgm:prSet/>
      <dgm:spPr/>
      <dgm:t>
        <a:bodyPr/>
        <a:lstStyle/>
        <a:p>
          <a:endParaRPr lang="en-BE" sz="2000"/>
        </a:p>
      </dgm:t>
    </dgm:pt>
    <dgm:pt modelId="{0F50A23F-8278-4CBF-B658-CF3F15EDA80E}" type="sibTrans" cxnId="{80CFC751-B681-4B3E-A398-6C1000D554F3}">
      <dgm:prSet/>
      <dgm:spPr/>
      <dgm:t>
        <a:bodyPr/>
        <a:lstStyle/>
        <a:p>
          <a:endParaRPr lang="en-BE" sz="2000"/>
        </a:p>
      </dgm:t>
    </dgm:pt>
    <dgm:pt modelId="{DB4D5032-AE6C-44E2-9A81-B96DB589A338}">
      <dgm:prSet custT="1"/>
      <dgm:spPr/>
      <dgm:t>
        <a:bodyPr/>
        <a:lstStyle/>
        <a:p>
          <a:r>
            <a:rPr lang="en-GB" sz="1800" b="1" i="0"/>
            <a:t>Feedback Mechanisms</a:t>
          </a:r>
          <a:r>
            <a:rPr lang="en-GB" sz="1800" b="0" i="0"/>
            <a:t>: Implementing immediate feedback through quizzes, peer assessments, or interactive platforms helps students understand their progress and areas for improvement in real-time.</a:t>
          </a:r>
          <a:endParaRPr lang="en-BE" sz="1800"/>
        </a:p>
      </dgm:t>
    </dgm:pt>
    <dgm:pt modelId="{2C99A1F5-16D1-41CC-993F-7D51080A19FB}" type="parTrans" cxnId="{6FCC31D7-978F-43E7-A0DD-74D136B64058}">
      <dgm:prSet/>
      <dgm:spPr/>
      <dgm:t>
        <a:bodyPr/>
        <a:lstStyle/>
        <a:p>
          <a:endParaRPr lang="en-BE" sz="2000"/>
        </a:p>
      </dgm:t>
    </dgm:pt>
    <dgm:pt modelId="{B60B8767-32F6-4A7B-8747-8923DD98534A}" type="sibTrans" cxnId="{6FCC31D7-978F-43E7-A0DD-74D136B64058}">
      <dgm:prSet/>
      <dgm:spPr/>
      <dgm:t>
        <a:bodyPr/>
        <a:lstStyle/>
        <a:p>
          <a:endParaRPr lang="en-BE" sz="2000"/>
        </a:p>
      </dgm:t>
    </dgm:pt>
    <dgm:pt modelId="{83D26DE7-DA1E-4223-81CB-7D15A20ED607}">
      <dgm:prSet custT="1"/>
      <dgm:spPr/>
      <dgm:t>
        <a:bodyPr/>
        <a:lstStyle/>
        <a:p>
          <a:r>
            <a:rPr lang="en-GB" sz="1800" b="1" i="0" dirty="0"/>
            <a:t>Technology Integration</a:t>
          </a:r>
          <a:r>
            <a:rPr lang="en-GB" sz="1800" b="0" i="0" dirty="0"/>
            <a:t>: Technology can be used to facilitate collaboration, access resources, and submit assignments. This can enhance learning experiences and accommodate different learning styles.</a:t>
          </a:r>
          <a:endParaRPr lang="en-BE" sz="1800" dirty="0"/>
        </a:p>
      </dgm:t>
    </dgm:pt>
    <dgm:pt modelId="{48E1CA27-859B-4F37-A073-1A4F6C11CE4C}" type="parTrans" cxnId="{09236BB5-F419-4039-AF19-536E888A2477}">
      <dgm:prSet/>
      <dgm:spPr/>
      <dgm:t>
        <a:bodyPr/>
        <a:lstStyle/>
        <a:p>
          <a:endParaRPr lang="en-BE" sz="2000"/>
        </a:p>
      </dgm:t>
    </dgm:pt>
    <dgm:pt modelId="{B7DFFEA4-958A-4D8A-9780-37AFA02E637D}" type="sibTrans" cxnId="{09236BB5-F419-4039-AF19-536E888A2477}">
      <dgm:prSet/>
      <dgm:spPr/>
      <dgm:t>
        <a:bodyPr/>
        <a:lstStyle/>
        <a:p>
          <a:endParaRPr lang="en-BE" sz="2000"/>
        </a:p>
      </dgm:t>
    </dgm:pt>
    <dgm:pt modelId="{2BF5B618-2EDE-409E-9FDB-4BEC7B7590BE}">
      <dgm:prSet custT="1"/>
      <dgm:spPr/>
      <dgm:t>
        <a:bodyPr/>
        <a:lstStyle/>
        <a:p>
          <a:r>
            <a:rPr lang="en-GB" sz="1800" b="1" i="0" dirty="0"/>
            <a:t>Flexible Learning Paths</a:t>
          </a:r>
          <a:r>
            <a:rPr lang="en-GB" sz="1800" b="0" i="0" dirty="0"/>
            <a:t>: Teachers can offer various ways to achieve learning objectives, catering to individual student needs and preferences. This can include optional resources, different project options, or varied discussion topics.</a:t>
          </a:r>
          <a:endParaRPr lang="en-BE" sz="1800" dirty="0"/>
        </a:p>
      </dgm:t>
    </dgm:pt>
    <dgm:pt modelId="{16C8B292-2B2C-4BC0-BD12-42B9B8CE2AB0}" type="parTrans" cxnId="{0F6AA9CC-F4AE-41D2-993A-25603EA2DA09}">
      <dgm:prSet/>
      <dgm:spPr/>
      <dgm:t>
        <a:bodyPr/>
        <a:lstStyle/>
        <a:p>
          <a:endParaRPr lang="en-BE" sz="2000"/>
        </a:p>
      </dgm:t>
    </dgm:pt>
    <dgm:pt modelId="{3010CC57-C1DA-47DA-B4AC-02F251219950}" type="sibTrans" cxnId="{0F6AA9CC-F4AE-41D2-993A-25603EA2DA09}">
      <dgm:prSet/>
      <dgm:spPr/>
      <dgm:t>
        <a:bodyPr/>
        <a:lstStyle/>
        <a:p>
          <a:endParaRPr lang="en-BE" sz="2000"/>
        </a:p>
      </dgm:t>
    </dgm:pt>
    <dgm:pt modelId="{F4E70BBC-14C5-4769-AD23-D112987F74EB}">
      <dgm:prSet custT="1"/>
      <dgm:spPr/>
      <dgm:t>
        <a:bodyPr/>
        <a:lstStyle/>
        <a:p>
          <a:r>
            <a:rPr lang="en-GB" sz="1800" b="1" i="0" dirty="0"/>
            <a:t>Student Autonomy</a:t>
          </a:r>
          <a:r>
            <a:rPr lang="en-GB" sz="1800" b="0" i="0" dirty="0"/>
            <a:t>: Teachers can encourage students to take charge of their learning by setting goals, self-assessing, and engaging in self-directed learning activities. This fosters a sense of ownership and motivation.</a:t>
          </a:r>
          <a:endParaRPr lang="en-BE" sz="1800" dirty="0"/>
        </a:p>
      </dgm:t>
    </dgm:pt>
    <dgm:pt modelId="{FED06639-C5AC-4107-B1E1-C6B31F5A9DD9}" type="parTrans" cxnId="{B3AA5E81-45C1-4D45-8F50-F545F3237821}">
      <dgm:prSet/>
      <dgm:spPr/>
      <dgm:t>
        <a:bodyPr/>
        <a:lstStyle/>
        <a:p>
          <a:endParaRPr lang="en-BE" sz="2000"/>
        </a:p>
      </dgm:t>
    </dgm:pt>
    <dgm:pt modelId="{89414856-99DB-46F1-A840-9C190181777D}" type="sibTrans" cxnId="{B3AA5E81-45C1-4D45-8F50-F545F3237821}">
      <dgm:prSet/>
      <dgm:spPr/>
      <dgm:t>
        <a:bodyPr/>
        <a:lstStyle/>
        <a:p>
          <a:endParaRPr lang="en-BE" sz="2000"/>
        </a:p>
      </dgm:t>
    </dgm:pt>
    <dgm:pt modelId="{6778FDA3-B09C-4DB0-A02D-588B7EBEEFAB}">
      <dgm:prSet custT="1"/>
      <dgm:spPr/>
      <dgm:t>
        <a:bodyPr/>
        <a:lstStyle/>
        <a:p>
          <a:r>
            <a:rPr lang="en-GB" sz="1800" b="1" i="0" dirty="0"/>
            <a:t>Community Building</a:t>
          </a:r>
          <a:r>
            <a:rPr lang="en-GB" sz="1800" b="0" i="0" dirty="0"/>
            <a:t>: A supportive learning environment where students feel safe to express ideas and take risks should be developed. This can be fostered through ice-breaker activities, setting class norms, and regular team-building exercises.</a:t>
          </a:r>
          <a:endParaRPr lang="en-BE" sz="1800" dirty="0"/>
        </a:p>
      </dgm:t>
    </dgm:pt>
    <dgm:pt modelId="{AAE31020-4E97-4056-BD2F-9DE29CBD4056}" type="parTrans" cxnId="{9A4A063E-4138-4B69-99C3-0E6FE1ACEE89}">
      <dgm:prSet/>
      <dgm:spPr/>
      <dgm:t>
        <a:bodyPr/>
        <a:lstStyle/>
        <a:p>
          <a:endParaRPr lang="en-BE" sz="2000"/>
        </a:p>
      </dgm:t>
    </dgm:pt>
    <dgm:pt modelId="{880D24E1-F63E-4048-9438-47DAB90915A2}" type="sibTrans" cxnId="{9A4A063E-4138-4B69-99C3-0E6FE1ACEE89}">
      <dgm:prSet/>
      <dgm:spPr/>
      <dgm:t>
        <a:bodyPr/>
        <a:lstStyle/>
        <a:p>
          <a:endParaRPr lang="en-BE" sz="2000"/>
        </a:p>
      </dgm:t>
    </dgm:pt>
    <dgm:pt modelId="{9FA75925-15E4-4626-BFE3-531EF7DC634B}">
      <dgm:prSet custT="1"/>
      <dgm:spPr/>
      <dgm:t>
        <a:bodyPr/>
        <a:lstStyle/>
        <a:p>
          <a:r>
            <a:rPr lang="en-GB" sz="1800" b="1" i="0"/>
            <a:t>Instructor Role</a:t>
          </a:r>
          <a:r>
            <a:rPr lang="en-GB" sz="1800" b="0" i="0"/>
            <a:t>: Teachers act as facilitators rather than traditional lecturers, guiding students through their learning journey, providing support, and encouraging collaboration.</a:t>
          </a:r>
          <a:endParaRPr lang="en-BE" sz="1800"/>
        </a:p>
      </dgm:t>
    </dgm:pt>
    <dgm:pt modelId="{F765C3CA-4631-4180-BDAE-888558CA4DEA}" type="parTrans" cxnId="{D0671582-9197-4AD0-B0C9-4CF5F7817AC0}">
      <dgm:prSet/>
      <dgm:spPr/>
      <dgm:t>
        <a:bodyPr/>
        <a:lstStyle/>
        <a:p>
          <a:endParaRPr lang="en-BE" sz="2000"/>
        </a:p>
      </dgm:t>
    </dgm:pt>
    <dgm:pt modelId="{9C204A42-9201-413D-88B5-F97EF3FA85FF}" type="sibTrans" cxnId="{D0671582-9197-4AD0-B0C9-4CF5F7817AC0}">
      <dgm:prSet/>
      <dgm:spPr/>
      <dgm:t>
        <a:bodyPr/>
        <a:lstStyle/>
        <a:p>
          <a:endParaRPr lang="en-BE" sz="2000"/>
        </a:p>
      </dgm:t>
    </dgm:pt>
    <dgm:pt modelId="{4BEA2E00-F215-40CA-AC52-BC1ED48D48CA}">
      <dgm:prSet custT="1"/>
      <dgm:spPr/>
      <dgm:t>
        <a:bodyPr/>
        <a:lstStyle/>
        <a:p>
          <a:r>
            <a:rPr lang="en-GB" sz="1800" b="1" i="0" dirty="0"/>
            <a:t>Assessment Strategies</a:t>
          </a:r>
          <a:r>
            <a:rPr lang="en-GB" sz="1800" b="0" i="0" dirty="0"/>
            <a:t>: Teachers can use formative assessments that focus on the process of learning and summative assessments that reflect collaborative efforts and individual achievement.</a:t>
          </a:r>
          <a:endParaRPr lang="en-BE" sz="1800" dirty="0"/>
        </a:p>
      </dgm:t>
    </dgm:pt>
    <dgm:pt modelId="{DDC2486A-17A5-40A6-A0D4-E6C639D27C9F}" type="parTrans" cxnId="{595739E5-3363-4597-8A01-66AC3E21F9D4}">
      <dgm:prSet/>
      <dgm:spPr/>
      <dgm:t>
        <a:bodyPr/>
        <a:lstStyle/>
        <a:p>
          <a:endParaRPr lang="en-BE" sz="2000"/>
        </a:p>
      </dgm:t>
    </dgm:pt>
    <dgm:pt modelId="{5BC88BE1-7DEE-4E30-B28A-FA9A11B1E36F}" type="sibTrans" cxnId="{595739E5-3363-4597-8A01-66AC3E21F9D4}">
      <dgm:prSet/>
      <dgm:spPr/>
      <dgm:t>
        <a:bodyPr/>
        <a:lstStyle/>
        <a:p>
          <a:endParaRPr lang="en-BE" sz="2000"/>
        </a:p>
      </dgm:t>
    </dgm:pt>
    <dgm:pt modelId="{647EBC48-C981-4225-AD69-DE0A19F556CD}">
      <dgm:prSet custT="1"/>
      <dgm:spPr/>
      <dgm:t>
        <a:bodyPr/>
        <a:lstStyle/>
        <a:p>
          <a:r>
            <a:rPr lang="en-GB" sz="1800" b="1" i="0" dirty="0"/>
            <a:t>Reflection and Adaptation</a:t>
          </a:r>
          <a:r>
            <a:rPr lang="en-GB" sz="1800" b="0" i="0" dirty="0"/>
            <a:t>: Teachers can encourage students to reflect on their learning experiences and outcomes. Similarly, educators should adapt teaching strategies based on student feedback and performance to improve the learning process continually.</a:t>
          </a:r>
          <a:endParaRPr lang="en-BE" sz="1800" dirty="0"/>
        </a:p>
      </dgm:t>
    </dgm:pt>
    <dgm:pt modelId="{B0996BE2-64D2-4567-ACCB-D12CE6CB3335}" type="parTrans" cxnId="{C3C1DB55-0984-49D4-ABE6-76EAEC916ADE}">
      <dgm:prSet/>
      <dgm:spPr/>
      <dgm:t>
        <a:bodyPr/>
        <a:lstStyle/>
        <a:p>
          <a:endParaRPr lang="en-BE" sz="2000"/>
        </a:p>
      </dgm:t>
    </dgm:pt>
    <dgm:pt modelId="{95AD4718-591A-4475-9D10-A1916C6F1AC0}" type="sibTrans" cxnId="{C3C1DB55-0984-49D4-ABE6-76EAEC916ADE}">
      <dgm:prSet/>
      <dgm:spPr/>
      <dgm:t>
        <a:bodyPr/>
        <a:lstStyle/>
        <a:p>
          <a:endParaRPr lang="en-BE" sz="2000"/>
        </a:p>
      </dgm:t>
    </dgm:pt>
    <dgm:pt modelId="{F93E91B5-0ED4-430B-983B-100A6445AEFC}" type="pres">
      <dgm:prSet presAssocID="{7C8E8DB2-EDF8-4122-80C2-ABDA3CD517EF}" presName="linear" presStyleCnt="0">
        <dgm:presLayoutVars>
          <dgm:animLvl val="lvl"/>
          <dgm:resizeHandles val="exact"/>
        </dgm:presLayoutVars>
      </dgm:prSet>
      <dgm:spPr/>
    </dgm:pt>
    <dgm:pt modelId="{826E1698-EAE9-42D1-9F0F-C90A4463A58F}" type="pres">
      <dgm:prSet presAssocID="{06CF0694-3BE4-42E8-8FEF-131D6C889D33}" presName="parentText" presStyleLbl="node1" presStyleIdx="0" presStyleCnt="10">
        <dgm:presLayoutVars>
          <dgm:chMax val="0"/>
          <dgm:bulletEnabled val="1"/>
        </dgm:presLayoutVars>
      </dgm:prSet>
      <dgm:spPr/>
    </dgm:pt>
    <dgm:pt modelId="{3404A8DA-6D90-4D32-86DB-D6676E369EB7}" type="pres">
      <dgm:prSet presAssocID="{8C222DE9-85E2-4C99-891F-2B5C7D81CC40}" presName="spacer" presStyleCnt="0"/>
      <dgm:spPr/>
    </dgm:pt>
    <dgm:pt modelId="{22FDB881-CD0A-4049-95D1-F30B144D9E38}" type="pres">
      <dgm:prSet presAssocID="{97EFBE2A-4059-4B27-A442-F5E19496313B}" presName="parentText" presStyleLbl="node1" presStyleIdx="1" presStyleCnt="10">
        <dgm:presLayoutVars>
          <dgm:chMax val="0"/>
          <dgm:bulletEnabled val="1"/>
        </dgm:presLayoutVars>
      </dgm:prSet>
      <dgm:spPr/>
    </dgm:pt>
    <dgm:pt modelId="{DDE5E1D5-2CAA-46E2-AD48-81F63D0B4FA8}" type="pres">
      <dgm:prSet presAssocID="{0F50A23F-8278-4CBF-B658-CF3F15EDA80E}" presName="spacer" presStyleCnt="0"/>
      <dgm:spPr/>
    </dgm:pt>
    <dgm:pt modelId="{F8CA808B-0122-47EF-B227-FC72F08DA3F2}" type="pres">
      <dgm:prSet presAssocID="{DB4D5032-AE6C-44E2-9A81-B96DB589A338}" presName="parentText" presStyleLbl="node1" presStyleIdx="2" presStyleCnt="10">
        <dgm:presLayoutVars>
          <dgm:chMax val="0"/>
          <dgm:bulletEnabled val="1"/>
        </dgm:presLayoutVars>
      </dgm:prSet>
      <dgm:spPr/>
    </dgm:pt>
    <dgm:pt modelId="{2EE54FCD-F991-4808-BF13-FF5AC0AD9D22}" type="pres">
      <dgm:prSet presAssocID="{B60B8767-32F6-4A7B-8747-8923DD98534A}" presName="spacer" presStyleCnt="0"/>
      <dgm:spPr/>
    </dgm:pt>
    <dgm:pt modelId="{640311D3-4860-41DE-BA58-27AF512BE166}" type="pres">
      <dgm:prSet presAssocID="{83D26DE7-DA1E-4223-81CB-7D15A20ED607}" presName="parentText" presStyleLbl="node1" presStyleIdx="3" presStyleCnt="10">
        <dgm:presLayoutVars>
          <dgm:chMax val="0"/>
          <dgm:bulletEnabled val="1"/>
        </dgm:presLayoutVars>
      </dgm:prSet>
      <dgm:spPr/>
    </dgm:pt>
    <dgm:pt modelId="{68F46153-2704-41B1-B148-ED29BA4207E5}" type="pres">
      <dgm:prSet presAssocID="{B7DFFEA4-958A-4D8A-9780-37AFA02E637D}" presName="spacer" presStyleCnt="0"/>
      <dgm:spPr/>
    </dgm:pt>
    <dgm:pt modelId="{9B3436F3-59A4-4B55-985A-D57DA9EA80DD}" type="pres">
      <dgm:prSet presAssocID="{2BF5B618-2EDE-409E-9FDB-4BEC7B7590BE}" presName="parentText" presStyleLbl="node1" presStyleIdx="4" presStyleCnt="10">
        <dgm:presLayoutVars>
          <dgm:chMax val="0"/>
          <dgm:bulletEnabled val="1"/>
        </dgm:presLayoutVars>
      </dgm:prSet>
      <dgm:spPr/>
    </dgm:pt>
    <dgm:pt modelId="{ADCD60AA-4C64-4FD7-9DA0-D3D59CE0BF7D}" type="pres">
      <dgm:prSet presAssocID="{3010CC57-C1DA-47DA-B4AC-02F251219950}" presName="spacer" presStyleCnt="0"/>
      <dgm:spPr/>
    </dgm:pt>
    <dgm:pt modelId="{F6FCFE79-DDF7-4279-BAED-047C9214BB8C}" type="pres">
      <dgm:prSet presAssocID="{F4E70BBC-14C5-4769-AD23-D112987F74EB}" presName="parentText" presStyleLbl="node1" presStyleIdx="5" presStyleCnt="10">
        <dgm:presLayoutVars>
          <dgm:chMax val="0"/>
          <dgm:bulletEnabled val="1"/>
        </dgm:presLayoutVars>
      </dgm:prSet>
      <dgm:spPr/>
    </dgm:pt>
    <dgm:pt modelId="{38FA4166-B718-4422-B3A3-D2E48D0E8EAB}" type="pres">
      <dgm:prSet presAssocID="{89414856-99DB-46F1-A840-9C190181777D}" presName="spacer" presStyleCnt="0"/>
      <dgm:spPr/>
    </dgm:pt>
    <dgm:pt modelId="{C240A3D4-0AFD-4A26-B7C5-34388678EE40}" type="pres">
      <dgm:prSet presAssocID="{6778FDA3-B09C-4DB0-A02D-588B7EBEEFAB}" presName="parentText" presStyleLbl="node1" presStyleIdx="6" presStyleCnt="10">
        <dgm:presLayoutVars>
          <dgm:chMax val="0"/>
          <dgm:bulletEnabled val="1"/>
        </dgm:presLayoutVars>
      </dgm:prSet>
      <dgm:spPr/>
    </dgm:pt>
    <dgm:pt modelId="{98CC3D4D-3345-48FC-A456-8B133F43E76C}" type="pres">
      <dgm:prSet presAssocID="{880D24E1-F63E-4048-9438-47DAB90915A2}" presName="spacer" presStyleCnt="0"/>
      <dgm:spPr/>
    </dgm:pt>
    <dgm:pt modelId="{8039B1E2-75C6-4666-AB2C-0B7FF9F10B55}" type="pres">
      <dgm:prSet presAssocID="{9FA75925-15E4-4626-BFE3-531EF7DC634B}" presName="parentText" presStyleLbl="node1" presStyleIdx="7" presStyleCnt="10">
        <dgm:presLayoutVars>
          <dgm:chMax val="0"/>
          <dgm:bulletEnabled val="1"/>
        </dgm:presLayoutVars>
      </dgm:prSet>
      <dgm:spPr/>
    </dgm:pt>
    <dgm:pt modelId="{06CEE553-1764-459F-83B4-B192F3150CD1}" type="pres">
      <dgm:prSet presAssocID="{9C204A42-9201-413D-88B5-F97EF3FA85FF}" presName="spacer" presStyleCnt="0"/>
      <dgm:spPr/>
    </dgm:pt>
    <dgm:pt modelId="{3605CA03-9DB9-4C4A-8AD6-68606A171772}" type="pres">
      <dgm:prSet presAssocID="{4BEA2E00-F215-40CA-AC52-BC1ED48D48CA}" presName="parentText" presStyleLbl="node1" presStyleIdx="8" presStyleCnt="10">
        <dgm:presLayoutVars>
          <dgm:chMax val="0"/>
          <dgm:bulletEnabled val="1"/>
        </dgm:presLayoutVars>
      </dgm:prSet>
      <dgm:spPr/>
    </dgm:pt>
    <dgm:pt modelId="{72ED5CED-518A-4C6F-9458-249D3FB3D175}" type="pres">
      <dgm:prSet presAssocID="{5BC88BE1-7DEE-4E30-B28A-FA9A11B1E36F}" presName="spacer" presStyleCnt="0"/>
      <dgm:spPr/>
    </dgm:pt>
    <dgm:pt modelId="{5DA836CD-0527-4881-B9B4-9FB2DADC2781}" type="pres">
      <dgm:prSet presAssocID="{647EBC48-C981-4225-AD69-DE0A19F556CD}" presName="parentText" presStyleLbl="node1" presStyleIdx="9" presStyleCnt="10">
        <dgm:presLayoutVars>
          <dgm:chMax val="0"/>
          <dgm:bulletEnabled val="1"/>
        </dgm:presLayoutVars>
      </dgm:prSet>
      <dgm:spPr/>
    </dgm:pt>
  </dgm:ptLst>
  <dgm:cxnLst>
    <dgm:cxn modelId="{D55DF605-7EC7-4F43-8F29-68D6BEBDF32A}" type="presOf" srcId="{DB4D5032-AE6C-44E2-9A81-B96DB589A338}" destId="{F8CA808B-0122-47EF-B227-FC72F08DA3F2}" srcOrd="0" destOrd="0" presId="urn:microsoft.com/office/officeart/2005/8/layout/vList2"/>
    <dgm:cxn modelId="{13E9C71B-5956-4BBF-87E7-AE9D62FA6914}" srcId="{7C8E8DB2-EDF8-4122-80C2-ABDA3CD517EF}" destId="{06CF0694-3BE4-42E8-8FEF-131D6C889D33}" srcOrd="0" destOrd="0" parTransId="{1ED44F7C-3E33-4071-9099-14C3653866D0}" sibTransId="{8C222DE9-85E2-4C99-891F-2B5C7D81CC40}"/>
    <dgm:cxn modelId="{12F69025-32FE-4C61-B7E1-5265CD1B0EF7}" type="presOf" srcId="{06CF0694-3BE4-42E8-8FEF-131D6C889D33}" destId="{826E1698-EAE9-42D1-9F0F-C90A4463A58F}" srcOrd="0" destOrd="0" presId="urn:microsoft.com/office/officeart/2005/8/layout/vList2"/>
    <dgm:cxn modelId="{9A4A063E-4138-4B69-99C3-0E6FE1ACEE89}" srcId="{7C8E8DB2-EDF8-4122-80C2-ABDA3CD517EF}" destId="{6778FDA3-B09C-4DB0-A02D-588B7EBEEFAB}" srcOrd="6" destOrd="0" parTransId="{AAE31020-4E97-4056-BD2F-9DE29CBD4056}" sibTransId="{880D24E1-F63E-4048-9438-47DAB90915A2}"/>
    <dgm:cxn modelId="{70496D40-3419-4A77-87A2-B63655F530F4}" type="presOf" srcId="{97EFBE2A-4059-4B27-A442-F5E19496313B}" destId="{22FDB881-CD0A-4049-95D1-F30B144D9E38}" srcOrd="0" destOrd="0" presId="urn:microsoft.com/office/officeart/2005/8/layout/vList2"/>
    <dgm:cxn modelId="{7E84C644-3BE6-4EB2-A828-CB75B1FED530}" type="presOf" srcId="{2BF5B618-2EDE-409E-9FDB-4BEC7B7590BE}" destId="{9B3436F3-59A4-4B55-985A-D57DA9EA80DD}" srcOrd="0" destOrd="0" presId="urn:microsoft.com/office/officeart/2005/8/layout/vList2"/>
    <dgm:cxn modelId="{80CFC751-B681-4B3E-A398-6C1000D554F3}" srcId="{7C8E8DB2-EDF8-4122-80C2-ABDA3CD517EF}" destId="{97EFBE2A-4059-4B27-A442-F5E19496313B}" srcOrd="1" destOrd="0" parTransId="{A3C9B917-C200-43F5-B299-B1F854C3B72B}" sibTransId="{0F50A23F-8278-4CBF-B658-CF3F15EDA80E}"/>
    <dgm:cxn modelId="{C3C1DB55-0984-49D4-ABE6-76EAEC916ADE}" srcId="{7C8E8DB2-EDF8-4122-80C2-ABDA3CD517EF}" destId="{647EBC48-C981-4225-AD69-DE0A19F556CD}" srcOrd="9" destOrd="0" parTransId="{B0996BE2-64D2-4567-ACCB-D12CE6CB3335}" sibTransId="{95AD4718-591A-4475-9D10-A1916C6F1AC0}"/>
    <dgm:cxn modelId="{B3AA5E81-45C1-4D45-8F50-F545F3237821}" srcId="{7C8E8DB2-EDF8-4122-80C2-ABDA3CD517EF}" destId="{F4E70BBC-14C5-4769-AD23-D112987F74EB}" srcOrd="5" destOrd="0" parTransId="{FED06639-C5AC-4107-B1E1-C6B31F5A9DD9}" sibTransId="{89414856-99DB-46F1-A840-9C190181777D}"/>
    <dgm:cxn modelId="{D0671582-9197-4AD0-B0C9-4CF5F7817AC0}" srcId="{7C8E8DB2-EDF8-4122-80C2-ABDA3CD517EF}" destId="{9FA75925-15E4-4626-BFE3-531EF7DC634B}" srcOrd="7" destOrd="0" parTransId="{F765C3CA-4631-4180-BDAE-888558CA4DEA}" sibTransId="{9C204A42-9201-413D-88B5-F97EF3FA85FF}"/>
    <dgm:cxn modelId="{7927BC8B-F633-4FEA-B799-0D22C550A201}" type="presOf" srcId="{9FA75925-15E4-4626-BFE3-531EF7DC634B}" destId="{8039B1E2-75C6-4666-AB2C-0B7FF9F10B55}" srcOrd="0" destOrd="0" presId="urn:microsoft.com/office/officeart/2005/8/layout/vList2"/>
    <dgm:cxn modelId="{9116778E-0BFE-463F-A4D8-8DA54E72DD3B}" type="presOf" srcId="{F4E70BBC-14C5-4769-AD23-D112987F74EB}" destId="{F6FCFE79-DDF7-4279-BAED-047C9214BB8C}" srcOrd="0" destOrd="0" presId="urn:microsoft.com/office/officeart/2005/8/layout/vList2"/>
    <dgm:cxn modelId="{8C0CD791-3D3C-4ACA-8615-54B128C2767E}" type="presOf" srcId="{4BEA2E00-F215-40CA-AC52-BC1ED48D48CA}" destId="{3605CA03-9DB9-4C4A-8AD6-68606A171772}" srcOrd="0" destOrd="0" presId="urn:microsoft.com/office/officeart/2005/8/layout/vList2"/>
    <dgm:cxn modelId="{09236BB5-F419-4039-AF19-536E888A2477}" srcId="{7C8E8DB2-EDF8-4122-80C2-ABDA3CD517EF}" destId="{83D26DE7-DA1E-4223-81CB-7D15A20ED607}" srcOrd="3" destOrd="0" parTransId="{48E1CA27-859B-4F37-A073-1A4F6C11CE4C}" sibTransId="{B7DFFEA4-958A-4D8A-9780-37AFA02E637D}"/>
    <dgm:cxn modelId="{F44B37C0-2ECF-4292-B228-BB5033EE39F6}" type="presOf" srcId="{6778FDA3-B09C-4DB0-A02D-588B7EBEEFAB}" destId="{C240A3D4-0AFD-4A26-B7C5-34388678EE40}" srcOrd="0" destOrd="0" presId="urn:microsoft.com/office/officeart/2005/8/layout/vList2"/>
    <dgm:cxn modelId="{0F6AA9CC-F4AE-41D2-993A-25603EA2DA09}" srcId="{7C8E8DB2-EDF8-4122-80C2-ABDA3CD517EF}" destId="{2BF5B618-2EDE-409E-9FDB-4BEC7B7590BE}" srcOrd="4" destOrd="0" parTransId="{16C8B292-2B2C-4BC0-BD12-42B9B8CE2AB0}" sibTransId="{3010CC57-C1DA-47DA-B4AC-02F251219950}"/>
    <dgm:cxn modelId="{6FCC31D7-978F-43E7-A0DD-74D136B64058}" srcId="{7C8E8DB2-EDF8-4122-80C2-ABDA3CD517EF}" destId="{DB4D5032-AE6C-44E2-9A81-B96DB589A338}" srcOrd="2" destOrd="0" parTransId="{2C99A1F5-16D1-41CC-993F-7D51080A19FB}" sibTransId="{B60B8767-32F6-4A7B-8747-8923DD98534A}"/>
    <dgm:cxn modelId="{595739E5-3363-4597-8A01-66AC3E21F9D4}" srcId="{7C8E8DB2-EDF8-4122-80C2-ABDA3CD517EF}" destId="{4BEA2E00-F215-40CA-AC52-BC1ED48D48CA}" srcOrd="8" destOrd="0" parTransId="{DDC2486A-17A5-40A6-A0D4-E6C639D27C9F}" sibTransId="{5BC88BE1-7DEE-4E30-B28A-FA9A11B1E36F}"/>
    <dgm:cxn modelId="{2CCCEEEC-5A3C-4512-A5DE-DCE0E88BFE95}" type="presOf" srcId="{7C8E8DB2-EDF8-4122-80C2-ABDA3CD517EF}" destId="{F93E91B5-0ED4-430B-983B-100A6445AEFC}" srcOrd="0" destOrd="0" presId="urn:microsoft.com/office/officeart/2005/8/layout/vList2"/>
    <dgm:cxn modelId="{B14E2EF5-5509-45B3-97CA-33E329A9CFB5}" type="presOf" srcId="{647EBC48-C981-4225-AD69-DE0A19F556CD}" destId="{5DA836CD-0527-4881-B9B4-9FB2DADC2781}" srcOrd="0" destOrd="0" presId="urn:microsoft.com/office/officeart/2005/8/layout/vList2"/>
    <dgm:cxn modelId="{9652BCFE-FDC3-4A2B-9FCB-0376A798EEED}" type="presOf" srcId="{83D26DE7-DA1E-4223-81CB-7D15A20ED607}" destId="{640311D3-4860-41DE-BA58-27AF512BE166}" srcOrd="0" destOrd="0" presId="urn:microsoft.com/office/officeart/2005/8/layout/vList2"/>
    <dgm:cxn modelId="{7F1FF007-FA6A-43C9-9F5A-07574FD1E75A}" type="presParOf" srcId="{F93E91B5-0ED4-430B-983B-100A6445AEFC}" destId="{826E1698-EAE9-42D1-9F0F-C90A4463A58F}" srcOrd="0" destOrd="0" presId="urn:microsoft.com/office/officeart/2005/8/layout/vList2"/>
    <dgm:cxn modelId="{72D73914-7912-4836-AF0D-FF14F58DC6C1}" type="presParOf" srcId="{F93E91B5-0ED4-430B-983B-100A6445AEFC}" destId="{3404A8DA-6D90-4D32-86DB-D6676E369EB7}" srcOrd="1" destOrd="0" presId="urn:microsoft.com/office/officeart/2005/8/layout/vList2"/>
    <dgm:cxn modelId="{FD8D8628-84B7-486D-BBC2-EB3497DD5818}" type="presParOf" srcId="{F93E91B5-0ED4-430B-983B-100A6445AEFC}" destId="{22FDB881-CD0A-4049-95D1-F30B144D9E38}" srcOrd="2" destOrd="0" presId="urn:microsoft.com/office/officeart/2005/8/layout/vList2"/>
    <dgm:cxn modelId="{D95FA35D-EEF0-4611-BA88-110921DDB4DB}" type="presParOf" srcId="{F93E91B5-0ED4-430B-983B-100A6445AEFC}" destId="{DDE5E1D5-2CAA-46E2-AD48-81F63D0B4FA8}" srcOrd="3" destOrd="0" presId="urn:microsoft.com/office/officeart/2005/8/layout/vList2"/>
    <dgm:cxn modelId="{2B5338E3-05B6-4E4A-9A00-4C1F8858123D}" type="presParOf" srcId="{F93E91B5-0ED4-430B-983B-100A6445AEFC}" destId="{F8CA808B-0122-47EF-B227-FC72F08DA3F2}" srcOrd="4" destOrd="0" presId="urn:microsoft.com/office/officeart/2005/8/layout/vList2"/>
    <dgm:cxn modelId="{EFF60196-726A-4E54-9694-087AAC95FF25}" type="presParOf" srcId="{F93E91B5-0ED4-430B-983B-100A6445AEFC}" destId="{2EE54FCD-F991-4808-BF13-FF5AC0AD9D22}" srcOrd="5" destOrd="0" presId="urn:microsoft.com/office/officeart/2005/8/layout/vList2"/>
    <dgm:cxn modelId="{EFDE635E-6A9B-4997-8A34-8ADE2D7E9CAC}" type="presParOf" srcId="{F93E91B5-0ED4-430B-983B-100A6445AEFC}" destId="{640311D3-4860-41DE-BA58-27AF512BE166}" srcOrd="6" destOrd="0" presId="urn:microsoft.com/office/officeart/2005/8/layout/vList2"/>
    <dgm:cxn modelId="{500B1902-DC0C-4D6C-93D4-BA6A6BBF2E10}" type="presParOf" srcId="{F93E91B5-0ED4-430B-983B-100A6445AEFC}" destId="{68F46153-2704-41B1-B148-ED29BA4207E5}" srcOrd="7" destOrd="0" presId="urn:microsoft.com/office/officeart/2005/8/layout/vList2"/>
    <dgm:cxn modelId="{9DFB1719-17EE-403A-AD5D-AE844589C5EF}" type="presParOf" srcId="{F93E91B5-0ED4-430B-983B-100A6445AEFC}" destId="{9B3436F3-59A4-4B55-985A-D57DA9EA80DD}" srcOrd="8" destOrd="0" presId="urn:microsoft.com/office/officeart/2005/8/layout/vList2"/>
    <dgm:cxn modelId="{E1681F90-AC59-4B6B-898A-741B8DC10A0D}" type="presParOf" srcId="{F93E91B5-0ED4-430B-983B-100A6445AEFC}" destId="{ADCD60AA-4C64-4FD7-9DA0-D3D59CE0BF7D}" srcOrd="9" destOrd="0" presId="urn:microsoft.com/office/officeart/2005/8/layout/vList2"/>
    <dgm:cxn modelId="{F0F316ED-A8D2-4D77-BFB3-3956B1E64E53}" type="presParOf" srcId="{F93E91B5-0ED4-430B-983B-100A6445AEFC}" destId="{F6FCFE79-DDF7-4279-BAED-047C9214BB8C}" srcOrd="10" destOrd="0" presId="urn:microsoft.com/office/officeart/2005/8/layout/vList2"/>
    <dgm:cxn modelId="{9CEF37A1-F06B-433B-8786-C0BE160168EC}" type="presParOf" srcId="{F93E91B5-0ED4-430B-983B-100A6445AEFC}" destId="{38FA4166-B718-4422-B3A3-D2E48D0E8EAB}" srcOrd="11" destOrd="0" presId="urn:microsoft.com/office/officeart/2005/8/layout/vList2"/>
    <dgm:cxn modelId="{B13557A7-330B-40FE-A40B-65A66C3E8B3A}" type="presParOf" srcId="{F93E91B5-0ED4-430B-983B-100A6445AEFC}" destId="{C240A3D4-0AFD-4A26-B7C5-34388678EE40}" srcOrd="12" destOrd="0" presId="urn:microsoft.com/office/officeart/2005/8/layout/vList2"/>
    <dgm:cxn modelId="{503CAA27-9B4E-44B9-A9B8-35F4F477982B}" type="presParOf" srcId="{F93E91B5-0ED4-430B-983B-100A6445AEFC}" destId="{98CC3D4D-3345-48FC-A456-8B133F43E76C}" srcOrd="13" destOrd="0" presId="urn:microsoft.com/office/officeart/2005/8/layout/vList2"/>
    <dgm:cxn modelId="{951BAFE3-53C8-4DB4-BC14-E3D53E97AA9B}" type="presParOf" srcId="{F93E91B5-0ED4-430B-983B-100A6445AEFC}" destId="{8039B1E2-75C6-4666-AB2C-0B7FF9F10B55}" srcOrd="14" destOrd="0" presId="urn:microsoft.com/office/officeart/2005/8/layout/vList2"/>
    <dgm:cxn modelId="{1783D049-3451-4C2F-BFF3-7252A95C171F}" type="presParOf" srcId="{F93E91B5-0ED4-430B-983B-100A6445AEFC}" destId="{06CEE553-1764-459F-83B4-B192F3150CD1}" srcOrd="15" destOrd="0" presId="urn:microsoft.com/office/officeart/2005/8/layout/vList2"/>
    <dgm:cxn modelId="{C5C52065-AF7B-4E11-9FF3-0B9B14BE5ACE}" type="presParOf" srcId="{F93E91B5-0ED4-430B-983B-100A6445AEFC}" destId="{3605CA03-9DB9-4C4A-8AD6-68606A171772}" srcOrd="16" destOrd="0" presId="urn:microsoft.com/office/officeart/2005/8/layout/vList2"/>
    <dgm:cxn modelId="{C3387A9C-BEE0-4787-B55F-CF372771CF41}" type="presParOf" srcId="{F93E91B5-0ED4-430B-983B-100A6445AEFC}" destId="{72ED5CED-518A-4C6F-9458-249D3FB3D175}" srcOrd="17" destOrd="0" presId="urn:microsoft.com/office/officeart/2005/8/layout/vList2"/>
    <dgm:cxn modelId="{13E7C3F1-6BA1-459D-891D-BB614D192CAD}" type="presParOf" srcId="{F93E91B5-0ED4-430B-983B-100A6445AEFC}" destId="{5DA836CD-0527-4881-B9B4-9FB2DADC2781}" srcOrd="1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48EAE1-2AA9-4BEC-9668-25819C5416D0}"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66252C36-8B2A-40AB-A226-95624C4C8F92}">
      <dgm:prSet custT="1"/>
      <dgm:spPr/>
      <dgm:t>
        <a:bodyPr/>
        <a:lstStyle/>
        <a:p>
          <a:pPr>
            <a:lnSpc>
              <a:spcPct val="100000"/>
            </a:lnSpc>
          </a:pPr>
          <a:r>
            <a:rPr lang="en-GB" sz="2400" b="0" i="0"/>
            <a:t>Culinary Course: Students can watch a video on food safety, then complete a quiz on sanitation protocols.</a:t>
          </a:r>
          <a:endParaRPr lang="en-US" sz="2400"/>
        </a:p>
      </dgm:t>
    </dgm:pt>
    <dgm:pt modelId="{FE61CDB3-A149-40FC-A6E5-2B51B75300B5}" type="parTrans" cxnId="{2BF7B531-2725-40AF-904A-401C76150311}">
      <dgm:prSet/>
      <dgm:spPr/>
      <dgm:t>
        <a:bodyPr/>
        <a:lstStyle/>
        <a:p>
          <a:endParaRPr lang="en-US" sz="2400"/>
        </a:p>
      </dgm:t>
    </dgm:pt>
    <dgm:pt modelId="{B5DA657C-5FD6-4E93-B1AE-862908B35CD8}" type="sibTrans" cxnId="{2BF7B531-2725-40AF-904A-401C76150311}">
      <dgm:prSet/>
      <dgm:spPr/>
      <dgm:t>
        <a:bodyPr/>
        <a:lstStyle/>
        <a:p>
          <a:endParaRPr lang="en-US" sz="2400"/>
        </a:p>
      </dgm:t>
    </dgm:pt>
    <dgm:pt modelId="{90530C4E-6E2F-47F1-A362-1FC8FE139888}">
      <dgm:prSet custT="1"/>
      <dgm:spPr/>
      <dgm:t>
        <a:bodyPr/>
        <a:lstStyle/>
        <a:p>
          <a:pPr>
            <a:lnSpc>
              <a:spcPct val="100000"/>
            </a:lnSpc>
          </a:pPr>
          <a:r>
            <a:rPr lang="en-GB" sz="2400" b="0" i="0"/>
            <a:t>Automotive Course: Learners can review diagrams of engine components and complete a short assessment on part identification.</a:t>
          </a:r>
          <a:endParaRPr lang="en-US" sz="2400"/>
        </a:p>
      </dgm:t>
    </dgm:pt>
    <dgm:pt modelId="{85A3C6FA-3A2B-46F7-B8F5-85AB0BCE1DFB}" type="parTrans" cxnId="{0455C57A-0BE8-4932-A6D1-4B134F8B776A}">
      <dgm:prSet/>
      <dgm:spPr/>
      <dgm:t>
        <a:bodyPr/>
        <a:lstStyle/>
        <a:p>
          <a:endParaRPr lang="en-US" sz="2400"/>
        </a:p>
      </dgm:t>
    </dgm:pt>
    <dgm:pt modelId="{9CE80E39-D068-42A3-8929-CB86B13FC6DB}" type="sibTrans" cxnId="{0455C57A-0BE8-4932-A6D1-4B134F8B776A}">
      <dgm:prSet/>
      <dgm:spPr/>
      <dgm:t>
        <a:bodyPr/>
        <a:lstStyle/>
        <a:p>
          <a:endParaRPr lang="en-US" sz="2400"/>
        </a:p>
      </dgm:t>
    </dgm:pt>
    <dgm:pt modelId="{545993AE-271E-40FD-B964-B49F46E2CC54}">
      <dgm:prSet custT="1"/>
      <dgm:spPr/>
      <dgm:t>
        <a:bodyPr/>
        <a:lstStyle/>
        <a:p>
          <a:pPr>
            <a:lnSpc>
              <a:spcPct val="100000"/>
            </a:lnSpc>
          </a:pPr>
          <a:r>
            <a:rPr lang="en-GB" sz="2400" b="0" i="0"/>
            <a:t>Healthcare Course: Students can watch a video on patient safety and complete a reflection on best practices</a:t>
          </a:r>
          <a:endParaRPr lang="en-US" sz="2400"/>
        </a:p>
      </dgm:t>
    </dgm:pt>
    <dgm:pt modelId="{AEC5A5FF-095A-4A8E-B80A-521059547876}" type="parTrans" cxnId="{05659CDB-F1C4-4113-8ACC-87AB56D2055D}">
      <dgm:prSet/>
      <dgm:spPr/>
      <dgm:t>
        <a:bodyPr/>
        <a:lstStyle/>
        <a:p>
          <a:endParaRPr lang="en-US" sz="2400"/>
        </a:p>
      </dgm:t>
    </dgm:pt>
    <dgm:pt modelId="{84B762C8-D0AC-4941-80D6-8E13F0E84838}" type="sibTrans" cxnId="{05659CDB-F1C4-4113-8ACC-87AB56D2055D}">
      <dgm:prSet/>
      <dgm:spPr/>
      <dgm:t>
        <a:bodyPr/>
        <a:lstStyle/>
        <a:p>
          <a:endParaRPr lang="en-US" sz="2400"/>
        </a:p>
      </dgm:t>
    </dgm:pt>
    <dgm:pt modelId="{D08CAF07-97D2-435B-A782-B191AEC5505D}" type="pres">
      <dgm:prSet presAssocID="{A548EAE1-2AA9-4BEC-9668-25819C5416D0}" presName="root" presStyleCnt="0">
        <dgm:presLayoutVars>
          <dgm:dir/>
          <dgm:resizeHandles val="exact"/>
        </dgm:presLayoutVars>
      </dgm:prSet>
      <dgm:spPr/>
    </dgm:pt>
    <dgm:pt modelId="{C61118F2-4E53-4469-8179-3F2B7E685100}" type="pres">
      <dgm:prSet presAssocID="{66252C36-8B2A-40AB-A226-95624C4C8F92}" presName="compNode" presStyleCnt="0"/>
      <dgm:spPr/>
    </dgm:pt>
    <dgm:pt modelId="{F4D4A421-60D7-4FE5-94A9-3ADD27E0C51C}" type="pres">
      <dgm:prSet presAssocID="{66252C36-8B2A-40AB-A226-95624C4C8F92}" presName="bgRect" presStyleLbl="bgShp" presStyleIdx="0" presStyleCnt="3"/>
      <dgm:spPr/>
    </dgm:pt>
    <dgm:pt modelId="{5AEA2C63-2542-4ACA-8034-8DD7F46F63FB}" type="pres">
      <dgm:prSet presAssocID="{66252C36-8B2A-40AB-A226-95624C4C8F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f"/>
        </a:ext>
      </dgm:extLst>
    </dgm:pt>
    <dgm:pt modelId="{425D3151-5087-4A17-B61D-91893761A5B0}" type="pres">
      <dgm:prSet presAssocID="{66252C36-8B2A-40AB-A226-95624C4C8F92}" presName="spaceRect" presStyleCnt="0"/>
      <dgm:spPr/>
    </dgm:pt>
    <dgm:pt modelId="{E4E3FD19-956D-471D-B0B9-BFCDAF2313FC}" type="pres">
      <dgm:prSet presAssocID="{66252C36-8B2A-40AB-A226-95624C4C8F92}" presName="parTx" presStyleLbl="revTx" presStyleIdx="0" presStyleCnt="3">
        <dgm:presLayoutVars>
          <dgm:chMax val="0"/>
          <dgm:chPref val="0"/>
        </dgm:presLayoutVars>
      </dgm:prSet>
      <dgm:spPr/>
    </dgm:pt>
    <dgm:pt modelId="{1FCC76B5-81DC-4CCB-AE2D-133174753D54}" type="pres">
      <dgm:prSet presAssocID="{B5DA657C-5FD6-4E93-B1AE-862908B35CD8}" presName="sibTrans" presStyleCnt="0"/>
      <dgm:spPr/>
    </dgm:pt>
    <dgm:pt modelId="{06C24232-B620-4565-A6F7-C58F0E1460BD}" type="pres">
      <dgm:prSet presAssocID="{90530C4E-6E2F-47F1-A362-1FC8FE139888}" presName="compNode" presStyleCnt="0"/>
      <dgm:spPr/>
    </dgm:pt>
    <dgm:pt modelId="{8591D769-586B-4546-9238-136271E30D26}" type="pres">
      <dgm:prSet presAssocID="{90530C4E-6E2F-47F1-A362-1FC8FE139888}" presName="bgRect" presStyleLbl="bgShp" presStyleIdx="1" presStyleCnt="3"/>
      <dgm:spPr/>
    </dgm:pt>
    <dgm:pt modelId="{FDCB431E-8523-4171-B6CE-AFBEADFF9B16}" type="pres">
      <dgm:prSet presAssocID="{90530C4E-6E2F-47F1-A362-1FC8FE1398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84B39CD9-6117-4B21-8F7D-ED0D6CBD22E2}" type="pres">
      <dgm:prSet presAssocID="{90530C4E-6E2F-47F1-A362-1FC8FE139888}" presName="spaceRect" presStyleCnt="0"/>
      <dgm:spPr/>
    </dgm:pt>
    <dgm:pt modelId="{F2567048-E78F-46F0-A9BB-F91CA365DC8E}" type="pres">
      <dgm:prSet presAssocID="{90530C4E-6E2F-47F1-A362-1FC8FE139888}" presName="parTx" presStyleLbl="revTx" presStyleIdx="1" presStyleCnt="3">
        <dgm:presLayoutVars>
          <dgm:chMax val="0"/>
          <dgm:chPref val="0"/>
        </dgm:presLayoutVars>
      </dgm:prSet>
      <dgm:spPr/>
    </dgm:pt>
    <dgm:pt modelId="{EC342730-4B83-4F8C-A693-D30D9B452C7B}" type="pres">
      <dgm:prSet presAssocID="{9CE80E39-D068-42A3-8929-CB86B13FC6DB}" presName="sibTrans" presStyleCnt="0"/>
      <dgm:spPr/>
    </dgm:pt>
    <dgm:pt modelId="{1B3DA8EF-25D6-42B1-97A7-241F89A459CB}" type="pres">
      <dgm:prSet presAssocID="{545993AE-271E-40FD-B964-B49F46E2CC54}" presName="compNode" presStyleCnt="0"/>
      <dgm:spPr/>
    </dgm:pt>
    <dgm:pt modelId="{E9AFA4A3-36FE-411B-82C8-79D25DD2FA3C}" type="pres">
      <dgm:prSet presAssocID="{545993AE-271E-40FD-B964-B49F46E2CC54}" presName="bgRect" presStyleLbl="bgShp" presStyleIdx="2" presStyleCnt="3"/>
      <dgm:spPr/>
    </dgm:pt>
    <dgm:pt modelId="{CD9BCACB-591C-4A0F-96E4-DF7E1A309007}" type="pres">
      <dgm:prSet presAssocID="{545993AE-271E-40FD-B964-B49F46E2CC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BECBE839-5D3A-42CA-AAC1-D6F3F390CA2E}" type="pres">
      <dgm:prSet presAssocID="{545993AE-271E-40FD-B964-B49F46E2CC54}" presName="spaceRect" presStyleCnt="0"/>
      <dgm:spPr/>
    </dgm:pt>
    <dgm:pt modelId="{A626702D-E8E5-463E-A18C-2284251A30E5}" type="pres">
      <dgm:prSet presAssocID="{545993AE-271E-40FD-B964-B49F46E2CC54}" presName="parTx" presStyleLbl="revTx" presStyleIdx="2" presStyleCnt="3">
        <dgm:presLayoutVars>
          <dgm:chMax val="0"/>
          <dgm:chPref val="0"/>
        </dgm:presLayoutVars>
      </dgm:prSet>
      <dgm:spPr/>
    </dgm:pt>
  </dgm:ptLst>
  <dgm:cxnLst>
    <dgm:cxn modelId="{2A27B31E-A494-44FA-9E9A-BFD46E1CCD42}" type="presOf" srcId="{A548EAE1-2AA9-4BEC-9668-25819C5416D0}" destId="{D08CAF07-97D2-435B-A782-B191AEC5505D}" srcOrd="0" destOrd="0" presId="urn:microsoft.com/office/officeart/2018/2/layout/IconVerticalSolidList"/>
    <dgm:cxn modelId="{2BF7B531-2725-40AF-904A-401C76150311}" srcId="{A548EAE1-2AA9-4BEC-9668-25819C5416D0}" destId="{66252C36-8B2A-40AB-A226-95624C4C8F92}" srcOrd="0" destOrd="0" parTransId="{FE61CDB3-A149-40FC-A6E5-2B51B75300B5}" sibTransId="{B5DA657C-5FD6-4E93-B1AE-862908B35CD8}"/>
    <dgm:cxn modelId="{30221471-9391-40E8-A245-C76A6A386E79}" type="presOf" srcId="{90530C4E-6E2F-47F1-A362-1FC8FE139888}" destId="{F2567048-E78F-46F0-A9BB-F91CA365DC8E}" srcOrd="0" destOrd="0" presId="urn:microsoft.com/office/officeart/2018/2/layout/IconVerticalSolidList"/>
    <dgm:cxn modelId="{0455C57A-0BE8-4932-A6D1-4B134F8B776A}" srcId="{A548EAE1-2AA9-4BEC-9668-25819C5416D0}" destId="{90530C4E-6E2F-47F1-A362-1FC8FE139888}" srcOrd="1" destOrd="0" parTransId="{85A3C6FA-3A2B-46F7-B8F5-85AB0BCE1DFB}" sibTransId="{9CE80E39-D068-42A3-8929-CB86B13FC6DB}"/>
    <dgm:cxn modelId="{6BE856B2-5CC7-4DC7-9AF3-510C71A80ECE}" type="presOf" srcId="{545993AE-271E-40FD-B964-B49F46E2CC54}" destId="{A626702D-E8E5-463E-A18C-2284251A30E5}" srcOrd="0" destOrd="0" presId="urn:microsoft.com/office/officeart/2018/2/layout/IconVerticalSolidList"/>
    <dgm:cxn modelId="{05659CDB-F1C4-4113-8ACC-87AB56D2055D}" srcId="{A548EAE1-2AA9-4BEC-9668-25819C5416D0}" destId="{545993AE-271E-40FD-B964-B49F46E2CC54}" srcOrd="2" destOrd="0" parTransId="{AEC5A5FF-095A-4A8E-B80A-521059547876}" sibTransId="{84B762C8-D0AC-4941-80D6-8E13F0E84838}"/>
    <dgm:cxn modelId="{818C31E1-C080-4FBF-8451-A24416C3FE9D}" type="presOf" srcId="{66252C36-8B2A-40AB-A226-95624C4C8F92}" destId="{E4E3FD19-956D-471D-B0B9-BFCDAF2313FC}" srcOrd="0" destOrd="0" presId="urn:microsoft.com/office/officeart/2018/2/layout/IconVerticalSolidList"/>
    <dgm:cxn modelId="{180395F6-8A47-4363-87F3-F57965D18644}" type="presParOf" srcId="{D08CAF07-97D2-435B-A782-B191AEC5505D}" destId="{C61118F2-4E53-4469-8179-3F2B7E685100}" srcOrd="0" destOrd="0" presId="urn:microsoft.com/office/officeart/2018/2/layout/IconVerticalSolidList"/>
    <dgm:cxn modelId="{CFE7C541-AF1A-4CAF-94FE-93B7C42FB993}" type="presParOf" srcId="{C61118F2-4E53-4469-8179-3F2B7E685100}" destId="{F4D4A421-60D7-4FE5-94A9-3ADD27E0C51C}" srcOrd="0" destOrd="0" presId="urn:microsoft.com/office/officeart/2018/2/layout/IconVerticalSolidList"/>
    <dgm:cxn modelId="{0A1DBC45-4D36-4429-AD57-7EA83B50CFD7}" type="presParOf" srcId="{C61118F2-4E53-4469-8179-3F2B7E685100}" destId="{5AEA2C63-2542-4ACA-8034-8DD7F46F63FB}" srcOrd="1" destOrd="0" presId="urn:microsoft.com/office/officeart/2018/2/layout/IconVerticalSolidList"/>
    <dgm:cxn modelId="{FC2989E9-6CEA-486A-9266-2028B45B2995}" type="presParOf" srcId="{C61118F2-4E53-4469-8179-3F2B7E685100}" destId="{425D3151-5087-4A17-B61D-91893761A5B0}" srcOrd="2" destOrd="0" presId="urn:microsoft.com/office/officeart/2018/2/layout/IconVerticalSolidList"/>
    <dgm:cxn modelId="{00D696DF-A688-4845-AF54-D9955571B5F7}" type="presParOf" srcId="{C61118F2-4E53-4469-8179-3F2B7E685100}" destId="{E4E3FD19-956D-471D-B0B9-BFCDAF2313FC}" srcOrd="3" destOrd="0" presId="urn:microsoft.com/office/officeart/2018/2/layout/IconVerticalSolidList"/>
    <dgm:cxn modelId="{0E4B3C58-2BF4-405F-9107-B6A5391C0760}" type="presParOf" srcId="{D08CAF07-97D2-435B-A782-B191AEC5505D}" destId="{1FCC76B5-81DC-4CCB-AE2D-133174753D54}" srcOrd="1" destOrd="0" presId="urn:microsoft.com/office/officeart/2018/2/layout/IconVerticalSolidList"/>
    <dgm:cxn modelId="{9CEAE979-1794-4FD1-A2B5-0F2BDEBDD747}" type="presParOf" srcId="{D08CAF07-97D2-435B-A782-B191AEC5505D}" destId="{06C24232-B620-4565-A6F7-C58F0E1460BD}" srcOrd="2" destOrd="0" presId="urn:microsoft.com/office/officeart/2018/2/layout/IconVerticalSolidList"/>
    <dgm:cxn modelId="{8B976F04-368D-49A9-ACC5-5A98AE604CE2}" type="presParOf" srcId="{06C24232-B620-4565-A6F7-C58F0E1460BD}" destId="{8591D769-586B-4546-9238-136271E30D26}" srcOrd="0" destOrd="0" presId="urn:microsoft.com/office/officeart/2018/2/layout/IconVerticalSolidList"/>
    <dgm:cxn modelId="{E38D98D2-4EA1-4A03-8BDB-A30218AC13BB}" type="presParOf" srcId="{06C24232-B620-4565-A6F7-C58F0E1460BD}" destId="{FDCB431E-8523-4171-B6CE-AFBEADFF9B16}" srcOrd="1" destOrd="0" presId="urn:microsoft.com/office/officeart/2018/2/layout/IconVerticalSolidList"/>
    <dgm:cxn modelId="{4CC8598E-6B0B-42D4-A76F-E6F459E7659F}" type="presParOf" srcId="{06C24232-B620-4565-A6F7-C58F0E1460BD}" destId="{84B39CD9-6117-4B21-8F7D-ED0D6CBD22E2}" srcOrd="2" destOrd="0" presId="urn:microsoft.com/office/officeart/2018/2/layout/IconVerticalSolidList"/>
    <dgm:cxn modelId="{3994825B-953F-498E-B8A0-F1F8A8865DCF}" type="presParOf" srcId="{06C24232-B620-4565-A6F7-C58F0E1460BD}" destId="{F2567048-E78F-46F0-A9BB-F91CA365DC8E}" srcOrd="3" destOrd="0" presId="urn:microsoft.com/office/officeart/2018/2/layout/IconVerticalSolidList"/>
    <dgm:cxn modelId="{A739E3A4-4BED-46D8-B05D-0624B70AB9D3}" type="presParOf" srcId="{D08CAF07-97D2-435B-A782-B191AEC5505D}" destId="{EC342730-4B83-4F8C-A693-D30D9B452C7B}" srcOrd="3" destOrd="0" presId="urn:microsoft.com/office/officeart/2018/2/layout/IconVerticalSolidList"/>
    <dgm:cxn modelId="{03C4A955-2F2B-422A-8A61-09286DA08D0B}" type="presParOf" srcId="{D08CAF07-97D2-435B-A782-B191AEC5505D}" destId="{1B3DA8EF-25D6-42B1-97A7-241F89A459CB}" srcOrd="4" destOrd="0" presId="urn:microsoft.com/office/officeart/2018/2/layout/IconVerticalSolidList"/>
    <dgm:cxn modelId="{A6EC5F72-BAA4-48B8-99EF-53E556C5949A}" type="presParOf" srcId="{1B3DA8EF-25D6-42B1-97A7-241F89A459CB}" destId="{E9AFA4A3-36FE-411B-82C8-79D25DD2FA3C}" srcOrd="0" destOrd="0" presId="urn:microsoft.com/office/officeart/2018/2/layout/IconVerticalSolidList"/>
    <dgm:cxn modelId="{0749CC61-F65A-42C3-8E01-5F99FB02F716}" type="presParOf" srcId="{1B3DA8EF-25D6-42B1-97A7-241F89A459CB}" destId="{CD9BCACB-591C-4A0F-96E4-DF7E1A309007}" srcOrd="1" destOrd="0" presId="urn:microsoft.com/office/officeart/2018/2/layout/IconVerticalSolidList"/>
    <dgm:cxn modelId="{0818A7F4-18DD-40C1-87D4-394C3E4FC7B3}" type="presParOf" srcId="{1B3DA8EF-25D6-42B1-97A7-241F89A459CB}" destId="{BECBE839-5D3A-42CA-AAC1-D6F3F390CA2E}" srcOrd="2" destOrd="0" presId="urn:microsoft.com/office/officeart/2018/2/layout/IconVerticalSolidList"/>
    <dgm:cxn modelId="{1B7A19B3-B42F-41DF-983F-96769452A4C3}" type="presParOf" srcId="{1B3DA8EF-25D6-42B1-97A7-241F89A459CB}" destId="{A626702D-E8E5-463E-A18C-2284251A30E5}"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69E796-EF47-4815-9D8D-FE954AC4C2D4}" type="doc">
      <dgm:prSet loTypeId="urn:microsoft.com/office/officeart/2005/8/layout/process1" loCatId="process" qsTypeId="urn:microsoft.com/office/officeart/2005/8/quickstyle/simple1" qsCatId="simple" csTypeId="urn:microsoft.com/office/officeart/2005/8/colors/accent6_2" csCatId="accent6"/>
      <dgm:spPr/>
      <dgm:t>
        <a:bodyPr/>
        <a:lstStyle/>
        <a:p>
          <a:endParaRPr lang="en-BE"/>
        </a:p>
      </dgm:t>
    </dgm:pt>
    <dgm:pt modelId="{33E23211-A261-4D57-9E5B-5B6C5224298E}">
      <dgm:prSet/>
      <dgm:spPr/>
      <dgm:t>
        <a:bodyPr/>
        <a:lstStyle/>
        <a:p>
          <a:r>
            <a:rPr lang="en-GB" b="0" i="0"/>
            <a:t>Group Projects: Teachers can assign teams to real-world tasks like assembling equipment, planning a service procedure, or conducting a safety audit.</a:t>
          </a:r>
          <a:endParaRPr lang="en-BE"/>
        </a:p>
      </dgm:t>
    </dgm:pt>
    <dgm:pt modelId="{01345732-3541-459E-8AEC-773694F00B41}" type="parTrans" cxnId="{9439142A-CB18-400D-A9EB-FA17FC35D235}">
      <dgm:prSet/>
      <dgm:spPr/>
      <dgm:t>
        <a:bodyPr/>
        <a:lstStyle/>
        <a:p>
          <a:endParaRPr lang="en-BE"/>
        </a:p>
      </dgm:t>
    </dgm:pt>
    <dgm:pt modelId="{D34224F4-B49F-4A5D-8862-D363B519E3EE}" type="sibTrans" cxnId="{9439142A-CB18-400D-A9EB-FA17FC35D235}">
      <dgm:prSet/>
      <dgm:spPr/>
      <dgm:t>
        <a:bodyPr/>
        <a:lstStyle/>
        <a:p>
          <a:endParaRPr lang="en-BE"/>
        </a:p>
      </dgm:t>
    </dgm:pt>
    <dgm:pt modelId="{11913FD6-73DA-490D-8905-607C12C4E843}">
      <dgm:prSet/>
      <dgm:spPr/>
      <dgm:t>
        <a:bodyPr/>
        <a:lstStyle/>
        <a:p>
          <a:r>
            <a:rPr lang="en-GB" b="0" i="0"/>
            <a:t>Rotational Stations: Stations should be created where students perform various parts of a complex task, such as inspecting, repairing, and testing a device. Rotate students through each station to ensure comprehensive skill development.</a:t>
          </a:r>
          <a:endParaRPr lang="en-BE"/>
        </a:p>
      </dgm:t>
    </dgm:pt>
    <dgm:pt modelId="{DC0267E7-2BD0-44AA-9E24-3FF1EED4BAA5}" type="parTrans" cxnId="{195E7F85-20C7-402E-A223-FADD99F85524}">
      <dgm:prSet/>
      <dgm:spPr/>
      <dgm:t>
        <a:bodyPr/>
        <a:lstStyle/>
        <a:p>
          <a:endParaRPr lang="en-BE"/>
        </a:p>
      </dgm:t>
    </dgm:pt>
    <dgm:pt modelId="{B324000B-EF47-4B62-96BD-CDF635728A6C}" type="sibTrans" cxnId="{195E7F85-20C7-402E-A223-FADD99F85524}">
      <dgm:prSet/>
      <dgm:spPr/>
      <dgm:t>
        <a:bodyPr/>
        <a:lstStyle/>
        <a:p>
          <a:endParaRPr lang="en-BE"/>
        </a:p>
      </dgm:t>
    </dgm:pt>
    <dgm:pt modelId="{095CAE66-7778-42A2-89CA-2254D9F16AED}">
      <dgm:prSet/>
      <dgm:spPr/>
      <dgm:t>
        <a:bodyPr/>
        <a:lstStyle/>
        <a:p>
          <a:r>
            <a:rPr lang="en-GB" b="0" i="0"/>
            <a:t>Peer Teaching: Learners can take turns teaching a specific part of the task to their peers, reinforcing their understanding and building confidence.</a:t>
          </a:r>
          <a:endParaRPr lang="en-BE"/>
        </a:p>
      </dgm:t>
    </dgm:pt>
    <dgm:pt modelId="{23EE59E0-DD58-4557-A8BA-EC3E2E8CD934}" type="parTrans" cxnId="{A1917D9C-43BE-4C92-97F9-6D08556098A5}">
      <dgm:prSet/>
      <dgm:spPr/>
      <dgm:t>
        <a:bodyPr/>
        <a:lstStyle/>
        <a:p>
          <a:endParaRPr lang="en-BE"/>
        </a:p>
      </dgm:t>
    </dgm:pt>
    <dgm:pt modelId="{05E6CCBD-75F0-456D-B033-4149365E7AE3}" type="sibTrans" cxnId="{A1917D9C-43BE-4C92-97F9-6D08556098A5}">
      <dgm:prSet/>
      <dgm:spPr/>
      <dgm:t>
        <a:bodyPr/>
        <a:lstStyle/>
        <a:p>
          <a:endParaRPr lang="en-BE"/>
        </a:p>
      </dgm:t>
    </dgm:pt>
    <dgm:pt modelId="{CA01F67E-F339-4A18-9509-12C0BB5AC4E7}" type="pres">
      <dgm:prSet presAssocID="{1B69E796-EF47-4815-9D8D-FE954AC4C2D4}" presName="Name0" presStyleCnt="0">
        <dgm:presLayoutVars>
          <dgm:dir/>
          <dgm:resizeHandles val="exact"/>
        </dgm:presLayoutVars>
      </dgm:prSet>
      <dgm:spPr/>
    </dgm:pt>
    <dgm:pt modelId="{B1030E83-119B-4234-BBB4-52E4F2BAE52E}" type="pres">
      <dgm:prSet presAssocID="{33E23211-A261-4D57-9E5B-5B6C5224298E}" presName="node" presStyleLbl="node1" presStyleIdx="0" presStyleCnt="3">
        <dgm:presLayoutVars>
          <dgm:bulletEnabled val="1"/>
        </dgm:presLayoutVars>
      </dgm:prSet>
      <dgm:spPr/>
    </dgm:pt>
    <dgm:pt modelId="{2DADC887-5E27-4D39-A0DE-CB589ACFD708}" type="pres">
      <dgm:prSet presAssocID="{D34224F4-B49F-4A5D-8862-D363B519E3EE}" presName="sibTrans" presStyleLbl="sibTrans2D1" presStyleIdx="0" presStyleCnt="2"/>
      <dgm:spPr/>
    </dgm:pt>
    <dgm:pt modelId="{855FDCA3-AA11-4EED-B79D-0B165399CF1B}" type="pres">
      <dgm:prSet presAssocID="{D34224F4-B49F-4A5D-8862-D363B519E3EE}" presName="connectorText" presStyleLbl="sibTrans2D1" presStyleIdx="0" presStyleCnt="2"/>
      <dgm:spPr/>
    </dgm:pt>
    <dgm:pt modelId="{6E9CE162-FA00-49DB-8F1B-71EC8903565E}" type="pres">
      <dgm:prSet presAssocID="{11913FD6-73DA-490D-8905-607C12C4E843}" presName="node" presStyleLbl="node1" presStyleIdx="1" presStyleCnt="3">
        <dgm:presLayoutVars>
          <dgm:bulletEnabled val="1"/>
        </dgm:presLayoutVars>
      </dgm:prSet>
      <dgm:spPr/>
    </dgm:pt>
    <dgm:pt modelId="{14D636C6-180A-4A42-9345-DD5BD71CF05C}" type="pres">
      <dgm:prSet presAssocID="{B324000B-EF47-4B62-96BD-CDF635728A6C}" presName="sibTrans" presStyleLbl="sibTrans2D1" presStyleIdx="1" presStyleCnt="2"/>
      <dgm:spPr/>
    </dgm:pt>
    <dgm:pt modelId="{76558870-D936-421A-B14F-4ECCE8757FF4}" type="pres">
      <dgm:prSet presAssocID="{B324000B-EF47-4B62-96BD-CDF635728A6C}" presName="connectorText" presStyleLbl="sibTrans2D1" presStyleIdx="1" presStyleCnt="2"/>
      <dgm:spPr/>
    </dgm:pt>
    <dgm:pt modelId="{86A532AF-064A-4FBB-8B36-DE623F651957}" type="pres">
      <dgm:prSet presAssocID="{095CAE66-7778-42A2-89CA-2254D9F16AED}" presName="node" presStyleLbl="node1" presStyleIdx="2" presStyleCnt="3">
        <dgm:presLayoutVars>
          <dgm:bulletEnabled val="1"/>
        </dgm:presLayoutVars>
      </dgm:prSet>
      <dgm:spPr/>
    </dgm:pt>
  </dgm:ptLst>
  <dgm:cxnLst>
    <dgm:cxn modelId="{7EB99424-2A99-4EFA-AD81-0F44CDBFD38E}" type="presOf" srcId="{B324000B-EF47-4B62-96BD-CDF635728A6C}" destId="{14D636C6-180A-4A42-9345-DD5BD71CF05C}" srcOrd="0" destOrd="0" presId="urn:microsoft.com/office/officeart/2005/8/layout/process1"/>
    <dgm:cxn modelId="{B08EE026-1AFB-4037-A3CC-A57949CA589B}" type="presOf" srcId="{33E23211-A261-4D57-9E5B-5B6C5224298E}" destId="{B1030E83-119B-4234-BBB4-52E4F2BAE52E}" srcOrd="0" destOrd="0" presId="urn:microsoft.com/office/officeart/2005/8/layout/process1"/>
    <dgm:cxn modelId="{9439142A-CB18-400D-A9EB-FA17FC35D235}" srcId="{1B69E796-EF47-4815-9D8D-FE954AC4C2D4}" destId="{33E23211-A261-4D57-9E5B-5B6C5224298E}" srcOrd="0" destOrd="0" parTransId="{01345732-3541-459E-8AEC-773694F00B41}" sibTransId="{D34224F4-B49F-4A5D-8862-D363B519E3EE}"/>
    <dgm:cxn modelId="{35F69C37-6D23-44F2-B681-EF6E14EF11E5}" type="presOf" srcId="{B324000B-EF47-4B62-96BD-CDF635728A6C}" destId="{76558870-D936-421A-B14F-4ECCE8757FF4}" srcOrd="1" destOrd="0" presId="urn:microsoft.com/office/officeart/2005/8/layout/process1"/>
    <dgm:cxn modelId="{12080F6F-FBF9-4D2D-9630-7C124FF85758}" type="presOf" srcId="{1B69E796-EF47-4815-9D8D-FE954AC4C2D4}" destId="{CA01F67E-F339-4A18-9509-12C0BB5AC4E7}" srcOrd="0" destOrd="0" presId="urn:microsoft.com/office/officeart/2005/8/layout/process1"/>
    <dgm:cxn modelId="{B0B85F52-C601-47B1-B979-72FAA53A74B0}" type="presOf" srcId="{11913FD6-73DA-490D-8905-607C12C4E843}" destId="{6E9CE162-FA00-49DB-8F1B-71EC8903565E}" srcOrd="0" destOrd="0" presId="urn:microsoft.com/office/officeart/2005/8/layout/process1"/>
    <dgm:cxn modelId="{A2BBE358-7F5A-4C18-A644-85909E5DAD2C}" type="presOf" srcId="{D34224F4-B49F-4A5D-8862-D363B519E3EE}" destId="{855FDCA3-AA11-4EED-B79D-0B165399CF1B}" srcOrd="1" destOrd="0" presId="urn:microsoft.com/office/officeart/2005/8/layout/process1"/>
    <dgm:cxn modelId="{195E7F85-20C7-402E-A223-FADD99F85524}" srcId="{1B69E796-EF47-4815-9D8D-FE954AC4C2D4}" destId="{11913FD6-73DA-490D-8905-607C12C4E843}" srcOrd="1" destOrd="0" parTransId="{DC0267E7-2BD0-44AA-9E24-3FF1EED4BAA5}" sibTransId="{B324000B-EF47-4B62-96BD-CDF635728A6C}"/>
    <dgm:cxn modelId="{A1917D9C-43BE-4C92-97F9-6D08556098A5}" srcId="{1B69E796-EF47-4815-9D8D-FE954AC4C2D4}" destId="{095CAE66-7778-42A2-89CA-2254D9F16AED}" srcOrd="2" destOrd="0" parTransId="{23EE59E0-DD58-4557-A8BA-EC3E2E8CD934}" sibTransId="{05E6CCBD-75F0-456D-B033-4149365E7AE3}"/>
    <dgm:cxn modelId="{6D7851A4-4BD0-4371-AC6B-20D8E2B78286}" type="presOf" srcId="{095CAE66-7778-42A2-89CA-2254D9F16AED}" destId="{86A532AF-064A-4FBB-8B36-DE623F651957}" srcOrd="0" destOrd="0" presId="urn:microsoft.com/office/officeart/2005/8/layout/process1"/>
    <dgm:cxn modelId="{D03794CB-A366-4182-BCCE-9D9F7949111A}" type="presOf" srcId="{D34224F4-B49F-4A5D-8862-D363B519E3EE}" destId="{2DADC887-5E27-4D39-A0DE-CB589ACFD708}" srcOrd="0" destOrd="0" presId="urn:microsoft.com/office/officeart/2005/8/layout/process1"/>
    <dgm:cxn modelId="{4E819520-7F00-4614-9BA1-B9C4D3F77C21}" type="presParOf" srcId="{CA01F67E-F339-4A18-9509-12C0BB5AC4E7}" destId="{B1030E83-119B-4234-BBB4-52E4F2BAE52E}" srcOrd="0" destOrd="0" presId="urn:microsoft.com/office/officeart/2005/8/layout/process1"/>
    <dgm:cxn modelId="{F902670D-C6EB-43AA-BA14-41A5E5BD9F9E}" type="presParOf" srcId="{CA01F67E-F339-4A18-9509-12C0BB5AC4E7}" destId="{2DADC887-5E27-4D39-A0DE-CB589ACFD708}" srcOrd="1" destOrd="0" presId="urn:microsoft.com/office/officeart/2005/8/layout/process1"/>
    <dgm:cxn modelId="{DA22B2D1-E678-4697-9467-DD5FE0A3D66F}" type="presParOf" srcId="{2DADC887-5E27-4D39-A0DE-CB589ACFD708}" destId="{855FDCA3-AA11-4EED-B79D-0B165399CF1B}" srcOrd="0" destOrd="0" presId="urn:microsoft.com/office/officeart/2005/8/layout/process1"/>
    <dgm:cxn modelId="{52B70D87-A750-4170-92AE-2EF483D39B2A}" type="presParOf" srcId="{CA01F67E-F339-4A18-9509-12C0BB5AC4E7}" destId="{6E9CE162-FA00-49DB-8F1B-71EC8903565E}" srcOrd="2" destOrd="0" presId="urn:microsoft.com/office/officeart/2005/8/layout/process1"/>
    <dgm:cxn modelId="{D2F9D434-CBAD-4E89-9450-FE95489CEAEA}" type="presParOf" srcId="{CA01F67E-F339-4A18-9509-12C0BB5AC4E7}" destId="{14D636C6-180A-4A42-9345-DD5BD71CF05C}" srcOrd="3" destOrd="0" presId="urn:microsoft.com/office/officeart/2005/8/layout/process1"/>
    <dgm:cxn modelId="{1E9DABC0-8315-4E85-B197-9778A99CF756}" type="presParOf" srcId="{14D636C6-180A-4A42-9345-DD5BD71CF05C}" destId="{76558870-D936-421A-B14F-4ECCE8757FF4}" srcOrd="0" destOrd="0" presId="urn:microsoft.com/office/officeart/2005/8/layout/process1"/>
    <dgm:cxn modelId="{EFD28DF0-A744-4648-BBA5-E2B13611A721}" type="presParOf" srcId="{CA01F67E-F339-4A18-9509-12C0BB5AC4E7}" destId="{86A532AF-064A-4FBB-8B36-DE623F651957}"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19E1BB-B20C-44E2-AFA6-9A1EE6CD5908}"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4D3F9196-E670-459F-ACE5-DE3B97471E19}">
      <dgm:prSet custT="1"/>
      <dgm:spPr/>
      <dgm:t>
        <a:bodyPr/>
        <a:lstStyle/>
        <a:p>
          <a:pPr>
            <a:lnSpc>
              <a:spcPct val="100000"/>
            </a:lnSpc>
          </a:pPr>
          <a:r>
            <a:rPr lang="en-GB" sz="1600" b="1" i="0"/>
            <a:t>Engagement: Participation can be tracked through digital platforms (e.g., online discussion boards) or in-class activities (e.g., group tasks).</a:t>
          </a:r>
          <a:endParaRPr lang="en-US" sz="1600"/>
        </a:p>
      </dgm:t>
    </dgm:pt>
    <dgm:pt modelId="{F3068A50-D4FC-4A79-8586-238527E51A56}" type="parTrans" cxnId="{8884809C-582C-45C4-B4E5-7E2BB2B22CF4}">
      <dgm:prSet/>
      <dgm:spPr/>
      <dgm:t>
        <a:bodyPr/>
        <a:lstStyle/>
        <a:p>
          <a:endParaRPr lang="en-US" sz="2800"/>
        </a:p>
      </dgm:t>
    </dgm:pt>
    <dgm:pt modelId="{C1F7E552-0874-487C-B5E4-C3219E2DD3A2}" type="sibTrans" cxnId="{8884809C-582C-45C4-B4E5-7E2BB2B22CF4}">
      <dgm:prSet/>
      <dgm:spPr/>
      <dgm:t>
        <a:bodyPr/>
        <a:lstStyle/>
        <a:p>
          <a:endParaRPr lang="en-US" sz="2800"/>
        </a:p>
      </dgm:t>
    </dgm:pt>
    <dgm:pt modelId="{D6758CBA-154D-4ADD-BDEA-3B7687E5F6E2}">
      <dgm:prSet custT="1"/>
      <dgm:spPr/>
      <dgm:t>
        <a:bodyPr/>
        <a:lstStyle/>
        <a:p>
          <a:pPr>
            <a:lnSpc>
              <a:spcPct val="100000"/>
            </a:lnSpc>
          </a:pPr>
          <a:r>
            <a:rPr lang="en-GB" sz="1600" b="1" i="0"/>
            <a:t>Skill Mastery: Final products of group work can be evaluated, individual reflections, and practical demonstrations.</a:t>
          </a:r>
          <a:endParaRPr lang="en-US" sz="1600"/>
        </a:p>
      </dgm:t>
    </dgm:pt>
    <dgm:pt modelId="{C4BDA590-7BBA-4C85-B5A2-752B043BFA76}" type="parTrans" cxnId="{C23C0472-D8B8-4CE4-8F75-58A079F52874}">
      <dgm:prSet/>
      <dgm:spPr/>
      <dgm:t>
        <a:bodyPr/>
        <a:lstStyle/>
        <a:p>
          <a:endParaRPr lang="en-US" sz="2800"/>
        </a:p>
      </dgm:t>
    </dgm:pt>
    <dgm:pt modelId="{F2469423-4329-49DF-9132-2719AD65CC59}" type="sibTrans" cxnId="{C23C0472-D8B8-4CE4-8F75-58A079F52874}">
      <dgm:prSet/>
      <dgm:spPr/>
      <dgm:t>
        <a:bodyPr/>
        <a:lstStyle/>
        <a:p>
          <a:endParaRPr lang="en-US" sz="2800"/>
        </a:p>
      </dgm:t>
    </dgm:pt>
    <dgm:pt modelId="{EB3ABFD3-27D8-4569-B8EB-A56F7B260C68}">
      <dgm:prSet custT="1"/>
      <dgm:spPr/>
      <dgm:t>
        <a:bodyPr/>
        <a:lstStyle/>
        <a:p>
          <a:pPr>
            <a:lnSpc>
              <a:spcPct val="100000"/>
            </a:lnSpc>
          </a:pPr>
          <a:r>
            <a:rPr lang="en-GB" sz="1600" b="1" i="0"/>
            <a:t>Soft Skills Assessment:  Peer feedback forms, group discussions, and instructor observations can be used to gauge teamwork, communication, leadership, and problem-solving abilities.</a:t>
          </a:r>
          <a:endParaRPr lang="en-US" sz="1600"/>
        </a:p>
      </dgm:t>
    </dgm:pt>
    <dgm:pt modelId="{BEBF6ABD-E728-4F87-9F0D-A8A1B98DC536}" type="parTrans" cxnId="{241F7C83-F944-4FA6-9DD6-5C2C08136DA8}">
      <dgm:prSet/>
      <dgm:spPr/>
      <dgm:t>
        <a:bodyPr/>
        <a:lstStyle/>
        <a:p>
          <a:endParaRPr lang="en-US" sz="2800"/>
        </a:p>
      </dgm:t>
    </dgm:pt>
    <dgm:pt modelId="{50D3047D-9449-46FF-95C9-B4C81547F1A2}" type="sibTrans" cxnId="{241F7C83-F944-4FA6-9DD6-5C2C08136DA8}">
      <dgm:prSet/>
      <dgm:spPr/>
      <dgm:t>
        <a:bodyPr/>
        <a:lstStyle/>
        <a:p>
          <a:endParaRPr lang="en-US" sz="2800"/>
        </a:p>
      </dgm:t>
    </dgm:pt>
    <dgm:pt modelId="{7DA377DE-D7F4-4494-BEC6-B7EC7E1433CA}">
      <dgm:prSet custT="1"/>
      <dgm:spPr/>
      <dgm:t>
        <a:bodyPr/>
        <a:lstStyle/>
        <a:p>
          <a:pPr>
            <a:lnSpc>
              <a:spcPct val="100000"/>
            </a:lnSpc>
          </a:pPr>
          <a:r>
            <a:rPr lang="en-GB" sz="1600" b="1" i="0"/>
            <a:t>Continuous Feedback: Ongoing, formative feedback should be provided during activities to help students improve collaboratively.</a:t>
          </a:r>
          <a:endParaRPr lang="en-US" sz="1600"/>
        </a:p>
      </dgm:t>
    </dgm:pt>
    <dgm:pt modelId="{2C25E75C-6390-40DE-9992-6F35FAEAACC7}" type="parTrans" cxnId="{378FEA79-C790-47B4-ABF2-5DBD6DFB0FA5}">
      <dgm:prSet/>
      <dgm:spPr/>
      <dgm:t>
        <a:bodyPr/>
        <a:lstStyle/>
        <a:p>
          <a:endParaRPr lang="en-US" sz="2800"/>
        </a:p>
      </dgm:t>
    </dgm:pt>
    <dgm:pt modelId="{4314DC61-9E47-40F5-AA37-304FE8E95B51}" type="sibTrans" cxnId="{378FEA79-C790-47B4-ABF2-5DBD6DFB0FA5}">
      <dgm:prSet/>
      <dgm:spPr/>
      <dgm:t>
        <a:bodyPr/>
        <a:lstStyle/>
        <a:p>
          <a:endParaRPr lang="en-US" sz="2800"/>
        </a:p>
      </dgm:t>
    </dgm:pt>
    <dgm:pt modelId="{08E2F98E-B719-4BE6-9DA5-6BEE874C23DE}" type="pres">
      <dgm:prSet presAssocID="{8419E1BB-B20C-44E2-AFA6-9A1EE6CD5908}" presName="root" presStyleCnt="0">
        <dgm:presLayoutVars>
          <dgm:dir/>
          <dgm:resizeHandles val="exact"/>
        </dgm:presLayoutVars>
      </dgm:prSet>
      <dgm:spPr/>
    </dgm:pt>
    <dgm:pt modelId="{9961DA08-DB6F-44FC-BFCC-C0BAC5DEE583}" type="pres">
      <dgm:prSet presAssocID="{4D3F9196-E670-459F-ACE5-DE3B97471E19}" presName="compNode" presStyleCnt="0"/>
      <dgm:spPr/>
    </dgm:pt>
    <dgm:pt modelId="{B5A34092-FDCC-47BA-B4DC-10DCFAC45C22}" type="pres">
      <dgm:prSet presAssocID="{4D3F9196-E670-459F-ACE5-DE3B97471E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BA13AB74-3F5E-4CC9-A4CD-4E47361B6954}" type="pres">
      <dgm:prSet presAssocID="{4D3F9196-E670-459F-ACE5-DE3B97471E19}" presName="spaceRect" presStyleCnt="0"/>
      <dgm:spPr/>
    </dgm:pt>
    <dgm:pt modelId="{67664661-6D72-4EA8-963C-77BB08B6920D}" type="pres">
      <dgm:prSet presAssocID="{4D3F9196-E670-459F-ACE5-DE3B97471E19}" presName="textRect" presStyleLbl="revTx" presStyleIdx="0" presStyleCnt="4">
        <dgm:presLayoutVars>
          <dgm:chMax val="1"/>
          <dgm:chPref val="1"/>
        </dgm:presLayoutVars>
      </dgm:prSet>
      <dgm:spPr/>
    </dgm:pt>
    <dgm:pt modelId="{4825E19B-671E-4637-8A53-3A4948B3A708}" type="pres">
      <dgm:prSet presAssocID="{C1F7E552-0874-487C-B5E4-C3219E2DD3A2}" presName="sibTrans" presStyleCnt="0"/>
      <dgm:spPr/>
    </dgm:pt>
    <dgm:pt modelId="{DA5A8B51-55EC-4F95-8047-F7038A562C7A}" type="pres">
      <dgm:prSet presAssocID="{D6758CBA-154D-4ADD-BDEA-3B7687E5F6E2}" presName="compNode" presStyleCnt="0"/>
      <dgm:spPr/>
    </dgm:pt>
    <dgm:pt modelId="{E9A98F6B-3E8E-48EB-8005-5CD9DE2D5C4E}" type="pres">
      <dgm:prSet presAssocID="{D6758CBA-154D-4ADD-BDEA-3B7687E5F6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D2027E3-E89B-4498-A17D-7BAE6F4DD1DD}" type="pres">
      <dgm:prSet presAssocID="{D6758CBA-154D-4ADD-BDEA-3B7687E5F6E2}" presName="spaceRect" presStyleCnt="0"/>
      <dgm:spPr/>
    </dgm:pt>
    <dgm:pt modelId="{C65974C7-ED38-49BC-A65A-7B8F7EB3FD6E}" type="pres">
      <dgm:prSet presAssocID="{D6758CBA-154D-4ADD-BDEA-3B7687E5F6E2}" presName="textRect" presStyleLbl="revTx" presStyleIdx="1" presStyleCnt="4">
        <dgm:presLayoutVars>
          <dgm:chMax val="1"/>
          <dgm:chPref val="1"/>
        </dgm:presLayoutVars>
      </dgm:prSet>
      <dgm:spPr/>
    </dgm:pt>
    <dgm:pt modelId="{F1FDCCD9-6BE2-4F19-9F93-BF56CC5652C3}" type="pres">
      <dgm:prSet presAssocID="{F2469423-4329-49DF-9132-2719AD65CC59}" presName="sibTrans" presStyleCnt="0"/>
      <dgm:spPr/>
    </dgm:pt>
    <dgm:pt modelId="{37FD7547-5479-4E2C-9D9B-78B2AED974EC}" type="pres">
      <dgm:prSet presAssocID="{EB3ABFD3-27D8-4569-B8EB-A56F7B260C68}" presName="compNode" presStyleCnt="0"/>
      <dgm:spPr/>
    </dgm:pt>
    <dgm:pt modelId="{07C794F9-9C61-499A-A265-6CF8C59F8349}" type="pres">
      <dgm:prSet presAssocID="{EB3ABFD3-27D8-4569-B8EB-A56F7B260C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97A98794-8A1C-404D-83BB-56904558C11D}" type="pres">
      <dgm:prSet presAssocID="{EB3ABFD3-27D8-4569-B8EB-A56F7B260C68}" presName="spaceRect" presStyleCnt="0"/>
      <dgm:spPr/>
    </dgm:pt>
    <dgm:pt modelId="{81440DB0-36D9-452D-9C68-DE5CF555C9FF}" type="pres">
      <dgm:prSet presAssocID="{EB3ABFD3-27D8-4569-B8EB-A56F7B260C68}" presName="textRect" presStyleLbl="revTx" presStyleIdx="2" presStyleCnt="4">
        <dgm:presLayoutVars>
          <dgm:chMax val="1"/>
          <dgm:chPref val="1"/>
        </dgm:presLayoutVars>
      </dgm:prSet>
      <dgm:spPr/>
    </dgm:pt>
    <dgm:pt modelId="{C2A718F4-2B97-414D-8E86-5F762300FB54}" type="pres">
      <dgm:prSet presAssocID="{50D3047D-9449-46FF-95C9-B4C81547F1A2}" presName="sibTrans" presStyleCnt="0"/>
      <dgm:spPr/>
    </dgm:pt>
    <dgm:pt modelId="{70B87417-B98D-4DA1-8FD4-2588F578F4E9}" type="pres">
      <dgm:prSet presAssocID="{7DA377DE-D7F4-4494-BEC6-B7EC7E1433CA}" presName="compNode" presStyleCnt="0"/>
      <dgm:spPr/>
    </dgm:pt>
    <dgm:pt modelId="{00308C12-5FE6-443F-AFE0-F94F9FC53962}" type="pres">
      <dgm:prSet presAssocID="{7DA377DE-D7F4-4494-BEC6-B7EC7E1433C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548A8AD3-16F5-4BF7-A412-333312AB7D0D}" type="pres">
      <dgm:prSet presAssocID="{7DA377DE-D7F4-4494-BEC6-B7EC7E1433CA}" presName="spaceRect" presStyleCnt="0"/>
      <dgm:spPr/>
    </dgm:pt>
    <dgm:pt modelId="{A9DC9461-D447-4D67-B4B2-A247D6B0AA4C}" type="pres">
      <dgm:prSet presAssocID="{7DA377DE-D7F4-4494-BEC6-B7EC7E1433CA}" presName="textRect" presStyleLbl="revTx" presStyleIdx="3" presStyleCnt="4">
        <dgm:presLayoutVars>
          <dgm:chMax val="1"/>
          <dgm:chPref val="1"/>
        </dgm:presLayoutVars>
      </dgm:prSet>
      <dgm:spPr/>
    </dgm:pt>
  </dgm:ptLst>
  <dgm:cxnLst>
    <dgm:cxn modelId="{C4F6790C-AB26-4DEB-95FF-E5BB7D29E5EA}" type="presOf" srcId="{8419E1BB-B20C-44E2-AFA6-9A1EE6CD5908}" destId="{08E2F98E-B719-4BE6-9DA5-6BEE874C23DE}" srcOrd="0" destOrd="0" presId="urn:microsoft.com/office/officeart/2018/2/layout/IconLabelList"/>
    <dgm:cxn modelId="{1581AD4A-D704-4BB2-B3F0-45BBE0D3F89F}" type="presOf" srcId="{EB3ABFD3-27D8-4569-B8EB-A56F7B260C68}" destId="{81440DB0-36D9-452D-9C68-DE5CF555C9FF}" srcOrd="0" destOrd="0" presId="urn:microsoft.com/office/officeart/2018/2/layout/IconLabelList"/>
    <dgm:cxn modelId="{C23C0472-D8B8-4CE4-8F75-58A079F52874}" srcId="{8419E1BB-B20C-44E2-AFA6-9A1EE6CD5908}" destId="{D6758CBA-154D-4ADD-BDEA-3B7687E5F6E2}" srcOrd="1" destOrd="0" parTransId="{C4BDA590-7BBA-4C85-B5A2-752B043BFA76}" sibTransId="{F2469423-4329-49DF-9132-2719AD65CC59}"/>
    <dgm:cxn modelId="{378FEA79-C790-47B4-ABF2-5DBD6DFB0FA5}" srcId="{8419E1BB-B20C-44E2-AFA6-9A1EE6CD5908}" destId="{7DA377DE-D7F4-4494-BEC6-B7EC7E1433CA}" srcOrd="3" destOrd="0" parTransId="{2C25E75C-6390-40DE-9992-6F35FAEAACC7}" sibTransId="{4314DC61-9E47-40F5-AA37-304FE8E95B51}"/>
    <dgm:cxn modelId="{241F7C83-F944-4FA6-9DD6-5C2C08136DA8}" srcId="{8419E1BB-B20C-44E2-AFA6-9A1EE6CD5908}" destId="{EB3ABFD3-27D8-4569-B8EB-A56F7B260C68}" srcOrd="2" destOrd="0" parTransId="{BEBF6ABD-E728-4F87-9F0D-A8A1B98DC536}" sibTransId="{50D3047D-9449-46FF-95C9-B4C81547F1A2}"/>
    <dgm:cxn modelId="{8884809C-582C-45C4-B4E5-7E2BB2B22CF4}" srcId="{8419E1BB-B20C-44E2-AFA6-9A1EE6CD5908}" destId="{4D3F9196-E670-459F-ACE5-DE3B97471E19}" srcOrd="0" destOrd="0" parTransId="{F3068A50-D4FC-4A79-8586-238527E51A56}" sibTransId="{C1F7E552-0874-487C-B5E4-C3219E2DD3A2}"/>
    <dgm:cxn modelId="{501F59B0-304B-434F-A2A1-DAA1099DC00E}" type="presOf" srcId="{D6758CBA-154D-4ADD-BDEA-3B7687E5F6E2}" destId="{C65974C7-ED38-49BC-A65A-7B8F7EB3FD6E}" srcOrd="0" destOrd="0" presId="urn:microsoft.com/office/officeart/2018/2/layout/IconLabelList"/>
    <dgm:cxn modelId="{8BEBEFB6-4847-4950-83BC-6D4E24DCA1B3}" type="presOf" srcId="{7DA377DE-D7F4-4494-BEC6-B7EC7E1433CA}" destId="{A9DC9461-D447-4D67-B4B2-A247D6B0AA4C}" srcOrd="0" destOrd="0" presId="urn:microsoft.com/office/officeart/2018/2/layout/IconLabelList"/>
    <dgm:cxn modelId="{0EF6D6E4-488E-494C-AFD9-E91CA56D8F7E}" type="presOf" srcId="{4D3F9196-E670-459F-ACE5-DE3B97471E19}" destId="{67664661-6D72-4EA8-963C-77BB08B6920D}" srcOrd="0" destOrd="0" presId="urn:microsoft.com/office/officeart/2018/2/layout/IconLabelList"/>
    <dgm:cxn modelId="{29B3C2C1-91CE-47E7-9A3D-D1C1C5422360}" type="presParOf" srcId="{08E2F98E-B719-4BE6-9DA5-6BEE874C23DE}" destId="{9961DA08-DB6F-44FC-BFCC-C0BAC5DEE583}" srcOrd="0" destOrd="0" presId="urn:microsoft.com/office/officeart/2018/2/layout/IconLabelList"/>
    <dgm:cxn modelId="{A0C80AF9-F916-465A-B038-865B63A811A2}" type="presParOf" srcId="{9961DA08-DB6F-44FC-BFCC-C0BAC5DEE583}" destId="{B5A34092-FDCC-47BA-B4DC-10DCFAC45C22}" srcOrd="0" destOrd="0" presId="urn:microsoft.com/office/officeart/2018/2/layout/IconLabelList"/>
    <dgm:cxn modelId="{1585952F-024E-41BF-A8F9-2451FBA325F6}" type="presParOf" srcId="{9961DA08-DB6F-44FC-BFCC-C0BAC5DEE583}" destId="{BA13AB74-3F5E-4CC9-A4CD-4E47361B6954}" srcOrd="1" destOrd="0" presId="urn:microsoft.com/office/officeart/2018/2/layout/IconLabelList"/>
    <dgm:cxn modelId="{8071443B-4AF9-4ECD-A31F-A97548D55F9D}" type="presParOf" srcId="{9961DA08-DB6F-44FC-BFCC-C0BAC5DEE583}" destId="{67664661-6D72-4EA8-963C-77BB08B6920D}" srcOrd="2" destOrd="0" presId="urn:microsoft.com/office/officeart/2018/2/layout/IconLabelList"/>
    <dgm:cxn modelId="{FEFD4AB3-55B6-4D7D-8D89-0945C508043B}" type="presParOf" srcId="{08E2F98E-B719-4BE6-9DA5-6BEE874C23DE}" destId="{4825E19B-671E-4637-8A53-3A4948B3A708}" srcOrd="1" destOrd="0" presId="urn:microsoft.com/office/officeart/2018/2/layout/IconLabelList"/>
    <dgm:cxn modelId="{1C58E5F9-E3DF-4034-8E72-E4E3A1D3C893}" type="presParOf" srcId="{08E2F98E-B719-4BE6-9DA5-6BEE874C23DE}" destId="{DA5A8B51-55EC-4F95-8047-F7038A562C7A}" srcOrd="2" destOrd="0" presId="urn:microsoft.com/office/officeart/2018/2/layout/IconLabelList"/>
    <dgm:cxn modelId="{6CEC41D1-7C25-4401-BA25-6E8A032DD84C}" type="presParOf" srcId="{DA5A8B51-55EC-4F95-8047-F7038A562C7A}" destId="{E9A98F6B-3E8E-48EB-8005-5CD9DE2D5C4E}" srcOrd="0" destOrd="0" presId="urn:microsoft.com/office/officeart/2018/2/layout/IconLabelList"/>
    <dgm:cxn modelId="{BF12B1E5-9A33-4623-9B7C-68465A5311EC}" type="presParOf" srcId="{DA5A8B51-55EC-4F95-8047-F7038A562C7A}" destId="{8D2027E3-E89B-4498-A17D-7BAE6F4DD1DD}" srcOrd="1" destOrd="0" presId="urn:microsoft.com/office/officeart/2018/2/layout/IconLabelList"/>
    <dgm:cxn modelId="{1F3B26B8-24FD-4427-BA25-4FFD3D727B06}" type="presParOf" srcId="{DA5A8B51-55EC-4F95-8047-F7038A562C7A}" destId="{C65974C7-ED38-49BC-A65A-7B8F7EB3FD6E}" srcOrd="2" destOrd="0" presId="urn:microsoft.com/office/officeart/2018/2/layout/IconLabelList"/>
    <dgm:cxn modelId="{F8B04CD2-DC50-4529-93CD-11328CB5CE02}" type="presParOf" srcId="{08E2F98E-B719-4BE6-9DA5-6BEE874C23DE}" destId="{F1FDCCD9-6BE2-4F19-9F93-BF56CC5652C3}" srcOrd="3" destOrd="0" presId="urn:microsoft.com/office/officeart/2018/2/layout/IconLabelList"/>
    <dgm:cxn modelId="{8D6597EE-21A4-46B9-8AC2-61669B380F8B}" type="presParOf" srcId="{08E2F98E-B719-4BE6-9DA5-6BEE874C23DE}" destId="{37FD7547-5479-4E2C-9D9B-78B2AED974EC}" srcOrd="4" destOrd="0" presId="urn:microsoft.com/office/officeart/2018/2/layout/IconLabelList"/>
    <dgm:cxn modelId="{5D3A5089-7D0C-4DFA-93CB-E0A49ADF02B9}" type="presParOf" srcId="{37FD7547-5479-4E2C-9D9B-78B2AED974EC}" destId="{07C794F9-9C61-499A-A265-6CF8C59F8349}" srcOrd="0" destOrd="0" presId="urn:microsoft.com/office/officeart/2018/2/layout/IconLabelList"/>
    <dgm:cxn modelId="{1D8B2FC5-41B8-4132-9368-FF40B6C8C4F3}" type="presParOf" srcId="{37FD7547-5479-4E2C-9D9B-78B2AED974EC}" destId="{97A98794-8A1C-404D-83BB-56904558C11D}" srcOrd="1" destOrd="0" presId="urn:microsoft.com/office/officeart/2018/2/layout/IconLabelList"/>
    <dgm:cxn modelId="{AA22C908-FE70-4D12-83D4-40E5BA5EE50F}" type="presParOf" srcId="{37FD7547-5479-4E2C-9D9B-78B2AED974EC}" destId="{81440DB0-36D9-452D-9C68-DE5CF555C9FF}" srcOrd="2" destOrd="0" presId="urn:microsoft.com/office/officeart/2018/2/layout/IconLabelList"/>
    <dgm:cxn modelId="{061BF03B-D5D1-4EB5-A181-F2BB75DE5266}" type="presParOf" srcId="{08E2F98E-B719-4BE6-9DA5-6BEE874C23DE}" destId="{C2A718F4-2B97-414D-8E86-5F762300FB54}" srcOrd="5" destOrd="0" presId="urn:microsoft.com/office/officeart/2018/2/layout/IconLabelList"/>
    <dgm:cxn modelId="{256486BB-765E-410D-A6B6-90D3BE1CFE8E}" type="presParOf" srcId="{08E2F98E-B719-4BE6-9DA5-6BEE874C23DE}" destId="{70B87417-B98D-4DA1-8FD4-2588F578F4E9}" srcOrd="6" destOrd="0" presId="urn:microsoft.com/office/officeart/2018/2/layout/IconLabelList"/>
    <dgm:cxn modelId="{C2F81376-5C0A-4BEF-B558-FF40121257A1}" type="presParOf" srcId="{70B87417-B98D-4DA1-8FD4-2588F578F4E9}" destId="{00308C12-5FE6-443F-AFE0-F94F9FC53962}" srcOrd="0" destOrd="0" presId="urn:microsoft.com/office/officeart/2018/2/layout/IconLabelList"/>
    <dgm:cxn modelId="{C575862A-92A4-4A59-83DE-0255F208AC6E}" type="presParOf" srcId="{70B87417-B98D-4DA1-8FD4-2588F578F4E9}" destId="{548A8AD3-16F5-4BF7-A412-333312AB7D0D}" srcOrd="1" destOrd="0" presId="urn:microsoft.com/office/officeart/2018/2/layout/IconLabelList"/>
    <dgm:cxn modelId="{0E68D603-9795-4A65-B247-7DC1AF88C351}" type="presParOf" srcId="{70B87417-B98D-4DA1-8FD4-2588F578F4E9}" destId="{A9DC9461-D447-4D67-B4B2-A247D6B0AA4C}"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C7D85-E1FF-4D43-8926-2CAFCCA31D52}">
      <dsp:nvSpPr>
        <dsp:cNvPr id="0" name=""/>
        <dsp:cNvSpPr/>
      </dsp:nvSpPr>
      <dsp:spPr>
        <a:xfrm>
          <a:off x="0" y="2405"/>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8625B-75C2-4796-AF8A-5EE2190C4689}">
      <dsp:nvSpPr>
        <dsp:cNvPr id="0" name=""/>
        <dsp:cNvSpPr/>
      </dsp:nvSpPr>
      <dsp:spPr>
        <a:xfrm>
          <a:off x="368782" y="276706"/>
          <a:ext cx="670514" cy="670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8E2BB-FCEF-42FE-BC9D-22CFDF64F903}">
      <dsp:nvSpPr>
        <dsp:cNvPr id="0" name=""/>
        <dsp:cNvSpPr/>
      </dsp:nvSpPr>
      <dsp:spPr>
        <a:xfrm>
          <a:off x="1408080" y="2405"/>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Engagement and Participation: Flipped classrooms enable students to prepare independently, enhancing readiness for interactive sessions.</a:t>
          </a:r>
          <a:endParaRPr lang="en-US" sz="2400" kern="1200"/>
        </a:p>
      </dsp:txBody>
      <dsp:txXfrm>
        <a:off x="1408080" y="2405"/>
        <a:ext cx="13671478" cy="1219117"/>
      </dsp:txXfrm>
    </dsp:sp>
    <dsp:sp modelId="{B75D9FDD-EE1F-42CE-80A0-62D54E333CA8}">
      <dsp:nvSpPr>
        <dsp:cNvPr id="0" name=""/>
        <dsp:cNvSpPr/>
      </dsp:nvSpPr>
      <dsp:spPr>
        <a:xfrm>
          <a:off x="0" y="1526302"/>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5981C-EDBF-4C27-B69A-08A4A5DD5EF4}">
      <dsp:nvSpPr>
        <dsp:cNvPr id="0" name=""/>
        <dsp:cNvSpPr/>
      </dsp:nvSpPr>
      <dsp:spPr>
        <a:xfrm>
          <a:off x="368782" y="1800603"/>
          <a:ext cx="670514" cy="670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FD1E5-8F48-479B-964F-7A4972BBE71D}">
      <dsp:nvSpPr>
        <dsp:cNvPr id="0" name=""/>
        <dsp:cNvSpPr/>
      </dsp:nvSpPr>
      <dsp:spPr>
        <a:xfrm>
          <a:off x="1408080" y="1526302"/>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Personalized Learning: Students control pre-class study pace, allowing more time for practical tasks in class.</a:t>
          </a:r>
          <a:endParaRPr lang="en-US" sz="2400" kern="1200"/>
        </a:p>
      </dsp:txBody>
      <dsp:txXfrm>
        <a:off x="1408080" y="1526302"/>
        <a:ext cx="13671478" cy="1219117"/>
      </dsp:txXfrm>
    </dsp:sp>
    <dsp:sp modelId="{26666A61-CD11-4260-BBFE-A09818FE39BD}">
      <dsp:nvSpPr>
        <dsp:cNvPr id="0" name=""/>
        <dsp:cNvSpPr/>
      </dsp:nvSpPr>
      <dsp:spPr>
        <a:xfrm>
          <a:off x="0" y="3050198"/>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049FF-BFA7-4DBA-8FC2-46F8F0FDFF42}">
      <dsp:nvSpPr>
        <dsp:cNvPr id="0" name=""/>
        <dsp:cNvSpPr/>
      </dsp:nvSpPr>
      <dsp:spPr>
        <a:xfrm>
          <a:off x="368782" y="3324500"/>
          <a:ext cx="670514" cy="670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6CD08-4105-4383-9073-71848831CAA1}">
      <dsp:nvSpPr>
        <dsp:cNvPr id="0" name=""/>
        <dsp:cNvSpPr/>
      </dsp:nvSpPr>
      <dsp:spPr>
        <a:xfrm>
          <a:off x="1408080" y="3050198"/>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Improved Outcomes: Students experience active learning and real-world application, improving skill retention.</a:t>
          </a:r>
          <a:endParaRPr lang="en-US" sz="2400" kern="1200"/>
        </a:p>
      </dsp:txBody>
      <dsp:txXfrm>
        <a:off x="1408080" y="3050198"/>
        <a:ext cx="13671478" cy="1219117"/>
      </dsp:txXfrm>
    </dsp:sp>
    <dsp:sp modelId="{530DC43D-AB15-45E0-9287-D2C40AB1345D}">
      <dsp:nvSpPr>
        <dsp:cNvPr id="0" name=""/>
        <dsp:cNvSpPr/>
      </dsp:nvSpPr>
      <dsp:spPr>
        <a:xfrm>
          <a:off x="0" y="4574095"/>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89660-AB41-4FC2-B2F7-C11D0079A3A5}">
      <dsp:nvSpPr>
        <dsp:cNvPr id="0" name=""/>
        <dsp:cNvSpPr/>
      </dsp:nvSpPr>
      <dsp:spPr>
        <a:xfrm>
          <a:off x="368782" y="4848396"/>
          <a:ext cx="670514" cy="670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3825D-ACE1-4935-8AE6-8D940B225579}">
      <dsp:nvSpPr>
        <dsp:cNvPr id="0" name=""/>
        <dsp:cNvSpPr/>
      </dsp:nvSpPr>
      <dsp:spPr>
        <a:xfrm>
          <a:off x="1408080" y="4574095"/>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Soft Skills Development: Collaboration in flipped classrooms builds teamwork, problem-solving, and self-direction.</a:t>
          </a:r>
          <a:endParaRPr lang="en-US" sz="2400" kern="1200"/>
        </a:p>
      </dsp:txBody>
      <dsp:txXfrm>
        <a:off x="1408080" y="4574095"/>
        <a:ext cx="13671478" cy="12191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2E4FE-764C-4548-AED9-F572901E6090}">
      <dsp:nvSpPr>
        <dsp:cNvPr id="0" name=""/>
        <dsp:cNvSpPr/>
      </dsp:nvSpPr>
      <dsp:spPr>
        <a:xfrm>
          <a:off x="0" y="0"/>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Collaborative Platforms: </a:t>
          </a:r>
          <a:r>
            <a:rPr lang="en-GB" sz="1800" b="0" i="0" kern="1200"/>
            <a:t>Utilise online platforms like Google Workspace, Microsoft Teams, or Slack to facilitate communication, file sharing, and project management. These platforms allow students to work together synchronously or asynchronously, enabling continuous collaboration outside of the classroom.</a:t>
          </a:r>
          <a:endParaRPr lang="en-US" sz="1800" kern="1200"/>
        </a:p>
      </dsp:txBody>
      <dsp:txXfrm>
        <a:off x="33020" y="33020"/>
        <a:ext cx="10599404" cy="1061336"/>
      </dsp:txXfrm>
    </dsp:sp>
    <dsp:sp modelId="{5A021564-7012-4E36-A009-D111B8154CC4}">
      <dsp:nvSpPr>
        <dsp:cNvPr id="0" name=""/>
        <dsp:cNvSpPr/>
      </dsp:nvSpPr>
      <dsp:spPr>
        <a:xfrm>
          <a:off x="997562" y="1332354"/>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Interactive Whiteboards: </a:t>
          </a:r>
          <a:r>
            <a:rPr lang="en-GB" sz="1800" b="0" i="0" kern="1200"/>
            <a:t>Tools like Miro or Jamboard offer a shared space for brainstorming, diagramming, and organizing ideas. They're particularly effective for visualising concepts, planning projects, and gathering feedback in real-time.</a:t>
          </a:r>
          <a:endParaRPr lang="en-US" sz="1800" kern="1200"/>
        </a:p>
      </dsp:txBody>
      <dsp:txXfrm>
        <a:off x="1030582" y="1365374"/>
        <a:ext cx="10114798" cy="1061336"/>
      </dsp:txXfrm>
    </dsp:sp>
    <dsp:sp modelId="{4A74D16B-4D50-4B4E-8BD5-ED550365B2E3}">
      <dsp:nvSpPr>
        <dsp:cNvPr id="0" name=""/>
        <dsp:cNvSpPr/>
      </dsp:nvSpPr>
      <dsp:spPr>
        <a:xfrm>
          <a:off x="1980236" y="2664708"/>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Peer Review Systems: </a:t>
          </a:r>
          <a:r>
            <a:rPr lang="en-GB" sz="1800" b="0" i="0" kern="1200"/>
            <a:t>Implement systems for peer feedback, such as Turnitin PeerMark or other peer evaluation tools. These systems encourage students to critique each other's work constructively, fostering a culture of continuous improvement and mutual support.</a:t>
          </a:r>
          <a:endParaRPr lang="en-US" sz="1800" kern="1200"/>
        </a:p>
      </dsp:txBody>
      <dsp:txXfrm>
        <a:off x="2013256" y="2697728"/>
        <a:ext cx="10129687" cy="1061336"/>
      </dsp:txXfrm>
    </dsp:sp>
    <dsp:sp modelId="{B0E84FAC-86AC-405E-8410-44777F0786BE}">
      <dsp:nvSpPr>
        <dsp:cNvPr id="0" name=""/>
        <dsp:cNvSpPr/>
      </dsp:nvSpPr>
      <dsp:spPr>
        <a:xfrm>
          <a:off x="2977798" y="3997062"/>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Project Management Tools: </a:t>
          </a:r>
          <a:r>
            <a:rPr lang="en-GB" sz="1800" b="0" i="0" kern="1200"/>
            <a:t>Encourage the use of project management software like Trello or Asana to help student groups plan, execute, and monitor their collaborative projects. These tools can help keep projects on track and ensure that all members contribute equally.</a:t>
          </a:r>
          <a:endParaRPr lang="en-US" sz="1800" kern="1200"/>
        </a:p>
      </dsp:txBody>
      <dsp:txXfrm>
        <a:off x="3010818" y="4030082"/>
        <a:ext cx="10114798" cy="1061336"/>
      </dsp:txXfrm>
    </dsp:sp>
    <dsp:sp modelId="{29A42266-46DC-4059-9E9C-CC058B25242C}">
      <dsp:nvSpPr>
        <dsp:cNvPr id="0" name=""/>
        <dsp:cNvSpPr/>
      </dsp:nvSpPr>
      <dsp:spPr>
        <a:xfrm>
          <a:off x="11178401" y="863467"/>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1343280" y="863467"/>
        <a:ext cx="403036" cy="551427"/>
      </dsp:txXfrm>
    </dsp:sp>
    <dsp:sp modelId="{5C0EA184-E999-42BB-A2F6-FF4DA100E86A}">
      <dsp:nvSpPr>
        <dsp:cNvPr id="0" name=""/>
        <dsp:cNvSpPr/>
      </dsp:nvSpPr>
      <dsp:spPr>
        <a:xfrm>
          <a:off x="12175963" y="2195822"/>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2340842" y="2195822"/>
        <a:ext cx="403036" cy="551427"/>
      </dsp:txXfrm>
    </dsp:sp>
    <dsp:sp modelId="{AB6572B2-E2F2-41C7-9796-6FCCECCC15B7}">
      <dsp:nvSpPr>
        <dsp:cNvPr id="0" name=""/>
        <dsp:cNvSpPr/>
      </dsp:nvSpPr>
      <dsp:spPr>
        <a:xfrm>
          <a:off x="13158637" y="3528176"/>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3323516" y="3528176"/>
        <a:ext cx="403036" cy="551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8D82C-5C45-4D42-A1C0-42695028C1F9}">
      <dsp:nvSpPr>
        <dsp:cNvPr id="0" name=""/>
        <dsp:cNvSpPr/>
      </dsp:nvSpPr>
      <dsp:spPr>
        <a:xfrm>
          <a:off x="0" y="3713"/>
          <a:ext cx="14679045" cy="168390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5B010-71DC-4D9E-A220-094D53BA6F10}">
      <dsp:nvSpPr>
        <dsp:cNvPr id="0" name=""/>
        <dsp:cNvSpPr/>
      </dsp:nvSpPr>
      <dsp:spPr>
        <a:xfrm>
          <a:off x="509382" y="382593"/>
          <a:ext cx="927055" cy="926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966D2-B74D-40CE-91D5-05BB8D1AB768}">
      <dsp:nvSpPr>
        <dsp:cNvPr id="0" name=""/>
        <dsp:cNvSpPr/>
      </dsp:nvSpPr>
      <dsp:spPr>
        <a:xfrm>
          <a:off x="1945821" y="3713"/>
          <a:ext cx="12703257" cy="1736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83" tIns="183783" rIns="183783" bIns="183783" numCol="1" spcCol="1270" anchor="ctr" anchorCtr="0">
          <a:noAutofit/>
        </a:bodyPr>
        <a:lstStyle/>
        <a:p>
          <a:pPr marL="0" lvl="0" indent="0" algn="l" defTabSz="1066800">
            <a:lnSpc>
              <a:spcPct val="100000"/>
            </a:lnSpc>
            <a:spcBef>
              <a:spcPct val="0"/>
            </a:spcBef>
            <a:spcAft>
              <a:spcPct val="35000"/>
            </a:spcAft>
            <a:buNone/>
          </a:pPr>
          <a:r>
            <a:rPr lang="en-GB" sz="2400" b="1" i="0" kern="1200" dirty="0"/>
            <a:t>Discussion Forums and Blogs: </a:t>
          </a:r>
          <a:r>
            <a:rPr lang="en-GB" sz="2400" b="0" i="0" kern="1200" dirty="0"/>
            <a:t>Online discussion forums (e.g., Piazza, Moodle forums) and blog platforms can encourage reflective thinking and provide opportunities for students to articulate and share their insights. They also offer a way for quieter students to contribute their ideas.</a:t>
          </a:r>
          <a:endParaRPr lang="en-US" sz="2400" kern="1200" dirty="0"/>
        </a:p>
      </dsp:txBody>
      <dsp:txXfrm>
        <a:off x="1945821" y="3713"/>
        <a:ext cx="12703257" cy="1736532"/>
      </dsp:txXfrm>
    </dsp:sp>
    <dsp:sp modelId="{4A852D4E-2256-421F-A155-A95594DB8E01}">
      <dsp:nvSpPr>
        <dsp:cNvPr id="0" name=""/>
        <dsp:cNvSpPr/>
      </dsp:nvSpPr>
      <dsp:spPr>
        <a:xfrm>
          <a:off x="0" y="2174378"/>
          <a:ext cx="14679045" cy="168390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495E7-D752-4090-90AD-7D7CD1014C8F}">
      <dsp:nvSpPr>
        <dsp:cNvPr id="0" name=""/>
        <dsp:cNvSpPr/>
      </dsp:nvSpPr>
      <dsp:spPr>
        <a:xfrm>
          <a:off x="509382" y="2553258"/>
          <a:ext cx="927055" cy="926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43575-7FB8-4EB8-A7AC-E5552B8219D1}">
      <dsp:nvSpPr>
        <dsp:cNvPr id="0" name=""/>
        <dsp:cNvSpPr/>
      </dsp:nvSpPr>
      <dsp:spPr>
        <a:xfrm>
          <a:off x="1945821" y="2174378"/>
          <a:ext cx="12703257" cy="1736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83" tIns="183783" rIns="183783" bIns="183783" numCol="1" spcCol="1270" anchor="ctr" anchorCtr="0">
          <a:noAutofit/>
        </a:bodyPr>
        <a:lstStyle/>
        <a:p>
          <a:pPr marL="0" lvl="0" indent="0" algn="l" defTabSz="1066800">
            <a:lnSpc>
              <a:spcPct val="100000"/>
            </a:lnSpc>
            <a:spcBef>
              <a:spcPct val="0"/>
            </a:spcBef>
            <a:spcAft>
              <a:spcPct val="35000"/>
            </a:spcAft>
            <a:buNone/>
          </a:pPr>
          <a:r>
            <a:rPr lang="en-GB" sz="2400" b="1" i="0" kern="1200"/>
            <a:t>Video Conferencing Tools: </a:t>
          </a:r>
          <a:r>
            <a:rPr lang="en-GB" sz="2400" b="0" i="0" kern="1200"/>
            <a:t>Leverage video conferencing tools like Zoom or Google Meet for live discussions, group meetings, and virtual office hours. These tools help maintain a personal connection and facilitate real-time collaboration and discussion.</a:t>
          </a:r>
          <a:endParaRPr lang="en-US" sz="2400" kern="1200"/>
        </a:p>
      </dsp:txBody>
      <dsp:txXfrm>
        <a:off x="1945821" y="2174378"/>
        <a:ext cx="12703257" cy="1736532"/>
      </dsp:txXfrm>
    </dsp:sp>
    <dsp:sp modelId="{11AFCCD4-F542-4526-9678-90D56FE2904A}">
      <dsp:nvSpPr>
        <dsp:cNvPr id="0" name=""/>
        <dsp:cNvSpPr/>
      </dsp:nvSpPr>
      <dsp:spPr>
        <a:xfrm>
          <a:off x="0" y="4345043"/>
          <a:ext cx="14679045" cy="168390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166B7-46CB-4761-B19D-C156228C1C9B}">
      <dsp:nvSpPr>
        <dsp:cNvPr id="0" name=""/>
        <dsp:cNvSpPr/>
      </dsp:nvSpPr>
      <dsp:spPr>
        <a:xfrm>
          <a:off x="509382" y="4723923"/>
          <a:ext cx="927055" cy="926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1219F-D8F9-4665-A7B1-D559211A2833}">
      <dsp:nvSpPr>
        <dsp:cNvPr id="0" name=""/>
        <dsp:cNvSpPr/>
      </dsp:nvSpPr>
      <dsp:spPr>
        <a:xfrm>
          <a:off x="1945821" y="4345043"/>
          <a:ext cx="12703257" cy="1736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83" tIns="183783" rIns="183783" bIns="183783" numCol="1" spcCol="1270" anchor="ctr" anchorCtr="0">
          <a:noAutofit/>
        </a:bodyPr>
        <a:lstStyle/>
        <a:p>
          <a:pPr marL="0" lvl="0" indent="0" algn="l" defTabSz="1066800">
            <a:lnSpc>
              <a:spcPct val="100000"/>
            </a:lnSpc>
            <a:spcBef>
              <a:spcPct val="0"/>
            </a:spcBef>
            <a:spcAft>
              <a:spcPct val="35000"/>
            </a:spcAft>
            <a:buNone/>
          </a:pPr>
          <a:r>
            <a:rPr lang="en-GB" sz="2400" b="1" i="0" kern="1200"/>
            <a:t>Role Assignments: </a:t>
          </a:r>
          <a:r>
            <a:rPr lang="en-GB" sz="2400" b="0" i="0" kern="1200"/>
            <a:t>Assigning specific roles within group projects (e.g., researcher, presenter, coordinator) can help distribute tasks evenly, ensure accountability, and give students a clear sense of their contributions to the group effort.</a:t>
          </a:r>
          <a:endParaRPr lang="en-US" sz="2400" kern="1200"/>
        </a:p>
      </dsp:txBody>
      <dsp:txXfrm>
        <a:off x="1945821" y="4345043"/>
        <a:ext cx="12703257" cy="17365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5117A-39C9-43C3-B52D-C89EFEF228F2}">
      <dsp:nvSpPr>
        <dsp:cNvPr id="0" name=""/>
        <dsp:cNvSpPr/>
      </dsp:nvSpPr>
      <dsp:spPr>
        <a:xfrm>
          <a:off x="1744466" y="396577"/>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09774-5874-4D88-8457-104BB6247887}">
      <dsp:nvSpPr>
        <dsp:cNvPr id="0" name=""/>
        <dsp:cNvSpPr/>
      </dsp:nvSpPr>
      <dsp:spPr>
        <a:xfrm>
          <a:off x="2212466" y="86457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BF8BA-A921-4BF6-8827-0FC5DE95041B}">
      <dsp:nvSpPr>
        <dsp:cNvPr id="0" name=""/>
        <dsp:cNvSpPr/>
      </dsp:nvSpPr>
      <dsp:spPr>
        <a:xfrm>
          <a:off x="1042465" y="3276577"/>
          <a:ext cx="36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Collaboration Contracts: </a:t>
          </a:r>
          <a:r>
            <a:rPr lang="en-GB" sz="1400" b="0" i="0" kern="1200"/>
            <a:t>Create collaboration contracts at the start of group projects. These agreements can outline expectations, roles, deadlines, and conflict resolution strategies, providing a clear framework for effective group work.</a:t>
          </a:r>
          <a:endParaRPr lang="en-US" sz="1400" kern="1200"/>
        </a:p>
      </dsp:txBody>
      <dsp:txXfrm>
        <a:off x="1042465" y="3276577"/>
        <a:ext cx="3600000" cy="1845000"/>
      </dsp:txXfrm>
    </dsp:sp>
    <dsp:sp modelId="{B7742FBA-FBE5-4EF7-AE9F-387A59CD583C}">
      <dsp:nvSpPr>
        <dsp:cNvPr id="0" name=""/>
        <dsp:cNvSpPr/>
      </dsp:nvSpPr>
      <dsp:spPr>
        <a:xfrm>
          <a:off x="5974466" y="396577"/>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DC09F-4661-429C-9FC3-CDE6AB322110}">
      <dsp:nvSpPr>
        <dsp:cNvPr id="0" name=""/>
        <dsp:cNvSpPr/>
      </dsp:nvSpPr>
      <dsp:spPr>
        <a:xfrm>
          <a:off x="6442466" y="86457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16589-16DB-4384-83CD-08362613E754}">
      <dsp:nvSpPr>
        <dsp:cNvPr id="0" name=""/>
        <dsp:cNvSpPr/>
      </dsp:nvSpPr>
      <dsp:spPr>
        <a:xfrm>
          <a:off x="5272466" y="3276577"/>
          <a:ext cx="36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Feedback Loops: </a:t>
          </a:r>
          <a:r>
            <a:rPr lang="en-GB" sz="1400" b="0" i="0" kern="1200"/>
            <a:t>Establish regular feedback loops using surveys, reflections, or check-ins to monitor the health of the collaborative process. This can help identify issues early and adjust strategies as needed.</a:t>
          </a:r>
          <a:endParaRPr lang="en-US" sz="1400" kern="1200"/>
        </a:p>
      </dsp:txBody>
      <dsp:txXfrm>
        <a:off x="5272466" y="3276577"/>
        <a:ext cx="3600000" cy="1845000"/>
      </dsp:txXfrm>
    </dsp:sp>
    <dsp:sp modelId="{07CCD04A-965E-409D-ACC5-22F64C66FE16}">
      <dsp:nvSpPr>
        <dsp:cNvPr id="0" name=""/>
        <dsp:cNvSpPr/>
      </dsp:nvSpPr>
      <dsp:spPr>
        <a:xfrm>
          <a:off x="10204466" y="396577"/>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C6A11-35B4-4ABB-8BE6-AADE497D2E1D}">
      <dsp:nvSpPr>
        <dsp:cNvPr id="0" name=""/>
        <dsp:cNvSpPr/>
      </dsp:nvSpPr>
      <dsp:spPr>
        <a:xfrm>
          <a:off x="10672466" y="864577"/>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501A8-48B1-40F8-B9DA-653A5FE4A9BE}">
      <dsp:nvSpPr>
        <dsp:cNvPr id="0" name=""/>
        <dsp:cNvSpPr/>
      </dsp:nvSpPr>
      <dsp:spPr>
        <a:xfrm>
          <a:off x="9502466" y="3276577"/>
          <a:ext cx="36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Training Sessions: </a:t>
          </a:r>
          <a:r>
            <a:rPr lang="en-GB" sz="1400" b="0" i="0" kern="1200"/>
            <a:t>Offer workshops or tutorials on effective communication, conflict resolution, and collaborative tools. Educating students on these essential skills can enhance the quality of group interactions and outcomes.</a:t>
          </a:r>
          <a:endParaRPr lang="en-US" sz="1400" kern="1200"/>
        </a:p>
      </dsp:txBody>
      <dsp:txXfrm>
        <a:off x="9502466" y="3276577"/>
        <a:ext cx="3600000" cy="1845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96190-6541-4E48-B22C-DFC4A7BF2545}">
      <dsp:nvSpPr>
        <dsp:cNvPr id="0" name=""/>
        <dsp:cNvSpPr/>
      </dsp:nvSpPr>
      <dsp:spPr>
        <a:xfrm>
          <a:off x="7485087" y="165175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CEF480-CDE6-483D-8881-4F5C956D340A}">
      <dsp:nvSpPr>
        <dsp:cNvPr id="0" name=""/>
        <dsp:cNvSpPr/>
      </dsp:nvSpPr>
      <dsp:spPr>
        <a:xfrm>
          <a:off x="7322810" y="0"/>
          <a:ext cx="2353020" cy="13619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1. Identify Learning Objectives: Define what students should learn and apply, focusing on practical skills.</a:t>
          </a:r>
          <a:endParaRPr lang="en-BE" sz="1800" kern="1200" dirty="0"/>
        </a:p>
      </dsp:txBody>
      <dsp:txXfrm>
        <a:off x="7322810" y="0"/>
        <a:ext cx="2353020" cy="1361970"/>
      </dsp:txXfrm>
    </dsp:sp>
    <dsp:sp modelId="{93434F53-077E-4B94-AD48-2E6A209F04D6}">
      <dsp:nvSpPr>
        <dsp:cNvPr id="0" name=""/>
        <dsp:cNvSpPr/>
      </dsp:nvSpPr>
      <dsp:spPr>
        <a:xfrm>
          <a:off x="8256715" y="2212187"/>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4B5BEE-5AD4-4C4C-B4C0-FAAFB3C72E62}">
      <dsp:nvSpPr>
        <dsp:cNvPr id="0" name=""/>
        <dsp:cNvSpPr/>
      </dsp:nvSpPr>
      <dsp:spPr>
        <a:xfrm>
          <a:off x="10446648" y="1796641"/>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2. Select and Segment Content: Determine what will be covered in pre-class materials (videos, readings).</a:t>
          </a:r>
          <a:endParaRPr lang="en-BE" sz="1800" kern="1200" dirty="0"/>
        </a:p>
      </dsp:txBody>
      <dsp:txXfrm>
        <a:off x="10446648" y="1796641"/>
        <a:ext cx="2109604" cy="1477882"/>
      </dsp:txXfrm>
    </dsp:sp>
    <dsp:sp modelId="{A6B5D192-97CE-4380-8303-C3135261098E}">
      <dsp:nvSpPr>
        <dsp:cNvPr id="0" name=""/>
        <dsp:cNvSpPr/>
      </dsp:nvSpPr>
      <dsp:spPr>
        <a:xfrm>
          <a:off x="7962182" y="311978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99A1B9-5BAD-459F-9806-68B9AA148855}">
      <dsp:nvSpPr>
        <dsp:cNvPr id="0" name=""/>
        <dsp:cNvSpPr/>
      </dsp:nvSpPr>
      <dsp:spPr>
        <a:xfrm>
          <a:off x="10122093" y="4317735"/>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3. Create Interactive Pre-Class Materials: Add quizzes, exercises, or discussion boards to pre-class content.</a:t>
          </a:r>
          <a:endParaRPr lang="en-BE" sz="1800" kern="1200" dirty="0"/>
        </a:p>
      </dsp:txBody>
      <dsp:txXfrm>
        <a:off x="10122093" y="4317735"/>
        <a:ext cx="2109604" cy="1477882"/>
      </dsp:txXfrm>
    </dsp:sp>
    <dsp:sp modelId="{BB5B68D4-6625-424A-9BE1-1315934C6FE5}">
      <dsp:nvSpPr>
        <dsp:cNvPr id="0" name=""/>
        <dsp:cNvSpPr/>
      </dsp:nvSpPr>
      <dsp:spPr>
        <a:xfrm>
          <a:off x="7007992" y="311978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D4BCEA-A318-49D4-9F4D-FAD94F3ADEBE}">
      <dsp:nvSpPr>
        <dsp:cNvPr id="0" name=""/>
        <dsp:cNvSpPr/>
      </dsp:nvSpPr>
      <dsp:spPr>
        <a:xfrm>
          <a:off x="4766942" y="4317735"/>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4. Plan In-Class Collaborative Activities: Design group projects or hands-on tasks to apply learned concepts.</a:t>
          </a:r>
          <a:endParaRPr lang="en-BE" sz="1800" kern="1200" dirty="0"/>
        </a:p>
      </dsp:txBody>
      <dsp:txXfrm>
        <a:off x="4766942" y="4317735"/>
        <a:ext cx="2109604" cy="1477882"/>
      </dsp:txXfrm>
    </dsp:sp>
    <dsp:sp modelId="{542FF154-9C54-4B6B-9159-58B78545D954}">
      <dsp:nvSpPr>
        <dsp:cNvPr id="0" name=""/>
        <dsp:cNvSpPr/>
      </dsp:nvSpPr>
      <dsp:spPr>
        <a:xfrm>
          <a:off x="6713458" y="2212187"/>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0DA951D-BA85-46EA-B876-AA614EDFAF6B}">
      <dsp:nvSpPr>
        <dsp:cNvPr id="0" name=""/>
        <dsp:cNvSpPr/>
      </dsp:nvSpPr>
      <dsp:spPr>
        <a:xfrm>
          <a:off x="4442387" y="1796641"/>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5. Integrate Technology and Tools: Choose suitable platforms for sharing materials and facilitating collaboration (e.g., Google Classroom, Padlet).</a:t>
          </a:r>
          <a:endParaRPr lang="en-BE" sz="1800" kern="1200" dirty="0"/>
        </a:p>
      </dsp:txBody>
      <dsp:txXfrm>
        <a:off x="4442387" y="1796641"/>
        <a:ext cx="2109604" cy="14778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4F28-74A5-4A1A-B15B-38D51B7E051C}">
      <dsp:nvSpPr>
        <dsp:cNvPr id="0" name=""/>
        <dsp:cNvSpPr/>
      </dsp:nvSpPr>
      <dsp:spPr>
        <a:xfrm>
          <a:off x="0" y="3170"/>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449BA-B160-4AA0-B182-52D08C0343B3}">
      <dsp:nvSpPr>
        <dsp:cNvPr id="0" name=""/>
        <dsp:cNvSpPr/>
      </dsp:nvSpPr>
      <dsp:spPr>
        <a:xfrm>
          <a:off x="0" y="3170"/>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GB" sz="6300" b="1" kern="1200"/>
            <a:t>Pre-Class</a:t>
          </a:r>
          <a:endParaRPr lang="en-US" sz="6300" kern="1200"/>
        </a:p>
      </dsp:txBody>
      <dsp:txXfrm>
        <a:off x="0" y="3170"/>
        <a:ext cx="3106995" cy="2162567"/>
      </dsp:txXfrm>
    </dsp:sp>
    <dsp:sp modelId="{EE953481-DB6D-489C-B8E3-AFEEA0AC6144}">
      <dsp:nvSpPr>
        <dsp:cNvPr id="0" name=""/>
        <dsp:cNvSpPr/>
      </dsp:nvSpPr>
      <dsp:spPr>
        <a:xfrm>
          <a:off x="3340019" y="53433"/>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1" kern="1200" dirty="0"/>
            <a:t>Content</a:t>
          </a:r>
          <a:r>
            <a:rPr lang="en-GB" sz="2900" kern="1200" dirty="0"/>
            <a:t>: Students review safety protocols and basic wiring techniques via video.</a:t>
          </a:r>
          <a:endParaRPr lang="en-US" sz="2900" kern="1200" dirty="0"/>
        </a:p>
      </dsp:txBody>
      <dsp:txXfrm>
        <a:off x="3340019" y="53433"/>
        <a:ext cx="12194956" cy="1005256"/>
      </dsp:txXfrm>
    </dsp:sp>
    <dsp:sp modelId="{C2EAF815-8116-4F6A-A16A-88C18EE2E7DB}">
      <dsp:nvSpPr>
        <dsp:cNvPr id="0" name=""/>
        <dsp:cNvSpPr/>
      </dsp:nvSpPr>
      <dsp:spPr>
        <a:xfrm>
          <a:off x="3106995" y="1058689"/>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4C8E9-3B5C-4E35-950A-9ADDD02875C5}">
      <dsp:nvSpPr>
        <dsp:cNvPr id="0" name=""/>
        <dsp:cNvSpPr/>
      </dsp:nvSpPr>
      <dsp:spPr>
        <a:xfrm>
          <a:off x="3340019" y="1108952"/>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1" kern="1200" dirty="0"/>
            <a:t>Activity</a:t>
          </a:r>
          <a:r>
            <a:rPr lang="en-GB" sz="2900" kern="1200" dirty="0"/>
            <a:t>: Complete a short quiz to assess understanding of safety measures.</a:t>
          </a:r>
          <a:endParaRPr lang="en-US" sz="2900" kern="1200" dirty="0"/>
        </a:p>
      </dsp:txBody>
      <dsp:txXfrm>
        <a:off x="3340019" y="1108952"/>
        <a:ext cx="12194956" cy="1005256"/>
      </dsp:txXfrm>
    </dsp:sp>
    <dsp:sp modelId="{8C29A207-33AC-4BEC-9EB4-F0C9CC14DAB1}">
      <dsp:nvSpPr>
        <dsp:cNvPr id="0" name=""/>
        <dsp:cNvSpPr/>
      </dsp:nvSpPr>
      <dsp:spPr>
        <a:xfrm>
          <a:off x="3106995" y="2114208"/>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65DBE-53D7-4E1C-9C68-B9C845DCDC85}">
      <dsp:nvSpPr>
        <dsp:cNvPr id="0" name=""/>
        <dsp:cNvSpPr/>
      </dsp:nvSpPr>
      <dsp:spPr>
        <a:xfrm>
          <a:off x="0" y="2165738"/>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0E2E6-FC44-484B-8F25-C47A761C74A1}">
      <dsp:nvSpPr>
        <dsp:cNvPr id="0" name=""/>
        <dsp:cNvSpPr/>
      </dsp:nvSpPr>
      <dsp:spPr>
        <a:xfrm>
          <a:off x="0" y="2165738"/>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GB" sz="6300" b="1" kern="1200"/>
            <a:t>In-Class</a:t>
          </a:r>
          <a:endParaRPr lang="en-US" sz="6300" kern="1200"/>
        </a:p>
      </dsp:txBody>
      <dsp:txXfrm>
        <a:off x="0" y="2165738"/>
        <a:ext cx="3106995" cy="2162567"/>
      </dsp:txXfrm>
    </dsp:sp>
    <dsp:sp modelId="{ACA23574-81F6-4922-9333-20B306C65C7F}">
      <dsp:nvSpPr>
        <dsp:cNvPr id="0" name=""/>
        <dsp:cNvSpPr/>
      </dsp:nvSpPr>
      <dsp:spPr>
        <a:xfrm>
          <a:off x="3340019" y="2216001"/>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1" kern="1200" dirty="0"/>
            <a:t>Hands-On Task</a:t>
          </a:r>
          <a:r>
            <a:rPr lang="en-GB" sz="2900" kern="1200" dirty="0"/>
            <a:t>: Small groups set up circuits, troubleshoot issues, and present their setup for peer feedback.</a:t>
          </a:r>
          <a:endParaRPr lang="en-US" sz="2900" kern="1200" dirty="0"/>
        </a:p>
      </dsp:txBody>
      <dsp:txXfrm>
        <a:off x="3340019" y="2216001"/>
        <a:ext cx="12194956" cy="1005256"/>
      </dsp:txXfrm>
    </dsp:sp>
    <dsp:sp modelId="{B7A0D7E7-2274-4991-8FFE-6AD73FE13A0A}">
      <dsp:nvSpPr>
        <dsp:cNvPr id="0" name=""/>
        <dsp:cNvSpPr/>
      </dsp:nvSpPr>
      <dsp:spPr>
        <a:xfrm>
          <a:off x="3106995" y="3221257"/>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8CFC5-0EED-4E9E-8ECD-B2F7C389D284}">
      <dsp:nvSpPr>
        <dsp:cNvPr id="0" name=""/>
        <dsp:cNvSpPr/>
      </dsp:nvSpPr>
      <dsp:spPr>
        <a:xfrm>
          <a:off x="3340019" y="3271520"/>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1" kern="1200" dirty="0"/>
            <a:t>Collaboration</a:t>
          </a:r>
          <a:r>
            <a:rPr lang="en-GB" sz="2900" kern="1200" dirty="0"/>
            <a:t>: Groups work together to identify and solve common wiring problems, with each member contributing specific skills.</a:t>
          </a:r>
          <a:endParaRPr lang="en-US" sz="2900" kern="1200" dirty="0"/>
        </a:p>
      </dsp:txBody>
      <dsp:txXfrm>
        <a:off x="3340019" y="3271520"/>
        <a:ext cx="12194956" cy="1005256"/>
      </dsp:txXfrm>
    </dsp:sp>
    <dsp:sp modelId="{3CBA72D5-B962-4E02-AA84-F8350211573D}">
      <dsp:nvSpPr>
        <dsp:cNvPr id="0" name=""/>
        <dsp:cNvSpPr/>
      </dsp:nvSpPr>
      <dsp:spPr>
        <a:xfrm>
          <a:off x="3106995" y="4276776"/>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EF75C-630F-411E-8A9A-F9DDEDDA3D9A}">
      <dsp:nvSpPr>
        <dsp:cNvPr id="0" name=""/>
        <dsp:cNvSpPr/>
      </dsp:nvSpPr>
      <dsp:spPr>
        <a:xfrm>
          <a:off x="0" y="4328306"/>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99388-0479-42C8-A625-0EE275FC5AF9}">
      <dsp:nvSpPr>
        <dsp:cNvPr id="0" name=""/>
        <dsp:cNvSpPr/>
      </dsp:nvSpPr>
      <dsp:spPr>
        <a:xfrm>
          <a:off x="0" y="4328306"/>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GB" sz="6300" b="1" kern="1200"/>
            <a:t>Post-Class</a:t>
          </a:r>
          <a:endParaRPr lang="en-US" sz="6300" kern="1200"/>
        </a:p>
      </dsp:txBody>
      <dsp:txXfrm>
        <a:off x="0" y="4328306"/>
        <a:ext cx="3106995" cy="2162567"/>
      </dsp:txXfrm>
    </dsp:sp>
    <dsp:sp modelId="{8B419FD0-4852-4332-A27D-EF0AC43DE6B7}">
      <dsp:nvSpPr>
        <dsp:cNvPr id="0" name=""/>
        <dsp:cNvSpPr/>
      </dsp:nvSpPr>
      <dsp:spPr>
        <a:xfrm>
          <a:off x="3340019" y="4426508"/>
          <a:ext cx="12194956" cy="196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1" kern="1200" dirty="0"/>
            <a:t>Reflection Assignment</a:t>
          </a:r>
          <a:r>
            <a:rPr lang="en-GB" sz="2900" kern="1200" dirty="0"/>
            <a:t>: Complete a reflection on challenges faced, solutions applied, and how safety protocols were implemented during the activity.</a:t>
          </a:r>
          <a:endParaRPr lang="en-US" sz="2900" kern="1200" dirty="0"/>
        </a:p>
      </dsp:txBody>
      <dsp:txXfrm>
        <a:off x="3340019" y="4426508"/>
        <a:ext cx="12194956" cy="1964050"/>
      </dsp:txXfrm>
    </dsp:sp>
    <dsp:sp modelId="{400CC9F1-8F83-4A30-936F-F9B3CE709DCA}">
      <dsp:nvSpPr>
        <dsp:cNvPr id="0" name=""/>
        <dsp:cNvSpPr/>
      </dsp:nvSpPr>
      <dsp:spPr>
        <a:xfrm>
          <a:off x="3106995" y="6390559"/>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6A27-8845-44BE-80B9-DD0CF01CB31F}">
      <dsp:nvSpPr>
        <dsp:cNvPr id="0" name=""/>
        <dsp:cNvSpPr/>
      </dsp:nvSpPr>
      <dsp:spPr>
        <a:xfrm>
          <a:off x="1130966" y="0"/>
          <a:ext cx="12817625" cy="579561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7E086-8D27-445E-970F-D9F2FFE6C37C}">
      <dsp:nvSpPr>
        <dsp:cNvPr id="0" name=""/>
        <dsp:cNvSpPr/>
      </dsp:nvSpPr>
      <dsp:spPr>
        <a:xfrm>
          <a:off x="7547"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i="0" kern="1200" dirty="0"/>
            <a:t>Student-</a:t>
          </a:r>
          <a:r>
            <a:rPr lang="en-GB" sz="2100" b="1" i="0" kern="1200" dirty="0" err="1"/>
            <a:t>Centered</a:t>
          </a:r>
          <a:r>
            <a:rPr lang="en-GB" sz="2100" b="1" i="0" kern="1200" dirty="0"/>
            <a:t> Learning</a:t>
          </a:r>
          <a:r>
            <a:rPr lang="en-GB" sz="2100" b="0" i="0" kern="1200" dirty="0"/>
            <a:t>: Lessons should encourage students to actively participate, ask questions, and collaborate on practical tasks.</a:t>
          </a:r>
          <a:endParaRPr lang="en-BE" sz="2100" kern="1200" dirty="0"/>
        </a:p>
      </dsp:txBody>
      <dsp:txXfrm>
        <a:off x="120714" y="1851852"/>
        <a:ext cx="3403657" cy="2091913"/>
      </dsp:txXfrm>
    </dsp:sp>
    <dsp:sp modelId="{F5F22A66-8033-40B4-8785-6C817EF5873B}">
      <dsp:nvSpPr>
        <dsp:cNvPr id="0" name=""/>
        <dsp:cNvSpPr/>
      </dsp:nvSpPr>
      <dsp:spPr>
        <a:xfrm>
          <a:off x="3819038"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i="0" kern="1200" dirty="0"/>
            <a:t>Iterative Design</a:t>
          </a:r>
          <a:r>
            <a:rPr lang="en-GB" sz="2100" b="0" i="0" kern="1200" dirty="0"/>
            <a:t>: It is important to regularly refine lesson plans based on student feedback and learning outcomes.</a:t>
          </a:r>
          <a:endParaRPr lang="en-BE" sz="2100" kern="1200" dirty="0"/>
        </a:p>
      </dsp:txBody>
      <dsp:txXfrm>
        <a:off x="3932205" y="1851852"/>
        <a:ext cx="3403657" cy="2091913"/>
      </dsp:txXfrm>
    </dsp:sp>
    <dsp:sp modelId="{A5B64B17-9117-4FFA-BBEE-849D58F08449}">
      <dsp:nvSpPr>
        <dsp:cNvPr id="0" name=""/>
        <dsp:cNvSpPr/>
      </dsp:nvSpPr>
      <dsp:spPr>
        <a:xfrm>
          <a:off x="7630529"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i="0" kern="1200" dirty="0"/>
            <a:t>Reflective Practice</a:t>
          </a:r>
          <a:r>
            <a:rPr lang="en-GB" sz="2100" b="0" i="0" kern="1200" dirty="0"/>
            <a:t>: Instructors should assess their teaching approaches, incorporating changes as needed.</a:t>
          </a:r>
          <a:endParaRPr lang="en-BE" sz="2100" kern="1200" dirty="0"/>
        </a:p>
      </dsp:txBody>
      <dsp:txXfrm>
        <a:off x="7743696" y="1851852"/>
        <a:ext cx="3403657" cy="2091913"/>
      </dsp:txXfrm>
    </dsp:sp>
    <dsp:sp modelId="{C3B8ADA2-F1CF-4921-9E34-0E561E729554}">
      <dsp:nvSpPr>
        <dsp:cNvPr id="0" name=""/>
        <dsp:cNvSpPr/>
      </dsp:nvSpPr>
      <dsp:spPr>
        <a:xfrm>
          <a:off x="11442020"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i="0" kern="1200" dirty="0"/>
            <a:t>Stakeholder Engagement</a:t>
          </a:r>
          <a:r>
            <a:rPr lang="en-GB" sz="2100" b="0" i="0" kern="1200" dirty="0"/>
            <a:t>: It is important to consider input from students, instructors, and industry experts to align lessons with real-world demands.</a:t>
          </a:r>
          <a:endParaRPr lang="en-BE" sz="2100" kern="1200" dirty="0"/>
        </a:p>
      </dsp:txBody>
      <dsp:txXfrm>
        <a:off x="11555187" y="1851852"/>
        <a:ext cx="3403657" cy="2091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8F4A0-505F-4028-BF3B-258BAA4BC2C0}">
      <dsp:nvSpPr>
        <dsp:cNvPr id="0" name=""/>
        <dsp:cNvSpPr/>
      </dsp:nvSpPr>
      <dsp:spPr>
        <a:xfrm>
          <a:off x="577872" y="6244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AF08-0CFB-4645-92AC-AE16124925B1}">
      <dsp:nvSpPr>
        <dsp:cNvPr id="0" name=""/>
        <dsp:cNvSpPr/>
      </dsp:nvSpPr>
      <dsp:spPr>
        <a:xfrm>
          <a:off x="968794" y="453368"/>
          <a:ext cx="1079689" cy="1079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BBE22-884C-4819-8F36-069A15891C5B}">
      <dsp:nvSpPr>
        <dsp:cNvPr id="0" name=""/>
        <dsp:cNvSpPr/>
      </dsp:nvSpPr>
      <dsp:spPr>
        <a:xfrm>
          <a:off x="2838305" y="6244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Objectives and Learning Outcomes: </a:t>
          </a:r>
          <a:r>
            <a:rPr lang="en-GB" sz="1600" b="0" i="0" kern="1200"/>
            <a:t>The lesson design must have clear, measurable objectives and learning outcomes that align with educational standards. This ensures that the lessons are purposeful and focused on specific skills or knowledge that students need to acquire.</a:t>
          </a:r>
          <a:endParaRPr lang="en-US" sz="1600" kern="1200"/>
        </a:p>
      </dsp:txBody>
      <dsp:txXfrm>
        <a:off x="2838305" y="62446"/>
        <a:ext cx="4387899" cy="1861533"/>
      </dsp:txXfrm>
    </dsp:sp>
    <dsp:sp modelId="{FC561AB9-B0D8-41AA-BFB8-699DA6728362}">
      <dsp:nvSpPr>
        <dsp:cNvPr id="0" name=""/>
        <dsp:cNvSpPr/>
      </dsp:nvSpPr>
      <dsp:spPr>
        <a:xfrm>
          <a:off x="7990763" y="6244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07A06-2FC5-4752-9AA7-0BC7E01367E1}">
      <dsp:nvSpPr>
        <dsp:cNvPr id="0" name=""/>
        <dsp:cNvSpPr/>
      </dsp:nvSpPr>
      <dsp:spPr>
        <a:xfrm>
          <a:off x="8381685" y="453368"/>
          <a:ext cx="1079689" cy="10796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FCE7A-D423-4C76-AB83-F971A0507E47}">
      <dsp:nvSpPr>
        <dsp:cNvPr id="0" name=""/>
        <dsp:cNvSpPr/>
      </dsp:nvSpPr>
      <dsp:spPr>
        <a:xfrm>
          <a:off x="10251196" y="6244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Collaboration and Interactivity</a:t>
          </a:r>
          <a:r>
            <a:rPr lang="en-GB" sz="1600" b="0" i="0" kern="1200"/>
            <a:t>: Effective lesson designs encourage collaboration among students. This can involve group projects, peer reviews, or other activities that require students to work together, share ideas, and learn from each other. Interactivity also plays a crucial role, as engaging students in interactive tasks helps maintain their interest and facilitates deeper learning.</a:t>
          </a:r>
          <a:endParaRPr lang="en-US" sz="1600" kern="1200"/>
        </a:p>
      </dsp:txBody>
      <dsp:txXfrm>
        <a:off x="10251196" y="62446"/>
        <a:ext cx="4387899" cy="1861533"/>
      </dsp:txXfrm>
    </dsp:sp>
    <dsp:sp modelId="{26E3477B-AEE5-41D8-B5B0-BFAF2F4024A8}">
      <dsp:nvSpPr>
        <dsp:cNvPr id="0" name=""/>
        <dsp:cNvSpPr/>
      </dsp:nvSpPr>
      <dsp:spPr>
        <a:xfrm>
          <a:off x="577872" y="271211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C77CB-C67F-43C7-B1AD-6DB3F65C8F9D}">
      <dsp:nvSpPr>
        <dsp:cNvPr id="0" name=""/>
        <dsp:cNvSpPr/>
      </dsp:nvSpPr>
      <dsp:spPr>
        <a:xfrm>
          <a:off x="968794" y="3103038"/>
          <a:ext cx="1079689" cy="10796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41822-6A04-4F91-B2F4-D6AF309AA4A9}">
      <dsp:nvSpPr>
        <dsp:cNvPr id="0" name=""/>
        <dsp:cNvSpPr/>
      </dsp:nvSpPr>
      <dsp:spPr>
        <a:xfrm>
          <a:off x="2838305" y="271211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Integration of Technology</a:t>
          </a:r>
          <a:r>
            <a:rPr lang="en-GB" sz="1600" b="0" i="0" kern="1200"/>
            <a:t>: Integrating technology into lesson designs can enhance learning by providing diverse resources, tools for collaboration, and opportunities for interactive learning. Technology can also support differentiated instruction, allowing teachers to meet the varied needs of their students.</a:t>
          </a:r>
          <a:endParaRPr lang="en-US" sz="1600" kern="1200"/>
        </a:p>
      </dsp:txBody>
      <dsp:txXfrm>
        <a:off x="2838305" y="2712116"/>
        <a:ext cx="4387899" cy="1861533"/>
      </dsp:txXfrm>
    </dsp:sp>
    <dsp:sp modelId="{86F1833F-7869-4E8B-ABE6-CFE8D12F16BE}">
      <dsp:nvSpPr>
        <dsp:cNvPr id="0" name=""/>
        <dsp:cNvSpPr/>
      </dsp:nvSpPr>
      <dsp:spPr>
        <a:xfrm>
          <a:off x="7990763" y="271211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4D874-6592-4E03-ABB7-F77139BAEBE9}">
      <dsp:nvSpPr>
        <dsp:cNvPr id="0" name=""/>
        <dsp:cNvSpPr/>
      </dsp:nvSpPr>
      <dsp:spPr>
        <a:xfrm>
          <a:off x="8381685" y="3103038"/>
          <a:ext cx="1079689" cy="10796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AC0A5-13B6-4843-8C19-51F32A4C2E2F}">
      <dsp:nvSpPr>
        <dsp:cNvPr id="0" name=""/>
        <dsp:cNvSpPr/>
      </dsp:nvSpPr>
      <dsp:spPr>
        <a:xfrm>
          <a:off x="10251196" y="271211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Assessment and Feedback</a:t>
          </a:r>
          <a:r>
            <a:rPr lang="en-GB" sz="1600" b="0" i="0" kern="1200"/>
            <a:t>:</a:t>
          </a:r>
          <a:r>
            <a:rPr lang="en-GB" sz="1600" b="1" i="0" kern="1200"/>
            <a:t> </a:t>
          </a:r>
          <a:r>
            <a:rPr lang="en-GB" sz="1600" b="0" i="0" kern="1200"/>
            <a:t>Assessments should be aligned with the lesson's objectives and provide a means for evaluating student learning. Effective lesson designs include both formative and summative assessments, offering feedback to students that is timely, constructive, and specific. This feedback is essential for guiding students' learning and helping them improve.</a:t>
          </a:r>
          <a:endParaRPr lang="en-US" sz="1600" kern="1200"/>
        </a:p>
      </dsp:txBody>
      <dsp:txXfrm>
        <a:off x="10251196" y="2712116"/>
        <a:ext cx="4387899" cy="1861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9D1B2-0B17-4F26-992F-24788376C43A}">
      <dsp:nvSpPr>
        <dsp:cNvPr id="0" name=""/>
        <dsp:cNvSpPr/>
      </dsp:nvSpPr>
      <dsp:spPr>
        <a:xfrm>
          <a:off x="0" y="1738685"/>
          <a:ext cx="15079559" cy="2318247"/>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CFE05-3966-4FCB-B5DE-DA8FA232FD6B}">
      <dsp:nvSpPr>
        <dsp:cNvPr id="0" name=""/>
        <dsp:cNvSpPr/>
      </dsp:nvSpPr>
      <dsp:spPr>
        <a:xfrm>
          <a:off x="6792" y="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GB" sz="2100" b="1" i="0" kern="1200"/>
            <a:t>Segmenting Content: </a:t>
          </a:r>
          <a:r>
            <a:rPr lang="en-GB" sz="2100" b="0" i="0" kern="1200"/>
            <a:t>It is important to break down lectures or tutorials into short, accessible units (e.g., 10-15 minute videos) for easier retention.</a:t>
          </a:r>
          <a:endParaRPr lang="en-BE" sz="2100" kern="1200"/>
        </a:p>
      </dsp:txBody>
      <dsp:txXfrm>
        <a:off x="6792" y="0"/>
        <a:ext cx="3266992" cy="2318247"/>
      </dsp:txXfrm>
    </dsp:sp>
    <dsp:sp modelId="{8844AD34-EABC-4586-8FA4-DFF23B8924CC}">
      <dsp:nvSpPr>
        <dsp:cNvPr id="0" name=""/>
        <dsp:cNvSpPr/>
      </dsp:nvSpPr>
      <dsp:spPr>
        <a:xfrm>
          <a:off x="1350507"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5F715-2C94-4933-BC86-DFB195560181}">
      <dsp:nvSpPr>
        <dsp:cNvPr id="0" name=""/>
        <dsp:cNvSpPr/>
      </dsp:nvSpPr>
      <dsp:spPr>
        <a:xfrm>
          <a:off x="3437134" y="347737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GB" sz="2100" b="1" i="0" kern="1200"/>
            <a:t>Incorporating Interactive Elements: </a:t>
          </a:r>
          <a:r>
            <a:rPr lang="en-GB" sz="2100" b="0" i="0" kern="1200"/>
            <a:t>Digital quizzes or discussion prompts can be used to check understanding of pre-class materials.</a:t>
          </a:r>
          <a:endParaRPr lang="en-BE" sz="2100" kern="1200"/>
        </a:p>
      </dsp:txBody>
      <dsp:txXfrm>
        <a:off x="3437134" y="3477370"/>
        <a:ext cx="3266992" cy="2318247"/>
      </dsp:txXfrm>
    </dsp:sp>
    <dsp:sp modelId="{1EA533E4-D1C7-435E-9B6D-FB83664E5CF4}">
      <dsp:nvSpPr>
        <dsp:cNvPr id="0" name=""/>
        <dsp:cNvSpPr/>
      </dsp:nvSpPr>
      <dsp:spPr>
        <a:xfrm>
          <a:off x="4780849"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35EEA-4EB2-43FA-9D74-CAC4E8B31EC7}">
      <dsp:nvSpPr>
        <dsp:cNvPr id="0" name=""/>
        <dsp:cNvSpPr/>
      </dsp:nvSpPr>
      <dsp:spPr>
        <a:xfrm>
          <a:off x="6867476" y="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GB" sz="2100" b="1" i="0" kern="1200"/>
            <a:t>Multimedia Resources: </a:t>
          </a:r>
          <a:r>
            <a:rPr lang="en-GB" sz="2100" b="0" i="0" kern="1200"/>
            <a:t>Videos, podcasts, and tutorials can be included to appeal to varied learning styles.</a:t>
          </a:r>
          <a:endParaRPr lang="en-BE" sz="2100" kern="1200"/>
        </a:p>
      </dsp:txBody>
      <dsp:txXfrm>
        <a:off x="6867476" y="0"/>
        <a:ext cx="3266992" cy="2318247"/>
      </dsp:txXfrm>
    </dsp:sp>
    <dsp:sp modelId="{C95A62C5-71BA-4CFB-92CB-9ED092E4F456}">
      <dsp:nvSpPr>
        <dsp:cNvPr id="0" name=""/>
        <dsp:cNvSpPr/>
      </dsp:nvSpPr>
      <dsp:spPr>
        <a:xfrm>
          <a:off x="8211191"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E70F6-7C1F-47E8-9C8F-6E77D22F9FBE}">
      <dsp:nvSpPr>
        <dsp:cNvPr id="0" name=""/>
        <dsp:cNvSpPr/>
      </dsp:nvSpPr>
      <dsp:spPr>
        <a:xfrm>
          <a:off x="10297818" y="347737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GB" sz="2100" b="1" i="0" kern="1200"/>
            <a:t>Active Learning: </a:t>
          </a:r>
          <a:r>
            <a:rPr lang="en-GB" sz="2100" b="0" i="0" kern="1200"/>
            <a:t>Group work and interactive tasks can be organised for class time that allow students to practice skills collaboratively.</a:t>
          </a:r>
          <a:endParaRPr lang="en-BE" sz="2100" kern="1200"/>
        </a:p>
      </dsp:txBody>
      <dsp:txXfrm>
        <a:off x="10297818" y="3477370"/>
        <a:ext cx="3266992" cy="2318247"/>
      </dsp:txXfrm>
    </dsp:sp>
    <dsp:sp modelId="{7655E4C9-AF8B-4DDC-B4B6-61D5A08E2849}">
      <dsp:nvSpPr>
        <dsp:cNvPr id="0" name=""/>
        <dsp:cNvSpPr/>
      </dsp:nvSpPr>
      <dsp:spPr>
        <a:xfrm>
          <a:off x="11641533"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A3CD1-DD03-4A6B-9D41-B661BDD9D441}">
      <dsp:nvSpPr>
        <dsp:cNvPr id="0" name=""/>
        <dsp:cNvSpPr/>
      </dsp:nvSpPr>
      <dsp:spPr>
        <a:xfrm>
          <a:off x="0" y="384472"/>
          <a:ext cx="13806403" cy="162863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These criteria are crucial for analysing lesson designs because they directly impact how well students engage with the material and the outcomes of their learning. A well-designed lesson that incorporates these elements can foster an environment where students are actively involved in their learning process, leading to better understanding, retention, and application of knowledge. </a:t>
          </a:r>
          <a:endParaRPr lang="en-BE" sz="2400" b="0" kern="1200"/>
        </a:p>
      </dsp:txBody>
      <dsp:txXfrm>
        <a:off x="79504" y="463976"/>
        <a:ext cx="13647395" cy="1469631"/>
      </dsp:txXfrm>
    </dsp:sp>
    <dsp:sp modelId="{9C8DABDD-24FE-4F4F-9E2C-162B3A998074}">
      <dsp:nvSpPr>
        <dsp:cNvPr id="0" name=""/>
        <dsp:cNvSpPr/>
      </dsp:nvSpPr>
      <dsp:spPr>
        <a:xfrm>
          <a:off x="0" y="2082232"/>
          <a:ext cx="13806403" cy="162863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Collaboration and interactivity make learning more enjoyable and meaningful, while the thoughtful integration of technology can cater to diverse learning styles and needs. Finally, assessments and feedback are fundamental in monitoring progress and ensuring that learning objectives are met, thereby enhancing the overall effectiveness of the educational experience.</a:t>
          </a:r>
          <a:endParaRPr lang="en-BE" sz="2400" b="0" kern="1200"/>
        </a:p>
      </dsp:txBody>
      <dsp:txXfrm>
        <a:off x="79504" y="2161736"/>
        <a:ext cx="13647395" cy="1469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E1698-EAE9-42D1-9F0F-C90A4463A58F}">
      <dsp:nvSpPr>
        <dsp:cNvPr id="0" name=""/>
        <dsp:cNvSpPr/>
      </dsp:nvSpPr>
      <dsp:spPr>
        <a:xfrm>
          <a:off x="0" y="1048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Pre-Class Preparation: </a:t>
          </a:r>
          <a:r>
            <a:rPr lang="en-GB" sz="1800" b="0" i="0" kern="1200"/>
            <a:t>Students must come prepared, having reviewed the assigned materials beforehand. This foundation allows them to engage deeply during class activities.</a:t>
          </a:r>
          <a:endParaRPr lang="en-BE" sz="1800" kern="1200"/>
        </a:p>
      </dsp:txBody>
      <dsp:txXfrm>
        <a:off x="33412" y="43898"/>
        <a:ext cx="15023074" cy="617626"/>
      </dsp:txXfrm>
    </dsp:sp>
    <dsp:sp modelId="{22FDB881-CD0A-4049-95D1-F30B144D9E38}">
      <dsp:nvSpPr>
        <dsp:cNvPr id="0" name=""/>
        <dsp:cNvSpPr/>
      </dsp:nvSpPr>
      <dsp:spPr>
        <a:xfrm>
          <a:off x="0" y="78133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Interactive Activities</a:t>
          </a:r>
          <a:r>
            <a:rPr lang="en-GB" sz="1800" b="0" i="0" kern="1200" dirty="0"/>
            <a:t>: It is important to incorporate activities that promote interaction among students and between students and the teacher. This can include discussions, group projects, and hands-on experiments, which encourage active participation and critical thinking.</a:t>
          </a:r>
          <a:endParaRPr lang="en-BE" sz="1800" kern="1200" dirty="0"/>
        </a:p>
      </dsp:txBody>
      <dsp:txXfrm>
        <a:off x="33412" y="814748"/>
        <a:ext cx="15023074" cy="617626"/>
      </dsp:txXfrm>
    </dsp:sp>
    <dsp:sp modelId="{F8CA808B-0122-47EF-B227-FC72F08DA3F2}">
      <dsp:nvSpPr>
        <dsp:cNvPr id="0" name=""/>
        <dsp:cNvSpPr/>
      </dsp:nvSpPr>
      <dsp:spPr>
        <a:xfrm>
          <a:off x="0" y="155218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Feedback Mechanisms</a:t>
          </a:r>
          <a:r>
            <a:rPr lang="en-GB" sz="1800" b="0" i="0" kern="1200"/>
            <a:t>: Implementing immediate feedback through quizzes, peer assessments, or interactive platforms helps students understand their progress and areas for improvement in real-time.</a:t>
          </a:r>
          <a:endParaRPr lang="en-BE" sz="1800" kern="1200"/>
        </a:p>
      </dsp:txBody>
      <dsp:txXfrm>
        <a:off x="33412" y="1585598"/>
        <a:ext cx="15023074" cy="617626"/>
      </dsp:txXfrm>
    </dsp:sp>
    <dsp:sp modelId="{640311D3-4860-41DE-BA58-27AF512BE166}">
      <dsp:nvSpPr>
        <dsp:cNvPr id="0" name=""/>
        <dsp:cNvSpPr/>
      </dsp:nvSpPr>
      <dsp:spPr>
        <a:xfrm>
          <a:off x="0" y="232303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Technology Integration</a:t>
          </a:r>
          <a:r>
            <a:rPr lang="en-GB" sz="1800" b="0" i="0" kern="1200" dirty="0"/>
            <a:t>: Technology can be used to facilitate collaboration, access resources, and submit assignments. This can enhance learning experiences and accommodate different learning styles.</a:t>
          </a:r>
          <a:endParaRPr lang="en-BE" sz="1800" kern="1200" dirty="0"/>
        </a:p>
      </dsp:txBody>
      <dsp:txXfrm>
        <a:off x="33412" y="2356448"/>
        <a:ext cx="15023074" cy="617626"/>
      </dsp:txXfrm>
    </dsp:sp>
    <dsp:sp modelId="{9B3436F3-59A4-4B55-985A-D57DA9EA80DD}">
      <dsp:nvSpPr>
        <dsp:cNvPr id="0" name=""/>
        <dsp:cNvSpPr/>
      </dsp:nvSpPr>
      <dsp:spPr>
        <a:xfrm>
          <a:off x="0" y="309388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Flexible Learning Paths</a:t>
          </a:r>
          <a:r>
            <a:rPr lang="en-GB" sz="1800" b="0" i="0" kern="1200" dirty="0"/>
            <a:t>: Teachers can offer various ways to achieve learning objectives, catering to individual student needs and preferences. This can include optional resources, different project options, or varied discussion topics.</a:t>
          </a:r>
          <a:endParaRPr lang="en-BE" sz="1800" kern="1200" dirty="0"/>
        </a:p>
      </dsp:txBody>
      <dsp:txXfrm>
        <a:off x="33412" y="3127298"/>
        <a:ext cx="15023074" cy="617626"/>
      </dsp:txXfrm>
    </dsp:sp>
    <dsp:sp modelId="{F6FCFE79-DDF7-4279-BAED-047C9214BB8C}">
      <dsp:nvSpPr>
        <dsp:cNvPr id="0" name=""/>
        <dsp:cNvSpPr/>
      </dsp:nvSpPr>
      <dsp:spPr>
        <a:xfrm>
          <a:off x="0" y="386473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Student Autonomy</a:t>
          </a:r>
          <a:r>
            <a:rPr lang="en-GB" sz="1800" b="0" i="0" kern="1200" dirty="0"/>
            <a:t>: Teachers can encourage students to take charge of their learning by setting goals, self-assessing, and engaging in self-directed learning activities. This fosters a sense of ownership and motivation.</a:t>
          </a:r>
          <a:endParaRPr lang="en-BE" sz="1800" kern="1200" dirty="0"/>
        </a:p>
      </dsp:txBody>
      <dsp:txXfrm>
        <a:off x="33412" y="3898148"/>
        <a:ext cx="15023074" cy="617626"/>
      </dsp:txXfrm>
    </dsp:sp>
    <dsp:sp modelId="{C240A3D4-0AFD-4A26-B7C5-34388678EE40}">
      <dsp:nvSpPr>
        <dsp:cNvPr id="0" name=""/>
        <dsp:cNvSpPr/>
      </dsp:nvSpPr>
      <dsp:spPr>
        <a:xfrm>
          <a:off x="0" y="463558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Community Building</a:t>
          </a:r>
          <a:r>
            <a:rPr lang="en-GB" sz="1800" b="0" i="0" kern="1200" dirty="0"/>
            <a:t>: A supportive learning environment where students feel safe to express ideas and take risks should be developed. This can be fostered through ice-breaker activities, setting class norms, and regular team-building exercises.</a:t>
          </a:r>
          <a:endParaRPr lang="en-BE" sz="1800" kern="1200" dirty="0"/>
        </a:p>
      </dsp:txBody>
      <dsp:txXfrm>
        <a:off x="33412" y="4668998"/>
        <a:ext cx="15023074" cy="617626"/>
      </dsp:txXfrm>
    </dsp:sp>
    <dsp:sp modelId="{8039B1E2-75C6-4666-AB2C-0B7FF9F10B55}">
      <dsp:nvSpPr>
        <dsp:cNvPr id="0" name=""/>
        <dsp:cNvSpPr/>
      </dsp:nvSpPr>
      <dsp:spPr>
        <a:xfrm>
          <a:off x="0" y="540643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Instructor Role</a:t>
          </a:r>
          <a:r>
            <a:rPr lang="en-GB" sz="1800" b="0" i="0" kern="1200"/>
            <a:t>: Teachers act as facilitators rather than traditional lecturers, guiding students through their learning journey, providing support, and encouraging collaboration.</a:t>
          </a:r>
          <a:endParaRPr lang="en-BE" sz="1800" kern="1200"/>
        </a:p>
      </dsp:txBody>
      <dsp:txXfrm>
        <a:off x="33412" y="5439848"/>
        <a:ext cx="15023074" cy="617626"/>
      </dsp:txXfrm>
    </dsp:sp>
    <dsp:sp modelId="{3605CA03-9DB9-4C4A-8AD6-68606A171772}">
      <dsp:nvSpPr>
        <dsp:cNvPr id="0" name=""/>
        <dsp:cNvSpPr/>
      </dsp:nvSpPr>
      <dsp:spPr>
        <a:xfrm>
          <a:off x="0" y="617728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Assessment Strategies</a:t>
          </a:r>
          <a:r>
            <a:rPr lang="en-GB" sz="1800" b="0" i="0" kern="1200" dirty="0"/>
            <a:t>: Teachers can use formative assessments that focus on the process of learning and summative assessments that reflect collaborative efforts and individual achievement.</a:t>
          </a:r>
          <a:endParaRPr lang="en-BE" sz="1800" kern="1200" dirty="0"/>
        </a:p>
      </dsp:txBody>
      <dsp:txXfrm>
        <a:off x="33412" y="6210698"/>
        <a:ext cx="15023074" cy="617626"/>
      </dsp:txXfrm>
    </dsp:sp>
    <dsp:sp modelId="{5DA836CD-0527-4881-B9B4-9FB2DADC2781}">
      <dsp:nvSpPr>
        <dsp:cNvPr id="0" name=""/>
        <dsp:cNvSpPr/>
      </dsp:nvSpPr>
      <dsp:spPr>
        <a:xfrm>
          <a:off x="0" y="6948136"/>
          <a:ext cx="15089898" cy="6844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Reflection and Adaptation</a:t>
          </a:r>
          <a:r>
            <a:rPr lang="en-GB" sz="1800" b="0" i="0" kern="1200" dirty="0"/>
            <a:t>: Teachers can encourage students to reflect on their learning experiences and outcomes. Similarly, educators should adapt teaching strategies based on student feedback and performance to improve the learning process continually.</a:t>
          </a:r>
          <a:endParaRPr lang="en-BE" sz="1800" kern="1200" dirty="0"/>
        </a:p>
      </dsp:txBody>
      <dsp:txXfrm>
        <a:off x="33412" y="6981548"/>
        <a:ext cx="15023074" cy="617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4A421-60D7-4FE5-94A9-3ADD27E0C51C}">
      <dsp:nvSpPr>
        <dsp:cNvPr id="0" name=""/>
        <dsp:cNvSpPr/>
      </dsp:nvSpPr>
      <dsp:spPr>
        <a:xfrm>
          <a:off x="0" y="564"/>
          <a:ext cx="15089898" cy="1321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A2C63-2542-4ACA-8034-8DD7F46F63FB}">
      <dsp:nvSpPr>
        <dsp:cNvPr id="0" name=""/>
        <dsp:cNvSpPr/>
      </dsp:nvSpPr>
      <dsp:spPr>
        <a:xfrm>
          <a:off x="399788" y="297928"/>
          <a:ext cx="726888" cy="726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3FD19-956D-471D-B0B9-BFCDAF2313FC}">
      <dsp:nvSpPr>
        <dsp:cNvPr id="0" name=""/>
        <dsp:cNvSpPr/>
      </dsp:nvSpPr>
      <dsp:spPr>
        <a:xfrm>
          <a:off x="1526465" y="564"/>
          <a:ext cx="13563432" cy="132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71" tIns="139871" rIns="139871" bIns="139871" numCol="1" spcCol="1270" anchor="ctr" anchorCtr="0">
          <a:noAutofit/>
        </a:bodyPr>
        <a:lstStyle/>
        <a:p>
          <a:pPr marL="0" lvl="0" indent="0" algn="l" defTabSz="1066800">
            <a:lnSpc>
              <a:spcPct val="100000"/>
            </a:lnSpc>
            <a:spcBef>
              <a:spcPct val="0"/>
            </a:spcBef>
            <a:spcAft>
              <a:spcPct val="35000"/>
            </a:spcAft>
            <a:buNone/>
          </a:pPr>
          <a:r>
            <a:rPr lang="en-GB" sz="2400" b="0" i="0" kern="1200"/>
            <a:t>Culinary Course: Students can watch a video on food safety, then complete a quiz on sanitation protocols.</a:t>
          </a:r>
          <a:endParaRPr lang="en-US" sz="2400" kern="1200"/>
        </a:p>
      </dsp:txBody>
      <dsp:txXfrm>
        <a:off x="1526465" y="564"/>
        <a:ext cx="13563432" cy="1321615"/>
      </dsp:txXfrm>
    </dsp:sp>
    <dsp:sp modelId="{8591D769-586B-4546-9238-136271E30D26}">
      <dsp:nvSpPr>
        <dsp:cNvPr id="0" name=""/>
        <dsp:cNvSpPr/>
      </dsp:nvSpPr>
      <dsp:spPr>
        <a:xfrm>
          <a:off x="0" y="1652584"/>
          <a:ext cx="15089898" cy="1321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B431E-8523-4171-B6CE-AFBEADFF9B16}">
      <dsp:nvSpPr>
        <dsp:cNvPr id="0" name=""/>
        <dsp:cNvSpPr/>
      </dsp:nvSpPr>
      <dsp:spPr>
        <a:xfrm>
          <a:off x="399788" y="1949947"/>
          <a:ext cx="726888" cy="726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67048-E78F-46F0-A9BB-F91CA365DC8E}">
      <dsp:nvSpPr>
        <dsp:cNvPr id="0" name=""/>
        <dsp:cNvSpPr/>
      </dsp:nvSpPr>
      <dsp:spPr>
        <a:xfrm>
          <a:off x="1526465" y="1652584"/>
          <a:ext cx="13563432" cy="132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71" tIns="139871" rIns="139871" bIns="139871" numCol="1" spcCol="1270" anchor="ctr" anchorCtr="0">
          <a:noAutofit/>
        </a:bodyPr>
        <a:lstStyle/>
        <a:p>
          <a:pPr marL="0" lvl="0" indent="0" algn="l" defTabSz="1066800">
            <a:lnSpc>
              <a:spcPct val="100000"/>
            </a:lnSpc>
            <a:spcBef>
              <a:spcPct val="0"/>
            </a:spcBef>
            <a:spcAft>
              <a:spcPct val="35000"/>
            </a:spcAft>
            <a:buNone/>
          </a:pPr>
          <a:r>
            <a:rPr lang="en-GB" sz="2400" b="0" i="0" kern="1200"/>
            <a:t>Automotive Course: Learners can review diagrams of engine components and complete a short assessment on part identification.</a:t>
          </a:r>
          <a:endParaRPr lang="en-US" sz="2400" kern="1200"/>
        </a:p>
      </dsp:txBody>
      <dsp:txXfrm>
        <a:off x="1526465" y="1652584"/>
        <a:ext cx="13563432" cy="1321615"/>
      </dsp:txXfrm>
    </dsp:sp>
    <dsp:sp modelId="{E9AFA4A3-36FE-411B-82C8-79D25DD2FA3C}">
      <dsp:nvSpPr>
        <dsp:cNvPr id="0" name=""/>
        <dsp:cNvSpPr/>
      </dsp:nvSpPr>
      <dsp:spPr>
        <a:xfrm>
          <a:off x="0" y="3304603"/>
          <a:ext cx="15089898" cy="1321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BCACB-591C-4A0F-96E4-DF7E1A309007}">
      <dsp:nvSpPr>
        <dsp:cNvPr id="0" name=""/>
        <dsp:cNvSpPr/>
      </dsp:nvSpPr>
      <dsp:spPr>
        <a:xfrm>
          <a:off x="399788" y="3601967"/>
          <a:ext cx="726888" cy="726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6702D-E8E5-463E-A18C-2284251A30E5}">
      <dsp:nvSpPr>
        <dsp:cNvPr id="0" name=""/>
        <dsp:cNvSpPr/>
      </dsp:nvSpPr>
      <dsp:spPr>
        <a:xfrm>
          <a:off x="1526465" y="3304603"/>
          <a:ext cx="13563432" cy="132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71" tIns="139871" rIns="139871" bIns="139871" numCol="1" spcCol="1270" anchor="ctr" anchorCtr="0">
          <a:noAutofit/>
        </a:bodyPr>
        <a:lstStyle/>
        <a:p>
          <a:pPr marL="0" lvl="0" indent="0" algn="l" defTabSz="1066800">
            <a:lnSpc>
              <a:spcPct val="100000"/>
            </a:lnSpc>
            <a:spcBef>
              <a:spcPct val="0"/>
            </a:spcBef>
            <a:spcAft>
              <a:spcPct val="35000"/>
            </a:spcAft>
            <a:buNone/>
          </a:pPr>
          <a:r>
            <a:rPr lang="en-GB" sz="2400" b="0" i="0" kern="1200"/>
            <a:t>Healthcare Course: Students can watch a video on patient safety and complete a reflection on best practices</a:t>
          </a:r>
          <a:endParaRPr lang="en-US" sz="2400" kern="1200"/>
        </a:p>
      </dsp:txBody>
      <dsp:txXfrm>
        <a:off x="1526465" y="3304603"/>
        <a:ext cx="13563432" cy="1321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30E83-119B-4234-BBB4-52E4F2BAE52E}">
      <dsp:nvSpPr>
        <dsp:cNvPr id="0" name=""/>
        <dsp:cNvSpPr/>
      </dsp:nvSpPr>
      <dsp:spPr>
        <a:xfrm>
          <a:off x="13262" y="1910649"/>
          <a:ext cx="3964045" cy="23784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Group Projects: Teachers can assign teams to real-world tasks like assembling equipment, planning a service procedure, or conducting a safety audit.</a:t>
          </a:r>
          <a:endParaRPr lang="en-BE" sz="1900" kern="1200"/>
        </a:p>
      </dsp:txBody>
      <dsp:txXfrm>
        <a:off x="82924" y="1980311"/>
        <a:ext cx="3824721" cy="2239103"/>
      </dsp:txXfrm>
    </dsp:sp>
    <dsp:sp modelId="{2DADC887-5E27-4D39-A0DE-CB589ACFD708}">
      <dsp:nvSpPr>
        <dsp:cNvPr id="0" name=""/>
        <dsp:cNvSpPr/>
      </dsp:nvSpPr>
      <dsp:spPr>
        <a:xfrm>
          <a:off x="4373712" y="2608321"/>
          <a:ext cx="840377" cy="98308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BE" sz="1500" kern="1200"/>
        </a:p>
      </dsp:txBody>
      <dsp:txXfrm>
        <a:off x="4373712" y="2804938"/>
        <a:ext cx="588264" cy="589849"/>
      </dsp:txXfrm>
    </dsp:sp>
    <dsp:sp modelId="{6E9CE162-FA00-49DB-8F1B-71EC8903565E}">
      <dsp:nvSpPr>
        <dsp:cNvPr id="0" name=""/>
        <dsp:cNvSpPr/>
      </dsp:nvSpPr>
      <dsp:spPr>
        <a:xfrm>
          <a:off x="5562926" y="1910649"/>
          <a:ext cx="3964045" cy="23784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Rotational Stations: Stations should be created where students perform various parts of a complex task, such as inspecting, repairing, and testing a device. Rotate students through each station to ensure comprehensive skill development.</a:t>
          </a:r>
          <a:endParaRPr lang="en-BE" sz="1900" kern="1200"/>
        </a:p>
      </dsp:txBody>
      <dsp:txXfrm>
        <a:off x="5632588" y="1980311"/>
        <a:ext cx="3824721" cy="2239103"/>
      </dsp:txXfrm>
    </dsp:sp>
    <dsp:sp modelId="{14D636C6-180A-4A42-9345-DD5BD71CF05C}">
      <dsp:nvSpPr>
        <dsp:cNvPr id="0" name=""/>
        <dsp:cNvSpPr/>
      </dsp:nvSpPr>
      <dsp:spPr>
        <a:xfrm>
          <a:off x="9923376" y="2608321"/>
          <a:ext cx="840377" cy="98308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BE" sz="1500" kern="1200"/>
        </a:p>
      </dsp:txBody>
      <dsp:txXfrm>
        <a:off x="9923376" y="2804938"/>
        <a:ext cx="588264" cy="589849"/>
      </dsp:txXfrm>
    </dsp:sp>
    <dsp:sp modelId="{86A532AF-064A-4FBB-8B36-DE623F651957}">
      <dsp:nvSpPr>
        <dsp:cNvPr id="0" name=""/>
        <dsp:cNvSpPr/>
      </dsp:nvSpPr>
      <dsp:spPr>
        <a:xfrm>
          <a:off x="11112589" y="1910649"/>
          <a:ext cx="3964045" cy="23784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Peer Teaching: Learners can take turns teaching a specific part of the task to their peers, reinforcing their understanding and building confidence.</a:t>
          </a:r>
          <a:endParaRPr lang="en-BE" sz="1900" kern="1200"/>
        </a:p>
      </dsp:txBody>
      <dsp:txXfrm>
        <a:off x="11182251" y="1980311"/>
        <a:ext cx="3824721" cy="22391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34092-FDCC-47BA-B4DC-10DCFAC45C22}">
      <dsp:nvSpPr>
        <dsp:cNvPr id="0" name=""/>
        <dsp:cNvSpPr/>
      </dsp:nvSpPr>
      <dsp:spPr>
        <a:xfrm>
          <a:off x="1776042" y="1852157"/>
          <a:ext cx="1408982" cy="14089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64661-6D72-4EA8-963C-77BB08B6920D}">
      <dsp:nvSpPr>
        <dsp:cNvPr id="0" name=""/>
        <dsp:cNvSpPr/>
      </dsp:nvSpPr>
      <dsp:spPr>
        <a:xfrm>
          <a:off x="914997" y="3800329"/>
          <a:ext cx="3131071"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Engagement: Participation can be tracked through digital platforms (e.g., online discussion boards) or in-class activities (e.g., group tasks).</a:t>
          </a:r>
          <a:endParaRPr lang="en-US" sz="1600" kern="1200"/>
        </a:p>
      </dsp:txBody>
      <dsp:txXfrm>
        <a:off x="914997" y="3800329"/>
        <a:ext cx="3131071" cy="1645312"/>
      </dsp:txXfrm>
    </dsp:sp>
    <dsp:sp modelId="{E9A98F6B-3E8E-48EB-8005-5CD9DE2D5C4E}">
      <dsp:nvSpPr>
        <dsp:cNvPr id="0" name=""/>
        <dsp:cNvSpPr/>
      </dsp:nvSpPr>
      <dsp:spPr>
        <a:xfrm>
          <a:off x="5455050" y="1852157"/>
          <a:ext cx="1408982" cy="1408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974C7-ED38-49BC-A65A-7B8F7EB3FD6E}">
      <dsp:nvSpPr>
        <dsp:cNvPr id="0" name=""/>
        <dsp:cNvSpPr/>
      </dsp:nvSpPr>
      <dsp:spPr>
        <a:xfrm>
          <a:off x="4594006" y="3800329"/>
          <a:ext cx="3131071"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Skill Mastery: Final products of group work can be evaluated, individual reflections, and practical demonstrations.</a:t>
          </a:r>
          <a:endParaRPr lang="en-US" sz="1600" kern="1200"/>
        </a:p>
      </dsp:txBody>
      <dsp:txXfrm>
        <a:off x="4594006" y="3800329"/>
        <a:ext cx="3131071" cy="1645312"/>
      </dsp:txXfrm>
    </dsp:sp>
    <dsp:sp modelId="{07C794F9-9C61-499A-A265-6CF8C59F8349}">
      <dsp:nvSpPr>
        <dsp:cNvPr id="0" name=""/>
        <dsp:cNvSpPr/>
      </dsp:nvSpPr>
      <dsp:spPr>
        <a:xfrm>
          <a:off x="9134059" y="1852157"/>
          <a:ext cx="1408982" cy="14089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40DB0-36D9-452D-9C68-DE5CF555C9FF}">
      <dsp:nvSpPr>
        <dsp:cNvPr id="0" name=""/>
        <dsp:cNvSpPr/>
      </dsp:nvSpPr>
      <dsp:spPr>
        <a:xfrm>
          <a:off x="8273014" y="3800329"/>
          <a:ext cx="3131071"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Soft Skills Assessment:  Peer feedback forms, group discussions, and instructor observations can be used to gauge teamwork, communication, leadership, and problem-solving abilities.</a:t>
          </a:r>
          <a:endParaRPr lang="en-US" sz="1600" kern="1200"/>
        </a:p>
      </dsp:txBody>
      <dsp:txXfrm>
        <a:off x="8273014" y="3800329"/>
        <a:ext cx="3131071" cy="1645312"/>
      </dsp:txXfrm>
    </dsp:sp>
    <dsp:sp modelId="{00308C12-5FE6-443F-AFE0-F94F9FC53962}">
      <dsp:nvSpPr>
        <dsp:cNvPr id="0" name=""/>
        <dsp:cNvSpPr/>
      </dsp:nvSpPr>
      <dsp:spPr>
        <a:xfrm>
          <a:off x="12813067" y="1852157"/>
          <a:ext cx="1408982" cy="14089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C9461-D447-4D67-B4B2-A247D6B0AA4C}">
      <dsp:nvSpPr>
        <dsp:cNvPr id="0" name=""/>
        <dsp:cNvSpPr/>
      </dsp:nvSpPr>
      <dsp:spPr>
        <a:xfrm>
          <a:off x="11952023" y="3800329"/>
          <a:ext cx="3131071"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Continuous Feedback: Ongoing, formative feedback should be provided during activities to help students improve collaboratively.</a:t>
          </a:r>
          <a:endParaRPr lang="en-US" sz="1600" kern="1200"/>
        </a:p>
      </dsp:txBody>
      <dsp:txXfrm>
        <a:off x="11952023" y="3800329"/>
        <a:ext cx="3131071" cy="16453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443DADF0-C6BA-7344-D2C8-25A09E2CF889}"/>
            </a:ext>
          </a:extLst>
        </p:cNvPr>
        <p:cNvGrpSpPr/>
        <p:nvPr/>
      </p:nvGrpSpPr>
      <p:grpSpPr>
        <a:xfrm>
          <a:off x="0" y="0"/>
          <a:ext cx="0" cy="0"/>
          <a:chOff x="0" y="0"/>
          <a:chExt cx="0" cy="0"/>
        </a:xfrm>
      </p:grpSpPr>
      <p:sp>
        <p:nvSpPr>
          <p:cNvPr id="160" name="Google Shape;160;p6:notes">
            <a:extLst>
              <a:ext uri="{FF2B5EF4-FFF2-40B4-BE49-F238E27FC236}">
                <a16:creationId xmlns:a16="http://schemas.microsoft.com/office/drawing/2014/main" id="{D41AB653-5C95-25B4-4124-5D250FEB1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a:extLst>
              <a:ext uri="{FF2B5EF4-FFF2-40B4-BE49-F238E27FC236}">
                <a16:creationId xmlns:a16="http://schemas.microsoft.com/office/drawing/2014/main" id="{54A014C9-306F-2114-BA06-FFA62516B1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89A418AD-C11F-64CC-D5AF-8BBCD48EEAC4}"/>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F6C2D540-6FFE-996F-245D-C0BC544F52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69F9A61D-FE59-5275-E1EB-6AB15D57CE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75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752AAAF9-B9A1-39DF-7A08-C7469741814A}"/>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1C159970-BD72-33D2-AF9D-E6F937000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D8CB31B3-D5FC-0077-AD5C-732913FBE0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16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A05631EA-EF7A-C58D-2261-3BDC571F4CBD}"/>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72F334DA-10B5-4A76-5EBC-C7368BB1DF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92C745BE-B785-5A6A-4921-64D6E88038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18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82DCBFA7-FB7B-7068-59D9-44BE5009F564}"/>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B8A7B8D2-7014-180F-7342-67FB108DEA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65228E1E-F8B6-F9E6-9E84-2A39675E91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886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DBEED86-42C3-1F42-9D7F-58A4D3B03565}"/>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2CABE9AC-C090-F75D-882C-6A03B55AF5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a:extLst>
              <a:ext uri="{FF2B5EF4-FFF2-40B4-BE49-F238E27FC236}">
                <a16:creationId xmlns:a16="http://schemas.microsoft.com/office/drawing/2014/main" id="{9DFD461D-1704-B70C-17B9-908F8605EE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53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0EDBAED2-9717-CFD5-B39E-0C19765F291C}"/>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093C56A3-8FFE-CED7-64CE-1D9A0CBBF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a:extLst>
              <a:ext uri="{FF2B5EF4-FFF2-40B4-BE49-F238E27FC236}">
                <a16:creationId xmlns:a16="http://schemas.microsoft.com/office/drawing/2014/main" id="{581B8F03-FDB8-892E-B41B-5A14E4B73B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88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36FD912-3C7D-A49B-105F-D87E874C4897}"/>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B8560FD8-F23F-7AAD-5FB4-A872E2678F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ABDDDCCA-9866-248E-11C8-9046C7FE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86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7B365BB-F129-CD19-49BC-1819DE2C130B}"/>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57D36CC-44D1-1B59-374D-4FAE5035D3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2D059234-821D-867C-C782-4633D8082E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49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00CA28E-CE44-A2C7-DED6-D6617B63519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95C1D4A-5A61-E314-943D-7D8191AB8C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a:extLst>
              <a:ext uri="{FF2B5EF4-FFF2-40B4-BE49-F238E27FC236}">
                <a16:creationId xmlns:a16="http://schemas.microsoft.com/office/drawing/2014/main" id="{C9BBC5E4-6524-880D-A7A5-372FB2261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65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95D5FEF-8649-D891-7CEB-6D571D1191C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51FD8E33-CDBC-2328-2068-742E670DF4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a:extLst>
              <a:ext uri="{FF2B5EF4-FFF2-40B4-BE49-F238E27FC236}">
                <a16:creationId xmlns:a16="http://schemas.microsoft.com/office/drawing/2014/main" id="{C3267A37-A768-84EC-9A59-F9CB6694EA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15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E318DC51-E537-A414-62B0-983C787EF2A8}"/>
            </a:ext>
          </a:extLst>
        </p:cNvPr>
        <p:cNvGrpSpPr/>
        <p:nvPr/>
      </p:nvGrpSpPr>
      <p:grpSpPr>
        <a:xfrm>
          <a:off x="0" y="0"/>
          <a:ext cx="0" cy="0"/>
          <a:chOff x="0" y="0"/>
          <a:chExt cx="0" cy="0"/>
        </a:xfrm>
      </p:grpSpPr>
      <p:sp>
        <p:nvSpPr>
          <p:cNvPr id="127" name="Google Shape;127;p4:notes">
            <a:extLst>
              <a:ext uri="{FF2B5EF4-FFF2-40B4-BE49-F238E27FC236}">
                <a16:creationId xmlns:a16="http://schemas.microsoft.com/office/drawing/2014/main" id="{FBF28561-4B2F-A5B3-92C0-F4FFB66D9C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a:extLst>
              <a:ext uri="{FF2B5EF4-FFF2-40B4-BE49-F238E27FC236}">
                <a16:creationId xmlns:a16="http://schemas.microsoft.com/office/drawing/2014/main" id="{ACBFF5EE-2107-D2C0-FC5C-2DA0CB7F77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54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645E2D36-204E-7EB9-5DEC-90E0597B36E6}"/>
            </a:ext>
          </a:extLst>
        </p:cNvPr>
        <p:cNvGrpSpPr/>
        <p:nvPr/>
      </p:nvGrpSpPr>
      <p:grpSpPr>
        <a:xfrm>
          <a:off x="0" y="0"/>
          <a:ext cx="0" cy="0"/>
          <a:chOff x="0" y="0"/>
          <a:chExt cx="0" cy="0"/>
        </a:xfrm>
      </p:grpSpPr>
      <p:sp>
        <p:nvSpPr>
          <p:cNvPr id="160" name="Google Shape;160;p6:notes">
            <a:extLst>
              <a:ext uri="{FF2B5EF4-FFF2-40B4-BE49-F238E27FC236}">
                <a16:creationId xmlns:a16="http://schemas.microsoft.com/office/drawing/2014/main" id="{B724FC47-A528-33DB-A460-1FD3D4DA7A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a:extLst>
              <a:ext uri="{FF2B5EF4-FFF2-40B4-BE49-F238E27FC236}">
                <a16:creationId xmlns:a16="http://schemas.microsoft.com/office/drawing/2014/main" id="{373F1FE9-C8D0-D0D8-928B-711395B68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14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20.png"/><Relationship Id="rId7" Type="http://schemas.openxmlformats.org/officeDocument/2006/relationships/image" Target="../media/image3.png"/><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Colors" Target="../diagrams/colors7.xml"/><Relationship Id="rId5" Type="http://schemas.openxmlformats.org/officeDocument/2006/relationships/image" Target="../media/image1.png"/><Relationship Id="rId10" Type="http://schemas.openxmlformats.org/officeDocument/2006/relationships/diagramQuickStyle" Target="../diagrams/quickStyle7.xml"/><Relationship Id="rId4" Type="http://schemas.openxmlformats.org/officeDocument/2006/relationships/image" Target="../media/image21.png"/><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20.png"/><Relationship Id="rId7" Type="http://schemas.openxmlformats.org/officeDocument/2006/relationships/image" Target="../media/image3.png"/><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Colors" Target="../diagrams/colors8.xml"/><Relationship Id="rId5" Type="http://schemas.openxmlformats.org/officeDocument/2006/relationships/image" Target="../media/image1.png"/><Relationship Id="rId10" Type="http://schemas.openxmlformats.org/officeDocument/2006/relationships/diagramQuickStyle" Target="../diagrams/quickStyle8.xml"/><Relationship Id="rId4" Type="http://schemas.openxmlformats.org/officeDocument/2006/relationships/image" Target="../media/image21.png"/><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blog.acer.com/en/discussion/801/how-to-develop-and-manage-a-successful-flipped-classroom-mode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9.xml"/><Relationship Id="rId5" Type="http://schemas.openxmlformats.org/officeDocument/2006/relationships/image" Target="../media/image3.png"/><Relationship Id="rId10" Type="http://schemas.microsoft.com/office/2007/relationships/diagramDrawing" Target="../diagrams/drawing9.xml"/><Relationship Id="rId4" Type="http://schemas.openxmlformats.org/officeDocument/2006/relationships/image" Target="../media/image2.png"/><Relationship Id="rId9" Type="http://schemas.openxmlformats.org/officeDocument/2006/relationships/diagramColors" Target="../diagrams/colors9.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png"/><Relationship Id="rId7" Type="http://schemas.openxmlformats.org/officeDocument/2006/relationships/diagramLayout" Target="../diagrams/layout1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10.xml"/><Relationship Id="rId5" Type="http://schemas.openxmlformats.org/officeDocument/2006/relationships/image" Target="../media/image3.png"/><Relationship Id="rId10" Type="http://schemas.microsoft.com/office/2007/relationships/diagramDrawing" Target="../diagrams/drawing10.xml"/><Relationship Id="rId4" Type="http://schemas.openxmlformats.org/officeDocument/2006/relationships/image" Target="../media/image2.png"/><Relationship Id="rId9" Type="http://schemas.openxmlformats.org/officeDocument/2006/relationships/diagramColors" Target="../diagrams/colors10.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png"/><Relationship Id="rId7" Type="http://schemas.openxmlformats.org/officeDocument/2006/relationships/diagramLayout" Target="../diagrams/layout1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11.xml"/><Relationship Id="rId5" Type="http://schemas.openxmlformats.org/officeDocument/2006/relationships/image" Target="../media/image3.png"/><Relationship Id="rId10" Type="http://schemas.microsoft.com/office/2007/relationships/diagramDrawing" Target="../diagrams/drawing11.xml"/><Relationship Id="rId4" Type="http://schemas.openxmlformats.org/officeDocument/2006/relationships/image" Target="../media/image2.png"/><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png"/><Relationship Id="rId7" Type="http://schemas.openxmlformats.org/officeDocument/2006/relationships/diagramLayout" Target="../diagrams/layout1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12.xml"/><Relationship Id="rId5" Type="http://schemas.openxmlformats.org/officeDocument/2006/relationships/image" Target="../media/image3.png"/><Relationship Id="rId10"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1.png"/><Relationship Id="rId7" Type="http://schemas.openxmlformats.org/officeDocument/2006/relationships/diagramLayout" Target="../diagrams/layout1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Data" Target="../diagrams/data13.xml"/><Relationship Id="rId5" Type="http://schemas.openxmlformats.org/officeDocument/2006/relationships/image" Target="../media/image3.png"/><Relationship Id="rId10" Type="http://schemas.microsoft.com/office/2007/relationships/diagramDrawing" Target="../diagrams/drawing13.xml"/><Relationship Id="rId4" Type="http://schemas.openxmlformats.org/officeDocument/2006/relationships/image" Target="../media/image2.png"/><Relationship Id="rId9" Type="http://schemas.openxmlformats.org/officeDocument/2006/relationships/diagramColors" Target="../diagrams/colors13.xml"/></Relationships>
</file>

<file path=ppt/slides/_rels/slide1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1.png"/><Relationship Id="rId7" Type="http://schemas.openxmlformats.org/officeDocument/2006/relationships/diagramLayout" Target="../diagrams/layout1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14.xml"/><Relationship Id="rId5" Type="http://schemas.openxmlformats.org/officeDocument/2006/relationships/image" Target="../media/image3.png"/><Relationship Id="rId10" Type="http://schemas.microsoft.com/office/2007/relationships/diagramDrawing" Target="../diagrams/drawing14.xml"/><Relationship Id="rId4" Type="http://schemas.openxmlformats.org/officeDocument/2006/relationships/image" Target="../media/image2.png"/><Relationship Id="rId9" Type="http://schemas.openxmlformats.org/officeDocument/2006/relationships/diagramColors" Target="../diagrams/colors14.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4.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3.png"/><Relationship Id="rId5" Type="http://schemas.openxmlformats.org/officeDocument/2006/relationships/diagramLayout" Target="../diagrams/layout5.xml"/><Relationship Id="rId10" Type="http://schemas.openxmlformats.org/officeDocument/2006/relationships/image" Target="../media/image2.png"/><Relationship Id="rId4" Type="http://schemas.openxmlformats.org/officeDocument/2006/relationships/diagramData" Target="../diagrams/data5.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0.png"/><Relationship Id="rId7" Type="http://schemas.openxmlformats.org/officeDocument/2006/relationships/diagramQuickStyle" Target="../diagrams/quickStyle6.xml"/><Relationship Id="rId12"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image" Target="../media/image2.png"/><Relationship Id="rId5" Type="http://schemas.openxmlformats.org/officeDocument/2006/relationships/diagramData" Target="../diagrams/data6.xml"/><Relationship Id="rId10" Type="http://schemas.openxmlformats.org/officeDocument/2006/relationships/image" Target="../media/image1.png"/><Relationship Id="rId4" Type="http://schemas.openxmlformats.org/officeDocument/2006/relationships/image" Target="../media/image21.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29546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b="0" i="0" u="none" strike="noStrike" cap="none" dirty="0">
                <a:solidFill>
                  <a:srgbClr val="FB8709"/>
                </a:solidFill>
                <a:latin typeface="Arial"/>
                <a:ea typeface="Arial"/>
                <a:cs typeface="Arial"/>
                <a:sym typeface="Arial"/>
              </a:rPr>
              <a:t>Module 3: Designing Flipped Classroom Lessons through Collaborative Methods</a:t>
            </a:r>
            <a:endParaRPr dirty="0"/>
          </a:p>
          <a:p>
            <a:pPr marL="0" marR="0" lvl="0" indent="0" algn="l" rtl="0">
              <a:spcBef>
                <a:spcPts val="0"/>
              </a:spcBef>
              <a:spcAft>
                <a:spcPts val="0"/>
              </a:spcAft>
              <a:buNone/>
            </a:pPr>
            <a:endParaRPr sz="4000" dirty="0">
              <a:solidFill>
                <a:srgbClr val="FB8709"/>
              </a:solidFill>
              <a:latin typeface="Arial"/>
              <a:ea typeface="Arial"/>
              <a:cs typeface="Arial"/>
              <a:sym typeface="Arial"/>
            </a:endParaRPr>
          </a:p>
          <a:p>
            <a:pPr marL="0" marR="0" lvl="0" indent="0" algn="l" rtl="0">
              <a:spcBef>
                <a:spcPts val="0"/>
              </a:spcBef>
              <a:spcAft>
                <a:spcPts val="0"/>
              </a:spcAft>
              <a:buNone/>
            </a:pPr>
            <a:r>
              <a:rPr lang="en-GB" sz="3600" dirty="0">
                <a:solidFill>
                  <a:srgbClr val="053249"/>
                </a:solidFill>
                <a:latin typeface="Arial"/>
                <a:ea typeface="Arial"/>
                <a:cs typeface="Arial"/>
                <a:sym typeface="Arial"/>
              </a:rPr>
              <a:t>Unit 1: Collaborative Lesson Design in a Flipped Classroom</a:t>
            </a:r>
            <a:endParaRPr sz="3600"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 Curriculum for VET teachers/trainers/educators </a:t>
            </a:r>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a:p>
            <a:pPr marL="0" marR="0" lvl="0" indent="0" algn="just" rtl="0">
              <a:lnSpc>
                <a:spcPct val="140000"/>
              </a:lnSpc>
              <a:spcBef>
                <a:spcPts val="0"/>
              </a:spcBef>
              <a:spcAft>
                <a:spcPts val="0"/>
              </a:spcAft>
              <a:buNone/>
            </a:pPr>
            <a:endParaRPr sz="1200" dirty="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ADE9694B-D4D2-9934-0E7C-D064F02668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04166" y="9653842"/>
            <a:ext cx="938164" cy="341150"/>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6B2D52BA-0F00-40FA-FB97-DFA1E9930302}"/>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p:cNvGrpSpPr/>
        <p:nvPr/>
      </p:nvGrpSpPr>
      <p:grpSpPr>
        <a:xfrm>
          <a:off x="0" y="0"/>
          <a:ext cx="0" cy="0"/>
          <a:chOff x="0" y="0"/>
          <a:chExt cx="0" cy="0"/>
        </a:xfrm>
      </p:grpSpPr>
      <p:sp>
        <p:nvSpPr>
          <p:cNvPr id="163" name="Google Shape;163;p6"/>
          <p:cNvSpPr txBox="1"/>
          <p:nvPr/>
        </p:nvSpPr>
        <p:spPr>
          <a:xfrm>
            <a:off x="2956987" y="79991"/>
            <a:ext cx="13265244" cy="1354217"/>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3200" b="1" dirty="0">
                <a:solidFill>
                  <a:srgbClr val="033C5B"/>
                </a:solidFill>
                <a:latin typeface="Arial"/>
                <a:ea typeface="Arial"/>
                <a:cs typeface="Arial"/>
                <a:sym typeface="Arial"/>
              </a:rPr>
              <a:t>Implementing Pre-Class Content in VET</a:t>
            </a:r>
            <a:endParaRPr sz="3200" b="1" dirty="0">
              <a:solidFill>
                <a:srgbClr val="033C5B"/>
              </a:solidFill>
              <a:latin typeface="Arial"/>
              <a:ea typeface="Arial"/>
              <a:cs typeface="Arial"/>
              <a:sym typeface="Arial"/>
            </a:endParaRPr>
          </a:p>
        </p:txBody>
      </p:sp>
      <p:sp>
        <p:nvSpPr>
          <p:cNvPr id="164" name="Google Shape;164;p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88FECEB8-3905-6EDA-B490-A9D4E8CB22C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94C5BC76-D521-0E10-65AE-2E4980DCC1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BD460A80-DFD7-5855-D04B-ECCA102EC49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6FDFF930-A5FA-193E-F50E-858CE474CF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68;p6">
            <a:extLst>
              <a:ext uri="{FF2B5EF4-FFF2-40B4-BE49-F238E27FC236}">
                <a16:creationId xmlns:a16="http://schemas.microsoft.com/office/drawing/2014/main" id="{05521393-A7DB-63B9-959B-A53049768144}"/>
              </a:ext>
            </a:extLst>
          </p:cNvPr>
          <p:cNvSpPr txBox="1"/>
          <p:nvPr/>
        </p:nvSpPr>
        <p:spPr>
          <a:xfrm>
            <a:off x="2956987" y="1326056"/>
            <a:ext cx="15089898" cy="1846659"/>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121212"/>
              </a:buClr>
              <a:buSzPts val="1800"/>
            </a:pPr>
            <a:r>
              <a:rPr lang="en-GB" sz="2400" b="1" dirty="0">
                <a:solidFill>
                  <a:srgbClr val="121212"/>
                </a:solidFill>
                <a:latin typeface="Arial"/>
                <a:ea typeface="Arial"/>
                <a:cs typeface="Arial"/>
                <a:sym typeface="Arial"/>
              </a:rPr>
              <a:t>Different strategies can ensure that students come prepared, maximizing hands-on practice time and allowing class time to focus on skill application and collaboration.</a:t>
            </a:r>
          </a:p>
          <a:p>
            <a:pPr marR="0" lvl="0" algn="l" rtl="0">
              <a:spcBef>
                <a:spcPts val="0"/>
              </a:spcBef>
              <a:spcAft>
                <a:spcPts val="0"/>
              </a:spcAft>
              <a:buClr>
                <a:srgbClr val="121212"/>
              </a:buClr>
              <a:buSzPts val="1800"/>
            </a:pPr>
            <a:endParaRPr lang="en-GB" sz="2400" b="1" dirty="0">
              <a:solidFill>
                <a:srgbClr val="121212"/>
              </a:solidFill>
            </a:endParaRPr>
          </a:p>
          <a:p>
            <a:pPr marR="0" lvl="0" algn="l" rtl="0">
              <a:spcBef>
                <a:spcPts val="0"/>
              </a:spcBef>
              <a:spcAft>
                <a:spcPts val="0"/>
              </a:spcAft>
              <a:buClr>
                <a:srgbClr val="121212"/>
              </a:buClr>
              <a:buSzPts val="1800"/>
            </a:pPr>
            <a:r>
              <a:rPr lang="en-GB" sz="2400" b="1" dirty="0">
                <a:solidFill>
                  <a:srgbClr val="121212"/>
                </a:solidFill>
                <a:latin typeface="Arial"/>
                <a:ea typeface="Arial"/>
                <a:cs typeface="Arial"/>
                <a:sym typeface="Arial"/>
              </a:rPr>
              <a:t>For example:</a:t>
            </a:r>
          </a:p>
          <a:p>
            <a:pPr marR="0" lvl="0" algn="l" rtl="0">
              <a:spcBef>
                <a:spcPts val="0"/>
              </a:spcBef>
              <a:spcAft>
                <a:spcPts val="0"/>
              </a:spcAft>
              <a:buClr>
                <a:srgbClr val="121212"/>
              </a:buClr>
              <a:buSzPts val="1800"/>
            </a:pPr>
            <a:endParaRPr sz="2400" dirty="0">
              <a:solidFill>
                <a:srgbClr val="121212"/>
              </a:solidFill>
              <a:latin typeface="Arial"/>
              <a:ea typeface="Arial"/>
              <a:cs typeface="Arial"/>
              <a:sym typeface="Arial"/>
            </a:endParaRPr>
          </a:p>
        </p:txBody>
      </p:sp>
      <p:graphicFrame>
        <p:nvGraphicFramePr>
          <p:cNvPr id="174" name="Google Shape;168;p6">
            <a:extLst>
              <a:ext uri="{FF2B5EF4-FFF2-40B4-BE49-F238E27FC236}">
                <a16:creationId xmlns:a16="http://schemas.microsoft.com/office/drawing/2014/main" id="{758AF12B-7B98-76B5-A565-064A2453E62A}"/>
              </a:ext>
            </a:extLst>
          </p:cNvPr>
          <p:cNvGraphicFramePr/>
          <p:nvPr>
            <p:extLst>
              <p:ext uri="{D42A27DB-BD31-4B8C-83A1-F6EECF244321}">
                <p14:modId xmlns:p14="http://schemas.microsoft.com/office/powerpoint/2010/main" val="2052618272"/>
              </p:ext>
            </p:extLst>
          </p:nvPr>
        </p:nvGraphicFramePr>
        <p:xfrm>
          <a:off x="2956987" y="3143060"/>
          <a:ext cx="15089898" cy="4626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a:extLst>
            <a:ext uri="{FF2B5EF4-FFF2-40B4-BE49-F238E27FC236}">
              <a16:creationId xmlns:a16="http://schemas.microsoft.com/office/drawing/2014/main" id="{4AF5F0E2-50BD-DFC5-BAEE-7F82150678CB}"/>
            </a:ext>
          </a:extLst>
        </p:cNvPr>
        <p:cNvGrpSpPr/>
        <p:nvPr/>
      </p:nvGrpSpPr>
      <p:grpSpPr>
        <a:xfrm>
          <a:off x="0" y="0"/>
          <a:ext cx="0" cy="0"/>
          <a:chOff x="0" y="0"/>
          <a:chExt cx="0" cy="0"/>
        </a:xfrm>
      </p:grpSpPr>
      <p:sp>
        <p:nvSpPr>
          <p:cNvPr id="163" name="Google Shape;163;p6">
            <a:extLst>
              <a:ext uri="{FF2B5EF4-FFF2-40B4-BE49-F238E27FC236}">
                <a16:creationId xmlns:a16="http://schemas.microsoft.com/office/drawing/2014/main" id="{58AA692B-3271-118F-7315-7537A29D04EA}"/>
              </a:ext>
            </a:extLst>
          </p:cNvPr>
          <p:cNvSpPr txBox="1"/>
          <p:nvPr/>
        </p:nvSpPr>
        <p:spPr>
          <a:xfrm>
            <a:off x="2956987" y="79991"/>
            <a:ext cx="13265244" cy="1354217"/>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3200" b="1" dirty="0">
                <a:solidFill>
                  <a:srgbClr val="033C5B"/>
                </a:solidFill>
                <a:latin typeface="Arial"/>
                <a:ea typeface="Arial"/>
                <a:cs typeface="Arial"/>
                <a:sym typeface="Arial"/>
              </a:rPr>
              <a:t>Designing In-Class Activities for Collaboration</a:t>
            </a:r>
            <a:endParaRPr sz="3200" b="1" dirty="0">
              <a:solidFill>
                <a:srgbClr val="033C5B"/>
              </a:solidFill>
              <a:latin typeface="Arial"/>
              <a:ea typeface="Arial"/>
              <a:cs typeface="Arial"/>
              <a:sym typeface="Arial"/>
            </a:endParaRPr>
          </a:p>
        </p:txBody>
      </p:sp>
      <p:sp>
        <p:nvSpPr>
          <p:cNvPr id="164" name="Google Shape;164;p6">
            <a:extLst>
              <a:ext uri="{FF2B5EF4-FFF2-40B4-BE49-F238E27FC236}">
                <a16:creationId xmlns:a16="http://schemas.microsoft.com/office/drawing/2014/main" id="{3DCFBFB1-FA0C-BE5C-F951-4A97917B60AA}"/>
              </a:ext>
            </a:extLst>
          </p:cNvPr>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a:extLst>
              <a:ext uri="{FF2B5EF4-FFF2-40B4-BE49-F238E27FC236}">
                <a16:creationId xmlns:a16="http://schemas.microsoft.com/office/drawing/2014/main" id="{D2DA3A73-775A-AC1A-3396-D0B88E3A123F}"/>
              </a:ext>
            </a:extLst>
          </p:cNvPr>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672B0F7C-26C1-0938-3EEA-8617611F51FF}"/>
              </a:ext>
            </a:extLst>
          </p:cNvPr>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8A9A374F-FA33-5EFD-19F4-C0E3447F8353}"/>
              </a:ext>
            </a:extLst>
          </p:cNvPr>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a:extLst>
              <a:ext uri="{FF2B5EF4-FFF2-40B4-BE49-F238E27FC236}">
                <a16:creationId xmlns:a16="http://schemas.microsoft.com/office/drawing/2014/main" id="{8AA7C32A-1930-E200-A784-05252A76305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A6469FB5-D26D-89D8-004D-3A1653F58ED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28DC5478-F221-0B46-0583-A18728D0109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D5AEF709-8FC8-B709-8C86-575649821486}"/>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F5AFBC33-96B0-C66F-EFB4-ADD98A14D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68;p6">
            <a:extLst>
              <a:ext uri="{FF2B5EF4-FFF2-40B4-BE49-F238E27FC236}">
                <a16:creationId xmlns:a16="http://schemas.microsoft.com/office/drawing/2014/main" id="{2D19AC7E-0089-E3DC-EE8F-82B8078E5E03}"/>
              </a:ext>
            </a:extLst>
          </p:cNvPr>
          <p:cNvSpPr txBox="1"/>
          <p:nvPr/>
        </p:nvSpPr>
        <p:spPr>
          <a:xfrm>
            <a:off x="2956987" y="1326056"/>
            <a:ext cx="15089898" cy="369332"/>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121212"/>
              </a:buClr>
              <a:buSzPts val="1800"/>
            </a:pPr>
            <a:r>
              <a:rPr lang="en-GB" sz="2400" b="1" dirty="0">
                <a:solidFill>
                  <a:srgbClr val="121212"/>
                </a:solidFill>
                <a:latin typeface="Arial"/>
                <a:ea typeface="Arial"/>
                <a:cs typeface="Arial"/>
                <a:sym typeface="Arial"/>
              </a:rPr>
              <a:t>HOW?</a:t>
            </a:r>
            <a:endParaRPr sz="2400" dirty="0">
              <a:solidFill>
                <a:srgbClr val="121212"/>
              </a:solidFill>
              <a:latin typeface="Arial"/>
              <a:ea typeface="Arial"/>
              <a:cs typeface="Arial"/>
              <a:sym typeface="Arial"/>
            </a:endParaRPr>
          </a:p>
        </p:txBody>
      </p:sp>
      <p:graphicFrame>
        <p:nvGraphicFramePr>
          <p:cNvPr id="8" name="Diagram 7">
            <a:extLst>
              <a:ext uri="{FF2B5EF4-FFF2-40B4-BE49-F238E27FC236}">
                <a16:creationId xmlns:a16="http://schemas.microsoft.com/office/drawing/2014/main" id="{A8CBF91D-B097-759B-B2F1-86DB80BFD667}"/>
              </a:ext>
            </a:extLst>
          </p:cNvPr>
          <p:cNvGraphicFramePr/>
          <p:nvPr>
            <p:extLst>
              <p:ext uri="{D42A27DB-BD31-4B8C-83A1-F6EECF244321}">
                <p14:modId xmlns:p14="http://schemas.microsoft.com/office/powerpoint/2010/main" val="1090522171"/>
              </p:ext>
            </p:extLst>
          </p:nvPr>
        </p:nvGraphicFramePr>
        <p:xfrm>
          <a:off x="2956987" y="1326056"/>
          <a:ext cx="15089898" cy="61997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4135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p:cNvGrpSpPr/>
        <p:nvPr/>
      </p:nvGrpSpPr>
      <p:grpSpPr>
        <a:xfrm>
          <a:off x="0" y="0"/>
          <a:ext cx="0" cy="0"/>
          <a:chOff x="0" y="0"/>
          <a:chExt cx="0" cy="0"/>
        </a:xfrm>
      </p:grpSpPr>
      <p:sp>
        <p:nvSpPr>
          <p:cNvPr id="177" name="Google Shape;177;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Strategies</a:t>
            </a:r>
            <a:r>
              <a:rPr lang="en-GB" sz="4400" b="1" i="0" dirty="0">
                <a:solidFill>
                  <a:srgbClr val="0D0D0D"/>
                </a:solidFill>
                <a:latin typeface="Arial"/>
                <a:ea typeface="Arial"/>
                <a:cs typeface="Arial"/>
                <a:sym typeface="Arial"/>
              </a:rPr>
              <a:t> </a:t>
            </a:r>
            <a:r>
              <a:rPr lang="en-GB" sz="5400" b="1" dirty="0">
                <a:solidFill>
                  <a:srgbClr val="033C5B"/>
                </a:solidFill>
                <a:latin typeface="Arial"/>
                <a:ea typeface="Arial"/>
                <a:cs typeface="Arial"/>
                <a:sym typeface="Arial"/>
              </a:rPr>
              <a:t>for Effective Collaboration</a:t>
            </a:r>
            <a:endParaRPr sz="5400" b="1" dirty="0">
              <a:solidFill>
                <a:srgbClr val="033C5B"/>
              </a:solidFill>
              <a:latin typeface="Arial"/>
              <a:ea typeface="Arial"/>
              <a:cs typeface="Arial"/>
              <a:sym typeface="Arial"/>
            </a:endParaRPr>
          </a:p>
        </p:txBody>
      </p:sp>
      <p:sp>
        <p:nvSpPr>
          <p:cNvPr id="188" name="Google Shape;188;p7"/>
          <p:cNvSpPr txBox="1"/>
          <p:nvPr/>
        </p:nvSpPr>
        <p:spPr>
          <a:xfrm>
            <a:off x="785433" y="2526824"/>
            <a:ext cx="6655891"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3200" b="1" dirty="0">
                <a:solidFill>
                  <a:srgbClr val="121212"/>
                </a:solidFill>
                <a:latin typeface="Arial"/>
                <a:ea typeface="Arial"/>
                <a:cs typeface="Arial"/>
                <a:sym typeface="Arial"/>
              </a:rPr>
              <a:t>Effective collaboration in a flipped classroom environment is essential for maximising learning outcomes. Here we introduce a variety of tools and techniques designed to enhance collaboration among students and between students and educators.</a:t>
            </a:r>
            <a:endParaRPr sz="1800" dirty="0"/>
          </a:p>
        </p:txBody>
      </p:sp>
      <p:sp>
        <p:nvSpPr>
          <p:cNvPr id="2" name="Google Shape;117;p3">
            <a:extLst>
              <a:ext uri="{FF2B5EF4-FFF2-40B4-BE49-F238E27FC236}">
                <a16:creationId xmlns:a16="http://schemas.microsoft.com/office/drawing/2014/main" id="{0F3F5DCE-955B-B0E8-CA09-3DE5F34DC7F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020F39C3-43A2-66EB-F08A-55DA8050DDE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22F635B1-0881-7B59-0AA2-C47CE3BB24C0}"/>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236E8C67-27E6-D0C7-A0B8-38E3A42BE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7" name="Picture 6" descr="A diagram of a classroom learning cycle&#10;&#10;Description automatically generated">
            <a:extLst>
              <a:ext uri="{FF2B5EF4-FFF2-40B4-BE49-F238E27FC236}">
                <a16:creationId xmlns:a16="http://schemas.microsoft.com/office/drawing/2014/main" id="{0200DF8D-8C57-3B62-2A6B-BBC6440CFAD8}"/>
              </a:ext>
            </a:extLst>
          </p:cNvPr>
          <p:cNvPicPr>
            <a:picLocks noChangeAspect="1"/>
          </p:cNvPicPr>
          <p:nvPr/>
        </p:nvPicPr>
        <p:blipFill>
          <a:blip r:embed="rId6"/>
          <a:stretch>
            <a:fillRect/>
          </a:stretch>
        </p:blipFill>
        <p:spPr>
          <a:xfrm>
            <a:off x="8765628" y="880564"/>
            <a:ext cx="7502360" cy="730229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0332B46-3050-721C-A138-B60D3D203C92}"/>
              </a:ext>
            </a:extLst>
          </p:cNvPr>
          <p:cNvSpPr txBox="1"/>
          <p:nvPr/>
        </p:nvSpPr>
        <p:spPr>
          <a:xfrm>
            <a:off x="9177534" y="8239516"/>
            <a:ext cx="7090454" cy="523220"/>
          </a:xfrm>
          <a:prstGeom prst="rect">
            <a:avLst/>
          </a:prstGeom>
          <a:noFill/>
        </p:spPr>
        <p:txBody>
          <a:bodyPr wrap="square">
            <a:spAutoFit/>
          </a:bodyPr>
          <a:lstStyle/>
          <a:p>
            <a:r>
              <a:rPr lang="en-GB" dirty="0"/>
              <a:t>Source: </a:t>
            </a:r>
            <a:r>
              <a:rPr lang="en-BE" dirty="0">
                <a:hlinkClick r:id="rId7"/>
              </a:rPr>
              <a:t>https://blog.acer.com/en/discussion/801/how-to-develop-and-manage-a-successful-flipped-classroom-model</a:t>
            </a:r>
            <a:r>
              <a:rPr lang="en-GB" dirty="0"/>
              <a:t> </a:t>
            </a:r>
            <a:endParaRPr lang="en-B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151E7660-B417-DB04-EAA6-6B1A5BE1022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2DC5B825-E984-74FF-74CE-B4FE5B805EB2}"/>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F597D2D6-C05F-3C0B-8736-4AE44FEF8EEA}"/>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E185A5E2-8CBE-FC9F-5C97-A827740F76A2}"/>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E648CAE4-9757-6E4E-4FD1-F7E4D9852A13}"/>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a:extLst>
              <a:ext uri="{FF2B5EF4-FFF2-40B4-BE49-F238E27FC236}">
                <a16:creationId xmlns:a16="http://schemas.microsoft.com/office/drawing/2014/main" id="{2EBD8CAC-A4B1-615B-5E1F-997C44426587}"/>
              </a:ext>
            </a:extLst>
          </p:cNvPr>
          <p:cNvSpPr txBox="1"/>
          <p:nvPr/>
        </p:nvSpPr>
        <p:spPr>
          <a:xfrm>
            <a:off x="508525" y="405269"/>
            <a:ext cx="133950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Assessing Collaborative Learning Outcomes in VET</a:t>
            </a:r>
            <a:endParaRPr sz="5400" b="1" dirty="0">
              <a:solidFill>
                <a:srgbClr val="033C5B"/>
              </a:solidFill>
              <a:latin typeface="Arial"/>
              <a:ea typeface="Arial"/>
              <a:cs typeface="Arial"/>
              <a:sym typeface="Arial"/>
            </a:endParaRPr>
          </a:p>
        </p:txBody>
      </p:sp>
      <p:sp>
        <p:nvSpPr>
          <p:cNvPr id="2" name="Google Shape;117;p3">
            <a:extLst>
              <a:ext uri="{FF2B5EF4-FFF2-40B4-BE49-F238E27FC236}">
                <a16:creationId xmlns:a16="http://schemas.microsoft.com/office/drawing/2014/main" id="{CE78AF83-A774-BA2E-4B09-7CC541958D1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3A983E85-5253-F83F-2DE9-6A8996D76D5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D8743DAA-0A00-2E7F-2701-476C0B64314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9D775F14-A1CD-BE43-DDAF-E2898E089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0" name="Google Shape;188;p7">
            <a:extLst>
              <a:ext uri="{FF2B5EF4-FFF2-40B4-BE49-F238E27FC236}">
                <a16:creationId xmlns:a16="http://schemas.microsoft.com/office/drawing/2014/main" id="{FA0D88C4-9CF0-AD75-0827-C13F80D71D4D}"/>
              </a:ext>
            </a:extLst>
          </p:cNvPr>
          <p:cNvGraphicFramePr/>
          <p:nvPr>
            <p:extLst>
              <p:ext uri="{D42A27DB-BD31-4B8C-83A1-F6EECF244321}">
                <p14:modId xmlns:p14="http://schemas.microsoft.com/office/powerpoint/2010/main" val="2241382689"/>
              </p:ext>
            </p:extLst>
          </p:nvPr>
        </p:nvGraphicFramePr>
        <p:xfrm>
          <a:off x="422030" y="1726546"/>
          <a:ext cx="15998092" cy="729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619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EC340B69-9AD5-B629-D8B5-D8B1099A1E74}"/>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AD52FAF0-0731-61DB-731B-C12C1666DBD4}"/>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A4F28DF3-E431-3B66-8FB0-212C3B3EE833}"/>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B04A7CC3-0CD5-930E-69B7-D44410572ABD}"/>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6A89E524-F4A3-2E2B-C24E-BD39A5A887C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4BFD4478-E7DC-2FBA-7C8C-4452AC6CAAD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DFF383A-CFC1-231E-80CE-9B332A8AF8F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01381D40-53EE-1B35-38E4-6644BF76A76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3A4EEB90-AA0B-4289-F2D5-C7F4254DD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CBED5BF4-DF41-6AB5-DED9-A2132B568457}"/>
              </a:ext>
            </a:extLst>
          </p:cNvPr>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Strategies</a:t>
            </a:r>
            <a:r>
              <a:rPr lang="en-GB" sz="4400" b="1" i="0" dirty="0">
                <a:solidFill>
                  <a:srgbClr val="0D0D0D"/>
                </a:solidFill>
                <a:latin typeface="Arial"/>
                <a:ea typeface="Arial"/>
                <a:cs typeface="Arial"/>
                <a:sym typeface="Arial"/>
              </a:rPr>
              <a:t> </a:t>
            </a:r>
            <a:r>
              <a:rPr lang="en-GB" sz="5400" b="1" dirty="0">
                <a:solidFill>
                  <a:srgbClr val="033C5B"/>
                </a:solidFill>
                <a:latin typeface="Arial"/>
                <a:ea typeface="Arial"/>
                <a:cs typeface="Arial"/>
                <a:sym typeface="Arial"/>
              </a:rPr>
              <a:t>for Effective Collaboration</a:t>
            </a:r>
            <a:endParaRPr sz="5400" b="1" dirty="0">
              <a:solidFill>
                <a:srgbClr val="033C5B"/>
              </a:solidFill>
              <a:latin typeface="Arial"/>
              <a:ea typeface="Arial"/>
              <a:cs typeface="Arial"/>
              <a:sym typeface="Arial"/>
            </a:endParaRPr>
          </a:p>
        </p:txBody>
      </p:sp>
      <p:graphicFrame>
        <p:nvGraphicFramePr>
          <p:cNvPr id="189" name="Google Shape;184;p7">
            <a:extLst>
              <a:ext uri="{FF2B5EF4-FFF2-40B4-BE49-F238E27FC236}">
                <a16:creationId xmlns:a16="http://schemas.microsoft.com/office/drawing/2014/main" id="{3F5EC98E-F513-6846-5092-1C5ECABD900B}"/>
              </a:ext>
            </a:extLst>
          </p:cNvPr>
          <p:cNvGraphicFramePr/>
          <p:nvPr>
            <p:extLst>
              <p:ext uri="{D42A27DB-BD31-4B8C-83A1-F6EECF244321}">
                <p14:modId xmlns:p14="http://schemas.microsoft.com/office/powerpoint/2010/main" val="3596685999"/>
              </p:ext>
            </p:extLst>
          </p:nvPr>
        </p:nvGraphicFramePr>
        <p:xfrm>
          <a:off x="797695" y="2552323"/>
          <a:ext cx="14888995" cy="51244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9971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BD7C4FD8-4D91-F322-10D4-8C9B84F3CB98}"/>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31910963-D4A4-B838-E8E8-806FD5895DA1}"/>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B644FBB7-7EF5-4177-E4B0-02C0B7934DD6}"/>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18401715-A568-B700-2CDA-A198D75E12DC}"/>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8C0729F1-CE20-AD1A-49CA-662DBFFFC8E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5B8E40AD-9141-45AC-075A-09E51FD2915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2C84E0C2-6C9D-6153-8C8F-6E30A17F6DF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EBF03A0F-A358-C639-F267-76C201E3031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65EF58FE-41AF-EEF7-BF2A-EBD27D149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DF64DA85-AEF8-1482-3266-33C562AB188D}"/>
              </a:ext>
            </a:extLst>
          </p:cNvPr>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Strategies</a:t>
            </a:r>
            <a:r>
              <a:rPr lang="en-GB" sz="4400" b="1" i="0" dirty="0">
                <a:solidFill>
                  <a:srgbClr val="0D0D0D"/>
                </a:solidFill>
                <a:latin typeface="Arial"/>
                <a:ea typeface="Arial"/>
                <a:cs typeface="Arial"/>
                <a:sym typeface="Arial"/>
              </a:rPr>
              <a:t> </a:t>
            </a:r>
            <a:r>
              <a:rPr lang="en-GB" sz="5400" b="1" dirty="0">
                <a:solidFill>
                  <a:srgbClr val="033C5B"/>
                </a:solidFill>
                <a:latin typeface="Arial"/>
                <a:ea typeface="Arial"/>
                <a:cs typeface="Arial"/>
                <a:sym typeface="Arial"/>
              </a:rPr>
              <a:t>for Effective Collaboration</a:t>
            </a:r>
            <a:endParaRPr sz="5400" b="1" dirty="0">
              <a:solidFill>
                <a:srgbClr val="033C5B"/>
              </a:solidFill>
              <a:latin typeface="Arial"/>
              <a:ea typeface="Arial"/>
              <a:cs typeface="Arial"/>
              <a:sym typeface="Arial"/>
            </a:endParaRPr>
          </a:p>
        </p:txBody>
      </p:sp>
      <p:graphicFrame>
        <p:nvGraphicFramePr>
          <p:cNvPr id="188" name="Google Shape;186;p7">
            <a:extLst>
              <a:ext uri="{FF2B5EF4-FFF2-40B4-BE49-F238E27FC236}">
                <a16:creationId xmlns:a16="http://schemas.microsoft.com/office/drawing/2014/main" id="{68B63588-5278-3974-5574-78FBF860B761}"/>
              </a:ext>
            </a:extLst>
          </p:cNvPr>
          <p:cNvGraphicFramePr/>
          <p:nvPr>
            <p:extLst>
              <p:ext uri="{D42A27DB-BD31-4B8C-83A1-F6EECF244321}">
                <p14:modId xmlns:p14="http://schemas.microsoft.com/office/powerpoint/2010/main" val="2861970899"/>
              </p:ext>
            </p:extLst>
          </p:nvPr>
        </p:nvGraphicFramePr>
        <p:xfrm>
          <a:off x="1070706" y="2302404"/>
          <a:ext cx="14679045" cy="6085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5230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FF0F6046-0639-671A-3D42-3FCBA6CDE00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95D8AD6C-2DE5-9EE5-4CF4-64DD29648491}"/>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502FD29C-BDDF-A696-0D4A-D3B39F037EEE}"/>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9D49B3DC-4C03-914A-3505-B9029B275A89}"/>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DBD4B9A8-DE8F-5615-FE9E-EDD3DE70D8BF}"/>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9A2BE471-48DB-78D1-36E8-6FC97B1BC21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40538DEF-CB33-2196-B973-F25D256289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04A5E948-6107-945B-C209-290B81A269F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A807C11A-7C16-F49B-73C0-C8CD1AFE61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D078D60D-6522-1EC4-BDA9-D4AFBDBBA3C8}"/>
              </a:ext>
            </a:extLst>
          </p:cNvPr>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Strategies</a:t>
            </a:r>
            <a:r>
              <a:rPr lang="en-GB" sz="4400" b="1" i="0" dirty="0">
                <a:solidFill>
                  <a:srgbClr val="0D0D0D"/>
                </a:solidFill>
                <a:latin typeface="Arial"/>
                <a:ea typeface="Arial"/>
                <a:cs typeface="Arial"/>
                <a:sym typeface="Arial"/>
              </a:rPr>
              <a:t> </a:t>
            </a:r>
            <a:r>
              <a:rPr lang="en-GB" sz="5400" b="1" dirty="0">
                <a:solidFill>
                  <a:srgbClr val="033C5B"/>
                </a:solidFill>
                <a:latin typeface="Arial"/>
                <a:ea typeface="Arial"/>
                <a:cs typeface="Arial"/>
                <a:sym typeface="Arial"/>
              </a:rPr>
              <a:t>for Effective Collaboration</a:t>
            </a:r>
            <a:endParaRPr sz="5400" b="1" dirty="0">
              <a:solidFill>
                <a:srgbClr val="033C5B"/>
              </a:solidFill>
              <a:latin typeface="Arial"/>
              <a:ea typeface="Arial"/>
              <a:cs typeface="Arial"/>
              <a:sym typeface="Arial"/>
            </a:endParaRPr>
          </a:p>
        </p:txBody>
      </p:sp>
      <p:graphicFrame>
        <p:nvGraphicFramePr>
          <p:cNvPr id="189" name="Google Shape;187;p7">
            <a:extLst>
              <a:ext uri="{FF2B5EF4-FFF2-40B4-BE49-F238E27FC236}">
                <a16:creationId xmlns:a16="http://schemas.microsoft.com/office/drawing/2014/main" id="{FBFFF23F-81AA-E998-DAF9-E1472878D976}"/>
              </a:ext>
            </a:extLst>
          </p:cNvPr>
          <p:cNvGraphicFramePr/>
          <p:nvPr>
            <p:extLst>
              <p:ext uri="{D42A27DB-BD31-4B8C-83A1-F6EECF244321}">
                <p14:modId xmlns:p14="http://schemas.microsoft.com/office/powerpoint/2010/main" val="1335709128"/>
              </p:ext>
            </p:extLst>
          </p:nvPr>
        </p:nvGraphicFramePr>
        <p:xfrm>
          <a:off x="1415499" y="2582284"/>
          <a:ext cx="14144932" cy="5518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5453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B1121B67-2CCD-5212-1048-FA48D08EC55A}"/>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FEF0606B-2BBF-BFED-030E-B813312B171B}"/>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A2B0A2F8-02F9-6576-28F3-926129D95D10}"/>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ECEE17EF-A87C-A285-1F8C-0C41580D3253}"/>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062593A2-439B-E77C-1DAC-EDCCF46B012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5BF30BC8-EFDD-FAEB-69E2-AD2285D8D2F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a:extLst>
              <a:ext uri="{FF2B5EF4-FFF2-40B4-BE49-F238E27FC236}">
                <a16:creationId xmlns:a16="http://schemas.microsoft.com/office/drawing/2014/main" id="{FD78CAF3-295C-EB92-E36D-750F08CA28C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
        <p:nvSpPr>
          <p:cNvPr id="120" name="Google Shape;120;p3">
            <a:extLst>
              <a:ext uri="{FF2B5EF4-FFF2-40B4-BE49-F238E27FC236}">
                <a16:creationId xmlns:a16="http://schemas.microsoft.com/office/drawing/2014/main" id="{C122A26B-A565-37B9-9809-9ECE4B7B7A3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5853FAAC-00E7-1754-35A7-006A5BC0C601}"/>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Step-by-Step Guide to Designing Collaborative Flipped Lessons: HOW TO?</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2B7FE739-9456-0A1E-E07B-BD5B2006E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4" name="Diagram 3">
            <a:extLst>
              <a:ext uri="{FF2B5EF4-FFF2-40B4-BE49-F238E27FC236}">
                <a16:creationId xmlns:a16="http://schemas.microsoft.com/office/drawing/2014/main" id="{897D5ED2-6194-9782-F0F2-6F6BD91CF0C1}"/>
              </a:ext>
            </a:extLst>
          </p:cNvPr>
          <p:cNvGraphicFramePr/>
          <p:nvPr>
            <p:extLst>
              <p:ext uri="{D42A27DB-BD31-4B8C-83A1-F6EECF244321}">
                <p14:modId xmlns:p14="http://schemas.microsoft.com/office/powerpoint/2010/main" val="644426873"/>
              </p:ext>
            </p:extLst>
          </p:nvPr>
        </p:nvGraphicFramePr>
        <p:xfrm>
          <a:off x="-445656" y="2606150"/>
          <a:ext cx="16998641"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4404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30155B50-82D8-8D05-0C0E-D1905D11609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8EA090E4-E51A-840E-FDB3-974D2452825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217B7074-90F8-B66A-1C92-29D17E6A8544}"/>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BF8A9D68-96AB-4D9C-83BA-E9A3CAB6A1D1}"/>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549B8710-7252-57BF-BC57-D54BD19754A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78388C8B-F235-FCA3-0247-56DC159D5D6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a:extLst>
              <a:ext uri="{FF2B5EF4-FFF2-40B4-BE49-F238E27FC236}">
                <a16:creationId xmlns:a16="http://schemas.microsoft.com/office/drawing/2014/main" id="{B2826208-6068-11D4-F6A7-078F408DDBB2}"/>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
        <p:nvSpPr>
          <p:cNvPr id="120" name="Google Shape;120;p3">
            <a:extLst>
              <a:ext uri="{FF2B5EF4-FFF2-40B4-BE49-F238E27FC236}">
                <a16:creationId xmlns:a16="http://schemas.microsoft.com/office/drawing/2014/main" id="{019CD2E7-DA9A-343B-72B2-ECAA1724D3EA}"/>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9288B65C-6322-05A7-A1D3-65A0B416C2B7}"/>
              </a:ext>
            </a:extLst>
          </p:cNvPr>
          <p:cNvSpPr txBox="1"/>
          <p:nvPr/>
        </p:nvSpPr>
        <p:spPr>
          <a:xfrm>
            <a:off x="450218" y="614847"/>
            <a:ext cx="1421144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How to create your lesson plan?</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32E75CF1-10C1-DEF0-9339-07F37E96E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2" name="Rectangle 1">
            <a:extLst>
              <a:ext uri="{FF2B5EF4-FFF2-40B4-BE49-F238E27FC236}">
                <a16:creationId xmlns:a16="http://schemas.microsoft.com/office/drawing/2014/main" id="{E898C8DA-2B70-378C-52B5-6B53C9D66936}"/>
              </a:ext>
            </a:extLst>
          </p:cNvPr>
          <p:cNvSpPr/>
          <p:nvPr/>
        </p:nvSpPr>
        <p:spPr>
          <a:xfrm>
            <a:off x="780835" y="2001260"/>
            <a:ext cx="8363166" cy="5367476"/>
          </a:xfrm>
          <a:prstGeom prst="rect">
            <a:avLst/>
          </a:prstGeom>
        </p:spPr>
        <p:txBody>
          <a:bodyPr/>
          <a:lstStyle/>
          <a:p>
            <a:pPr marL="342900" lvl="0" indent="-342900">
              <a:buFont typeface="Wingdings" panose="05000000000000000000" pitchFamily="2" charset="2"/>
              <a:buChar char="ü"/>
            </a:pPr>
            <a:r>
              <a:rPr lang="en-GB" sz="2400" b="1" i="0" dirty="0"/>
              <a:t>Provide Lesson Details</a:t>
            </a:r>
            <a:r>
              <a:rPr lang="en-GB" sz="2400" b="0" i="0" dirty="0"/>
              <a:t>: Begin by entering the lesson title, course, instructor's name, and date of the lesson.</a:t>
            </a:r>
          </a:p>
          <a:p>
            <a:pPr marL="342900" lvl="0" indent="-342900">
              <a:buFont typeface="Wingdings" panose="05000000000000000000" pitchFamily="2" charset="2"/>
              <a:buChar char="ü"/>
            </a:pPr>
            <a:r>
              <a:rPr lang="en-GB" sz="2400" b="1" i="0" dirty="0"/>
              <a:t>Define Learning Objectives</a:t>
            </a:r>
            <a:r>
              <a:rPr lang="en-GB" sz="2400" b="0" i="0" dirty="0"/>
              <a:t>: Clearly specify the skills or knowledge students should gain by the end of the lesson.</a:t>
            </a:r>
          </a:p>
          <a:p>
            <a:pPr marL="342900" lvl="0" indent="-342900">
              <a:buFont typeface="Wingdings" panose="05000000000000000000" pitchFamily="2" charset="2"/>
              <a:buChar char="ü"/>
            </a:pPr>
            <a:r>
              <a:rPr lang="en-GB" sz="2400" b="1" i="0" dirty="0"/>
              <a:t>Outline Pre-Class and In-Class Activities</a:t>
            </a:r>
            <a:r>
              <a:rPr lang="en-GB" sz="2400" b="0" i="0" dirty="0"/>
              <a:t>: List pre-class materials and instructions, then describe collaborative and hands-on activities for in-class learning.</a:t>
            </a:r>
          </a:p>
          <a:p>
            <a:pPr marL="342900" lvl="0" indent="-342900">
              <a:buFont typeface="Wingdings" panose="05000000000000000000" pitchFamily="2" charset="2"/>
              <a:buChar char="ü"/>
            </a:pPr>
            <a:r>
              <a:rPr lang="en-GB" sz="2400" b="1" i="0" dirty="0"/>
              <a:t>Detail Tools, Safety, and Reflection</a:t>
            </a:r>
            <a:r>
              <a:rPr lang="en-GB" sz="2400" b="0" i="0" dirty="0"/>
              <a:t>: Document all required tools, safety procedures, and reflection questions to ensure a comprehensive learning experience.</a:t>
            </a:r>
          </a:p>
          <a:p>
            <a:pPr marL="342900" lvl="0" indent="-342900">
              <a:buFont typeface="Wingdings" panose="05000000000000000000" pitchFamily="2" charset="2"/>
              <a:buChar char="ü"/>
            </a:pPr>
            <a:r>
              <a:rPr lang="en-GB" sz="2400" b="1" i="0" dirty="0"/>
              <a:t>Describe Assessment and Follow-Up</a:t>
            </a:r>
            <a:r>
              <a:rPr lang="en-GB" sz="2400" b="0" i="0" dirty="0"/>
              <a:t>: Specify assessment criteria, including participation and skill mastery, and include post-class assignments or additional resources for continued learning.</a:t>
            </a:r>
            <a:endParaRPr lang="en-BE" sz="2400" dirty="0"/>
          </a:p>
        </p:txBody>
      </p:sp>
      <p:pic>
        <p:nvPicPr>
          <p:cNvPr id="5" name="Picture 4">
            <a:extLst>
              <a:ext uri="{FF2B5EF4-FFF2-40B4-BE49-F238E27FC236}">
                <a16:creationId xmlns:a16="http://schemas.microsoft.com/office/drawing/2014/main" id="{87856B92-5868-7073-8054-5EAFE379D8C5}"/>
              </a:ext>
            </a:extLst>
          </p:cNvPr>
          <p:cNvPicPr>
            <a:picLocks noChangeAspect="1"/>
          </p:cNvPicPr>
          <p:nvPr/>
        </p:nvPicPr>
        <p:blipFill>
          <a:blip r:embed="rId6"/>
          <a:stretch>
            <a:fillRect/>
          </a:stretch>
        </p:blipFill>
        <p:spPr>
          <a:xfrm>
            <a:off x="9993316" y="1905405"/>
            <a:ext cx="4626990" cy="6598577"/>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7" name="Google Shape;123;p3">
            <a:extLst>
              <a:ext uri="{FF2B5EF4-FFF2-40B4-BE49-F238E27FC236}">
                <a16:creationId xmlns:a16="http://schemas.microsoft.com/office/drawing/2014/main" id="{01109CDA-E3CF-D457-46E3-09895F78715C}"/>
              </a:ext>
            </a:extLst>
          </p:cNvPr>
          <p:cNvSpPr txBox="1"/>
          <p:nvPr/>
        </p:nvSpPr>
        <p:spPr>
          <a:xfrm>
            <a:off x="508526" y="7725345"/>
            <a:ext cx="813285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rgbClr val="033C5B"/>
                </a:solidFill>
                <a:latin typeface="Arial"/>
                <a:ea typeface="Arial"/>
                <a:cs typeface="Arial"/>
                <a:sym typeface="Arial"/>
              </a:rPr>
              <a:t>Check our </a:t>
            </a:r>
            <a:r>
              <a:rPr lang="en-GB" sz="3600" b="1" dirty="0" err="1">
                <a:solidFill>
                  <a:srgbClr val="033C5B"/>
                </a:solidFill>
                <a:latin typeface="Arial"/>
                <a:ea typeface="Arial"/>
                <a:cs typeface="Arial"/>
                <a:sym typeface="Arial"/>
              </a:rPr>
              <a:t>CollaboratiVET</a:t>
            </a:r>
            <a:r>
              <a:rPr lang="en-GB" sz="3600" b="1" dirty="0">
                <a:solidFill>
                  <a:srgbClr val="033C5B"/>
                </a:solidFill>
                <a:latin typeface="Arial"/>
                <a:ea typeface="Arial"/>
                <a:cs typeface="Arial"/>
                <a:sym typeface="Arial"/>
              </a:rPr>
              <a:t> Template</a:t>
            </a:r>
            <a:endParaRPr sz="3600" b="1" dirty="0">
              <a:solidFill>
                <a:srgbClr val="033C5B"/>
              </a:solidFill>
              <a:latin typeface="Arial"/>
              <a:ea typeface="Arial"/>
              <a:cs typeface="Arial"/>
              <a:sym typeface="Arial"/>
            </a:endParaRPr>
          </a:p>
        </p:txBody>
      </p:sp>
      <p:pic>
        <p:nvPicPr>
          <p:cNvPr id="9" name="Graphic 8" descr="Arrow Right with solid fill">
            <a:extLst>
              <a:ext uri="{FF2B5EF4-FFF2-40B4-BE49-F238E27FC236}">
                <a16:creationId xmlns:a16="http://schemas.microsoft.com/office/drawing/2014/main" id="{82E715CB-F0B7-2775-CCF8-28B60D87B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1383" y="7640922"/>
            <a:ext cx="914400" cy="914400"/>
          </a:xfrm>
          <a:prstGeom prst="rect">
            <a:avLst/>
          </a:prstGeom>
        </p:spPr>
      </p:pic>
    </p:spTree>
    <p:extLst>
      <p:ext uri="{BB962C8B-B14F-4D97-AF65-F5344CB8AC3E}">
        <p14:creationId xmlns:p14="http://schemas.microsoft.com/office/powerpoint/2010/main" val="1096767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2"/>
        <p:cNvGrpSpPr/>
        <p:nvPr/>
      </p:nvGrpSpPr>
      <p:grpSpPr>
        <a:xfrm>
          <a:off x="0" y="0"/>
          <a:ext cx="0" cy="0"/>
          <a:chOff x="0" y="0"/>
          <a:chExt cx="0" cy="0"/>
        </a:xfrm>
      </p:grpSpPr>
      <p:sp>
        <p:nvSpPr>
          <p:cNvPr id="193" name="Google Shape;193;p8"/>
          <p:cNvSpPr txBox="1"/>
          <p:nvPr/>
        </p:nvSpPr>
        <p:spPr>
          <a:xfrm>
            <a:off x="2890312" y="294921"/>
            <a:ext cx="15092888" cy="194085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dirty="0">
                <a:solidFill>
                  <a:srgbClr val="033C5B"/>
                </a:solidFill>
                <a:latin typeface="Arial"/>
                <a:ea typeface="Arial"/>
                <a:cs typeface="Arial"/>
                <a:sym typeface="Arial"/>
              </a:rPr>
              <a:t>Case Study: </a:t>
            </a:r>
            <a:r>
              <a:rPr lang="en-GB" sz="2800" b="1" dirty="0">
                <a:solidFill>
                  <a:srgbClr val="121212"/>
                </a:solidFill>
                <a:latin typeface="Arial"/>
                <a:ea typeface="Arial"/>
                <a:cs typeface="Arial"/>
                <a:sym typeface="Arial"/>
              </a:rPr>
              <a:t>Implementing Collaborative Learning in IT Networking</a:t>
            </a:r>
            <a:endParaRPr dirty="0"/>
          </a:p>
          <a:p>
            <a:pPr marL="0" marR="0" lvl="0" indent="0" algn="l" rtl="0">
              <a:spcBef>
                <a:spcPts val="1200"/>
              </a:spcBef>
              <a:spcAft>
                <a:spcPts val="0"/>
              </a:spcAft>
              <a:buNone/>
            </a:pPr>
            <a:r>
              <a:rPr lang="en-GB" sz="2800" b="1" i="0" dirty="0">
                <a:solidFill>
                  <a:srgbClr val="0D0D0D"/>
                </a:solidFill>
                <a:latin typeface="Arial"/>
                <a:ea typeface="Arial"/>
                <a:cs typeface="Arial"/>
                <a:sym typeface="Arial"/>
              </a:rPr>
              <a:t>Enhancing Skills and Engagement in IT Networking through Collaborative Learning</a:t>
            </a:r>
            <a:endParaRPr sz="2800" b="1" dirty="0">
              <a:solidFill>
                <a:srgbClr val="121212"/>
              </a:solidFill>
              <a:latin typeface="Arial"/>
              <a:ea typeface="Arial"/>
              <a:cs typeface="Arial"/>
              <a:sym typeface="Arial"/>
            </a:endParaRPr>
          </a:p>
          <a:p>
            <a:pPr marL="0" marR="0" lvl="0" indent="0" algn="l" rtl="0">
              <a:lnSpc>
                <a:spcPct val="274964"/>
              </a:lnSpc>
              <a:spcBef>
                <a:spcPts val="600"/>
              </a:spcBef>
              <a:spcAft>
                <a:spcPts val="0"/>
              </a:spcAft>
              <a:buNone/>
            </a:pPr>
            <a:endParaRPr sz="2800" dirty="0">
              <a:solidFill>
                <a:srgbClr val="033C5B"/>
              </a:solidFill>
              <a:latin typeface="Arial"/>
              <a:ea typeface="Arial"/>
              <a:cs typeface="Arial"/>
              <a:sym typeface="Arial"/>
            </a:endParaRPr>
          </a:p>
        </p:txBody>
      </p:sp>
      <p:sp>
        <p:nvSpPr>
          <p:cNvPr id="194" name="Google Shape;194;p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8"/>
          <p:cNvSpPr txBox="1"/>
          <p:nvPr/>
        </p:nvSpPr>
        <p:spPr>
          <a:xfrm>
            <a:off x="3275350" y="1602522"/>
            <a:ext cx="14630490" cy="7186583"/>
          </a:xfrm>
          <a:prstGeom prst="rect">
            <a:avLst/>
          </a:prstGeom>
          <a:noFill/>
          <a:ln>
            <a:noFill/>
          </a:ln>
        </p:spPr>
        <p:txBody>
          <a:bodyPr spcFirstLastPara="1" wrap="square" lIns="0" tIns="0" rIns="0" bIns="0" anchor="t" anchorCtr="0">
            <a:spAutoFit/>
          </a:bodyPr>
          <a:lstStyle/>
          <a:p>
            <a:pPr marL="342900" marR="0" lvl="0" indent="-342900" algn="l" rtl="0">
              <a:spcBef>
                <a:spcPts val="0"/>
              </a:spcBef>
              <a:spcAft>
                <a:spcPts val="0"/>
              </a:spcAft>
              <a:buClr>
                <a:srgbClr val="121212"/>
              </a:buClr>
              <a:buSzPts val="1400"/>
              <a:buFont typeface="Calibri"/>
              <a:buAutoNum type="alphaUcPeriod"/>
            </a:pPr>
            <a:r>
              <a:rPr lang="en-GB" sz="1600" b="1" dirty="0">
                <a:solidFill>
                  <a:srgbClr val="121212"/>
                </a:solidFill>
                <a:latin typeface="Arial"/>
                <a:ea typeface="Arial"/>
                <a:cs typeface="Arial"/>
                <a:sym typeface="Arial"/>
              </a:rPr>
              <a:t>Background</a:t>
            </a:r>
            <a:r>
              <a:rPr lang="en-GB" sz="1600" dirty="0">
                <a:solidFill>
                  <a:srgbClr val="121212"/>
                </a:solidFill>
                <a:latin typeface="Arial"/>
                <a:ea typeface="Arial"/>
                <a:cs typeface="Arial"/>
                <a:sym typeface="Arial"/>
              </a:rPr>
              <a:t>: The IT Networking program at </a:t>
            </a:r>
            <a:r>
              <a:rPr lang="en-GB" sz="1600" dirty="0" err="1">
                <a:solidFill>
                  <a:srgbClr val="121212"/>
                </a:solidFill>
                <a:latin typeface="Arial"/>
                <a:ea typeface="Arial"/>
                <a:cs typeface="Arial"/>
                <a:sym typeface="Arial"/>
              </a:rPr>
              <a:t>TechVoc</a:t>
            </a:r>
            <a:r>
              <a:rPr lang="en-GB" sz="1600" dirty="0">
                <a:solidFill>
                  <a:srgbClr val="121212"/>
                </a:solidFill>
                <a:latin typeface="Arial"/>
                <a:ea typeface="Arial"/>
                <a:cs typeface="Arial"/>
                <a:sym typeface="Arial"/>
              </a:rPr>
              <a:t> College faced challenges in engaging students with complex networking concepts and practical applications using traditional lecture methods.</a:t>
            </a:r>
            <a:endParaRPr sz="1600" dirty="0"/>
          </a:p>
          <a:p>
            <a:pPr marL="342900" marR="0" lvl="0" indent="-342900" algn="l" rtl="0">
              <a:spcBef>
                <a:spcPts val="1200"/>
              </a:spcBef>
              <a:spcAft>
                <a:spcPts val="0"/>
              </a:spcAft>
              <a:buClr>
                <a:srgbClr val="121212"/>
              </a:buClr>
              <a:buSzPts val="1400"/>
              <a:buFont typeface="Calibri"/>
              <a:buAutoNum type="alphaUcPeriod"/>
            </a:pPr>
            <a:r>
              <a:rPr lang="en-GB" sz="1600" b="1" dirty="0">
                <a:solidFill>
                  <a:srgbClr val="121212"/>
                </a:solidFill>
                <a:latin typeface="Arial"/>
                <a:ea typeface="Arial"/>
                <a:cs typeface="Arial"/>
                <a:sym typeface="Arial"/>
              </a:rPr>
              <a:t>Challenge</a:t>
            </a:r>
            <a:r>
              <a:rPr lang="en-GB" sz="1600" dirty="0">
                <a:solidFill>
                  <a:srgbClr val="121212"/>
                </a:solidFill>
                <a:latin typeface="Arial"/>
                <a:ea typeface="Arial"/>
                <a:cs typeface="Arial"/>
                <a:sym typeface="Arial"/>
              </a:rPr>
              <a:t>: Engaging students with complex networking concepts and practical applications using traditional lecture methods.</a:t>
            </a:r>
            <a:endParaRPr sz="1600" dirty="0"/>
          </a:p>
          <a:p>
            <a:pPr marL="342900" marR="0" lvl="0" indent="-342900" algn="l" rtl="0">
              <a:spcBef>
                <a:spcPts val="1200"/>
              </a:spcBef>
              <a:spcAft>
                <a:spcPts val="0"/>
              </a:spcAft>
              <a:buClr>
                <a:srgbClr val="121212"/>
              </a:buClr>
              <a:buSzPts val="1400"/>
              <a:buFont typeface="Calibri"/>
              <a:buAutoNum type="alphaUcPeriod"/>
            </a:pPr>
            <a:r>
              <a:rPr lang="en-GB" sz="1600" b="1" dirty="0">
                <a:solidFill>
                  <a:srgbClr val="121212"/>
                </a:solidFill>
                <a:latin typeface="Arial"/>
                <a:ea typeface="Arial"/>
                <a:cs typeface="Arial"/>
                <a:sym typeface="Arial"/>
              </a:rPr>
              <a:t>Implementation:</a:t>
            </a:r>
            <a:endParaRPr sz="1600" dirty="0"/>
          </a:p>
          <a:p>
            <a:pPr marL="800100" marR="0" lvl="1" indent="-342900" algn="l" rtl="0">
              <a:spcBef>
                <a:spcPts val="60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Flipped Classroom Model: </a:t>
            </a:r>
            <a:r>
              <a:rPr lang="en-GB" sz="1600" b="0" i="0" u="none" strike="noStrike" cap="none" dirty="0">
                <a:solidFill>
                  <a:srgbClr val="121212"/>
                </a:solidFill>
                <a:latin typeface="Arial"/>
                <a:ea typeface="Arial"/>
                <a:cs typeface="Arial"/>
                <a:sym typeface="Arial"/>
              </a:rPr>
              <a:t>Instructors introduced new networking concepts through video lectures and online readings as homework, reserving class time for hands-on, collaborative problem-solving activities.</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Collaborative Lesson Design: </a:t>
            </a:r>
            <a:r>
              <a:rPr lang="en-GB" sz="1600" b="0" i="0" u="none" strike="noStrike" cap="none" dirty="0">
                <a:solidFill>
                  <a:srgbClr val="121212"/>
                </a:solidFill>
                <a:latin typeface="Arial"/>
                <a:ea typeface="Arial"/>
                <a:cs typeface="Arial"/>
                <a:sym typeface="Arial"/>
              </a:rPr>
              <a:t>Students were organized into teams to design and implement network solutions based on scenarios provided in pre-class materials. Teams were tasked with different aspects of network setup and troubleshooting, promoting specialization and comprehensive understanding.</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Pre-Class Engagement: </a:t>
            </a:r>
            <a:r>
              <a:rPr lang="en-GB" sz="1600" b="0" i="0" u="none" strike="noStrike" cap="none" dirty="0">
                <a:solidFill>
                  <a:srgbClr val="121212"/>
                </a:solidFill>
                <a:latin typeface="Arial"/>
                <a:ea typeface="Arial"/>
                <a:cs typeface="Arial"/>
                <a:sym typeface="Arial"/>
              </a:rPr>
              <a:t>Interactive materials and quizzes ensured students arrived prepared, fostering a readiness to dive into hands-on activities and discussions.</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Collaborative Activities: </a:t>
            </a:r>
            <a:r>
              <a:rPr lang="en-GB" sz="1600" b="0" i="0" u="none" strike="noStrike" cap="none" dirty="0">
                <a:solidFill>
                  <a:srgbClr val="121212"/>
                </a:solidFill>
                <a:latin typeface="Arial"/>
                <a:ea typeface="Arial"/>
                <a:cs typeface="Arial"/>
                <a:sym typeface="Arial"/>
              </a:rPr>
              <a:t>Students collaborated on real-world networking problems, relying on each team member's insights and skills to develop and implement solutions.</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Technology Integration: </a:t>
            </a:r>
            <a:r>
              <a:rPr lang="en-GB" sz="1600" b="0" i="0" u="none" strike="noStrike" cap="none" dirty="0">
                <a:solidFill>
                  <a:srgbClr val="121212"/>
                </a:solidFill>
                <a:latin typeface="Arial"/>
                <a:ea typeface="Arial"/>
                <a:cs typeface="Arial"/>
                <a:sym typeface="Arial"/>
              </a:rPr>
              <a:t>Utilization of network simulation software and collaborative tools like GitHub for code sharing and version control enabled effective planning and execution of network designs.</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Peer Teaching: </a:t>
            </a:r>
            <a:r>
              <a:rPr lang="en-GB" sz="1600" b="0" i="0" u="none" strike="noStrike" cap="none" dirty="0">
                <a:solidFill>
                  <a:srgbClr val="121212"/>
                </a:solidFill>
                <a:latin typeface="Arial"/>
                <a:ea typeface="Arial"/>
                <a:cs typeface="Arial"/>
                <a:sym typeface="Arial"/>
              </a:rPr>
              <a:t>Teams presented their network solutions to the class, explaining the rationale behind their design choices and troubleshooting methods, enhancing peer learning.</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Feedback and Reflection: </a:t>
            </a:r>
            <a:r>
              <a:rPr lang="en-GB" sz="1600" b="0" i="0" u="none" strike="noStrike" cap="none" dirty="0">
                <a:solidFill>
                  <a:srgbClr val="121212"/>
                </a:solidFill>
                <a:latin typeface="Arial"/>
                <a:ea typeface="Arial"/>
                <a:cs typeface="Arial"/>
                <a:sym typeface="Arial"/>
              </a:rPr>
              <a:t>Regular feedback sessions and reflective exercises helped students identify their strengths and areas for growth, both technically and in teamwork.</a:t>
            </a:r>
            <a:endParaRPr sz="1600" dirty="0"/>
          </a:p>
          <a:p>
            <a:pPr marL="342900" marR="0" lvl="1" indent="-342900" algn="l" rtl="0">
              <a:spcBef>
                <a:spcPts val="600"/>
              </a:spcBef>
              <a:spcAft>
                <a:spcPts val="0"/>
              </a:spcAft>
              <a:buClr>
                <a:srgbClr val="121212"/>
              </a:buClr>
              <a:buSzPts val="1400"/>
              <a:buFont typeface="Calibri"/>
              <a:buAutoNum type="alphaUcPeriod" startAt="4"/>
            </a:pPr>
            <a:r>
              <a:rPr lang="en-GB" sz="1600" b="1" i="0" u="none" strike="noStrike" cap="none" dirty="0">
                <a:solidFill>
                  <a:srgbClr val="121212"/>
                </a:solidFill>
                <a:latin typeface="Arial"/>
                <a:ea typeface="Arial"/>
                <a:cs typeface="Arial"/>
                <a:sym typeface="Arial"/>
              </a:rPr>
              <a:t>Outcomes:</a:t>
            </a:r>
            <a:endParaRPr sz="1600" dirty="0"/>
          </a:p>
          <a:p>
            <a:pPr marL="800100" marR="0" lvl="1" indent="-342900" algn="l" rtl="0">
              <a:spcBef>
                <a:spcPts val="60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Enhanced Student Engagement: </a:t>
            </a:r>
            <a:r>
              <a:rPr lang="en-GB" sz="1600" b="0" i="0" u="none" strike="noStrike" cap="none" dirty="0">
                <a:solidFill>
                  <a:srgbClr val="121212"/>
                </a:solidFill>
                <a:latin typeface="Arial"/>
                <a:ea typeface="Arial"/>
                <a:cs typeface="Arial"/>
                <a:sym typeface="Arial"/>
              </a:rPr>
              <a:t>The shift to a flipped classroom and emphasis on collaborative projects significantly boosted interest and participation in networking topics.</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Improved Learning Outcomes: </a:t>
            </a:r>
            <a:r>
              <a:rPr lang="en-GB" sz="1600" b="0" i="0" u="none" strike="noStrike" cap="none" dirty="0">
                <a:solidFill>
                  <a:srgbClr val="121212"/>
                </a:solidFill>
                <a:latin typeface="Arial"/>
                <a:ea typeface="Arial"/>
                <a:cs typeface="Arial"/>
                <a:sym typeface="Arial"/>
              </a:rPr>
              <a:t>Students showed marked improvement in both theoretical knowledge and practical networking skills, with better performance in assessments and projects.</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Increased Collaboration Skills: </a:t>
            </a:r>
            <a:r>
              <a:rPr lang="en-GB" sz="1600" b="0" i="0" u="none" strike="noStrike" cap="none" dirty="0">
                <a:solidFill>
                  <a:srgbClr val="121212"/>
                </a:solidFill>
                <a:latin typeface="Arial"/>
                <a:ea typeface="Arial"/>
                <a:cs typeface="Arial"/>
                <a:sym typeface="Arial"/>
              </a:rPr>
              <a:t>The program fostered essential soft skills, including communication, teamwork, and problem-solving, preparing students for the collaborative nature of IT work.</a:t>
            </a:r>
            <a:endParaRPr sz="1600" dirty="0"/>
          </a:p>
          <a:p>
            <a:pPr marL="800100" marR="0" lvl="1" indent="-342900" algn="l" rtl="0">
              <a:spcBef>
                <a:spcPts val="0"/>
              </a:spcBef>
              <a:spcAft>
                <a:spcPts val="0"/>
              </a:spcAft>
              <a:buClr>
                <a:srgbClr val="121212"/>
              </a:buClr>
              <a:buSzPts val="1400"/>
              <a:buFont typeface="Arial"/>
              <a:buChar char="•"/>
            </a:pPr>
            <a:r>
              <a:rPr lang="en-GB" sz="1600" b="1" i="0" u="none" strike="noStrike" cap="none" dirty="0">
                <a:solidFill>
                  <a:srgbClr val="121212"/>
                </a:solidFill>
                <a:latin typeface="Arial"/>
                <a:ea typeface="Arial"/>
                <a:cs typeface="Arial"/>
                <a:sym typeface="Arial"/>
              </a:rPr>
              <a:t>Positive Feedback: </a:t>
            </a:r>
            <a:r>
              <a:rPr lang="en-GB" sz="1600" b="0" i="0" u="none" strike="noStrike" cap="none" dirty="0">
                <a:solidFill>
                  <a:srgbClr val="121212"/>
                </a:solidFill>
                <a:latin typeface="Arial"/>
                <a:ea typeface="Arial"/>
                <a:cs typeface="Arial"/>
                <a:sym typeface="Arial"/>
              </a:rPr>
              <a:t>Students reported a more enjoyable and engaging learning experience, appreciating the practical application of concepts and the opportunity to work closely with peers.</a:t>
            </a:r>
            <a:endParaRPr sz="1600" b="0" i="0" u="none" strike="noStrike" cap="none" dirty="0">
              <a:solidFill>
                <a:srgbClr val="121212"/>
              </a:solidFill>
              <a:latin typeface="Arial"/>
              <a:ea typeface="Arial"/>
              <a:cs typeface="Arial"/>
              <a:sym typeface="Arial"/>
            </a:endParaRPr>
          </a:p>
        </p:txBody>
      </p:sp>
      <p:sp>
        <p:nvSpPr>
          <p:cNvPr id="202" name="Google Shape;202;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BACA1F73-5F53-A00C-6835-4CC6619D389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9061A6F5-FE14-5100-EB97-C9CD1491C76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8816365E-8460-C4EC-D024-0B3D0087F12E}"/>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4B73C850-8E91-E0AB-1F9A-C6981DED1B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846659"/>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GB" sz="6000" b="1" dirty="0">
                <a:solidFill>
                  <a:srgbClr val="033C5B"/>
                </a:solidFill>
                <a:latin typeface="Arial"/>
                <a:ea typeface="Arial"/>
                <a:cs typeface="Arial"/>
                <a:sym typeface="Arial"/>
              </a:rPr>
              <a:t>Learning Objectives</a:t>
            </a:r>
            <a:endParaRPr sz="4000" b="1" dirty="0"/>
          </a:p>
        </p:txBody>
      </p:sp>
      <p:sp>
        <p:nvSpPr>
          <p:cNvPr id="97" name="Google Shape;97;p2"/>
          <p:cNvSpPr txBox="1"/>
          <p:nvPr/>
        </p:nvSpPr>
        <p:spPr>
          <a:xfrm>
            <a:off x="477082" y="2861102"/>
            <a:ext cx="8291780" cy="5427448"/>
          </a:xfrm>
          <a:prstGeom prst="rect">
            <a:avLst/>
          </a:prstGeom>
          <a:noFill/>
          <a:ln>
            <a:noFill/>
          </a:ln>
        </p:spPr>
        <p:txBody>
          <a:bodyPr spcFirstLastPara="1" wrap="square" lIns="0" tIns="0" rIns="0" bIns="0" anchor="t" anchorCtr="0">
            <a:spAutoFit/>
          </a:bodyPr>
          <a:lstStyle/>
          <a:p>
            <a:pPr marL="302259" marR="0" lvl="1" algn="l" rtl="0">
              <a:lnSpc>
                <a:spcPct val="140014"/>
              </a:lnSpc>
              <a:spcBef>
                <a:spcPts val="0"/>
              </a:spcBef>
              <a:spcAft>
                <a:spcPts val="0"/>
              </a:spcAft>
              <a:buClr>
                <a:srgbClr val="121212"/>
              </a:buClr>
              <a:buSzPts val="2799"/>
            </a:pPr>
            <a:r>
              <a:rPr lang="en-GB" sz="2799" b="0" i="0" u="none" strike="noStrike" cap="none" dirty="0">
                <a:solidFill>
                  <a:srgbClr val="121212"/>
                </a:solidFill>
                <a:latin typeface="Arial"/>
                <a:ea typeface="Arial"/>
                <a:cs typeface="Arial"/>
                <a:sym typeface="Arial"/>
              </a:rPr>
              <a:t>By the end of this unit, participants will be able to:</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Understand the principles of collaborative learning within a flipped classroom framework.</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Design collaborative lesson plans that align with VET requirements.</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Implement technology and tools to support pre-class and in-class activities.</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Assess collaborative learning outcomes to improve lesson effectiveness.</a:t>
            </a:r>
            <a:endParaRPr sz="2799" b="0" i="0" u="none" strike="noStrike" cap="none" dirty="0">
              <a:solidFill>
                <a:srgbClr val="121212"/>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61EA9CA-F472-9BD9-0F1E-1FD884200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34E796B8-3323-F0D2-582F-EE055B797BE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5128C08D-2837-B44C-F3C0-57CF0F60123C}"/>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53FCC508-B54A-739B-7D88-5462F5000F6E}"/>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49FE3206-57F2-E8B2-2607-EB985A12EE5D}"/>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44F2AB7E-B220-6803-1BFC-D75B955F330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a:extLst>
              <a:ext uri="{FF2B5EF4-FFF2-40B4-BE49-F238E27FC236}">
                <a16:creationId xmlns:a16="http://schemas.microsoft.com/office/drawing/2014/main" id="{87475F21-4946-F449-06CB-AE2536115855}"/>
              </a:ext>
            </a:extLst>
          </p:cNvPr>
          <p:cNvSpPr txBox="1"/>
          <p:nvPr/>
        </p:nvSpPr>
        <p:spPr>
          <a:xfrm>
            <a:off x="508526" y="405269"/>
            <a:ext cx="1335596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Sample Lesson Plan: Electrical Wiring</a:t>
            </a:r>
            <a:endParaRPr sz="5400" b="1" dirty="0">
              <a:solidFill>
                <a:srgbClr val="033C5B"/>
              </a:solidFill>
              <a:latin typeface="Arial"/>
              <a:ea typeface="Arial"/>
              <a:cs typeface="Arial"/>
              <a:sym typeface="Arial"/>
            </a:endParaRPr>
          </a:p>
        </p:txBody>
      </p:sp>
      <p:sp>
        <p:nvSpPr>
          <p:cNvPr id="2" name="Google Shape;117;p3">
            <a:extLst>
              <a:ext uri="{FF2B5EF4-FFF2-40B4-BE49-F238E27FC236}">
                <a16:creationId xmlns:a16="http://schemas.microsoft.com/office/drawing/2014/main" id="{C739FA58-E36F-34CC-BF56-74897B4B85D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EDA8DF0-1EC2-8A9C-10F0-3E201296C3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B2EA6517-69B4-B26A-9BC8-EE4A122C926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233B1E7A-0602-1A59-CF50-15394F866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0" name="Google Shape;188;p7">
            <a:extLst>
              <a:ext uri="{FF2B5EF4-FFF2-40B4-BE49-F238E27FC236}">
                <a16:creationId xmlns:a16="http://schemas.microsoft.com/office/drawing/2014/main" id="{1A0D0C84-7FE6-D7B1-D889-C8B5B9CCC63E}"/>
              </a:ext>
            </a:extLst>
          </p:cNvPr>
          <p:cNvGraphicFramePr/>
          <p:nvPr>
            <p:extLst>
              <p:ext uri="{D42A27DB-BD31-4B8C-83A1-F6EECF244321}">
                <p14:modId xmlns:p14="http://schemas.microsoft.com/office/powerpoint/2010/main" val="4264119043"/>
              </p:ext>
            </p:extLst>
          </p:nvPr>
        </p:nvGraphicFramePr>
        <p:xfrm>
          <a:off x="675451" y="1819290"/>
          <a:ext cx="15534976" cy="64940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6259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7"/>
        <p:cNvGrpSpPr/>
        <p:nvPr/>
      </p:nvGrpSpPr>
      <p:grpSpPr>
        <a:xfrm>
          <a:off x="0" y="0"/>
          <a:ext cx="0" cy="0"/>
          <a:chOff x="0" y="0"/>
          <a:chExt cx="0" cy="0"/>
        </a:xfrm>
      </p:grpSpPr>
      <p:sp>
        <p:nvSpPr>
          <p:cNvPr id="208" name="Google Shape;208;p9"/>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9"/>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Reflection Activity</a:t>
            </a:r>
            <a:endParaRPr/>
          </a:p>
        </p:txBody>
      </p:sp>
      <p:sp>
        <p:nvSpPr>
          <p:cNvPr id="217" name="Google Shape;217;p9"/>
          <p:cNvSpPr txBox="1"/>
          <p:nvPr/>
        </p:nvSpPr>
        <p:spPr>
          <a:xfrm>
            <a:off x="3058697" y="1896151"/>
            <a:ext cx="13552903" cy="1119922"/>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Font typeface="Arial" panose="020B0604020202020204" pitchFamily="34" charset="0"/>
              <a:buChar char="•"/>
            </a:pPr>
            <a:r>
              <a:rPr lang="en-GB" sz="2599" dirty="0">
                <a:solidFill>
                  <a:srgbClr val="121212"/>
                </a:solidFill>
                <a:latin typeface="Arial"/>
                <a:ea typeface="Arial"/>
                <a:cs typeface="Arial"/>
                <a:sym typeface="Arial"/>
              </a:rPr>
              <a:t>How do my current lesson designs facilitate active learning and collaboration among students?</a:t>
            </a:r>
            <a:endParaRPr sz="2599" dirty="0">
              <a:solidFill>
                <a:srgbClr val="121212"/>
              </a:solidFill>
              <a:latin typeface="Arial"/>
              <a:ea typeface="Arial"/>
              <a:cs typeface="Arial"/>
              <a:sym typeface="Arial"/>
            </a:endParaRPr>
          </a:p>
        </p:txBody>
      </p:sp>
      <p:sp>
        <p:nvSpPr>
          <p:cNvPr id="219" name="Google Shape;219;p9"/>
          <p:cNvSpPr txBox="1"/>
          <p:nvPr/>
        </p:nvSpPr>
        <p:spPr>
          <a:xfrm>
            <a:off x="3402573" y="2849728"/>
            <a:ext cx="9570965" cy="578615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Engagement and Preparation: </a:t>
            </a:r>
            <a:r>
              <a:rPr lang="en-GB" sz="1800" dirty="0">
                <a:solidFill>
                  <a:srgbClr val="121212"/>
                </a:solidFill>
                <a:latin typeface="Arial"/>
                <a:ea typeface="Arial"/>
                <a:cs typeface="Arial"/>
                <a:sym typeface="Arial"/>
              </a:rPr>
              <a:t>How do I ensure students are adequately prepared and engaged with the material before class? What strategies could I implement to enhance pre-class engagement?</a:t>
            </a:r>
            <a:endParaRPr sz="1800" dirty="0"/>
          </a:p>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Collaborative Activities: </a:t>
            </a:r>
            <a:r>
              <a:rPr lang="en-GB" sz="1800" dirty="0">
                <a:solidFill>
                  <a:srgbClr val="121212"/>
                </a:solidFill>
                <a:latin typeface="Arial"/>
                <a:ea typeface="Arial"/>
                <a:cs typeface="Arial"/>
                <a:sym typeface="Arial"/>
              </a:rPr>
              <a:t>Reflect on the collaborative activities currently used in your lessons. Are they effective in promoting deep understanding and peer interaction? How can they be improved?</a:t>
            </a:r>
            <a:endParaRPr sz="1800" dirty="0"/>
          </a:p>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Technology Integration: </a:t>
            </a:r>
            <a:r>
              <a:rPr lang="en-GB" sz="1800" dirty="0">
                <a:solidFill>
                  <a:srgbClr val="121212"/>
                </a:solidFill>
                <a:latin typeface="Arial"/>
                <a:ea typeface="Arial"/>
                <a:cs typeface="Arial"/>
                <a:sym typeface="Arial"/>
              </a:rPr>
              <a:t>Consider the role of technology in your lesson designs. Is it being used to its full potential to facilitate collaboration and active learning? What tools could further enhance your lessons?</a:t>
            </a:r>
            <a:endParaRPr sz="1800" dirty="0"/>
          </a:p>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Feedback Mechanisms: </a:t>
            </a:r>
            <a:r>
              <a:rPr lang="en-GB" sz="1800" dirty="0">
                <a:solidFill>
                  <a:srgbClr val="121212"/>
                </a:solidFill>
                <a:latin typeface="Arial"/>
                <a:ea typeface="Arial"/>
                <a:cs typeface="Arial"/>
                <a:sym typeface="Arial"/>
              </a:rPr>
              <a:t>How are feedback mechanisms integrated into your lessons? Are they timely, constructive, and conducive to student growth? How can you make feedback more meaningful?</a:t>
            </a:r>
            <a:endParaRPr sz="1800" dirty="0"/>
          </a:p>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Assessment Alignment: </a:t>
            </a:r>
            <a:r>
              <a:rPr lang="en-GB" sz="1800" dirty="0">
                <a:solidFill>
                  <a:srgbClr val="121212"/>
                </a:solidFill>
                <a:latin typeface="Arial"/>
                <a:ea typeface="Arial"/>
                <a:cs typeface="Arial"/>
                <a:sym typeface="Arial"/>
              </a:rPr>
              <a:t>Evaluate whether your assessments are aligned with your learning objectives. Do they accurately measure the desired learning outcomes? How can you adjust them for better alignment?</a:t>
            </a:r>
            <a:endParaRPr sz="1800" dirty="0"/>
          </a:p>
        </p:txBody>
      </p:sp>
      <p:sp>
        <p:nvSpPr>
          <p:cNvPr id="2" name="Google Shape;117;p3">
            <a:extLst>
              <a:ext uri="{FF2B5EF4-FFF2-40B4-BE49-F238E27FC236}">
                <a16:creationId xmlns:a16="http://schemas.microsoft.com/office/drawing/2014/main" id="{BC72700A-F1EE-5F16-285B-1EAD7DF0741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8F8D608-D931-1867-0F42-845E9B48C93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7DD6D5F9-F70C-BF52-3192-6295EE4ECD4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6A2BDA91-8944-87EC-9D37-B8F9F24260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p3"/>
          <p:cNvSpPr/>
          <p:nvPr/>
        </p:nvSpPr>
        <p:spPr>
          <a:xfrm>
            <a:off x="10972800" y="2469278"/>
            <a:ext cx="5166876" cy="4513632"/>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10" name="Google Shape;110;p3"/>
          <p:cNvSpPr/>
          <p:nvPr/>
        </p:nvSpPr>
        <p:spPr>
          <a:xfrm>
            <a:off x="5627065" y="2459752"/>
            <a:ext cx="5166876" cy="6188948"/>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11" name="Google Shape;111;p3"/>
          <p:cNvSpPr/>
          <p:nvPr/>
        </p:nvSpPr>
        <p:spPr>
          <a:xfrm>
            <a:off x="341164" y="2469277"/>
            <a:ext cx="5166876" cy="4513632"/>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12" name="Google Shape;112;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3"/>
          <p:cNvSpPr txBox="1"/>
          <p:nvPr/>
        </p:nvSpPr>
        <p:spPr>
          <a:xfrm>
            <a:off x="5808719" y="2665301"/>
            <a:ext cx="4930786"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dirty="0">
                <a:solidFill>
                  <a:srgbClr val="121212"/>
                </a:solidFill>
                <a:latin typeface="Arial"/>
                <a:ea typeface="Arial"/>
                <a:cs typeface="Arial"/>
                <a:sym typeface="Arial"/>
              </a:rPr>
              <a:t>Empowering Collaborative Learning</a:t>
            </a:r>
            <a:endParaRPr sz="2400" dirty="0">
              <a:solidFill>
                <a:srgbClr val="121212"/>
              </a:solidFill>
              <a:latin typeface="Arial"/>
              <a:ea typeface="Arial"/>
              <a:cs typeface="Arial"/>
              <a:sym typeface="Arial"/>
            </a:endParaRPr>
          </a:p>
        </p:txBody>
      </p:sp>
      <p:sp>
        <p:nvSpPr>
          <p:cNvPr id="115" name="Google Shape;115;p3"/>
          <p:cNvSpPr txBox="1"/>
          <p:nvPr/>
        </p:nvSpPr>
        <p:spPr>
          <a:xfrm>
            <a:off x="12420600" y="2667771"/>
            <a:ext cx="4214091" cy="438518"/>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GB" sz="2400" b="1">
                <a:solidFill>
                  <a:srgbClr val="121212"/>
                </a:solidFill>
                <a:latin typeface="Arial"/>
                <a:ea typeface="Arial"/>
                <a:cs typeface="Arial"/>
                <a:sym typeface="Arial"/>
              </a:rPr>
              <a:t>Why It Matters</a:t>
            </a:r>
            <a:endParaRPr sz="2400">
              <a:solidFill>
                <a:srgbClr val="121212"/>
              </a:solidFill>
              <a:latin typeface="Arial"/>
              <a:ea typeface="Arial"/>
              <a:cs typeface="Arial"/>
              <a:sym typeface="Arial"/>
            </a:endParaRPr>
          </a:p>
        </p:txBody>
      </p:sp>
      <p:sp>
        <p:nvSpPr>
          <p:cNvPr id="116" name="Google Shape;116;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
        <p:nvSpPr>
          <p:cNvPr id="120" name="Google Shape;120;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txBox="1"/>
          <p:nvPr/>
        </p:nvSpPr>
        <p:spPr>
          <a:xfrm>
            <a:off x="559140" y="3478859"/>
            <a:ext cx="4492811" cy="233910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21212"/>
              </a:buClr>
              <a:buSzPts val="1800"/>
              <a:buFont typeface="Arial"/>
              <a:buChar char="•"/>
            </a:pPr>
            <a:r>
              <a:rPr lang="en-GB" sz="1800">
                <a:solidFill>
                  <a:srgbClr val="121212"/>
                </a:solidFill>
                <a:latin typeface="Arial"/>
                <a:ea typeface="Arial"/>
                <a:cs typeface="Arial"/>
                <a:sym typeface="Arial"/>
              </a:rPr>
              <a:t>The flipped classroom inverts traditional teaching methods, delivering instruction online outside of class and moving "homework" into the classroom.</a:t>
            </a:r>
            <a:endParaRPr/>
          </a:p>
          <a:p>
            <a:pPr marL="285750" marR="0" lvl="0" indent="-285750" algn="l" rtl="0">
              <a:spcBef>
                <a:spcPts val="2400"/>
              </a:spcBef>
              <a:spcAft>
                <a:spcPts val="0"/>
              </a:spcAft>
              <a:buClr>
                <a:srgbClr val="121212"/>
              </a:buClr>
              <a:buSzPts val="1800"/>
              <a:buFont typeface="Arial"/>
              <a:buChar char="•"/>
            </a:pPr>
            <a:r>
              <a:rPr lang="en-GB" sz="1800">
                <a:solidFill>
                  <a:srgbClr val="121212"/>
                </a:solidFill>
                <a:latin typeface="Arial"/>
                <a:ea typeface="Arial"/>
                <a:cs typeface="Arial"/>
                <a:sym typeface="Arial"/>
              </a:rPr>
              <a:t>Students first engage with new material at home, then apply concepts through collaborative activities in class.</a:t>
            </a:r>
            <a:endParaRPr sz="1800">
              <a:solidFill>
                <a:srgbClr val="121212"/>
              </a:solidFill>
              <a:latin typeface="Arial"/>
              <a:ea typeface="Arial"/>
              <a:cs typeface="Arial"/>
              <a:sym typeface="Arial"/>
            </a:endParaRPr>
          </a:p>
        </p:txBody>
      </p:sp>
      <p:sp>
        <p:nvSpPr>
          <p:cNvPr id="122" name="Google Shape;122;p3"/>
          <p:cNvSpPr txBox="1"/>
          <p:nvPr/>
        </p:nvSpPr>
        <p:spPr>
          <a:xfrm>
            <a:off x="944858" y="2619135"/>
            <a:ext cx="4492811" cy="530851"/>
          </a:xfrm>
          <a:prstGeom prst="rect">
            <a:avLst/>
          </a:prstGeom>
          <a:noFill/>
          <a:ln>
            <a:noFill/>
          </a:ln>
        </p:spPr>
        <p:txBody>
          <a:bodyPr spcFirstLastPara="1" wrap="square" lIns="91425" tIns="45700" rIns="91425" bIns="45700" anchor="t" anchorCtr="0">
            <a:spAutoFit/>
          </a:bodyPr>
          <a:lstStyle/>
          <a:p>
            <a:pPr marL="0" marR="0" lvl="0" indent="0" algn="l" rtl="0">
              <a:lnSpc>
                <a:spcPct val="151625"/>
              </a:lnSpc>
              <a:spcBef>
                <a:spcPts val="0"/>
              </a:spcBef>
              <a:spcAft>
                <a:spcPts val="0"/>
              </a:spcAft>
              <a:buNone/>
            </a:pPr>
            <a:r>
              <a:rPr lang="en-GB" sz="2400" b="1">
                <a:solidFill>
                  <a:srgbClr val="121212"/>
                </a:solidFill>
                <a:latin typeface="Arial"/>
                <a:ea typeface="Arial"/>
                <a:cs typeface="Arial"/>
                <a:sym typeface="Arial"/>
              </a:rPr>
              <a:t>Definition &amp; Core Concept</a:t>
            </a:r>
            <a:endParaRPr sz="2400">
              <a:solidFill>
                <a:srgbClr val="121212"/>
              </a:solidFill>
              <a:latin typeface="Arial"/>
              <a:ea typeface="Arial"/>
              <a:cs typeface="Arial"/>
              <a:sym typeface="Arial"/>
            </a:endParaRPr>
          </a:p>
        </p:txBody>
      </p:sp>
      <p:sp>
        <p:nvSpPr>
          <p:cNvPr id="123" name="Google Shape;123;p3"/>
          <p:cNvSpPr txBox="1"/>
          <p:nvPr/>
        </p:nvSpPr>
        <p:spPr>
          <a:xfrm>
            <a:off x="450219" y="614847"/>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The Flipped Classroom: A new era for learning</a:t>
            </a:r>
            <a:endParaRPr sz="5400" b="1" dirty="0">
              <a:solidFill>
                <a:srgbClr val="033C5B"/>
              </a:solidFill>
              <a:latin typeface="Arial"/>
              <a:ea typeface="Arial"/>
              <a:cs typeface="Arial"/>
              <a:sym typeface="Arial"/>
            </a:endParaRPr>
          </a:p>
        </p:txBody>
      </p:sp>
      <p:sp>
        <p:nvSpPr>
          <p:cNvPr id="124" name="Google Shape;124;p3"/>
          <p:cNvSpPr txBox="1"/>
          <p:nvPr/>
        </p:nvSpPr>
        <p:spPr>
          <a:xfrm>
            <a:off x="6082143" y="3387434"/>
            <a:ext cx="4492810" cy="486287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21212"/>
              </a:buClr>
              <a:buSzPts val="1800"/>
              <a:buFont typeface="Arial"/>
              <a:buChar char="•"/>
            </a:pPr>
            <a:r>
              <a:rPr lang="en-GB" sz="1800" b="1">
                <a:solidFill>
                  <a:srgbClr val="121212"/>
                </a:solidFill>
                <a:latin typeface="Arial"/>
                <a:ea typeface="Arial"/>
                <a:cs typeface="Arial"/>
                <a:sym typeface="Arial"/>
              </a:rPr>
              <a:t>Active Participation</a:t>
            </a:r>
            <a:r>
              <a:rPr lang="en-GB" sz="1800">
                <a:solidFill>
                  <a:srgbClr val="121212"/>
                </a:solidFill>
                <a:latin typeface="Arial"/>
                <a:ea typeface="Arial"/>
                <a:cs typeface="Arial"/>
                <a:sym typeface="Arial"/>
              </a:rPr>
              <a:t>: Encourages students to actively engage with material, fostering a community of learners who support each other's educational journey.</a:t>
            </a:r>
            <a:endParaRPr/>
          </a:p>
          <a:p>
            <a:pPr marL="285750" marR="0" lvl="0" indent="-285750" algn="l" rtl="0">
              <a:spcBef>
                <a:spcPts val="2400"/>
              </a:spcBef>
              <a:spcAft>
                <a:spcPts val="0"/>
              </a:spcAft>
              <a:buClr>
                <a:srgbClr val="121212"/>
              </a:buClr>
              <a:buSzPts val="1800"/>
              <a:buFont typeface="Arial"/>
              <a:buChar char="•"/>
            </a:pPr>
            <a:r>
              <a:rPr lang="en-GB" sz="1800" b="1">
                <a:solidFill>
                  <a:srgbClr val="121212"/>
                </a:solidFill>
                <a:latin typeface="Arial"/>
                <a:ea typeface="Arial"/>
                <a:cs typeface="Arial"/>
                <a:sym typeface="Arial"/>
              </a:rPr>
              <a:t>Tailored to Every Student</a:t>
            </a:r>
            <a:r>
              <a:rPr lang="en-GB" sz="1800">
                <a:solidFill>
                  <a:srgbClr val="121212"/>
                </a:solidFill>
                <a:latin typeface="Arial"/>
                <a:ea typeface="Arial"/>
                <a:cs typeface="Arial"/>
                <a:sym typeface="Arial"/>
              </a:rPr>
              <a:t>: Supports varied learning paces, allowing students to prepare at their own speed and spend classroom time on interactive, hands-on learning.</a:t>
            </a:r>
            <a:endParaRPr/>
          </a:p>
          <a:p>
            <a:pPr marL="285750" marR="0" lvl="0" indent="-285750" algn="l" rtl="0">
              <a:spcBef>
                <a:spcPts val="2400"/>
              </a:spcBef>
              <a:spcAft>
                <a:spcPts val="0"/>
              </a:spcAft>
              <a:buClr>
                <a:srgbClr val="121212"/>
              </a:buClr>
              <a:buSzPts val="1800"/>
              <a:buFont typeface="Arial"/>
              <a:buChar char="•"/>
            </a:pPr>
            <a:r>
              <a:rPr lang="en-GB" sz="1800" b="1">
                <a:solidFill>
                  <a:srgbClr val="121212"/>
                </a:solidFill>
                <a:latin typeface="Arial"/>
                <a:ea typeface="Arial"/>
                <a:cs typeface="Arial"/>
                <a:sym typeface="Arial"/>
              </a:rPr>
              <a:t>Maximising In-Class Time</a:t>
            </a:r>
            <a:r>
              <a:rPr lang="en-GB" sz="1800">
                <a:solidFill>
                  <a:srgbClr val="121212"/>
                </a:solidFill>
                <a:latin typeface="Arial"/>
                <a:ea typeface="Arial"/>
                <a:cs typeface="Arial"/>
                <a:sym typeface="Arial"/>
              </a:rPr>
              <a:t>: Frees up classroom sessions for discussions, group projects and practical exercises, making learning more dynamic and engaging.</a:t>
            </a:r>
            <a:endParaRPr sz="1800">
              <a:solidFill>
                <a:srgbClr val="121212"/>
              </a:solidFill>
              <a:latin typeface="Arial"/>
              <a:ea typeface="Arial"/>
              <a:cs typeface="Arial"/>
              <a:sym typeface="Arial"/>
            </a:endParaRPr>
          </a:p>
        </p:txBody>
      </p:sp>
      <p:sp>
        <p:nvSpPr>
          <p:cNvPr id="125" name="Google Shape;125;p3"/>
          <p:cNvSpPr txBox="1"/>
          <p:nvPr/>
        </p:nvSpPr>
        <p:spPr>
          <a:xfrm>
            <a:off x="11302752" y="3478859"/>
            <a:ext cx="449281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121212"/>
                </a:solidFill>
                <a:latin typeface="Arial"/>
                <a:ea typeface="Arial"/>
                <a:cs typeface="Arial"/>
                <a:sym typeface="Arial"/>
              </a:rPr>
              <a:t>The flipped classroom is not just a teaching method; it's a pathway to deeper understanding and greater student engagement. By integrating this approach, we cultivate a learning environment that values active participation, collaborative problem-solving and the diverse talents of every student.</a:t>
            </a:r>
            <a:endParaRPr sz="1800">
              <a:solidFill>
                <a:srgbClr val="121212"/>
              </a:solidFill>
              <a:latin typeface="Arial"/>
              <a:ea typeface="Arial"/>
              <a:cs typeface="Arial"/>
              <a:sym typeface="Arial"/>
            </a:endParaRPr>
          </a:p>
        </p:txBody>
      </p:sp>
      <p:pic>
        <p:nvPicPr>
          <p:cNvPr id="6" name="Picture 5">
            <a:extLst>
              <a:ext uri="{FF2B5EF4-FFF2-40B4-BE49-F238E27FC236}">
                <a16:creationId xmlns:a16="http://schemas.microsoft.com/office/drawing/2014/main" id="{D8AA4372-757A-0591-DCC2-3BFF82F18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68CE065E-6028-88D2-1143-9BDECAE1224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14F0DE9D-7F63-1C08-5A61-96CD359254E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4AC953D7-A033-658F-06AC-D5C737C368AC}"/>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885CE124-813B-DFC9-1218-9DE95470935B}"/>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985B52C9-6467-9E01-3EA3-8487B9FB383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8D769BCC-6E8C-D0A9-1F53-C8FC6FD8A18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a:extLst>
              <a:ext uri="{FF2B5EF4-FFF2-40B4-BE49-F238E27FC236}">
                <a16:creationId xmlns:a16="http://schemas.microsoft.com/office/drawing/2014/main" id="{E2E2E46F-31AA-6375-6193-DA2648F5310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
        <p:nvSpPr>
          <p:cNvPr id="120" name="Google Shape;120;p3">
            <a:extLst>
              <a:ext uri="{FF2B5EF4-FFF2-40B4-BE49-F238E27FC236}">
                <a16:creationId xmlns:a16="http://schemas.microsoft.com/office/drawing/2014/main" id="{4318797C-3512-1331-1468-603B40D8461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F9B98F7B-509B-E558-47EE-BD0B4E6C2253}"/>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Relevancy of the Flipped Classroom Model to VET</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0EE907EE-A182-5670-818B-3CACC2E30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26" name="Google Shape;121;p3">
            <a:extLst>
              <a:ext uri="{FF2B5EF4-FFF2-40B4-BE49-F238E27FC236}">
                <a16:creationId xmlns:a16="http://schemas.microsoft.com/office/drawing/2014/main" id="{13C5ED01-86E9-B550-48D9-5F3B281C8FF1}"/>
              </a:ext>
            </a:extLst>
          </p:cNvPr>
          <p:cNvGraphicFramePr/>
          <p:nvPr>
            <p:extLst>
              <p:ext uri="{D42A27DB-BD31-4B8C-83A1-F6EECF244321}">
                <p14:modId xmlns:p14="http://schemas.microsoft.com/office/powerpoint/2010/main" val="503662583"/>
              </p:ext>
            </p:extLst>
          </p:nvPr>
        </p:nvGraphicFramePr>
        <p:xfrm>
          <a:off x="1004502" y="2521003"/>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4265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CF39B65C-7CC4-B66E-82C4-7A6B153584D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E2CC5527-E497-7631-A1C3-2EAF38AE3ED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34E872AE-2B1B-2B1C-7CF1-A8446623EA97}"/>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22231E1A-4579-948A-4595-970310E6D3F6}"/>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9E33F56E-BA49-1E5F-40BC-FF7798DDD1C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F3D01450-8C35-062F-EABE-7B8028E4F9D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a:extLst>
              <a:ext uri="{FF2B5EF4-FFF2-40B4-BE49-F238E27FC236}">
                <a16:creationId xmlns:a16="http://schemas.microsoft.com/office/drawing/2014/main" id="{7E4850DF-EFC0-7531-924A-4D77CC457DE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
        <p:nvSpPr>
          <p:cNvPr id="120" name="Google Shape;120;p3">
            <a:extLst>
              <a:ext uri="{FF2B5EF4-FFF2-40B4-BE49-F238E27FC236}">
                <a16:creationId xmlns:a16="http://schemas.microsoft.com/office/drawing/2014/main" id="{AB15E12B-B0DC-3F6D-130A-3A568551364B}"/>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D2958846-BEC0-84B0-B2FB-CEFD0F3E6E81}"/>
              </a:ext>
            </a:extLst>
          </p:cNvPr>
          <p:cNvSpPr txBox="1"/>
          <p:nvPr/>
        </p:nvSpPr>
        <p:spPr>
          <a:xfrm>
            <a:off x="450218" y="614847"/>
            <a:ext cx="1421144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Principles of Collaborative Lesson Design</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39309480-0078-A689-78B8-62E83D424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3" name="Diagram 2">
            <a:extLst>
              <a:ext uri="{FF2B5EF4-FFF2-40B4-BE49-F238E27FC236}">
                <a16:creationId xmlns:a16="http://schemas.microsoft.com/office/drawing/2014/main" id="{DF6EDDEC-0973-7BE6-9064-7CC6F5B9DFC0}"/>
              </a:ext>
            </a:extLst>
          </p:cNvPr>
          <p:cNvGraphicFramePr/>
          <p:nvPr>
            <p:extLst>
              <p:ext uri="{D42A27DB-BD31-4B8C-83A1-F6EECF244321}">
                <p14:modId xmlns:p14="http://schemas.microsoft.com/office/powerpoint/2010/main" val="2228770104"/>
              </p:ext>
            </p:extLst>
          </p:nvPr>
        </p:nvGraphicFramePr>
        <p:xfrm>
          <a:off x="1004503" y="1905405"/>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6814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4"/>
          <p:cNvSpPr txBox="1"/>
          <p:nvPr/>
        </p:nvSpPr>
        <p:spPr>
          <a:xfrm>
            <a:off x="1028700" y="1675914"/>
            <a:ext cx="14897100" cy="172354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b="1" dirty="0">
                <a:solidFill>
                  <a:srgbClr val="033C5B"/>
                </a:solidFill>
                <a:latin typeface="Arial"/>
                <a:ea typeface="Arial"/>
                <a:cs typeface="Arial"/>
                <a:sym typeface="Arial"/>
              </a:rPr>
              <a:t>Analysing Successful Collaborative Lesson Designs involves examining various criteria to ensure they positively influence student engagement and learning outcomes. </a:t>
            </a:r>
            <a:endParaRPr sz="1600" b="1" dirty="0"/>
          </a:p>
          <a:p>
            <a:pPr marL="0" marR="0" lvl="0" indent="0" algn="l" rtl="0">
              <a:spcBef>
                <a:spcPts val="0"/>
              </a:spcBef>
              <a:spcAft>
                <a:spcPts val="0"/>
              </a:spcAft>
              <a:buNone/>
            </a:pPr>
            <a:endParaRPr sz="2800" b="1" dirty="0">
              <a:solidFill>
                <a:srgbClr val="033C5B"/>
              </a:solidFill>
              <a:latin typeface="Arial"/>
              <a:ea typeface="Arial"/>
              <a:cs typeface="Arial"/>
              <a:sym typeface="Arial"/>
            </a:endParaRPr>
          </a:p>
          <a:p>
            <a:pPr marL="0" marR="0" lvl="0" indent="0" algn="l" rtl="0">
              <a:spcBef>
                <a:spcPts val="0"/>
              </a:spcBef>
              <a:spcAft>
                <a:spcPts val="0"/>
              </a:spcAft>
              <a:buNone/>
            </a:pPr>
            <a:r>
              <a:rPr lang="en-GB" sz="2800" b="1" dirty="0">
                <a:solidFill>
                  <a:srgbClr val="033C5B"/>
                </a:solidFill>
                <a:latin typeface="Arial"/>
                <a:ea typeface="Arial"/>
                <a:cs typeface="Arial"/>
                <a:sym typeface="Arial"/>
              </a:rPr>
              <a:t>The analysis of lesson designs can be organised into four key criteria:</a:t>
            </a:r>
            <a:endParaRPr sz="2800" b="1" dirty="0">
              <a:solidFill>
                <a:srgbClr val="033C5B"/>
              </a:solidFill>
              <a:latin typeface="Arial"/>
              <a:ea typeface="Arial"/>
              <a:cs typeface="Arial"/>
              <a:sym typeface="Arial"/>
            </a:endParaRPr>
          </a:p>
        </p:txBody>
      </p:sp>
      <p:sp>
        <p:nvSpPr>
          <p:cNvPr id="142" name="Google Shape;142;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B8EF6920-3F71-80CF-8A5E-047D4101755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16E103F8-684F-6E7F-4449-F9591FF2D57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CCA3E2AD-3F91-76F2-46D4-2C0E302B179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DAE2FC01-D71B-770F-E5EB-19FBAEBF6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44" name="Google Shape;138;p4">
            <a:extLst>
              <a:ext uri="{FF2B5EF4-FFF2-40B4-BE49-F238E27FC236}">
                <a16:creationId xmlns:a16="http://schemas.microsoft.com/office/drawing/2014/main" id="{DD831447-01B5-62D2-7E19-650C0AB0A086}"/>
              </a:ext>
            </a:extLst>
          </p:cNvPr>
          <p:cNvGraphicFramePr/>
          <p:nvPr>
            <p:extLst>
              <p:ext uri="{D42A27DB-BD31-4B8C-83A1-F6EECF244321}">
                <p14:modId xmlns:p14="http://schemas.microsoft.com/office/powerpoint/2010/main" val="3066829051"/>
              </p:ext>
            </p:extLst>
          </p:nvPr>
        </p:nvGraphicFramePr>
        <p:xfrm>
          <a:off x="993459" y="3780133"/>
          <a:ext cx="15216968" cy="4636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E6BDDD7A-8A4B-2375-7370-A17CBCAB76AE}"/>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FBAC5220-7CEF-6B9D-0861-7A3383F44766}"/>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9BAF7CFB-F1A3-3EC6-12B9-65DF2DD7A812}"/>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08D7D4B1-4353-25EB-C8FD-835CF51A28E7}"/>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5F6D68EA-2D11-0CD8-E275-E3A409E464F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6F4B7C60-811A-DF8C-A84A-AEEEAC4E0A8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a:extLst>
              <a:ext uri="{FF2B5EF4-FFF2-40B4-BE49-F238E27FC236}">
                <a16:creationId xmlns:a16="http://schemas.microsoft.com/office/drawing/2014/main" id="{4A5425D0-B7DC-83AB-AB72-17BD93B384B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
        <p:nvSpPr>
          <p:cNvPr id="120" name="Google Shape;120;p3">
            <a:extLst>
              <a:ext uri="{FF2B5EF4-FFF2-40B4-BE49-F238E27FC236}">
                <a16:creationId xmlns:a16="http://schemas.microsoft.com/office/drawing/2014/main" id="{9E754B8A-DA2D-E213-8713-A12F82DC649F}"/>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13E8AFB3-F05C-E2D0-4BA5-2F6D15223EF9}"/>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Strategies in </a:t>
            </a:r>
            <a:r>
              <a:rPr lang="en-GB" sz="5400" b="1" dirty="0">
                <a:solidFill>
                  <a:srgbClr val="033C5B"/>
                </a:solidFill>
              </a:rPr>
              <a:t>d</a:t>
            </a:r>
            <a:r>
              <a:rPr lang="en-GB" sz="5400" b="1" dirty="0">
                <a:solidFill>
                  <a:srgbClr val="033C5B"/>
                </a:solidFill>
                <a:latin typeface="Arial"/>
                <a:ea typeface="Arial"/>
                <a:cs typeface="Arial"/>
                <a:sym typeface="Arial"/>
              </a:rPr>
              <a:t>esigning Flipped Classrooms in VET</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875AF2C6-C469-F640-7914-9446C551C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4" name="Diagram 3">
            <a:extLst>
              <a:ext uri="{FF2B5EF4-FFF2-40B4-BE49-F238E27FC236}">
                <a16:creationId xmlns:a16="http://schemas.microsoft.com/office/drawing/2014/main" id="{6478DA2A-7A8B-BA93-F016-B59CF7AA189D}"/>
              </a:ext>
            </a:extLst>
          </p:cNvPr>
          <p:cNvGraphicFramePr/>
          <p:nvPr>
            <p:extLst>
              <p:ext uri="{D42A27DB-BD31-4B8C-83A1-F6EECF244321}">
                <p14:modId xmlns:p14="http://schemas.microsoft.com/office/powerpoint/2010/main" val="3866207677"/>
              </p:ext>
            </p:extLst>
          </p:nvPr>
        </p:nvGraphicFramePr>
        <p:xfrm>
          <a:off x="773642" y="2736402"/>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7120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7FC4EF6E-537B-E99F-DAB2-342AEBB1A943}"/>
            </a:ext>
          </a:extLst>
        </p:cNvPr>
        <p:cNvGrpSpPr/>
        <p:nvPr/>
      </p:nvGrpSpPr>
      <p:grpSpPr>
        <a:xfrm>
          <a:off x="0" y="0"/>
          <a:ext cx="0" cy="0"/>
          <a:chOff x="0" y="0"/>
          <a:chExt cx="0" cy="0"/>
        </a:xfrm>
      </p:grpSpPr>
      <p:sp>
        <p:nvSpPr>
          <p:cNvPr id="130" name="Google Shape;130;p4">
            <a:extLst>
              <a:ext uri="{FF2B5EF4-FFF2-40B4-BE49-F238E27FC236}">
                <a16:creationId xmlns:a16="http://schemas.microsoft.com/office/drawing/2014/main" id="{ECCC363A-1EB3-19B3-5B03-0D974AE9097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a:extLst>
              <a:ext uri="{FF2B5EF4-FFF2-40B4-BE49-F238E27FC236}">
                <a16:creationId xmlns:a16="http://schemas.microsoft.com/office/drawing/2014/main" id="{13B03E68-8C5F-CC49-3D11-EEAC9D66A9E7}"/>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a:extLst>
              <a:ext uri="{FF2B5EF4-FFF2-40B4-BE49-F238E27FC236}">
                <a16:creationId xmlns:a16="http://schemas.microsoft.com/office/drawing/2014/main" id="{9251A3B4-1868-2417-1D5D-5463A9D9FCB6}"/>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a:extLst>
              <a:ext uri="{FF2B5EF4-FFF2-40B4-BE49-F238E27FC236}">
                <a16:creationId xmlns:a16="http://schemas.microsoft.com/office/drawing/2014/main" id="{587C8C50-71A9-6B0E-1E78-53EAF860A23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a:extLst>
              <a:ext uri="{FF2B5EF4-FFF2-40B4-BE49-F238E27FC236}">
                <a16:creationId xmlns:a16="http://schemas.microsoft.com/office/drawing/2014/main" id="{9C7C33C6-E98B-E5FB-9464-9B32C5E594C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
            <a:extLst>
              <a:ext uri="{FF2B5EF4-FFF2-40B4-BE49-F238E27FC236}">
                <a16:creationId xmlns:a16="http://schemas.microsoft.com/office/drawing/2014/main" id="{4BCAFA32-3F56-63F4-4506-62D54B5CB8A9}"/>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4">
            <a:extLst>
              <a:ext uri="{FF2B5EF4-FFF2-40B4-BE49-F238E27FC236}">
                <a16:creationId xmlns:a16="http://schemas.microsoft.com/office/drawing/2014/main" id="{9F79593D-1CE4-E9C6-12D5-301984B20085}"/>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4">
            <a:extLst>
              <a:ext uri="{FF2B5EF4-FFF2-40B4-BE49-F238E27FC236}">
                <a16:creationId xmlns:a16="http://schemas.microsoft.com/office/drawing/2014/main" id="{D6F2D8AB-ECF8-B724-E503-041B3BC639D9}"/>
              </a:ext>
            </a:extLst>
          </p:cNvPr>
          <p:cNvSpPr txBox="1"/>
          <p:nvPr/>
        </p:nvSpPr>
        <p:spPr>
          <a:xfrm>
            <a:off x="1028700" y="1675914"/>
            <a:ext cx="14897100"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b="1" dirty="0">
                <a:solidFill>
                  <a:srgbClr val="033C5B"/>
                </a:solidFill>
                <a:latin typeface="Arial"/>
                <a:ea typeface="Arial"/>
                <a:cs typeface="Arial"/>
                <a:sym typeface="Arial"/>
              </a:rPr>
              <a:t>Analysing Successful Collaborative Lesson Designs involves examining various criteria to ensure they positively influence student engagement and learning outcomes. </a:t>
            </a:r>
            <a:endParaRPr sz="1600" b="1" dirty="0"/>
          </a:p>
          <a:p>
            <a:pPr marL="0" marR="0" lvl="0" indent="0" algn="l" rtl="0">
              <a:spcBef>
                <a:spcPts val="0"/>
              </a:spcBef>
              <a:spcAft>
                <a:spcPts val="0"/>
              </a:spcAft>
              <a:buNone/>
            </a:pPr>
            <a:endParaRPr sz="2800" b="1" dirty="0">
              <a:solidFill>
                <a:srgbClr val="033C5B"/>
              </a:solidFill>
              <a:latin typeface="Arial"/>
              <a:ea typeface="Arial"/>
              <a:cs typeface="Arial"/>
              <a:sym typeface="Arial"/>
            </a:endParaRPr>
          </a:p>
        </p:txBody>
      </p:sp>
      <p:sp>
        <p:nvSpPr>
          <p:cNvPr id="142" name="Google Shape;142;p4">
            <a:extLst>
              <a:ext uri="{FF2B5EF4-FFF2-40B4-BE49-F238E27FC236}">
                <a16:creationId xmlns:a16="http://schemas.microsoft.com/office/drawing/2014/main" id="{98CA8621-BFAC-C89B-5C26-B137B5D3CFC9}"/>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4C903BB0-DC35-DF6F-9DDA-D6DFC3DDFC10}"/>
              </a:ext>
            </a:extLst>
          </p:cNvPr>
          <p:cNvGraphicFramePr/>
          <p:nvPr>
            <p:extLst>
              <p:ext uri="{D42A27DB-BD31-4B8C-83A1-F6EECF244321}">
                <p14:modId xmlns:p14="http://schemas.microsoft.com/office/powerpoint/2010/main" val="3652773686"/>
              </p:ext>
            </p:extLst>
          </p:nvPr>
        </p:nvGraphicFramePr>
        <p:xfrm>
          <a:off x="1949411" y="3223080"/>
          <a:ext cx="13806403" cy="4095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Google Shape;117;p3">
            <a:extLst>
              <a:ext uri="{FF2B5EF4-FFF2-40B4-BE49-F238E27FC236}">
                <a16:creationId xmlns:a16="http://schemas.microsoft.com/office/drawing/2014/main" id="{E7DAF196-3170-CF42-EF49-BAF1398EF46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E0A0DFC6-4400-B56F-00F2-2B0965B9D51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46C5B0DC-7D27-3CB7-F5B3-EF5F54332842}"/>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00CA59DE-EBEF-6E13-1FD0-19F3A1933B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129957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a:extLst>
            <a:ext uri="{FF2B5EF4-FFF2-40B4-BE49-F238E27FC236}">
              <a16:creationId xmlns:a16="http://schemas.microsoft.com/office/drawing/2014/main" id="{9531E7FF-8495-8E91-FC89-0233D94EE0AA}"/>
            </a:ext>
          </a:extLst>
        </p:cNvPr>
        <p:cNvGrpSpPr/>
        <p:nvPr/>
      </p:nvGrpSpPr>
      <p:grpSpPr>
        <a:xfrm>
          <a:off x="0" y="0"/>
          <a:ext cx="0" cy="0"/>
          <a:chOff x="0" y="0"/>
          <a:chExt cx="0" cy="0"/>
        </a:xfrm>
      </p:grpSpPr>
      <p:sp>
        <p:nvSpPr>
          <p:cNvPr id="163" name="Google Shape;163;p6">
            <a:extLst>
              <a:ext uri="{FF2B5EF4-FFF2-40B4-BE49-F238E27FC236}">
                <a16:creationId xmlns:a16="http://schemas.microsoft.com/office/drawing/2014/main" id="{12EAEB49-F32B-AC38-2E45-578290843947}"/>
              </a:ext>
            </a:extLst>
          </p:cNvPr>
          <p:cNvSpPr txBox="1"/>
          <p:nvPr/>
        </p:nvSpPr>
        <p:spPr>
          <a:xfrm>
            <a:off x="2956987" y="79991"/>
            <a:ext cx="13265244" cy="1184940"/>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2800" b="1" dirty="0">
                <a:solidFill>
                  <a:srgbClr val="033C5B"/>
                </a:solidFill>
                <a:latin typeface="Arial"/>
                <a:ea typeface="Arial"/>
                <a:cs typeface="Arial"/>
                <a:sym typeface="Arial"/>
              </a:rPr>
              <a:t>Identifying Key Elements for Student Engagement</a:t>
            </a:r>
            <a:endParaRPr sz="2800" b="1" dirty="0">
              <a:solidFill>
                <a:srgbClr val="033C5B"/>
              </a:solidFill>
              <a:latin typeface="Arial"/>
              <a:ea typeface="Arial"/>
              <a:cs typeface="Arial"/>
              <a:sym typeface="Arial"/>
            </a:endParaRPr>
          </a:p>
        </p:txBody>
      </p:sp>
      <p:sp>
        <p:nvSpPr>
          <p:cNvPr id="164" name="Google Shape;164;p6">
            <a:extLst>
              <a:ext uri="{FF2B5EF4-FFF2-40B4-BE49-F238E27FC236}">
                <a16:creationId xmlns:a16="http://schemas.microsoft.com/office/drawing/2014/main" id="{85E4ADB0-3EAC-E496-3838-E2EE33F50DE0}"/>
              </a:ext>
            </a:extLst>
          </p:cNvPr>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a:extLst>
              <a:ext uri="{FF2B5EF4-FFF2-40B4-BE49-F238E27FC236}">
                <a16:creationId xmlns:a16="http://schemas.microsoft.com/office/drawing/2014/main" id="{3010D0B8-BB15-BA51-F6F8-BE9191602C24}"/>
              </a:ext>
            </a:extLst>
          </p:cNvPr>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7552A767-70E7-766A-7A54-FFD9AD1A3BB3}"/>
              </a:ext>
            </a:extLst>
          </p:cNvPr>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56FF9D02-A63F-0654-E1E6-435883725A89}"/>
              </a:ext>
            </a:extLst>
          </p:cNvPr>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1AF4A830-1AAA-1D67-CB15-2F8DEBD291C2}"/>
              </a:ext>
            </a:extLst>
          </p:cNvPr>
          <p:cNvGraphicFramePr/>
          <p:nvPr>
            <p:extLst>
              <p:ext uri="{D42A27DB-BD31-4B8C-83A1-F6EECF244321}">
                <p14:modId xmlns:p14="http://schemas.microsoft.com/office/powerpoint/2010/main" val="3648713714"/>
              </p:ext>
            </p:extLst>
          </p:nvPr>
        </p:nvGraphicFramePr>
        <p:xfrm>
          <a:off x="2956987" y="1160994"/>
          <a:ext cx="15089898" cy="7643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2" name="Google Shape;172;p6">
            <a:extLst>
              <a:ext uri="{FF2B5EF4-FFF2-40B4-BE49-F238E27FC236}">
                <a16:creationId xmlns:a16="http://schemas.microsoft.com/office/drawing/2014/main" id="{69697605-2987-9992-F997-7DD0A038646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21B8AD66-265F-BADF-A6E9-43FA2AD6F09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DF62E63F-6E99-D117-1EC0-1129CA63970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9;p3">
            <a:extLst>
              <a:ext uri="{FF2B5EF4-FFF2-40B4-BE49-F238E27FC236}">
                <a16:creationId xmlns:a16="http://schemas.microsoft.com/office/drawing/2014/main" id="{9BF9A5B3-3BD9-E234-47D0-BB5D9950359C}"/>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5" name="Picture 4">
            <a:extLst>
              <a:ext uri="{FF2B5EF4-FFF2-40B4-BE49-F238E27FC236}">
                <a16:creationId xmlns:a16="http://schemas.microsoft.com/office/drawing/2014/main" id="{A08DC604-6803-A33E-4CC5-F6E281548B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12113496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3947</Words>
  <Application>Microsoft Office PowerPoint</Application>
  <PresentationFormat>Custom</PresentationFormat>
  <Paragraphs>155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Anthony Carty</dc:creator>
  <cp:lastModifiedBy>Sotiria Tsalamani</cp:lastModifiedBy>
  <cp:revision>8</cp:revision>
  <dcterms:created xsi:type="dcterms:W3CDTF">2006-08-16T00:00:00Z</dcterms:created>
  <dcterms:modified xsi:type="dcterms:W3CDTF">2024-11-07T20:15:36Z</dcterms:modified>
</cp:coreProperties>
</file>