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6"/>
  </p:notesMasterIdLst>
  <p:sldIdLst>
    <p:sldId id="256" r:id="rId5"/>
    <p:sldId id="257" r:id="rId6"/>
    <p:sldId id="258" r:id="rId7"/>
    <p:sldId id="265" r:id="rId8"/>
    <p:sldId id="266" r:id="rId9"/>
    <p:sldId id="259" r:id="rId10"/>
    <p:sldId id="268" r:id="rId11"/>
    <p:sldId id="267" r:id="rId12"/>
    <p:sldId id="270" r:id="rId13"/>
    <p:sldId id="261" r:id="rId14"/>
    <p:sldId id="274" r:id="rId15"/>
    <p:sldId id="262" r:id="rId16"/>
    <p:sldId id="276" r:id="rId17"/>
    <p:sldId id="271" r:id="rId18"/>
    <p:sldId id="272" r:id="rId19"/>
    <p:sldId id="273" r:id="rId20"/>
    <p:sldId id="269" r:id="rId21"/>
    <p:sldId id="277" r:id="rId22"/>
    <p:sldId id="263" r:id="rId23"/>
    <p:sldId id="275" r:id="rId24"/>
    <p:sldId id="264" r:id="rId25"/>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7" roundtripDataSignature="AMtx7mjddAe+ACMqcCjwGPXN6EMcrof/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67C418-5AE2-4F4C-BE89-534322115691}" v="21" dt="2024-11-08T19:59:50.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78"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customschemas.google.com/relationships/presentationmetadata" Target="metadata"/><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4.svg"/></Relationships>
</file>

<file path=ppt/diagrams/_rels/data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7.svg"/></Relationships>
</file>

<file path=ppt/diagrams/_rels/data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ata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34.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7.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EBF6B1-41AA-4683-9F0F-1500260D53F8}"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241D674E-B960-4000-93F5-19A3AF86E94A}">
      <dgm:prSet custT="1"/>
      <dgm:spPr/>
      <dgm:t>
        <a:bodyPr/>
        <a:lstStyle/>
        <a:p>
          <a:pPr>
            <a:lnSpc>
              <a:spcPct val="100000"/>
            </a:lnSpc>
          </a:pPr>
          <a:r>
            <a:rPr lang="en-GB" sz="2400" b="0" i="0"/>
            <a:t>Compromiso y participación: Las aulas invertidas permiten a los estudiantes prepararse de forma independiente, lo que mejora su preparación para las sesiones interactivas.</a:t>
          </a:r>
          <a:endParaRPr lang="en-US" sz="2400"/>
        </a:p>
      </dgm:t>
    </dgm:pt>
    <dgm:pt modelId="{EF92F929-BEC2-4CFA-9B29-0E487BA2D333}" type="parTrans" cxnId="{7687736F-CBDC-4024-9468-75859907FAE3}">
      <dgm:prSet/>
      <dgm:spPr/>
      <dgm:t>
        <a:bodyPr/>
        <a:lstStyle/>
        <a:p>
          <a:endParaRPr lang="en-US" sz="2000"/>
        </a:p>
      </dgm:t>
    </dgm:pt>
    <dgm:pt modelId="{A11B2164-AE3D-46CA-A89E-A3C127347154}" type="sibTrans" cxnId="{7687736F-CBDC-4024-9468-75859907FAE3}">
      <dgm:prSet/>
      <dgm:spPr/>
      <dgm:t>
        <a:bodyPr/>
        <a:lstStyle/>
        <a:p>
          <a:endParaRPr lang="en-US" sz="2000"/>
        </a:p>
      </dgm:t>
    </dgm:pt>
    <dgm:pt modelId="{2A170CDF-CCED-4F1A-8F08-EEC9250D5619}">
      <dgm:prSet custT="1"/>
      <dgm:spPr/>
      <dgm:t>
        <a:bodyPr/>
        <a:lstStyle/>
        <a:p>
          <a:pPr>
            <a:lnSpc>
              <a:spcPct val="100000"/>
            </a:lnSpc>
          </a:pPr>
          <a:r>
            <a:rPr lang="en-GB" sz="2400" b="0" i="0"/>
            <a:t>Aprendizaje personalizado: Los estudiantes controlan el ritmo de estudio previo a la clase, lo que les permite disponer de más tiempo para las tareas prácticas en clase.</a:t>
          </a:r>
          <a:endParaRPr lang="en-US" sz="2400"/>
        </a:p>
      </dgm:t>
    </dgm:pt>
    <dgm:pt modelId="{02563F21-E24D-47F9-AFD2-C9171CB663D2}" type="parTrans" cxnId="{1CF16376-CB40-424F-9AB5-FEA26234F053}">
      <dgm:prSet/>
      <dgm:spPr/>
      <dgm:t>
        <a:bodyPr/>
        <a:lstStyle/>
        <a:p>
          <a:endParaRPr lang="en-US" sz="2000"/>
        </a:p>
      </dgm:t>
    </dgm:pt>
    <dgm:pt modelId="{03E100EE-F021-40C7-9C9D-3AE8F16163E0}" type="sibTrans" cxnId="{1CF16376-CB40-424F-9AB5-FEA26234F053}">
      <dgm:prSet/>
      <dgm:spPr/>
      <dgm:t>
        <a:bodyPr/>
        <a:lstStyle/>
        <a:p>
          <a:endParaRPr lang="en-US" sz="2000"/>
        </a:p>
      </dgm:t>
    </dgm:pt>
    <dgm:pt modelId="{0EBC551D-BF68-42BC-9A33-F4290B69FF72}">
      <dgm:prSet custT="1"/>
      <dgm:spPr/>
      <dgm:t>
        <a:bodyPr/>
        <a:lstStyle/>
        <a:p>
          <a:pPr>
            <a:lnSpc>
              <a:spcPct val="100000"/>
            </a:lnSpc>
          </a:pPr>
          <a:r>
            <a:rPr lang="en-GB" sz="2400" b="0" i="0"/>
            <a:t>Mejores resultados: Los estudiantes experimentan un aprendizaje activo y una aplicación en el mundo real, lo que mejora la retención de habilidades.</a:t>
          </a:r>
          <a:endParaRPr lang="en-US" sz="2400"/>
        </a:p>
      </dgm:t>
    </dgm:pt>
    <dgm:pt modelId="{0918E8CA-2543-451E-A267-E15972D2ACA2}" type="parTrans" cxnId="{8DAAEF5E-48AB-4D69-A103-3CA3CD613C9D}">
      <dgm:prSet/>
      <dgm:spPr/>
      <dgm:t>
        <a:bodyPr/>
        <a:lstStyle/>
        <a:p>
          <a:endParaRPr lang="en-US" sz="2000"/>
        </a:p>
      </dgm:t>
    </dgm:pt>
    <dgm:pt modelId="{1D761ADE-B47D-4D1C-8ACB-6364EE7BFF87}" type="sibTrans" cxnId="{8DAAEF5E-48AB-4D69-A103-3CA3CD613C9D}">
      <dgm:prSet/>
      <dgm:spPr/>
      <dgm:t>
        <a:bodyPr/>
        <a:lstStyle/>
        <a:p>
          <a:endParaRPr lang="en-US" sz="2000"/>
        </a:p>
      </dgm:t>
    </dgm:pt>
    <dgm:pt modelId="{C77A389A-6D61-4561-9A7E-A1D5D94B1BD6}">
      <dgm:prSet custT="1"/>
      <dgm:spPr/>
      <dgm:t>
        <a:bodyPr/>
        <a:lstStyle/>
        <a:p>
          <a:pPr>
            <a:lnSpc>
              <a:spcPct val="100000"/>
            </a:lnSpc>
          </a:pPr>
          <a:r>
            <a:rPr lang="en-GB" sz="2400" b="0" i="0"/>
            <a:t>Desarrollo de habilidades interpersonales: La colaboración en las flipped classrooms fomenta el trabajo en equipo, la resolución de problemas y la autodirección.</a:t>
          </a:r>
          <a:endParaRPr lang="en-US" sz="2400"/>
        </a:p>
      </dgm:t>
    </dgm:pt>
    <dgm:pt modelId="{4FCDD682-E85E-438E-BF95-9B88AA74E152}" type="parTrans" cxnId="{4270E985-63E6-4553-9226-4419EC60D6B6}">
      <dgm:prSet/>
      <dgm:spPr/>
      <dgm:t>
        <a:bodyPr/>
        <a:lstStyle/>
        <a:p>
          <a:endParaRPr lang="en-US" sz="2000"/>
        </a:p>
      </dgm:t>
    </dgm:pt>
    <dgm:pt modelId="{9229F9C7-E6EB-4130-AD40-93486B79DCDB}" type="sibTrans" cxnId="{4270E985-63E6-4553-9226-4419EC60D6B6}">
      <dgm:prSet/>
      <dgm:spPr/>
      <dgm:t>
        <a:bodyPr/>
        <a:lstStyle/>
        <a:p>
          <a:endParaRPr lang="en-US" sz="2000"/>
        </a:p>
      </dgm:t>
    </dgm:pt>
    <dgm:pt modelId="{5A49B83A-3F0D-4B70-9F79-FC3AB2429BCA}" type="pres">
      <dgm:prSet presAssocID="{5CEBF6B1-41AA-4683-9F0F-1500260D53F8}" presName="root" presStyleCnt="0">
        <dgm:presLayoutVars>
          <dgm:dir/>
          <dgm:resizeHandles val="exact"/>
        </dgm:presLayoutVars>
      </dgm:prSet>
      <dgm:spPr/>
    </dgm:pt>
    <dgm:pt modelId="{538F02CD-BE90-44C2-94F9-CDB38DDCBB07}" type="pres">
      <dgm:prSet presAssocID="{241D674E-B960-4000-93F5-19A3AF86E94A}" presName="compNode" presStyleCnt="0"/>
      <dgm:spPr/>
    </dgm:pt>
    <dgm:pt modelId="{F0AC7D85-E1FF-4D43-8926-2CAFCCA31D52}" type="pres">
      <dgm:prSet presAssocID="{241D674E-B960-4000-93F5-19A3AF86E94A}" presName="bgRect" presStyleLbl="bgShp" presStyleIdx="0" presStyleCnt="4"/>
      <dgm:spPr/>
    </dgm:pt>
    <dgm:pt modelId="{F748625B-75C2-4796-AF8A-5EE2190C4689}" type="pres">
      <dgm:prSet presAssocID="{241D674E-B960-4000-93F5-19A3AF86E94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lackboard"/>
        </a:ext>
      </dgm:extLst>
    </dgm:pt>
    <dgm:pt modelId="{36E48CF0-306B-4690-A023-25F74B31968F}" type="pres">
      <dgm:prSet presAssocID="{241D674E-B960-4000-93F5-19A3AF86E94A}" presName="spaceRect" presStyleCnt="0"/>
      <dgm:spPr/>
    </dgm:pt>
    <dgm:pt modelId="{9E48E2BB-FCEF-42FE-BC9D-22CFDF64F903}" type="pres">
      <dgm:prSet presAssocID="{241D674E-B960-4000-93F5-19A3AF86E94A}" presName="parTx" presStyleLbl="revTx" presStyleIdx="0" presStyleCnt="4">
        <dgm:presLayoutVars>
          <dgm:chMax val="0"/>
          <dgm:chPref val="0"/>
        </dgm:presLayoutVars>
      </dgm:prSet>
      <dgm:spPr/>
    </dgm:pt>
    <dgm:pt modelId="{6D06BA60-BC55-42BE-A886-064CA7C85EC8}" type="pres">
      <dgm:prSet presAssocID="{A11B2164-AE3D-46CA-A89E-A3C127347154}" presName="sibTrans" presStyleCnt="0"/>
      <dgm:spPr/>
    </dgm:pt>
    <dgm:pt modelId="{F5723F19-C193-4589-8716-1F2D0EFA6871}" type="pres">
      <dgm:prSet presAssocID="{2A170CDF-CCED-4F1A-8F08-EEC9250D5619}" presName="compNode" presStyleCnt="0"/>
      <dgm:spPr/>
    </dgm:pt>
    <dgm:pt modelId="{B75D9FDD-EE1F-42CE-80A0-62D54E333CA8}" type="pres">
      <dgm:prSet presAssocID="{2A170CDF-CCED-4F1A-8F08-EEC9250D5619}" presName="bgRect" presStyleLbl="bgShp" presStyleIdx="1" presStyleCnt="4"/>
      <dgm:spPr/>
    </dgm:pt>
    <dgm:pt modelId="{5165981C-EDBF-4C27-B69A-08A4A5DD5EF4}" type="pres">
      <dgm:prSet presAssocID="{2A170CDF-CCED-4F1A-8F08-EEC9250D56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74FB058D-2488-4D22-A852-F184B558DB7D}" type="pres">
      <dgm:prSet presAssocID="{2A170CDF-CCED-4F1A-8F08-EEC9250D5619}" presName="spaceRect" presStyleCnt="0"/>
      <dgm:spPr/>
    </dgm:pt>
    <dgm:pt modelId="{4BEFD1E5-8F48-479B-964F-7A4972BBE71D}" type="pres">
      <dgm:prSet presAssocID="{2A170CDF-CCED-4F1A-8F08-EEC9250D5619}" presName="parTx" presStyleLbl="revTx" presStyleIdx="1" presStyleCnt="4">
        <dgm:presLayoutVars>
          <dgm:chMax val="0"/>
          <dgm:chPref val="0"/>
        </dgm:presLayoutVars>
      </dgm:prSet>
      <dgm:spPr/>
    </dgm:pt>
    <dgm:pt modelId="{0177843A-F418-4C15-885C-E918129763CB}" type="pres">
      <dgm:prSet presAssocID="{03E100EE-F021-40C7-9C9D-3AE8F16163E0}" presName="sibTrans" presStyleCnt="0"/>
      <dgm:spPr/>
    </dgm:pt>
    <dgm:pt modelId="{97E851FB-D8AC-4BBB-9818-3720DC5A7FB1}" type="pres">
      <dgm:prSet presAssocID="{0EBC551D-BF68-42BC-9A33-F4290B69FF72}" presName="compNode" presStyleCnt="0"/>
      <dgm:spPr/>
    </dgm:pt>
    <dgm:pt modelId="{26666A61-CD11-4260-BBFE-A09818FE39BD}" type="pres">
      <dgm:prSet presAssocID="{0EBC551D-BF68-42BC-9A33-F4290B69FF72}" presName="bgRect" presStyleLbl="bgShp" presStyleIdx="2" presStyleCnt="4"/>
      <dgm:spPr/>
    </dgm:pt>
    <dgm:pt modelId="{C32049FF-BFA7-4DBA-8FC2-46F8F0FDFF42}" type="pres">
      <dgm:prSet presAssocID="{0EBC551D-BF68-42BC-9A33-F4290B69FF7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BC64EFA9-E551-410C-9DE3-AB7236C6D4E5}" type="pres">
      <dgm:prSet presAssocID="{0EBC551D-BF68-42BC-9A33-F4290B69FF72}" presName="spaceRect" presStyleCnt="0"/>
      <dgm:spPr/>
    </dgm:pt>
    <dgm:pt modelId="{3DF6CD08-4105-4383-9073-71848831CAA1}" type="pres">
      <dgm:prSet presAssocID="{0EBC551D-BF68-42BC-9A33-F4290B69FF72}" presName="parTx" presStyleLbl="revTx" presStyleIdx="2" presStyleCnt="4">
        <dgm:presLayoutVars>
          <dgm:chMax val="0"/>
          <dgm:chPref val="0"/>
        </dgm:presLayoutVars>
      </dgm:prSet>
      <dgm:spPr/>
    </dgm:pt>
    <dgm:pt modelId="{76EBFBFA-94B2-4CAC-85F0-524AF1885033}" type="pres">
      <dgm:prSet presAssocID="{1D761ADE-B47D-4D1C-8ACB-6364EE7BFF87}" presName="sibTrans" presStyleCnt="0"/>
      <dgm:spPr/>
    </dgm:pt>
    <dgm:pt modelId="{D3ABD439-81F8-4E9F-B801-A7D3F877348D}" type="pres">
      <dgm:prSet presAssocID="{C77A389A-6D61-4561-9A7E-A1D5D94B1BD6}" presName="compNode" presStyleCnt="0"/>
      <dgm:spPr/>
    </dgm:pt>
    <dgm:pt modelId="{530DC43D-AB15-45E0-9287-D2C40AB1345D}" type="pres">
      <dgm:prSet presAssocID="{C77A389A-6D61-4561-9A7E-A1D5D94B1BD6}" presName="bgRect" presStyleLbl="bgShp" presStyleIdx="3" presStyleCnt="4"/>
      <dgm:spPr/>
    </dgm:pt>
    <dgm:pt modelId="{A9089660-AB41-4FC2-B2F7-C11D0079A3A5}" type="pres">
      <dgm:prSet presAssocID="{C77A389A-6D61-4561-9A7E-A1D5D94B1BD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d with Gears"/>
        </a:ext>
      </dgm:extLst>
    </dgm:pt>
    <dgm:pt modelId="{20FEC478-9532-4760-9168-476E8FB2EDA4}" type="pres">
      <dgm:prSet presAssocID="{C77A389A-6D61-4561-9A7E-A1D5D94B1BD6}" presName="spaceRect" presStyleCnt="0"/>
      <dgm:spPr/>
    </dgm:pt>
    <dgm:pt modelId="{2A03825D-ACE1-4935-8AE6-8D940B225579}" type="pres">
      <dgm:prSet presAssocID="{C77A389A-6D61-4561-9A7E-A1D5D94B1BD6}" presName="parTx" presStyleLbl="revTx" presStyleIdx="3" presStyleCnt="4">
        <dgm:presLayoutVars>
          <dgm:chMax val="0"/>
          <dgm:chPref val="0"/>
        </dgm:presLayoutVars>
      </dgm:prSet>
      <dgm:spPr/>
    </dgm:pt>
  </dgm:ptLst>
  <dgm:cxnLst>
    <dgm:cxn modelId="{CFBAAF07-69E3-4AD5-8D11-F0BD5482C30C}" type="presOf" srcId="{5CEBF6B1-41AA-4683-9F0F-1500260D53F8}" destId="{5A49B83A-3F0D-4B70-9F79-FC3AB2429BCA}" srcOrd="0" destOrd="0" presId="urn:microsoft.com/office/officeart/2018/2/layout/IconVerticalSolidList"/>
    <dgm:cxn modelId="{7D3CF91F-EE42-412B-B309-10D364B293D7}" type="presOf" srcId="{C77A389A-6D61-4561-9A7E-A1D5D94B1BD6}" destId="{2A03825D-ACE1-4935-8AE6-8D940B225579}" srcOrd="0" destOrd="0" presId="urn:microsoft.com/office/officeart/2018/2/layout/IconVerticalSolidList"/>
    <dgm:cxn modelId="{8DAAEF5E-48AB-4D69-A103-3CA3CD613C9D}" srcId="{5CEBF6B1-41AA-4683-9F0F-1500260D53F8}" destId="{0EBC551D-BF68-42BC-9A33-F4290B69FF72}" srcOrd="2" destOrd="0" parTransId="{0918E8CA-2543-451E-A267-E15972D2ACA2}" sibTransId="{1D761ADE-B47D-4D1C-8ACB-6364EE7BFF87}"/>
    <dgm:cxn modelId="{8A6BBC49-CE46-489C-8802-8D84D4026CE6}" type="presOf" srcId="{241D674E-B960-4000-93F5-19A3AF86E94A}" destId="{9E48E2BB-FCEF-42FE-BC9D-22CFDF64F903}" srcOrd="0" destOrd="0" presId="urn:microsoft.com/office/officeart/2018/2/layout/IconVerticalSolidList"/>
    <dgm:cxn modelId="{7687736F-CBDC-4024-9468-75859907FAE3}" srcId="{5CEBF6B1-41AA-4683-9F0F-1500260D53F8}" destId="{241D674E-B960-4000-93F5-19A3AF86E94A}" srcOrd="0" destOrd="0" parTransId="{EF92F929-BEC2-4CFA-9B29-0E487BA2D333}" sibTransId="{A11B2164-AE3D-46CA-A89E-A3C127347154}"/>
    <dgm:cxn modelId="{1CF16376-CB40-424F-9AB5-FEA26234F053}" srcId="{5CEBF6B1-41AA-4683-9F0F-1500260D53F8}" destId="{2A170CDF-CCED-4F1A-8F08-EEC9250D5619}" srcOrd="1" destOrd="0" parTransId="{02563F21-E24D-47F9-AFD2-C9171CB663D2}" sibTransId="{03E100EE-F021-40C7-9C9D-3AE8F16163E0}"/>
    <dgm:cxn modelId="{4270E985-63E6-4553-9226-4419EC60D6B6}" srcId="{5CEBF6B1-41AA-4683-9F0F-1500260D53F8}" destId="{C77A389A-6D61-4561-9A7E-A1D5D94B1BD6}" srcOrd="3" destOrd="0" parTransId="{4FCDD682-E85E-438E-BF95-9B88AA74E152}" sibTransId="{9229F9C7-E6EB-4130-AD40-93486B79DCDB}"/>
    <dgm:cxn modelId="{69863AA0-9031-4F72-8F24-557400D6F9A8}" type="presOf" srcId="{2A170CDF-CCED-4F1A-8F08-EEC9250D5619}" destId="{4BEFD1E5-8F48-479B-964F-7A4972BBE71D}" srcOrd="0" destOrd="0" presId="urn:microsoft.com/office/officeart/2018/2/layout/IconVerticalSolidList"/>
    <dgm:cxn modelId="{060C6BCA-1CDD-4E0D-A31B-F597DFE1EB9E}" type="presOf" srcId="{0EBC551D-BF68-42BC-9A33-F4290B69FF72}" destId="{3DF6CD08-4105-4383-9073-71848831CAA1}" srcOrd="0" destOrd="0" presId="urn:microsoft.com/office/officeart/2018/2/layout/IconVerticalSolidList"/>
    <dgm:cxn modelId="{92A6542C-E977-4E79-9189-29653703B239}" type="presParOf" srcId="{5A49B83A-3F0D-4B70-9F79-FC3AB2429BCA}" destId="{538F02CD-BE90-44C2-94F9-CDB38DDCBB07}" srcOrd="0" destOrd="0" presId="urn:microsoft.com/office/officeart/2018/2/layout/IconVerticalSolidList"/>
    <dgm:cxn modelId="{31A4C789-516C-4F6F-8DF4-8BD5A9B709D0}" type="presParOf" srcId="{538F02CD-BE90-44C2-94F9-CDB38DDCBB07}" destId="{F0AC7D85-E1FF-4D43-8926-2CAFCCA31D52}" srcOrd="0" destOrd="0" presId="urn:microsoft.com/office/officeart/2018/2/layout/IconVerticalSolidList"/>
    <dgm:cxn modelId="{EA37B086-C12B-447B-96F5-9DC0A3A10ED7}" type="presParOf" srcId="{538F02CD-BE90-44C2-94F9-CDB38DDCBB07}" destId="{F748625B-75C2-4796-AF8A-5EE2190C4689}" srcOrd="1" destOrd="0" presId="urn:microsoft.com/office/officeart/2018/2/layout/IconVerticalSolidList"/>
    <dgm:cxn modelId="{9938C226-2174-4601-B62E-226A06B15A09}" type="presParOf" srcId="{538F02CD-BE90-44C2-94F9-CDB38DDCBB07}" destId="{36E48CF0-306B-4690-A023-25F74B31968F}" srcOrd="2" destOrd="0" presId="urn:microsoft.com/office/officeart/2018/2/layout/IconVerticalSolidList"/>
    <dgm:cxn modelId="{7F46D8CF-BEB0-4833-A708-A9C10772E213}" type="presParOf" srcId="{538F02CD-BE90-44C2-94F9-CDB38DDCBB07}" destId="{9E48E2BB-FCEF-42FE-BC9D-22CFDF64F903}" srcOrd="3" destOrd="0" presId="urn:microsoft.com/office/officeart/2018/2/layout/IconVerticalSolidList"/>
    <dgm:cxn modelId="{973E1F44-61F3-48E6-B2FA-01A0A68067D7}" type="presParOf" srcId="{5A49B83A-3F0D-4B70-9F79-FC3AB2429BCA}" destId="{6D06BA60-BC55-42BE-A886-064CA7C85EC8}" srcOrd="1" destOrd="0" presId="urn:microsoft.com/office/officeart/2018/2/layout/IconVerticalSolidList"/>
    <dgm:cxn modelId="{E352EA1D-3155-44EC-8A49-8CE5E41386D8}" type="presParOf" srcId="{5A49B83A-3F0D-4B70-9F79-FC3AB2429BCA}" destId="{F5723F19-C193-4589-8716-1F2D0EFA6871}" srcOrd="2" destOrd="0" presId="urn:microsoft.com/office/officeart/2018/2/layout/IconVerticalSolidList"/>
    <dgm:cxn modelId="{0EF72F42-F89F-41A9-9FC1-AF6BACB4DAEF}" type="presParOf" srcId="{F5723F19-C193-4589-8716-1F2D0EFA6871}" destId="{B75D9FDD-EE1F-42CE-80A0-62D54E333CA8}" srcOrd="0" destOrd="0" presId="urn:microsoft.com/office/officeart/2018/2/layout/IconVerticalSolidList"/>
    <dgm:cxn modelId="{8FF61F19-8D99-4D87-945E-CD9C73D0CA44}" type="presParOf" srcId="{F5723F19-C193-4589-8716-1F2D0EFA6871}" destId="{5165981C-EDBF-4C27-B69A-08A4A5DD5EF4}" srcOrd="1" destOrd="0" presId="urn:microsoft.com/office/officeart/2018/2/layout/IconVerticalSolidList"/>
    <dgm:cxn modelId="{1882FA1B-197F-4C16-B98F-14344A5DEFBA}" type="presParOf" srcId="{F5723F19-C193-4589-8716-1F2D0EFA6871}" destId="{74FB058D-2488-4D22-A852-F184B558DB7D}" srcOrd="2" destOrd="0" presId="urn:microsoft.com/office/officeart/2018/2/layout/IconVerticalSolidList"/>
    <dgm:cxn modelId="{BC055511-4326-47CD-AD3A-4C2E1FFD0B54}" type="presParOf" srcId="{F5723F19-C193-4589-8716-1F2D0EFA6871}" destId="{4BEFD1E5-8F48-479B-964F-7A4972BBE71D}" srcOrd="3" destOrd="0" presId="urn:microsoft.com/office/officeart/2018/2/layout/IconVerticalSolidList"/>
    <dgm:cxn modelId="{EB4F4DEF-F3A8-4103-ABF8-21850DE372A3}" type="presParOf" srcId="{5A49B83A-3F0D-4B70-9F79-FC3AB2429BCA}" destId="{0177843A-F418-4C15-885C-E918129763CB}" srcOrd="3" destOrd="0" presId="urn:microsoft.com/office/officeart/2018/2/layout/IconVerticalSolidList"/>
    <dgm:cxn modelId="{2562D88C-1BAF-46BB-BC2C-299309F97A03}" type="presParOf" srcId="{5A49B83A-3F0D-4B70-9F79-FC3AB2429BCA}" destId="{97E851FB-D8AC-4BBB-9818-3720DC5A7FB1}" srcOrd="4" destOrd="0" presId="urn:microsoft.com/office/officeart/2018/2/layout/IconVerticalSolidList"/>
    <dgm:cxn modelId="{AF66C1DA-7E88-424F-B10D-71FA5CC47714}" type="presParOf" srcId="{97E851FB-D8AC-4BBB-9818-3720DC5A7FB1}" destId="{26666A61-CD11-4260-BBFE-A09818FE39BD}" srcOrd="0" destOrd="0" presId="urn:microsoft.com/office/officeart/2018/2/layout/IconVerticalSolidList"/>
    <dgm:cxn modelId="{35BF58E7-C53D-48C2-A7B3-A66FA19C7115}" type="presParOf" srcId="{97E851FB-D8AC-4BBB-9818-3720DC5A7FB1}" destId="{C32049FF-BFA7-4DBA-8FC2-46F8F0FDFF42}" srcOrd="1" destOrd="0" presId="urn:microsoft.com/office/officeart/2018/2/layout/IconVerticalSolidList"/>
    <dgm:cxn modelId="{106A12E5-509F-4E76-9677-7FC3EC7E8CB8}" type="presParOf" srcId="{97E851FB-D8AC-4BBB-9818-3720DC5A7FB1}" destId="{BC64EFA9-E551-410C-9DE3-AB7236C6D4E5}" srcOrd="2" destOrd="0" presId="urn:microsoft.com/office/officeart/2018/2/layout/IconVerticalSolidList"/>
    <dgm:cxn modelId="{79CFD827-CF7C-4A9D-B619-673DF158A602}" type="presParOf" srcId="{97E851FB-D8AC-4BBB-9818-3720DC5A7FB1}" destId="{3DF6CD08-4105-4383-9073-71848831CAA1}" srcOrd="3" destOrd="0" presId="urn:microsoft.com/office/officeart/2018/2/layout/IconVerticalSolidList"/>
    <dgm:cxn modelId="{8972B4F3-8979-4A96-A76B-CCEE05A4481F}" type="presParOf" srcId="{5A49B83A-3F0D-4B70-9F79-FC3AB2429BCA}" destId="{76EBFBFA-94B2-4CAC-85F0-524AF1885033}" srcOrd="5" destOrd="0" presId="urn:microsoft.com/office/officeart/2018/2/layout/IconVerticalSolidList"/>
    <dgm:cxn modelId="{F4053E70-A35A-4BB2-885B-65E8B594D378}" type="presParOf" srcId="{5A49B83A-3F0D-4B70-9F79-FC3AB2429BCA}" destId="{D3ABD439-81F8-4E9F-B801-A7D3F877348D}" srcOrd="6" destOrd="0" presId="urn:microsoft.com/office/officeart/2018/2/layout/IconVerticalSolidList"/>
    <dgm:cxn modelId="{362F658A-DEF9-4D6F-A661-4E7831F357F6}" type="presParOf" srcId="{D3ABD439-81F8-4E9F-B801-A7D3F877348D}" destId="{530DC43D-AB15-45E0-9287-D2C40AB1345D}" srcOrd="0" destOrd="0" presId="urn:microsoft.com/office/officeart/2018/2/layout/IconVerticalSolidList"/>
    <dgm:cxn modelId="{82AC2F51-EBF1-42EA-B201-D01CD1FB75EA}" type="presParOf" srcId="{D3ABD439-81F8-4E9F-B801-A7D3F877348D}" destId="{A9089660-AB41-4FC2-B2F7-C11D0079A3A5}" srcOrd="1" destOrd="0" presId="urn:microsoft.com/office/officeart/2018/2/layout/IconVerticalSolidList"/>
    <dgm:cxn modelId="{7CD02252-2564-4393-8225-BC82CECDEA7F}" type="presParOf" srcId="{D3ABD439-81F8-4E9F-B801-A7D3F877348D}" destId="{20FEC478-9532-4760-9168-476E8FB2EDA4}" srcOrd="2" destOrd="0" presId="urn:microsoft.com/office/officeart/2018/2/layout/IconVerticalSolidList"/>
    <dgm:cxn modelId="{03D92ECA-4A53-4D13-BB0D-B1C4D147ED22}" type="presParOf" srcId="{D3ABD439-81F8-4E9F-B801-A7D3F877348D}" destId="{2A03825D-ACE1-4935-8AE6-8D940B225579}"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3687D26-921D-4427-A632-E121651BEE3F}" type="doc">
      <dgm:prSet loTypeId="urn:microsoft.com/office/officeart/2005/8/layout/vProcess5" loCatId="process" qsTypeId="urn:microsoft.com/office/officeart/2005/8/quickstyle/simple1" qsCatId="simple" csTypeId="urn:microsoft.com/office/officeart/2005/8/colors/accent6_1" csCatId="accent6"/>
      <dgm:spPr/>
      <dgm:t>
        <a:bodyPr/>
        <a:lstStyle/>
        <a:p>
          <a:endParaRPr lang="en-US"/>
        </a:p>
      </dgm:t>
    </dgm:pt>
    <dgm:pt modelId="{1310AC9B-422B-4B3D-8029-E8BDB877811A}">
      <dgm:prSet/>
      <dgm:spPr/>
      <dgm:t>
        <a:bodyPr/>
        <a:lstStyle/>
        <a:p>
          <a:r>
            <a:rPr lang="en-GB" b="1" i="0"/>
            <a:t>Plataformas de colaboración: </a:t>
          </a:r>
          <a:r>
            <a:rPr lang="en-GB" b="0" i="0"/>
            <a:t>Utilice plataformas en línea como Google Workspace, Microsoft Teams o Slack para facilitar la comunicación, el intercambio de archivos y la gestión de proyectos. Estas plataformas permiten a los estudiantes trabajar juntos de forma sincrónica o asincrónica, posibilitando la colaboración continua fuera del aula.</a:t>
          </a:r>
          <a:endParaRPr lang="en-US"/>
        </a:p>
      </dgm:t>
    </dgm:pt>
    <dgm:pt modelId="{66530B25-BB84-46DC-AD2C-32DDD8A1C1FE}" type="parTrans" cxnId="{4E81993C-00DA-4ED6-A720-0411E2023CEB}">
      <dgm:prSet/>
      <dgm:spPr/>
      <dgm:t>
        <a:bodyPr/>
        <a:lstStyle/>
        <a:p>
          <a:endParaRPr lang="en-US"/>
        </a:p>
      </dgm:t>
    </dgm:pt>
    <dgm:pt modelId="{CCD2CCA0-CEAC-4644-B525-F2ED1CEC829C}" type="sibTrans" cxnId="{4E81993C-00DA-4ED6-A720-0411E2023CEB}">
      <dgm:prSet/>
      <dgm:spPr/>
      <dgm:t>
        <a:bodyPr/>
        <a:lstStyle/>
        <a:p>
          <a:endParaRPr lang="en-US"/>
        </a:p>
      </dgm:t>
    </dgm:pt>
    <dgm:pt modelId="{94692B19-AA1F-4FB9-B29E-E4AC45190D61}">
      <dgm:prSet/>
      <dgm:spPr/>
      <dgm:t>
        <a:bodyPr/>
        <a:lstStyle/>
        <a:p>
          <a:r>
            <a:rPr lang="en-GB" b="1" i="0"/>
            <a:t>Pizarras interactivas: </a:t>
          </a:r>
          <a:r>
            <a:rPr lang="en-GB" b="0" i="0"/>
            <a:t>Herramientas como Miro o Jamboard ofrecen un espacio compartido para el brainstorming, la diagramación y la organización de ideas. Son especialmente eficaces para visualizar conceptos, planificar proyectos y recabar opiniones en tiempo real.</a:t>
          </a:r>
          <a:endParaRPr lang="en-US"/>
        </a:p>
      </dgm:t>
    </dgm:pt>
    <dgm:pt modelId="{6A8EF310-A7B8-4CE7-8295-BE2676E80033}" type="parTrans" cxnId="{93441E9A-27C8-4BB9-9760-2568002A0437}">
      <dgm:prSet/>
      <dgm:spPr/>
      <dgm:t>
        <a:bodyPr/>
        <a:lstStyle/>
        <a:p>
          <a:endParaRPr lang="en-US"/>
        </a:p>
      </dgm:t>
    </dgm:pt>
    <dgm:pt modelId="{9D535D33-0D69-4BF7-9693-0851167015EF}" type="sibTrans" cxnId="{93441E9A-27C8-4BB9-9760-2568002A0437}">
      <dgm:prSet/>
      <dgm:spPr/>
      <dgm:t>
        <a:bodyPr/>
        <a:lstStyle/>
        <a:p>
          <a:endParaRPr lang="en-US"/>
        </a:p>
      </dgm:t>
    </dgm:pt>
    <dgm:pt modelId="{E0DCB078-ACF7-43B7-A0D8-DDAD10ED0689}">
      <dgm:prSet/>
      <dgm:spPr/>
      <dgm:t>
        <a:bodyPr/>
        <a:lstStyle/>
        <a:p>
          <a:r>
            <a:rPr lang="en-GB" b="1" i="0"/>
            <a:t>Sistemas de evaluación por pares: </a:t>
          </a:r>
          <a:r>
            <a:rPr lang="en-GB" b="0" i="0"/>
            <a:t>Implemente sistemas para la retroalimentación entre pares, como Turnitin PeerMark u otras herramientas de evaluación entre pares. Estos sistemas animan a los estudiantes a criticar el trabajo de los demás de forma constructiva, fomentando una cultura de mejora continua y apoyo mutuo.</a:t>
          </a:r>
          <a:endParaRPr lang="en-US"/>
        </a:p>
      </dgm:t>
    </dgm:pt>
    <dgm:pt modelId="{17C4CBBA-AFFE-444D-88D3-4DEE18C3531F}" type="parTrans" cxnId="{B8F3772B-6740-4C76-8D2E-452566A3A43E}">
      <dgm:prSet/>
      <dgm:spPr/>
      <dgm:t>
        <a:bodyPr/>
        <a:lstStyle/>
        <a:p>
          <a:endParaRPr lang="en-US"/>
        </a:p>
      </dgm:t>
    </dgm:pt>
    <dgm:pt modelId="{3661FDFD-D66F-4D85-8592-BF1DA6FA82E4}" type="sibTrans" cxnId="{B8F3772B-6740-4C76-8D2E-452566A3A43E}">
      <dgm:prSet/>
      <dgm:spPr/>
      <dgm:t>
        <a:bodyPr/>
        <a:lstStyle/>
        <a:p>
          <a:endParaRPr lang="en-US"/>
        </a:p>
      </dgm:t>
    </dgm:pt>
    <dgm:pt modelId="{A1AE83A7-061B-4C4B-B392-9A399F08828D}">
      <dgm:prSet/>
      <dgm:spPr/>
      <dgm:t>
        <a:bodyPr/>
        <a:lstStyle/>
        <a:p>
          <a:r>
            <a:rPr lang="en-GB" b="1" i="0"/>
            <a:t>Herramientas de gestión de proyectos: </a:t>
          </a:r>
          <a:r>
            <a:rPr lang="en-GB" b="0" i="0"/>
            <a:t>Fomenta el uso de software de gestión de proyectos como Trello o Asana para ayudar a los grupos de estudiantes a planificar, ejecutar y supervisar sus proyectos colaborativos. Estas herramientas pueden ayudar a mantener el rumbo de los proyectos y garantizar que todos los miembros contribuyan por igual.</a:t>
          </a:r>
          <a:endParaRPr lang="en-US"/>
        </a:p>
      </dgm:t>
    </dgm:pt>
    <dgm:pt modelId="{33F29E29-4651-4365-A77B-3D9067DC3BC3}" type="parTrans" cxnId="{C60407A0-393A-43F4-8A92-D279DAE0FD40}">
      <dgm:prSet/>
      <dgm:spPr/>
      <dgm:t>
        <a:bodyPr/>
        <a:lstStyle/>
        <a:p>
          <a:endParaRPr lang="en-US"/>
        </a:p>
      </dgm:t>
    </dgm:pt>
    <dgm:pt modelId="{2943C764-237A-4AA3-A047-070B1A4EEE3C}" type="sibTrans" cxnId="{C60407A0-393A-43F4-8A92-D279DAE0FD40}">
      <dgm:prSet/>
      <dgm:spPr/>
      <dgm:t>
        <a:bodyPr/>
        <a:lstStyle/>
        <a:p>
          <a:endParaRPr lang="en-US"/>
        </a:p>
      </dgm:t>
    </dgm:pt>
    <dgm:pt modelId="{11AA4575-5486-4A69-AFBE-F54CB61F8B66}" type="pres">
      <dgm:prSet presAssocID="{23687D26-921D-4427-A632-E121651BEE3F}" presName="outerComposite" presStyleCnt="0">
        <dgm:presLayoutVars>
          <dgm:chMax val="5"/>
          <dgm:dir/>
          <dgm:resizeHandles val="exact"/>
        </dgm:presLayoutVars>
      </dgm:prSet>
      <dgm:spPr/>
    </dgm:pt>
    <dgm:pt modelId="{EEB361FF-0C8D-48B8-A03F-612ABA764D1C}" type="pres">
      <dgm:prSet presAssocID="{23687D26-921D-4427-A632-E121651BEE3F}" presName="dummyMaxCanvas" presStyleCnt="0">
        <dgm:presLayoutVars/>
      </dgm:prSet>
      <dgm:spPr/>
    </dgm:pt>
    <dgm:pt modelId="{42C2E4FE-764C-4548-AED9-F572901E6090}" type="pres">
      <dgm:prSet presAssocID="{23687D26-921D-4427-A632-E121651BEE3F}" presName="FourNodes_1" presStyleLbl="node1" presStyleIdx="0" presStyleCnt="4">
        <dgm:presLayoutVars>
          <dgm:bulletEnabled val="1"/>
        </dgm:presLayoutVars>
      </dgm:prSet>
      <dgm:spPr/>
    </dgm:pt>
    <dgm:pt modelId="{5A021564-7012-4E36-A009-D111B8154CC4}" type="pres">
      <dgm:prSet presAssocID="{23687D26-921D-4427-A632-E121651BEE3F}" presName="FourNodes_2" presStyleLbl="node1" presStyleIdx="1" presStyleCnt="4">
        <dgm:presLayoutVars>
          <dgm:bulletEnabled val="1"/>
        </dgm:presLayoutVars>
      </dgm:prSet>
      <dgm:spPr/>
    </dgm:pt>
    <dgm:pt modelId="{4A74D16B-4D50-4B4E-8BD5-ED550365B2E3}" type="pres">
      <dgm:prSet presAssocID="{23687D26-921D-4427-A632-E121651BEE3F}" presName="FourNodes_3" presStyleLbl="node1" presStyleIdx="2" presStyleCnt="4">
        <dgm:presLayoutVars>
          <dgm:bulletEnabled val="1"/>
        </dgm:presLayoutVars>
      </dgm:prSet>
      <dgm:spPr/>
    </dgm:pt>
    <dgm:pt modelId="{B0E84FAC-86AC-405E-8410-44777F0786BE}" type="pres">
      <dgm:prSet presAssocID="{23687D26-921D-4427-A632-E121651BEE3F}" presName="FourNodes_4" presStyleLbl="node1" presStyleIdx="3" presStyleCnt="4">
        <dgm:presLayoutVars>
          <dgm:bulletEnabled val="1"/>
        </dgm:presLayoutVars>
      </dgm:prSet>
      <dgm:spPr/>
    </dgm:pt>
    <dgm:pt modelId="{29A42266-46DC-4059-9E9C-CC058B25242C}" type="pres">
      <dgm:prSet presAssocID="{23687D26-921D-4427-A632-E121651BEE3F}" presName="FourConn_1-2" presStyleLbl="fgAccFollowNode1" presStyleIdx="0" presStyleCnt="3">
        <dgm:presLayoutVars>
          <dgm:bulletEnabled val="1"/>
        </dgm:presLayoutVars>
      </dgm:prSet>
      <dgm:spPr/>
    </dgm:pt>
    <dgm:pt modelId="{5C0EA184-E999-42BB-A2F6-FF4DA100E86A}" type="pres">
      <dgm:prSet presAssocID="{23687D26-921D-4427-A632-E121651BEE3F}" presName="FourConn_2-3" presStyleLbl="fgAccFollowNode1" presStyleIdx="1" presStyleCnt="3">
        <dgm:presLayoutVars>
          <dgm:bulletEnabled val="1"/>
        </dgm:presLayoutVars>
      </dgm:prSet>
      <dgm:spPr/>
    </dgm:pt>
    <dgm:pt modelId="{AB6572B2-E2F2-41C7-9796-6FCCECCC15B7}" type="pres">
      <dgm:prSet presAssocID="{23687D26-921D-4427-A632-E121651BEE3F}" presName="FourConn_3-4" presStyleLbl="fgAccFollowNode1" presStyleIdx="2" presStyleCnt="3">
        <dgm:presLayoutVars>
          <dgm:bulletEnabled val="1"/>
        </dgm:presLayoutVars>
      </dgm:prSet>
      <dgm:spPr/>
    </dgm:pt>
    <dgm:pt modelId="{D83BC153-A426-4E7D-B4E0-3110C8F8C243}" type="pres">
      <dgm:prSet presAssocID="{23687D26-921D-4427-A632-E121651BEE3F}" presName="FourNodes_1_text" presStyleLbl="node1" presStyleIdx="3" presStyleCnt="4">
        <dgm:presLayoutVars>
          <dgm:bulletEnabled val="1"/>
        </dgm:presLayoutVars>
      </dgm:prSet>
      <dgm:spPr/>
    </dgm:pt>
    <dgm:pt modelId="{28302AFD-C79A-46B6-B6D2-09BBF4CF96EC}" type="pres">
      <dgm:prSet presAssocID="{23687D26-921D-4427-A632-E121651BEE3F}" presName="FourNodes_2_text" presStyleLbl="node1" presStyleIdx="3" presStyleCnt="4">
        <dgm:presLayoutVars>
          <dgm:bulletEnabled val="1"/>
        </dgm:presLayoutVars>
      </dgm:prSet>
      <dgm:spPr/>
    </dgm:pt>
    <dgm:pt modelId="{BA22A293-5440-40FF-A8A2-69EDF686DA0E}" type="pres">
      <dgm:prSet presAssocID="{23687D26-921D-4427-A632-E121651BEE3F}" presName="FourNodes_3_text" presStyleLbl="node1" presStyleIdx="3" presStyleCnt="4">
        <dgm:presLayoutVars>
          <dgm:bulletEnabled val="1"/>
        </dgm:presLayoutVars>
      </dgm:prSet>
      <dgm:spPr/>
    </dgm:pt>
    <dgm:pt modelId="{A80962ED-C40C-4F73-90C5-9D9C571DB812}" type="pres">
      <dgm:prSet presAssocID="{23687D26-921D-4427-A632-E121651BEE3F}" presName="FourNodes_4_text" presStyleLbl="node1" presStyleIdx="3" presStyleCnt="4">
        <dgm:presLayoutVars>
          <dgm:bulletEnabled val="1"/>
        </dgm:presLayoutVars>
      </dgm:prSet>
      <dgm:spPr/>
    </dgm:pt>
  </dgm:ptLst>
  <dgm:cxnLst>
    <dgm:cxn modelId="{44853F23-7E58-4EE4-B42A-9C6070438D35}" type="presOf" srcId="{9D535D33-0D69-4BF7-9693-0851167015EF}" destId="{5C0EA184-E999-42BB-A2F6-FF4DA100E86A}" srcOrd="0" destOrd="0" presId="urn:microsoft.com/office/officeart/2005/8/layout/vProcess5"/>
    <dgm:cxn modelId="{D7DDC628-E093-40F5-934C-3FF1864F19D0}" type="presOf" srcId="{1310AC9B-422B-4B3D-8029-E8BDB877811A}" destId="{D83BC153-A426-4E7D-B4E0-3110C8F8C243}" srcOrd="1" destOrd="0" presId="urn:microsoft.com/office/officeart/2005/8/layout/vProcess5"/>
    <dgm:cxn modelId="{B8F3772B-6740-4C76-8D2E-452566A3A43E}" srcId="{23687D26-921D-4427-A632-E121651BEE3F}" destId="{E0DCB078-ACF7-43B7-A0D8-DDAD10ED0689}" srcOrd="2" destOrd="0" parTransId="{17C4CBBA-AFFE-444D-88D3-4DEE18C3531F}" sibTransId="{3661FDFD-D66F-4D85-8592-BF1DA6FA82E4}"/>
    <dgm:cxn modelId="{BA00D22C-1CEC-46A2-957D-6EE61E4B64F7}" type="presOf" srcId="{94692B19-AA1F-4FB9-B29E-E4AC45190D61}" destId="{28302AFD-C79A-46B6-B6D2-09BBF4CF96EC}" srcOrd="1" destOrd="0" presId="urn:microsoft.com/office/officeart/2005/8/layout/vProcess5"/>
    <dgm:cxn modelId="{4E81993C-00DA-4ED6-A720-0411E2023CEB}" srcId="{23687D26-921D-4427-A632-E121651BEE3F}" destId="{1310AC9B-422B-4B3D-8029-E8BDB877811A}" srcOrd="0" destOrd="0" parTransId="{66530B25-BB84-46DC-AD2C-32DDD8A1C1FE}" sibTransId="{CCD2CCA0-CEAC-4644-B525-F2ED1CEC829C}"/>
    <dgm:cxn modelId="{E20A065C-2EC0-4014-BD79-5B20AEF7B6DA}" type="presOf" srcId="{E0DCB078-ACF7-43B7-A0D8-DDAD10ED0689}" destId="{BA22A293-5440-40FF-A8A2-69EDF686DA0E}" srcOrd="1" destOrd="0" presId="urn:microsoft.com/office/officeart/2005/8/layout/vProcess5"/>
    <dgm:cxn modelId="{D23D6F51-9895-499E-99BA-972757571387}" type="presOf" srcId="{A1AE83A7-061B-4C4B-B392-9A399F08828D}" destId="{A80962ED-C40C-4F73-90C5-9D9C571DB812}" srcOrd="1" destOrd="0" presId="urn:microsoft.com/office/officeart/2005/8/layout/vProcess5"/>
    <dgm:cxn modelId="{A0D7EF82-43BA-4CDD-86D5-220C69247D0B}" type="presOf" srcId="{1310AC9B-422B-4B3D-8029-E8BDB877811A}" destId="{42C2E4FE-764C-4548-AED9-F572901E6090}" srcOrd="0" destOrd="0" presId="urn:microsoft.com/office/officeart/2005/8/layout/vProcess5"/>
    <dgm:cxn modelId="{65C9CA89-3F8C-4D8F-B22E-4E7540D8D667}" type="presOf" srcId="{3661FDFD-D66F-4D85-8592-BF1DA6FA82E4}" destId="{AB6572B2-E2F2-41C7-9796-6FCCECCC15B7}" srcOrd="0" destOrd="0" presId="urn:microsoft.com/office/officeart/2005/8/layout/vProcess5"/>
    <dgm:cxn modelId="{93441E9A-27C8-4BB9-9760-2568002A0437}" srcId="{23687D26-921D-4427-A632-E121651BEE3F}" destId="{94692B19-AA1F-4FB9-B29E-E4AC45190D61}" srcOrd="1" destOrd="0" parTransId="{6A8EF310-A7B8-4CE7-8295-BE2676E80033}" sibTransId="{9D535D33-0D69-4BF7-9693-0851167015EF}"/>
    <dgm:cxn modelId="{CDB9D49E-99A5-47C4-BD78-6898AE028817}" type="presOf" srcId="{A1AE83A7-061B-4C4B-B392-9A399F08828D}" destId="{B0E84FAC-86AC-405E-8410-44777F0786BE}" srcOrd="0" destOrd="0" presId="urn:microsoft.com/office/officeart/2005/8/layout/vProcess5"/>
    <dgm:cxn modelId="{C60407A0-393A-43F4-8A92-D279DAE0FD40}" srcId="{23687D26-921D-4427-A632-E121651BEE3F}" destId="{A1AE83A7-061B-4C4B-B392-9A399F08828D}" srcOrd="3" destOrd="0" parTransId="{33F29E29-4651-4365-A77B-3D9067DC3BC3}" sibTransId="{2943C764-237A-4AA3-A047-070B1A4EEE3C}"/>
    <dgm:cxn modelId="{EC668BA3-40F1-4062-BECB-5797783259A1}" type="presOf" srcId="{CCD2CCA0-CEAC-4644-B525-F2ED1CEC829C}" destId="{29A42266-46DC-4059-9E9C-CC058B25242C}" srcOrd="0" destOrd="0" presId="urn:microsoft.com/office/officeart/2005/8/layout/vProcess5"/>
    <dgm:cxn modelId="{069CD6C5-3DF7-415F-8649-46A6B7E60790}" type="presOf" srcId="{94692B19-AA1F-4FB9-B29E-E4AC45190D61}" destId="{5A021564-7012-4E36-A009-D111B8154CC4}" srcOrd="0" destOrd="0" presId="urn:microsoft.com/office/officeart/2005/8/layout/vProcess5"/>
    <dgm:cxn modelId="{C7262CE5-276D-422D-A43D-6CEECD01D4EA}" type="presOf" srcId="{23687D26-921D-4427-A632-E121651BEE3F}" destId="{11AA4575-5486-4A69-AFBE-F54CB61F8B66}" srcOrd="0" destOrd="0" presId="urn:microsoft.com/office/officeart/2005/8/layout/vProcess5"/>
    <dgm:cxn modelId="{304AA1E9-6604-49A6-B591-68045571D2C2}" type="presOf" srcId="{E0DCB078-ACF7-43B7-A0D8-DDAD10ED0689}" destId="{4A74D16B-4D50-4B4E-8BD5-ED550365B2E3}" srcOrd="0" destOrd="0" presId="urn:microsoft.com/office/officeart/2005/8/layout/vProcess5"/>
    <dgm:cxn modelId="{62BDB7BC-5BDB-43C8-B003-043603575AFD}" type="presParOf" srcId="{11AA4575-5486-4A69-AFBE-F54CB61F8B66}" destId="{EEB361FF-0C8D-48B8-A03F-612ABA764D1C}" srcOrd="0" destOrd="0" presId="urn:microsoft.com/office/officeart/2005/8/layout/vProcess5"/>
    <dgm:cxn modelId="{D04E6E9D-3423-4967-B00B-0040385471FB}" type="presParOf" srcId="{11AA4575-5486-4A69-AFBE-F54CB61F8B66}" destId="{42C2E4FE-764C-4548-AED9-F572901E6090}" srcOrd="1" destOrd="0" presId="urn:microsoft.com/office/officeart/2005/8/layout/vProcess5"/>
    <dgm:cxn modelId="{F2BCE349-5F7E-40D5-BA64-49FB9630B7E6}" type="presParOf" srcId="{11AA4575-5486-4A69-AFBE-F54CB61F8B66}" destId="{5A021564-7012-4E36-A009-D111B8154CC4}" srcOrd="2" destOrd="0" presId="urn:microsoft.com/office/officeart/2005/8/layout/vProcess5"/>
    <dgm:cxn modelId="{2C86B4BE-C1AD-4129-85E5-339A6C0885A4}" type="presParOf" srcId="{11AA4575-5486-4A69-AFBE-F54CB61F8B66}" destId="{4A74D16B-4D50-4B4E-8BD5-ED550365B2E3}" srcOrd="3" destOrd="0" presId="urn:microsoft.com/office/officeart/2005/8/layout/vProcess5"/>
    <dgm:cxn modelId="{ABDCBB83-03FC-4506-A791-A9E42488BB19}" type="presParOf" srcId="{11AA4575-5486-4A69-AFBE-F54CB61F8B66}" destId="{B0E84FAC-86AC-405E-8410-44777F0786BE}" srcOrd="4" destOrd="0" presId="urn:microsoft.com/office/officeart/2005/8/layout/vProcess5"/>
    <dgm:cxn modelId="{44FEE0A9-7B67-42D0-A0F8-ADEC45A5BD61}" type="presParOf" srcId="{11AA4575-5486-4A69-AFBE-F54CB61F8B66}" destId="{29A42266-46DC-4059-9E9C-CC058B25242C}" srcOrd="5" destOrd="0" presId="urn:microsoft.com/office/officeart/2005/8/layout/vProcess5"/>
    <dgm:cxn modelId="{922FB6EF-2273-4EB1-84F6-D20D01C8CC80}" type="presParOf" srcId="{11AA4575-5486-4A69-AFBE-F54CB61F8B66}" destId="{5C0EA184-E999-42BB-A2F6-FF4DA100E86A}" srcOrd="6" destOrd="0" presId="urn:microsoft.com/office/officeart/2005/8/layout/vProcess5"/>
    <dgm:cxn modelId="{E9BCBDFA-B74A-489C-8560-17C70C8F85F8}" type="presParOf" srcId="{11AA4575-5486-4A69-AFBE-F54CB61F8B66}" destId="{AB6572B2-E2F2-41C7-9796-6FCCECCC15B7}" srcOrd="7" destOrd="0" presId="urn:microsoft.com/office/officeart/2005/8/layout/vProcess5"/>
    <dgm:cxn modelId="{EECC6968-8405-4290-A209-596DD749AB07}" type="presParOf" srcId="{11AA4575-5486-4A69-AFBE-F54CB61F8B66}" destId="{D83BC153-A426-4E7D-B4E0-3110C8F8C243}" srcOrd="8" destOrd="0" presId="urn:microsoft.com/office/officeart/2005/8/layout/vProcess5"/>
    <dgm:cxn modelId="{355F4D60-9A70-4AF1-977F-D266CFD67589}" type="presParOf" srcId="{11AA4575-5486-4A69-AFBE-F54CB61F8B66}" destId="{28302AFD-C79A-46B6-B6D2-09BBF4CF96EC}" srcOrd="9" destOrd="0" presId="urn:microsoft.com/office/officeart/2005/8/layout/vProcess5"/>
    <dgm:cxn modelId="{20CAC68B-4C74-4B6C-9042-977F979C9C4B}" type="presParOf" srcId="{11AA4575-5486-4A69-AFBE-F54CB61F8B66}" destId="{BA22A293-5440-40FF-A8A2-69EDF686DA0E}" srcOrd="10" destOrd="0" presId="urn:microsoft.com/office/officeart/2005/8/layout/vProcess5"/>
    <dgm:cxn modelId="{DCEE7A00-9445-415F-93D6-1F5E2B455488}" type="presParOf" srcId="{11AA4575-5486-4A69-AFBE-F54CB61F8B66}" destId="{A80962ED-C40C-4F73-90C5-9D9C571DB812}"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1D56F25-076D-42E8-8E86-E0DC1A16629A}"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DF02768D-408B-439D-AFC8-ABE85FB4ECD6}">
      <dgm:prSet custT="1"/>
      <dgm:spPr/>
      <dgm:t>
        <a:bodyPr/>
        <a:lstStyle/>
        <a:p>
          <a:pPr>
            <a:lnSpc>
              <a:spcPct val="100000"/>
            </a:lnSpc>
          </a:pPr>
          <a:r>
            <a:rPr lang="en-GB" sz="2400" b="1" i="0"/>
            <a:t>Foros de debate y blogs: </a:t>
          </a:r>
          <a:r>
            <a:rPr lang="en-GB" sz="2400" b="0" i="0"/>
            <a:t>Los foros de debate en línea (por ejemplo, Piazza, foros de Moodle) y las plataformas de blogs pueden fomentar el pensamiento reflexivo y ofrecer a los estudiantes la oportunidad de articular y compartir sus ideas. También ofrecen una vía para que los estudiantes más callados aporten sus ideas.</a:t>
          </a:r>
          <a:endParaRPr lang="en-US" sz="2400"/>
        </a:p>
      </dgm:t>
    </dgm:pt>
    <dgm:pt modelId="{AAF7B3BB-6123-4EE8-9ACD-DFCF06CBC825}" type="parTrans" cxnId="{FAAA8B79-BB2B-4A15-9E0C-A4CC0D9554B2}">
      <dgm:prSet/>
      <dgm:spPr/>
      <dgm:t>
        <a:bodyPr/>
        <a:lstStyle/>
        <a:p>
          <a:endParaRPr lang="en-US" sz="1600"/>
        </a:p>
      </dgm:t>
    </dgm:pt>
    <dgm:pt modelId="{96D86868-FCC5-4010-BC02-B5E5C2659E5B}" type="sibTrans" cxnId="{FAAA8B79-BB2B-4A15-9E0C-A4CC0D9554B2}">
      <dgm:prSet/>
      <dgm:spPr/>
      <dgm:t>
        <a:bodyPr/>
        <a:lstStyle/>
        <a:p>
          <a:endParaRPr lang="en-US" sz="1600"/>
        </a:p>
      </dgm:t>
    </dgm:pt>
    <dgm:pt modelId="{0DF6448F-59D4-454B-992E-D4525DDC15D9}">
      <dgm:prSet custT="1"/>
      <dgm:spPr/>
      <dgm:t>
        <a:bodyPr/>
        <a:lstStyle/>
        <a:p>
          <a:pPr>
            <a:lnSpc>
              <a:spcPct val="100000"/>
            </a:lnSpc>
          </a:pPr>
          <a:r>
            <a:rPr lang="en-GB" sz="2400" b="1" i="0"/>
            <a:t>Herramientas de videoconferencia: </a:t>
          </a:r>
          <a:r>
            <a:rPr lang="en-GB" sz="2400" b="0" i="0"/>
            <a:t>Aprovecha las herramientas de videoconferencia como Zoom o Google Meet para debates en directo, reuniones de grupo y horas de oficina virtuales. Estas herramientas ayudan a mantener una conexión personal y facilitan la colaboración y el debate en tiempo real.</a:t>
          </a:r>
          <a:endParaRPr lang="en-US" sz="2400"/>
        </a:p>
      </dgm:t>
    </dgm:pt>
    <dgm:pt modelId="{DFB57A1D-CCF1-436C-AF32-DF3AAAB152EA}" type="parTrans" cxnId="{059E95F0-7B85-4064-827E-389162D54E9D}">
      <dgm:prSet/>
      <dgm:spPr/>
      <dgm:t>
        <a:bodyPr/>
        <a:lstStyle/>
        <a:p>
          <a:endParaRPr lang="en-US" sz="1600"/>
        </a:p>
      </dgm:t>
    </dgm:pt>
    <dgm:pt modelId="{B3AA1826-4BB5-480A-8017-6C03BB729164}" type="sibTrans" cxnId="{059E95F0-7B85-4064-827E-389162D54E9D}">
      <dgm:prSet/>
      <dgm:spPr/>
      <dgm:t>
        <a:bodyPr/>
        <a:lstStyle/>
        <a:p>
          <a:endParaRPr lang="en-US" sz="1600"/>
        </a:p>
      </dgm:t>
    </dgm:pt>
    <dgm:pt modelId="{C92845C9-8B1D-43BF-BBDC-9033D2F9748E}">
      <dgm:prSet custT="1"/>
      <dgm:spPr/>
      <dgm:t>
        <a:bodyPr/>
        <a:lstStyle/>
        <a:p>
          <a:pPr>
            <a:lnSpc>
              <a:spcPct val="100000"/>
            </a:lnSpc>
          </a:pPr>
          <a:r>
            <a:rPr lang="en-GB" sz="2400" b="1" i="0"/>
            <a:t>Asignación de funciones: </a:t>
          </a:r>
          <a:r>
            <a:rPr lang="en-GB" sz="2400" b="0" i="0"/>
            <a:t>La asignación de funciones específicas dentro de los proyectos de grupo (por ejemplo, investigador, presentador, coordinador) puede ayudar a distribuir las tareas de manera uniforme, garantizar la responsabilidad y dar a los estudiantes una idea clara de sus contribuciones al esfuerzo del grupo.</a:t>
          </a:r>
          <a:endParaRPr lang="en-US" sz="2400"/>
        </a:p>
      </dgm:t>
    </dgm:pt>
    <dgm:pt modelId="{D1B48A19-72AE-4CAC-84A8-3675D58B8268}" type="parTrans" cxnId="{6A867ADE-E482-4F72-A405-10005B30F79D}">
      <dgm:prSet/>
      <dgm:spPr/>
      <dgm:t>
        <a:bodyPr/>
        <a:lstStyle/>
        <a:p>
          <a:endParaRPr lang="en-US" sz="1600"/>
        </a:p>
      </dgm:t>
    </dgm:pt>
    <dgm:pt modelId="{4FE30DA1-AA85-4EF6-ABA9-5938216E4A4A}" type="sibTrans" cxnId="{6A867ADE-E482-4F72-A405-10005B30F79D}">
      <dgm:prSet/>
      <dgm:spPr/>
      <dgm:t>
        <a:bodyPr/>
        <a:lstStyle/>
        <a:p>
          <a:endParaRPr lang="en-US" sz="1600"/>
        </a:p>
      </dgm:t>
    </dgm:pt>
    <dgm:pt modelId="{031AC99C-D783-42DB-B9AA-771E46B25813}" type="pres">
      <dgm:prSet presAssocID="{61D56F25-076D-42E8-8E86-E0DC1A16629A}" presName="root" presStyleCnt="0">
        <dgm:presLayoutVars>
          <dgm:dir/>
          <dgm:resizeHandles val="exact"/>
        </dgm:presLayoutVars>
      </dgm:prSet>
      <dgm:spPr/>
    </dgm:pt>
    <dgm:pt modelId="{C8F30313-F019-4EAA-8983-E23FD4DD7306}" type="pres">
      <dgm:prSet presAssocID="{DF02768D-408B-439D-AFC8-ABE85FB4ECD6}" presName="compNode" presStyleCnt="0"/>
      <dgm:spPr/>
    </dgm:pt>
    <dgm:pt modelId="{1808D82C-5C45-4D42-A1C0-42695028C1F9}" type="pres">
      <dgm:prSet presAssocID="{DF02768D-408B-439D-AFC8-ABE85FB4ECD6}" presName="bgRect" presStyleLbl="bgShp" presStyleIdx="0" presStyleCnt="3"/>
      <dgm:spPr/>
    </dgm:pt>
    <dgm:pt modelId="{6A55B010-71DC-4D9E-A220-094D53BA6F10}" type="pres">
      <dgm:prSet presAssocID="{DF02768D-408B-439D-AFC8-ABE85FB4ECD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B334624F-E408-4659-89B8-1841CECECE38}" type="pres">
      <dgm:prSet presAssocID="{DF02768D-408B-439D-AFC8-ABE85FB4ECD6}" presName="spaceRect" presStyleCnt="0"/>
      <dgm:spPr/>
    </dgm:pt>
    <dgm:pt modelId="{F65966D2-B74D-40CE-91D5-05BB8D1AB768}" type="pres">
      <dgm:prSet presAssocID="{DF02768D-408B-439D-AFC8-ABE85FB4ECD6}" presName="parTx" presStyleLbl="revTx" presStyleIdx="0" presStyleCnt="3">
        <dgm:presLayoutVars>
          <dgm:chMax val="0"/>
          <dgm:chPref val="0"/>
        </dgm:presLayoutVars>
      </dgm:prSet>
      <dgm:spPr/>
    </dgm:pt>
    <dgm:pt modelId="{BA0D5DF3-DCAC-41C5-8C6A-B30D5C5E7228}" type="pres">
      <dgm:prSet presAssocID="{96D86868-FCC5-4010-BC02-B5E5C2659E5B}" presName="sibTrans" presStyleCnt="0"/>
      <dgm:spPr/>
    </dgm:pt>
    <dgm:pt modelId="{C4B8D91E-8249-4154-B99E-B410F3C94DD7}" type="pres">
      <dgm:prSet presAssocID="{0DF6448F-59D4-454B-992E-D4525DDC15D9}" presName="compNode" presStyleCnt="0"/>
      <dgm:spPr/>
    </dgm:pt>
    <dgm:pt modelId="{4A852D4E-2256-421F-A155-A95594DB8E01}" type="pres">
      <dgm:prSet presAssocID="{0DF6448F-59D4-454B-992E-D4525DDC15D9}" presName="bgRect" presStyleLbl="bgShp" presStyleIdx="1" presStyleCnt="3"/>
      <dgm:spPr/>
    </dgm:pt>
    <dgm:pt modelId="{1E0495E7-D752-4090-90AD-7D7CD1014C8F}" type="pres">
      <dgm:prSet presAssocID="{0DF6448F-59D4-454B-992E-D4525DDC15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eb cam"/>
        </a:ext>
      </dgm:extLst>
    </dgm:pt>
    <dgm:pt modelId="{581C4A97-63F3-43B2-A2F8-2A6DBB9500DD}" type="pres">
      <dgm:prSet presAssocID="{0DF6448F-59D4-454B-992E-D4525DDC15D9}" presName="spaceRect" presStyleCnt="0"/>
      <dgm:spPr/>
    </dgm:pt>
    <dgm:pt modelId="{56843575-7FB8-4EB8-A7AC-E5552B8219D1}" type="pres">
      <dgm:prSet presAssocID="{0DF6448F-59D4-454B-992E-D4525DDC15D9}" presName="parTx" presStyleLbl="revTx" presStyleIdx="1" presStyleCnt="3">
        <dgm:presLayoutVars>
          <dgm:chMax val="0"/>
          <dgm:chPref val="0"/>
        </dgm:presLayoutVars>
      </dgm:prSet>
      <dgm:spPr/>
    </dgm:pt>
    <dgm:pt modelId="{89D10484-7F06-41AF-8A61-A2B11D8368BC}" type="pres">
      <dgm:prSet presAssocID="{B3AA1826-4BB5-480A-8017-6C03BB729164}" presName="sibTrans" presStyleCnt="0"/>
      <dgm:spPr/>
    </dgm:pt>
    <dgm:pt modelId="{FDB66D22-3AE0-4683-B7A0-F11B11A8776D}" type="pres">
      <dgm:prSet presAssocID="{C92845C9-8B1D-43BF-BBDC-9033D2F9748E}" presName="compNode" presStyleCnt="0"/>
      <dgm:spPr/>
    </dgm:pt>
    <dgm:pt modelId="{11AFCCD4-F542-4526-9678-90D56FE2904A}" type="pres">
      <dgm:prSet presAssocID="{C92845C9-8B1D-43BF-BBDC-9033D2F9748E}" presName="bgRect" presStyleLbl="bgShp" presStyleIdx="2" presStyleCnt="3"/>
      <dgm:spPr/>
    </dgm:pt>
    <dgm:pt modelId="{766166B7-46CB-4761-B19D-C156228C1C9B}" type="pres">
      <dgm:prSet presAssocID="{C92845C9-8B1D-43BF-BBDC-9033D2F9748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ers"/>
        </a:ext>
      </dgm:extLst>
    </dgm:pt>
    <dgm:pt modelId="{F6DA5626-8833-46B0-9FAA-1CF351D0ADE1}" type="pres">
      <dgm:prSet presAssocID="{C92845C9-8B1D-43BF-BBDC-9033D2F9748E}" presName="spaceRect" presStyleCnt="0"/>
      <dgm:spPr/>
    </dgm:pt>
    <dgm:pt modelId="{FD91219F-D8F9-4665-A7B1-D559211A2833}" type="pres">
      <dgm:prSet presAssocID="{C92845C9-8B1D-43BF-BBDC-9033D2F9748E}" presName="parTx" presStyleLbl="revTx" presStyleIdx="2" presStyleCnt="3">
        <dgm:presLayoutVars>
          <dgm:chMax val="0"/>
          <dgm:chPref val="0"/>
        </dgm:presLayoutVars>
      </dgm:prSet>
      <dgm:spPr/>
    </dgm:pt>
  </dgm:ptLst>
  <dgm:cxnLst>
    <dgm:cxn modelId="{B3CBDD14-62E0-4CB3-9E26-59B42554EC5D}" type="presOf" srcId="{DF02768D-408B-439D-AFC8-ABE85FB4ECD6}" destId="{F65966D2-B74D-40CE-91D5-05BB8D1AB768}" srcOrd="0" destOrd="0" presId="urn:microsoft.com/office/officeart/2018/2/layout/IconVerticalSolidList"/>
    <dgm:cxn modelId="{73F75566-5D4B-4620-831B-AE891A700490}" type="presOf" srcId="{61D56F25-076D-42E8-8E86-E0DC1A16629A}" destId="{031AC99C-D783-42DB-B9AA-771E46B25813}" srcOrd="0" destOrd="0" presId="urn:microsoft.com/office/officeart/2018/2/layout/IconVerticalSolidList"/>
    <dgm:cxn modelId="{B01CD050-8463-4237-A36A-E686B148A61A}" type="presOf" srcId="{0DF6448F-59D4-454B-992E-D4525DDC15D9}" destId="{56843575-7FB8-4EB8-A7AC-E5552B8219D1}" srcOrd="0" destOrd="0" presId="urn:microsoft.com/office/officeart/2018/2/layout/IconVerticalSolidList"/>
    <dgm:cxn modelId="{FAAA8B79-BB2B-4A15-9E0C-A4CC0D9554B2}" srcId="{61D56F25-076D-42E8-8E86-E0DC1A16629A}" destId="{DF02768D-408B-439D-AFC8-ABE85FB4ECD6}" srcOrd="0" destOrd="0" parTransId="{AAF7B3BB-6123-4EE8-9ACD-DFCF06CBC825}" sibTransId="{96D86868-FCC5-4010-BC02-B5E5C2659E5B}"/>
    <dgm:cxn modelId="{4426A595-2F0C-46AF-B409-2DE9B22148AF}" type="presOf" srcId="{C92845C9-8B1D-43BF-BBDC-9033D2F9748E}" destId="{FD91219F-D8F9-4665-A7B1-D559211A2833}" srcOrd="0" destOrd="0" presId="urn:microsoft.com/office/officeart/2018/2/layout/IconVerticalSolidList"/>
    <dgm:cxn modelId="{6A867ADE-E482-4F72-A405-10005B30F79D}" srcId="{61D56F25-076D-42E8-8E86-E0DC1A16629A}" destId="{C92845C9-8B1D-43BF-BBDC-9033D2F9748E}" srcOrd="2" destOrd="0" parTransId="{D1B48A19-72AE-4CAC-84A8-3675D58B8268}" sibTransId="{4FE30DA1-AA85-4EF6-ABA9-5938216E4A4A}"/>
    <dgm:cxn modelId="{059E95F0-7B85-4064-827E-389162D54E9D}" srcId="{61D56F25-076D-42E8-8E86-E0DC1A16629A}" destId="{0DF6448F-59D4-454B-992E-D4525DDC15D9}" srcOrd="1" destOrd="0" parTransId="{DFB57A1D-CCF1-436C-AF32-DF3AAAB152EA}" sibTransId="{B3AA1826-4BB5-480A-8017-6C03BB729164}"/>
    <dgm:cxn modelId="{AA983377-EA61-41C7-AADB-4B08A3549BFC}" type="presParOf" srcId="{031AC99C-D783-42DB-B9AA-771E46B25813}" destId="{C8F30313-F019-4EAA-8983-E23FD4DD7306}" srcOrd="0" destOrd="0" presId="urn:microsoft.com/office/officeart/2018/2/layout/IconVerticalSolidList"/>
    <dgm:cxn modelId="{26BEDBFD-1F71-4460-B6C3-2573C7325AD6}" type="presParOf" srcId="{C8F30313-F019-4EAA-8983-E23FD4DD7306}" destId="{1808D82C-5C45-4D42-A1C0-42695028C1F9}" srcOrd="0" destOrd="0" presId="urn:microsoft.com/office/officeart/2018/2/layout/IconVerticalSolidList"/>
    <dgm:cxn modelId="{AF7CCC49-DD78-4C0A-B00E-426309A47425}" type="presParOf" srcId="{C8F30313-F019-4EAA-8983-E23FD4DD7306}" destId="{6A55B010-71DC-4D9E-A220-094D53BA6F10}" srcOrd="1" destOrd="0" presId="urn:microsoft.com/office/officeart/2018/2/layout/IconVerticalSolidList"/>
    <dgm:cxn modelId="{7BDB9D72-F03D-47FE-8CD3-4B03C5F04A6C}" type="presParOf" srcId="{C8F30313-F019-4EAA-8983-E23FD4DD7306}" destId="{B334624F-E408-4659-89B8-1841CECECE38}" srcOrd="2" destOrd="0" presId="urn:microsoft.com/office/officeart/2018/2/layout/IconVerticalSolidList"/>
    <dgm:cxn modelId="{6C6AE30B-89C3-47A8-BB86-00ABE0D6C6D1}" type="presParOf" srcId="{C8F30313-F019-4EAA-8983-E23FD4DD7306}" destId="{F65966D2-B74D-40CE-91D5-05BB8D1AB768}" srcOrd="3" destOrd="0" presId="urn:microsoft.com/office/officeart/2018/2/layout/IconVerticalSolidList"/>
    <dgm:cxn modelId="{06AC4639-A59B-453F-B197-36855D027451}" type="presParOf" srcId="{031AC99C-D783-42DB-B9AA-771E46B25813}" destId="{BA0D5DF3-DCAC-41C5-8C6A-B30D5C5E7228}" srcOrd="1" destOrd="0" presId="urn:microsoft.com/office/officeart/2018/2/layout/IconVerticalSolidList"/>
    <dgm:cxn modelId="{87F21D53-205B-4521-8EA1-51C336877340}" type="presParOf" srcId="{031AC99C-D783-42DB-B9AA-771E46B25813}" destId="{C4B8D91E-8249-4154-B99E-B410F3C94DD7}" srcOrd="2" destOrd="0" presId="urn:microsoft.com/office/officeart/2018/2/layout/IconVerticalSolidList"/>
    <dgm:cxn modelId="{61958D3F-CA11-4E6B-9307-818FDCD9E1C2}" type="presParOf" srcId="{C4B8D91E-8249-4154-B99E-B410F3C94DD7}" destId="{4A852D4E-2256-421F-A155-A95594DB8E01}" srcOrd="0" destOrd="0" presId="urn:microsoft.com/office/officeart/2018/2/layout/IconVerticalSolidList"/>
    <dgm:cxn modelId="{0201A58F-5ECF-4873-9DD6-9F1D44B22D0B}" type="presParOf" srcId="{C4B8D91E-8249-4154-B99E-B410F3C94DD7}" destId="{1E0495E7-D752-4090-90AD-7D7CD1014C8F}" srcOrd="1" destOrd="0" presId="urn:microsoft.com/office/officeart/2018/2/layout/IconVerticalSolidList"/>
    <dgm:cxn modelId="{C985391F-68C8-4266-B50E-7D77906C7924}" type="presParOf" srcId="{C4B8D91E-8249-4154-B99E-B410F3C94DD7}" destId="{581C4A97-63F3-43B2-A2F8-2A6DBB9500DD}" srcOrd="2" destOrd="0" presId="urn:microsoft.com/office/officeart/2018/2/layout/IconVerticalSolidList"/>
    <dgm:cxn modelId="{AFC96419-7757-4690-8C03-9CEA0C296FF9}" type="presParOf" srcId="{C4B8D91E-8249-4154-B99E-B410F3C94DD7}" destId="{56843575-7FB8-4EB8-A7AC-E5552B8219D1}" srcOrd="3" destOrd="0" presId="urn:microsoft.com/office/officeart/2018/2/layout/IconVerticalSolidList"/>
    <dgm:cxn modelId="{729C77B8-E213-4294-94C2-B31AA955D6C5}" type="presParOf" srcId="{031AC99C-D783-42DB-B9AA-771E46B25813}" destId="{89D10484-7F06-41AF-8A61-A2B11D8368BC}" srcOrd="3" destOrd="0" presId="urn:microsoft.com/office/officeart/2018/2/layout/IconVerticalSolidList"/>
    <dgm:cxn modelId="{5510787E-D6C3-4364-A45C-BB8F02990EA9}" type="presParOf" srcId="{031AC99C-D783-42DB-B9AA-771E46B25813}" destId="{FDB66D22-3AE0-4683-B7A0-F11B11A8776D}" srcOrd="4" destOrd="0" presId="urn:microsoft.com/office/officeart/2018/2/layout/IconVerticalSolidList"/>
    <dgm:cxn modelId="{E5423DFC-948B-4EA9-98FA-C5D9BCF6F040}" type="presParOf" srcId="{FDB66D22-3AE0-4683-B7A0-F11B11A8776D}" destId="{11AFCCD4-F542-4526-9678-90D56FE2904A}" srcOrd="0" destOrd="0" presId="urn:microsoft.com/office/officeart/2018/2/layout/IconVerticalSolidList"/>
    <dgm:cxn modelId="{6E4581D5-459D-4BE7-A626-98EEDEC0D2BC}" type="presParOf" srcId="{FDB66D22-3AE0-4683-B7A0-F11B11A8776D}" destId="{766166B7-46CB-4761-B19D-C156228C1C9B}" srcOrd="1" destOrd="0" presId="urn:microsoft.com/office/officeart/2018/2/layout/IconVerticalSolidList"/>
    <dgm:cxn modelId="{7054F3DC-06B3-4BE8-BE98-F4831AF6BC41}" type="presParOf" srcId="{FDB66D22-3AE0-4683-B7A0-F11B11A8776D}" destId="{F6DA5626-8833-46B0-9FAA-1CF351D0ADE1}" srcOrd="2" destOrd="0" presId="urn:microsoft.com/office/officeart/2018/2/layout/IconVerticalSolidList"/>
    <dgm:cxn modelId="{5FE1C805-9488-49F0-9AC3-8D235879A24E}" type="presParOf" srcId="{FDB66D22-3AE0-4683-B7A0-F11B11A8776D}" destId="{FD91219F-D8F9-4665-A7B1-D559211A2833}"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7A062C3-29F6-4435-92FA-2428CBB01E8F}" type="doc">
      <dgm:prSet loTypeId="urn:microsoft.com/office/officeart/2018/5/layout/IconCircleLabelList" loCatId="icon" qsTypeId="urn:microsoft.com/office/officeart/2005/8/quickstyle/simple1" qsCatId="simple" csTypeId="urn:microsoft.com/office/officeart/2005/8/colors/accent6_2" csCatId="accent6" phldr="1"/>
      <dgm:spPr/>
      <dgm:t>
        <a:bodyPr/>
        <a:lstStyle/>
        <a:p>
          <a:endParaRPr lang="en-US"/>
        </a:p>
      </dgm:t>
    </dgm:pt>
    <dgm:pt modelId="{0E3F1ABD-3E77-481B-AE13-2ED78BDF9FE6}">
      <dgm:prSet custT="1"/>
      <dgm:spPr/>
      <dgm:t>
        <a:bodyPr/>
        <a:lstStyle/>
        <a:p>
          <a:pPr>
            <a:lnSpc>
              <a:spcPct val="100000"/>
            </a:lnSpc>
            <a:defRPr cap="all"/>
          </a:pPr>
          <a:r>
            <a:rPr lang="en-GB" sz="1400" b="1" i="0"/>
            <a:t>Contratos de colaboración: </a:t>
          </a:r>
          <a:r>
            <a:rPr lang="en-GB" sz="1400" b="0" i="0"/>
            <a:t>Cree contratos de colaboración al inicio de los proyectos de grupo. Estos acuerdos pueden definir las expectativas, las funciones, los plazos y las estrategias de resolución de conflictos, proporcionando un marco claro para un trabajo en grupo eficaz.</a:t>
          </a:r>
          <a:endParaRPr lang="en-US" sz="1400"/>
        </a:p>
      </dgm:t>
    </dgm:pt>
    <dgm:pt modelId="{487EA1BD-1138-4181-9656-D86C76CC9A58}" type="parTrans" cxnId="{4DFF2D4F-E2D9-40F5-88DB-B1B1A6FAE9EE}">
      <dgm:prSet/>
      <dgm:spPr/>
      <dgm:t>
        <a:bodyPr/>
        <a:lstStyle/>
        <a:p>
          <a:endParaRPr lang="en-US" sz="2400"/>
        </a:p>
      </dgm:t>
    </dgm:pt>
    <dgm:pt modelId="{40B36EAD-C598-47B5-9624-B0614C6439EB}" type="sibTrans" cxnId="{4DFF2D4F-E2D9-40F5-88DB-B1B1A6FAE9EE}">
      <dgm:prSet/>
      <dgm:spPr/>
      <dgm:t>
        <a:bodyPr/>
        <a:lstStyle/>
        <a:p>
          <a:endParaRPr lang="en-US" sz="2400"/>
        </a:p>
      </dgm:t>
    </dgm:pt>
    <dgm:pt modelId="{0BEAB091-F62A-4BEA-AF59-DBF7AADD928D}">
      <dgm:prSet custT="1"/>
      <dgm:spPr/>
      <dgm:t>
        <a:bodyPr/>
        <a:lstStyle/>
        <a:p>
          <a:pPr>
            <a:lnSpc>
              <a:spcPct val="100000"/>
            </a:lnSpc>
            <a:defRPr cap="all"/>
          </a:pPr>
          <a:r>
            <a:rPr lang="en-GB" sz="1400" b="1" i="0"/>
            <a:t>Circuitos de retroalimentación: </a:t>
          </a:r>
          <a:r>
            <a:rPr lang="en-GB" sz="1400" b="0" i="0"/>
            <a:t>Establezca circuitos regulares de retroalimentación mediante encuestas, reflexiones o controles para supervisar la salud del proceso de colaboración. Esto puede ayudar a identificar problemas en una fase temprana y ajustar las estrategias según sea necesario.</a:t>
          </a:r>
          <a:endParaRPr lang="en-US" sz="1400"/>
        </a:p>
      </dgm:t>
    </dgm:pt>
    <dgm:pt modelId="{7E4E688F-1503-4794-8B3C-F59F1CBB3A00}" type="parTrans" cxnId="{8D30DC05-D114-482E-8433-B7619FB92B7F}">
      <dgm:prSet/>
      <dgm:spPr/>
      <dgm:t>
        <a:bodyPr/>
        <a:lstStyle/>
        <a:p>
          <a:endParaRPr lang="en-US" sz="2400"/>
        </a:p>
      </dgm:t>
    </dgm:pt>
    <dgm:pt modelId="{FE069631-479F-4F40-A55E-F37A7060846C}" type="sibTrans" cxnId="{8D30DC05-D114-482E-8433-B7619FB92B7F}">
      <dgm:prSet/>
      <dgm:spPr/>
      <dgm:t>
        <a:bodyPr/>
        <a:lstStyle/>
        <a:p>
          <a:endParaRPr lang="en-US" sz="2400"/>
        </a:p>
      </dgm:t>
    </dgm:pt>
    <dgm:pt modelId="{AFE8344C-4B78-40FD-954B-7AADCED59DFA}">
      <dgm:prSet custT="1"/>
      <dgm:spPr/>
      <dgm:t>
        <a:bodyPr/>
        <a:lstStyle/>
        <a:p>
          <a:pPr>
            <a:lnSpc>
              <a:spcPct val="100000"/>
            </a:lnSpc>
            <a:defRPr cap="all"/>
          </a:pPr>
          <a:r>
            <a:rPr lang="en-GB" sz="1400" b="1" i="0"/>
            <a:t>Sesiones de formación: </a:t>
          </a:r>
          <a:r>
            <a:rPr lang="en-GB" sz="1400" b="0" i="0"/>
            <a:t>Ofrezca talleres o tutorías sobre comunicación eficaz, resolución de conflictos y herramientas de colaboración. Educar a los estudiantes en estas habilidades esenciales puede mejorar la calidad de las interacciones y los resultados del grupo.</a:t>
          </a:r>
          <a:endParaRPr lang="en-US" sz="1400"/>
        </a:p>
      </dgm:t>
    </dgm:pt>
    <dgm:pt modelId="{C36EABC4-24DE-4B87-9671-CAFB05CBAE41}" type="parTrans" cxnId="{C2D21E02-1414-4ECA-B825-722FA9E86294}">
      <dgm:prSet/>
      <dgm:spPr/>
      <dgm:t>
        <a:bodyPr/>
        <a:lstStyle/>
        <a:p>
          <a:endParaRPr lang="en-US" sz="2400"/>
        </a:p>
      </dgm:t>
    </dgm:pt>
    <dgm:pt modelId="{778F2988-A28B-4464-9002-C3CB527094D5}" type="sibTrans" cxnId="{C2D21E02-1414-4ECA-B825-722FA9E86294}">
      <dgm:prSet/>
      <dgm:spPr/>
      <dgm:t>
        <a:bodyPr/>
        <a:lstStyle/>
        <a:p>
          <a:endParaRPr lang="en-US" sz="2400"/>
        </a:p>
      </dgm:t>
    </dgm:pt>
    <dgm:pt modelId="{A2DA4129-1BD7-480D-BCBA-A590D30F3873}" type="pres">
      <dgm:prSet presAssocID="{57A062C3-29F6-4435-92FA-2428CBB01E8F}" presName="root" presStyleCnt="0">
        <dgm:presLayoutVars>
          <dgm:dir/>
          <dgm:resizeHandles val="exact"/>
        </dgm:presLayoutVars>
      </dgm:prSet>
      <dgm:spPr/>
    </dgm:pt>
    <dgm:pt modelId="{1E1995CB-F6D8-4F86-B27B-3678F2343109}" type="pres">
      <dgm:prSet presAssocID="{0E3F1ABD-3E77-481B-AE13-2ED78BDF9FE6}" presName="compNode" presStyleCnt="0"/>
      <dgm:spPr/>
    </dgm:pt>
    <dgm:pt modelId="{F165117A-39C9-43C3-B52D-C89EFEF228F2}" type="pres">
      <dgm:prSet presAssocID="{0E3F1ABD-3E77-481B-AE13-2ED78BDF9FE6}" presName="iconBgRect" presStyleLbl="bgShp" presStyleIdx="0" presStyleCnt="3"/>
      <dgm:spPr/>
    </dgm:pt>
    <dgm:pt modelId="{66A09774-5874-4D88-8457-104BB6247887}" type="pres">
      <dgm:prSet presAssocID="{0E3F1ABD-3E77-481B-AE13-2ED78BDF9F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andshake"/>
        </a:ext>
      </dgm:extLst>
    </dgm:pt>
    <dgm:pt modelId="{B0CB6E47-EC0C-4779-8422-3E4B4637E6BD}" type="pres">
      <dgm:prSet presAssocID="{0E3F1ABD-3E77-481B-AE13-2ED78BDF9FE6}" presName="spaceRect" presStyleCnt="0"/>
      <dgm:spPr/>
    </dgm:pt>
    <dgm:pt modelId="{786BF8BA-A921-4BF6-8827-0FC5DE95041B}" type="pres">
      <dgm:prSet presAssocID="{0E3F1ABD-3E77-481B-AE13-2ED78BDF9FE6}" presName="textRect" presStyleLbl="revTx" presStyleIdx="0" presStyleCnt="3">
        <dgm:presLayoutVars>
          <dgm:chMax val="1"/>
          <dgm:chPref val="1"/>
        </dgm:presLayoutVars>
      </dgm:prSet>
      <dgm:spPr/>
    </dgm:pt>
    <dgm:pt modelId="{A098AA6A-9BE1-4AEE-BC25-A8581C7346E8}" type="pres">
      <dgm:prSet presAssocID="{40B36EAD-C598-47B5-9624-B0614C6439EB}" presName="sibTrans" presStyleCnt="0"/>
      <dgm:spPr/>
    </dgm:pt>
    <dgm:pt modelId="{9BC0A8EE-05D9-449D-A6B8-85EF7FD833D9}" type="pres">
      <dgm:prSet presAssocID="{0BEAB091-F62A-4BEA-AF59-DBF7AADD928D}" presName="compNode" presStyleCnt="0"/>
      <dgm:spPr/>
    </dgm:pt>
    <dgm:pt modelId="{B7742FBA-FBE5-4EF7-AE9F-387A59CD583C}" type="pres">
      <dgm:prSet presAssocID="{0BEAB091-F62A-4BEA-AF59-DBF7AADD928D}" presName="iconBgRect" presStyleLbl="bgShp" presStyleIdx="1" presStyleCnt="3"/>
      <dgm:spPr/>
    </dgm:pt>
    <dgm:pt modelId="{F15DC09F-4661-429C-9FC3-CDE6AB322110}" type="pres">
      <dgm:prSet presAssocID="{0BEAB091-F62A-4BEA-AF59-DBF7AADD928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Workflow"/>
        </a:ext>
      </dgm:extLst>
    </dgm:pt>
    <dgm:pt modelId="{12894EE8-3B3E-429F-B3D6-C83A43BAA1FD}" type="pres">
      <dgm:prSet presAssocID="{0BEAB091-F62A-4BEA-AF59-DBF7AADD928D}" presName="spaceRect" presStyleCnt="0"/>
      <dgm:spPr/>
    </dgm:pt>
    <dgm:pt modelId="{FEF16589-16DB-4384-83CD-08362613E754}" type="pres">
      <dgm:prSet presAssocID="{0BEAB091-F62A-4BEA-AF59-DBF7AADD928D}" presName="textRect" presStyleLbl="revTx" presStyleIdx="1" presStyleCnt="3">
        <dgm:presLayoutVars>
          <dgm:chMax val="1"/>
          <dgm:chPref val="1"/>
        </dgm:presLayoutVars>
      </dgm:prSet>
      <dgm:spPr/>
    </dgm:pt>
    <dgm:pt modelId="{BAFA0DF3-B9FD-4DED-9B13-F7E7A71008E2}" type="pres">
      <dgm:prSet presAssocID="{FE069631-479F-4F40-A55E-F37A7060846C}" presName="sibTrans" presStyleCnt="0"/>
      <dgm:spPr/>
    </dgm:pt>
    <dgm:pt modelId="{37881E25-8914-465F-B963-1000DE102C4F}" type="pres">
      <dgm:prSet presAssocID="{AFE8344C-4B78-40FD-954B-7AADCED59DFA}" presName="compNode" presStyleCnt="0"/>
      <dgm:spPr/>
    </dgm:pt>
    <dgm:pt modelId="{07CCD04A-965E-409D-ACC5-22F64C66FE16}" type="pres">
      <dgm:prSet presAssocID="{AFE8344C-4B78-40FD-954B-7AADCED59DFA}" presName="iconBgRect" presStyleLbl="bgShp" presStyleIdx="2" presStyleCnt="3"/>
      <dgm:spPr/>
    </dgm:pt>
    <dgm:pt modelId="{AE1C6A11-35B4-4ABB-8BE6-AADE497D2E1D}" type="pres">
      <dgm:prSet presAssocID="{AFE8344C-4B78-40FD-954B-7AADCED59DF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6AFC6FDA-A8CA-4F68-80F5-4BA466411577}" type="pres">
      <dgm:prSet presAssocID="{AFE8344C-4B78-40FD-954B-7AADCED59DFA}" presName="spaceRect" presStyleCnt="0"/>
      <dgm:spPr/>
    </dgm:pt>
    <dgm:pt modelId="{F2D501A8-48B1-40F8-B9DA-653A5FE4A9BE}" type="pres">
      <dgm:prSet presAssocID="{AFE8344C-4B78-40FD-954B-7AADCED59DFA}" presName="textRect" presStyleLbl="revTx" presStyleIdx="2" presStyleCnt="3">
        <dgm:presLayoutVars>
          <dgm:chMax val="1"/>
          <dgm:chPref val="1"/>
        </dgm:presLayoutVars>
      </dgm:prSet>
      <dgm:spPr/>
    </dgm:pt>
  </dgm:ptLst>
  <dgm:cxnLst>
    <dgm:cxn modelId="{C2D21E02-1414-4ECA-B825-722FA9E86294}" srcId="{57A062C3-29F6-4435-92FA-2428CBB01E8F}" destId="{AFE8344C-4B78-40FD-954B-7AADCED59DFA}" srcOrd="2" destOrd="0" parTransId="{C36EABC4-24DE-4B87-9671-CAFB05CBAE41}" sibTransId="{778F2988-A28B-4464-9002-C3CB527094D5}"/>
    <dgm:cxn modelId="{8D30DC05-D114-482E-8433-B7619FB92B7F}" srcId="{57A062C3-29F6-4435-92FA-2428CBB01E8F}" destId="{0BEAB091-F62A-4BEA-AF59-DBF7AADD928D}" srcOrd="1" destOrd="0" parTransId="{7E4E688F-1503-4794-8B3C-F59F1CBB3A00}" sibTransId="{FE069631-479F-4F40-A55E-F37A7060846C}"/>
    <dgm:cxn modelId="{233E4F1A-56CF-4F84-B630-60DC8F69796C}" type="presOf" srcId="{0BEAB091-F62A-4BEA-AF59-DBF7AADD928D}" destId="{FEF16589-16DB-4384-83CD-08362613E754}" srcOrd="0" destOrd="0" presId="urn:microsoft.com/office/officeart/2018/5/layout/IconCircleLabelList"/>
    <dgm:cxn modelId="{81F12D2E-2769-41E6-A3DB-DE994A3BC73D}" type="presOf" srcId="{AFE8344C-4B78-40FD-954B-7AADCED59DFA}" destId="{F2D501A8-48B1-40F8-B9DA-653A5FE4A9BE}" srcOrd="0" destOrd="0" presId="urn:microsoft.com/office/officeart/2018/5/layout/IconCircleLabelList"/>
    <dgm:cxn modelId="{4DFF2D4F-E2D9-40F5-88DB-B1B1A6FAE9EE}" srcId="{57A062C3-29F6-4435-92FA-2428CBB01E8F}" destId="{0E3F1ABD-3E77-481B-AE13-2ED78BDF9FE6}" srcOrd="0" destOrd="0" parTransId="{487EA1BD-1138-4181-9656-D86C76CC9A58}" sibTransId="{40B36EAD-C598-47B5-9624-B0614C6439EB}"/>
    <dgm:cxn modelId="{6D6E65DC-0695-43F0-9002-047C179C4468}" type="presOf" srcId="{0E3F1ABD-3E77-481B-AE13-2ED78BDF9FE6}" destId="{786BF8BA-A921-4BF6-8827-0FC5DE95041B}" srcOrd="0" destOrd="0" presId="urn:microsoft.com/office/officeart/2018/5/layout/IconCircleLabelList"/>
    <dgm:cxn modelId="{576C27E2-9D83-4E3B-AA3F-D33F230115C3}" type="presOf" srcId="{57A062C3-29F6-4435-92FA-2428CBB01E8F}" destId="{A2DA4129-1BD7-480D-BCBA-A590D30F3873}" srcOrd="0" destOrd="0" presId="urn:microsoft.com/office/officeart/2018/5/layout/IconCircleLabelList"/>
    <dgm:cxn modelId="{7A740253-A680-4E7C-BAC8-EFE6C83F7FA4}" type="presParOf" srcId="{A2DA4129-1BD7-480D-BCBA-A590D30F3873}" destId="{1E1995CB-F6D8-4F86-B27B-3678F2343109}" srcOrd="0" destOrd="0" presId="urn:microsoft.com/office/officeart/2018/5/layout/IconCircleLabelList"/>
    <dgm:cxn modelId="{C18F4C0D-3DD7-41E3-A869-6BC43859CE95}" type="presParOf" srcId="{1E1995CB-F6D8-4F86-B27B-3678F2343109}" destId="{F165117A-39C9-43C3-B52D-C89EFEF228F2}" srcOrd="0" destOrd="0" presId="urn:microsoft.com/office/officeart/2018/5/layout/IconCircleLabelList"/>
    <dgm:cxn modelId="{74CA3A2F-41FE-449E-A331-5BE1B75214BB}" type="presParOf" srcId="{1E1995CB-F6D8-4F86-B27B-3678F2343109}" destId="{66A09774-5874-4D88-8457-104BB6247887}" srcOrd="1" destOrd="0" presId="urn:microsoft.com/office/officeart/2018/5/layout/IconCircleLabelList"/>
    <dgm:cxn modelId="{BB32B69C-1EAC-41D6-9F0B-4954F0230728}" type="presParOf" srcId="{1E1995CB-F6D8-4F86-B27B-3678F2343109}" destId="{B0CB6E47-EC0C-4779-8422-3E4B4637E6BD}" srcOrd="2" destOrd="0" presId="urn:microsoft.com/office/officeart/2018/5/layout/IconCircleLabelList"/>
    <dgm:cxn modelId="{B867FC79-EEDD-4129-A64C-674EB58C4F6C}" type="presParOf" srcId="{1E1995CB-F6D8-4F86-B27B-3678F2343109}" destId="{786BF8BA-A921-4BF6-8827-0FC5DE95041B}" srcOrd="3" destOrd="0" presId="urn:microsoft.com/office/officeart/2018/5/layout/IconCircleLabelList"/>
    <dgm:cxn modelId="{068BA681-0E71-4485-8F36-BC3DC6803C0E}" type="presParOf" srcId="{A2DA4129-1BD7-480D-BCBA-A590D30F3873}" destId="{A098AA6A-9BE1-4AEE-BC25-A8581C7346E8}" srcOrd="1" destOrd="0" presId="urn:microsoft.com/office/officeart/2018/5/layout/IconCircleLabelList"/>
    <dgm:cxn modelId="{E3B910AD-257F-4DDF-98C0-42B83D23404C}" type="presParOf" srcId="{A2DA4129-1BD7-480D-BCBA-A590D30F3873}" destId="{9BC0A8EE-05D9-449D-A6B8-85EF7FD833D9}" srcOrd="2" destOrd="0" presId="urn:microsoft.com/office/officeart/2018/5/layout/IconCircleLabelList"/>
    <dgm:cxn modelId="{4648413D-873F-4FD1-B63F-08A5122F65EB}" type="presParOf" srcId="{9BC0A8EE-05D9-449D-A6B8-85EF7FD833D9}" destId="{B7742FBA-FBE5-4EF7-AE9F-387A59CD583C}" srcOrd="0" destOrd="0" presId="urn:microsoft.com/office/officeart/2018/5/layout/IconCircleLabelList"/>
    <dgm:cxn modelId="{7CD36815-009A-4E5E-AA3A-4D9ECE23430F}" type="presParOf" srcId="{9BC0A8EE-05D9-449D-A6B8-85EF7FD833D9}" destId="{F15DC09F-4661-429C-9FC3-CDE6AB322110}" srcOrd="1" destOrd="0" presId="urn:microsoft.com/office/officeart/2018/5/layout/IconCircleLabelList"/>
    <dgm:cxn modelId="{CB775911-5AEA-4722-9525-EFA7CE991429}" type="presParOf" srcId="{9BC0A8EE-05D9-449D-A6B8-85EF7FD833D9}" destId="{12894EE8-3B3E-429F-B3D6-C83A43BAA1FD}" srcOrd="2" destOrd="0" presId="urn:microsoft.com/office/officeart/2018/5/layout/IconCircleLabelList"/>
    <dgm:cxn modelId="{41C8FA62-86AE-4720-A82F-313CD5651DDF}" type="presParOf" srcId="{9BC0A8EE-05D9-449D-A6B8-85EF7FD833D9}" destId="{FEF16589-16DB-4384-83CD-08362613E754}" srcOrd="3" destOrd="0" presId="urn:microsoft.com/office/officeart/2018/5/layout/IconCircleLabelList"/>
    <dgm:cxn modelId="{C6CE34A9-C185-4C1A-B35E-A76640BBBC0B}" type="presParOf" srcId="{A2DA4129-1BD7-480D-BCBA-A590D30F3873}" destId="{BAFA0DF3-B9FD-4DED-9B13-F7E7A71008E2}" srcOrd="3" destOrd="0" presId="urn:microsoft.com/office/officeart/2018/5/layout/IconCircleLabelList"/>
    <dgm:cxn modelId="{A62DEAAB-CB11-4973-935D-0FE1E4C861D1}" type="presParOf" srcId="{A2DA4129-1BD7-480D-BCBA-A590D30F3873}" destId="{37881E25-8914-465F-B963-1000DE102C4F}" srcOrd="4" destOrd="0" presId="urn:microsoft.com/office/officeart/2018/5/layout/IconCircleLabelList"/>
    <dgm:cxn modelId="{75E3F963-E521-46C2-AAE0-34AE07384F56}" type="presParOf" srcId="{37881E25-8914-465F-B963-1000DE102C4F}" destId="{07CCD04A-965E-409D-ACC5-22F64C66FE16}" srcOrd="0" destOrd="0" presId="urn:microsoft.com/office/officeart/2018/5/layout/IconCircleLabelList"/>
    <dgm:cxn modelId="{8DA33E46-0B4D-4BA8-8676-868201973B14}" type="presParOf" srcId="{37881E25-8914-465F-B963-1000DE102C4F}" destId="{AE1C6A11-35B4-4ABB-8BE6-AADE497D2E1D}" srcOrd="1" destOrd="0" presId="urn:microsoft.com/office/officeart/2018/5/layout/IconCircleLabelList"/>
    <dgm:cxn modelId="{9BC59279-A63B-4935-B7EF-92678A3139D0}" type="presParOf" srcId="{37881E25-8914-465F-B963-1000DE102C4F}" destId="{6AFC6FDA-A8CA-4F68-80F5-4BA466411577}" srcOrd="2" destOrd="0" presId="urn:microsoft.com/office/officeart/2018/5/layout/IconCircleLabelList"/>
    <dgm:cxn modelId="{AA70F90A-720F-4789-A5FD-40BA279F6008}" type="presParOf" srcId="{37881E25-8914-465F-B963-1000DE102C4F}" destId="{F2D501A8-48B1-40F8-B9DA-653A5FE4A9BE}" srcOrd="3" destOrd="0" presId="urn:microsoft.com/office/officeart/2018/5/layout/IconCircle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38AA7B3-B89E-4114-860A-2EDCC775FABE}" type="doc">
      <dgm:prSet loTypeId="urn:microsoft.com/office/officeart/2005/8/layout/venn1" loCatId="relationship" qsTypeId="urn:microsoft.com/office/officeart/2005/8/quickstyle/simple1" qsCatId="simple" csTypeId="urn:microsoft.com/office/officeart/2005/8/colors/accent6_2" csCatId="accent6" phldr="1"/>
      <dgm:spPr/>
      <dgm:t>
        <a:bodyPr/>
        <a:lstStyle/>
        <a:p>
          <a:endParaRPr lang="en-BE"/>
        </a:p>
      </dgm:t>
    </dgm:pt>
    <dgm:pt modelId="{391D359D-7B73-4880-B2EE-573EE9AEC544}">
      <dgm:prSet custT="1"/>
      <dgm:spPr/>
      <dgm:t>
        <a:bodyPr/>
        <a:lstStyle/>
        <a:p>
          <a:r>
            <a:rPr lang="en-GB" sz="1800" b="0" i="0"/>
            <a:t>1. Identificar los objetivos de aprendizaje: Definir lo que los estudiantes deben aprender y aplicar, centrándose en las habilidades prácticas.</a:t>
          </a:r>
          <a:endParaRPr lang="en-BE" sz="1800"/>
        </a:p>
      </dgm:t>
    </dgm:pt>
    <dgm:pt modelId="{AC0BF5DE-471A-4CA7-B116-569345F95F6F}" type="parTrans" cxnId="{E95CC448-62F4-467C-B324-93677763822D}">
      <dgm:prSet/>
      <dgm:spPr/>
      <dgm:t>
        <a:bodyPr/>
        <a:lstStyle/>
        <a:p>
          <a:endParaRPr lang="en-BE" sz="2400"/>
        </a:p>
      </dgm:t>
    </dgm:pt>
    <dgm:pt modelId="{7A47538B-C464-4980-A685-CA87B6B5B2CC}" type="sibTrans" cxnId="{E95CC448-62F4-467C-B324-93677763822D}">
      <dgm:prSet/>
      <dgm:spPr/>
      <dgm:t>
        <a:bodyPr/>
        <a:lstStyle/>
        <a:p>
          <a:endParaRPr lang="en-BE" sz="2400"/>
        </a:p>
      </dgm:t>
    </dgm:pt>
    <dgm:pt modelId="{E78586CE-7D01-417E-AFD2-00B65DA94ED2}">
      <dgm:prSet custT="1"/>
      <dgm:spPr/>
      <dgm:t>
        <a:bodyPr/>
        <a:lstStyle/>
        <a:p>
          <a:r>
            <a:rPr lang="en-GB" sz="1800" b="0" i="0"/>
            <a:t>2. Seleccionar y segmentar el contenido: Determine lo que se tratará en los materiales previos a la clase (vídeos, lecturas).</a:t>
          </a:r>
          <a:endParaRPr lang="en-BE" sz="1800"/>
        </a:p>
      </dgm:t>
    </dgm:pt>
    <dgm:pt modelId="{490ADA28-3A71-4530-A75D-BC89CE16C660}" type="parTrans" cxnId="{EE9A2CD2-D933-42C3-9693-BF9FE8AD1475}">
      <dgm:prSet/>
      <dgm:spPr/>
      <dgm:t>
        <a:bodyPr/>
        <a:lstStyle/>
        <a:p>
          <a:endParaRPr lang="en-BE" sz="2400"/>
        </a:p>
      </dgm:t>
    </dgm:pt>
    <dgm:pt modelId="{B563B001-9E75-4208-B1DF-B11075BFE827}" type="sibTrans" cxnId="{EE9A2CD2-D933-42C3-9693-BF9FE8AD1475}">
      <dgm:prSet/>
      <dgm:spPr/>
      <dgm:t>
        <a:bodyPr/>
        <a:lstStyle/>
        <a:p>
          <a:endParaRPr lang="en-BE" sz="2400"/>
        </a:p>
      </dgm:t>
    </dgm:pt>
    <dgm:pt modelId="{A936642B-630C-44BF-9E08-3CB02335DC03}">
      <dgm:prSet custT="1"/>
      <dgm:spPr/>
      <dgm:t>
        <a:bodyPr/>
        <a:lstStyle/>
        <a:p>
          <a:r>
            <a:rPr lang="en-GB" sz="1800" b="0" i="0"/>
            <a:t>3. Cree materiales interactivos previos a la clase: Añada cuestionarios, ejercicios o foros de debate a los contenidos previos a la clase.</a:t>
          </a:r>
          <a:endParaRPr lang="en-BE" sz="1800"/>
        </a:p>
      </dgm:t>
    </dgm:pt>
    <dgm:pt modelId="{7AC3C88E-A93B-44E7-99E6-666E33949202}" type="parTrans" cxnId="{20A92860-BFA3-49E2-BD87-921571C53566}">
      <dgm:prSet/>
      <dgm:spPr/>
      <dgm:t>
        <a:bodyPr/>
        <a:lstStyle/>
        <a:p>
          <a:endParaRPr lang="en-BE" sz="2400"/>
        </a:p>
      </dgm:t>
    </dgm:pt>
    <dgm:pt modelId="{2E203880-58DC-45F6-BEC0-C8502897FEBA}" type="sibTrans" cxnId="{20A92860-BFA3-49E2-BD87-921571C53566}">
      <dgm:prSet/>
      <dgm:spPr/>
      <dgm:t>
        <a:bodyPr/>
        <a:lstStyle/>
        <a:p>
          <a:endParaRPr lang="en-BE" sz="2400"/>
        </a:p>
      </dgm:t>
    </dgm:pt>
    <dgm:pt modelId="{1C5EEE6D-DFAE-401C-9ADA-BF121D721A1D}">
      <dgm:prSet custT="1"/>
      <dgm:spPr/>
      <dgm:t>
        <a:bodyPr/>
        <a:lstStyle/>
        <a:p>
          <a:r>
            <a:rPr lang="en-GB" sz="1800" b="0" i="0"/>
            <a:t>4. Planificar actividades colaborativas en clase: Diseñar proyectos de grupo o tareas prácticas para aplicar los conceptos aprendidos.</a:t>
          </a:r>
          <a:endParaRPr lang="en-BE" sz="1800"/>
        </a:p>
      </dgm:t>
    </dgm:pt>
    <dgm:pt modelId="{C7C2FE35-B877-44A4-B6C8-F71577D2AF70}" type="parTrans" cxnId="{B6FF98EF-A139-4A76-A548-4FACBE08D94C}">
      <dgm:prSet/>
      <dgm:spPr/>
      <dgm:t>
        <a:bodyPr/>
        <a:lstStyle/>
        <a:p>
          <a:endParaRPr lang="en-BE" sz="2400"/>
        </a:p>
      </dgm:t>
    </dgm:pt>
    <dgm:pt modelId="{3D63675E-5424-4BD2-9D09-6B63534DC50A}" type="sibTrans" cxnId="{B6FF98EF-A139-4A76-A548-4FACBE08D94C}">
      <dgm:prSet/>
      <dgm:spPr/>
      <dgm:t>
        <a:bodyPr/>
        <a:lstStyle/>
        <a:p>
          <a:endParaRPr lang="en-BE" sz="2400"/>
        </a:p>
      </dgm:t>
    </dgm:pt>
    <dgm:pt modelId="{6A3403DF-0B3A-4828-AFB7-68C2E44E1804}">
      <dgm:prSet custT="1"/>
      <dgm:spPr/>
      <dgm:t>
        <a:bodyPr/>
        <a:lstStyle/>
        <a:p>
          <a:r>
            <a:rPr lang="en-GB" sz="1800" b="0" i="0"/>
            <a:t>5. Integrar la tecnología y las herramientas: Elegir plataformas adecuadas para compartir materiales y facilitar la colaboración (por ejemplo, Google Classroom, Padlet).</a:t>
          </a:r>
          <a:endParaRPr lang="en-BE" sz="1800"/>
        </a:p>
      </dgm:t>
    </dgm:pt>
    <dgm:pt modelId="{9C8852CF-A461-4712-AC95-E0439D6D5B73}" type="parTrans" cxnId="{FF8D2EB8-57E5-4CFC-A53B-6C8969BAA5CA}">
      <dgm:prSet/>
      <dgm:spPr/>
      <dgm:t>
        <a:bodyPr/>
        <a:lstStyle/>
        <a:p>
          <a:endParaRPr lang="en-BE" sz="2400"/>
        </a:p>
      </dgm:t>
    </dgm:pt>
    <dgm:pt modelId="{AF8032FA-B640-4268-8A89-9A855FFCBB98}" type="sibTrans" cxnId="{FF8D2EB8-57E5-4CFC-A53B-6C8969BAA5CA}">
      <dgm:prSet/>
      <dgm:spPr/>
      <dgm:t>
        <a:bodyPr/>
        <a:lstStyle/>
        <a:p>
          <a:endParaRPr lang="en-BE" sz="2400"/>
        </a:p>
      </dgm:t>
    </dgm:pt>
    <dgm:pt modelId="{EE370E83-761B-4309-8F50-CC58D576B9DC}" type="pres">
      <dgm:prSet presAssocID="{438AA7B3-B89E-4114-860A-2EDCC775FABE}" presName="compositeShape" presStyleCnt="0">
        <dgm:presLayoutVars>
          <dgm:chMax val="7"/>
          <dgm:dir/>
          <dgm:resizeHandles val="exact"/>
        </dgm:presLayoutVars>
      </dgm:prSet>
      <dgm:spPr/>
    </dgm:pt>
    <dgm:pt modelId="{E3496190-6541-4E48-B22C-DFC4A7BF2545}" type="pres">
      <dgm:prSet presAssocID="{391D359D-7B73-4880-B2EE-573EE9AEC544}" presName="circ1" presStyleLbl="vennNode1" presStyleIdx="0" presStyleCnt="5"/>
      <dgm:spPr/>
    </dgm:pt>
    <dgm:pt modelId="{3CCEF480-CDE6-483D-8881-4F5C956D340A}" type="pres">
      <dgm:prSet presAssocID="{391D359D-7B73-4880-B2EE-573EE9AEC544}" presName="circ1Tx" presStyleLbl="revTx" presStyleIdx="0" presStyleCnt="0">
        <dgm:presLayoutVars>
          <dgm:chMax val="0"/>
          <dgm:chPref val="0"/>
          <dgm:bulletEnabled val="1"/>
        </dgm:presLayoutVars>
      </dgm:prSet>
      <dgm:spPr/>
    </dgm:pt>
    <dgm:pt modelId="{93434F53-077E-4B94-AD48-2E6A209F04D6}" type="pres">
      <dgm:prSet presAssocID="{E78586CE-7D01-417E-AFD2-00B65DA94ED2}" presName="circ2" presStyleLbl="vennNode1" presStyleIdx="1" presStyleCnt="5"/>
      <dgm:spPr/>
    </dgm:pt>
    <dgm:pt modelId="{DA4B5BEE-5AD4-4C4C-B4C0-FAAFB3C72E62}" type="pres">
      <dgm:prSet presAssocID="{E78586CE-7D01-417E-AFD2-00B65DA94ED2}" presName="circ2Tx" presStyleLbl="revTx" presStyleIdx="0" presStyleCnt="0">
        <dgm:presLayoutVars>
          <dgm:chMax val="0"/>
          <dgm:chPref val="0"/>
          <dgm:bulletEnabled val="1"/>
        </dgm:presLayoutVars>
      </dgm:prSet>
      <dgm:spPr/>
    </dgm:pt>
    <dgm:pt modelId="{A6B5D192-97CE-4380-8303-C3135261098E}" type="pres">
      <dgm:prSet presAssocID="{A936642B-630C-44BF-9E08-3CB02335DC03}" presName="circ3" presStyleLbl="vennNode1" presStyleIdx="2" presStyleCnt="5"/>
      <dgm:spPr/>
    </dgm:pt>
    <dgm:pt modelId="{4599A1B9-5BAD-459F-9806-68B9AA148855}" type="pres">
      <dgm:prSet presAssocID="{A936642B-630C-44BF-9E08-3CB02335DC03}" presName="circ3Tx" presStyleLbl="revTx" presStyleIdx="0" presStyleCnt="0">
        <dgm:presLayoutVars>
          <dgm:chMax val="0"/>
          <dgm:chPref val="0"/>
          <dgm:bulletEnabled val="1"/>
        </dgm:presLayoutVars>
      </dgm:prSet>
      <dgm:spPr/>
    </dgm:pt>
    <dgm:pt modelId="{BB5B68D4-6625-424A-9BE1-1315934C6FE5}" type="pres">
      <dgm:prSet presAssocID="{1C5EEE6D-DFAE-401C-9ADA-BF121D721A1D}" presName="circ4" presStyleLbl="vennNode1" presStyleIdx="3" presStyleCnt="5"/>
      <dgm:spPr/>
    </dgm:pt>
    <dgm:pt modelId="{6BD4BCEA-A318-49D4-9F4D-FAD94F3ADEBE}" type="pres">
      <dgm:prSet presAssocID="{1C5EEE6D-DFAE-401C-9ADA-BF121D721A1D}" presName="circ4Tx" presStyleLbl="revTx" presStyleIdx="0" presStyleCnt="0">
        <dgm:presLayoutVars>
          <dgm:chMax val="0"/>
          <dgm:chPref val="0"/>
          <dgm:bulletEnabled val="1"/>
        </dgm:presLayoutVars>
      </dgm:prSet>
      <dgm:spPr/>
    </dgm:pt>
    <dgm:pt modelId="{542FF154-9C54-4B6B-9159-58B78545D954}" type="pres">
      <dgm:prSet presAssocID="{6A3403DF-0B3A-4828-AFB7-68C2E44E1804}" presName="circ5" presStyleLbl="vennNode1" presStyleIdx="4" presStyleCnt="5"/>
      <dgm:spPr/>
    </dgm:pt>
    <dgm:pt modelId="{F0DA951D-BA85-46EA-B876-AA614EDFAF6B}" type="pres">
      <dgm:prSet presAssocID="{6A3403DF-0B3A-4828-AFB7-68C2E44E1804}" presName="circ5Tx" presStyleLbl="revTx" presStyleIdx="0" presStyleCnt="0">
        <dgm:presLayoutVars>
          <dgm:chMax val="0"/>
          <dgm:chPref val="0"/>
          <dgm:bulletEnabled val="1"/>
        </dgm:presLayoutVars>
      </dgm:prSet>
      <dgm:spPr/>
    </dgm:pt>
  </dgm:ptLst>
  <dgm:cxnLst>
    <dgm:cxn modelId="{B51E2422-39F1-42C6-A5E2-045CD8E9A60A}" type="presOf" srcId="{6A3403DF-0B3A-4828-AFB7-68C2E44E1804}" destId="{F0DA951D-BA85-46EA-B876-AA614EDFAF6B}" srcOrd="0" destOrd="0" presId="urn:microsoft.com/office/officeart/2005/8/layout/venn1"/>
    <dgm:cxn modelId="{20A92860-BFA3-49E2-BD87-921571C53566}" srcId="{438AA7B3-B89E-4114-860A-2EDCC775FABE}" destId="{A936642B-630C-44BF-9E08-3CB02335DC03}" srcOrd="2" destOrd="0" parTransId="{7AC3C88E-A93B-44E7-99E6-666E33949202}" sibTransId="{2E203880-58DC-45F6-BEC0-C8502897FEBA}"/>
    <dgm:cxn modelId="{2B559B41-77A2-4BB3-B01D-11E2F162A38A}" type="presOf" srcId="{391D359D-7B73-4880-B2EE-573EE9AEC544}" destId="{3CCEF480-CDE6-483D-8881-4F5C956D340A}" srcOrd="0" destOrd="0" presId="urn:microsoft.com/office/officeart/2005/8/layout/venn1"/>
    <dgm:cxn modelId="{99DDF041-E4ED-4D31-8E1E-948B321EEB7E}" type="presOf" srcId="{A936642B-630C-44BF-9E08-3CB02335DC03}" destId="{4599A1B9-5BAD-459F-9806-68B9AA148855}" srcOrd="0" destOrd="0" presId="urn:microsoft.com/office/officeart/2005/8/layout/venn1"/>
    <dgm:cxn modelId="{E95CC448-62F4-467C-B324-93677763822D}" srcId="{438AA7B3-B89E-4114-860A-2EDCC775FABE}" destId="{391D359D-7B73-4880-B2EE-573EE9AEC544}" srcOrd="0" destOrd="0" parTransId="{AC0BF5DE-471A-4CA7-B116-569345F95F6F}" sibTransId="{7A47538B-C464-4980-A685-CA87B6B5B2CC}"/>
    <dgm:cxn modelId="{5A213859-3BFA-45E9-9D19-F0802E2CD086}" type="presOf" srcId="{E78586CE-7D01-417E-AFD2-00B65DA94ED2}" destId="{DA4B5BEE-5AD4-4C4C-B4C0-FAAFB3C72E62}" srcOrd="0" destOrd="0" presId="urn:microsoft.com/office/officeart/2005/8/layout/venn1"/>
    <dgm:cxn modelId="{451083A6-641A-44F0-8C91-61245FC15863}" type="presOf" srcId="{1C5EEE6D-DFAE-401C-9ADA-BF121D721A1D}" destId="{6BD4BCEA-A318-49D4-9F4D-FAD94F3ADEBE}" srcOrd="0" destOrd="0" presId="urn:microsoft.com/office/officeart/2005/8/layout/venn1"/>
    <dgm:cxn modelId="{FF8D2EB8-57E5-4CFC-A53B-6C8969BAA5CA}" srcId="{438AA7B3-B89E-4114-860A-2EDCC775FABE}" destId="{6A3403DF-0B3A-4828-AFB7-68C2E44E1804}" srcOrd="4" destOrd="0" parTransId="{9C8852CF-A461-4712-AC95-E0439D6D5B73}" sibTransId="{AF8032FA-B640-4268-8A89-9A855FFCBB98}"/>
    <dgm:cxn modelId="{C4BE07C7-9795-4827-8A09-5D3BEDF38227}" type="presOf" srcId="{438AA7B3-B89E-4114-860A-2EDCC775FABE}" destId="{EE370E83-761B-4309-8F50-CC58D576B9DC}" srcOrd="0" destOrd="0" presId="urn:microsoft.com/office/officeart/2005/8/layout/venn1"/>
    <dgm:cxn modelId="{EE9A2CD2-D933-42C3-9693-BF9FE8AD1475}" srcId="{438AA7B3-B89E-4114-860A-2EDCC775FABE}" destId="{E78586CE-7D01-417E-AFD2-00B65DA94ED2}" srcOrd="1" destOrd="0" parTransId="{490ADA28-3A71-4530-A75D-BC89CE16C660}" sibTransId="{B563B001-9E75-4208-B1DF-B11075BFE827}"/>
    <dgm:cxn modelId="{B6FF98EF-A139-4A76-A548-4FACBE08D94C}" srcId="{438AA7B3-B89E-4114-860A-2EDCC775FABE}" destId="{1C5EEE6D-DFAE-401C-9ADA-BF121D721A1D}" srcOrd="3" destOrd="0" parTransId="{C7C2FE35-B877-44A4-B6C8-F71577D2AF70}" sibTransId="{3D63675E-5424-4BD2-9D09-6B63534DC50A}"/>
    <dgm:cxn modelId="{CB1F89A2-0D59-45C1-B922-DCB7C79D3999}" type="presParOf" srcId="{EE370E83-761B-4309-8F50-CC58D576B9DC}" destId="{E3496190-6541-4E48-B22C-DFC4A7BF2545}" srcOrd="0" destOrd="0" presId="urn:microsoft.com/office/officeart/2005/8/layout/venn1"/>
    <dgm:cxn modelId="{173D7262-B832-4F21-99A9-5D9F2D28CDC5}" type="presParOf" srcId="{EE370E83-761B-4309-8F50-CC58D576B9DC}" destId="{3CCEF480-CDE6-483D-8881-4F5C956D340A}" srcOrd="1" destOrd="0" presId="urn:microsoft.com/office/officeart/2005/8/layout/venn1"/>
    <dgm:cxn modelId="{78AF9CAB-8E33-44DF-918B-141B9B24908F}" type="presParOf" srcId="{EE370E83-761B-4309-8F50-CC58D576B9DC}" destId="{93434F53-077E-4B94-AD48-2E6A209F04D6}" srcOrd="2" destOrd="0" presId="urn:microsoft.com/office/officeart/2005/8/layout/venn1"/>
    <dgm:cxn modelId="{F48B3C68-4A63-4466-B18C-350ECB469DD2}" type="presParOf" srcId="{EE370E83-761B-4309-8F50-CC58D576B9DC}" destId="{DA4B5BEE-5AD4-4C4C-B4C0-FAAFB3C72E62}" srcOrd="3" destOrd="0" presId="urn:microsoft.com/office/officeart/2005/8/layout/venn1"/>
    <dgm:cxn modelId="{4882CF1E-A8CB-416C-BD09-A85FF5F16312}" type="presParOf" srcId="{EE370E83-761B-4309-8F50-CC58D576B9DC}" destId="{A6B5D192-97CE-4380-8303-C3135261098E}" srcOrd="4" destOrd="0" presId="urn:microsoft.com/office/officeart/2005/8/layout/venn1"/>
    <dgm:cxn modelId="{4E84DD3B-2136-4C10-BE2F-92E2A015745E}" type="presParOf" srcId="{EE370E83-761B-4309-8F50-CC58D576B9DC}" destId="{4599A1B9-5BAD-459F-9806-68B9AA148855}" srcOrd="5" destOrd="0" presId="urn:microsoft.com/office/officeart/2005/8/layout/venn1"/>
    <dgm:cxn modelId="{E9F9E464-5E1C-4E4E-BDEC-DE0475953598}" type="presParOf" srcId="{EE370E83-761B-4309-8F50-CC58D576B9DC}" destId="{BB5B68D4-6625-424A-9BE1-1315934C6FE5}" srcOrd="6" destOrd="0" presId="urn:microsoft.com/office/officeart/2005/8/layout/venn1"/>
    <dgm:cxn modelId="{E68AE82C-02AC-4E2F-9113-27070ED33DE1}" type="presParOf" srcId="{EE370E83-761B-4309-8F50-CC58D576B9DC}" destId="{6BD4BCEA-A318-49D4-9F4D-FAD94F3ADEBE}" srcOrd="7" destOrd="0" presId="urn:microsoft.com/office/officeart/2005/8/layout/venn1"/>
    <dgm:cxn modelId="{0C32CFAA-7B8E-4CB2-B9BC-1A955B200119}" type="presParOf" srcId="{EE370E83-761B-4309-8F50-CC58D576B9DC}" destId="{542FF154-9C54-4B6B-9159-58B78545D954}" srcOrd="8" destOrd="0" presId="urn:microsoft.com/office/officeart/2005/8/layout/venn1"/>
    <dgm:cxn modelId="{4B583206-7755-42E1-A6E2-0901B26374BA}" type="presParOf" srcId="{EE370E83-761B-4309-8F50-CC58D576B9DC}" destId="{F0DA951D-BA85-46EA-B876-AA614EDFAF6B}" srcOrd="9" destOrd="0" presId="urn:microsoft.com/office/officeart/2005/8/layout/ven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B182130-6FEE-4B14-91DE-FA1917082828}" type="doc">
      <dgm:prSet loTypeId="urn:microsoft.com/office/officeart/2008/layout/LinedList" loCatId="list" qsTypeId="urn:microsoft.com/office/officeart/2005/8/quickstyle/simple1" qsCatId="simple" csTypeId="urn:microsoft.com/office/officeart/2005/8/colors/accent6_1" csCatId="accent6"/>
      <dgm:spPr/>
      <dgm:t>
        <a:bodyPr/>
        <a:lstStyle/>
        <a:p>
          <a:endParaRPr lang="en-US"/>
        </a:p>
      </dgm:t>
    </dgm:pt>
    <dgm:pt modelId="{5A1C8E90-933F-4DE3-BD1F-53B4BCF17FB4}">
      <dgm:prSet/>
      <dgm:spPr/>
      <dgm:t>
        <a:bodyPr/>
        <a:lstStyle/>
        <a:p>
          <a:r>
            <a:rPr lang="en-GB" b="1"/>
            <a:t>Antes de la clase</a:t>
          </a:r>
          <a:endParaRPr lang="en-US"/>
        </a:p>
      </dgm:t>
    </dgm:pt>
    <dgm:pt modelId="{500C1807-7064-4EC7-AFD7-939FD729CBCA}" type="parTrans" cxnId="{02F5C6DC-E6BE-4137-9A50-FFFDD874CDAD}">
      <dgm:prSet/>
      <dgm:spPr/>
      <dgm:t>
        <a:bodyPr/>
        <a:lstStyle/>
        <a:p>
          <a:endParaRPr lang="en-US"/>
        </a:p>
      </dgm:t>
    </dgm:pt>
    <dgm:pt modelId="{E1B7F744-1C6A-4060-AF63-547F652D1E31}" type="sibTrans" cxnId="{02F5C6DC-E6BE-4137-9A50-FFFDD874CDAD}">
      <dgm:prSet/>
      <dgm:spPr/>
      <dgm:t>
        <a:bodyPr/>
        <a:lstStyle/>
        <a:p>
          <a:endParaRPr lang="en-US"/>
        </a:p>
      </dgm:t>
    </dgm:pt>
    <dgm:pt modelId="{E181CD49-B009-4E2B-B444-6489F8AC61D3}">
      <dgm:prSet/>
      <dgm:spPr/>
      <dgm:t>
        <a:bodyPr/>
        <a:lstStyle/>
        <a:p>
          <a:r>
            <a:rPr lang="en-GB" b="1"/>
            <a:t>Contenido</a:t>
          </a:r>
          <a:r>
            <a:rPr lang="en-GB"/>
            <a:t>: Los alumnos repasan los protocolos de seguridad y las técnicas básicas de cableado a través de un vídeo.</a:t>
          </a:r>
          <a:endParaRPr lang="en-US"/>
        </a:p>
      </dgm:t>
    </dgm:pt>
    <dgm:pt modelId="{A2285B25-738A-401F-8A18-F2A879F044FD}" type="parTrans" cxnId="{86F5AE5D-4F48-457E-8943-EB4BEB0DF043}">
      <dgm:prSet/>
      <dgm:spPr/>
      <dgm:t>
        <a:bodyPr/>
        <a:lstStyle/>
        <a:p>
          <a:endParaRPr lang="en-US"/>
        </a:p>
      </dgm:t>
    </dgm:pt>
    <dgm:pt modelId="{0B7CF555-B5F5-4386-8299-EFFB998C0CC7}" type="sibTrans" cxnId="{86F5AE5D-4F48-457E-8943-EB4BEB0DF043}">
      <dgm:prSet/>
      <dgm:spPr/>
      <dgm:t>
        <a:bodyPr/>
        <a:lstStyle/>
        <a:p>
          <a:endParaRPr lang="en-US"/>
        </a:p>
      </dgm:t>
    </dgm:pt>
    <dgm:pt modelId="{97A80882-28DF-4490-B0A3-7012154B492D}">
      <dgm:prSet/>
      <dgm:spPr/>
      <dgm:t>
        <a:bodyPr/>
        <a:lstStyle/>
        <a:p>
          <a:r>
            <a:rPr lang="en-GB" b="1"/>
            <a:t>Actividad</a:t>
          </a:r>
          <a:r>
            <a:rPr lang="en-GB"/>
            <a:t>: Completa un breve cuestionario para evaluar la comprensión de las medidas de seguridad.</a:t>
          </a:r>
          <a:endParaRPr lang="en-US"/>
        </a:p>
      </dgm:t>
    </dgm:pt>
    <dgm:pt modelId="{06425CAD-AB90-4312-AC8D-ABE64F87FC48}" type="parTrans" cxnId="{56537D89-1EE9-44DF-A741-C10BE08EAC51}">
      <dgm:prSet/>
      <dgm:spPr/>
      <dgm:t>
        <a:bodyPr/>
        <a:lstStyle/>
        <a:p>
          <a:endParaRPr lang="en-US"/>
        </a:p>
      </dgm:t>
    </dgm:pt>
    <dgm:pt modelId="{1B62D99C-2F1E-4FF9-8032-550839A43145}" type="sibTrans" cxnId="{56537D89-1EE9-44DF-A741-C10BE08EAC51}">
      <dgm:prSet/>
      <dgm:spPr/>
      <dgm:t>
        <a:bodyPr/>
        <a:lstStyle/>
        <a:p>
          <a:endParaRPr lang="en-US"/>
        </a:p>
      </dgm:t>
    </dgm:pt>
    <dgm:pt modelId="{8B7073F4-3CEF-408D-BAC5-74E7B6B7766C}">
      <dgm:prSet/>
      <dgm:spPr/>
      <dgm:t>
        <a:bodyPr/>
        <a:lstStyle/>
        <a:p>
          <a:r>
            <a:rPr lang="en-GB" b="1"/>
            <a:t>En clase</a:t>
          </a:r>
          <a:endParaRPr lang="en-US"/>
        </a:p>
      </dgm:t>
    </dgm:pt>
    <dgm:pt modelId="{0E001DAA-6C14-4A86-91D2-20DAA84EE829}" type="parTrans" cxnId="{1B19EC6E-ACC5-41B3-AE3B-74C337BF5077}">
      <dgm:prSet/>
      <dgm:spPr/>
      <dgm:t>
        <a:bodyPr/>
        <a:lstStyle/>
        <a:p>
          <a:endParaRPr lang="en-US"/>
        </a:p>
      </dgm:t>
    </dgm:pt>
    <dgm:pt modelId="{7A60A093-B1BD-4D58-B3C1-1569E01BECF1}" type="sibTrans" cxnId="{1B19EC6E-ACC5-41B3-AE3B-74C337BF5077}">
      <dgm:prSet/>
      <dgm:spPr/>
      <dgm:t>
        <a:bodyPr/>
        <a:lstStyle/>
        <a:p>
          <a:endParaRPr lang="en-US"/>
        </a:p>
      </dgm:t>
    </dgm:pt>
    <dgm:pt modelId="{D8ED227A-812A-4C7C-B822-8B2DA0A6F22A}">
      <dgm:prSet/>
      <dgm:spPr/>
      <dgm:t>
        <a:bodyPr/>
        <a:lstStyle/>
        <a:p>
          <a:r>
            <a:rPr lang="en-GB" b="1"/>
            <a:t>Tarea práctica</a:t>
          </a:r>
          <a:r>
            <a:rPr lang="en-GB"/>
            <a:t>: Pequeños grupos configuran circuitos, solucionan problemas y presentan su configuración para que sus compañeros les den su opinión.</a:t>
          </a:r>
          <a:endParaRPr lang="en-US"/>
        </a:p>
      </dgm:t>
    </dgm:pt>
    <dgm:pt modelId="{F7747718-B524-4B26-B2DB-E072B05F3EFA}" type="parTrans" cxnId="{25E77A1E-ED4A-45FD-88B9-9C76B24A2367}">
      <dgm:prSet/>
      <dgm:spPr/>
      <dgm:t>
        <a:bodyPr/>
        <a:lstStyle/>
        <a:p>
          <a:endParaRPr lang="en-US"/>
        </a:p>
      </dgm:t>
    </dgm:pt>
    <dgm:pt modelId="{71ABA5AD-F897-497B-9599-F31B29F4405D}" type="sibTrans" cxnId="{25E77A1E-ED4A-45FD-88B9-9C76B24A2367}">
      <dgm:prSet/>
      <dgm:spPr/>
      <dgm:t>
        <a:bodyPr/>
        <a:lstStyle/>
        <a:p>
          <a:endParaRPr lang="en-US"/>
        </a:p>
      </dgm:t>
    </dgm:pt>
    <dgm:pt modelId="{8931F424-BC44-4836-80F7-EFFD33844E12}">
      <dgm:prSet/>
      <dgm:spPr/>
      <dgm:t>
        <a:bodyPr/>
        <a:lstStyle/>
        <a:p>
          <a:r>
            <a:rPr lang="en-GB" b="1"/>
            <a:t>Colaboración</a:t>
          </a:r>
          <a:r>
            <a:rPr lang="en-GB"/>
            <a:t>: Los grupos trabajan juntos para identificar y resolver problemas comunes de cableado, aportando cada miembro habilidades específicas.</a:t>
          </a:r>
          <a:endParaRPr lang="en-US"/>
        </a:p>
      </dgm:t>
    </dgm:pt>
    <dgm:pt modelId="{7E72B51D-0670-4381-B07C-794396A17218}" type="parTrans" cxnId="{AB0302E7-9656-4176-A762-EC6868E8A313}">
      <dgm:prSet/>
      <dgm:spPr/>
      <dgm:t>
        <a:bodyPr/>
        <a:lstStyle/>
        <a:p>
          <a:endParaRPr lang="en-US"/>
        </a:p>
      </dgm:t>
    </dgm:pt>
    <dgm:pt modelId="{F79595C7-FB94-4255-BE94-4B6BF3246037}" type="sibTrans" cxnId="{AB0302E7-9656-4176-A762-EC6868E8A313}">
      <dgm:prSet/>
      <dgm:spPr/>
      <dgm:t>
        <a:bodyPr/>
        <a:lstStyle/>
        <a:p>
          <a:endParaRPr lang="en-US"/>
        </a:p>
      </dgm:t>
    </dgm:pt>
    <dgm:pt modelId="{407E9B7E-7E8B-45D7-B1DE-655D6237839A}">
      <dgm:prSet/>
      <dgm:spPr/>
      <dgm:t>
        <a:bodyPr/>
        <a:lstStyle/>
        <a:p>
          <a:r>
            <a:rPr lang="en-GB" b="1"/>
            <a:t>Después de la clase</a:t>
          </a:r>
          <a:endParaRPr lang="en-US"/>
        </a:p>
      </dgm:t>
    </dgm:pt>
    <dgm:pt modelId="{60C21423-FDCC-4FCA-9373-8457B7E9C8DE}" type="parTrans" cxnId="{281ECA1A-6394-4C32-A2E5-305A5B4745EE}">
      <dgm:prSet/>
      <dgm:spPr/>
      <dgm:t>
        <a:bodyPr/>
        <a:lstStyle/>
        <a:p>
          <a:endParaRPr lang="en-US"/>
        </a:p>
      </dgm:t>
    </dgm:pt>
    <dgm:pt modelId="{BEC42E3E-457E-4D7D-8445-6C1BCEA76C43}" type="sibTrans" cxnId="{281ECA1A-6394-4C32-A2E5-305A5B4745EE}">
      <dgm:prSet/>
      <dgm:spPr/>
      <dgm:t>
        <a:bodyPr/>
        <a:lstStyle/>
        <a:p>
          <a:endParaRPr lang="en-US"/>
        </a:p>
      </dgm:t>
    </dgm:pt>
    <dgm:pt modelId="{339EC24A-D6BE-4A53-9278-EBBF831D8CA5}">
      <dgm:prSet/>
      <dgm:spPr/>
      <dgm:t>
        <a:bodyPr/>
        <a:lstStyle/>
        <a:p>
          <a:r>
            <a:rPr lang="en-GB" b="1"/>
            <a:t>Reflexión</a:t>
          </a:r>
          <a:r>
            <a:rPr lang="en-GB"/>
            <a:t>: Completar una reflexión sobre los retos afrontados, las soluciones aplicadas y cómo se aplicaron los protocolos de seguridad durante la actividad.</a:t>
          </a:r>
          <a:endParaRPr lang="en-US"/>
        </a:p>
      </dgm:t>
    </dgm:pt>
    <dgm:pt modelId="{6BE9BDF7-B455-40C3-B7D6-9FB8AD41D1B6}" type="parTrans" cxnId="{B5032E9A-A01B-438F-8C8C-135B94379510}">
      <dgm:prSet/>
      <dgm:spPr/>
      <dgm:t>
        <a:bodyPr/>
        <a:lstStyle/>
        <a:p>
          <a:endParaRPr lang="en-US"/>
        </a:p>
      </dgm:t>
    </dgm:pt>
    <dgm:pt modelId="{22B2F27F-4298-4276-A0FD-C331E6842346}" type="sibTrans" cxnId="{B5032E9A-A01B-438F-8C8C-135B94379510}">
      <dgm:prSet/>
      <dgm:spPr/>
      <dgm:t>
        <a:bodyPr/>
        <a:lstStyle/>
        <a:p>
          <a:endParaRPr lang="en-US"/>
        </a:p>
      </dgm:t>
    </dgm:pt>
    <dgm:pt modelId="{E234BBFA-8816-4BED-84F6-15CA699F3E48}" type="pres">
      <dgm:prSet presAssocID="{2B182130-6FEE-4B14-91DE-FA1917082828}" presName="vert0" presStyleCnt="0">
        <dgm:presLayoutVars>
          <dgm:dir/>
          <dgm:animOne val="branch"/>
          <dgm:animLvl val="lvl"/>
        </dgm:presLayoutVars>
      </dgm:prSet>
      <dgm:spPr/>
    </dgm:pt>
    <dgm:pt modelId="{1D7F4F28-74A5-4A1A-B15B-38D51B7E051C}" type="pres">
      <dgm:prSet presAssocID="{5A1C8E90-933F-4DE3-BD1F-53B4BCF17FB4}" presName="thickLine" presStyleLbl="alignNode1" presStyleIdx="0" presStyleCnt="3"/>
      <dgm:spPr/>
    </dgm:pt>
    <dgm:pt modelId="{0B64F149-DDFA-429B-9AF0-DE198FFC3CD6}" type="pres">
      <dgm:prSet presAssocID="{5A1C8E90-933F-4DE3-BD1F-53B4BCF17FB4}" presName="horz1" presStyleCnt="0"/>
      <dgm:spPr/>
    </dgm:pt>
    <dgm:pt modelId="{B3A449BA-B160-4AA0-B182-52D08C0343B3}" type="pres">
      <dgm:prSet presAssocID="{5A1C8E90-933F-4DE3-BD1F-53B4BCF17FB4}" presName="tx1" presStyleLbl="revTx" presStyleIdx="0" presStyleCnt="8"/>
      <dgm:spPr/>
    </dgm:pt>
    <dgm:pt modelId="{72B78371-EB2A-4AC5-9D55-B2592E81994E}" type="pres">
      <dgm:prSet presAssocID="{5A1C8E90-933F-4DE3-BD1F-53B4BCF17FB4}" presName="vert1" presStyleCnt="0"/>
      <dgm:spPr/>
    </dgm:pt>
    <dgm:pt modelId="{7AC6BD26-59C3-4658-A8C9-93248790A142}" type="pres">
      <dgm:prSet presAssocID="{E181CD49-B009-4E2B-B444-6489F8AC61D3}" presName="vertSpace2a" presStyleCnt="0"/>
      <dgm:spPr/>
    </dgm:pt>
    <dgm:pt modelId="{29192617-4662-4C4D-9928-322779C09A0D}" type="pres">
      <dgm:prSet presAssocID="{E181CD49-B009-4E2B-B444-6489F8AC61D3}" presName="horz2" presStyleCnt="0"/>
      <dgm:spPr/>
    </dgm:pt>
    <dgm:pt modelId="{E6AE5481-4D2F-4159-8089-EF21A44AAB41}" type="pres">
      <dgm:prSet presAssocID="{E181CD49-B009-4E2B-B444-6489F8AC61D3}" presName="horzSpace2" presStyleCnt="0"/>
      <dgm:spPr/>
    </dgm:pt>
    <dgm:pt modelId="{EE953481-DB6D-489C-B8E3-AFEEA0AC6144}" type="pres">
      <dgm:prSet presAssocID="{E181CD49-B009-4E2B-B444-6489F8AC61D3}" presName="tx2" presStyleLbl="revTx" presStyleIdx="1" presStyleCnt="8"/>
      <dgm:spPr/>
    </dgm:pt>
    <dgm:pt modelId="{53540F19-D9D4-4580-B340-8A79B6108F38}" type="pres">
      <dgm:prSet presAssocID="{E181CD49-B009-4E2B-B444-6489F8AC61D3}" presName="vert2" presStyleCnt="0"/>
      <dgm:spPr/>
    </dgm:pt>
    <dgm:pt modelId="{C2EAF815-8116-4F6A-A16A-88C18EE2E7DB}" type="pres">
      <dgm:prSet presAssocID="{E181CD49-B009-4E2B-B444-6489F8AC61D3}" presName="thinLine2b" presStyleLbl="callout" presStyleIdx="0" presStyleCnt="5"/>
      <dgm:spPr/>
    </dgm:pt>
    <dgm:pt modelId="{C5E14BC0-B3A6-44B8-9B4F-84C6E54E1644}" type="pres">
      <dgm:prSet presAssocID="{E181CD49-B009-4E2B-B444-6489F8AC61D3}" presName="vertSpace2b" presStyleCnt="0"/>
      <dgm:spPr/>
    </dgm:pt>
    <dgm:pt modelId="{48113FFA-147D-4883-B2EF-450E61651E8A}" type="pres">
      <dgm:prSet presAssocID="{97A80882-28DF-4490-B0A3-7012154B492D}" presName="horz2" presStyleCnt="0"/>
      <dgm:spPr/>
    </dgm:pt>
    <dgm:pt modelId="{94837CFA-BB3D-4820-9280-F6218864C7DF}" type="pres">
      <dgm:prSet presAssocID="{97A80882-28DF-4490-B0A3-7012154B492D}" presName="horzSpace2" presStyleCnt="0"/>
      <dgm:spPr/>
    </dgm:pt>
    <dgm:pt modelId="{6904C8E9-3B5C-4E35-950A-9ADDD02875C5}" type="pres">
      <dgm:prSet presAssocID="{97A80882-28DF-4490-B0A3-7012154B492D}" presName="tx2" presStyleLbl="revTx" presStyleIdx="2" presStyleCnt="8"/>
      <dgm:spPr/>
    </dgm:pt>
    <dgm:pt modelId="{253A2FE9-4E56-4761-8815-DDC156C42C14}" type="pres">
      <dgm:prSet presAssocID="{97A80882-28DF-4490-B0A3-7012154B492D}" presName="vert2" presStyleCnt="0"/>
      <dgm:spPr/>
    </dgm:pt>
    <dgm:pt modelId="{8C29A207-33AC-4BEC-9EB4-F0C9CC14DAB1}" type="pres">
      <dgm:prSet presAssocID="{97A80882-28DF-4490-B0A3-7012154B492D}" presName="thinLine2b" presStyleLbl="callout" presStyleIdx="1" presStyleCnt="5"/>
      <dgm:spPr/>
    </dgm:pt>
    <dgm:pt modelId="{577E2440-2327-4CAF-823A-32CEA302C7F0}" type="pres">
      <dgm:prSet presAssocID="{97A80882-28DF-4490-B0A3-7012154B492D}" presName="vertSpace2b" presStyleCnt="0"/>
      <dgm:spPr/>
    </dgm:pt>
    <dgm:pt modelId="{AEC65DBE-53D7-4E1C-9C68-B9C845DCDC85}" type="pres">
      <dgm:prSet presAssocID="{8B7073F4-3CEF-408D-BAC5-74E7B6B7766C}" presName="thickLine" presStyleLbl="alignNode1" presStyleIdx="1" presStyleCnt="3"/>
      <dgm:spPr/>
    </dgm:pt>
    <dgm:pt modelId="{9C7B30A0-09C0-44EC-9EBB-58CC7460DF3A}" type="pres">
      <dgm:prSet presAssocID="{8B7073F4-3CEF-408D-BAC5-74E7B6B7766C}" presName="horz1" presStyleCnt="0"/>
      <dgm:spPr/>
    </dgm:pt>
    <dgm:pt modelId="{B830E2E6-FC44-484B-8F25-C47A761C74A1}" type="pres">
      <dgm:prSet presAssocID="{8B7073F4-3CEF-408D-BAC5-74E7B6B7766C}" presName="tx1" presStyleLbl="revTx" presStyleIdx="3" presStyleCnt="8"/>
      <dgm:spPr/>
    </dgm:pt>
    <dgm:pt modelId="{D5080BC4-0969-483F-86F5-220122D08AF5}" type="pres">
      <dgm:prSet presAssocID="{8B7073F4-3CEF-408D-BAC5-74E7B6B7766C}" presName="vert1" presStyleCnt="0"/>
      <dgm:spPr/>
    </dgm:pt>
    <dgm:pt modelId="{1310965F-330C-487D-B792-DF1B76443990}" type="pres">
      <dgm:prSet presAssocID="{D8ED227A-812A-4C7C-B822-8B2DA0A6F22A}" presName="vertSpace2a" presStyleCnt="0"/>
      <dgm:spPr/>
    </dgm:pt>
    <dgm:pt modelId="{5C2DB099-C142-475D-8F01-04DFE2BF60B6}" type="pres">
      <dgm:prSet presAssocID="{D8ED227A-812A-4C7C-B822-8B2DA0A6F22A}" presName="horz2" presStyleCnt="0"/>
      <dgm:spPr/>
    </dgm:pt>
    <dgm:pt modelId="{37F5BBF0-DC6B-4BD3-AF98-B76D81AE10B3}" type="pres">
      <dgm:prSet presAssocID="{D8ED227A-812A-4C7C-B822-8B2DA0A6F22A}" presName="horzSpace2" presStyleCnt="0"/>
      <dgm:spPr/>
    </dgm:pt>
    <dgm:pt modelId="{ACA23574-81F6-4922-9333-20B306C65C7F}" type="pres">
      <dgm:prSet presAssocID="{D8ED227A-812A-4C7C-B822-8B2DA0A6F22A}" presName="tx2" presStyleLbl="revTx" presStyleIdx="4" presStyleCnt="8"/>
      <dgm:spPr/>
    </dgm:pt>
    <dgm:pt modelId="{7C4EA90E-CF9F-495E-AC9B-EAEA81093088}" type="pres">
      <dgm:prSet presAssocID="{D8ED227A-812A-4C7C-B822-8B2DA0A6F22A}" presName="vert2" presStyleCnt="0"/>
      <dgm:spPr/>
    </dgm:pt>
    <dgm:pt modelId="{B7A0D7E7-2274-4991-8FFE-6AD73FE13A0A}" type="pres">
      <dgm:prSet presAssocID="{D8ED227A-812A-4C7C-B822-8B2DA0A6F22A}" presName="thinLine2b" presStyleLbl="callout" presStyleIdx="2" presStyleCnt="5"/>
      <dgm:spPr/>
    </dgm:pt>
    <dgm:pt modelId="{C248A8F7-A287-47B4-B505-30C07BDC019E}" type="pres">
      <dgm:prSet presAssocID="{D8ED227A-812A-4C7C-B822-8B2DA0A6F22A}" presName="vertSpace2b" presStyleCnt="0"/>
      <dgm:spPr/>
    </dgm:pt>
    <dgm:pt modelId="{AC6A803F-20C2-4170-B440-82F73685D235}" type="pres">
      <dgm:prSet presAssocID="{8931F424-BC44-4836-80F7-EFFD33844E12}" presName="horz2" presStyleCnt="0"/>
      <dgm:spPr/>
    </dgm:pt>
    <dgm:pt modelId="{A01A6B6C-F66A-47C2-AE72-0555D1B0F675}" type="pres">
      <dgm:prSet presAssocID="{8931F424-BC44-4836-80F7-EFFD33844E12}" presName="horzSpace2" presStyleCnt="0"/>
      <dgm:spPr/>
    </dgm:pt>
    <dgm:pt modelId="{A5C8CFC5-0EED-4E9E-8ECD-B2F7C389D284}" type="pres">
      <dgm:prSet presAssocID="{8931F424-BC44-4836-80F7-EFFD33844E12}" presName="tx2" presStyleLbl="revTx" presStyleIdx="5" presStyleCnt="8"/>
      <dgm:spPr/>
    </dgm:pt>
    <dgm:pt modelId="{CFE21F83-AB62-451B-95CD-F9EEF3CFFE51}" type="pres">
      <dgm:prSet presAssocID="{8931F424-BC44-4836-80F7-EFFD33844E12}" presName="vert2" presStyleCnt="0"/>
      <dgm:spPr/>
    </dgm:pt>
    <dgm:pt modelId="{3CBA72D5-B962-4E02-AA84-F8350211573D}" type="pres">
      <dgm:prSet presAssocID="{8931F424-BC44-4836-80F7-EFFD33844E12}" presName="thinLine2b" presStyleLbl="callout" presStyleIdx="3" presStyleCnt="5"/>
      <dgm:spPr/>
    </dgm:pt>
    <dgm:pt modelId="{7A7649A4-8384-4AE4-B918-4255DFA8EF0D}" type="pres">
      <dgm:prSet presAssocID="{8931F424-BC44-4836-80F7-EFFD33844E12}" presName="vertSpace2b" presStyleCnt="0"/>
      <dgm:spPr/>
    </dgm:pt>
    <dgm:pt modelId="{430EF75C-630F-411E-8A9A-F9DDEDDA3D9A}" type="pres">
      <dgm:prSet presAssocID="{407E9B7E-7E8B-45D7-B1DE-655D6237839A}" presName="thickLine" presStyleLbl="alignNode1" presStyleIdx="2" presStyleCnt="3"/>
      <dgm:spPr/>
    </dgm:pt>
    <dgm:pt modelId="{E062986E-866C-4987-86CD-11AE2A9B2CBF}" type="pres">
      <dgm:prSet presAssocID="{407E9B7E-7E8B-45D7-B1DE-655D6237839A}" presName="horz1" presStyleCnt="0"/>
      <dgm:spPr/>
    </dgm:pt>
    <dgm:pt modelId="{DF199388-0479-42C8-A625-0EE275FC5AF9}" type="pres">
      <dgm:prSet presAssocID="{407E9B7E-7E8B-45D7-B1DE-655D6237839A}" presName="tx1" presStyleLbl="revTx" presStyleIdx="6" presStyleCnt="8"/>
      <dgm:spPr/>
    </dgm:pt>
    <dgm:pt modelId="{1DD3E2DC-934C-4A82-800D-BD5B6F8AEF94}" type="pres">
      <dgm:prSet presAssocID="{407E9B7E-7E8B-45D7-B1DE-655D6237839A}" presName="vert1" presStyleCnt="0"/>
      <dgm:spPr/>
    </dgm:pt>
    <dgm:pt modelId="{26885E74-8801-4B17-9F32-CED894845CC7}" type="pres">
      <dgm:prSet presAssocID="{339EC24A-D6BE-4A53-9278-EBBF831D8CA5}" presName="vertSpace2a" presStyleCnt="0"/>
      <dgm:spPr/>
    </dgm:pt>
    <dgm:pt modelId="{77D572EE-1D10-48E3-866D-1943EAD00FF7}" type="pres">
      <dgm:prSet presAssocID="{339EC24A-D6BE-4A53-9278-EBBF831D8CA5}" presName="horz2" presStyleCnt="0"/>
      <dgm:spPr/>
    </dgm:pt>
    <dgm:pt modelId="{7574A28A-09AC-4CA8-92FD-12C2EB1CCF40}" type="pres">
      <dgm:prSet presAssocID="{339EC24A-D6BE-4A53-9278-EBBF831D8CA5}" presName="horzSpace2" presStyleCnt="0"/>
      <dgm:spPr/>
    </dgm:pt>
    <dgm:pt modelId="{8B419FD0-4852-4332-A27D-EF0AC43DE6B7}" type="pres">
      <dgm:prSet presAssocID="{339EC24A-D6BE-4A53-9278-EBBF831D8CA5}" presName="tx2" presStyleLbl="revTx" presStyleIdx="7" presStyleCnt="8"/>
      <dgm:spPr/>
    </dgm:pt>
    <dgm:pt modelId="{0E224366-131E-4678-A29D-E3FC602759BF}" type="pres">
      <dgm:prSet presAssocID="{339EC24A-D6BE-4A53-9278-EBBF831D8CA5}" presName="vert2" presStyleCnt="0"/>
      <dgm:spPr/>
    </dgm:pt>
    <dgm:pt modelId="{400CC9F1-8F83-4A30-936F-F9B3CE709DCA}" type="pres">
      <dgm:prSet presAssocID="{339EC24A-D6BE-4A53-9278-EBBF831D8CA5}" presName="thinLine2b" presStyleLbl="callout" presStyleIdx="4" presStyleCnt="5"/>
      <dgm:spPr/>
    </dgm:pt>
    <dgm:pt modelId="{F98B29A7-77C7-4510-A92A-C081037992AC}" type="pres">
      <dgm:prSet presAssocID="{339EC24A-D6BE-4A53-9278-EBBF831D8CA5}" presName="vertSpace2b" presStyleCnt="0"/>
      <dgm:spPr/>
    </dgm:pt>
  </dgm:ptLst>
  <dgm:cxnLst>
    <dgm:cxn modelId="{281ECA1A-6394-4C32-A2E5-305A5B4745EE}" srcId="{2B182130-6FEE-4B14-91DE-FA1917082828}" destId="{407E9B7E-7E8B-45D7-B1DE-655D6237839A}" srcOrd="2" destOrd="0" parTransId="{60C21423-FDCC-4FCA-9373-8457B7E9C8DE}" sibTransId="{BEC42E3E-457E-4D7D-8445-6C1BCEA76C43}"/>
    <dgm:cxn modelId="{25E77A1E-ED4A-45FD-88B9-9C76B24A2367}" srcId="{8B7073F4-3CEF-408D-BAC5-74E7B6B7766C}" destId="{D8ED227A-812A-4C7C-B822-8B2DA0A6F22A}" srcOrd="0" destOrd="0" parTransId="{F7747718-B524-4B26-B2DB-E072B05F3EFA}" sibTransId="{71ABA5AD-F897-497B-9599-F31B29F4405D}"/>
    <dgm:cxn modelId="{F13C8026-5CA7-4DBE-87DC-858692B6C8B3}" type="presOf" srcId="{339EC24A-D6BE-4A53-9278-EBBF831D8CA5}" destId="{8B419FD0-4852-4332-A27D-EF0AC43DE6B7}" srcOrd="0" destOrd="0" presId="urn:microsoft.com/office/officeart/2008/layout/LinedList"/>
    <dgm:cxn modelId="{4D775D34-29F0-4273-939C-A05939079141}" type="presOf" srcId="{D8ED227A-812A-4C7C-B822-8B2DA0A6F22A}" destId="{ACA23574-81F6-4922-9333-20B306C65C7F}" srcOrd="0" destOrd="0" presId="urn:microsoft.com/office/officeart/2008/layout/LinedList"/>
    <dgm:cxn modelId="{8A58DC37-4D35-4BDD-99AB-6B6895D99B63}" type="presOf" srcId="{407E9B7E-7E8B-45D7-B1DE-655D6237839A}" destId="{DF199388-0479-42C8-A625-0EE275FC5AF9}" srcOrd="0" destOrd="0" presId="urn:microsoft.com/office/officeart/2008/layout/LinedList"/>
    <dgm:cxn modelId="{86F5AE5D-4F48-457E-8943-EB4BEB0DF043}" srcId="{5A1C8E90-933F-4DE3-BD1F-53B4BCF17FB4}" destId="{E181CD49-B009-4E2B-B444-6489F8AC61D3}" srcOrd="0" destOrd="0" parTransId="{A2285B25-738A-401F-8A18-F2A879F044FD}" sibTransId="{0B7CF555-B5F5-4386-8299-EFFB998C0CC7}"/>
    <dgm:cxn modelId="{62D5AB6D-DFE0-441A-A932-A20E6D33000F}" type="presOf" srcId="{5A1C8E90-933F-4DE3-BD1F-53B4BCF17FB4}" destId="{B3A449BA-B160-4AA0-B182-52D08C0343B3}" srcOrd="0" destOrd="0" presId="urn:microsoft.com/office/officeart/2008/layout/LinedList"/>
    <dgm:cxn modelId="{1B19EC6E-ACC5-41B3-AE3B-74C337BF5077}" srcId="{2B182130-6FEE-4B14-91DE-FA1917082828}" destId="{8B7073F4-3CEF-408D-BAC5-74E7B6B7766C}" srcOrd="1" destOrd="0" parTransId="{0E001DAA-6C14-4A86-91D2-20DAA84EE829}" sibTransId="{7A60A093-B1BD-4D58-B3C1-1569E01BECF1}"/>
    <dgm:cxn modelId="{9A085C5A-0967-4C10-BC56-1D4DFA02183D}" type="presOf" srcId="{E181CD49-B009-4E2B-B444-6489F8AC61D3}" destId="{EE953481-DB6D-489C-B8E3-AFEEA0AC6144}" srcOrd="0" destOrd="0" presId="urn:microsoft.com/office/officeart/2008/layout/LinedList"/>
    <dgm:cxn modelId="{56537D89-1EE9-44DF-A741-C10BE08EAC51}" srcId="{5A1C8E90-933F-4DE3-BD1F-53B4BCF17FB4}" destId="{97A80882-28DF-4490-B0A3-7012154B492D}" srcOrd="1" destOrd="0" parTransId="{06425CAD-AB90-4312-AC8D-ABE64F87FC48}" sibTransId="{1B62D99C-2F1E-4FF9-8032-550839A43145}"/>
    <dgm:cxn modelId="{B5032E9A-A01B-438F-8C8C-135B94379510}" srcId="{407E9B7E-7E8B-45D7-B1DE-655D6237839A}" destId="{339EC24A-D6BE-4A53-9278-EBBF831D8CA5}" srcOrd="0" destOrd="0" parTransId="{6BE9BDF7-B455-40C3-B7D6-9FB8AD41D1B6}" sibTransId="{22B2F27F-4298-4276-A0FD-C331E6842346}"/>
    <dgm:cxn modelId="{DC81C59E-74DE-425A-817E-820C415EE09B}" type="presOf" srcId="{2B182130-6FEE-4B14-91DE-FA1917082828}" destId="{E234BBFA-8816-4BED-84F6-15CA699F3E48}" srcOrd="0" destOrd="0" presId="urn:microsoft.com/office/officeart/2008/layout/LinedList"/>
    <dgm:cxn modelId="{615673CE-E333-4DB3-978E-0970D6BB9BD5}" type="presOf" srcId="{97A80882-28DF-4490-B0A3-7012154B492D}" destId="{6904C8E9-3B5C-4E35-950A-9ADDD02875C5}" srcOrd="0" destOrd="0" presId="urn:microsoft.com/office/officeart/2008/layout/LinedList"/>
    <dgm:cxn modelId="{02F5C6DC-E6BE-4137-9A50-FFFDD874CDAD}" srcId="{2B182130-6FEE-4B14-91DE-FA1917082828}" destId="{5A1C8E90-933F-4DE3-BD1F-53B4BCF17FB4}" srcOrd="0" destOrd="0" parTransId="{500C1807-7064-4EC7-AFD7-939FD729CBCA}" sibTransId="{E1B7F744-1C6A-4060-AF63-547F652D1E31}"/>
    <dgm:cxn modelId="{CBDA12DF-F5D6-40F5-AFCC-D9620AEC23E3}" type="presOf" srcId="{8931F424-BC44-4836-80F7-EFFD33844E12}" destId="{A5C8CFC5-0EED-4E9E-8ECD-B2F7C389D284}" srcOrd="0" destOrd="0" presId="urn:microsoft.com/office/officeart/2008/layout/LinedList"/>
    <dgm:cxn modelId="{AB0302E7-9656-4176-A762-EC6868E8A313}" srcId="{8B7073F4-3CEF-408D-BAC5-74E7B6B7766C}" destId="{8931F424-BC44-4836-80F7-EFFD33844E12}" srcOrd="1" destOrd="0" parTransId="{7E72B51D-0670-4381-B07C-794396A17218}" sibTransId="{F79595C7-FB94-4255-BE94-4B6BF3246037}"/>
    <dgm:cxn modelId="{51192AEC-81AD-4F07-A748-12D32CF72181}" type="presOf" srcId="{8B7073F4-3CEF-408D-BAC5-74E7B6B7766C}" destId="{B830E2E6-FC44-484B-8F25-C47A761C74A1}" srcOrd="0" destOrd="0" presId="urn:microsoft.com/office/officeart/2008/layout/LinedList"/>
    <dgm:cxn modelId="{47083A47-A0BF-4772-9EED-109D5A1F2FB8}" type="presParOf" srcId="{E234BBFA-8816-4BED-84F6-15CA699F3E48}" destId="{1D7F4F28-74A5-4A1A-B15B-38D51B7E051C}" srcOrd="0" destOrd="0" presId="urn:microsoft.com/office/officeart/2008/layout/LinedList"/>
    <dgm:cxn modelId="{04F65378-C8CA-40CD-8A43-301ED04EF9DF}" type="presParOf" srcId="{E234BBFA-8816-4BED-84F6-15CA699F3E48}" destId="{0B64F149-DDFA-429B-9AF0-DE198FFC3CD6}" srcOrd="1" destOrd="0" presId="urn:microsoft.com/office/officeart/2008/layout/LinedList"/>
    <dgm:cxn modelId="{044CADF6-DD3F-4469-B846-5FB33F86511E}" type="presParOf" srcId="{0B64F149-DDFA-429B-9AF0-DE198FFC3CD6}" destId="{B3A449BA-B160-4AA0-B182-52D08C0343B3}" srcOrd="0" destOrd="0" presId="urn:microsoft.com/office/officeart/2008/layout/LinedList"/>
    <dgm:cxn modelId="{D407BE45-7370-4508-B000-7B6854A8DD50}" type="presParOf" srcId="{0B64F149-DDFA-429B-9AF0-DE198FFC3CD6}" destId="{72B78371-EB2A-4AC5-9D55-B2592E81994E}" srcOrd="1" destOrd="0" presId="urn:microsoft.com/office/officeart/2008/layout/LinedList"/>
    <dgm:cxn modelId="{2E5D355B-D2D4-4677-AAB7-DB696F60711D}" type="presParOf" srcId="{72B78371-EB2A-4AC5-9D55-B2592E81994E}" destId="{7AC6BD26-59C3-4658-A8C9-93248790A142}" srcOrd="0" destOrd="0" presId="urn:microsoft.com/office/officeart/2008/layout/LinedList"/>
    <dgm:cxn modelId="{6DB99B56-D333-4C75-B667-8B24806AE675}" type="presParOf" srcId="{72B78371-EB2A-4AC5-9D55-B2592E81994E}" destId="{29192617-4662-4C4D-9928-322779C09A0D}" srcOrd="1" destOrd="0" presId="urn:microsoft.com/office/officeart/2008/layout/LinedList"/>
    <dgm:cxn modelId="{9606547B-7DB1-4E6D-A719-722C61FC038C}" type="presParOf" srcId="{29192617-4662-4C4D-9928-322779C09A0D}" destId="{E6AE5481-4D2F-4159-8089-EF21A44AAB41}" srcOrd="0" destOrd="0" presId="urn:microsoft.com/office/officeart/2008/layout/LinedList"/>
    <dgm:cxn modelId="{440851C7-A7D8-418B-8EF9-A646EAA70224}" type="presParOf" srcId="{29192617-4662-4C4D-9928-322779C09A0D}" destId="{EE953481-DB6D-489C-B8E3-AFEEA0AC6144}" srcOrd="1" destOrd="0" presId="urn:microsoft.com/office/officeart/2008/layout/LinedList"/>
    <dgm:cxn modelId="{A2EDAEA0-CF7C-4153-869F-D09118A807D8}" type="presParOf" srcId="{29192617-4662-4C4D-9928-322779C09A0D}" destId="{53540F19-D9D4-4580-B340-8A79B6108F38}" srcOrd="2" destOrd="0" presId="urn:microsoft.com/office/officeart/2008/layout/LinedList"/>
    <dgm:cxn modelId="{EF8608F0-B78D-48A7-A061-78C8D5A8C8BD}" type="presParOf" srcId="{72B78371-EB2A-4AC5-9D55-B2592E81994E}" destId="{C2EAF815-8116-4F6A-A16A-88C18EE2E7DB}" srcOrd="2" destOrd="0" presId="urn:microsoft.com/office/officeart/2008/layout/LinedList"/>
    <dgm:cxn modelId="{D67B25D6-CDEC-4D7E-BB21-0FEAC4FBF530}" type="presParOf" srcId="{72B78371-EB2A-4AC5-9D55-B2592E81994E}" destId="{C5E14BC0-B3A6-44B8-9B4F-84C6E54E1644}" srcOrd="3" destOrd="0" presId="urn:microsoft.com/office/officeart/2008/layout/LinedList"/>
    <dgm:cxn modelId="{3525AF5E-CE7D-40E5-8A3C-FFBECD2C301F}" type="presParOf" srcId="{72B78371-EB2A-4AC5-9D55-B2592E81994E}" destId="{48113FFA-147D-4883-B2EF-450E61651E8A}" srcOrd="4" destOrd="0" presId="urn:microsoft.com/office/officeart/2008/layout/LinedList"/>
    <dgm:cxn modelId="{97C72DBA-FD70-4DA2-8C3F-F02BCA92B36C}" type="presParOf" srcId="{48113FFA-147D-4883-B2EF-450E61651E8A}" destId="{94837CFA-BB3D-4820-9280-F6218864C7DF}" srcOrd="0" destOrd="0" presId="urn:microsoft.com/office/officeart/2008/layout/LinedList"/>
    <dgm:cxn modelId="{BFFBA80B-2CAF-46AF-ACF7-F0192C7A424C}" type="presParOf" srcId="{48113FFA-147D-4883-B2EF-450E61651E8A}" destId="{6904C8E9-3B5C-4E35-950A-9ADDD02875C5}" srcOrd="1" destOrd="0" presId="urn:microsoft.com/office/officeart/2008/layout/LinedList"/>
    <dgm:cxn modelId="{E1C97FA5-1501-4340-BC26-FB4426A068B8}" type="presParOf" srcId="{48113FFA-147D-4883-B2EF-450E61651E8A}" destId="{253A2FE9-4E56-4761-8815-DDC156C42C14}" srcOrd="2" destOrd="0" presId="urn:microsoft.com/office/officeart/2008/layout/LinedList"/>
    <dgm:cxn modelId="{D3B1F368-EF65-4F80-8D72-51C3B30F155C}" type="presParOf" srcId="{72B78371-EB2A-4AC5-9D55-B2592E81994E}" destId="{8C29A207-33AC-4BEC-9EB4-F0C9CC14DAB1}" srcOrd="5" destOrd="0" presId="urn:microsoft.com/office/officeart/2008/layout/LinedList"/>
    <dgm:cxn modelId="{F6C224E5-C36B-4CC2-9AB2-16FE6C944C2F}" type="presParOf" srcId="{72B78371-EB2A-4AC5-9D55-B2592E81994E}" destId="{577E2440-2327-4CAF-823A-32CEA302C7F0}" srcOrd="6" destOrd="0" presId="urn:microsoft.com/office/officeart/2008/layout/LinedList"/>
    <dgm:cxn modelId="{E26B5D46-A135-4B96-9F07-0E3645BDB72D}" type="presParOf" srcId="{E234BBFA-8816-4BED-84F6-15CA699F3E48}" destId="{AEC65DBE-53D7-4E1C-9C68-B9C845DCDC85}" srcOrd="2" destOrd="0" presId="urn:microsoft.com/office/officeart/2008/layout/LinedList"/>
    <dgm:cxn modelId="{ED254A56-1A04-4763-87F7-769438D5D79D}" type="presParOf" srcId="{E234BBFA-8816-4BED-84F6-15CA699F3E48}" destId="{9C7B30A0-09C0-44EC-9EBB-58CC7460DF3A}" srcOrd="3" destOrd="0" presId="urn:microsoft.com/office/officeart/2008/layout/LinedList"/>
    <dgm:cxn modelId="{8683E2D1-8B54-471B-9E2B-CD7CBAAFC1EB}" type="presParOf" srcId="{9C7B30A0-09C0-44EC-9EBB-58CC7460DF3A}" destId="{B830E2E6-FC44-484B-8F25-C47A761C74A1}" srcOrd="0" destOrd="0" presId="urn:microsoft.com/office/officeart/2008/layout/LinedList"/>
    <dgm:cxn modelId="{FEC05BDF-B5D0-4BA5-80B5-ACF247559C89}" type="presParOf" srcId="{9C7B30A0-09C0-44EC-9EBB-58CC7460DF3A}" destId="{D5080BC4-0969-483F-86F5-220122D08AF5}" srcOrd="1" destOrd="0" presId="urn:microsoft.com/office/officeart/2008/layout/LinedList"/>
    <dgm:cxn modelId="{53622A69-BB93-433B-BAA9-7108150B6202}" type="presParOf" srcId="{D5080BC4-0969-483F-86F5-220122D08AF5}" destId="{1310965F-330C-487D-B792-DF1B76443990}" srcOrd="0" destOrd="0" presId="urn:microsoft.com/office/officeart/2008/layout/LinedList"/>
    <dgm:cxn modelId="{D0F1DFCA-FE26-46CB-9E2C-DBD630054B5B}" type="presParOf" srcId="{D5080BC4-0969-483F-86F5-220122D08AF5}" destId="{5C2DB099-C142-475D-8F01-04DFE2BF60B6}" srcOrd="1" destOrd="0" presId="urn:microsoft.com/office/officeart/2008/layout/LinedList"/>
    <dgm:cxn modelId="{2D145AFA-270F-40B2-9DB2-76C1646A6F5C}" type="presParOf" srcId="{5C2DB099-C142-475D-8F01-04DFE2BF60B6}" destId="{37F5BBF0-DC6B-4BD3-AF98-B76D81AE10B3}" srcOrd="0" destOrd="0" presId="urn:microsoft.com/office/officeart/2008/layout/LinedList"/>
    <dgm:cxn modelId="{720E61AA-3821-410C-B8AE-EFEFE20BE4A3}" type="presParOf" srcId="{5C2DB099-C142-475D-8F01-04DFE2BF60B6}" destId="{ACA23574-81F6-4922-9333-20B306C65C7F}" srcOrd="1" destOrd="0" presId="urn:microsoft.com/office/officeart/2008/layout/LinedList"/>
    <dgm:cxn modelId="{3D374A6D-0E68-42BC-A99C-6C7BE1FBEC69}" type="presParOf" srcId="{5C2DB099-C142-475D-8F01-04DFE2BF60B6}" destId="{7C4EA90E-CF9F-495E-AC9B-EAEA81093088}" srcOrd="2" destOrd="0" presId="urn:microsoft.com/office/officeart/2008/layout/LinedList"/>
    <dgm:cxn modelId="{434F3F43-F684-4919-BEF5-D1E5C690428D}" type="presParOf" srcId="{D5080BC4-0969-483F-86F5-220122D08AF5}" destId="{B7A0D7E7-2274-4991-8FFE-6AD73FE13A0A}" srcOrd="2" destOrd="0" presId="urn:microsoft.com/office/officeart/2008/layout/LinedList"/>
    <dgm:cxn modelId="{EE4C9CE5-A994-48E5-83D4-9BA23FC3FAA0}" type="presParOf" srcId="{D5080BC4-0969-483F-86F5-220122D08AF5}" destId="{C248A8F7-A287-47B4-B505-30C07BDC019E}" srcOrd="3" destOrd="0" presId="urn:microsoft.com/office/officeart/2008/layout/LinedList"/>
    <dgm:cxn modelId="{B9CAB1EF-C9AF-46BB-9693-4CB64D5AB06F}" type="presParOf" srcId="{D5080BC4-0969-483F-86F5-220122D08AF5}" destId="{AC6A803F-20C2-4170-B440-82F73685D235}" srcOrd="4" destOrd="0" presId="urn:microsoft.com/office/officeart/2008/layout/LinedList"/>
    <dgm:cxn modelId="{3115A9C4-0EE2-4E67-840C-90A037A54513}" type="presParOf" srcId="{AC6A803F-20C2-4170-B440-82F73685D235}" destId="{A01A6B6C-F66A-47C2-AE72-0555D1B0F675}" srcOrd="0" destOrd="0" presId="urn:microsoft.com/office/officeart/2008/layout/LinedList"/>
    <dgm:cxn modelId="{E27CC9D1-37C5-465F-A2A9-9031E20EB5E1}" type="presParOf" srcId="{AC6A803F-20C2-4170-B440-82F73685D235}" destId="{A5C8CFC5-0EED-4E9E-8ECD-B2F7C389D284}" srcOrd="1" destOrd="0" presId="urn:microsoft.com/office/officeart/2008/layout/LinedList"/>
    <dgm:cxn modelId="{238F9C43-D13D-450E-982A-95C7EDE0FDB9}" type="presParOf" srcId="{AC6A803F-20C2-4170-B440-82F73685D235}" destId="{CFE21F83-AB62-451B-95CD-F9EEF3CFFE51}" srcOrd="2" destOrd="0" presId="urn:microsoft.com/office/officeart/2008/layout/LinedList"/>
    <dgm:cxn modelId="{6EE7E750-650A-4687-8655-7D4402E687A5}" type="presParOf" srcId="{D5080BC4-0969-483F-86F5-220122D08AF5}" destId="{3CBA72D5-B962-4E02-AA84-F8350211573D}" srcOrd="5" destOrd="0" presId="urn:microsoft.com/office/officeart/2008/layout/LinedList"/>
    <dgm:cxn modelId="{71E3CDE1-B228-4E12-ACD9-D1EBB53C1E76}" type="presParOf" srcId="{D5080BC4-0969-483F-86F5-220122D08AF5}" destId="{7A7649A4-8384-4AE4-B918-4255DFA8EF0D}" srcOrd="6" destOrd="0" presId="urn:microsoft.com/office/officeart/2008/layout/LinedList"/>
    <dgm:cxn modelId="{465AE4DF-E037-42DD-92E6-62D1A446A61F}" type="presParOf" srcId="{E234BBFA-8816-4BED-84F6-15CA699F3E48}" destId="{430EF75C-630F-411E-8A9A-F9DDEDDA3D9A}" srcOrd="4" destOrd="0" presId="urn:microsoft.com/office/officeart/2008/layout/LinedList"/>
    <dgm:cxn modelId="{26352730-0D5C-46A5-B3F3-9C16CC3ED77E}" type="presParOf" srcId="{E234BBFA-8816-4BED-84F6-15CA699F3E48}" destId="{E062986E-866C-4987-86CD-11AE2A9B2CBF}" srcOrd="5" destOrd="0" presId="urn:microsoft.com/office/officeart/2008/layout/LinedList"/>
    <dgm:cxn modelId="{30FEFD59-BDF5-4A63-9560-3BF428FFF498}" type="presParOf" srcId="{E062986E-866C-4987-86CD-11AE2A9B2CBF}" destId="{DF199388-0479-42C8-A625-0EE275FC5AF9}" srcOrd="0" destOrd="0" presId="urn:microsoft.com/office/officeart/2008/layout/LinedList"/>
    <dgm:cxn modelId="{7A99AC39-9BBB-4BA1-950A-CD8FEA066D4D}" type="presParOf" srcId="{E062986E-866C-4987-86CD-11AE2A9B2CBF}" destId="{1DD3E2DC-934C-4A82-800D-BD5B6F8AEF94}" srcOrd="1" destOrd="0" presId="urn:microsoft.com/office/officeart/2008/layout/LinedList"/>
    <dgm:cxn modelId="{B765FD66-3BAF-48F8-BAB8-385BDE99703F}" type="presParOf" srcId="{1DD3E2DC-934C-4A82-800D-BD5B6F8AEF94}" destId="{26885E74-8801-4B17-9F32-CED894845CC7}" srcOrd="0" destOrd="0" presId="urn:microsoft.com/office/officeart/2008/layout/LinedList"/>
    <dgm:cxn modelId="{74648F1B-C180-479E-9DE0-AE0055D43B11}" type="presParOf" srcId="{1DD3E2DC-934C-4A82-800D-BD5B6F8AEF94}" destId="{77D572EE-1D10-48E3-866D-1943EAD00FF7}" srcOrd="1" destOrd="0" presId="urn:microsoft.com/office/officeart/2008/layout/LinedList"/>
    <dgm:cxn modelId="{3692AA43-49D5-4AC1-9ACB-A0EC0556EE4D}" type="presParOf" srcId="{77D572EE-1D10-48E3-866D-1943EAD00FF7}" destId="{7574A28A-09AC-4CA8-92FD-12C2EB1CCF40}" srcOrd="0" destOrd="0" presId="urn:microsoft.com/office/officeart/2008/layout/LinedList"/>
    <dgm:cxn modelId="{9A9CA222-1AF0-4FD7-B5BA-9A123F0B7961}" type="presParOf" srcId="{77D572EE-1D10-48E3-866D-1943EAD00FF7}" destId="{8B419FD0-4852-4332-A27D-EF0AC43DE6B7}" srcOrd="1" destOrd="0" presId="urn:microsoft.com/office/officeart/2008/layout/LinedList"/>
    <dgm:cxn modelId="{E7485F28-58BF-4948-999B-5E01BBE18F07}" type="presParOf" srcId="{77D572EE-1D10-48E3-866D-1943EAD00FF7}" destId="{0E224366-131E-4678-A29D-E3FC602759BF}" srcOrd="2" destOrd="0" presId="urn:microsoft.com/office/officeart/2008/layout/LinedList"/>
    <dgm:cxn modelId="{22628432-7BE2-44DC-8B4F-B8ABBFFC4946}" type="presParOf" srcId="{1DD3E2DC-934C-4A82-800D-BD5B6F8AEF94}" destId="{400CC9F1-8F83-4A30-936F-F9B3CE709DCA}" srcOrd="2" destOrd="0" presId="urn:microsoft.com/office/officeart/2008/layout/LinedList"/>
    <dgm:cxn modelId="{AABA7C13-D37D-4797-BFEC-CFD6D1D26B76}" type="presParOf" srcId="{1DD3E2DC-934C-4A82-800D-BD5B6F8AEF94}" destId="{F98B29A7-77C7-4510-A92A-C081037992AC}" srcOrd="3"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DB6606-059C-41AE-B038-3439FD9DE098}" type="doc">
      <dgm:prSet loTypeId="urn:microsoft.com/office/officeart/2005/8/layout/hProcess9" loCatId="process" qsTypeId="urn:microsoft.com/office/officeart/2005/8/quickstyle/simple1" qsCatId="simple" csTypeId="urn:microsoft.com/office/officeart/2005/8/colors/accent6_1" csCatId="accent6" phldr="1"/>
      <dgm:spPr/>
      <dgm:t>
        <a:bodyPr/>
        <a:lstStyle/>
        <a:p>
          <a:endParaRPr lang="en-BE"/>
        </a:p>
      </dgm:t>
    </dgm:pt>
    <dgm:pt modelId="{BE726E73-0676-4F1B-97F0-F3B3BCC61E21}">
      <dgm:prSet/>
      <dgm:spPr/>
      <dgm:t>
        <a:bodyPr/>
        <a:lstStyle/>
        <a:p>
          <a:r>
            <a:rPr lang="en-GB" b="1" i="0"/>
            <a:t>Aprendizaje </a:t>
          </a:r>
          <a:r>
            <a:rPr lang="en-GB" b="1" i="0" err="1"/>
            <a:t>centrado</a:t>
          </a:r>
          <a:r>
            <a:rPr lang="en-GB" b="1" i="0"/>
            <a:t> en el alumno</a:t>
          </a:r>
          <a:r>
            <a:rPr lang="en-GB" b="0" i="0"/>
            <a:t>: Las clases deben animar a los alumnos a participar activamente, hacer preguntas y colaborar en tareas prácticas.</a:t>
          </a:r>
          <a:endParaRPr lang="en-BE"/>
        </a:p>
      </dgm:t>
    </dgm:pt>
    <dgm:pt modelId="{E7837BC9-166D-4644-899F-D9A85E8299D2}" type="parTrans" cxnId="{8639BE63-0A7D-40B6-B951-D6C43C3E198E}">
      <dgm:prSet/>
      <dgm:spPr/>
      <dgm:t>
        <a:bodyPr/>
        <a:lstStyle/>
        <a:p>
          <a:endParaRPr lang="en-BE"/>
        </a:p>
      </dgm:t>
    </dgm:pt>
    <dgm:pt modelId="{9F64C386-657A-41DF-BFCB-6A757A3D25D9}" type="sibTrans" cxnId="{8639BE63-0A7D-40B6-B951-D6C43C3E198E}">
      <dgm:prSet/>
      <dgm:spPr/>
      <dgm:t>
        <a:bodyPr/>
        <a:lstStyle/>
        <a:p>
          <a:endParaRPr lang="en-BE"/>
        </a:p>
      </dgm:t>
    </dgm:pt>
    <dgm:pt modelId="{4F68AF7B-616D-4692-8885-56311ABC1387}">
      <dgm:prSet/>
      <dgm:spPr/>
      <dgm:t>
        <a:bodyPr/>
        <a:lstStyle/>
        <a:p>
          <a:r>
            <a:rPr lang="en-GB" b="1" i="0"/>
            <a:t>Diseño iterativo</a:t>
          </a:r>
          <a:r>
            <a:rPr lang="en-GB" b="0" i="0"/>
            <a:t>: Es importante perfeccionar periódicamente los planes de clase basándose en los comentarios de los alumnos y en los resultados del aprendizaje.</a:t>
          </a:r>
          <a:endParaRPr lang="en-BE"/>
        </a:p>
      </dgm:t>
    </dgm:pt>
    <dgm:pt modelId="{69B2124E-F602-472C-8715-FE0A99949D69}" type="parTrans" cxnId="{F2608714-862C-4B5C-A98C-06CD330CC861}">
      <dgm:prSet/>
      <dgm:spPr/>
      <dgm:t>
        <a:bodyPr/>
        <a:lstStyle/>
        <a:p>
          <a:endParaRPr lang="en-BE"/>
        </a:p>
      </dgm:t>
    </dgm:pt>
    <dgm:pt modelId="{FCAD019E-E774-4119-A5FF-04B38806BAD7}" type="sibTrans" cxnId="{F2608714-862C-4B5C-A98C-06CD330CC861}">
      <dgm:prSet/>
      <dgm:spPr/>
      <dgm:t>
        <a:bodyPr/>
        <a:lstStyle/>
        <a:p>
          <a:endParaRPr lang="en-BE"/>
        </a:p>
      </dgm:t>
    </dgm:pt>
    <dgm:pt modelId="{8F383FED-415C-4D71-AB73-B96DCAF7DCB1}">
      <dgm:prSet/>
      <dgm:spPr/>
      <dgm:t>
        <a:bodyPr/>
        <a:lstStyle/>
        <a:p>
          <a:r>
            <a:rPr lang="en-GB" b="1" i="0"/>
            <a:t>Práctica reflexiva</a:t>
          </a:r>
          <a:r>
            <a:rPr lang="en-GB" b="0" i="0"/>
            <a:t>: Los instructores deben evaluar sus enfoques de enseñanza, incorporando los cambios que sean necesarios.</a:t>
          </a:r>
          <a:endParaRPr lang="en-BE"/>
        </a:p>
      </dgm:t>
    </dgm:pt>
    <dgm:pt modelId="{C3ACF5BC-C18F-49F5-AAB9-47FADA6A4B8E}" type="parTrans" cxnId="{79E7342F-6669-4D37-B9DD-B2C12E9834A6}">
      <dgm:prSet/>
      <dgm:spPr/>
      <dgm:t>
        <a:bodyPr/>
        <a:lstStyle/>
        <a:p>
          <a:endParaRPr lang="en-BE"/>
        </a:p>
      </dgm:t>
    </dgm:pt>
    <dgm:pt modelId="{3CCC5F01-126B-4125-8413-AB0EE55A3DBB}" type="sibTrans" cxnId="{79E7342F-6669-4D37-B9DD-B2C12E9834A6}">
      <dgm:prSet/>
      <dgm:spPr/>
      <dgm:t>
        <a:bodyPr/>
        <a:lstStyle/>
        <a:p>
          <a:endParaRPr lang="en-BE"/>
        </a:p>
      </dgm:t>
    </dgm:pt>
    <dgm:pt modelId="{AA1104B1-FD1E-487B-942A-643152F7339D}">
      <dgm:prSet/>
      <dgm:spPr/>
      <dgm:t>
        <a:bodyPr/>
        <a:lstStyle/>
        <a:p>
          <a:r>
            <a:rPr lang="en-GB" b="1" i="0"/>
            <a:t>Participación de las partes interesadas</a:t>
          </a:r>
          <a:r>
            <a:rPr lang="en-GB" b="0" i="0"/>
            <a:t>: Es importante tener en cuenta las aportaciones de estudiantes, profesores y expertos del sector para adaptar las lecciones a las exigencias del mundo real.</a:t>
          </a:r>
          <a:endParaRPr lang="en-BE"/>
        </a:p>
      </dgm:t>
    </dgm:pt>
    <dgm:pt modelId="{06355E96-50B5-4121-BFF6-FD222ACEADF7}" type="parTrans" cxnId="{11B12E4F-1EB3-48BD-8CCA-5B3D82E8E7E1}">
      <dgm:prSet/>
      <dgm:spPr/>
      <dgm:t>
        <a:bodyPr/>
        <a:lstStyle/>
        <a:p>
          <a:endParaRPr lang="en-BE"/>
        </a:p>
      </dgm:t>
    </dgm:pt>
    <dgm:pt modelId="{AAD00A6A-2453-4766-B821-2C3CB61D60C3}" type="sibTrans" cxnId="{11B12E4F-1EB3-48BD-8CCA-5B3D82E8E7E1}">
      <dgm:prSet/>
      <dgm:spPr/>
      <dgm:t>
        <a:bodyPr/>
        <a:lstStyle/>
        <a:p>
          <a:endParaRPr lang="en-BE"/>
        </a:p>
      </dgm:t>
    </dgm:pt>
    <dgm:pt modelId="{7AAF26D6-1695-480B-8DB0-A46FC353BC3A}" type="pres">
      <dgm:prSet presAssocID="{A3DB6606-059C-41AE-B038-3439FD9DE098}" presName="CompostProcess" presStyleCnt="0">
        <dgm:presLayoutVars>
          <dgm:dir/>
          <dgm:resizeHandles val="exact"/>
        </dgm:presLayoutVars>
      </dgm:prSet>
      <dgm:spPr/>
    </dgm:pt>
    <dgm:pt modelId="{B04E6A27-8845-44BE-80B9-DD0CF01CB31F}" type="pres">
      <dgm:prSet presAssocID="{A3DB6606-059C-41AE-B038-3439FD9DE098}" presName="arrow" presStyleLbl="bgShp" presStyleIdx="0" presStyleCnt="1"/>
      <dgm:spPr/>
    </dgm:pt>
    <dgm:pt modelId="{63A8852A-DECB-42B6-8572-D4015140AEB3}" type="pres">
      <dgm:prSet presAssocID="{A3DB6606-059C-41AE-B038-3439FD9DE098}" presName="linearProcess" presStyleCnt="0"/>
      <dgm:spPr/>
    </dgm:pt>
    <dgm:pt modelId="{9867E086-8D27-445E-970F-D9F2FFE6C37C}" type="pres">
      <dgm:prSet presAssocID="{BE726E73-0676-4F1B-97F0-F3B3BCC61E21}" presName="textNode" presStyleLbl="node1" presStyleIdx="0" presStyleCnt="4">
        <dgm:presLayoutVars>
          <dgm:bulletEnabled val="1"/>
        </dgm:presLayoutVars>
      </dgm:prSet>
      <dgm:spPr/>
    </dgm:pt>
    <dgm:pt modelId="{BD20E41D-D8BB-4A2D-9945-70734E108F96}" type="pres">
      <dgm:prSet presAssocID="{9F64C386-657A-41DF-BFCB-6A757A3D25D9}" presName="sibTrans" presStyleCnt="0"/>
      <dgm:spPr/>
    </dgm:pt>
    <dgm:pt modelId="{F5F22A66-8033-40B4-8785-6C817EF5873B}" type="pres">
      <dgm:prSet presAssocID="{4F68AF7B-616D-4692-8885-56311ABC1387}" presName="textNode" presStyleLbl="node1" presStyleIdx="1" presStyleCnt="4">
        <dgm:presLayoutVars>
          <dgm:bulletEnabled val="1"/>
        </dgm:presLayoutVars>
      </dgm:prSet>
      <dgm:spPr/>
    </dgm:pt>
    <dgm:pt modelId="{39C87EB2-944E-419D-B83F-A6A33EC67B93}" type="pres">
      <dgm:prSet presAssocID="{FCAD019E-E774-4119-A5FF-04B38806BAD7}" presName="sibTrans" presStyleCnt="0"/>
      <dgm:spPr/>
    </dgm:pt>
    <dgm:pt modelId="{A5B64B17-9117-4FFA-BBEE-849D58F08449}" type="pres">
      <dgm:prSet presAssocID="{8F383FED-415C-4D71-AB73-B96DCAF7DCB1}" presName="textNode" presStyleLbl="node1" presStyleIdx="2" presStyleCnt="4">
        <dgm:presLayoutVars>
          <dgm:bulletEnabled val="1"/>
        </dgm:presLayoutVars>
      </dgm:prSet>
      <dgm:spPr/>
    </dgm:pt>
    <dgm:pt modelId="{C7E1D11C-D40C-483A-93C7-B2E9486FC799}" type="pres">
      <dgm:prSet presAssocID="{3CCC5F01-126B-4125-8413-AB0EE55A3DBB}" presName="sibTrans" presStyleCnt="0"/>
      <dgm:spPr/>
    </dgm:pt>
    <dgm:pt modelId="{C3B8ADA2-F1CF-4921-9E34-0E561E729554}" type="pres">
      <dgm:prSet presAssocID="{AA1104B1-FD1E-487B-942A-643152F7339D}" presName="textNode" presStyleLbl="node1" presStyleIdx="3" presStyleCnt="4">
        <dgm:presLayoutVars>
          <dgm:bulletEnabled val="1"/>
        </dgm:presLayoutVars>
      </dgm:prSet>
      <dgm:spPr/>
    </dgm:pt>
  </dgm:ptLst>
  <dgm:cxnLst>
    <dgm:cxn modelId="{F2608714-862C-4B5C-A98C-06CD330CC861}" srcId="{A3DB6606-059C-41AE-B038-3439FD9DE098}" destId="{4F68AF7B-616D-4692-8885-56311ABC1387}" srcOrd="1" destOrd="0" parTransId="{69B2124E-F602-472C-8715-FE0A99949D69}" sibTransId="{FCAD019E-E774-4119-A5FF-04B38806BAD7}"/>
    <dgm:cxn modelId="{79E7342F-6669-4D37-B9DD-B2C12E9834A6}" srcId="{A3DB6606-059C-41AE-B038-3439FD9DE098}" destId="{8F383FED-415C-4D71-AB73-B96DCAF7DCB1}" srcOrd="2" destOrd="0" parTransId="{C3ACF5BC-C18F-49F5-AAB9-47FADA6A4B8E}" sibTransId="{3CCC5F01-126B-4125-8413-AB0EE55A3DBB}"/>
    <dgm:cxn modelId="{8639BE63-0A7D-40B6-B951-D6C43C3E198E}" srcId="{A3DB6606-059C-41AE-B038-3439FD9DE098}" destId="{BE726E73-0676-4F1B-97F0-F3B3BCC61E21}" srcOrd="0" destOrd="0" parTransId="{E7837BC9-166D-4644-899F-D9A85E8299D2}" sibTransId="{9F64C386-657A-41DF-BFCB-6A757A3D25D9}"/>
    <dgm:cxn modelId="{A5860E45-E1AD-4A58-9329-C2E8BA7AA6E2}" type="presOf" srcId="{A3DB6606-059C-41AE-B038-3439FD9DE098}" destId="{7AAF26D6-1695-480B-8DB0-A46FC353BC3A}" srcOrd="0" destOrd="0" presId="urn:microsoft.com/office/officeart/2005/8/layout/hProcess9"/>
    <dgm:cxn modelId="{11B12E4F-1EB3-48BD-8CCA-5B3D82E8E7E1}" srcId="{A3DB6606-059C-41AE-B038-3439FD9DE098}" destId="{AA1104B1-FD1E-487B-942A-643152F7339D}" srcOrd="3" destOrd="0" parTransId="{06355E96-50B5-4121-BFF6-FD222ACEADF7}" sibTransId="{AAD00A6A-2453-4766-B821-2C3CB61D60C3}"/>
    <dgm:cxn modelId="{CC0D3697-03EC-4E85-987B-699EF96B6E89}" type="presOf" srcId="{AA1104B1-FD1E-487B-942A-643152F7339D}" destId="{C3B8ADA2-F1CF-4921-9E34-0E561E729554}" srcOrd="0" destOrd="0" presId="urn:microsoft.com/office/officeart/2005/8/layout/hProcess9"/>
    <dgm:cxn modelId="{1953ACC2-B004-443F-B590-E3E8DC4A3430}" type="presOf" srcId="{BE726E73-0676-4F1B-97F0-F3B3BCC61E21}" destId="{9867E086-8D27-445E-970F-D9F2FFE6C37C}" srcOrd="0" destOrd="0" presId="urn:microsoft.com/office/officeart/2005/8/layout/hProcess9"/>
    <dgm:cxn modelId="{4C16D5C7-43AC-49BD-AAF7-163776FA6E60}" type="presOf" srcId="{8F383FED-415C-4D71-AB73-B96DCAF7DCB1}" destId="{A5B64B17-9117-4FFA-BBEE-849D58F08449}" srcOrd="0" destOrd="0" presId="urn:microsoft.com/office/officeart/2005/8/layout/hProcess9"/>
    <dgm:cxn modelId="{C22B64DD-F183-41A3-9129-D913E4FBACB4}" type="presOf" srcId="{4F68AF7B-616D-4692-8885-56311ABC1387}" destId="{F5F22A66-8033-40B4-8785-6C817EF5873B}" srcOrd="0" destOrd="0" presId="urn:microsoft.com/office/officeart/2005/8/layout/hProcess9"/>
    <dgm:cxn modelId="{746E0204-89A6-4CDB-87FD-42B5BB5AD588}" type="presParOf" srcId="{7AAF26D6-1695-480B-8DB0-A46FC353BC3A}" destId="{B04E6A27-8845-44BE-80B9-DD0CF01CB31F}" srcOrd="0" destOrd="0" presId="urn:microsoft.com/office/officeart/2005/8/layout/hProcess9"/>
    <dgm:cxn modelId="{896F22C8-0A89-431F-825B-B1290766E1A7}" type="presParOf" srcId="{7AAF26D6-1695-480B-8DB0-A46FC353BC3A}" destId="{63A8852A-DECB-42B6-8572-D4015140AEB3}" srcOrd="1" destOrd="0" presId="urn:microsoft.com/office/officeart/2005/8/layout/hProcess9"/>
    <dgm:cxn modelId="{209C1789-D1FA-470B-97F8-7C8C411DC299}" type="presParOf" srcId="{63A8852A-DECB-42B6-8572-D4015140AEB3}" destId="{9867E086-8D27-445E-970F-D9F2FFE6C37C}" srcOrd="0" destOrd="0" presId="urn:microsoft.com/office/officeart/2005/8/layout/hProcess9"/>
    <dgm:cxn modelId="{667DF0BE-51D2-4D7F-B2BC-4DD6045FCFC5}" type="presParOf" srcId="{63A8852A-DECB-42B6-8572-D4015140AEB3}" destId="{BD20E41D-D8BB-4A2D-9945-70734E108F96}" srcOrd="1" destOrd="0" presId="urn:microsoft.com/office/officeart/2005/8/layout/hProcess9"/>
    <dgm:cxn modelId="{E600DA75-A9A0-45BC-A6BF-03D65C6FEA23}" type="presParOf" srcId="{63A8852A-DECB-42B6-8572-D4015140AEB3}" destId="{F5F22A66-8033-40B4-8785-6C817EF5873B}" srcOrd="2" destOrd="0" presId="urn:microsoft.com/office/officeart/2005/8/layout/hProcess9"/>
    <dgm:cxn modelId="{C98A4730-5DCB-4174-9A60-F7BBA7DD6BC0}" type="presParOf" srcId="{63A8852A-DECB-42B6-8572-D4015140AEB3}" destId="{39C87EB2-944E-419D-B83F-A6A33EC67B93}" srcOrd="3" destOrd="0" presId="urn:microsoft.com/office/officeart/2005/8/layout/hProcess9"/>
    <dgm:cxn modelId="{57CAE097-FA63-4B35-8A98-2C57E194F4E5}" type="presParOf" srcId="{63A8852A-DECB-42B6-8572-D4015140AEB3}" destId="{A5B64B17-9117-4FFA-BBEE-849D58F08449}" srcOrd="4" destOrd="0" presId="urn:microsoft.com/office/officeart/2005/8/layout/hProcess9"/>
    <dgm:cxn modelId="{BBBF5CEB-894E-43E1-869C-B2E46DBFC8DD}" type="presParOf" srcId="{63A8852A-DECB-42B6-8572-D4015140AEB3}" destId="{C7E1D11C-D40C-483A-93C7-B2E9486FC799}" srcOrd="5" destOrd="0" presId="urn:microsoft.com/office/officeart/2005/8/layout/hProcess9"/>
    <dgm:cxn modelId="{75F48D20-16A6-43DC-AD09-872C647FC53F}" type="presParOf" srcId="{63A8852A-DECB-42B6-8572-D4015140AEB3}" destId="{C3B8ADA2-F1CF-4921-9E34-0E561E729554}" srcOrd="6"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9EF18E-5BAF-4375-85EF-D0098A211B5B}" type="doc">
      <dgm:prSet loTypeId="urn:microsoft.com/office/officeart/2018/2/layout/IconCircleList" loCatId="icon" qsTypeId="urn:microsoft.com/office/officeart/2005/8/quickstyle/simple1" qsCatId="simple" csTypeId="urn:microsoft.com/office/officeart/2005/8/colors/accent6_2" csCatId="accent6" phldr="1"/>
      <dgm:spPr/>
      <dgm:t>
        <a:bodyPr/>
        <a:lstStyle/>
        <a:p>
          <a:endParaRPr lang="en-US"/>
        </a:p>
      </dgm:t>
    </dgm:pt>
    <dgm:pt modelId="{936815E2-7BBB-4DBF-824B-8714B874F4AD}">
      <dgm:prSet custT="1"/>
      <dgm:spPr/>
      <dgm:t>
        <a:bodyPr/>
        <a:lstStyle/>
        <a:p>
          <a:pPr>
            <a:lnSpc>
              <a:spcPct val="100000"/>
            </a:lnSpc>
          </a:pPr>
          <a:r>
            <a:rPr lang="en-GB" sz="1600" b="1" i="0"/>
            <a:t>Objetivos y resultados del aprendizaje: </a:t>
          </a:r>
          <a:r>
            <a:rPr lang="en-GB" sz="1600" b="0" i="0"/>
            <a:t>El diseño de la lección debe tener objetivos y resultados de aprendizaje claros y mensurables que se ajusten a las normas educativas. Esto garantiza que las lecciones tengan un propósito y se centren en las habilidades o conocimientos específicos que los estudiantes necesitan adquirir.</a:t>
          </a:r>
          <a:endParaRPr lang="en-US" sz="1600"/>
        </a:p>
      </dgm:t>
    </dgm:pt>
    <dgm:pt modelId="{98E7C7FF-695E-4A07-82C0-F8DC2607A9B0}" type="parTrans" cxnId="{B8AFF672-E890-4D58-8240-F61D0F346B9A}">
      <dgm:prSet/>
      <dgm:spPr/>
      <dgm:t>
        <a:bodyPr/>
        <a:lstStyle/>
        <a:p>
          <a:endParaRPr lang="en-US" sz="2000"/>
        </a:p>
      </dgm:t>
    </dgm:pt>
    <dgm:pt modelId="{AFD0891D-8697-443A-97E9-F1E1F48353A6}" type="sibTrans" cxnId="{B8AFF672-E890-4D58-8240-F61D0F346B9A}">
      <dgm:prSet/>
      <dgm:spPr/>
      <dgm:t>
        <a:bodyPr/>
        <a:lstStyle/>
        <a:p>
          <a:pPr>
            <a:lnSpc>
              <a:spcPct val="100000"/>
            </a:lnSpc>
          </a:pPr>
          <a:endParaRPr lang="en-US" sz="2000"/>
        </a:p>
      </dgm:t>
    </dgm:pt>
    <dgm:pt modelId="{2FC3839F-C725-4F6A-BC2C-BF599FC4208D}">
      <dgm:prSet custT="1"/>
      <dgm:spPr/>
      <dgm:t>
        <a:bodyPr/>
        <a:lstStyle/>
        <a:p>
          <a:pPr>
            <a:lnSpc>
              <a:spcPct val="100000"/>
            </a:lnSpc>
          </a:pPr>
          <a:r>
            <a:rPr lang="en-GB" sz="1600" b="1" i="0"/>
            <a:t>Colaboración e interactividad</a:t>
          </a:r>
          <a:r>
            <a:rPr lang="en-GB" sz="1600" b="0" i="0"/>
            <a:t>: Las lecciones eficaces fomentan la colaboración entre los alumnos. Esto puede implicar proyectos de grupo, revisiones entre compañeros u otras actividades que requieran que los estudiantes trabajen juntos, compartan ideas y aprendan unos de otros. La interactividad también desempeña un papel crucial, ya que implicar a los estudiantes en tareas interactivas ayuda a mantener su interés y facilita un aprendizaje más profundo.</a:t>
          </a:r>
          <a:endParaRPr lang="en-US" sz="1600"/>
        </a:p>
      </dgm:t>
    </dgm:pt>
    <dgm:pt modelId="{C0BA825B-69FB-4F9E-BB5B-2B468BED3C57}" type="parTrans" cxnId="{61099B69-52FF-41EE-ACDB-575915EE3202}">
      <dgm:prSet/>
      <dgm:spPr/>
      <dgm:t>
        <a:bodyPr/>
        <a:lstStyle/>
        <a:p>
          <a:endParaRPr lang="en-US" sz="2000"/>
        </a:p>
      </dgm:t>
    </dgm:pt>
    <dgm:pt modelId="{A2D787D6-197A-4DA1-BB29-2D7908252C06}" type="sibTrans" cxnId="{61099B69-52FF-41EE-ACDB-575915EE3202}">
      <dgm:prSet/>
      <dgm:spPr/>
      <dgm:t>
        <a:bodyPr/>
        <a:lstStyle/>
        <a:p>
          <a:pPr>
            <a:lnSpc>
              <a:spcPct val="100000"/>
            </a:lnSpc>
          </a:pPr>
          <a:endParaRPr lang="en-US" sz="2000"/>
        </a:p>
      </dgm:t>
    </dgm:pt>
    <dgm:pt modelId="{BB2B6336-0BF2-4709-BB3A-6DB9D9351A23}">
      <dgm:prSet custT="1"/>
      <dgm:spPr/>
      <dgm:t>
        <a:bodyPr/>
        <a:lstStyle/>
        <a:p>
          <a:pPr>
            <a:lnSpc>
              <a:spcPct val="100000"/>
            </a:lnSpc>
          </a:pPr>
          <a:r>
            <a:rPr lang="en-GB" sz="1600" b="1" i="0"/>
            <a:t>Integración de la tecnología</a:t>
          </a:r>
          <a:r>
            <a:rPr lang="en-GB" sz="1600" b="0" i="0"/>
            <a:t>: La integración de la tecnología en el diseño de las clases puede mejorar el aprendizaje al proporcionar diversos recursos, herramientas para la colaboración y oportunidades para el aprendizaje interactivo. La tecnología también puede apoyar la enseñanza diferenciada, permitiendo a los profesores satisfacer las diversas necesidades de sus alumnos.</a:t>
          </a:r>
          <a:endParaRPr lang="en-US" sz="1600"/>
        </a:p>
      </dgm:t>
    </dgm:pt>
    <dgm:pt modelId="{36DD22C2-1045-44B4-B2D4-4311B0956E6A}" type="parTrans" cxnId="{37B8B37A-46DE-4EA0-B51A-05BE08C5CA00}">
      <dgm:prSet/>
      <dgm:spPr/>
      <dgm:t>
        <a:bodyPr/>
        <a:lstStyle/>
        <a:p>
          <a:endParaRPr lang="en-US" sz="2000"/>
        </a:p>
      </dgm:t>
    </dgm:pt>
    <dgm:pt modelId="{99CC102C-12C2-4D7B-B8FE-447453BEED73}" type="sibTrans" cxnId="{37B8B37A-46DE-4EA0-B51A-05BE08C5CA00}">
      <dgm:prSet/>
      <dgm:spPr/>
      <dgm:t>
        <a:bodyPr/>
        <a:lstStyle/>
        <a:p>
          <a:pPr>
            <a:lnSpc>
              <a:spcPct val="100000"/>
            </a:lnSpc>
          </a:pPr>
          <a:endParaRPr lang="en-US" sz="2000"/>
        </a:p>
      </dgm:t>
    </dgm:pt>
    <dgm:pt modelId="{AA037E94-9534-4AC3-B1CB-93AC3B12ECF2}">
      <dgm:prSet custT="1"/>
      <dgm:spPr/>
      <dgm:t>
        <a:bodyPr/>
        <a:lstStyle/>
        <a:p>
          <a:pPr>
            <a:lnSpc>
              <a:spcPct val="100000"/>
            </a:lnSpc>
          </a:pPr>
          <a:r>
            <a:rPr lang="en-GB" sz="1600" b="1" i="0"/>
            <a:t>Evaluación y retroalimentación</a:t>
          </a:r>
          <a:r>
            <a:rPr lang="en-GB" sz="1600" b="0" i="0"/>
            <a:t>: Las evaluaciones deben estar en consonancia con los objetivos de la lección y proporcionar un medio para evaluar el aprendizaje de los alumnos. Los diseños de lecciones eficaces incluyen evaluaciones formativas y sumativas, y ofrecen a los estudiantes una retroalimentación oportuna, constructiva y específica. Esta información es esencial para orientar el aprendizaje de los alumnos y ayudarles a mejorar.</a:t>
          </a:r>
          <a:endParaRPr lang="en-US" sz="1600"/>
        </a:p>
      </dgm:t>
    </dgm:pt>
    <dgm:pt modelId="{81486270-76F3-443C-987E-9623A953C0C7}" type="parTrans" cxnId="{45D7D1F1-72C5-4D95-AE1A-078B4E1F7D4C}">
      <dgm:prSet/>
      <dgm:spPr/>
      <dgm:t>
        <a:bodyPr/>
        <a:lstStyle/>
        <a:p>
          <a:endParaRPr lang="en-US" sz="2000"/>
        </a:p>
      </dgm:t>
    </dgm:pt>
    <dgm:pt modelId="{1A8110BB-A8F6-4D32-A84F-425B86C109B5}" type="sibTrans" cxnId="{45D7D1F1-72C5-4D95-AE1A-078B4E1F7D4C}">
      <dgm:prSet/>
      <dgm:spPr/>
      <dgm:t>
        <a:bodyPr/>
        <a:lstStyle/>
        <a:p>
          <a:endParaRPr lang="en-US" sz="2000"/>
        </a:p>
      </dgm:t>
    </dgm:pt>
    <dgm:pt modelId="{B0B8B991-B497-4F7B-8FE7-A2E2B6F192C6}" type="pres">
      <dgm:prSet presAssocID="{4C9EF18E-5BAF-4375-85EF-D0098A211B5B}" presName="root" presStyleCnt="0">
        <dgm:presLayoutVars>
          <dgm:dir/>
          <dgm:resizeHandles val="exact"/>
        </dgm:presLayoutVars>
      </dgm:prSet>
      <dgm:spPr/>
    </dgm:pt>
    <dgm:pt modelId="{6BDD3B81-384D-4C36-98D0-0B100FCCDDEB}" type="pres">
      <dgm:prSet presAssocID="{4C9EF18E-5BAF-4375-85EF-D0098A211B5B}" presName="container" presStyleCnt="0">
        <dgm:presLayoutVars>
          <dgm:dir/>
          <dgm:resizeHandles val="exact"/>
        </dgm:presLayoutVars>
      </dgm:prSet>
      <dgm:spPr/>
    </dgm:pt>
    <dgm:pt modelId="{39631092-E276-4CEC-A220-62B92EC66B43}" type="pres">
      <dgm:prSet presAssocID="{936815E2-7BBB-4DBF-824B-8714B874F4AD}" presName="compNode" presStyleCnt="0"/>
      <dgm:spPr/>
    </dgm:pt>
    <dgm:pt modelId="{9078F4A0-505F-4028-BF3B-258BAA4BC2C0}" type="pres">
      <dgm:prSet presAssocID="{936815E2-7BBB-4DBF-824B-8714B874F4AD}" presName="iconBgRect" presStyleLbl="bgShp" presStyleIdx="0" presStyleCnt="4"/>
      <dgm:spPr/>
    </dgm:pt>
    <dgm:pt modelId="{092EAF08-0CFB-4645-92AC-AE16124925B1}" type="pres">
      <dgm:prSet presAssocID="{936815E2-7BBB-4DBF-824B-8714B874F4A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FCEF3BB4-3BA9-4141-BB2F-6BAECB5DE8F7}" type="pres">
      <dgm:prSet presAssocID="{936815E2-7BBB-4DBF-824B-8714B874F4AD}" presName="spaceRect" presStyleCnt="0"/>
      <dgm:spPr/>
    </dgm:pt>
    <dgm:pt modelId="{8B3BBE22-884C-4819-8F36-069A15891C5B}" type="pres">
      <dgm:prSet presAssocID="{936815E2-7BBB-4DBF-824B-8714B874F4AD}" presName="textRect" presStyleLbl="revTx" presStyleIdx="0" presStyleCnt="4">
        <dgm:presLayoutVars>
          <dgm:chMax val="1"/>
          <dgm:chPref val="1"/>
        </dgm:presLayoutVars>
      </dgm:prSet>
      <dgm:spPr/>
    </dgm:pt>
    <dgm:pt modelId="{454C0BB1-9FEA-49DC-9898-F41C0D5A764E}" type="pres">
      <dgm:prSet presAssocID="{AFD0891D-8697-443A-97E9-F1E1F48353A6}" presName="sibTrans" presStyleLbl="sibTrans2D1" presStyleIdx="0" presStyleCnt="0"/>
      <dgm:spPr/>
    </dgm:pt>
    <dgm:pt modelId="{5406CD0B-516D-490C-9C12-860E4B9C3D96}" type="pres">
      <dgm:prSet presAssocID="{2FC3839F-C725-4F6A-BC2C-BF599FC4208D}" presName="compNode" presStyleCnt="0"/>
      <dgm:spPr/>
    </dgm:pt>
    <dgm:pt modelId="{FC561AB9-B0D8-41AA-BFB8-699DA6728362}" type="pres">
      <dgm:prSet presAssocID="{2FC3839F-C725-4F6A-BC2C-BF599FC4208D}" presName="iconBgRect" presStyleLbl="bgShp" presStyleIdx="1" presStyleCnt="4"/>
      <dgm:spPr/>
    </dgm:pt>
    <dgm:pt modelId="{9FE07A06-2FC5-4752-9AA7-0BC7E01367E1}" type="pres">
      <dgm:prSet presAssocID="{2FC3839F-C725-4F6A-BC2C-BF599FC4208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BC766358-A8A5-443E-B786-8CBD12482BA9}" type="pres">
      <dgm:prSet presAssocID="{2FC3839F-C725-4F6A-BC2C-BF599FC4208D}" presName="spaceRect" presStyleCnt="0"/>
      <dgm:spPr/>
    </dgm:pt>
    <dgm:pt modelId="{375FCE7A-D423-4C76-AB83-F971A0507E47}" type="pres">
      <dgm:prSet presAssocID="{2FC3839F-C725-4F6A-BC2C-BF599FC4208D}" presName="textRect" presStyleLbl="revTx" presStyleIdx="1" presStyleCnt="4">
        <dgm:presLayoutVars>
          <dgm:chMax val="1"/>
          <dgm:chPref val="1"/>
        </dgm:presLayoutVars>
      </dgm:prSet>
      <dgm:spPr/>
    </dgm:pt>
    <dgm:pt modelId="{FCF1D9EA-FFB4-48A5-B1C6-9ED63FF65E8E}" type="pres">
      <dgm:prSet presAssocID="{A2D787D6-197A-4DA1-BB29-2D7908252C06}" presName="sibTrans" presStyleLbl="sibTrans2D1" presStyleIdx="0" presStyleCnt="0"/>
      <dgm:spPr/>
    </dgm:pt>
    <dgm:pt modelId="{07963975-6BFE-46B1-93E7-1BE42A0C7419}" type="pres">
      <dgm:prSet presAssocID="{BB2B6336-0BF2-4709-BB3A-6DB9D9351A23}" presName="compNode" presStyleCnt="0"/>
      <dgm:spPr/>
    </dgm:pt>
    <dgm:pt modelId="{26E3477B-AEE5-41D8-B5B0-BFAF2F4024A8}" type="pres">
      <dgm:prSet presAssocID="{BB2B6336-0BF2-4709-BB3A-6DB9D9351A23}" presName="iconBgRect" presStyleLbl="bgShp" presStyleIdx="2" presStyleCnt="4"/>
      <dgm:spPr/>
    </dgm:pt>
    <dgm:pt modelId="{090C77CB-C67F-43C7-B1AD-6DB3F65C8F9D}" type="pres">
      <dgm:prSet presAssocID="{BB2B6336-0BF2-4709-BB3A-6DB9D9351A2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ead with Gears"/>
        </a:ext>
      </dgm:extLst>
    </dgm:pt>
    <dgm:pt modelId="{80A96464-BCE0-4179-9CF4-507E03C36B8D}" type="pres">
      <dgm:prSet presAssocID="{BB2B6336-0BF2-4709-BB3A-6DB9D9351A23}" presName="spaceRect" presStyleCnt="0"/>
      <dgm:spPr/>
    </dgm:pt>
    <dgm:pt modelId="{1CD41822-6A04-4F91-B2F4-D6AF309AA4A9}" type="pres">
      <dgm:prSet presAssocID="{BB2B6336-0BF2-4709-BB3A-6DB9D9351A23}" presName="textRect" presStyleLbl="revTx" presStyleIdx="2" presStyleCnt="4">
        <dgm:presLayoutVars>
          <dgm:chMax val="1"/>
          <dgm:chPref val="1"/>
        </dgm:presLayoutVars>
      </dgm:prSet>
      <dgm:spPr/>
    </dgm:pt>
    <dgm:pt modelId="{D22126CB-8B5C-425C-A588-F12AFB670A11}" type="pres">
      <dgm:prSet presAssocID="{99CC102C-12C2-4D7B-B8FE-447453BEED73}" presName="sibTrans" presStyleLbl="sibTrans2D1" presStyleIdx="0" presStyleCnt="0"/>
      <dgm:spPr/>
    </dgm:pt>
    <dgm:pt modelId="{00F28D04-FF09-4F59-BE5C-7EDE98BF7B0A}" type="pres">
      <dgm:prSet presAssocID="{AA037E94-9534-4AC3-B1CB-93AC3B12ECF2}" presName="compNode" presStyleCnt="0"/>
      <dgm:spPr/>
    </dgm:pt>
    <dgm:pt modelId="{86F1833F-7869-4E8B-ABE6-CFE8D12F16BE}" type="pres">
      <dgm:prSet presAssocID="{AA037E94-9534-4AC3-B1CB-93AC3B12ECF2}" presName="iconBgRect" presStyleLbl="bgShp" presStyleIdx="3" presStyleCnt="4"/>
      <dgm:spPr/>
    </dgm:pt>
    <dgm:pt modelId="{95E4D874-6592-4E03-ABB7-F77139BAEBE9}" type="pres">
      <dgm:prSet presAssocID="{AA037E94-9534-4AC3-B1CB-93AC3B12EC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resentation with Checklist"/>
        </a:ext>
      </dgm:extLst>
    </dgm:pt>
    <dgm:pt modelId="{268D15C9-EB0C-4D91-8B3A-84C79DADD6D5}" type="pres">
      <dgm:prSet presAssocID="{AA037E94-9534-4AC3-B1CB-93AC3B12ECF2}" presName="spaceRect" presStyleCnt="0"/>
      <dgm:spPr/>
    </dgm:pt>
    <dgm:pt modelId="{D9EAC0A5-13B6-4843-8C19-51F32A4C2E2F}" type="pres">
      <dgm:prSet presAssocID="{AA037E94-9534-4AC3-B1CB-93AC3B12ECF2}" presName="textRect" presStyleLbl="revTx" presStyleIdx="3" presStyleCnt="4">
        <dgm:presLayoutVars>
          <dgm:chMax val="1"/>
          <dgm:chPref val="1"/>
        </dgm:presLayoutVars>
      </dgm:prSet>
      <dgm:spPr/>
    </dgm:pt>
  </dgm:ptLst>
  <dgm:cxnLst>
    <dgm:cxn modelId="{A38AB028-8DC8-41D2-8F14-4DFF08273403}" type="presOf" srcId="{2FC3839F-C725-4F6A-BC2C-BF599FC4208D}" destId="{375FCE7A-D423-4C76-AB83-F971A0507E47}" srcOrd="0" destOrd="0" presId="urn:microsoft.com/office/officeart/2018/2/layout/IconCircleList"/>
    <dgm:cxn modelId="{E6E80F3B-702C-4712-BC4B-7DC66F96BA73}" type="presOf" srcId="{BB2B6336-0BF2-4709-BB3A-6DB9D9351A23}" destId="{1CD41822-6A04-4F91-B2F4-D6AF309AA4A9}" srcOrd="0" destOrd="0" presId="urn:microsoft.com/office/officeart/2018/2/layout/IconCircleList"/>
    <dgm:cxn modelId="{61099B69-52FF-41EE-ACDB-575915EE3202}" srcId="{4C9EF18E-5BAF-4375-85EF-D0098A211B5B}" destId="{2FC3839F-C725-4F6A-BC2C-BF599FC4208D}" srcOrd="1" destOrd="0" parTransId="{C0BA825B-69FB-4F9E-BB5B-2B468BED3C57}" sibTransId="{A2D787D6-197A-4DA1-BB29-2D7908252C06}"/>
    <dgm:cxn modelId="{F163BB70-98F2-46D9-B967-AD800D7FB937}" type="presOf" srcId="{A2D787D6-197A-4DA1-BB29-2D7908252C06}" destId="{FCF1D9EA-FFB4-48A5-B1C6-9ED63FF65E8E}" srcOrd="0" destOrd="0" presId="urn:microsoft.com/office/officeart/2018/2/layout/IconCircleList"/>
    <dgm:cxn modelId="{A797BB50-984F-442F-AC0C-E9A56D3A05D7}" type="presOf" srcId="{936815E2-7BBB-4DBF-824B-8714B874F4AD}" destId="{8B3BBE22-884C-4819-8F36-069A15891C5B}" srcOrd="0" destOrd="0" presId="urn:microsoft.com/office/officeart/2018/2/layout/IconCircleList"/>
    <dgm:cxn modelId="{B8AFF672-E890-4D58-8240-F61D0F346B9A}" srcId="{4C9EF18E-5BAF-4375-85EF-D0098A211B5B}" destId="{936815E2-7BBB-4DBF-824B-8714B874F4AD}" srcOrd="0" destOrd="0" parTransId="{98E7C7FF-695E-4A07-82C0-F8DC2607A9B0}" sibTransId="{AFD0891D-8697-443A-97E9-F1E1F48353A6}"/>
    <dgm:cxn modelId="{37B8B37A-46DE-4EA0-B51A-05BE08C5CA00}" srcId="{4C9EF18E-5BAF-4375-85EF-D0098A211B5B}" destId="{BB2B6336-0BF2-4709-BB3A-6DB9D9351A23}" srcOrd="2" destOrd="0" parTransId="{36DD22C2-1045-44B4-B2D4-4311B0956E6A}" sibTransId="{99CC102C-12C2-4D7B-B8FE-447453BEED73}"/>
    <dgm:cxn modelId="{05A4DA86-BFAE-4665-B706-7CAC6E625EF2}" type="presOf" srcId="{AFD0891D-8697-443A-97E9-F1E1F48353A6}" destId="{454C0BB1-9FEA-49DC-9898-F41C0D5A764E}" srcOrd="0" destOrd="0" presId="urn:microsoft.com/office/officeart/2018/2/layout/IconCircleList"/>
    <dgm:cxn modelId="{D9A133A2-8C39-4CC4-98B2-79165E222986}" type="presOf" srcId="{AA037E94-9534-4AC3-B1CB-93AC3B12ECF2}" destId="{D9EAC0A5-13B6-4843-8C19-51F32A4C2E2F}" srcOrd="0" destOrd="0" presId="urn:microsoft.com/office/officeart/2018/2/layout/IconCircleList"/>
    <dgm:cxn modelId="{AF066CBB-98E9-4E13-AECA-A73393F0F608}" type="presOf" srcId="{4C9EF18E-5BAF-4375-85EF-D0098A211B5B}" destId="{B0B8B991-B497-4F7B-8FE7-A2E2B6F192C6}" srcOrd="0" destOrd="0" presId="urn:microsoft.com/office/officeart/2018/2/layout/IconCircleList"/>
    <dgm:cxn modelId="{E2A5AEC0-DA44-46D3-AFB0-B84D5C43DCD7}" type="presOf" srcId="{99CC102C-12C2-4D7B-B8FE-447453BEED73}" destId="{D22126CB-8B5C-425C-A588-F12AFB670A11}" srcOrd="0" destOrd="0" presId="urn:microsoft.com/office/officeart/2018/2/layout/IconCircleList"/>
    <dgm:cxn modelId="{45D7D1F1-72C5-4D95-AE1A-078B4E1F7D4C}" srcId="{4C9EF18E-5BAF-4375-85EF-D0098A211B5B}" destId="{AA037E94-9534-4AC3-B1CB-93AC3B12ECF2}" srcOrd="3" destOrd="0" parTransId="{81486270-76F3-443C-987E-9623A953C0C7}" sibTransId="{1A8110BB-A8F6-4D32-A84F-425B86C109B5}"/>
    <dgm:cxn modelId="{929CC5C7-B02F-4816-88AB-384F66E2A58C}" type="presParOf" srcId="{B0B8B991-B497-4F7B-8FE7-A2E2B6F192C6}" destId="{6BDD3B81-384D-4C36-98D0-0B100FCCDDEB}" srcOrd="0" destOrd="0" presId="urn:microsoft.com/office/officeart/2018/2/layout/IconCircleList"/>
    <dgm:cxn modelId="{B1CB5134-0A02-4699-8A30-41C62E8AE58F}" type="presParOf" srcId="{6BDD3B81-384D-4C36-98D0-0B100FCCDDEB}" destId="{39631092-E276-4CEC-A220-62B92EC66B43}" srcOrd="0" destOrd="0" presId="urn:microsoft.com/office/officeart/2018/2/layout/IconCircleList"/>
    <dgm:cxn modelId="{7B0D3854-8EDB-4D10-B0B2-9A15ED24496C}" type="presParOf" srcId="{39631092-E276-4CEC-A220-62B92EC66B43}" destId="{9078F4A0-505F-4028-BF3B-258BAA4BC2C0}" srcOrd="0" destOrd="0" presId="urn:microsoft.com/office/officeart/2018/2/layout/IconCircleList"/>
    <dgm:cxn modelId="{3FCE7C72-8CD4-43B8-8445-4B95EDE20C8D}" type="presParOf" srcId="{39631092-E276-4CEC-A220-62B92EC66B43}" destId="{092EAF08-0CFB-4645-92AC-AE16124925B1}" srcOrd="1" destOrd="0" presId="urn:microsoft.com/office/officeart/2018/2/layout/IconCircleList"/>
    <dgm:cxn modelId="{E58C0A38-42B2-423C-881F-107F6DF2F68B}" type="presParOf" srcId="{39631092-E276-4CEC-A220-62B92EC66B43}" destId="{FCEF3BB4-3BA9-4141-BB2F-6BAECB5DE8F7}" srcOrd="2" destOrd="0" presId="urn:microsoft.com/office/officeart/2018/2/layout/IconCircleList"/>
    <dgm:cxn modelId="{81636604-4954-405B-9D2B-EA0409FF124E}" type="presParOf" srcId="{39631092-E276-4CEC-A220-62B92EC66B43}" destId="{8B3BBE22-884C-4819-8F36-069A15891C5B}" srcOrd="3" destOrd="0" presId="urn:microsoft.com/office/officeart/2018/2/layout/IconCircleList"/>
    <dgm:cxn modelId="{F1806770-829D-4E27-8636-3856A2915E8F}" type="presParOf" srcId="{6BDD3B81-384D-4C36-98D0-0B100FCCDDEB}" destId="{454C0BB1-9FEA-49DC-9898-F41C0D5A764E}" srcOrd="1" destOrd="0" presId="urn:microsoft.com/office/officeart/2018/2/layout/IconCircleList"/>
    <dgm:cxn modelId="{0E99EED4-19BC-4594-A9B0-4E7470257B14}" type="presParOf" srcId="{6BDD3B81-384D-4C36-98D0-0B100FCCDDEB}" destId="{5406CD0B-516D-490C-9C12-860E4B9C3D96}" srcOrd="2" destOrd="0" presId="urn:microsoft.com/office/officeart/2018/2/layout/IconCircleList"/>
    <dgm:cxn modelId="{BBB4E0A1-43DF-4713-B9E9-7D10E9D7325B}" type="presParOf" srcId="{5406CD0B-516D-490C-9C12-860E4B9C3D96}" destId="{FC561AB9-B0D8-41AA-BFB8-699DA6728362}" srcOrd="0" destOrd="0" presId="urn:microsoft.com/office/officeart/2018/2/layout/IconCircleList"/>
    <dgm:cxn modelId="{0A4167AC-E0EB-4BD2-81CF-385A99374EE0}" type="presParOf" srcId="{5406CD0B-516D-490C-9C12-860E4B9C3D96}" destId="{9FE07A06-2FC5-4752-9AA7-0BC7E01367E1}" srcOrd="1" destOrd="0" presId="urn:microsoft.com/office/officeart/2018/2/layout/IconCircleList"/>
    <dgm:cxn modelId="{B70E14D8-BC32-4E65-894C-A9AD1BA407E9}" type="presParOf" srcId="{5406CD0B-516D-490C-9C12-860E4B9C3D96}" destId="{BC766358-A8A5-443E-B786-8CBD12482BA9}" srcOrd="2" destOrd="0" presId="urn:microsoft.com/office/officeart/2018/2/layout/IconCircleList"/>
    <dgm:cxn modelId="{4096087A-6FF6-4023-B0B1-3675ABE41D1D}" type="presParOf" srcId="{5406CD0B-516D-490C-9C12-860E4B9C3D96}" destId="{375FCE7A-D423-4C76-AB83-F971A0507E47}" srcOrd="3" destOrd="0" presId="urn:microsoft.com/office/officeart/2018/2/layout/IconCircleList"/>
    <dgm:cxn modelId="{2D312331-66AD-4868-9F2B-1476B21291E5}" type="presParOf" srcId="{6BDD3B81-384D-4C36-98D0-0B100FCCDDEB}" destId="{FCF1D9EA-FFB4-48A5-B1C6-9ED63FF65E8E}" srcOrd="3" destOrd="0" presId="urn:microsoft.com/office/officeart/2018/2/layout/IconCircleList"/>
    <dgm:cxn modelId="{675F6E8F-CDBC-4B3C-A8DE-4EAE26D6C8ED}" type="presParOf" srcId="{6BDD3B81-384D-4C36-98D0-0B100FCCDDEB}" destId="{07963975-6BFE-46B1-93E7-1BE42A0C7419}" srcOrd="4" destOrd="0" presId="urn:microsoft.com/office/officeart/2018/2/layout/IconCircleList"/>
    <dgm:cxn modelId="{E72BAEE4-3876-4421-BCCB-EEF7144BC960}" type="presParOf" srcId="{07963975-6BFE-46B1-93E7-1BE42A0C7419}" destId="{26E3477B-AEE5-41D8-B5B0-BFAF2F4024A8}" srcOrd="0" destOrd="0" presId="urn:microsoft.com/office/officeart/2018/2/layout/IconCircleList"/>
    <dgm:cxn modelId="{2E28F92A-81C2-41B2-9655-9CB9F2972EA8}" type="presParOf" srcId="{07963975-6BFE-46B1-93E7-1BE42A0C7419}" destId="{090C77CB-C67F-43C7-B1AD-6DB3F65C8F9D}" srcOrd="1" destOrd="0" presId="urn:microsoft.com/office/officeart/2018/2/layout/IconCircleList"/>
    <dgm:cxn modelId="{B78757E1-3475-409C-A5FF-995CDB998813}" type="presParOf" srcId="{07963975-6BFE-46B1-93E7-1BE42A0C7419}" destId="{80A96464-BCE0-4179-9CF4-507E03C36B8D}" srcOrd="2" destOrd="0" presId="urn:microsoft.com/office/officeart/2018/2/layout/IconCircleList"/>
    <dgm:cxn modelId="{F192D144-F68B-4764-8B66-8D406EA2EE4A}" type="presParOf" srcId="{07963975-6BFE-46B1-93E7-1BE42A0C7419}" destId="{1CD41822-6A04-4F91-B2F4-D6AF309AA4A9}" srcOrd="3" destOrd="0" presId="urn:microsoft.com/office/officeart/2018/2/layout/IconCircleList"/>
    <dgm:cxn modelId="{E9FB16AA-B38D-44E9-9203-82A35BDA1B38}" type="presParOf" srcId="{6BDD3B81-384D-4C36-98D0-0B100FCCDDEB}" destId="{D22126CB-8B5C-425C-A588-F12AFB670A11}" srcOrd="5" destOrd="0" presId="urn:microsoft.com/office/officeart/2018/2/layout/IconCircleList"/>
    <dgm:cxn modelId="{48FE8604-FBCF-4C9B-8436-7FC10E7566FB}" type="presParOf" srcId="{6BDD3B81-384D-4C36-98D0-0B100FCCDDEB}" destId="{00F28D04-FF09-4F59-BE5C-7EDE98BF7B0A}" srcOrd="6" destOrd="0" presId="urn:microsoft.com/office/officeart/2018/2/layout/IconCircleList"/>
    <dgm:cxn modelId="{AA2088F8-FD05-4B96-8032-14B4D8217825}" type="presParOf" srcId="{00F28D04-FF09-4F59-BE5C-7EDE98BF7B0A}" destId="{86F1833F-7869-4E8B-ABE6-CFE8D12F16BE}" srcOrd="0" destOrd="0" presId="urn:microsoft.com/office/officeart/2018/2/layout/IconCircleList"/>
    <dgm:cxn modelId="{3009B5EF-EF87-4563-B738-1511EAD706D0}" type="presParOf" srcId="{00F28D04-FF09-4F59-BE5C-7EDE98BF7B0A}" destId="{95E4D874-6592-4E03-ABB7-F77139BAEBE9}" srcOrd="1" destOrd="0" presId="urn:microsoft.com/office/officeart/2018/2/layout/IconCircleList"/>
    <dgm:cxn modelId="{39939695-B45A-46BC-B64B-AC3C19A1CF26}" type="presParOf" srcId="{00F28D04-FF09-4F59-BE5C-7EDE98BF7B0A}" destId="{268D15C9-EB0C-4D91-8B3A-84C79DADD6D5}" srcOrd="2" destOrd="0" presId="urn:microsoft.com/office/officeart/2018/2/layout/IconCircleList"/>
    <dgm:cxn modelId="{F50474BA-81DF-46EA-B99D-BDBB39AAF767}" type="presParOf" srcId="{00F28D04-FF09-4F59-BE5C-7EDE98BF7B0A}" destId="{D9EAC0A5-13B6-4843-8C19-51F32A4C2E2F}" srcOrd="3" destOrd="0" presId="urn:microsoft.com/office/officeart/2018/2/layout/IconCircl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7C7EB0-3668-48DC-BE1C-E06A1F7A286C}" type="doc">
      <dgm:prSet loTypeId="urn:microsoft.com/office/officeart/2005/8/layout/hProcess11" loCatId="process" qsTypeId="urn:microsoft.com/office/officeart/2005/8/quickstyle/simple1" qsCatId="simple" csTypeId="urn:microsoft.com/office/officeart/2005/8/colors/accent6_2" csCatId="accent6"/>
      <dgm:spPr/>
      <dgm:t>
        <a:bodyPr/>
        <a:lstStyle/>
        <a:p>
          <a:endParaRPr lang="en-BE"/>
        </a:p>
      </dgm:t>
    </dgm:pt>
    <dgm:pt modelId="{42368989-0A3F-4747-A857-DE499EE7B476}">
      <dgm:prSet/>
      <dgm:spPr/>
      <dgm:t>
        <a:bodyPr/>
        <a:lstStyle/>
        <a:p>
          <a:r>
            <a:rPr lang="en-GB" b="1" i="0"/>
            <a:t>Segmentar el contenido: </a:t>
          </a:r>
          <a:r>
            <a:rPr lang="en-GB" b="0" i="0"/>
            <a:t>Es importante dividir las conferencias o tutoriales en unidades breves y accesibles (por ejemplo, vídeos de 10-15 minutos) para facilitar su retención.</a:t>
          </a:r>
          <a:endParaRPr lang="en-BE"/>
        </a:p>
      </dgm:t>
    </dgm:pt>
    <dgm:pt modelId="{19950D96-9579-49ED-AFBD-7BB1A21A0933}" type="parTrans" cxnId="{975382FC-5D9F-414C-B59E-66E6DBEBC1B8}">
      <dgm:prSet/>
      <dgm:spPr/>
      <dgm:t>
        <a:bodyPr/>
        <a:lstStyle/>
        <a:p>
          <a:endParaRPr lang="en-BE"/>
        </a:p>
      </dgm:t>
    </dgm:pt>
    <dgm:pt modelId="{A55C0727-381E-464D-9449-36AF29DA22D0}" type="sibTrans" cxnId="{975382FC-5D9F-414C-B59E-66E6DBEBC1B8}">
      <dgm:prSet/>
      <dgm:spPr/>
      <dgm:t>
        <a:bodyPr/>
        <a:lstStyle/>
        <a:p>
          <a:endParaRPr lang="en-BE"/>
        </a:p>
      </dgm:t>
    </dgm:pt>
    <dgm:pt modelId="{FEB4408D-39F1-4472-BC47-C9152A6EE037}">
      <dgm:prSet/>
      <dgm:spPr/>
      <dgm:t>
        <a:bodyPr/>
        <a:lstStyle/>
        <a:p>
          <a:r>
            <a:rPr lang="en-GB" b="1" i="0"/>
            <a:t>Incorporación de elementos interactivos: </a:t>
          </a:r>
          <a:r>
            <a:rPr lang="en-GB" b="0" i="0"/>
            <a:t>Los cuestionarios digitales o los temas de debate pueden utilizarse para comprobar la comprensión de los materiales previos a la clase.</a:t>
          </a:r>
          <a:endParaRPr lang="en-BE"/>
        </a:p>
      </dgm:t>
    </dgm:pt>
    <dgm:pt modelId="{EB92718C-6CF5-4D2C-840F-28D2D194C2E4}" type="parTrans" cxnId="{5EF5E663-720D-48F4-85DF-5E00405152C7}">
      <dgm:prSet/>
      <dgm:spPr/>
      <dgm:t>
        <a:bodyPr/>
        <a:lstStyle/>
        <a:p>
          <a:endParaRPr lang="en-BE"/>
        </a:p>
      </dgm:t>
    </dgm:pt>
    <dgm:pt modelId="{330EFE8A-143F-47EA-B113-3D53C6999C98}" type="sibTrans" cxnId="{5EF5E663-720D-48F4-85DF-5E00405152C7}">
      <dgm:prSet/>
      <dgm:spPr/>
      <dgm:t>
        <a:bodyPr/>
        <a:lstStyle/>
        <a:p>
          <a:endParaRPr lang="en-BE"/>
        </a:p>
      </dgm:t>
    </dgm:pt>
    <dgm:pt modelId="{CCA796DE-F015-440C-BFAE-BDB17833E52B}">
      <dgm:prSet/>
      <dgm:spPr/>
      <dgm:t>
        <a:bodyPr/>
        <a:lstStyle/>
        <a:p>
          <a:r>
            <a:rPr lang="en-GB" b="1" i="0"/>
            <a:t>Recursos multimedia: </a:t>
          </a:r>
          <a:r>
            <a:rPr lang="en-GB" b="0" i="0"/>
            <a:t>Se pueden incluir vídeos, podcasts y tutoriales para apelar a estilos de aprendizaje variados.</a:t>
          </a:r>
          <a:endParaRPr lang="en-BE"/>
        </a:p>
      </dgm:t>
    </dgm:pt>
    <dgm:pt modelId="{E69F0E89-E859-47F8-A74F-6F7B11BA51DA}" type="parTrans" cxnId="{BC632696-10EF-454B-A94A-B28123BB2E83}">
      <dgm:prSet/>
      <dgm:spPr/>
      <dgm:t>
        <a:bodyPr/>
        <a:lstStyle/>
        <a:p>
          <a:endParaRPr lang="en-BE"/>
        </a:p>
      </dgm:t>
    </dgm:pt>
    <dgm:pt modelId="{E4E86636-FFA0-4AB0-A66E-943AAF85F596}" type="sibTrans" cxnId="{BC632696-10EF-454B-A94A-B28123BB2E83}">
      <dgm:prSet/>
      <dgm:spPr/>
      <dgm:t>
        <a:bodyPr/>
        <a:lstStyle/>
        <a:p>
          <a:endParaRPr lang="en-BE"/>
        </a:p>
      </dgm:t>
    </dgm:pt>
    <dgm:pt modelId="{F6EB92C8-A1C9-45C8-8347-391A50E24F19}">
      <dgm:prSet/>
      <dgm:spPr/>
      <dgm:t>
        <a:bodyPr/>
        <a:lstStyle/>
        <a:p>
          <a:r>
            <a:rPr lang="en-GB" b="1" i="0"/>
            <a:t>Aprendizaje activo: </a:t>
          </a:r>
          <a:r>
            <a:rPr lang="en-GB" b="0" i="0"/>
            <a:t>Se pueden organizar trabajos en grupo y tareas interactivas para las horas de clase que permitan a los alumnos practicar habilidades de forma colaborativa.</a:t>
          </a:r>
          <a:endParaRPr lang="en-BE"/>
        </a:p>
      </dgm:t>
    </dgm:pt>
    <dgm:pt modelId="{E43D134D-CABA-4481-89C7-4B79C8D0A9FF}" type="parTrans" cxnId="{F46844F0-AF59-4534-9B61-12195216D0C7}">
      <dgm:prSet/>
      <dgm:spPr/>
      <dgm:t>
        <a:bodyPr/>
        <a:lstStyle/>
        <a:p>
          <a:endParaRPr lang="en-BE"/>
        </a:p>
      </dgm:t>
    </dgm:pt>
    <dgm:pt modelId="{F1B4E3D3-C421-4C7F-A023-4313DD87C3BF}" type="sibTrans" cxnId="{F46844F0-AF59-4534-9B61-12195216D0C7}">
      <dgm:prSet/>
      <dgm:spPr/>
      <dgm:t>
        <a:bodyPr/>
        <a:lstStyle/>
        <a:p>
          <a:endParaRPr lang="en-BE"/>
        </a:p>
      </dgm:t>
    </dgm:pt>
    <dgm:pt modelId="{32D8553F-A4EF-4E31-A5F4-730CFD94C193}" type="pres">
      <dgm:prSet presAssocID="{907C7EB0-3668-48DC-BE1C-E06A1F7A286C}" presName="Name0" presStyleCnt="0">
        <dgm:presLayoutVars>
          <dgm:dir/>
          <dgm:resizeHandles val="exact"/>
        </dgm:presLayoutVars>
      </dgm:prSet>
      <dgm:spPr/>
    </dgm:pt>
    <dgm:pt modelId="{5DC9D1B2-0B17-4F26-992F-24788376C43A}" type="pres">
      <dgm:prSet presAssocID="{907C7EB0-3668-48DC-BE1C-E06A1F7A286C}" presName="arrow" presStyleLbl="bgShp" presStyleIdx="0" presStyleCnt="1"/>
      <dgm:spPr/>
    </dgm:pt>
    <dgm:pt modelId="{7D05759F-7231-4283-9703-08BF75F43F5F}" type="pres">
      <dgm:prSet presAssocID="{907C7EB0-3668-48DC-BE1C-E06A1F7A286C}" presName="points" presStyleCnt="0"/>
      <dgm:spPr/>
    </dgm:pt>
    <dgm:pt modelId="{2152AF7C-10DE-4458-A119-A19721E12D8E}" type="pres">
      <dgm:prSet presAssocID="{42368989-0A3F-4747-A857-DE499EE7B476}" presName="compositeA" presStyleCnt="0"/>
      <dgm:spPr/>
    </dgm:pt>
    <dgm:pt modelId="{015CFE05-3966-4FCB-B5DE-DA8FA232FD6B}" type="pres">
      <dgm:prSet presAssocID="{42368989-0A3F-4747-A857-DE499EE7B476}" presName="textA" presStyleLbl="revTx" presStyleIdx="0" presStyleCnt="4">
        <dgm:presLayoutVars>
          <dgm:bulletEnabled val="1"/>
        </dgm:presLayoutVars>
      </dgm:prSet>
      <dgm:spPr/>
    </dgm:pt>
    <dgm:pt modelId="{8844AD34-EABC-4586-8FA4-DFF23B8924CC}" type="pres">
      <dgm:prSet presAssocID="{42368989-0A3F-4747-A857-DE499EE7B476}" presName="circleA" presStyleLbl="node1" presStyleIdx="0" presStyleCnt="4"/>
      <dgm:spPr/>
    </dgm:pt>
    <dgm:pt modelId="{7D180D99-BEF4-42A1-857B-346C4B521A5C}" type="pres">
      <dgm:prSet presAssocID="{42368989-0A3F-4747-A857-DE499EE7B476}" presName="spaceA" presStyleCnt="0"/>
      <dgm:spPr/>
    </dgm:pt>
    <dgm:pt modelId="{48256D1C-1541-4826-8A77-C129217E245E}" type="pres">
      <dgm:prSet presAssocID="{A55C0727-381E-464D-9449-36AF29DA22D0}" presName="space" presStyleCnt="0"/>
      <dgm:spPr/>
    </dgm:pt>
    <dgm:pt modelId="{BA13084A-253C-4526-9970-E30BB05D9016}" type="pres">
      <dgm:prSet presAssocID="{FEB4408D-39F1-4472-BC47-C9152A6EE037}" presName="compositeB" presStyleCnt="0"/>
      <dgm:spPr/>
    </dgm:pt>
    <dgm:pt modelId="{E9F5F715-2C94-4933-BC86-DFB195560181}" type="pres">
      <dgm:prSet presAssocID="{FEB4408D-39F1-4472-BC47-C9152A6EE037}" presName="textB" presStyleLbl="revTx" presStyleIdx="1" presStyleCnt="4">
        <dgm:presLayoutVars>
          <dgm:bulletEnabled val="1"/>
        </dgm:presLayoutVars>
      </dgm:prSet>
      <dgm:spPr/>
    </dgm:pt>
    <dgm:pt modelId="{1EA533E4-D1C7-435E-9B6D-FB83664E5CF4}" type="pres">
      <dgm:prSet presAssocID="{FEB4408D-39F1-4472-BC47-C9152A6EE037}" presName="circleB" presStyleLbl="node1" presStyleIdx="1" presStyleCnt="4"/>
      <dgm:spPr/>
    </dgm:pt>
    <dgm:pt modelId="{A7F69A45-233B-4335-9F14-7AF8A1428B82}" type="pres">
      <dgm:prSet presAssocID="{FEB4408D-39F1-4472-BC47-C9152A6EE037}" presName="spaceB" presStyleCnt="0"/>
      <dgm:spPr/>
    </dgm:pt>
    <dgm:pt modelId="{4E665823-04F4-47BF-8A0F-F0D1D586B8F8}" type="pres">
      <dgm:prSet presAssocID="{330EFE8A-143F-47EA-B113-3D53C6999C98}" presName="space" presStyleCnt="0"/>
      <dgm:spPr/>
    </dgm:pt>
    <dgm:pt modelId="{A9730E21-1828-417E-9400-6D10BBD23E33}" type="pres">
      <dgm:prSet presAssocID="{CCA796DE-F015-440C-BFAE-BDB17833E52B}" presName="compositeA" presStyleCnt="0"/>
      <dgm:spPr/>
    </dgm:pt>
    <dgm:pt modelId="{BA935EEA-4EB2-43FA-9D74-CAC4E8B31EC7}" type="pres">
      <dgm:prSet presAssocID="{CCA796DE-F015-440C-BFAE-BDB17833E52B}" presName="textA" presStyleLbl="revTx" presStyleIdx="2" presStyleCnt="4">
        <dgm:presLayoutVars>
          <dgm:bulletEnabled val="1"/>
        </dgm:presLayoutVars>
      </dgm:prSet>
      <dgm:spPr/>
    </dgm:pt>
    <dgm:pt modelId="{C95A62C5-71BA-4CFB-92CB-9ED092E4F456}" type="pres">
      <dgm:prSet presAssocID="{CCA796DE-F015-440C-BFAE-BDB17833E52B}" presName="circleA" presStyleLbl="node1" presStyleIdx="2" presStyleCnt="4"/>
      <dgm:spPr/>
    </dgm:pt>
    <dgm:pt modelId="{16A95211-34FD-4953-9E4A-5FA294FDB5A0}" type="pres">
      <dgm:prSet presAssocID="{CCA796DE-F015-440C-BFAE-BDB17833E52B}" presName="spaceA" presStyleCnt="0"/>
      <dgm:spPr/>
    </dgm:pt>
    <dgm:pt modelId="{187743A8-5645-433C-9B53-7B6B8FBC6AA0}" type="pres">
      <dgm:prSet presAssocID="{E4E86636-FFA0-4AB0-A66E-943AAF85F596}" presName="space" presStyleCnt="0"/>
      <dgm:spPr/>
    </dgm:pt>
    <dgm:pt modelId="{592240AA-0272-4BEA-8559-6F0AC14CE10D}" type="pres">
      <dgm:prSet presAssocID="{F6EB92C8-A1C9-45C8-8347-391A50E24F19}" presName="compositeB" presStyleCnt="0"/>
      <dgm:spPr/>
    </dgm:pt>
    <dgm:pt modelId="{A35E70F6-7C1F-47E8-9C8F-6E77D22F9FBE}" type="pres">
      <dgm:prSet presAssocID="{F6EB92C8-A1C9-45C8-8347-391A50E24F19}" presName="textB" presStyleLbl="revTx" presStyleIdx="3" presStyleCnt="4">
        <dgm:presLayoutVars>
          <dgm:bulletEnabled val="1"/>
        </dgm:presLayoutVars>
      </dgm:prSet>
      <dgm:spPr/>
    </dgm:pt>
    <dgm:pt modelId="{7655E4C9-AF8B-4DDC-B4B6-61D5A08E2849}" type="pres">
      <dgm:prSet presAssocID="{F6EB92C8-A1C9-45C8-8347-391A50E24F19}" presName="circleB" presStyleLbl="node1" presStyleIdx="3" presStyleCnt="4"/>
      <dgm:spPr/>
    </dgm:pt>
    <dgm:pt modelId="{A123971F-75B2-4D68-9C54-8F032404B81B}" type="pres">
      <dgm:prSet presAssocID="{F6EB92C8-A1C9-45C8-8347-391A50E24F19}" presName="spaceB" presStyleCnt="0"/>
      <dgm:spPr/>
    </dgm:pt>
  </dgm:ptLst>
  <dgm:cxnLst>
    <dgm:cxn modelId="{05E48A41-FA2B-4082-B7CA-DBB50F29FDFE}" type="presOf" srcId="{F6EB92C8-A1C9-45C8-8347-391A50E24F19}" destId="{A35E70F6-7C1F-47E8-9C8F-6E77D22F9FBE}" srcOrd="0" destOrd="0" presId="urn:microsoft.com/office/officeart/2005/8/layout/hProcess11"/>
    <dgm:cxn modelId="{5EF5E663-720D-48F4-85DF-5E00405152C7}" srcId="{907C7EB0-3668-48DC-BE1C-E06A1F7A286C}" destId="{FEB4408D-39F1-4472-BC47-C9152A6EE037}" srcOrd="1" destOrd="0" parTransId="{EB92718C-6CF5-4D2C-840F-28D2D194C2E4}" sibTransId="{330EFE8A-143F-47EA-B113-3D53C6999C98}"/>
    <dgm:cxn modelId="{F33DE764-A770-4C2E-8F16-C5878020479B}" type="presOf" srcId="{CCA796DE-F015-440C-BFAE-BDB17833E52B}" destId="{BA935EEA-4EB2-43FA-9D74-CAC4E8B31EC7}" srcOrd="0" destOrd="0" presId="urn:microsoft.com/office/officeart/2005/8/layout/hProcess11"/>
    <dgm:cxn modelId="{087CEE83-8C7D-46E8-8B24-F369EE4DB8F8}" type="presOf" srcId="{FEB4408D-39F1-4472-BC47-C9152A6EE037}" destId="{E9F5F715-2C94-4933-BC86-DFB195560181}" srcOrd="0" destOrd="0" presId="urn:microsoft.com/office/officeart/2005/8/layout/hProcess11"/>
    <dgm:cxn modelId="{BC632696-10EF-454B-A94A-B28123BB2E83}" srcId="{907C7EB0-3668-48DC-BE1C-E06A1F7A286C}" destId="{CCA796DE-F015-440C-BFAE-BDB17833E52B}" srcOrd="2" destOrd="0" parTransId="{E69F0E89-E859-47F8-A74F-6F7B11BA51DA}" sibTransId="{E4E86636-FFA0-4AB0-A66E-943AAF85F596}"/>
    <dgm:cxn modelId="{280340AE-2C4E-4F61-9FC5-254A055168A3}" type="presOf" srcId="{42368989-0A3F-4747-A857-DE499EE7B476}" destId="{015CFE05-3966-4FCB-B5DE-DA8FA232FD6B}" srcOrd="0" destOrd="0" presId="urn:microsoft.com/office/officeart/2005/8/layout/hProcess11"/>
    <dgm:cxn modelId="{B9891BD6-79D6-4AAD-929C-A85DE105EAF5}" type="presOf" srcId="{907C7EB0-3668-48DC-BE1C-E06A1F7A286C}" destId="{32D8553F-A4EF-4E31-A5F4-730CFD94C193}" srcOrd="0" destOrd="0" presId="urn:microsoft.com/office/officeart/2005/8/layout/hProcess11"/>
    <dgm:cxn modelId="{F46844F0-AF59-4534-9B61-12195216D0C7}" srcId="{907C7EB0-3668-48DC-BE1C-E06A1F7A286C}" destId="{F6EB92C8-A1C9-45C8-8347-391A50E24F19}" srcOrd="3" destOrd="0" parTransId="{E43D134D-CABA-4481-89C7-4B79C8D0A9FF}" sibTransId="{F1B4E3D3-C421-4C7F-A023-4313DD87C3BF}"/>
    <dgm:cxn modelId="{975382FC-5D9F-414C-B59E-66E6DBEBC1B8}" srcId="{907C7EB0-3668-48DC-BE1C-E06A1F7A286C}" destId="{42368989-0A3F-4747-A857-DE499EE7B476}" srcOrd="0" destOrd="0" parTransId="{19950D96-9579-49ED-AFBD-7BB1A21A0933}" sibTransId="{A55C0727-381E-464D-9449-36AF29DA22D0}"/>
    <dgm:cxn modelId="{50481149-D8E0-4DA6-B6B3-CEC56A22A1A8}" type="presParOf" srcId="{32D8553F-A4EF-4E31-A5F4-730CFD94C193}" destId="{5DC9D1B2-0B17-4F26-992F-24788376C43A}" srcOrd="0" destOrd="0" presId="urn:microsoft.com/office/officeart/2005/8/layout/hProcess11"/>
    <dgm:cxn modelId="{71D3568A-3E6D-4911-BAF2-9B95CAB8F3CE}" type="presParOf" srcId="{32D8553F-A4EF-4E31-A5F4-730CFD94C193}" destId="{7D05759F-7231-4283-9703-08BF75F43F5F}" srcOrd="1" destOrd="0" presId="urn:microsoft.com/office/officeart/2005/8/layout/hProcess11"/>
    <dgm:cxn modelId="{559C71F6-985B-41BD-B950-08AD8662D990}" type="presParOf" srcId="{7D05759F-7231-4283-9703-08BF75F43F5F}" destId="{2152AF7C-10DE-4458-A119-A19721E12D8E}" srcOrd="0" destOrd="0" presId="urn:microsoft.com/office/officeart/2005/8/layout/hProcess11"/>
    <dgm:cxn modelId="{7A3E9177-B081-4BFE-BE69-AA760B17BE4F}" type="presParOf" srcId="{2152AF7C-10DE-4458-A119-A19721E12D8E}" destId="{015CFE05-3966-4FCB-B5DE-DA8FA232FD6B}" srcOrd="0" destOrd="0" presId="urn:microsoft.com/office/officeart/2005/8/layout/hProcess11"/>
    <dgm:cxn modelId="{140E23CD-FDFA-4773-90DE-B1FC69475637}" type="presParOf" srcId="{2152AF7C-10DE-4458-A119-A19721E12D8E}" destId="{8844AD34-EABC-4586-8FA4-DFF23B8924CC}" srcOrd="1" destOrd="0" presId="urn:microsoft.com/office/officeart/2005/8/layout/hProcess11"/>
    <dgm:cxn modelId="{2A804FF7-3526-4C5F-8331-C1F22285C741}" type="presParOf" srcId="{2152AF7C-10DE-4458-A119-A19721E12D8E}" destId="{7D180D99-BEF4-42A1-857B-346C4B521A5C}" srcOrd="2" destOrd="0" presId="urn:microsoft.com/office/officeart/2005/8/layout/hProcess11"/>
    <dgm:cxn modelId="{DB27D297-B20F-47E0-9EB2-7FEEC306D627}" type="presParOf" srcId="{7D05759F-7231-4283-9703-08BF75F43F5F}" destId="{48256D1C-1541-4826-8A77-C129217E245E}" srcOrd="1" destOrd="0" presId="urn:microsoft.com/office/officeart/2005/8/layout/hProcess11"/>
    <dgm:cxn modelId="{1AA3F252-5382-4F2F-BCB4-13E9BC982FA2}" type="presParOf" srcId="{7D05759F-7231-4283-9703-08BF75F43F5F}" destId="{BA13084A-253C-4526-9970-E30BB05D9016}" srcOrd="2" destOrd="0" presId="urn:microsoft.com/office/officeart/2005/8/layout/hProcess11"/>
    <dgm:cxn modelId="{05AA0D00-10C2-4835-BF61-5BD6FEFB5E31}" type="presParOf" srcId="{BA13084A-253C-4526-9970-E30BB05D9016}" destId="{E9F5F715-2C94-4933-BC86-DFB195560181}" srcOrd="0" destOrd="0" presId="urn:microsoft.com/office/officeart/2005/8/layout/hProcess11"/>
    <dgm:cxn modelId="{ACD6DD68-F32D-469B-863D-C7ECDECB2892}" type="presParOf" srcId="{BA13084A-253C-4526-9970-E30BB05D9016}" destId="{1EA533E4-D1C7-435E-9B6D-FB83664E5CF4}" srcOrd="1" destOrd="0" presId="urn:microsoft.com/office/officeart/2005/8/layout/hProcess11"/>
    <dgm:cxn modelId="{EBF7D7B3-A425-4DE5-BEB3-358047490FCB}" type="presParOf" srcId="{BA13084A-253C-4526-9970-E30BB05D9016}" destId="{A7F69A45-233B-4335-9F14-7AF8A1428B82}" srcOrd="2" destOrd="0" presId="urn:microsoft.com/office/officeart/2005/8/layout/hProcess11"/>
    <dgm:cxn modelId="{E53690F9-7E23-444B-B3BD-EA263183FD20}" type="presParOf" srcId="{7D05759F-7231-4283-9703-08BF75F43F5F}" destId="{4E665823-04F4-47BF-8A0F-F0D1D586B8F8}" srcOrd="3" destOrd="0" presId="urn:microsoft.com/office/officeart/2005/8/layout/hProcess11"/>
    <dgm:cxn modelId="{C84955BB-0298-42F0-AFF9-ABAFD0E5F6F1}" type="presParOf" srcId="{7D05759F-7231-4283-9703-08BF75F43F5F}" destId="{A9730E21-1828-417E-9400-6D10BBD23E33}" srcOrd="4" destOrd="0" presId="urn:microsoft.com/office/officeart/2005/8/layout/hProcess11"/>
    <dgm:cxn modelId="{8A01AEB0-F55B-4CCD-9BE6-EA71DFD2138A}" type="presParOf" srcId="{A9730E21-1828-417E-9400-6D10BBD23E33}" destId="{BA935EEA-4EB2-43FA-9D74-CAC4E8B31EC7}" srcOrd="0" destOrd="0" presId="urn:microsoft.com/office/officeart/2005/8/layout/hProcess11"/>
    <dgm:cxn modelId="{D10E4877-5A72-4AE5-A695-EC49F5A1F695}" type="presParOf" srcId="{A9730E21-1828-417E-9400-6D10BBD23E33}" destId="{C95A62C5-71BA-4CFB-92CB-9ED092E4F456}" srcOrd="1" destOrd="0" presId="urn:microsoft.com/office/officeart/2005/8/layout/hProcess11"/>
    <dgm:cxn modelId="{0E51C105-0606-43F4-9DD0-F4DE97B30674}" type="presParOf" srcId="{A9730E21-1828-417E-9400-6D10BBD23E33}" destId="{16A95211-34FD-4953-9E4A-5FA294FDB5A0}" srcOrd="2" destOrd="0" presId="urn:microsoft.com/office/officeart/2005/8/layout/hProcess11"/>
    <dgm:cxn modelId="{C7306380-6816-42F3-8248-4C5C39F789DB}" type="presParOf" srcId="{7D05759F-7231-4283-9703-08BF75F43F5F}" destId="{187743A8-5645-433C-9B53-7B6B8FBC6AA0}" srcOrd="5" destOrd="0" presId="urn:microsoft.com/office/officeart/2005/8/layout/hProcess11"/>
    <dgm:cxn modelId="{744FE113-F81F-493B-96A4-4667B49F4C3D}" type="presParOf" srcId="{7D05759F-7231-4283-9703-08BF75F43F5F}" destId="{592240AA-0272-4BEA-8559-6F0AC14CE10D}" srcOrd="6" destOrd="0" presId="urn:microsoft.com/office/officeart/2005/8/layout/hProcess11"/>
    <dgm:cxn modelId="{A9BCBCB2-A10D-479E-B575-66850E294BD5}" type="presParOf" srcId="{592240AA-0272-4BEA-8559-6F0AC14CE10D}" destId="{A35E70F6-7C1F-47E8-9C8F-6E77D22F9FBE}" srcOrd="0" destOrd="0" presId="urn:microsoft.com/office/officeart/2005/8/layout/hProcess11"/>
    <dgm:cxn modelId="{61D650E3-E5EF-4917-9B95-51EB7641CCAE}" type="presParOf" srcId="{592240AA-0272-4BEA-8559-6F0AC14CE10D}" destId="{7655E4C9-AF8B-4DDC-B4B6-61D5A08E2849}" srcOrd="1" destOrd="0" presId="urn:microsoft.com/office/officeart/2005/8/layout/hProcess11"/>
    <dgm:cxn modelId="{9CC77BFF-4AFB-41A4-AA68-B840ABCEA21C}" type="presParOf" srcId="{592240AA-0272-4BEA-8559-6F0AC14CE10D}" destId="{A123971F-75B2-4D68-9C54-8F032404B81B}" srcOrd="2" destOrd="0" presId="urn:microsoft.com/office/officeart/2005/8/layout/hProcess1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C03F6E-21B3-464D-A56F-B1728AB2ACD3}"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4CBA74A3-133B-422A-A39A-D2984C9D0C12}">
      <dgm:prSet/>
      <dgm:spPr/>
      <dgm:t>
        <a:bodyPr/>
        <a:lstStyle/>
        <a:p>
          <a:r>
            <a:rPr lang="en-GB" b="0" i="0"/>
            <a:t>Estos criterios son cruciales para analizar el diseño de las clases porque influyen directamente en el grado de implicación de los alumnos con el material y en los resultados de su aprendizaje. Una lección bien diseñada que incorpore estos elementos puede fomentar un entorno en el que los estudiantes participen activamente en su proceso de aprendizaje, lo que conduce a una mejor comprensión, retención y aplicación de los conocimientos. </a:t>
          </a:r>
          <a:endParaRPr lang="en-BE" b="0"/>
        </a:p>
      </dgm:t>
    </dgm:pt>
    <dgm:pt modelId="{3DE733ED-3DFD-409B-A219-4C3CDCD73502}" type="parTrans" cxnId="{6F98908C-4EC4-4A96-996B-281FFBC863F4}">
      <dgm:prSet/>
      <dgm:spPr/>
      <dgm:t>
        <a:bodyPr/>
        <a:lstStyle/>
        <a:p>
          <a:endParaRPr lang="en-BE" b="0"/>
        </a:p>
      </dgm:t>
    </dgm:pt>
    <dgm:pt modelId="{9AB5A1F1-8F87-4A4E-94F5-8039E851248C}" type="sibTrans" cxnId="{6F98908C-4EC4-4A96-996B-281FFBC863F4}">
      <dgm:prSet/>
      <dgm:spPr/>
      <dgm:t>
        <a:bodyPr/>
        <a:lstStyle/>
        <a:p>
          <a:endParaRPr lang="en-BE" b="0"/>
        </a:p>
      </dgm:t>
    </dgm:pt>
    <dgm:pt modelId="{6C7159AF-18BD-46A2-B114-D07E5BD333A7}">
      <dgm:prSet/>
      <dgm:spPr/>
      <dgm:t>
        <a:bodyPr/>
        <a:lstStyle/>
        <a:p>
          <a:r>
            <a:rPr lang="en-GB" b="0" i="0"/>
            <a:t>La colaboración y la interactividad hacen que el aprendizaje sea más ameno y significativo, mientras que la integración reflexiva de la tecnología puede atender a diversos estilos y necesidades de aprendizaje. Por último, las evaluaciones y la retroalimentación son fundamentales para supervisar el progreso y garantizar el cumplimiento de los objetivos de aprendizaje, mejorando así la eficacia general de la experiencia educativa.</a:t>
          </a:r>
          <a:endParaRPr lang="en-BE" b="0"/>
        </a:p>
      </dgm:t>
    </dgm:pt>
    <dgm:pt modelId="{60328256-600D-4CC2-BB5A-F3E77EC130A7}" type="parTrans" cxnId="{48637E1A-89F5-4964-A2E6-D5F7A9F5FD7E}">
      <dgm:prSet/>
      <dgm:spPr/>
      <dgm:t>
        <a:bodyPr/>
        <a:lstStyle/>
        <a:p>
          <a:endParaRPr lang="en-BE" b="0"/>
        </a:p>
      </dgm:t>
    </dgm:pt>
    <dgm:pt modelId="{9C2C4B67-A797-45B6-9806-EC9B74C6C938}" type="sibTrans" cxnId="{48637E1A-89F5-4964-A2E6-D5F7A9F5FD7E}">
      <dgm:prSet/>
      <dgm:spPr/>
      <dgm:t>
        <a:bodyPr/>
        <a:lstStyle/>
        <a:p>
          <a:endParaRPr lang="en-BE" b="0"/>
        </a:p>
      </dgm:t>
    </dgm:pt>
    <dgm:pt modelId="{589538DC-E106-45AC-B660-A3E8484CBE73}" type="pres">
      <dgm:prSet presAssocID="{F0C03F6E-21B3-464D-A56F-B1728AB2ACD3}" presName="linear" presStyleCnt="0">
        <dgm:presLayoutVars>
          <dgm:animLvl val="lvl"/>
          <dgm:resizeHandles val="exact"/>
        </dgm:presLayoutVars>
      </dgm:prSet>
      <dgm:spPr/>
    </dgm:pt>
    <dgm:pt modelId="{456A3CD1-DD03-4A6B-9D41-B661BDD9D441}" type="pres">
      <dgm:prSet presAssocID="{4CBA74A3-133B-422A-A39A-D2984C9D0C12}" presName="parentText" presStyleLbl="node1" presStyleIdx="0" presStyleCnt="2">
        <dgm:presLayoutVars>
          <dgm:chMax val="0"/>
          <dgm:bulletEnabled val="1"/>
        </dgm:presLayoutVars>
      </dgm:prSet>
      <dgm:spPr/>
    </dgm:pt>
    <dgm:pt modelId="{7418EA2A-F1ED-4671-A259-BEBF93372637}" type="pres">
      <dgm:prSet presAssocID="{9AB5A1F1-8F87-4A4E-94F5-8039E851248C}" presName="spacer" presStyleCnt="0"/>
      <dgm:spPr/>
    </dgm:pt>
    <dgm:pt modelId="{9C8DABDD-24FE-4F4F-9E2C-162B3A998074}" type="pres">
      <dgm:prSet presAssocID="{6C7159AF-18BD-46A2-B114-D07E5BD333A7}" presName="parentText" presStyleLbl="node1" presStyleIdx="1" presStyleCnt="2">
        <dgm:presLayoutVars>
          <dgm:chMax val="0"/>
          <dgm:bulletEnabled val="1"/>
        </dgm:presLayoutVars>
      </dgm:prSet>
      <dgm:spPr/>
    </dgm:pt>
  </dgm:ptLst>
  <dgm:cxnLst>
    <dgm:cxn modelId="{48637E1A-89F5-4964-A2E6-D5F7A9F5FD7E}" srcId="{F0C03F6E-21B3-464D-A56F-B1728AB2ACD3}" destId="{6C7159AF-18BD-46A2-B114-D07E5BD333A7}" srcOrd="1" destOrd="0" parTransId="{60328256-600D-4CC2-BB5A-F3E77EC130A7}" sibTransId="{9C2C4B67-A797-45B6-9806-EC9B74C6C938}"/>
    <dgm:cxn modelId="{816B1720-5E4E-4413-A608-379E7DB669E6}" type="presOf" srcId="{6C7159AF-18BD-46A2-B114-D07E5BD333A7}" destId="{9C8DABDD-24FE-4F4F-9E2C-162B3A998074}" srcOrd="0" destOrd="0" presId="urn:microsoft.com/office/officeart/2005/8/layout/vList2"/>
    <dgm:cxn modelId="{D9E13278-DB9C-48FA-A3A6-5A684B9EE1C7}" type="presOf" srcId="{4CBA74A3-133B-422A-A39A-D2984C9D0C12}" destId="{456A3CD1-DD03-4A6B-9D41-B661BDD9D441}" srcOrd="0" destOrd="0" presId="urn:microsoft.com/office/officeart/2005/8/layout/vList2"/>
    <dgm:cxn modelId="{6F98908C-4EC4-4A96-996B-281FFBC863F4}" srcId="{F0C03F6E-21B3-464D-A56F-B1728AB2ACD3}" destId="{4CBA74A3-133B-422A-A39A-D2984C9D0C12}" srcOrd="0" destOrd="0" parTransId="{3DE733ED-3DFD-409B-A219-4C3CDCD73502}" sibTransId="{9AB5A1F1-8F87-4A4E-94F5-8039E851248C}"/>
    <dgm:cxn modelId="{4D47D49F-18C5-4A7A-A077-E78FCA651BD6}" type="presOf" srcId="{F0C03F6E-21B3-464D-A56F-B1728AB2ACD3}" destId="{589538DC-E106-45AC-B660-A3E8484CBE73}" srcOrd="0" destOrd="0" presId="urn:microsoft.com/office/officeart/2005/8/layout/vList2"/>
    <dgm:cxn modelId="{8155B5E9-5802-4111-B341-DB83DD2C3D62}" type="presParOf" srcId="{589538DC-E106-45AC-B660-A3E8484CBE73}" destId="{456A3CD1-DD03-4A6B-9D41-B661BDD9D441}" srcOrd="0" destOrd="0" presId="urn:microsoft.com/office/officeart/2005/8/layout/vList2"/>
    <dgm:cxn modelId="{ED37D461-CCA2-4355-9901-6FC389A63B1E}" type="presParOf" srcId="{589538DC-E106-45AC-B660-A3E8484CBE73}" destId="{7418EA2A-F1ED-4671-A259-BEBF93372637}" srcOrd="1" destOrd="0" presId="urn:microsoft.com/office/officeart/2005/8/layout/vList2"/>
    <dgm:cxn modelId="{FCBBDA2C-92DC-4BB5-A066-D18E1F0A1533}" type="presParOf" srcId="{589538DC-E106-45AC-B660-A3E8484CBE73}" destId="{9C8DABDD-24FE-4F4F-9E2C-162B3A99807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E8DB2-EDF8-4122-80C2-ABDA3CD517EF}"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BE"/>
        </a:p>
      </dgm:t>
    </dgm:pt>
    <dgm:pt modelId="{06CF0694-3BE4-42E8-8FEF-131D6C889D33}">
      <dgm:prSet custT="1"/>
      <dgm:spPr/>
      <dgm:t>
        <a:bodyPr/>
        <a:lstStyle/>
        <a:p>
          <a:r>
            <a:rPr lang="en-GB" sz="1800" b="1" i="0"/>
            <a:t>Preparación previa a la clase: </a:t>
          </a:r>
          <a:r>
            <a:rPr lang="en-GB" sz="1800" b="0" i="0"/>
            <a:t>Los alumnos deben venir preparados, habiendo revisado previamente los materiales asignados. Esta base les permitirá implicarse a fondo durante las actividades de clase.</a:t>
          </a:r>
          <a:endParaRPr lang="en-BE" sz="1800"/>
        </a:p>
      </dgm:t>
    </dgm:pt>
    <dgm:pt modelId="{1ED44F7C-3E33-4071-9099-14C3653866D0}" type="parTrans" cxnId="{13E9C71B-5956-4BBF-87E7-AE9D62FA6914}">
      <dgm:prSet/>
      <dgm:spPr/>
      <dgm:t>
        <a:bodyPr/>
        <a:lstStyle/>
        <a:p>
          <a:endParaRPr lang="en-BE" sz="2000"/>
        </a:p>
      </dgm:t>
    </dgm:pt>
    <dgm:pt modelId="{8C222DE9-85E2-4C99-891F-2B5C7D81CC40}" type="sibTrans" cxnId="{13E9C71B-5956-4BBF-87E7-AE9D62FA6914}">
      <dgm:prSet/>
      <dgm:spPr/>
      <dgm:t>
        <a:bodyPr/>
        <a:lstStyle/>
        <a:p>
          <a:endParaRPr lang="en-BE" sz="2000"/>
        </a:p>
      </dgm:t>
    </dgm:pt>
    <dgm:pt modelId="{97EFBE2A-4059-4B27-A442-F5E19496313B}">
      <dgm:prSet custT="1"/>
      <dgm:spPr/>
      <dgm:t>
        <a:bodyPr/>
        <a:lstStyle/>
        <a:p>
          <a:r>
            <a:rPr lang="en-GB" sz="1800" b="1" i="0"/>
            <a:t>Actividades interactivas</a:t>
          </a:r>
          <a:r>
            <a:rPr lang="en-GB" sz="1800" b="0" i="0"/>
            <a:t>: Es importante incorporar actividades que promuevan la interacción entre los alumnos y entre éstos y el profesor. Esto puede incluir debates, proyectos en grupo y experimentos prácticos, que fomentan la participación activa y el pensamiento crítico.</a:t>
          </a:r>
          <a:endParaRPr lang="en-BE" sz="1800"/>
        </a:p>
      </dgm:t>
    </dgm:pt>
    <dgm:pt modelId="{A3C9B917-C200-43F5-B299-B1F854C3B72B}" type="parTrans" cxnId="{80CFC751-B681-4B3E-A398-6C1000D554F3}">
      <dgm:prSet/>
      <dgm:spPr/>
      <dgm:t>
        <a:bodyPr/>
        <a:lstStyle/>
        <a:p>
          <a:endParaRPr lang="en-BE" sz="2000"/>
        </a:p>
      </dgm:t>
    </dgm:pt>
    <dgm:pt modelId="{0F50A23F-8278-4CBF-B658-CF3F15EDA80E}" type="sibTrans" cxnId="{80CFC751-B681-4B3E-A398-6C1000D554F3}">
      <dgm:prSet/>
      <dgm:spPr/>
      <dgm:t>
        <a:bodyPr/>
        <a:lstStyle/>
        <a:p>
          <a:endParaRPr lang="en-BE" sz="2000"/>
        </a:p>
      </dgm:t>
    </dgm:pt>
    <dgm:pt modelId="{DB4D5032-AE6C-44E2-9A81-B96DB589A338}">
      <dgm:prSet custT="1"/>
      <dgm:spPr/>
      <dgm:t>
        <a:bodyPr/>
        <a:lstStyle/>
        <a:p>
          <a:r>
            <a:rPr lang="en-GB" sz="1800" b="1" i="0"/>
            <a:t>Mecanismos de retroalimentación</a:t>
          </a:r>
          <a:r>
            <a:rPr lang="en-GB" sz="1800" b="0" i="0"/>
            <a:t>: Implementar la retroalimentación inmediata a través de cuestionarios, evaluaciones entre compañeros o plataformas interactivas ayuda a los estudiantes a comprender su progreso y sus áreas de mejora en tiempo real.</a:t>
          </a:r>
          <a:endParaRPr lang="en-BE" sz="1800"/>
        </a:p>
      </dgm:t>
    </dgm:pt>
    <dgm:pt modelId="{2C99A1F5-16D1-41CC-993F-7D51080A19FB}" type="parTrans" cxnId="{6FCC31D7-978F-43E7-A0DD-74D136B64058}">
      <dgm:prSet/>
      <dgm:spPr/>
      <dgm:t>
        <a:bodyPr/>
        <a:lstStyle/>
        <a:p>
          <a:endParaRPr lang="en-BE" sz="2000"/>
        </a:p>
      </dgm:t>
    </dgm:pt>
    <dgm:pt modelId="{B60B8767-32F6-4A7B-8747-8923DD98534A}" type="sibTrans" cxnId="{6FCC31D7-978F-43E7-A0DD-74D136B64058}">
      <dgm:prSet/>
      <dgm:spPr/>
      <dgm:t>
        <a:bodyPr/>
        <a:lstStyle/>
        <a:p>
          <a:endParaRPr lang="en-BE" sz="2000"/>
        </a:p>
      </dgm:t>
    </dgm:pt>
    <dgm:pt modelId="{83D26DE7-DA1E-4223-81CB-7D15A20ED607}">
      <dgm:prSet custT="1"/>
      <dgm:spPr/>
      <dgm:t>
        <a:bodyPr/>
        <a:lstStyle/>
        <a:p>
          <a:r>
            <a:rPr lang="en-GB" sz="1800" b="1" i="0"/>
            <a:t>Integración de la tecnología</a:t>
          </a:r>
          <a:r>
            <a:rPr lang="en-GB" sz="1800" b="0" i="0"/>
            <a:t>: La tecnología puede utilizarse para facilitar la colaboración, el acceso a los recursos y la entrega de tareas. Esto puede mejorar las experiencias de aprendizaje y adaptarse a diferentes estilos de aprendizaje.</a:t>
          </a:r>
          <a:endParaRPr lang="en-BE" sz="1800"/>
        </a:p>
      </dgm:t>
    </dgm:pt>
    <dgm:pt modelId="{48E1CA27-859B-4F37-A073-1A4F6C11CE4C}" type="parTrans" cxnId="{09236BB5-F419-4039-AF19-536E888A2477}">
      <dgm:prSet/>
      <dgm:spPr/>
      <dgm:t>
        <a:bodyPr/>
        <a:lstStyle/>
        <a:p>
          <a:endParaRPr lang="en-BE" sz="2000"/>
        </a:p>
      </dgm:t>
    </dgm:pt>
    <dgm:pt modelId="{B7DFFEA4-958A-4D8A-9780-37AFA02E637D}" type="sibTrans" cxnId="{09236BB5-F419-4039-AF19-536E888A2477}">
      <dgm:prSet/>
      <dgm:spPr/>
      <dgm:t>
        <a:bodyPr/>
        <a:lstStyle/>
        <a:p>
          <a:endParaRPr lang="en-BE" sz="2000"/>
        </a:p>
      </dgm:t>
    </dgm:pt>
    <dgm:pt modelId="{2BF5B618-2EDE-409E-9FDB-4BEC7B7590BE}">
      <dgm:prSet custT="1"/>
      <dgm:spPr/>
      <dgm:t>
        <a:bodyPr/>
        <a:lstStyle/>
        <a:p>
          <a:r>
            <a:rPr lang="en-GB" sz="1800" b="1" i="0"/>
            <a:t>Vías de aprendizaje flexibles</a:t>
          </a:r>
          <a:r>
            <a:rPr lang="en-GB" sz="1800" b="0" i="0"/>
            <a:t>: Los profesores pueden ofrecer diversas formas de alcanzar los objetivos de aprendizaje, atendiendo a las necesidades y preferencias individuales de los alumnos. Esto puede incluir recursos opcionales, diferentes opciones de proyectos o temas de debate variados.</a:t>
          </a:r>
          <a:endParaRPr lang="en-BE" sz="1800"/>
        </a:p>
      </dgm:t>
    </dgm:pt>
    <dgm:pt modelId="{16C8B292-2B2C-4BC0-BD12-42B9B8CE2AB0}" type="parTrans" cxnId="{0F6AA9CC-F4AE-41D2-993A-25603EA2DA09}">
      <dgm:prSet/>
      <dgm:spPr/>
      <dgm:t>
        <a:bodyPr/>
        <a:lstStyle/>
        <a:p>
          <a:endParaRPr lang="en-BE" sz="2000"/>
        </a:p>
      </dgm:t>
    </dgm:pt>
    <dgm:pt modelId="{3010CC57-C1DA-47DA-B4AC-02F251219950}" type="sibTrans" cxnId="{0F6AA9CC-F4AE-41D2-993A-25603EA2DA09}">
      <dgm:prSet/>
      <dgm:spPr/>
      <dgm:t>
        <a:bodyPr/>
        <a:lstStyle/>
        <a:p>
          <a:endParaRPr lang="en-BE" sz="2000"/>
        </a:p>
      </dgm:t>
    </dgm:pt>
    <dgm:pt modelId="{F4E70BBC-14C5-4769-AD23-D112987F74EB}">
      <dgm:prSet custT="1"/>
      <dgm:spPr/>
      <dgm:t>
        <a:bodyPr/>
        <a:lstStyle/>
        <a:p>
          <a:r>
            <a:rPr lang="en-GB" sz="1800" b="1" i="0"/>
            <a:t>Autonomía del alumno</a:t>
          </a:r>
          <a:r>
            <a:rPr lang="en-GB" sz="1800" b="0" i="0"/>
            <a:t>: Los profesores pueden animar a los alumnos a tomar las riendas de su aprendizaje fijando objetivos, autoevaluándose y participando en actividades de aprendizaje autodirigido. Esto fomenta el sentido de pertenencia y la motivación.</a:t>
          </a:r>
          <a:endParaRPr lang="en-BE" sz="1800"/>
        </a:p>
      </dgm:t>
    </dgm:pt>
    <dgm:pt modelId="{FED06639-C5AC-4107-B1E1-C6B31F5A9DD9}" type="parTrans" cxnId="{B3AA5E81-45C1-4D45-8F50-F545F3237821}">
      <dgm:prSet/>
      <dgm:spPr/>
      <dgm:t>
        <a:bodyPr/>
        <a:lstStyle/>
        <a:p>
          <a:endParaRPr lang="en-BE" sz="2000"/>
        </a:p>
      </dgm:t>
    </dgm:pt>
    <dgm:pt modelId="{89414856-99DB-46F1-A840-9C190181777D}" type="sibTrans" cxnId="{B3AA5E81-45C1-4D45-8F50-F545F3237821}">
      <dgm:prSet/>
      <dgm:spPr/>
      <dgm:t>
        <a:bodyPr/>
        <a:lstStyle/>
        <a:p>
          <a:endParaRPr lang="en-BE" sz="2000"/>
        </a:p>
      </dgm:t>
    </dgm:pt>
    <dgm:pt modelId="{6778FDA3-B09C-4DB0-A02D-588B7EBEEFAB}">
      <dgm:prSet custT="1"/>
      <dgm:spPr/>
      <dgm:t>
        <a:bodyPr/>
        <a:lstStyle/>
        <a:p>
          <a:r>
            <a:rPr lang="en-GB" sz="1800" b="1" i="0"/>
            <a:t>Creación de comunidad</a:t>
          </a:r>
          <a:r>
            <a:rPr lang="en-GB" sz="1800" b="0" i="0"/>
            <a:t>: Debe crearse un entorno de aprendizaje propicio en el que los alumnos se sientan seguros para expresar sus ideas y asumir riesgos. Esto puede fomentarse mediante actividades para romper el hielo, el establecimiento de normas de clase y ejercicios periódicos de creación de equipos.</a:t>
          </a:r>
          <a:endParaRPr lang="en-BE" sz="1800"/>
        </a:p>
      </dgm:t>
    </dgm:pt>
    <dgm:pt modelId="{AAE31020-4E97-4056-BD2F-9DE29CBD4056}" type="parTrans" cxnId="{9A4A063E-4138-4B69-99C3-0E6FE1ACEE89}">
      <dgm:prSet/>
      <dgm:spPr/>
      <dgm:t>
        <a:bodyPr/>
        <a:lstStyle/>
        <a:p>
          <a:endParaRPr lang="en-BE" sz="2000"/>
        </a:p>
      </dgm:t>
    </dgm:pt>
    <dgm:pt modelId="{880D24E1-F63E-4048-9438-47DAB90915A2}" type="sibTrans" cxnId="{9A4A063E-4138-4B69-99C3-0E6FE1ACEE89}">
      <dgm:prSet/>
      <dgm:spPr/>
      <dgm:t>
        <a:bodyPr/>
        <a:lstStyle/>
        <a:p>
          <a:endParaRPr lang="en-BE" sz="2000"/>
        </a:p>
      </dgm:t>
    </dgm:pt>
    <dgm:pt modelId="{9FA75925-15E4-4626-BFE3-531EF7DC634B}">
      <dgm:prSet custT="1"/>
      <dgm:spPr/>
      <dgm:t>
        <a:bodyPr/>
        <a:lstStyle/>
        <a:p>
          <a:r>
            <a:rPr lang="en-GB" sz="1800" b="1" i="0"/>
            <a:t>Papel de instructor</a:t>
          </a:r>
          <a:r>
            <a:rPr lang="en-GB" sz="1800" b="0" i="0"/>
            <a:t>: Los profesores actúan como facilitadores más que como conferenciantes tradicionales, guiando a los estudiantes en su viaje de aprendizaje, proporcionándoles apoyo y fomentando la colaboración.</a:t>
          </a:r>
          <a:endParaRPr lang="en-BE" sz="1800"/>
        </a:p>
      </dgm:t>
    </dgm:pt>
    <dgm:pt modelId="{F765C3CA-4631-4180-BDAE-888558CA4DEA}" type="parTrans" cxnId="{D0671582-9197-4AD0-B0C9-4CF5F7817AC0}">
      <dgm:prSet/>
      <dgm:spPr/>
      <dgm:t>
        <a:bodyPr/>
        <a:lstStyle/>
        <a:p>
          <a:endParaRPr lang="en-BE" sz="2000"/>
        </a:p>
      </dgm:t>
    </dgm:pt>
    <dgm:pt modelId="{9C204A42-9201-413D-88B5-F97EF3FA85FF}" type="sibTrans" cxnId="{D0671582-9197-4AD0-B0C9-4CF5F7817AC0}">
      <dgm:prSet/>
      <dgm:spPr/>
      <dgm:t>
        <a:bodyPr/>
        <a:lstStyle/>
        <a:p>
          <a:endParaRPr lang="en-BE" sz="2000"/>
        </a:p>
      </dgm:t>
    </dgm:pt>
    <dgm:pt modelId="{4BEA2E00-F215-40CA-AC52-BC1ED48D48CA}">
      <dgm:prSet custT="1"/>
      <dgm:spPr/>
      <dgm:t>
        <a:bodyPr/>
        <a:lstStyle/>
        <a:p>
          <a:r>
            <a:rPr lang="en-GB" sz="1800" b="1" i="0"/>
            <a:t>Estrategias de evaluación</a:t>
          </a:r>
          <a:r>
            <a:rPr lang="en-GB" sz="1800" b="0" i="0"/>
            <a:t>: Los profesores pueden utilizar evaluaciones formativas centradas en el proceso de aprendizaje y evaluaciones sumativas que reflejen los esfuerzos de colaboración y los logros individuales.</a:t>
          </a:r>
          <a:endParaRPr lang="en-BE" sz="1800"/>
        </a:p>
      </dgm:t>
    </dgm:pt>
    <dgm:pt modelId="{DDC2486A-17A5-40A6-A0D4-E6C639D27C9F}" type="parTrans" cxnId="{595739E5-3363-4597-8A01-66AC3E21F9D4}">
      <dgm:prSet/>
      <dgm:spPr/>
      <dgm:t>
        <a:bodyPr/>
        <a:lstStyle/>
        <a:p>
          <a:endParaRPr lang="en-BE" sz="2000"/>
        </a:p>
      </dgm:t>
    </dgm:pt>
    <dgm:pt modelId="{5BC88BE1-7DEE-4E30-B28A-FA9A11B1E36F}" type="sibTrans" cxnId="{595739E5-3363-4597-8A01-66AC3E21F9D4}">
      <dgm:prSet/>
      <dgm:spPr/>
      <dgm:t>
        <a:bodyPr/>
        <a:lstStyle/>
        <a:p>
          <a:endParaRPr lang="en-BE" sz="2000"/>
        </a:p>
      </dgm:t>
    </dgm:pt>
    <dgm:pt modelId="{647EBC48-C981-4225-AD69-DE0A19F556CD}">
      <dgm:prSet custT="1"/>
      <dgm:spPr/>
      <dgm:t>
        <a:bodyPr/>
        <a:lstStyle/>
        <a:p>
          <a:r>
            <a:rPr lang="en-GB" sz="1800" b="1" i="0"/>
            <a:t>Reflexión y adaptación</a:t>
          </a:r>
          <a:r>
            <a:rPr lang="en-GB" sz="1800" b="0" i="0"/>
            <a:t>: Los profesores pueden animar a los alumnos a reflexionar sobre sus experiencias y resultados de aprendizaje. Del mismo modo, los educadores deben adaptar las estrategias de enseñanza basándose en las reacciones y el rendimiento de los alumnos para mejorar continuamente el proceso de aprendizaje.</a:t>
          </a:r>
          <a:endParaRPr lang="en-BE" sz="1800"/>
        </a:p>
      </dgm:t>
    </dgm:pt>
    <dgm:pt modelId="{B0996BE2-64D2-4567-ACCB-D12CE6CB3335}" type="parTrans" cxnId="{C3C1DB55-0984-49D4-ABE6-76EAEC916ADE}">
      <dgm:prSet/>
      <dgm:spPr/>
      <dgm:t>
        <a:bodyPr/>
        <a:lstStyle/>
        <a:p>
          <a:endParaRPr lang="en-BE" sz="2000"/>
        </a:p>
      </dgm:t>
    </dgm:pt>
    <dgm:pt modelId="{95AD4718-591A-4475-9D10-A1916C6F1AC0}" type="sibTrans" cxnId="{C3C1DB55-0984-49D4-ABE6-76EAEC916ADE}">
      <dgm:prSet/>
      <dgm:spPr/>
      <dgm:t>
        <a:bodyPr/>
        <a:lstStyle/>
        <a:p>
          <a:endParaRPr lang="en-BE" sz="2000"/>
        </a:p>
      </dgm:t>
    </dgm:pt>
    <dgm:pt modelId="{F93E91B5-0ED4-430B-983B-100A6445AEFC}" type="pres">
      <dgm:prSet presAssocID="{7C8E8DB2-EDF8-4122-80C2-ABDA3CD517EF}" presName="linear" presStyleCnt="0">
        <dgm:presLayoutVars>
          <dgm:animLvl val="lvl"/>
          <dgm:resizeHandles val="exact"/>
        </dgm:presLayoutVars>
      </dgm:prSet>
      <dgm:spPr/>
    </dgm:pt>
    <dgm:pt modelId="{826E1698-EAE9-42D1-9F0F-C90A4463A58F}" type="pres">
      <dgm:prSet presAssocID="{06CF0694-3BE4-42E8-8FEF-131D6C889D33}" presName="parentText" presStyleLbl="node1" presStyleIdx="0" presStyleCnt="10">
        <dgm:presLayoutVars>
          <dgm:chMax val="0"/>
          <dgm:bulletEnabled val="1"/>
        </dgm:presLayoutVars>
      </dgm:prSet>
      <dgm:spPr/>
    </dgm:pt>
    <dgm:pt modelId="{3404A8DA-6D90-4D32-86DB-D6676E369EB7}" type="pres">
      <dgm:prSet presAssocID="{8C222DE9-85E2-4C99-891F-2B5C7D81CC40}" presName="spacer" presStyleCnt="0"/>
      <dgm:spPr/>
    </dgm:pt>
    <dgm:pt modelId="{22FDB881-CD0A-4049-95D1-F30B144D9E38}" type="pres">
      <dgm:prSet presAssocID="{97EFBE2A-4059-4B27-A442-F5E19496313B}" presName="parentText" presStyleLbl="node1" presStyleIdx="1" presStyleCnt="10">
        <dgm:presLayoutVars>
          <dgm:chMax val="0"/>
          <dgm:bulletEnabled val="1"/>
        </dgm:presLayoutVars>
      </dgm:prSet>
      <dgm:spPr/>
    </dgm:pt>
    <dgm:pt modelId="{DDE5E1D5-2CAA-46E2-AD48-81F63D0B4FA8}" type="pres">
      <dgm:prSet presAssocID="{0F50A23F-8278-4CBF-B658-CF3F15EDA80E}" presName="spacer" presStyleCnt="0"/>
      <dgm:spPr/>
    </dgm:pt>
    <dgm:pt modelId="{F8CA808B-0122-47EF-B227-FC72F08DA3F2}" type="pres">
      <dgm:prSet presAssocID="{DB4D5032-AE6C-44E2-9A81-B96DB589A338}" presName="parentText" presStyleLbl="node1" presStyleIdx="2" presStyleCnt="10">
        <dgm:presLayoutVars>
          <dgm:chMax val="0"/>
          <dgm:bulletEnabled val="1"/>
        </dgm:presLayoutVars>
      </dgm:prSet>
      <dgm:spPr/>
    </dgm:pt>
    <dgm:pt modelId="{2EE54FCD-F991-4808-BF13-FF5AC0AD9D22}" type="pres">
      <dgm:prSet presAssocID="{B60B8767-32F6-4A7B-8747-8923DD98534A}" presName="spacer" presStyleCnt="0"/>
      <dgm:spPr/>
    </dgm:pt>
    <dgm:pt modelId="{640311D3-4860-41DE-BA58-27AF512BE166}" type="pres">
      <dgm:prSet presAssocID="{83D26DE7-DA1E-4223-81CB-7D15A20ED607}" presName="parentText" presStyleLbl="node1" presStyleIdx="3" presStyleCnt="10">
        <dgm:presLayoutVars>
          <dgm:chMax val="0"/>
          <dgm:bulletEnabled val="1"/>
        </dgm:presLayoutVars>
      </dgm:prSet>
      <dgm:spPr/>
    </dgm:pt>
    <dgm:pt modelId="{68F46153-2704-41B1-B148-ED29BA4207E5}" type="pres">
      <dgm:prSet presAssocID="{B7DFFEA4-958A-4D8A-9780-37AFA02E637D}" presName="spacer" presStyleCnt="0"/>
      <dgm:spPr/>
    </dgm:pt>
    <dgm:pt modelId="{9B3436F3-59A4-4B55-985A-D57DA9EA80DD}" type="pres">
      <dgm:prSet presAssocID="{2BF5B618-2EDE-409E-9FDB-4BEC7B7590BE}" presName="parentText" presStyleLbl="node1" presStyleIdx="4" presStyleCnt="10">
        <dgm:presLayoutVars>
          <dgm:chMax val="0"/>
          <dgm:bulletEnabled val="1"/>
        </dgm:presLayoutVars>
      </dgm:prSet>
      <dgm:spPr/>
    </dgm:pt>
    <dgm:pt modelId="{ADCD60AA-4C64-4FD7-9DA0-D3D59CE0BF7D}" type="pres">
      <dgm:prSet presAssocID="{3010CC57-C1DA-47DA-B4AC-02F251219950}" presName="spacer" presStyleCnt="0"/>
      <dgm:spPr/>
    </dgm:pt>
    <dgm:pt modelId="{F6FCFE79-DDF7-4279-BAED-047C9214BB8C}" type="pres">
      <dgm:prSet presAssocID="{F4E70BBC-14C5-4769-AD23-D112987F74EB}" presName="parentText" presStyleLbl="node1" presStyleIdx="5" presStyleCnt="10">
        <dgm:presLayoutVars>
          <dgm:chMax val="0"/>
          <dgm:bulletEnabled val="1"/>
        </dgm:presLayoutVars>
      </dgm:prSet>
      <dgm:spPr/>
    </dgm:pt>
    <dgm:pt modelId="{38FA4166-B718-4422-B3A3-D2E48D0E8EAB}" type="pres">
      <dgm:prSet presAssocID="{89414856-99DB-46F1-A840-9C190181777D}" presName="spacer" presStyleCnt="0"/>
      <dgm:spPr/>
    </dgm:pt>
    <dgm:pt modelId="{C240A3D4-0AFD-4A26-B7C5-34388678EE40}" type="pres">
      <dgm:prSet presAssocID="{6778FDA3-B09C-4DB0-A02D-588B7EBEEFAB}" presName="parentText" presStyleLbl="node1" presStyleIdx="6" presStyleCnt="10">
        <dgm:presLayoutVars>
          <dgm:chMax val="0"/>
          <dgm:bulletEnabled val="1"/>
        </dgm:presLayoutVars>
      </dgm:prSet>
      <dgm:spPr/>
    </dgm:pt>
    <dgm:pt modelId="{98CC3D4D-3345-48FC-A456-8B133F43E76C}" type="pres">
      <dgm:prSet presAssocID="{880D24E1-F63E-4048-9438-47DAB90915A2}" presName="spacer" presStyleCnt="0"/>
      <dgm:spPr/>
    </dgm:pt>
    <dgm:pt modelId="{8039B1E2-75C6-4666-AB2C-0B7FF9F10B55}" type="pres">
      <dgm:prSet presAssocID="{9FA75925-15E4-4626-BFE3-531EF7DC634B}" presName="parentText" presStyleLbl="node1" presStyleIdx="7" presStyleCnt="10">
        <dgm:presLayoutVars>
          <dgm:chMax val="0"/>
          <dgm:bulletEnabled val="1"/>
        </dgm:presLayoutVars>
      </dgm:prSet>
      <dgm:spPr/>
    </dgm:pt>
    <dgm:pt modelId="{06CEE553-1764-459F-83B4-B192F3150CD1}" type="pres">
      <dgm:prSet presAssocID="{9C204A42-9201-413D-88B5-F97EF3FA85FF}" presName="spacer" presStyleCnt="0"/>
      <dgm:spPr/>
    </dgm:pt>
    <dgm:pt modelId="{3605CA03-9DB9-4C4A-8AD6-68606A171772}" type="pres">
      <dgm:prSet presAssocID="{4BEA2E00-F215-40CA-AC52-BC1ED48D48CA}" presName="parentText" presStyleLbl="node1" presStyleIdx="8" presStyleCnt="10">
        <dgm:presLayoutVars>
          <dgm:chMax val="0"/>
          <dgm:bulletEnabled val="1"/>
        </dgm:presLayoutVars>
      </dgm:prSet>
      <dgm:spPr/>
    </dgm:pt>
    <dgm:pt modelId="{72ED5CED-518A-4C6F-9458-249D3FB3D175}" type="pres">
      <dgm:prSet presAssocID="{5BC88BE1-7DEE-4E30-B28A-FA9A11B1E36F}" presName="spacer" presStyleCnt="0"/>
      <dgm:spPr/>
    </dgm:pt>
    <dgm:pt modelId="{5DA836CD-0527-4881-B9B4-9FB2DADC2781}" type="pres">
      <dgm:prSet presAssocID="{647EBC48-C981-4225-AD69-DE0A19F556CD}" presName="parentText" presStyleLbl="node1" presStyleIdx="9" presStyleCnt="10">
        <dgm:presLayoutVars>
          <dgm:chMax val="0"/>
          <dgm:bulletEnabled val="1"/>
        </dgm:presLayoutVars>
      </dgm:prSet>
      <dgm:spPr/>
    </dgm:pt>
  </dgm:ptLst>
  <dgm:cxnLst>
    <dgm:cxn modelId="{D55DF605-7EC7-4F43-8F29-68D6BEBDF32A}" type="presOf" srcId="{DB4D5032-AE6C-44E2-9A81-B96DB589A338}" destId="{F8CA808B-0122-47EF-B227-FC72F08DA3F2}" srcOrd="0" destOrd="0" presId="urn:microsoft.com/office/officeart/2005/8/layout/vList2"/>
    <dgm:cxn modelId="{13E9C71B-5956-4BBF-87E7-AE9D62FA6914}" srcId="{7C8E8DB2-EDF8-4122-80C2-ABDA3CD517EF}" destId="{06CF0694-3BE4-42E8-8FEF-131D6C889D33}" srcOrd="0" destOrd="0" parTransId="{1ED44F7C-3E33-4071-9099-14C3653866D0}" sibTransId="{8C222DE9-85E2-4C99-891F-2B5C7D81CC40}"/>
    <dgm:cxn modelId="{12F69025-32FE-4C61-B7E1-5265CD1B0EF7}" type="presOf" srcId="{06CF0694-3BE4-42E8-8FEF-131D6C889D33}" destId="{826E1698-EAE9-42D1-9F0F-C90A4463A58F}" srcOrd="0" destOrd="0" presId="urn:microsoft.com/office/officeart/2005/8/layout/vList2"/>
    <dgm:cxn modelId="{9A4A063E-4138-4B69-99C3-0E6FE1ACEE89}" srcId="{7C8E8DB2-EDF8-4122-80C2-ABDA3CD517EF}" destId="{6778FDA3-B09C-4DB0-A02D-588B7EBEEFAB}" srcOrd="6" destOrd="0" parTransId="{AAE31020-4E97-4056-BD2F-9DE29CBD4056}" sibTransId="{880D24E1-F63E-4048-9438-47DAB90915A2}"/>
    <dgm:cxn modelId="{70496D40-3419-4A77-87A2-B63655F530F4}" type="presOf" srcId="{97EFBE2A-4059-4B27-A442-F5E19496313B}" destId="{22FDB881-CD0A-4049-95D1-F30B144D9E38}" srcOrd="0" destOrd="0" presId="urn:microsoft.com/office/officeart/2005/8/layout/vList2"/>
    <dgm:cxn modelId="{7E84C644-3BE6-4EB2-A828-CB75B1FED530}" type="presOf" srcId="{2BF5B618-2EDE-409E-9FDB-4BEC7B7590BE}" destId="{9B3436F3-59A4-4B55-985A-D57DA9EA80DD}" srcOrd="0" destOrd="0" presId="urn:microsoft.com/office/officeart/2005/8/layout/vList2"/>
    <dgm:cxn modelId="{80CFC751-B681-4B3E-A398-6C1000D554F3}" srcId="{7C8E8DB2-EDF8-4122-80C2-ABDA3CD517EF}" destId="{97EFBE2A-4059-4B27-A442-F5E19496313B}" srcOrd="1" destOrd="0" parTransId="{A3C9B917-C200-43F5-B299-B1F854C3B72B}" sibTransId="{0F50A23F-8278-4CBF-B658-CF3F15EDA80E}"/>
    <dgm:cxn modelId="{C3C1DB55-0984-49D4-ABE6-76EAEC916ADE}" srcId="{7C8E8DB2-EDF8-4122-80C2-ABDA3CD517EF}" destId="{647EBC48-C981-4225-AD69-DE0A19F556CD}" srcOrd="9" destOrd="0" parTransId="{B0996BE2-64D2-4567-ACCB-D12CE6CB3335}" sibTransId="{95AD4718-591A-4475-9D10-A1916C6F1AC0}"/>
    <dgm:cxn modelId="{B3AA5E81-45C1-4D45-8F50-F545F3237821}" srcId="{7C8E8DB2-EDF8-4122-80C2-ABDA3CD517EF}" destId="{F4E70BBC-14C5-4769-AD23-D112987F74EB}" srcOrd="5" destOrd="0" parTransId="{FED06639-C5AC-4107-B1E1-C6B31F5A9DD9}" sibTransId="{89414856-99DB-46F1-A840-9C190181777D}"/>
    <dgm:cxn modelId="{D0671582-9197-4AD0-B0C9-4CF5F7817AC0}" srcId="{7C8E8DB2-EDF8-4122-80C2-ABDA3CD517EF}" destId="{9FA75925-15E4-4626-BFE3-531EF7DC634B}" srcOrd="7" destOrd="0" parTransId="{F765C3CA-4631-4180-BDAE-888558CA4DEA}" sibTransId="{9C204A42-9201-413D-88B5-F97EF3FA85FF}"/>
    <dgm:cxn modelId="{7927BC8B-F633-4FEA-B799-0D22C550A201}" type="presOf" srcId="{9FA75925-15E4-4626-BFE3-531EF7DC634B}" destId="{8039B1E2-75C6-4666-AB2C-0B7FF9F10B55}" srcOrd="0" destOrd="0" presId="urn:microsoft.com/office/officeart/2005/8/layout/vList2"/>
    <dgm:cxn modelId="{9116778E-0BFE-463F-A4D8-8DA54E72DD3B}" type="presOf" srcId="{F4E70BBC-14C5-4769-AD23-D112987F74EB}" destId="{F6FCFE79-DDF7-4279-BAED-047C9214BB8C}" srcOrd="0" destOrd="0" presId="urn:microsoft.com/office/officeart/2005/8/layout/vList2"/>
    <dgm:cxn modelId="{8C0CD791-3D3C-4ACA-8615-54B128C2767E}" type="presOf" srcId="{4BEA2E00-F215-40CA-AC52-BC1ED48D48CA}" destId="{3605CA03-9DB9-4C4A-8AD6-68606A171772}" srcOrd="0" destOrd="0" presId="urn:microsoft.com/office/officeart/2005/8/layout/vList2"/>
    <dgm:cxn modelId="{09236BB5-F419-4039-AF19-536E888A2477}" srcId="{7C8E8DB2-EDF8-4122-80C2-ABDA3CD517EF}" destId="{83D26DE7-DA1E-4223-81CB-7D15A20ED607}" srcOrd="3" destOrd="0" parTransId="{48E1CA27-859B-4F37-A073-1A4F6C11CE4C}" sibTransId="{B7DFFEA4-958A-4D8A-9780-37AFA02E637D}"/>
    <dgm:cxn modelId="{F44B37C0-2ECF-4292-B228-BB5033EE39F6}" type="presOf" srcId="{6778FDA3-B09C-4DB0-A02D-588B7EBEEFAB}" destId="{C240A3D4-0AFD-4A26-B7C5-34388678EE40}" srcOrd="0" destOrd="0" presId="urn:microsoft.com/office/officeart/2005/8/layout/vList2"/>
    <dgm:cxn modelId="{0F6AA9CC-F4AE-41D2-993A-25603EA2DA09}" srcId="{7C8E8DB2-EDF8-4122-80C2-ABDA3CD517EF}" destId="{2BF5B618-2EDE-409E-9FDB-4BEC7B7590BE}" srcOrd="4" destOrd="0" parTransId="{16C8B292-2B2C-4BC0-BD12-42B9B8CE2AB0}" sibTransId="{3010CC57-C1DA-47DA-B4AC-02F251219950}"/>
    <dgm:cxn modelId="{6FCC31D7-978F-43E7-A0DD-74D136B64058}" srcId="{7C8E8DB2-EDF8-4122-80C2-ABDA3CD517EF}" destId="{DB4D5032-AE6C-44E2-9A81-B96DB589A338}" srcOrd="2" destOrd="0" parTransId="{2C99A1F5-16D1-41CC-993F-7D51080A19FB}" sibTransId="{B60B8767-32F6-4A7B-8747-8923DD98534A}"/>
    <dgm:cxn modelId="{595739E5-3363-4597-8A01-66AC3E21F9D4}" srcId="{7C8E8DB2-EDF8-4122-80C2-ABDA3CD517EF}" destId="{4BEA2E00-F215-40CA-AC52-BC1ED48D48CA}" srcOrd="8" destOrd="0" parTransId="{DDC2486A-17A5-40A6-A0D4-E6C639D27C9F}" sibTransId="{5BC88BE1-7DEE-4E30-B28A-FA9A11B1E36F}"/>
    <dgm:cxn modelId="{2CCCEEEC-5A3C-4512-A5DE-DCE0E88BFE95}" type="presOf" srcId="{7C8E8DB2-EDF8-4122-80C2-ABDA3CD517EF}" destId="{F93E91B5-0ED4-430B-983B-100A6445AEFC}" srcOrd="0" destOrd="0" presId="urn:microsoft.com/office/officeart/2005/8/layout/vList2"/>
    <dgm:cxn modelId="{B14E2EF5-5509-45B3-97CA-33E329A9CFB5}" type="presOf" srcId="{647EBC48-C981-4225-AD69-DE0A19F556CD}" destId="{5DA836CD-0527-4881-B9B4-9FB2DADC2781}" srcOrd="0" destOrd="0" presId="urn:microsoft.com/office/officeart/2005/8/layout/vList2"/>
    <dgm:cxn modelId="{9652BCFE-FDC3-4A2B-9FCB-0376A798EEED}" type="presOf" srcId="{83D26DE7-DA1E-4223-81CB-7D15A20ED607}" destId="{640311D3-4860-41DE-BA58-27AF512BE166}" srcOrd="0" destOrd="0" presId="urn:microsoft.com/office/officeart/2005/8/layout/vList2"/>
    <dgm:cxn modelId="{7F1FF007-FA6A-43C9-9F5A-07574FD1E75A}" type="presParOf" srcId="{F93E91B5-0ED4-430B-983B-100A6445AEFC}" destId="{826E1698-EAE9-42D1-9F0F-C90A4463A58F}" srcOrd="0" destOrd="0" presId="urn:microsoft.com/office/officeart/2005/8/layout/vList2"/>
    <dgm:cxn modelId="{72D73914-7912-4836-AF0D-FF14F58DC6C1}" type="presParOf" srcId="{F93E91B5-0ED4-430B-983B-100A6445AEFC}" destId="{3404A8DA-6D90-4D32-86DB-D6676E369EB7}" srcOrd="1" destOrd="0" presId="urn:microsoft.com/office/officeart/2005/8/layout/vList2"/>
    <dgm:cxn modelId="{FD8D8628-84B7-486D-BBC2-EB3497DD5818}" type="presParOf" srcId="{F93E91B5-0ED4-430B-983B-100A6445AEFC}" destId="{22FDB881-CD0A-4049-95D1-F30B144D9E38}" srcOrd="2" destOrd="0" presId="urn:microsoft.com/office/officeart/2005/8/layout/vList2"/>
    <dgm:cxn modelId="{D95FA35D-EEF0-4611-BA88-110921DDB4DB}" type="presParOf" srcId="{F93E91B5-0ED4-430B-983B-100A6445AEFC}" destId="{DDE5E1D5-2CAA-46E2-AD48-81F63D0B4FA8}" srcOrd="3" destOrd="0" presId="urn:microsoft.com/office/officeart/2005/8/layout/vList2"/>
    <dgm:cxn modelId="{2B5338E3-05B6-4E4A-9A00-4C1F8858123D}" type="presParOf" srcId="{F93E91B5-0ED4-430B-983B-100A6445AEFC}" destId="{F8CA808B-0122-47EF-B227-FC72F08DA3F2}" srcOrd="4" destOrd="0" presId="urn:microsoft.com/office/officeart/2005/8/layout/vList2"/>
    <dgm:cxn modelId="{EFF60196-726A-4E54-9694-087AAC95FF25}" type="presParOf" srcId="{F93E91B5-0ED4-430B-983B-100A6445AEFC}" destId="{2EE54FCD-F991-4808-BF13-FF5AC0AD9D22}" srcOrd="5" destOrd="0" presId="urn:microsoft.com/office/officeart/2005/8/layout/vList2"/>
    <dgm:cxn modelId="{EFDE635E-6A9B-4997-8A34-8ADE2D7E9CAC}" type="presParOf" srcId="{F93E91B5-0ED4-430B-983B-100A6445AEFC}" destId="{640311D3-4860-41DE-BA58-27AF512BE166}" srcOrd="6" destOrd="0" presId="urn:microsoft.com/office/officeart/2005/8/layout/vList2"/>
    <dgm:cxn modelId="{500B1902-DC0C-4D6C-93D4-BA6A6BBF2E10}" type="presParOf" srcId="{F93E91B5-0ED4-430B-983B-100A6445AEFC}" destId="{68F46153-2704-41B1-B148-ED29BA4207E5}" srcOrd="7" destOrd="0" presId="urn:microsoft.com/office/officeart/2005/8/layout/vList2"/>
    <dgm:cxn modelId="{9DFB1719-17EE-403A-AD5D-AE844589C5EF}" type="presParOf" srcId="{F93E91B5-0ED4-430B-983B-100A6445AEFC}" destId="{9B3436F3-59A4-4B55-985A-D57DA9EA80DD}" srcOrd="8" destOrd="0" presId="urn:microsoft.com/office/officeart/2005/8/layout/vList2"/>
    <dgm:cxn modelId="{E1681F90-AC59-4B6B-898A-741B8DC10A0D}" type="presParOf" srcId="{F93E91B5-0ED4-430B-983B-100A6445AEFC}" destId="{ADCD60AA-4C64-4FD7-9DA0-D3D59CE0BF7D}" srcOrd="9" destOrd="0" presId="urn:microsoft.com/office/officeart/2005/8/layout/vList2"/>
    <dgm:cxn modelId="{F0F316ED-A8D2-4D77-BFB3-3956B1E64E53}" type="presParOf" srcId="{F93E91B5-0ED4-430B-983B-100A6445AEFC}" destId="{F6FCFE79-DDF7-4279-BAED-047C9214BB8C}" srcOrd="10" destOrd="0" presId="urn:microsoft.com/office/officeart/2005/8/layout/vList2"/>
    <dgm:cxn modelId="{9CEF37A1-F06B-433B-8786-C0BE160168EC}" type="presParOf" srcId="{F93E91B5-0ED4-430B-983B-100A6445AEFC}" destId="{38FA4166-B718-4422-B3A3-D2E48D0E8EAB}" srcOrd="11" destOrd="0" presId="urn:microsoft.com/office/officeart/2005/8/layout/vList2"/>
    <dgm:cxn modelId="{B13557A7-330B-40FE-A40B-65A66C3E8B3A}" type="presParOf" srcId="{F93E91B5-0ED4-430B-983B-100A6445AEFC}" destId="{C240A3D4-0AFD-4A26-B7C5-34388678EE40}" srcOrd="12" destOrd="0" presId="urn:microsoft.com/office/officeart/2005/8/layout/vList2"/>
    <dgm:cxn modelId="{503CAA27-9B4E-44B9-A9B8-35F4F477982B}" type="presParOf" srcId="{F93E91B5-0ED4-430B-983B-100A6445AEFC}" destId="{98CC3D4D-3345-48FC-A456-8B133F43E76C}" srcOrd="13" destOrd="0" presId="urn:microsoft.com/office/officeart/2005/8/layout/vList2"/>
    <dgm:cxn modelId="{951BAFE3-53C8-4DB4-BC14-E3D53E97AA9B}" type="presParOf" srcId="{F93E91B5-0ED4-430B-983B-100A6445AEFC}" destId="{8039B1E2-75C6-4666-AB2C-0B7FF9F10B55}" srcOrd="14" destOrd="0" presId="urn:microsoft.com/office/officeart/2005/8/layout/vList2"/>
    <dgm:cxn modelId="{1783D049-3451-4C2F-BFF3-7252A95C171F}" type="presParOf" srcId="{F93E91B5-0ED4-430B-983B-100A6445AEFC}" destId="{06CEE553-1764-459F-83B4-B192F3150CD1}" srcOrd="15" destOrd="0" presId="urn:microsoft.com/office/officeart/2005/8/layout/vList2"/>
    <dgm:cxn modelId="{C5C52065-AF7B-4E11-9FF3-0B9B14BE5ACE}" type="presParOf" srcId="{F93E91B5-0ED4-430B-983B-100A6445AEFC}" destId="{3605CA03-9DB9-4C4A-8AD6-68606A171772}" srcOrd="16" destOrd="0" presId="urn:microsoft.com/office/officeart/2005/8/layout/vList2"/>
    <dgm:cxn modelId="{C3387A9C-BEE0-4787-B55F-CF372771CF41}" type="presParOf" srcId="{F93E91B5-0ED4-430B-983B-100A6445AEFC}" destId="{72ED5CED-518A-4C6F-9458-249D3FB3D175}" srcOrd="17" destOrd="0" presId="urn:microsoft.com/office/officeart/2005/8/layout/vList2"/>
    <dgm:cxn modelId="{13E7C3F1-6BA1-459D-891D-BB614D192CAD}" type="presParOf" srcId="{F93E91B5-0ED4-430B-983B-100A6445AEFC}" destId="{5DA836CD-0527-4881-B9B4-9FB2DADC2781}" srcOrd="1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48EAE1-2AA9-4BEC-9668-25819C5416D0}" type="doc">
      <dgm:prSet loTypeId="urn:microsoft.com/office/officeart/2018/2/layout/IconVerticalSolidList" loCatId="icon" qsTypeId="urn:microsoft.com/office/officeart/2005/8/quickstyle/simple1" qsCatId="simple" csTypeId="urn:microsoft.com/office/officeart/2005/8/colors/accent6_2" csCatId="accent6" phldr="1"/>
      <dgm:spPr/>
      <dgm:t>
        <a:bodyPr/>
        <a:lstStyle/>
        <a:p>
          <a:endParaRPr lang="en-US"/>
        </a:p>
      </dgm:t>
    </dgm:pt>
    <dgm:pt modelId="{66252C36-8B2A-40AB-A226-95624C4C8F92}">
      <dgm:prSet custT="1"/>
      <dgm:spPr/>
      <dgm:t>
        <a:bodyPr/>
        <a:lstStyle/>
        <a:p>
          <a:pPr>
            <a:lnSpc>
              <a:spcPct val="100000"/>
            </a:lnSpc>
          </a:pPr>
          <a:r>
            <a:rPr lang="en-GB" sz="2400" b="0" i="0"/>
            <a:t>Curso culinario: Los alumnos pueden ver un vídeo sobre seguridad alimentaria y, a continuación, completar un cuestionario sobre protocolos sanitarios.</a:t>
          </a:r>
          <a:endParaRPr lang="en-US" sz="2400"/>
        </a:p>
      </dgm:t>
    </dgm:pt>
    <dgm:pt modelId="{FE61CDB3-A149-40FC-A6E5-2B51B75300B5}" type="parTrans" cxnId="{2BF7B531-2725-40AF-904A-401C76150311}">
      <dgm:prSet/>
      <dgm:spPr/>
      <dgm:t>
        <a:bodyPr/>
        <a:lstStyle/>
        <a:p>
          <a:endParaRPr lang="en-US" sz="2400"/>
        </a:p>
      </dgm:t>
    </dgm:pt>
    <dgm:pt modelId="{B5DA657C-5FD6-4E93-B1AE-862908B35CD8}" type="sibTrans" cxnId="{2BF7B531-2725-40AF-904A-401C76150311}">
      <dgm:prSet/>
      <dgm:spPr/>
      <dgm:t>
        <a:bodyPr/>
        <a:lstStyle/>
        <a:p>
          <a:endParaRPr lang="en-US" sz="2400"/>
        </a:p>
      </dgm:t>
    </dgm:pt>
    <dgm:pt modelId="{90530C4E-6E2F-47F1-A362-1FC8FE139888}">
      <dgm:prSet custT="1"/>
      <dgm:spPr/>
      <dgm:t>
        <a:bodyPr/>
        <a:lstStyle/>
        <a:p>
          <a:pPr>
            <a:lnSpc>
              <a:spcPct val="100000"/>
            </a:lnSpc>
          </a:pPr>
          <a:r>
            <a:rPr lang="en-GB" sz="2400" b="0" i="0"/>
            <a:t>Curso de automoción: Los alumnos pueden revisar los diagramas de los componentes del motor y completar una breve evaluación sobre la identificación de piezas.</a:t>
          </a:r>
          <a:endParaRPr lang="en-US" sz="2400"/>
        </a:p>
      </dgm:t>
    </dgm:pt>
    <dgm:pt modelId="{85A3C6FA-3A2B-46F7-B8F5-85AB0BCE1DFB}" type="parTrans" cxnId="{0455C57A-0BE8-4932-A6D1-4B134F8B776A}">
      <dgm:prSet/>
      <dgm:spPr/>
      <dgm:t>
        <a:bodyPr/>
        <a:lstStyle/>
        <a:p>
          <a:endParaRPr lang="en-US" sz="2400"/>
        </a:p>
      </dgm:t>
    </dgm:pt>
    <dgm:pt modelId="{9CE80E39-D068-42A3-8929-CB86B13FC6DB}" type="sibTrans" cxnId="{0455C57A-0BE8-4932-A6D1-4B134F8B776A}">
      <dgm:prSet/>
      <dgm:spPr/>
      <dgm:t>
        <a:bodyPr/>
        <a:lstStyle/>
        <a:p>
          <a:endParaRPr lang="en-US" sz="2400"/>
        </a:p>
      </dgm:t>
    </dgm:pt>
    <dgm:pt modelId="{545993AE-271E-40FD-B964-B49F46E2CC54}">
      <dgm:prSet custT="1"/>
      <dgm:spPr/>
      <dgm:t>
        <a:bodyPr/>
        <a:lstStyle/>
        <a:p>
          <a:pPr>
            <a:lnSpc>
              <a:spcPct val="100000"/>
            </a:lnSpc>
          </a:pPr>
          <a:r>
            <a:rPr lang="en-GB" sz="2400" b="0" i="0"/>
            <a:t>Curso sobre asistencia sanitaria: Los estudiantes pueden ver un vídeo sobre la seguridad del paciente y completar una reflexión sobre las mejores prácticas</a:t>
          </a:r>
          <a:endParaRPr lang="en-US" sz="2400"/>
        </a:p>
      </dgm:t>
    </dgm:pt>
    <dgm:pt modelId="{AEC5A5FF-095A-4A8E-B80A-521059547876}" type="parTrans" cxnId="{05659CDB-F1C4-4113-8ACC-87AB56D2055D}">
      <dgm:prSet/>
      <dgm:spPr/>
      <dgm:t>
        <a:bodyPr/>
        <a:lstStyle/>
        <a:p>
          <a:endParaRPr lang="en-US" sz="2400"/>
        </a:p>
      </dgm:t>
    </dgm:pt>
    <dgm:pt modelId="{84B762C8-D0AC-4941-80D6-8E13F0E84838}" type="sibTrans" cxnId="{05659CDB-F1C4-4113-8ACC-87AB56D2055D}">
      <dgm:prSet/>
      <dgm:spPr/>
      <dgm:t>
        <a:bodyPr/>
        <a:lstStyle/>
        <a:p>
          <a:endParaRPr lang="en-US" sz="2400"/>
        </a:p>
      </dgm:t>
    </dgm:pt>
    <dgm:pt modelId="{D08CAF07-97D2-435B-A782-B191AEC5505D}" type="pres">
      <dgm:prSet presAssocID="{A548EAE1-2AA9-4BEC-9668-25819C5416D0}" presName="root" presStyleCnt="0">
        <dgm:presLayoutVars>
          <dgm:dir/>
          <dgm:resizeHandles val="exact"/>
        </dgm:presLayoutVars>
      </dgm:prSet>
      <dgm:spPr/>
    </dgm:pt>
    <dgm:pt modelId="{C61118F2-4E53-4469-8179-3F2B7E685100}" type="pres">
      <dgm:prSet presAssocID="{66252C36-8B2A-40AB-A226-95624C4C8F92}" presName="compNode" presStyleCnt="0"/>
      <dgm:spPr/>
    </dgm:pt>
    <dgm:pt modelId="{F4D4A421-60D7-4FE5-94A9-3ADD27E0C51C}" type="pres">
      <dgm:prSet presAssocID="{66252C36-8B2A-40AB-A226-95624C4C8F92}" presName="bgRect" presStyleLbl="bgShp" presStyleIdx="0" presStyleCnt="3"/>
      <dgm:spPr/>
    </dgm:pt>
    <dgm:pt modelId="{5AEA2C63-2542-4ACA-8034-8DD7F46F63FB}" type="pres">
      <dgm:prSet presAssocID="{66252C36-8B2A-40AB-A226-95624C4C8F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f"/>
        </a:ext>
      </dgm:extLst>
    </dgm:pt>
    <dgm:pt modelId="{425D3151-5087-4A17-B61D-91893761A5B0}" type="pres">
      <dgm:prSet presAssocID="{66252C36-8B2A-40AB-A226-95624C4C8F92}" presName="spaceRect" presStyleCnt="0"/>
      <dgm:spPr/>
    </dgm:pt>
    <dgm:pt modelId="{E4E3FD19-956D-471D-B0B9-BFCDAF2313FC}" type="pres">
      <dgm:prSet presAssocID="{66252C36-8B2A-40AB-A226-95624C4C8F92}" presName="parTx" presStyleLbl="revTx" presStyleIdx="0" presStyleCnt="3">
        <dgm:presLayoutVars>
          <dgm:chMax val="0"/>
          <dgm:chPref val="0"/>
        </dgm:presLayoutVars>
      </dgm:prSet>
      <dgm:spPr/>
    </dgm:pt>
    <dgm:pt modelId="{1FCC76B5-81DC-4CCB-AE2D-133174753D54}" type="pres">
      <dgm:prSet presAssocID="{B5DA657C-5FD6-4E93-B1AE-862908B35CD8}" presName="sibTrans" presStyleCnt="0"/>
      <dgm:spPr/>
    </dgm:pt>
    <dgm:pt modelId="{06C24232-B620-4565-A6F7-C58F0E1460BD}" type="pres">
      <dgm:prSet presAssocID="{90530C4E-6E2F-47F1-A362-1FC8FE139888}" presName="compNode" presStyleCnt="0"/>
      <dgm:spPr/>
    </dgm:pt>
    <dgm:pt modelId="{8591D769-586B-4546-9238-136271E30D26}" type="pres">
      <dgm:prSet presAssocID="{90530C4E-6E2F-47F1-A362-1FC8FE139888}" presName="bgRect" presStyleLbl="bgShp" presStyleIdx="1" presStyleCnt="3"/>
      <dgm:spPr/>
    </dgm:pt>
    <dgm:pt modelId="{FDCB431E-8523-4171-B6CE-AFBEADFF9B16}" type="pres">
      <dgm:prSet presAssocID="{90530C4E-6E2F-47F1-A362-1FC8FE13988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r"/>
        </a:ext>
      </dgm:extLst>
    </dgm:pt>
    <dgm:pt modelId="{84B39CD9-6117-4B21-8F7D-ED0D6CBD22E2}" type="pres">
      <dgm:prSet presAssocID="{90530C4E-6E2F-47F1-A362-1FC8FE139888}" presName="spaceRect" presStyleCnt="0"/>
      <dgm:spPr/>
    </dgm:pt>
    <dgm:pt modelId="{F2567048-E78F-46F0-A9BB-F91CA365DC8E}" type="pres">
      <dgm:prSet presAssocID="{90530C4E-6E2F-47F1-A362-1FC8FE139888}" presName="parTx" presStyleLbl="revTx" presStyleIdx="1" presStyleCnt="3">
        <dgm:presLayoutVars>
          <dgm:chMax val="0"/>
          <dgm:chPref val="0"/>
        </dgm:presLayoutVars>
      </dgm:prSet>
      <dgm:spPr/>
    </dgm:pt>
    <dgm:pt modelId="{EC342730-4B83-4F8C-A693-D30D9B452C7B}" type="pres">
      <dgm:prSet presAssocID="{9CE80E39-D068-42A3-8929-CB86B13FC6DB}" presName="sibTrans" presStyleCnt="0"/>
      <dgm:spPr/>
    </dgm:pt>
    <dgm:pt modelId="{1B3DA8EF-25D6-42B1-97A7-241F89A459CB}" type="pres">
      <dgm:prSet presAssocID="{545993AE-271E-40FD-B964-B49F46E2CC54}" presName="compNode" presStyleCnt="0"/>
      <dgm:spPr/>
    </dgm:pt>
    <dgm:pt modelId="{E9AFA4A3-36FE-411B-82C8-79D25DD2FA3C}" type="pres">
      <dgm:prSet presAssocID="{545993AE-271E-40FD-B964-B49F46E2CC54}" presName="bgRect" presStyleLbl="bgShp" presStyleIdx="2" presStyleCnt="3"/>
      <dgm:spPr/>
    </dgm:pt>
    <dgm:pt modelId="{CD9BCACB-591C-4A0F-96E4-DF7E1A309007}" type="pres">
      <dgm:prSet presAssocID="{545993AE-271E-40FD-B964-B49F46E2CC5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BECBE839-5D3A-42CA-AAC1-D6F3F390CA2E}" type="pres">
      <dgm:prSet presAssocID="{545993AE-271E-40FD-B964-B49F46E2CC54}" presName="spaceRect" presStyleCnt="0"/>
      <dgm:spPr/>
    </dgm:pt>
    <dgm:pt modelId="{A626702D-E8E5-463E-A18C-2284251A30E5}" type="pres">
      <dgm:prSet presAssocID="{545993AE-271E-40FD-B964-B49F46E2CC54}" presName="parTx" presStyleLbl="revTx" presStyleIdx="2" presStyleCnt="3">
        <dgm:presLayoutVars>
          <dgm:chMax val="0"/>
          <dgm:chPref val="0"/>
        </dgm:presLayoutVars>
      </dgm:prSet>
      <dgm:spPr/>
    </dgm:pt>
  </dgm:ptLst>
  <dgm:cxnLst>
    <dgm:cxn modelId="{2A27B31E-A494-44FA-9E9A-BFD46E1CCD42}" type="presOf" srcId="{A548EAE1-2AA9-4BEC-9668-25819C5416D0}" destId="{D08CAF07-97D2-435B-A782-B191AEC5505D}" srcOrd="0" destOrd="0" presId="urn:microsoft.com/office/officeart/2018/2/layout/IconVerticalSolidList"/>
    <dgm:cxn modelId="{2BF7B531-2725-40AF-904A-401C76150311}" srcId="{A548EAE1-2AA9-4BEC-9668-25819C5416D0}" destId="{66252C36-8B2A-40AB-A226-95624C4C8F92}" srcOrd="0" destOrd="0" parTransId="{FE61CDB3-A149-40FC-A6E5-2B51B75300B5}" sibTransId="{B5DA657C-5FD6-4E93-B1AE-862908B35CD8}"/>
    <dgm:cxn modelId="{30221471-9391-40E8-A245-C76A6A386E79}" type="presOf" srcId="{90530C4E-6E2F-47F1-A362-1FC8FE139888}" destId="{F2567048-E78F-46F0-A9BB-F91CA365DC8E}" srcOrd="0" destOrd="0" presId="urn:microsoft.com/office/officeart/2018/2/layout/IconVerticalSolidList"/>
    <dgm:cxn modelId="{0455C57A-0BE8-4932-A6D1-4B134F8B776A}" srcId="{A548EAE1-2AA9-4BEC-9668-25819C5416D0}" destId="{90530C4E-6E2F-47F1-A362-1FC8FE139888}" srcOrd="1" destOrd="0" parTransId="{85A3C6FA-3A2B-46F7-B8F5-85AB0BCE1DFB}" sibTransId="{9CE80E39-D068-42A3-8929-CB86B13FC6DB}"/>
    <dgm:cxn modelId="{6BE856B2-5CC7-4DC7-9AF3-510C71A80ECE}" type="presOf" srcId="{545993AE-271E-40FD-B964-B49F46E2CC54}" destId="{A626702D-E8E5-463E-A18C-2284251A30E5}" srcOrd="0" destOrd="0" presId="urn:microsoft.com/office/officeart/2018/2/layout/IconVerticalSolidList"/>
    <dgm:cxn modelId="{05659CDB-F1C4-4113-8ACC-87AB56D2055D}" srcId="{A548EAE1-2AA9-4BEC-9668-25819C5416D0}" destId="{545993AE-271E-40FD-B964-B49F46E2CC54}" srcOrd="2" destOrd="0" parTransId="{AEC5A5FF-095A-4A8E-B80A-521059547876}" sibTransId="{84B762C8-D0AC-4941-80D6-8E13F0E84838}"/>
    <dgm:cxn modelId="{818C31E1-C080-4FBF-8451-A24416C3FE9D}" type="presOf" srcId="{66252C36-8B2A-40AB-A226-95624C4C8F92}" destId="{E4E3FD19-956D-471D-B0B9-BFCDAF2313FC}" srcOrd="0" destOrd="0" presId="urn:microsoft.com/office/officeart/2018/2/layout/IconVerticalSolidList"/>
    <dgm:cxn modelId="{180395F6-8A47-4363-87F3-F57965D18644}" type="presParOf" srcId="{D08CAF07-97D2-435B-A782-B191AEC5505D}" destId="{C61118F2-4E53-4469-8179-3F2B7E685100}" srcOrd="0" destOrd="0" presId="urn:microsoft.com/office/officeart/2018/2/layout/IconVerticalSolidList"/>
    <dgm:cxn modelId="{CFE7C541-AF1A-4CAF-94FE-93B7C42FB993}" type="presParOf" srcId="{C61118F2-4E53-4469-8179-3F2B7E685100}" destId="{F4D4A421-60D7-4FE5-94A9-3ADD27E0C51C}" srcOrd="0" destOrd="0" presId="urn:microsoft.com/office/officeart/2018/2/layout/IconVerticalSolidList"/>
    <dgm:cxn modelId="{0A1DBC45-4D36-4429-AD57-7EA83B50CFD7}" type="presParOf" srcId="{C61118F2-4E53-4469-8179-3F2B7E685100}" destId="{5AEA2C63-2542-4ACA-8034-8DD7F46F63FB}" srcOrd="1" destOrd="0" presId="urn:microsoft.com/office/officeart/2018/2/layout/IconVerticalSolidList"/>
    <dgm:cxn modelId="{FC2989E9-6CEA-486A-9266-2028B45B2995}" type="presParOf" srcId="{C61118F2-4E53-4469-8179-3F2B7E685100}" destId="{425D3151-5087-4A17-B61D-91893761A5B0}" srcOrd="2" destOrd="0" presId="urn:microsoft.com/office/officeart/2018/2/layout/IconVerticalSolidList"/>
    <dgm:cxn modelId="{00D696DF-A688-4845-AF54-D9955571B5F7}" type="presParOf" srcId="{C61118F2-4E53-4469-8179-3F2B7E685100}" destId="{E4E3FD19-956D-471D-B0B9-BFCDAF2313FC}" srcOrd="3" destOrd="0" presId="urn:microsoft.com/office/officeart/2018/2/layout/IconVerticalSolidList"/>
    <dgm:cxn modelId="{0E4B3C58-2BF4-405F-9107-B6A5391C0760}" type="presParOf" srcId="{D08CAF07-97D2-435B-A782-B191AEC5505D}" destId="{1FCC76B5-81DC-4CCB-AE2D-133174753D54}" srcOrd="1" destOrd="0" presId="urn:microsoft.com/office/officeart/2018/2/layout/IconVerticalSolidList"/>
    <dgm:cxn modelId="{9CEAE979-1794-4FD1-A2B5-0F2BDEBDD747}" type="presParOf" srcId="{D08CAF07-97D2-435B-A782-B191AEC5505D}" destId="{06C24232-B620-4565-A6F7-C58F0E1460BD}" srcOrd="2" destOrd="0" presId="urn:microsoft.com/office/officeart/2018/2/layout/IconVerticalSolidList"/>
    <dgm:cxn modelId="{8B976F04-368D-49A9-ACC5-5A98AE604CE2}" type="presParOf" srcId="{06C24232-B620-4565-A6F7-C58F0E1460BD}" destId="{8591D769-586B-4546-9238-136271E30D26}" srcOrd="0" destOrd="0" presId="urn:microsoft.com/office/officeart/2018/2/layout/IconVerticalSolidList"/>
    <dgm:cxn modelId="{E38D98D2-4EA1-4A03-8BDB-A30218AC13BB}" type="presParOf" srcId="{06C24232-B620-4565-A6F7-C58F0E1460BD}" destId="{FDCB431E-8523-4171-B6CE-AFBEADFF9B16}" srcOrd="1" destOrd="0" presId="urn:microsoft.com/office/officeart/2018/2/layout/IconVerticalSolidList"/>
    <dgm:cxn modelId="{4CC8598E-6B0B-42D4-A76F-E6F459E7659F}" type="presParOf" srcId="{06C24232-B620-4565-A6F7-C58F0E1460BD}" destId="{84B39CD9-6117-4B21-8F7D-ED0D6CBD22E2}" srcOrd="2" destOrd="0" presId="urn:microsoft.com/office/officeart/2018/2/layout/IconVerticalSolidList"/>
    <dgm:cxn modelId="{3994825B-953F-498E-B8A0-F1F8A8865DCF}" type="presParOf" srcId="{06C24232-B620-4565-A6F7-C58F0E1460BD}" destId="{F2567048-E78F-46F0-A9BB-F91CA365DC8E}" srcOrd="3" destOrd="0" presId="urn:microsoft.com/office/officeart/2018/2/layout/IconVerticalSolidList"/>
    <dgm:cxn modelId="{A739E3A4-4BED-46D8-B05D-0624B70AB9D3}" type="presParOf" srcId="{D08CAF07-97D2-435B-A782-B191AEC5505D}" destId="{EC342730-4B83-4F8C-A693-D30D9B452C7B}" srcOrd="3" destOrd="0" presId="urn:microsoft.com/office/officeart/2018/2/layout/IconVerticalSolidList"/>
    <dgm:cxn modelId="{03C4A955-2F2B-422A-8A61-09286DA08D0B}" type="presParOf" srcId="{D08CAF07-97D2-435B-A782-B191AEC5505D}" destId="{1B3DA8EF-25D6-42B1-97A7-241F89A459CB}" srcOrd="4" destOrd="0" presId="urn:microsoft.com/office/officeart/2018/2/layout/IconVerticalSolidList"/>
    <dgm:cxn modelId="{A6EC5F72-BAA4-48B8-99EF-53E556C5949A}" type="presParOf" srcId="{1B3DA8EF-25D6-42B1-97A7-241F89A459CB}" destId="{E9AFA4A3-36FE-411B-82C8-79D25DD2FA3C}" srcOrd="0" destOrd="0" presId="urn:microsoft.com/office/officeart/2018/2/layout/IconVerticalSolidList"/>
    <dgm:cxn modelId="{0749CC61-F65A-42C3-8E01-5F99FB02F716}" type="presParOf" srcId="{1B3DA8EF-25D6-42B1-97A7-241F89A459CB}" destId="{CD9BCACB-591C-4A0F-96E4-DF7E1A309007}" srcOrd="1" destOrd="0" presId="urn:microsoft.com/office/officeart/2018/2/layout/IconVerticalSolidList"/>
    <dgm:cxn modelId="{0818A7F4-18DD-40C1-87D4-394C3E4FC7B3}" type="presParOf" srcId="{1B3DA8EF-25D6-42B1-97A7-241F89A459CB}" destId="{BECBE839-5D3A-42CA-AAC1-D6F3F390CA2E}" srcOrd="2" destOrd="0" presId="urn:microsoft.com/office/officeart/2018/2/layout/IconVerticalSolidList"/>
    <dgm:cxn modelId="{1B7A19B3-B42F-41DF-983F-96769452A4C3}" type="presParOf" srcId="{1B3DA8EF-25D6-42B1-97A7-241F89A459CB}" destId="{A626702D-E8E5-463E-A18C-2284251A30E5}" srcOrd="3" destOrd="0" presId="urn:microsoft.com/office/officeart/2018/2/layout/IconVerticalSoli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B69E796-EF47-4815-9D8D-FE954AC4C2D4}" type="doc">
      <dgm:prSet loTypeId="urn:microsoft.com/office/officeart/2005/8/layout/process1" loCatId="process" qsTypeId="urn:microsoft.com/office/officeart/2005/8/quickstyle/simple1" qsCatId="simple" csTypeId="urn:microsoft.com/office/officeart/2005/8/colors/accent6_2" csCatId="accent6"/>
      <dgm:spPr/>
      <dgm:t>
        <a:bodyPr/>
        <a:lstStyle/>
        <a:p>
          <a:endParaRPr lang="en-BE"/>
        </a:p>
      </dgm:t>
    </dgm:pt>
    <dgm:pt modelId="{33E23211-A261-4D57-9E5B-5B6C5224298E}">
      <dgm:prSet/>
      <dgm:spPr/>
      <dgm:t>
        <a:bodyPr/>
        <a:lstStyle/>
        <a:p>
          <a:r>
            <a:rPr lang="en-GB" b="0" i="0"/>
            <a:t>Proyectos en grupo: Los profesores pueden asignar a los equipos tareas del mundo real como el montaje de equipos, la planificación de un procedimiento de servicio o la realización de una auditoría de seguridad.</a:t>
          </a:r>
          <a:endParaRPr lang="en-BE"/>
        </a:p>
      </dgm:t>
    </dgm:pt>
    <dgm:pt modelId="{01345732-3541-459E-8AEC-773694F00B41}" type="parTrans" cxnId="{9439142A-CB18-400D-A9EB-FA17FC35D235}">
      <dgm:prSet/>
      <dgm:spPr/>
      <dgm:t>
        <a:bodyPr/>
        <a:lstStyle/>
        <a:p>
          <a:endParaRPr lang="en-BE"/>
        </a:p>
      </dgm:t>
    </dgm:pt>
    <dgm:pt modelId="{D34224F4-B49F-4A5D-8862-D363B519E3EE}" type="sibTrans" cxnId="{9439142A-CB18-400D-A9EB-FA17FC35D235}">
      <dgm:prSet/>
      <dgm:spPr/>
      <dgm:t>
        <a:bodyPr/>
        <a:lstStyle/>
        <a:p>
          <a:endParaRPr lang="en-BE"/>
        </a:p>
      </dgm:t>
    </dgm:pt>
    <dgm:pt modelId="{11913FD6-73DA-490D-8905-607C12C4E843}">
      <dgm:prSet/>
      <dgm:spPr/>
      <dgm:t>
        <a:bodyPr/>
        <a:lstStyle/>
        <a:p>
          <a:r>
            <a:rPr lang="en-GB" b="0" i="0"/>
            <a:t>Estaciones rotativas: Deben crearse estaciones en las que los alumnos realicen varias partes de una tarea compleja, como inspeccionar, reparar y probar un dispositivo. Haga rotar a los alumnos por cada estación para garantizar el desarrollo integral de las habilidades.</a:t>
          </a:r>
          <a:endParaRPr lang="en-BE"/>
        </a:p>
      </dgm:t>
    </dgm:pt>
    <dgm:pt modelId="{DC0267E7-2BD0-44AA-9E24-3FF1EED4BAA5}" type="parTrans" cxnId="{195E7F85-20C7-402E-A223-FADD99F85524}">
      <dgm:prSet/>
      <dgm:spPr/>
      <dgm:t>
        <a:bodyPr/>
        <a:lstStyle/>
        <a:p>
          <a:endParaRPr lang="en-BE"/>
        </a:p>
      </dgm:t>
    </dgm:pt>
    <dgm:pt modelId="{B324000B-EF47-4B62-96BD-CDF635728A6C}" type="sibTrans" cxnId="{195E7F85-20C7-402E-A223-FADD99F85524}">
      <dgm:prSet/>
      <dgm:spPr/>
      <dgm:t>
        <a:bodyPr/>
        <a:lstStyle/>
        <a:p>
          <a:endParaRPr lang="en-BE"/>
        </a:p>
      </dgm:t>
    </dgm:pt>
    <dgm:pt modelId="{095CAE66-7778-42A2-89CA-2254D9F16AED}">
      <dgm:prSet/>
      <dgm:spPr/>
      <dgm:t>
        <a:bodyPr/>
        <a:lstStyle/>
        <a:p>
          <a:r>
            <a:rPr lang="en-GB" b="0" i="0"/>
            <a:t>Enseñanza entre iguales: Los alumnos pueden enseñar por turnos una parte específica de la tarea a sus compañeros, reforzando su comprensión y aumentando su confianza.</a:t>
          </a:r>
          <a:endParaRPr lang="en-BE"/>
        </a:p>
      </dgm:t>
    </dgm:pt>
    <dgm:pt modelId="{23EE59E0-DD58-4557-A8BA-EC3E2E8CD934}" type="parTrans" cxnId="{A1917D9C-43BE-4C92-97F9-6D08556098A5}">
      <dgm:prSet/>
      <dgm:spPr/>
      <dgm:t>
        <a:bodyPr/>
        <a:lstStyle/>
        <a:p>
          <a:endParaRPr lang="en-BE"/>
        </a:p>
      </dgm:t>
    </dgm:pt>
    <dgm:pt modelId="{05E6CCBD-75F0-456D-B033-4149365E7AE3}" type="sibTrans" cxnId="{A1917D9C-43BE-4C92-97F9-6D08556098A5}">
      <dgm:prSet/>
      <dgm:spPr/>
      <dgm:t>
        <a:bodyPr/>
        <a:lstStyle/>
        <a:p>
          <a:endParaRPr lang="en-BE"/>
        </a:p>
      </dgm:t>
    </dgm:pt>
    <dgm:pt modelId="{CA01F67E-F339-4A18-9509-12C0BB5AC4E7}" type="pres">
      <dgm:prSet presAssocID="{1B69E796-EF47-4815-9D8D-FE954AC4C2D4}" presName="Name0" presStyleCnt="0">
        <dgm:presLayoutVars>
          <dgm:dir/>
          <dgm:resizeHandles val="exact"/>
        </dgm:presLayoutVars>
      </dgm:prSet>
      <dgm:spPr/>
    </dgm:pt>
    <dgm:pt modelId="{B1030E83-119B-4234-BBB4-52E4F2BAE52E}" type="pres">
      <dgm:prSet presAssocID="{33E23211-A261-4D57-9E5B-5B6C5224298E}" presName="node" presStyleLbl="node1" presStyleIdx="0" presStyleCnt="3">
        <dgm:presLayoutVars>
          <dgm:bulletEnabled val="1"/>
        </dgm:presLayoutVars>
      </dgm:prSet>
      <dgm:spPr/>
    </dgm:pt>
    <dgm:pt modelId="{2DADC887-5E27-4D39-A0DE-CB589ACFD708}" type="pres">
      <dgm:prSet presAssocID="{D34224F4-B49F-4A5D-8862-D363B519E3EE}" presName="sibTrans" presStyleLbl="sibTrans2D1" presStyleIdx="0" presStyleCnt="2"/>
      <dgm:spPr/>
    </dgm:pt>
    <dgm:pt modelId="{855FDCA3-AA11-4EED-B79D-0B165399CF1B}" type="pres">
      <dgm:prSet presAssocID="{D34224F4-B49F-4A5D-8862-D363B519E3EE}" presName="connectorText" presStyleLbl="sibTrans2D1" presStyleIdx="0" presStyleCnt="2"/>
      <dgm:spPr/>
    </dgm:pt>
    <dgm:pt modelId="{6E9CE162-FA00-49DB-8F1B-71EC8903565E}" type="pres">
      <dgm:prSet presAssocID="{11913FD6-73DA-490D-8905-607C12C4E843}" presName="node" presStyleLbl="node1" presStyleIdx="1" presStyleCnt="3">
        <dgm:presLayoutVars>
          <dgm:bulletEnabled val="1"/>
        </dgm:presLayoutVars>
      </dgm:prSet>
      <dgm:spPr/>
    </dgm:pt>
    <dgm:pt modelId="{14D636C6-180A-4A42-9345-DD5BD71CF05C}" type="pres">
      <dgm:prSet presAssocID="{B324000B-EF47-4B62-96BD-CDF635728A6C}" presName="sibTrans" presStyleLbl="sibTrans2D1" presStyleIdx="1" presStyleCnt="2"/>
      <dgm:spPr/>
    </dgm:pt>
    <dgm:pt modelId="{76558870-D936-421A-B14F-4ECCE8757FF4}" type="pres">
      <dgm:prSet presAssocID="{B324000B-EF47-4B62-96BD-CDF635728A6C}" presName="connectorText" presStyleLbl="sibTrans2D1" presStyleIdx="1" presStyleCnt="2"/>
      <dgm:spPr/>
    </dgm:pt>
    <dgm:pt modelId="{86A532AF-064A-4FBB-8B36-DE623F651957}" type="pres">
      <dgm:prSet presAssocID="{095CAE66-7778-42A2-89CA-2254D9F16AED}" presName="node" presStyleLbl="node1" presStyleIdx="2" presStyleCnt="3">
        <dgm:presLayoutVars>
          <dgm:bulletEnabled val="1"/>
        </dgm:presLayoutVars>
      </dgm:prSet>
      <dgm:spPr/>
    </dgm:pt>
  </dgm:ptLst>
  <dgm:cxnLst>
    <dgm:cxn modelId="{7EB99424-2A99-4EFA-AD81-0F44CDBFD38E}" type="presOf" srcId="{B324000B-EF47-4B62-96BD-CDF635728A6C}" destId="{14D636C6-180A-4A42-9345-DD5BD71CF05C}" srcOrd="0" destOrd="0" presId="urn:microsoft.com/office/officeart/2005/8/layout/process1"/>
    <dgm:cxn modelId="{B08EE026-1AFB-4037-A3CC-A57949CA589B}" type="presOf" srcId="{33E23211-A261-4D57-9E5B-5B6C5224298E}" destId="{B1030E83-119B-4234-BBB4-52E4F2BAE52E}" srcOrd="0" destOrd="0" presId="urn:microsoft.com/office/officeart/2005/8/layout/process1"/>
    <dgm:cxn modelId="{9439142A-CB18-400D-A9EB-FA17FC35D235}" srcId="{1B69E796-EF47-4815-9D8D-FE954AC4C2D4}" destId="{33E23211-A261-4D57-9E5B-5B6C5224298E}" srcOrd="0" destOrd="0" parTransId="{01345732-3541-459E-8AEC-773694F00B41}" sibTransId="{D34224F4-B49F-4A5D-8862-D363B519E3EE}"/>
    <dgm:cxn modelId="{35F69C37-6D23-44F2-B681-EF6E14EF11E5}" type="presOf" srcId="{B324000B-EF47-4B62-96BD-CDF635728A6C}" destId="{76558870-D936-421A-B14F-4ECCE8757FF4}" srcOrd="1" destOrd="0" presId="urn:microsoft.com/office/officeart/2005/8/layout/process1"/>
    <dgm:cxn modelId="{12080F6F-FBF9-4D2D-9630-7C124FF85758}" type="presOf" srcId="{1B69E796-EF47-4815-9D8D-FE954AC4C2D4}" destId="{CA01F67E-F339-4A18-9509-12C0BB5AC4E7}" srcOrd="0" destOrd="0" presId="urn:microsoft.com/office/officeart/2005/8/layout/process1"/>
    <dgm:cxn modelId="{B0B85F52-C601-47B1-B979-72FAA53A74B0}" type="presOf" srcId="{11913FD6-73DA-490D-8905-607C12C4E843}" destId="{6E9CE162-FA00-49DB-8F1B-71EC8903565E}" srcOrd="0" destOrd="0" presId="urn:microsoft.com/office/officeart/2005/8/layout/process1"/>
    <dgm:cxn modelId="{A2BBE358-7F5A-4C18-A644-85909E5DAD2C}" type="presOf" srcId="{D34224F4-B49F-4A5D-8862-D363B519E3EE}" destId="{855FDCA3-AA11-4EED-B79D-0B165399CF1B}" srcOrd="1" destOrd="0" presId="urn:microsoft.com/office/officeart/2005/8/layout/process1"/>
    <dgm:cxn modelId="{195E7F85-20C7-402E-A223-FADD99F85524}" srcId="{1B69E796-EF47-4815-9D8D-FE954AC4C2D4}" destId="{11913FD6-73DA-490D-8905-607C12C4E843}" srcOrd="1" destOrd="0" parTransId="{DC0267E7-2BD0-44AA-9E24-3FF1EED4BAA5}" sibTransId="{B324000B-EF47-4B62-96BD-CDF635728A6C}"/>
    <dgm:cxn modelId="{A1917D9C-43BE-4C92-97F9-6D08556098A5}" srcId="{1B69E796-EF47-4815-9D8D-FE954AC4C2D4}" destId="{095CAE66-7778-42A2-89CA-2254D9F16AED}" srcOrd="2" destOrd="0" parTransId="{23EE59E0-DD58-4557-A8BA-EC3E2E8CD934}" sibTransId="{05E6CCBD-75F0-456D-B033-4149365E7AE3}"/>
    <dgm:cxn modelId="{6D7851A4-4BD0-4371-AC6B-20D8E2B78286}" type="presOf" srcId="{095CAE66-7778-42A2-89CA-2254D9F16AED}" destId="{86A532AF-064A-4FBB-8B36-DE623F651957}" srcOrd="0" destOrd="0" presId="urn:microsoft.com/office/officeart/2005/8/layout/process1"/>
    <dgm:cxn modelId="{D03794CB-A366-4182-BCCE-9D9F7949111A}" type="presOf" srcId="{D34224F4-B49F-4A5D-8862-D363B519E3EE}" destId="{2DADC887-5E27-4D39-A0DE-CB589ACFD708}" srcOrd="0" destOrd="0" presId="urn:microsoft.com/office/officeart/2005/8/layout/process1"/>
    <dgm:cxn modelId="{4E819520-7F00-4614-9BA1-B9C4D3F77C21}" type="presParOf" srcId="{CA01F67E-F339-4A18-9509-12C0BB5AC4E7}" destId="{B1030E83-119B-4234-BBB4-52E4F2BAE52E}" srcOrd="0" destOrd="0" presId="urn:microsoft.com/office/officeart/2005/8/layout/process1"/>
    <dgm:cxn modelId="{F902670D-C6EB-43AA-BA14-41A5E5BD9F9E}" type="presParOf" srcId="{CA01F67E-F339-4A18-9509-12C0BB5AC4E7}" destId="{2DADC887-5E27-4D39-A0DE-CB589ACFD708}" srcOrd="1" destOrd="0" presId="urn:microsoft.com/office/officeart/2005/8/layout/process1"/>
    <dgm:cxn modelId="{DA22B2D1-E678-4697-9467-DD5FE0A3D66F}" type="presParOf" srcId="{2DADC887-5E27-4D39-A0DE-CB589ACFD708}" destId="{855FDCA3-AA11-4EED-B79D-0B165399CF1B}" srcOrd="0" destOrd="0" presId="urn:microsoft.com/office/officeart/2005/8/layout/process1"/>
    <dgm:cxn modelId="{52B70D87-A750-4170-92AE-2EF483D39B2A}" type="presParOf" srcId="{CA01F67E-F339-4A18-9509-12C0BB5AC4E7}" destId="{6E9CE162-FA00-49DB-8F1B-71EC8903565E}" srcOrd="2" destOrd="0" presId="urn:microsoft.com/office/officeart/2005/8/layout/process1"/>
    <dgm:cxn modelId="{D2F9D434-CBAD-4E89-9450-FE95489CEAEA}" type="presParOf" srcId="{CA01F67E-F339-4A18-9509-12C0BB5AC4E7}" destId="{14D636C6-180A-4A42-9345-DD5BD71CF05C}" srcOrd="3" destOrd="0" presId="urn:microsoft.com/office/officeart/2005/8/layout/process1"/>
    <dgm:cxn modelId="{1E9DABC0-8315-4E85-B197-9778A99CF756}" type="presParOf" srcId="{14D636C6-180A-4A42-9345-DD5BD71CF05C}" destId="{76558870-D936-421A-B14F-4ECCE8757FF4}" srcOrd="0" destOrd="0" presId="urn:microsoft.com/office/officeart/2005/8/layout/process1"/>
    <dgm:cxn modelId="{EFD28DF0-A744-4648-BBA5-E2B13611A721}" type="presParOf" srcId="{CA01F67E-F339-4A18-9509-12C0BB5AC4E7}" destId="{86A532AF-064A-4FBB-8B36-DE623F651957}"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19E1BB-B20C-44E2-AFA6-9A1EE6CD5908}" type="doc">
      <dgm:prSet loTypeId="urn:microsoft.com/office/officeart/2018/2/layout/IconLabelList" loCatId="icon" qsTypeId="urn:microsoft.com/office/officeart/2005/8/quickstyle/simple1" qsCatId="simple" csTypeId="urn:microsoft.com/office/officeart/2005/8/colors/accent6_2" csCatId="accent6" phldr="1"/>
      <dgm:spPr/>
      <dgm:t>
        <a:bodyPr/>
        <a:lstStyle/>
        <a:p>
          <a:endParaRPr lang="en-US"/>
        </a:p>
      </dgm:t>
    </dgm:pt>
    <dgm:pt modelId="{4D3F9196-E670-459F-ACE5-DE3B97471E19}">
      <dgm:prSet custT="1"/>
      <dgm:spPr/>
      <dgm:t>
        <a:bodyPr/>
        <a:lstStyle/>
        <a:p>
          <a:pPr>
            <a:lnSpc>
              <a:spcPct val="100000"/>
            </a:lnSpc>
          </a:pPr>
          <a:r>
            <a:rPr lang="en-GB" sz="1600" b="1" i="0"/>
            <a:t>Participación: La participación puede rastrearse a través de plataformas digitales (por ejemplo, foros de debate en línea) o actividades en clase (por ejemplo, tareas en grupo).</a:t>
          </a:r>
          <a:endParaRPr lang="en-US" sz="1600"/>
        </a:p>
      </dgm:t>
    </dgm:pt>
    <dgm:pt modelId="{F3068A50-D4FC-4A79-8586-238527E51A56}" type="parTrans" cxnId="{8884809C-582C-45C4-B4E5-7E2BB2B22CF4}">
      <dgm:prSet/>
      <dgm:spPr/>
      <dgm:t>
        <a:bodyPr/>
        <a:lstStyle/>
        <a:p>
          <a:endParaRPr lang="en-US" sz="2800"/>
        </a:p>
      </dgm:t>
    </dgm:pt>
    <dgm:pt modelId="{C1F7E552-0874-487C-B5E4-C3219E2DD3A2}" type="sibTrans" cxnId="{8884809C-582C-45C4-B4E5-7E2BB2B22CF4}">
      <dgm:prSet/>
      <dgm:spPr/>
      <dgm:t>
        <a:bodyPr/>
        <a:lstStyle/>
        <a:p>
          <a:endParaRPr lang="en-US" sz="2800"/>
        </a:p>
      </dgm:t>
    </dgm:pt>
    <dgm:pt modelId="{D6758CBA-154D-4ADD-BDEA-3B7687E5F6E2}">
      <dgm:prSet custT="1"/>
      <dgm:spPr/>
      <dgm:t>
        <a:bodyPr/>
        <a:lstStyle/>
        <a:p>
          <a:pPr>
            <a:lnSpc>
              <a:spcPct val="100000"/>
            </a:lnSpc>
          </a:pPr>
          <a:r>
            <a:rPr lang="en-GB" sz="1600" b="1" i="0"/>
            <a:t>Dominio de las destrezas: Se pueden evaluar los productos finales del trabajo en grupo, las reflexiones individuales y las demostraciones prácticas.</a:t>
          </a:r>
          <a:endParaRPr lang="en-US" sz="1600"/>
        </a:p>
      </dgm:t>
    </dgm:pt>
    <dgm:pt modelId="{C4BDA590-7BBA-4C85-B5A2-752B043BFA76}" type="parTrans" cxnId="{C23C0472-D8B8-4CE4-8F75-58A079F52874}">
      <dgm:prSet/>
      <dgm:spPr/>
      <dgm:t>
        <a:bodyPr/>
        <a:lstStyle/>
        <a:p>
          <a:endParaRPr lang="en-US" sz="2800"/>
        </a:p>
      </dgm:t>
    </dgm:pt>
    <dgm:pt modelId="{F2469423-4329-49DF-9132-2719AD65CC59}" type="sibTrans" cxnId="{C23C0472-D8B8-4CE4-8F75-58A079F52874}">
      <dgm:prSet/>
      <dgm:spPr/>
      <dgm:t>
        <a:bodyPr/>
        <a:lstStyle/>
        <a:p>
          <a:endParaRPr lang="en-US" sz="2800"/>
        </a:p>
      </dgm:t>
    </dgm:pt>
    <dgm:pt modelId="{EB3ABFD3-27D8-4569-B8EB-A56F7B260C68}">
      <dgm:prSet custT="1"/>
      <dgm:spPr/>
      <dgm:t>
        <a:bodyPr/>
        <a:lstStyle/>
        <a:p>
          <a:pPr>
            <a:lnSpc>
              <a:spcPct val="100000"/>
            </a:lnSpc>
          </a:pPr>
          <a:r>
            <a:rPr lang="en-GB" sz="1600" b="1" i="0"/>
            <a:t>Evaluación de las habilidades interpersonales:  Los formularios de opinión de los compañeros, los debates en grupo y las observaciones del instructor pueden utilizarse para evaluar las capacidades de trabajo en equipo, comunicación, liderazgo y resolución de problemas.</a:t>
          </a:r>
          <a:endParaRPr lang="en-US" sz="1600"/>
        </a:p>
      </dgm:t>
    </dgm:pt>
    <dgm:pt modelId="{BEBF6ABD-E728-4F87-9F0D-A8A1B98DC536}" type="parTrans" cxnId="{241F7C83-F944-4FA6-9DD6-5C2C08136DA8}">
      <dgm:prSet/>
      <dgm:spPr/>
      <dgm:t>
        <a:bodyPr/>
        <a:lstStyle/>
        <a:p>
          <a:endParaRPr lang="en-US" sz="2800"/>
        </a:p>
      </dgm:t>
    </dgm:pt>
    <dgm:pt modelId="{50D3047D-9449-46FF-95C9-B4C81547F1A2}" type="sibTrans" cxnId="{241F7C83-F944-4FA6-9DD6-5C2C08136DA8}">
      <dgm:prSet/>
      <dgm:spPr/>
      <dgm:t>
        <a:bodyPr/>
        <a:lstStyle/>
        <a:p>
          <a:endParaRPr lang="en-US" sz="2800"/>
        </a:p>
      </dgm:t>
    </dgm:pt>
    <dgm:pt modelId="{7DA377DE-D7F4-4494-BEC6-B7EC7E1433CA}">
      <dgm:prSet custT="1"/>
      <dgm:spPr/>
      <dgm:t>
        <a:bodyPr/>
        <a:lstStyle/>
        <a:p>
          <a:pPr>
            <a:lnSpc>
              <a:spcPct val="100000"/>
            </a:lnSpc>
          </a:pPr>
          <a:r>
            <a:rPr lang="en-GB" sz="1600" b="1" i="0"/>
            <a:t>Retroalimentación continua: La retroalimentación continua y formativa debe proporcionarse durante las actividades para ayudar a los estudiantes a mejorar de forma colaborativa.</a:t>
          </a:r>
          <a:endParaRPr lang="en-US" sz="1600"/>
        </a:p>
      </dgm:t>
    </dgm:pt>
    <dgm:pt modelId="{2C25E75C-6390-40DE-9992-6F35FAEAACC7}" type="parTrans" cxnId="{378FEA79-C790-47B4-ABF2-5DBD6DFB0FA5}">
      <dgm:prSet/>
      <dgm:spPr/>
      <dgm:t>
        <a:bodyPr/>
        <a:lstStyle/>
        <a:p>
          <a:endParaRPr lang="en-US" sz="2800"/>
        </a:p>
      </dgm:t>
    </dgm:pt>
    <dgm:pt modelId="{4314DC61-9E47-40F5-AA37-304FE8E95B51}" type="sibTrans" cxnId="{378FEA79-C790-47B4-ABF2-5DBD6DFB0FA5}">
      <dgm:prSet/>
      <dgm:spPr/>
      <dgm:t>
        <a:bodyPr/>
        <a:lstStyle/>
        <a:p>
          <a:endParaRPr lang="en-US" sz="2800"/>
        </a:p>
      </dgm:t>
    </dgm:pt>
    <dgm:pt modelId="{08E2F98E-B719-4BE6-9DA5-6BEE874C23DE}" type="pres">
      <dgm:prSet presAssocID="{8419E1BB-B20C-44E2-AFA6-9A1EE6CD5908}" presName="root" presStyleCnt="0">
        <dgm:presLayoutVars>
          <dgm:dir/>
          <dgm:resizeHandles val="exact"/>
        </dgm:presLayoutVars>
      </dgm:prSet>
      <dgm:spPr/>
    </dgm:pt>
    <dgm:pt modelId="{9961DA08-DB6F-44FC-BFCC-C0BAC5DEE583}" type="pres">
      <dgm:prSet presAssocID="{4D3F9196-E670-459F-ACE5-DE3B97471E19}" presName="compNode" presStyleCnt="0"/>
      <dgm:spPr/>
    </dgm:pt>
    <dgm:pt modelId="{B5A34092-FDCC-47BA-B4DC-10DCFAC45C22}" type="pres">
      <dgm:prSet presAssocID="{4D3F9196-E670-459F-ACE5-DE3B97471E1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eting"/>
        </a:ext>
      </dgm:extLst>
    </dgm:pt>
    <dgm:pt modelId="{BA13AB74-3F5E-4CC9-A4CD-4E47361B6954}" type="pres">
      <dgm:prSet presAssocID="{4D3F9196-E670-459F-ACE5-DE3B97471E19}" presName="spaceRect" presStyleCnt="0"/>
      <dgm:spPr/>
    </dgm:pt>
    <dgm:pt modelId="{67664661-6D72-4EA8-963C-77BB08B6920D}" type="pres">
      <dgm:prSet presAssocID="{4D3F9196-E670-459F-ACE5-DE3B97471E19}" presName="textRect" presStyleLbl="revTx" presStyleIdx="0" presStyleCnt="4">
        <dgm:presLayoutVars>
          <dgm:chMax val="1"/>
          <dgm:chPref val="1"/>
        </dgm:presLayoutVars>
      </dgm:prSet>
      <dgm:spPr/>
    </dgm:pt>
    <dgm:pt modelId="{4825E19B-671E-4637-8A53-3A4948B3A708}" type="pres">
      <dgm:prSet presAssocID="{C1F7E552-0874-487C-B5E4-C3219E2DD3A2}" presName="sibTrans" presStyleCnt="0"/>
      <dgm:spPr/>
    </dgm:pt>
    <dgm:pt modelId="{DA5A8B51-55EC-4F95-8047-F7038A562C7A}" type="pres">
      <dgm:prSet presAssocID="{D6758CBA-154D-4ADD-BDEA-3B7687E5F6E2}" presName="compNode" presStyleCnt="0"/>
      <dgm:spPr/>
    </dgm:pt>
    <dgm:pt modelId="{E9A98F6B-3E8E-48EB-8005-5CD9DE2D5C4E}" type="pres">
      <dgm:prSet presAssocID="{D6758CBA-154D-4ADD-BDEA-3B7687E5F6E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ead with Gears"/>
        </a:ext>
      </dgm:extLst>
    </dgm:pt>
    <dgm:pt modelId="{8D2027E3-E89B-4498-A17D-7BAE6F4DD1DD}" type="pres">
      <dgm:prSet presAssocID="{D6758CBA-154D-4ADD-BDEA-3B7687E5F6E2}" presName="spaceRect" presStyleCnt="0"/>
      <dgm:spPr/>
    </dgm:pt>
    <dgm:pt modelId="{C65974C7-ED38-49BC-A65A-7B8F7EB3FD6E}" type="pres">
      <dgm:prSet presAssocID="{D6758CBA-154D-4ADD-BDEA-3B7687E5F6E2}" presName="textRect" presStyleLbl="revTx" presStyleIdx="1" presStyleCnt="4">
        <dgm:presLayoutVars>
          <dgm:chMax val="1"/>
          <dgm:chPref val="1"/>
        </dgm:presLayoutVars>
      </dgm:prSet>
      <dgm:spPr/>
    </dgm:pt>
    <dgm:pt modelId="{F1FDCCD9-6BE2-4F19-9F93-BF56CC5652C3}" type="pres">
      <dgm:prSet presAssocID="{F2469423-4329-49DF-9132-2719AD65CC59}" presName="sibTrans" presStyleCnt="0"/>
      <dgm:spPr/>
    </dgm:pt>
    <dgm:pt modelId="{37FD7547-5479-4E2C-9D9B-78B2AED974EC}" type="pres">
      <dgm:prSet presAssocID="{EB3ABFD3-27D8-4569-B8EB-A56F7B260C68}" presName="compNode" presStyleCnt="0"/>
      <dgm:spPr/>
    </dgm:pt>
    <dgm:pt modelId="{07C794F9-9C61-499A-A265-6CF8C59F8349}" type="pres">
      <dgm:prSet presAssocID="{EB3ABFD3-27D8-4569-B8EB-A56F7B260C6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97A98794-8A1C-404D-83BB-56904558C11D}" type="pres">
      <dgm:prSet presAssocID="{EB3ABFD3-27D8-4569-B8EB-A56F7B260C68}" presName="spaceRect" presStyleCnt="0"/>
      <dgm:spPr/>
    </dgm:pt>
    <dgm:pt modelId="{81440DB0-36D9-452D-9C68-DE5CF555C9FF}" type="pres">
      <dgm:prSet presAssocID="{EB3ABFD3-27D8-4569-B8EB-A56F7B260C68}" presName="textRect" presStyleLbl="revTx" presStyleIdx="2" presStyleCnt="4">
        <dgm:presLayoutVars>
          <dgm:chMax val="1"/>
          <dgm:chPref val="1"/>
        </dgm:presLayoutVars>
      </dgm:prSet>
      <dgm:spPr/>
    </dgm:pt>
    <dgm:pt modelId="{C2A718F4-2B97-414D-8E86-5F762300FB54}" type="pres">
      <dgm:prSet presAssocID="{50D3047D-9449-46FF-95C9-B4C81547F1A2}" presName="sibTrans" presStyleCnt="0"/>
      <dgm:spPr/>
    </dgm:pt>
    <dgm:pt modelId="{70B87417-B98D-4DA1-8FD4-2588F578F4E9}" type="pres">
      <dgm:prSet presAssocID="{7DA377DE-D7F4-4494-BEC6-B7EC7E1433CA}" presName="compNode" presStyleCnt="0"/>
      <dgm:spPr/>
    </dgm:pt>
    <dgm:pt modelId="{00308C12-5FE6-443F-AFE0-F94F9FC53962}" type="pres">
      <dgm:prSet presAssocID="{7DA377DE-D7F4-4494-BEC6-B7EC7E1433C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usiness Growth"/>
        </a:ext>
      </dgm:extLst>
    </dgm:pt>
    <dgm:pt modelId="{548A8AD3-16F5-4BF7-A412-333312AB7D0D}" type="pres">
      <dgm:prSet presAssocID="{7DA377DE-D7F4-4494-BEC6-B7EC7E1433CA}" presName="spaceRect" presStyleCnt="0"/>
      <dgm:spPr/>
    </dgm:pt>
    <dgm:pt modelId="{A9DC9461-D447-4D67-B4B2-A247D6B0AA4C}" type="pres">
      <dgm:prSet presAssocID="{7DA377DE-D7F4-4494-BEC6-B7EC7E1433CA}" presName="textRect" presStyleLbl="revTx" presStyleIdx="3" presStyleCnt="4">
        <dgm:presLayoutVars>
          <dgm:chMax val="1"/>
          <dgm:chPref val="1"/>
        </dgm:presLayoutVars>
      </dgm:prSet>
      <dgm:spPr/>
    </dgm:pt>
  </dgm:ptLst>
  <dgm:cxnLst>
    <dgm:cxn modelId="{C4F6790C-AB26-4DEB-95FF-E5BB7D29E5EA}" type="presOf" srcId="{8419E1BB-B20C-44E2-AFA6-9A1EE6CD5908}" destId="{08E2F98E-B719-4BE6-9DA5-6BEE874C23DE}" srcOrd="0" destOrd="0" presId="urn:microsoft.com/office/officeart/2018/2/layout/IconLabelList"/>
    <dgm:cxn modelId="{1581AD4A-D704-4BB2-B3F0-45BBE0D3F89F}" type="presOf" srcId="{EB3ABFD3-27D8-4569-B8EB-A56F7B260C68}" destId="{81440DB0-36D9-452D-9C68-DE5CF555C9FF}" srcOrd="0" destOrd="0" presId="urn:microsoft.com/office/officeart/2018/2/layout/IconLabelList"/>
    <dgm:cxn modelId="{C23C0472-D8B8-4CE4-8F75-58A079F52874}" srcId="{8419E1BB-B20C-44E2-AFA6-9A1EE6CD5908}" destId="{D6758CBA-154D-4ADD-BDEA-3B7687E5F6E2}" srcOrd="1" destOrd="0" parTransId="{C4BDA590-7BBA-4C85-B5A2-752B043BFA76}" sibTransId="{F2469423-4329-49DF-9132-2719AD65CC59}"/>
    <dgm:cxn modelId="{378FEA79-C790-47B4-ABF2-5DBD6DFB0FA5}" srcId="{8419E1BB-B20C-44E2-AFA6-9A1EE6CD5908}" destId="{7DA377DE-D7F4-4494-BEC6-B7EC7E1433CA}" srcOrd="3" destOrd="0" parTransId="{2C25E75C-6390-40DE-9992-6F35FAEAACC7}" sibTransId="{4314DC61-9E47-40F5-AA37-304FE8E95B51}"/>
    <dgm:cxn modelId="{241F7C83-F944-4FA6-9DD6-5C2C08136DA8}" srcId="{8419E1BB-B20C-44E2-AFA6-9A1EE6CD5908}" destId="{EB3ABFD3-27D8-4569-B8EB-A56F7B260C68}" srcOrd="2" destOrd="0" parTransId="{BEBF6ABD-E728-4F87-9F0D-A8A1B98DC536}" sibTransId="{50D3047D-9449-46FF-95C9-B4C81547F1A2}"/>
    <dgm:cxn modelId="{8884809C-582C-45C4-B4E5-7E2BB2B22CF4}" srcId="{8419E1BB-B20C-44E2-AFA6-9A1EE6CD5908}" destId="{4D3F9196-E670-459F-ACE5-DE3B97471E19}" srcOrd="0" destOrd="0" parTransId="{F3068A50-D4FC-4A79-8586-238527E51A56}" sibTransId="{C1F7E552-0874-487C-B5E4-C3219E2DD3A2}"/>
    <dgm:cxn modelId="{501F59B0-304B-434F-A2A1-DAA1099DC00E}" type="presOf" srcId="{D6758CBA-154D-4ADD-BDEA-3B7687E5F6E2}" destId="{C65974C7-ED38-49BC-A65A-7B8F7EB3FD6E}" srcOrd="0" destOrd="0" presId="urn:microsoft.com/office/officeart/2018/2/layout/IconLabelList"/>
    <dgm:cxn modelId="{8BEBEFB6-4847-4950-83BC-6D4E24DCA1B3}" type="presOf" srcId="{7DA377DE-D7F4-4494-BEC6-B7EC7E1433CA}" destId="{A9DC9461-D447-4D67-B4B2-A247D6B0AA4C}" srcOrd="0" destOrd="0" presId="urn:microsoft.com/office/officeart/2018/2/layout/IconLabelList"/>
    <dgm:cxn modelId="{0EF6D6E4-488E-494C-AFD9-E91CA56D8F7E}" type="presOf" srcId="{4D3F9196-E670-459F-ACE5-DE3B97471E19}" destId="{67664661-6D72-4EA8-963C-77BB08B6920D}" srcOrd="0" destOrd="0" presId="urn:microsoft.com/office/officeart/2018/2/layout/IconLabelList"/>
    <dgm:cxn modelId="{29B3C2C1-91CE-47E7-9A3D-D1C1C5422360}" type="presParOf" srcId="{08E2F98E-B719-4BE6-9DA5-6BEE874C23DE}" destId="{9961DA08-DB6F-44FC-BFCC-C0BAC5DEE583}" srcOrd="0" destOrd="0" presId="urn:microsoft.com/office/officeart/2018/2/layout/IconLabelList"/>
    <dgm:cxn modelId="{A0C80AF9-F916-465A-B038-865B63A811A2}" type="presParOf" srcId="{9961DA08-DB6F-44FC-BFCC-C0BAC5DEE583}" destId="{B5A34092-FDCC-47BA-B4DC-10DCFAC45C22}" srcOrd="0" destOrd="0" presId="urn:microsoft.com/office/officeart/2018/2/layout/IconLabelList"/>
    <dgm:cxn modelId="{1585952F-024E-41BF-A8F9-2451FBA325F6}" type="presParOf" srcId="{9961DA08-DB6F-44FC-BFCC-C0BAC5DEE583}" destId="{BA13AB74-3F5E-4CC9-A4CD-4E47361B6954}" srcOrd="1" destOrd="0" presId="urn:microsoft.com/office/officeart/2018/2/layout/IconLabelList"/>
    <dgm:cxn modelId="{8071443B-4AF9-4ECD-A31F-A97548D55F9D}" type="presParOf" srcId="{9961DA08-DB6F-44FC-BFCC-C0BAC5DEE583}" destId="{67664661-6D72-4EA8-963C-77BB08B6920D}" srcOrd="2" destOrd="0" presId="urn:microsoft.com/office/officeart/2018/2/layout/IconLabelList"/>
    <dgm:cxn modelId="{FEFD4AB3-55B6-4D7D-8D89-0945C508043B}" type="presParOf" srcId="{08E2F98E-B719-4BE6-9DA5-6BEE874C23DE}" destId="{4825E19B-671E-4637-8A53-3A4948B3A708}" srcOrd="1" destOrd="0" presId="urn:microsoft.com/office/officeart/2018/2/layout/IconLabelList"/>
    <dgm:cxn modelId="{1C58E5F9-E3DF-4034-8E72-E4E3A1D3C893}" type="presParOf" srcId="{08E2F98E-B719-4BE6-9DA5-6BEE874C23DE}" destId="{DA5A8B51-55EC-4F95-8047-F7038A562C7A}" srcOrd="2" destOrd="0" presId="urn:microsoft.com/office/officeart/2018/2/layout/IconLabelList"/>
    <dgm:cxn modelId="{6CEC41D1-7C25-4401-BA25-6E8A032DD84C}" type="presParOf" srcId="{DA5A8B51-55EC-4F95-8047-F7038A562C7A}" destId="{E9A98F6B-3E8E-48EB-8005-5CD9DE2D5C4E}" srcOrd="0" destOrd="0" presId="urn:microsoft.com/office/officeart/2018/2/layout/IconLabelList"/>
    <dgm:cxn modelId="{BF12B1E5-9A33-4623-9B7C-68465A5311EC}" type="presParOf" srcId="{DA5A8B51-55EC-4F95-8047-F7038A562C7A}" destId="{8D2027E3-E89B-4498-A17D-7BAE6F4DD1DD}" srcOrd="1" destOrd="0" presId="urn:microsoft.com/office/officeart/2018/2/layout/IconLabelList"/>
    <dgm:cxn modelId="{1F3B26B8-24FD-4427-BA25-4FFD3D727B06}" type="presParOf" srcId="{DA5A8B51-55EC-4F95-8047-F7038A562C7A}" destId="{C65974C7-ED38-49BC-A65A-7B8F7EB3FD6E}" srcOrd="2" destOrd="0" presId="urn:microsoft.com/office/officeart/2018/2/layout/IconLabelList"/>
    <dgm:cxn modelId="{F8B04CD2-DC50-4529-93CD-11328CB5CE02}" type="presParOf" srcId="{08E2F98E-B719-4BE6-9DA5-6BEE874C23DE}" destId="{F1FDCCD9-6BE2-4F19-9F93-BF56CC5652C3}" srcOrd="3" destOrd="0" presId="urn:microsoft.com/office/officeart/2018/2/layout/IconLabelList"/>
    <dgm:cxn modelId="{8D6597EE-21A4-46B9-8AC2-61669B380F8B}" type="presParOf" srcId="{08E2F98E-B719-4BE6-9DA5-6BEE874C23DE}" destId="{37FD7547-5479-4E2C-9D9B-78B2AED974EC}" srcOrd="4" destOrd="0" presId="urn:microsoft.com/office/officeart/2018/2/layout/IconLabelList"/>
    <dgm:cxn modelId="{5D3A5089-7D0C-4DFA-93CB-E0A49ADF02B9}" type="presParOf" srcId="{37FD7547-5479-4E2C-9D9B-78B2AED974EC}" destId="{07C794F9-9C61-499A-A265-6CF8C59F8349}" srcOrd="0" destOrd="0" presId="urn:microsoft.com/office/officeart/2018/2/layout/IconLabelList"/>
    <dgm:cxn modelId="{1D8B2FC5-41B8-4132-9368-FF40B6C8C4F3}" type="presParOf" srcId="{37FD7547-5479-4E2C-9D9B-78B2AED974EC}" destId="{97A98794-8A1C-404D-83BB-56904558C11D}" srcOrd="1" destOrd="0" presId="urn:microsoft.com/office/officeart/2018/2/layout/IconLabelList"/>
    <dgm:cxn modelId="{AA22C908-FE70-4D12-83D4-40E5BA5EE50F}" type="presParOf" srcId="{37FD7547-5479-4E2C-9D9B-78B2AED974EC}" destId="{81440DB0-36D9-452D-9C68-DE5CF555C9FF}" srcOrd="2" destOrd="0" presId="urn:microsoft.com/office/officeart/2018/2/layout/IconLabelList"/>
    <dgm:cxn modelId="{061BF03B-D5D1-4EB5-A181-F2BB75DE5266}" type="presParOf" srcId="{08E2F98E-B719-4BE6-9DA5-6BEE874C23DE}" destId="{C2A718F4-2B97-414D-8E86-5F762300FB54}" srcOrd="5" destOrd="0" presId="urn:microsoft.com/office/officeart/2018/2/layout/IconLabelList"/>
    <dgm:cxn modelId="{256486BB-765E-410D-A6B6-90D3BE1CFE8E}" type="presParOf" srcId="{08E2F98E-B719-4BE6-9DA5-6BEE874C23DE}" destId="{70B87417-B98D-4DA1-8FD4-2588F578F4E9}" srcOrd="6" destOrd="0" presId="urn:microsoft.com/office/officeart/2018/2/layout/IconLabelList"/>
    <dgm:cxn modelId="{C2F81376-5C0A-4BEF-B558-FF40121257A1}" type="presParOf" srcId="{70B87417-B98D-4DA1-8FD4-2588F578F4E9}" destId="{00308C12-5FE6-443F-AFE0-F94F9FC53962}" srcOrd="0" destOrd="0" presId="urn:microsoft.com/office/officeart/2018/2/layout/IconLabelList"/>
    <dgm:cxn modelId="{C575862A-92A4-4A59-83DE-0255F208AC6E}" type="presParOf" srcId="{70B87417-B98D-4DA1-8FD4-2588F578F4E9}" destId="{548A8AD3-16F5-4BF7-A412-333312AB7D0D}" srcOrd="1" destOrd="0" presId="urn:microsoft.com/office/officeart/2018/2/layout/IconLabelList"/>
    <dgm:cxn modelId="{0E68D603-9795-4A65-B247-7DC1AF88C351}" type="presParOf" srcId="{70B87417-B98D-4DA1-8FD4-2588F578F4E9}" destId="{A9DC9461-D447-4D67-B4B2-A247D6B0AA4C}" srcOrd="2" destOrd="0" presId="urn:microsoft.com/office/officeart/2018/2/layout/IconLabel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C7D85-E1FF-4D43-8926-2CAFCCA31D52}">
      <dsp:nvSpPr>
        <dsp:cNvPr id="0" name=""/>
        <dsp:cNvSpPr/>
      </dsp:nvSpPr>
      <dsp:spPr>
        <a:xfrm>
          <a:off x="0" y="2405"/>
          <a:ext cx="15079559" cy="121911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48625B-75C2-4796-AF8A-5EE2190C4689}">
      <dsp:nvSpPr>
        <dsp:cNvPr id="0" name=""/>
        <dsp:cNvSpPr/>
      </dsp:nvSpPr>
      <dsp:spPr>
        <a:xfrm>
          <a:off x="368782" y="276706"/>
          <a:ext cx="670514" cy="6705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48E2BB-FCEF-42FE-BC9D-22CFDF64F903}">
      <dsp:nvSpPr>
        <dsp:cNvPr id="0" name=""/>
        <dsp:cNvSpPr/>
      </dsp:nvSpPr>
      <dsp:spPr>
        <a:xfrm>
          <a:off x="1408080" y="2405"/>
          <a:ext cx="13671478" cy="121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23" tIns="129023" rIns="129023" bIns="129023" numCol="1" spcCol="1270" anchor="ctr" anchorCtr="0">
          <a:noAutofit/>
        </a:bodyPr>
        <a:lstStyle/>
        <a:p>
          <a:pPr marL="0" lvl="0" indent="0" algn="l" defTabSz="1066800">
            <a:lnSpc>
              <a:spcPct val="100000"/>
            </a:lnSpc>
            <a:spcBef>
              <a:spcPct val="0"/>
            </a:spcBef>
            <a:spcAft>
              <a:spcPct val="35000"/>
            </a:spcAft>
            <a:buNone/>
          </a:pPr>
          <a:r>
            <a:rPr lang="en-GB" sz="2400" b="0" i="0" kern="1200"/>
            <a:t>Compromiso y participación: Las aulas invertidas permiten a los estudiantes prepararse de forma independiente, lo que mejora su preparación para las sesiones interactivas.</a:t>
          </a:r>
          <a:endParaRPr lang="en-US" sz="2400" kern="1200"/>
        </a:p>
      </dsp:txBody>
      <dsp:txXfrm>
        <a:off x="1408080" y="2405"/>
        <a:ext cx="13671478" cy="1219117"/>
      </dsp:txXfrm>
    </dsp:sp>
    <dsp:sp modelId="{B75D9FDD-EE1F-42CE-80A0-62D54E333CA8}">
      <dsp:nvSpPr>
        <dsp:cNvPr id="0" name=""/>
        <dsp:cNvSpPr/>
      </dsp:nvSpPr>
      <dsp:spPr>
        <a:xfrm>
          <a:off x="0" y="1526302"/>
          <a:ext cx="15079559" cy="121911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65981C-EDBF-4C27-B69A-08A4A5DD5EF4}">
      <dsp:nvSpPr>
        <dsp:cNvPr id="0" name=""/>
        <dsp:cNvSpPr/>
      </dsp:nvSpPr>
      <dsp:spPr>
        <a:xfrm>
          <a:off x="368782" y="1800603"/>
          <a:ext cx="670514" cy="6705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EFD1E5-8F48-479B-964F-7A4972BBE71D}">
      <dsp:nvSpPr>
        <dsp:cNvPr id="0" name=""/>
        <dsp:cNvSpPr/>
      </dsp:nvSpPr>
      <dsp:spPr>
        <a:xfrm>
          <a:off x="1408080" y="1526302"/>
          <a:ext cx="13671478" cy="121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23" tIns="129023" rIns="129023" bIns="129023" numCol="1" spcCol="1270" anchor="ctr" anchorCtr="0">
          <a:noAutofit/>
        </a:bodyPr>
        <a:lstStyle/>
        <a:p>
          <a:pPr marL="0" lvl="0" indent="0" algn="l" defTabSz="1066800">
            <a:lnSpc>
              <a:spcPct val="100000"/>
            </a:lnSpc>
            <a:spcBef>
              <a:spcPct val="0"/>
            </a:spcBef>
            <a:spcAft>
              <a:spcPct val="35000"/>
            </a:spcAft>
            <a:buNone/>
          </a:pPr>
          <a:r>
            <a:rPr lang="en-GB" sz="2400" b="0" i="0" kern="1200"/>
            <a:t>Aprendizaje personalizado: Los estudiantes controlan el ritmo de estudio previo a la clase, lo que les permite disponer de más tiempo para las tareas prácticas en clase.</a:t>
          </a:r>
          <a:endParaRPr lang="en-US" sz="2400" kern="1200"/>
        </a:p>
      </dsp:txBody>
      <dsp:txXfrm>
        <a:off x="1408080" y="1526302"/>
        <a:ext cx="13671478" cy="1219117"/>
      </dsp:txXfrm>
    </dsp:sp>
    <dsp:sp modelId="{26666A61-CD11-4260-BBFE-A09818FE39BD}">
      <dsp:nvSpPr>
        <dsp:cNvPr id="0" name=""/>
        <dsp:cNvSpPr/>
      </dsp:nvSpPr>
      <dsp:spPr>
        <a:xfrm>
          <a:off x="0" y="3050198"/>
          <a:ext cx="15079559" cy="121911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2049FF-BFA7-4DBA-8FC2-46F8F0FDFF42}">
      <dsp:nvSpPr>
        <dsp:cNvPr id="0" name=""/>
        <dsp:cNvSpPr/>
      </dsp:nvSpPr>
      <dsp:spPr>
        <a:xfrm>
          <a:off x="368782" y="3324500"/>
          <a:ext cx="670514" cy="6705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F6CD08-4105-4383-9073-71848831CAA1}">
      <dsp:nvSpPr>
        <dsp:cNvPr id="0" name=""/>
        <dsp:cNvSpPr/>
      </dsp:nvSpPr>
      <dsp:spPr>
        <a:xfrm>
          <a:off x="1408080" y="3050198"/>
          <a:ext cx="13671478" cy="121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23" tIns="129023" rIns="129023" bIns="129023" numCol="1" spcCol="1270" anchor="ctr" anchorCtr="0">
          <a:noAutofit/>
        </a:bodyPr>
        <a:lstStyle/>
        <a:p>
          <a:pPr marL="0" lvl="0" indent="0" algn="l" defTabSz="1066800">
            <a:lnSpc>
              <a:spcPct val="100000"/>
            </a:lnSpc>
            <a:spcBef>
              <a:spcPct val="0"/>
            </a:spcBef>
            <a:spcAft>
              <a:spcPct val="35000"/>
            </a:spcAft>
            <a:buNone/>
          </a:pPr>
          <a:r>
            <a:rPr lang="en-GB" sz="2400" b="0" i="0" kern="1200"/>
            <a:t>Mejores resultados: Los estudiantes experimentan un aprendizaje activo y una aplicación en el mundo real, lo que mejora la retención de habilidades.</a:t>
          </a:r>
          <a:endParaRPr lang="en-US" sz="2400" kern="1200"/>
        </a:p>
      </dsp:txBody>
      <dsp:txXfrm>
        <a:off x="1408080" y="3050198"/>
        <a:ext cx="13671478" cy="1219117"/>
      </dsp:txXfrm>
    </dsp:sp>
    <dsp:sp modelId="{530DC43D-AB15-45E0-9287-D2C40AB1345D}">
      <dsp:nvSpPr>
        <dsp:cNvPr id="0" name=""/>
        <dsp:cNvSpPr/>
      </dsp:nvSpPr>
      <dsp:spPr>
        <a:xfrm>
          <a:off x="0" y="4574095"/>
          <a:ext cx="15079559" cy="1219117"/>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089660-AB41-4FC2-B2F7-C11D0079A3A5}">
      <dsp:nvSpPr>
        <dsp:cNvPr id="0" name=""/>
        <dsp:cNvSpPr/>
      </dsp:nvSpPr>
      <dsp:spPr>
        <a:xfrm>
          <a:off x="368782" y="4848396"/>
          <a:ext cx="670514" cy="67051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03825D-ACE1-4935-8AE6-8D940B225579}">
      <dsp:nvSpPr>
        <dsp:cNvPr id="0" name=""/>
        <dsp:cNvSpPr/>
      </dsp:nvSpPr>
      <dsp:spPr>
        <a:xfrm>
          <a:off x="1408080" y="4574095"/>
          <a:ext cx="13671478" cy="1219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023" tIns="129023" rIns="129023" bIns="129023" numCol="1" spcCol="1270" anchor="ctr" anchorCtr="0">
          <a:noAutofit/>
        </a:bodyPr>
        <a:lstStyle/>
        <a:p>
          <a:pPr marL="0" lvl="0" indent="0" algn="l" defTabSz="1066800">
            <a:lnSpc>
              <a:spcPct val="100000"/>
            </a:lnSpc>
            <a:spcBef>
              <a:spcPct val="0"/>
            </a:spcBef>
            <a:spcAft>
              <a:spcPct val="35000"/>
            </a:spcAft>
            <a:buNone/>
          </a:pPr>
          <a:r>
            <a:rPr lang="en-GB" sz="2400" b="0" i="0" kern="1200"/>
            <a:t>Desarrollo de habilidades interpersonales: La colaboración en las flipped classrooms fomenta el trabajo en equipo, la resolución de problemas y la autodirección.</a:t>
          </a:r>
          <a:endParaRPr lang="en-US" sz="2400" kern="1200"/>
        </a:p>
      </dsp:txBody>
      <dsp:txXfrm>
        <a:off x="1408080" y="4574095"/>
        <a:ext cx="13671478" cy="12191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C2E4FE-764C-4548-AED9-F572901E6090}">
      <dsp:nvSpPr>
        <dsp:cNvPr id="0" name=""/>
        <dsp:cNvSpPr/>
      </dsp:nvSpPr>
      <dsp:spPr>
        <a:xfrm>
          <a:off x="0" y="0"/>
          <a:ext cx="11911196" cy="112737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i="0" kern="1200"/>
            <a:t>Plataformas de colaboración: </a:t>
          </a:r>
          <a:r>
            <a:rPr lang="en-GB" sz="1700" b="0" i="0" kern="1200"/>
            <a:t>Utilice plataformas en línea como Google Workspace, Microsoft Teams o Slack para facilitar la comunicación, el intercambio de archivos y la gestión de proyectos. Estas plataformas permiten a los estudiantes trabajar juntos de forma sincrónica o asincrónica, posibilitando la colaboración continua fuera del aula.</a:t>
          </a:r>
          <a:endParaRPr lang="en-US" sz="1700" kern="1200"/>
        </a:p>
      </dsp:txBody>
      <dsp:txXfrm>
        <a:off x="33020" y="33020"/>
        <a:ext cx="10599404" cy="1061336"/>
      </dsp:txXfrm>
    </dsp:sp>
    <dsp:sp modelId="{5A021564-7012-4E36-A009-D111B8154CC4}">
      <dsp:nvSpPr>
        <dsp:cNvPr id="0" name=""/>
        <dsp:cNvSpPr/>
      </dsp:nvSpPr>
      <dsp:spPr>
        <a:xfrm>
          <a:off x="997562" y="1332354"/>
          <a:ext cx="11911196" cy="112737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i="0" kern="1200"/>
            <a:t>Pizarras interactivas: </a:t>
          </a:r>
          <a:r>
            <a:rPr lang="en-GB" sz="1700" b="0" i="0" kern="1200"/>
            <a:t>Herramientas como Miro o Jamboard ofrecen un espacio compartido para el brainstorming, la diagramación y la organización de ideas. Son especialmente eficaces para visualizar conceptos, planificar proyectos y recabar opiniones en tiempo real.</a:t>
          </a:r>
          <a:endParaRPr lang="en-US" sz="1700" kern="1200"/>
        </a:p>
      </dsp:txBody>
      <dsp:txXfrm>
        <a:off x="1030582" y="1365374"/>
        <a:ext cx="10114798" cy="1061336"/>
      </dsp:txXfrm>
    </dsp:sp>
    <dsp:sp modelId="{4A74D16B-4D50-4B4E-8BD5-ED550365B2E3}">
      <dsp:nvSpPr>
        <dsp:cNvPr id="0" name=""/>
        <dsp:cNvSpPr/>
      </dsp:nvSpPr>
      <dsp:spPr>
        <a:xfrm>
          <a:off x="1980236" y="2664708"/>
          <a:ext cx="11911196" cy="112737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i="0" kern="1200"/>
            <a:t>Sistemas de evaluación por pares: </a:t>
          </a:r>
          <a:r>
            <a:rPr lang="en-GB" sz="1700" b="0" i="0" kern="1200"/>
            <a:t>Implemente sistemas para la retroalimentación entre pares, como Turnitin PeerMark u otras herramientas de evaluación entre pares. Estos sistemas animan a los estudiantes a criticar el trabajo de los demás de forma constructiva, fomentando una cultura de mejora continua y apoyo mutuo.</a:t>
          </a:r>
          <a:endParaRPr lang="en-US" sz="1700" kern="1200"/>
        </a:p>
      </dsp:txBody>
      <dsp:txXfrm>
        <a:off x="2013256" y="2697728"/>
        <a:ext cx="10129687" cy="1061336"/>
      </dsp:txXfrm>
    </dsp:sp>
    <dsp:sp modelId="{B0E84FAC-86AC-405E-8410-44777F0786BE}">
      <dsp:nvSpPr>
        <dsp:cNvPr id="0" name=""/>
        <dsp:cNvSpPr/>
      </dsp:nvSpPr>
      <dsp:spPr>
        <a:xfrm>
          <a:off x="2977798" y="3997062"/>
          <a:ext cx="11911196" cy="1127376"/>
        </a:xfrm>
        <a:prstGeom prst="roundRect">
          <a:avLst>
            <a:gd name="adj" fmla="val 1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b="1" i="0" kern="1200"/>
            <a:t>Herramientas de gestión de proyectos: </a:t>
          </a:r>
          <a:r>
            <a:rPr lang="en-GB" sz="1700" b="0" i="0" kern="1200"/>
            <a:t>Fomenta el uso de software de gestión de proyectos como Trello o Asana para ayudar a los grupos de estudiantes a planificar, ejecutar y supervisar sus proyectos colaborativos. Estas herramientas pueden ayudar a mantener el rumbo de los proyectos y garantizar que todos los miembros contribuyan por igual.</a:t>
          </a:r>
          <a:endParaRPr lang="en-US" sz="1700" kern="1200"/>
        </a:p>
      </dsp:txBody>
      <dsp:txXfrm>
        <a:off x="3010818" y="4030082"/>
        <a:ext cx="10114798" cy="1061336"/>
      </dsp:txXfrm>
    </dsp:sp>
    <dsp:sp modelId="{29A42266-46DC-4059-9E9C-CC058B25242C}">
      <dsp:nvSpPr>
        <dsp:cNvPr id="0" name=""/>
        <dsp:cNvSpPr/>
      </dsp:nvSpPr>
      <dsp:spPr>
        <a:xfrm>
          <a:off x="11178401" y="863467"/>
          <a:ext cx="732794" cy="73279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1343280" y="863467"/>
        <a:ext cx="403036" cy="551427"/>
      </dsp:txXfrm>
    </dsp:sp>
    <dsp:sp modelId="{5C0EA184-E999-42BB-A2F6-FF4DA100E86A}">
      <dsp:nvSpPr>
        <dsp:cNvPr id="0" name=""/>
        <dsp:cNvSpPr/>
      </dsp:nvSpPr>
      <dsp:spPr>
        <a:xfrm>
          <a:off x="12175963" y="2195822"/>
          <a:ext cx="732794" cy="73279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2340842" y="2195822"/>
        <a:ext cx="403036" cy="551427"/>
      </dsp:txXfrm>
    </dsp:sp>
    <dsp:sp modelId="{AB6572B2-E2F2-41C7-9796-6FCCECCC15B7}">
      <dsp:nvSpPr>
        <dsp:cNvPr id="0" name=""/>
        <dsp:cNvSpPr/>
      </dsp:nvSpPr>
      <dsp:spPr>
        <a:xfrm>
          <a:off x="13158637" y="3528176"/>
          <a:ext cx="732794" cy="732794"/>
        </a:xfrm>
        <a:prstGeom prst="downArrow">
          <a:avLst>
            <a:gd name="adj1" fmla="val 55000"/>
            <a:gd name="adj2" fmla="val 45000"/>
          </a:avLst>
        </a:prstGeom>
        <a:solidFill>
          <a:schemeClr val="lt1">
            <a:alpha val="90000"/>
            <a:tint val="4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13323516" y="3528176"/>
        <a:ext cx="403036" cy="5514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08D82C-5C45-4D42-A1C0-42695028C1F9}">
      <dsp:nvSpPr>
        <dsp:cNvPr id="0" name=""/>
        <dsp:cNvSpPr/>
      </dsp:nvSpPr>
      <dsp:spPr>
        <a:xfrm>
          <a:off x="0" y="3713"/>
          <a:ext cx="14679045" cy="168390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55B010-71DC-4D9E-A220-094D53BA6F10}">
      <dsp:nvSpPr>
        <dsp:cNvPr id="0" name=""/>
        <dsp:cNvSpPr/>
      </dsp:nvSpPr>
      <dsp:spPr>
        <a:xfrm>
          <a:off x="509382" y="382593"/>
          <a:ext cx="927055" cy="926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5966D2-B74D-40CE-91D5-05BB8D1AB768}">
      <dsp:nvSpPr>
        <dsp:cNvPr id="0" name=""/>
        <dsp:cNvSpPr/>
      </dsp:nvSpPr>
      <dsp:spPr>
        <a:xfrm>
          <a:off x="1945821" y="3713"/>
          <a:ext cx="12703257" cy="1736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83" tIns="183783" rIns="183783" bIns="183783" numCol="1" spcCol="1270" anchor="ctr" anchorCtr="0">
          <a:noAutofit/>
        </a:bodyPr>
        <a:lstStyle/>
        <a:p>
          <a:pPr marL="0" lvl="0" indent="0" algn="l" defTabSz="1066800">
            <a:lnSpc>
              <a:spcPct val="100000"/>
            </a:lnSpc>
            <a:spcBef>
              <a:spcPct val="0"/>
            </a:spcBef>
            <a:spcAft>
              <a:spcPct val="35000"/>
            </a:spcAft>
            <a:buNone/>
          </a:pPr>
          <a:r>
            <a:rPr lang="en-GB" sz="2400" b="1" i="0" kern="1200"/>
            <a:t>Foros de debate y blogs: </a:t>
          </a:r>
          <a:r>
            <a:rPr lang="en-GB" sz="2400" b="0" i="0" kern="1200"/>
            <a:t>Los foros de debate en línea (por ejemplo, Piazza, foros de Moodle) y las plataformas de blogs pueden fomentar el pensamiento reflexivo y ofrecer a los estudiantes la oportunidad de articular y compartir sus ideas. También ofrecen una vía para que los estudiantes más callados aporten sus ideas.</a:t>
          </a:r>
          <a:endParaRPr lang="en-US" sz="2400" kern="1200"/>
        </a:p>
      </dsp:txBody>
      <dsp:txXfrm>
        <a:off x="1945821" y="3713"/>
        <a:ext cx="12703257" cy="1736532"/>
      </dsp:txXfrm>
    </dsp:sp>
    <dsp:sp modelId="{4A852D4E-2256-421F-A155-A95594DB8E01}">
      <dsp:nvSpPr>
        <dsp:cNvPr id="0" name=""/>
        <dsp:cNvSpPr/>
      </dsp:nvSpPr>
      <dsp:spPr>
        <a:xfrm>
          <a:off x="0" y="2174378"/>
          <a:ext cx="14679045" cy="168390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0495E7-D752-4090-90AD-7D7CD1014C8F}">
      <dsp:nvSpPr>
        <dsp:cNvPr id="0" name=""/>
        <dsp:cNvSpPr/>
      </dsp:nvSpPr>
      <dsp:spPr>
        <a:xfrm>
          <a:off x="509382" y="2553258"/>
          <a:ext cx="927055" cy="926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843575-7FB8-4EB8-A7AC-E5552B8219D1}">
      <dsp:nvSpPr>
        <dsp:cNvPr id="0" name=""/>
        <dsp:cNvSpPr/>
      </dsp:nvSpPr>
      <dsp:spPr>
        <a:xfrm>
          <a:off x="1945821" y="2174378"/>
          <a:ext cx="12703257" cy="1736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83" tIns="183783" rIns="183783" bIns="183783" numCol="1" spcCol="1270" anchor="ctr" anchorCtr="0">
          <a:noAutofit/>
        </a:bodyPr>
        <a:lstStyle/>
        <a:p>
          <a:pPr marL="0" lvl="0" indent="0" algn="l" defTabSz="1066800">
            <a:lnSpc>
              <a:spcPct val="100000"/>
            </a:lnSpc>
            <a:spcBef>
              <a:spcPct val="0"/>
            </a:spcBef>
            <a:spcAft>
              <a:spcPct val="35000"/>
            </a:spcAft>
            <a:buNone/>
          </a:pPr>
          <a:r>
            <a:rPr lang="en-GB" sz="2400" b="1" i="0" kern="1200"/>
            <a:t>Herramientas de videoconferencia: </a:t>
          </a:r>
          <a:r>
            <a:rPr lang="en-GB" sz="2400" b="0" i="0" kern="1200"/>
            <a:t>Aprovecha las herramientas de videoconferencia como Zoom o Google Meet para debates en directo, reuniones de grupo y horas de oficina virtuales. Estas herramientas ayudan a mantener una conexión personal y facilitan la colaboración y el debate en tiempo real.</a:t>
          </a:r>
          <a:endParaRPr lang="en-US" sz="2400" kern="1200"/>
        </a:p>
      </dsp:txBody>
      <dsp:txXfrm>
        <a:off x="1945821" y="2174378"/>
        <a:ext cx="12703257" cy="1736532"/>
      </dsp:txXfrm>
    </dsp:sp>
    <dsp:sp modelId="{11AFCCD4-F542-4526-9678-90D56FE2904A}">
      <dsp:nvSpPr>
        <dsp:cNvPr id="0" name=""/>
        <dsp:cNvSpPr/>
      </dsp:nvSpPr>
      <dsp:spPr>
        <a:xfrm>
          <a:off x="0" y="4345043"/>
          <a:ext cx="14679045" cy="1683909"/>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166B7-46CB-4761-B19D-C156228C1C9B}">
      <dsp:nvSpPr>
        <dsp:cNvPr id="0" name=""/>
        <dsp:cNvSpPr/>
      </dsp:nvSpPr>
      <dsp:spPr>
        <a:xfrm>
          <a:off x="509382" y="4723923"/>
          <a:ext cx="927055" cy="926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91219F-D8F9-4665-A7B1-D559211A2833}">
      <dsp:nvSpPr>
        <dsp:cNvPr id="0" name=""/>
        <dsp:cNvSpPr/>
      </dsp:nvSpPr>
      <dsp:spPr>
        <a:xfrm>
          <a:off x="1945821" y="4345043"/>
          <a:ext cx="12703257" cy="17365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3783" tIns="183783" rIns="183783" bIns="183783" numCol="1" spcCol="1270" anchor="ctr" anchorCtr="0">
          <a:noAutofit/>
        </a:bodyPr>
        <a:lstStyle/>
        <a:p>
          <a:pPr marL="0" lvl="0" indent="0" algn="l" defTabSz="1066800">
            <a:lnSpc>
              <a:spcPct val="100000"/>
            </a:lnSpc>
            <a:spcBef>
              <a:spcPct val="0"/>
            </a:spcBef>
            <a:spcAft>
              <a:spcPct val="35000"/>
            </a:spcAft>
            <a:buNone/>
          </a:pPr>
          <a:r>
            <a:rPr lang="en-GB" sz="2400" b="1" i="0" kern="1200"/>
            <a:t>Asignación de funciones: </a:t>
          </a:r>
          <a:r>
            <a:rPr lang="en-GB" sz="2400" b="0" i="0" kern="1200"/>
            <a:t>La asignación de funciones específicas dentro de los proyectos de grupo (por ejemplo, investigador, presentador, coordinador) puede ayudar a distribuir las tareas de manera uniforme, garantizar la responsabilidad y dar a los estudiantes una idea clara de sus contribuciones al esfuerzo del grupo.</a:t>
          </a:r>
          <a:endParaRPr lang="en-US" sz="2400" kern="1200"/>
        </a:p>
      </dsp:txBody>
      <dsp:txXfrm>
        <a:off x="1945821" y="4345043"/>
        <a:ext cx="12703257" cy="17365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5117A-39C9-43C3-B52D-C89EFEF228F2}">
      <dsp:nvSpPr>
        <dsp:cNvPr id="0" name=""/>
        <dsp:cNvSpPr/>
      </dsp:nvSpPr>
      <dsp:spPr>
        <a:xfrm>
          <a:off x="1744466" y="295679"/>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09774-5874-4D88-8457-104BB6247887}">
      <dsp:nvSpPr>
        <dsp:cNvPr id="0" name=""/>
        <dsp:cNvSpPr/>
      </dsp:nvSpPr>
      <dsp:spPr>
        <a:xfrm>
          <a:off x="2212466" y="76367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6BF8BA-A921-4BF6-8827-0FC5DE95041B}">
      <dsp:nvSpPr>
        <dsp:cNvPr id="0" name=""/>
        <dsp:cNvSpPr/>
      </dsp:nvSpPr>
      <dsp:spPr>
        <a:xfrm>
          <a:off x="1042465" y="3175679"/>
          <a:ext cx="3600000" cy="204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i="0" kern="1200"/>
            <a:t>Contratos de colaboración: </a:t>
          </a:r>
          <a:r>
            <a:rPr lang="en-GB" sz="1400" b="0" i="0" kern="1200"/>
            <a:t>Cree contratos de colaboración al inicio de los proyectos de grupo. Estos acuerdos pueden definir las expectativas, las funciones, los plazos y las estrategias de resolución de conflictos, proporcionando un marco claro para un trabajo en grupo eficaz.</a:t>
          </a:r>
          <a:endParaRPr lang="en-US" sz="1400" kern="1200"/>
        </a:p>
      </dsp:txBody>
      <dsp:txXfrm>
        <a:off x="1042465" y="3175679"/>
        <a:ext cx="3600000" cy="2046796"/>
      </dsp:txXfrm>
    </dsp:sp>
    <dsp:sp modelId="{B7742FBA-FBE5-4EF7-AE9F-387A59CD583C}">
      <dsp:nvSpPr>
        <dsp:cNvPr id="0" name=""/>
        <dsp:cNvSpPr/>
      </dsp:nvSpPr>
      <dsp:spPr>
        <a:xfrm>
          <a:off x="5974466" y="295679"/>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DC09F-4661-429C-9FC3-CDE6AB322110}">
      <dsp:nvSpPr>
        <dsp:cNvPr id="0" name=""/>
        <dsp:cNvSpPr/>
      </dsp:nvSpPr>
      <dsp:spPr>
        <a:xfrm>
          <a:off x="6442466" y="76367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F16589-16DB-4384-83CD-08362613E754}">
      <dsp:nvSpPr>
        <dsp:cNvPr id="0" name=""/>
        <dsp:cNvSpPr/>
      </dsp:nvSpPr>
      <dsp:spPr>
        <a:xfrm>
          <a:off x="5272466" y="3175679"/>
          <a:ext cx="3600000" cy="204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i="0" kern="1200"/>
            <a:t>Circuitos de retroalimentación: </a:t>
          </a:r>
          <a:r>
            <a:rPr lang="en-GB" sz="1400" b="0" i="0" kern="1200"/>
            <a:t>Establezca circuitos regulares de retroalimentación mediante encuestas, reflexiones o controles para supervisar la salud del proceso de colaboración. Esto puede ayudar a identificar problemas en una fase temprana y ajustar las estrategias según sea necesario.</a:t>
          </a:r>
          <a:endParaRPr lang="en-US" sz="1400" kern="1200"/>
        </a:p>
      </dsp:txBody>
      <dsp:txXfrm>
        <a:off x="5272466" y="3175679"/>
        <a:ext cx="3600000" cy="2046796"/>
      </dsp:txXfrm>
    </dsp:sp>
    <dsp:sp modelId="{07CCD04A-965E-409D-ACC5-22F64C66FE16}">
      <dsp:nvSpPr>
        <dsp:cNvPr id="0" name=""/>
        <dsp:cNvSpPr/>
      </dsp:nvSpPr>
      <dsp:spPr>
        <a:xfrm>
          <a:off x="10204466" y="295679"/>
          <a:ext cx="2196000" cy="2196000"/>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1C6A11-35B4-4ABB-8BE6-AADE497D2E1D}">
      <dsp:nvSpPr>
        <dsp:cNvPr id="0" name=""/>
        <dsp:cNvSpPr/>
      </dsp:nvSpPr>
      <dsp:spPr>
        <a:xfrm>
          <a:off x="10672466" y="763679"/>
          <a:ext cx="1260000" cy="126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501A8-48B1-40F8-B9DA-653A5FE4A9BE}">
      <dsp:nvSpPr>
        <dsp:cNvPr id="0" name=""/>
        <dsp:cNvSpPr/>
      </dsp:nvSpPr>
      <dsp:spPr>
        <a:xfrm>
          <a:off x="9502466" y="3175679"/>
          <a:ext cx="3600000" cy="2046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GB" sz="1400" b="1" i="0" kern="1200"/>
            <a:t>Sesiones de formación: </a:t>
          </a:r>
          <a:r>
            <a:rPr lang="en-GB" sz="1400" b="0" i="0" kern="1200"/>
            <a:t>Ofrezca talleres o tutorías sobre comunicación eficaz, resolución de conflictos y herramientas de colaboración. Educar a los estudiantes en estas habilidades esenciales puede mejorar la calidad de las interacciones y los resultados del grupo.</a:t>
          </a:r>
          <a:endParaRPr lang="en-US" sz="1400" kern="1200"/>
        </a:p>
      </dsp:txBody>
      <dsp:txXfrm>
        <a:off x="9502466" y="3175679"/>
        <a:ext cx="3600000" cy="20467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496190-6541-4E48-B22C-DFC4A7BF2545}">
      <dsp:nvSpPr>
        <dsp:cNvPr id="0" name=""/>
        <dsp:cNvSpPr/>
      </dsp:nvSpPr>
      <dsp:spPr>
        <a:xfrm>
          <a:off x="7485087" y="1651751"/>
          <a:ext cx="2028466" cy="202846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CCEF480-CDE6-483D-8881-4F5C956D340A}">
      <dsp:nvSpPr>
        <dsp:cNvPr id="0" name=""/>
        <dsp:cNvSpPr/>
      </dsp:nvSpPr>
      <dsp:spPr>
        <a:xfrm>
          <a:off x="7322810" y="0"/>
          <a:ext cx="2353020" cy="1361970"/>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i="0" kern="1200"/>
            <a:t>1. Identificar los objetivos de aprendizaje: Definir lo que los estudiantes deben aprender y aplicar, centrándose en las habilidades prácticas.</a:t>
          </a:r>
          <a:endParaRPr lang="en-BE" sz="1800" kern="1200"/>
        </a:p>
      </dsp:txBody>
      <dsp:txXfrm>
        <a:off x="7322810" y="0"/>
        <a:ext cx="2353020" cy="1361970"/>
      </dsp:txXfrm>
    </dsp:sp>
    <dsp:sp modelId="{93434F53-077E-4B94-AD48-2E6A209F04D6}">
      <dsp:nvSpPr>
        <dsp:cNvPr id="0" name=""/>
        <dsp:cNvSpPr/>
      </dsp:nvSpPr>
      <dsp:spPr>
        <a:xfrm>
          <a:off x="8256715" y="2212187"/>
          <a:ext cx="2028466" cy="202846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A4B5BEE-5AD4-4C4C-B4C0-FAAFB3C72E62}">
      <dsp:nvSpPr>
        <dsp:cNvPr id="0" name=""/>
        <dsp:cNvSpPr/>
      </dsp:nvSpPr>
      <dsp:spPr>
        <a:xfrm>
          <a:off x="10446648" y="1796641"/>
          <a:ext cx="2109604" cy="1477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i="0" kern="1200"/>
            <a:t>2. Seleccionar y segmentar el contenido: Determine lo que se tratará en los materiales previos a la clase (vídeos, lecturas).</a:t>
          </a:r>
          <a:endParaRPr lang="en-BE" sz="1800" kern="1200"/>
        </a:p>
      </dsp:txBody>
      <dsp:txXfrm>
        <a:off x="10446648" y="1796641"/>
        <a:ext cx="2109604" cy="1477882"/>
      </dsp:txXfrm>
    </dsp:sp>
    <dsp:sp modelId="{A6B5D192-97CE-4380-8303-C3135261098E}">
      <dsp:nvSpPr>
        <dsp:cNvPr id="0" name=""/>
        <dsp:cNvSpPr/>
      </dsp:nvSpPr>
      <dsp:spPr>
        <a:xfrm>
          <a:off x="7962182" y="3119781"/>
          <a:ext cx="2028466" cy="202846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599A1B9-5BAD-459F-9806-68B9AA148855}">
      <dsp:nvSpPr>
        <dsp:cNvPr id="0" name=""/>
        <dsp:cNvSpPr/>
      </dsp:nvSpPr>
      <dsp:spPr>
        <a:xfrm>
          <a:off x="10122093" y="4317735"/>
          <a:ext cx="2109604" cy="1477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i="0" kern="1200"/>
            <a:t>3. Cree materiales interactivos previos a la clase: Añada cuestionarios, ejercicios o foros de debate a los contenidos previos a la clase.</a:t>
          </a:r>
          <a:endParaRPr lang="en-BE" sz="1800" kern="1200"/>
        </a:p>
      </dsp:txBody>
      <dsp:txXfrm>
        <a:off x="10122093" y="4317735"/>
        <a:ext cx="2109604" cy="1477882"/>
      </dsp:txXfrm>
    </dsp:sp>
    <dsp:sp modelId="{BB5B68D4-6625-424A-9BE1-1315934C6FE5}">
      <dsp:nvSpPr>
        <dsp:cNvPr id="0" name=""/>
        <dsp:cNvSpPr/>
      </dsp:nvSpPr>
      <dsp:spPr>
        <a:xfrm>
          <a:off x="7007992" y="3119781"/>
          <a:ext cx="2028466" cy="202846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6BD4BCEA-A318-49D4-9F4D-FAD94F3ADEBE}">
      <dsp:nvSpPr>
        <dsp:cNvPr id="0" name=""/>
        <dsp:cNvSpPr/>
      </dsp:nvSpPr>
      <dsp:spPr>
        <a:xfrm>
          <a:off x="4766942" y="4317735"/>
          <a:ext cx="2109604" cy="1477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i="0" kern="1200"/>
            <a:t>4. Planificar actividades colaborativas en clase: Diseñar proyectos de grupo o tareas prácticas para aplicar los conceptos aprendidos.</a:t>
          </a:r>
          <a:endParaRPr lang="en-BE" sz="1800" kern="1200"/>
        </a:p>
      </dsp:txBody>
      <dsp:txXfrm>
        <a:off x="4766942" y="4317735"/>
        <a:ext cx="2109604" cy="1477882"/>
      </dsp:txXfrm>
    </dsp:sp>
    <dsp:sp modelId="{542FF154-9C54-4B6B-9159-58B78545D954}">
      <dsp:nvSpPr>
        <dsp:cNvPr id="0" name=""/>
        <dsp:cNvSpPr/>
      </dsp:nvSpPr>
      <dsp:spPr>
        <a:xfrm>
          <a:off x="6713458" y="2212187"/>
          <a:ext cx="2028466" cy="2028466"/>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F0DA951D-BA85-46EA-B876-AA614EDFAF6B}">
      <dsp:nvSpPr>
        <dsp:cNvPr id="0" name=""/>
        <dsp:cNvSpPr/>
      </dsp:nvSpPr>
      <dsp:spPr>
        <a:xfrm>
          <a:off x="4442387" y="1796641"/>
          <a:ext cx="2109604" cy="147788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n-GB" sz="1800" b="0" i="0" kern="1200"/>
            <a:t>5. Integrar la tecnología y las herramientas: Elegir plataformas adecuadas para compartir materiales y facilitar la colaboración (por ejemplo, Google Classroom, Padlet).</a:t>
          </a:r>
          <a:endParaRPr lang="en-BE" sz="1800" kern="1200"/>
        </a:p>
      </dsp:txBody>
      <dsp:txXfrm>
        <a:off x="4442387" y="1796641"/>
        <a:ext cx="2109604" cy="14778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7F4F28-74A5-4A1A-B15B-38D51B7E051C}">
      <dsp:nvSpPr>
        <dsp:cNvPr id="0" name=""/>
        <dsp:cNvSpPr/>
      </dsp:nvSpPr>
      <dsp:spPr>
        <a:xfrm>
          <a:off x="0" y="3170"/>
          <a:ext cx="1553497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A449BA-B160-4AA0-B182-52D08C0343B3}">
      <dsp:nvSpPr>
        <dsp:cNvPr id="0" name=""/>
        <dsp:cNvSpPr/>
      </dsp:nvSpPr>
      <dsp:spPr>
        <a:xfrm>
          <a:off x="0" y="3170"/>
          <a:ext cx="3106995" cy="216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GB" sz="4500" b="1" kern="1200"/>
            <a:t>Antes de la clase</a:t>
          </a:r>
          <a:endParaRPr lang="en-US" sz="4500" kern="1200"/>
        </a:p>
      </dsp:txBody>
      <dsp:txXfrm>
        <a:off x="0" y="3170"/>
        <a:ext cx="3106995" cy="2162567"/>
      </dsp:txXfrm>
    </dsp:sp>
    <dsp:sp modelId="{EE953481-DB6D-489C-B8E3-AFEEA0AC6144}">
      <dsp:nvSpPr>
        <dsp:cNvPr id="0" name=""/>
        <dsp:cNvSpPr/>
      </dsp:nvSpPr>
      <dsp:spPr>
        <a:xfrm>
          <a:off x="3340019" y="53433"/>
          <a:ext cx="12194956" cy="10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b="1" kern="1200"/>
            <a:t>Contenido</a:t>
          </a:r>
          <a:r>
            <a:rPr lang="en-GB" sz="2600" kern="1200"/>
            <a:t>: Los alumnos repasan los protocolos de seguridad y las técnicas básicas de cableado a través de un vídeo.</a:t>
          </a:r>
          <a:endParaRPr lang="en-US" sz="2600" kern="1200"/>
        </a:p>
      </dsp:txBody>
      <dsp:txXfrm>
        <a:off x="3340019" y="53433"/>
        <a:ext cx="12194956" cy="1005256"/>
      </dsp:txXfrm>
    </dsp:sp>
    <dsp:sp modelId="{C2EAF815-8116-4F6A-A16A-88C18EE2E7DB}">
      <dsp:nvSpPr>
        <dsp:cNvPr id="0" name=""/>
        <dsp:cNvSpPr/>
      </dsp:nvSpPr>
      <dsp:spPr>
        <a:xfrm>
          <a:off x="3106995" y="1058689"/>
          <a:ext cx="124279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904C8E9-3B5C-4E35-950A-9ADDD02875C5}">
      <dsp:nvSpPr>
        <dsp:cNvPr id="0" name=""/>
        <dsp:cNvSpPr/>
      </dsp:nvSpPr>
      <dsp:spPr>
        <a:xfrm>
          <a:off x="3340019" y="1108952"/>
          <a:ext cx="12194956" cy="10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b="1" kern="1200"/>
            <a:t>Actividad</a:t>
          </a:r>
          <a:r>
            <a:rPr lang="en-GB" sz="2600" kern="1200"/>
            <a:t>: Completa un breve cuestionario para evaluar la comprensión de las medidas de seguridad.</a:t>
          </a:r>
          <a:endParaRPr lang="en-US" sz="2600" kern="1200"/>
        </a:p>
      </dsp:txBody>
      <dsp:txXfrm>
        <a:off x="3340019" y="1108952"/>
        <a:ext cx="12194956" cy="1005256"/>
      </dsp:txXfrm>
    </dsp:sp>
    <dsp:sp modelId="{8C29A207-33AC-4BEC-9EB4-F0C9CC14DAB1}">
      <dsp:nvSpPr>
        <dsp:cNvPr id="0" name=""/>
        <dsp:cNvSpPr/>
      </dsp:nvSpPr>
      <dsp:spPr>
        <a:xfrm>
          <a:off x="3106995" y="2114208"/>
          <a:ext cx="124279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C65DBE-53D7-4E1C-9C68-B9C845DCDC85}">
      <dsp:nvSpPr>
        <dsp:cNvPr id="0" name=""/>
        <dsp:cNvSpPr/>
      </dsp:nvSpPr>
      <dsp:spPr>
        <a:xfrm>
          <a:off x="0" y="2165738"/>
          <a:ext cx="1553497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30E2E6-FC44-484B-8F25-C47A761C74A1}">
      <dsp:nvSpPr>
        <dsp:cNvPr id="0" name=""/>
        <dsp:cNvSpPr/>
      </dsp:nvSpPr>
      <dsp:spPr>
        <a:xfrm>
          <a:off x="0" y="2165738"/>
          <a:ext cx="3106995" cy="216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GB" sz="4500" b="1" kern="1200"/>
            <a:t>En clase</a:t>
          </a:r>
          <a:endParaRPr lang="en-US" sz="4500" kern="1200"/>
        </a:p>
      </dsp:txBody>
      <dsp:txXfrm>
        <a:off x="0" y="2165738"/>
        <a:ext cx="3106995" cy="2162567"/>
      </dsp:txXfrm>
    </dsp:sp>
    <dsp:sp modelId="{ACA23574-81F6-4922-9333-20B306C65C7F}">
      <dsp:nvSpPr>
        <dsp:cNvPr id="0" name=""/>
        <dsp:cNvSpPr/>
      </dsp:nvSpPr>
      <dsp:spPr>
        <a:xfrm>
          <a:off x="3340019" y="2216001"/>
          <a:ext cx="12194956" cy="10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b="1" kern="1200"/>
            <a:t>Tarea práctica</a:t>
          </a:r>
          <a:r>
            <a:rPr lang="en-GB" sz="2600" kern="1200"/>
            <a:t>: Pequeños grupos configuran circuitos, solucionan problemas y presentan su configuración para que sus compañeros les den su opinión.</a:t>
          </a:r>
          <a:endParaRPr lang="en-US" sz="2600" kern="1200"/>
        </a:p>
      </dsp:txBody>
      <dsp:txXfrm>
        <a:off x="3340019" y="2216001"/>
        <a:ext cx="12194956" cy="1005256"/>
      </dsp:txXfrm>
    </dsp:sp>
    <dsp:sp modelId="{B7A0D7E7-2274-4991-8FFE-6AD73FE13A0A}">
      <dsp:nvSpPr>
        <dsp:cNvPr id="0" name=""/>
        <dsp:cNvSpPr/>
      </dsp:nvSpPr>
      <dsp:spPr>
        <a:xfrm>
          <a:off x="3106995" y="3221257"/>
          <a:ext cx="124279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C8CFC5-0EED-4E9E-8ECD-B2F7C389D284}">
      <dsp:nvSpPr>
        <dsp:cNvPr id="0" name=""/>
        <dsp:cNvSpPr/>
      </dsp:nvSpPr>
      <dsp:spPr>
        <a:xfrm>
          <a:off x="3340019" y="3271520"/>
          <a:ext cx="12194956" cy="10052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b="1" kern="1200"/>
            <a:t>Colaboración</a:t>
          </a:r>
          <a:r>
            <a:rPr lang="en-GB" sz="2600" kern="1200"/>
            <a:t>: Los grupos trabajan juntos para identificar y resolver problemas comunes de cableado, aportando cada miembro habilidades específicas.</a:t>
          </a:r>
          <a:endParaRPr lang="en-US" sz="2600" kern="1200"/>
        </a:p>
      </dsp:txBody>
      <dsp:txXfrm>
        <a:off x="3340019" y="3271520"/>
        <a:ext cx="12194956" cy="1005256"/>
      </dsp:txXfrm>
    </dsp:sp>
    <dsp:sp modelId="{3CBA72D5-B962-4E02-AA84-F8350211573D}">
      <dsp:nvSpPr>
        <dsp:cNvPr id="0" name=""/>
        <dsp:cNvSpPr/>
      </dsp:nvSpPr>
      <dsp:spPr>
        <a:xfrm>
          <a:off x="3106995" y="4276776"/>
          <a:ext cx="124279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0EF75C-630F-411E-8A9A-F9DDEDDA3D9A}">
      <dsp:nvSpPr>
        <dsp:cNvPr id="0" name=""/>
        <dsp:cNvSpPr/>
      </dsp:nvSpPr>
      <dsp:spPr>
        <a:xfrm>
          <a:off x="0" y="4328306"/>
          <a:ext cx="15534976" cy="0"/>
        </a:xfrm>
        <a:prstGeom prst="lin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199388-0479-42C8-A625-0EE275FC5AF9}">
      <dsp:nvSpPr>
        <dsp:cNvPr id="0" name=""/>
        <dsp:cNvSpPr/>
      </dsp:nvSpPr>
      <dsp:spPr>
        <a:xfrm>
          <a:off x="0" y="4328306"/>
          <a:ext cx="3106995" cy="2162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l" defTabSz="2000250">
            <a:lnSpc>
              <a:spcPct val="90000"/>
            </a:lnSpc>
            <a:spcBef>
              <a:spcPct val="0"/>
            </a:spcBef>
            <a:spcAft>
              <a:spcPct val="35000"/>
            </a:spcAft>
            <a:buNone/>
          </a:pPr>
          <a:r>
            <a:rPr lang="en-GB" sz="4500" b="1" kern="1200"/>
            <a:t>Después de la clase</a:t>
          </a:r>
          <a:endParaRPr lang="en-US" sz="4500" kern="1200"/>
        </a:p>
      </dsp:txBody>
      <dsp:txXfrm>
        <a:off x="0" y="4328306"/>
        <a:ext cx="3106995" cy="2162567"/>
      </dsp:txXfrm>
    </dsp:sp>
    <dsp:sp modelId="{8B419FD0-4852-4332-A27D-EF0AC43DE6B7}">
      <dsp:nvSpPr>
        <dsp:cNvPr id="0" name=""/>
        <dsp:cNvSpPr/>
      </dsp:nvSpPr>
      <dsp:spPr>
        <a:xfrm>
          <a:off x="3340019" y="4426508"/>
          <a:ext cx="12194956" cy="19640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GB" sz="2600" b="1" kern="1200"/>
            <a:t>Reflexión</a:t>
          </a:r>
          <a:r>
            <a:rPr lang="en-GB" sz="2600" kern="1200"/>
            <a:t>: Completar una reflexión sobre los retos afrontados, las soluciones aplicadas y cómo se aplicaron los protocolos de seguridad durante la actividad.</a:t>
          </a:r>
          <a:endParaRPr lang="en-US" sz="2600" kern="1200"/>
        </a:p>
      </dsp:txBody>
      <dsp:txXfrm>
        <a:off x="3340019" y="4426508"/>
        <a:ext cx="12194956" cy="1964050"/>
      </dsp:txXfrm>
    </dsp:sp>
    <dsp:sp modelId="{400CC9F1-8F83-4A30-936F-F9B3CE709DCA}">
      <dsp:nvSpPr>
        <dsp:cNvPr id="0" name=""/>
        <dsp:cNvSpPr/>
      </dsp:nvSpPr>
      <dsp:spPr>
        <a:xfrm>
          <a:off x="3106995" y="6390559"/>
          <a:ext cx="12427980"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E6A27-8845-44BE-80B9-DD0CF01CB31F}">
      <dsp:nvSpPr>
        <dsp:cNvPr id="0" name=""/>
        <dsp:cNvSpPr/>
      </dsp:nvSpPr>
      <dsp:spPr>
        <a:xfrm>
          <a:off x="1130966" y="0"/>
          <a:ext cx="12817625" cy="5795618"/>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67E086-8D27-445E-970F-D9F2FFE6C37C}">
      <dsp:nvSpPr>
        <dsp:cNvPr id="0" name=""/>
        <dsp:cNvSpPr/>
      </dsp:nvSpPr>
      <dsp:spPr>
        <a:xfrm>
          <a:off x="7547" y="1738685"/>
          <a:ext cx="3629991" cy="23182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kern="1200"/>
            <a:t>Aprendizaje </a:t>
          </a:r>
          <a:r>
            <a:rPr lang="en-GB" sz="1800" b="1" i="0" kern="1200" err="1"/>
            <a:t>centrado</a:t>
          </a:r>
          <a:r>
            <a:rPr lang="en-GB" sz="1800" b="1" i="0" kern="1200"/>
            <a:t> en el alumno</a:t>
          </a:r>
          <a:r>
            <a:rPr lang="en-GB" sz="1800" b="0" i="0" kern="1200"/>
            <a:t>: Las clases deben animar a los alumnos a participar activamente, hacer preguntas y colaborar en tareas prácticas.</a:t>
          </a:r>
          <a:endParaRPr lang="en-BE" sz="1800" kern="1200"/>
        </a:p>
      </dsp:txBody>
      <dsp:txXfrm>
        <a:off x="120714" y="1851852"/>
        <a:ext cx="3403657" cy="2091913"/>
      </dsp:txXfrm>
    </dsp:sp>
    <dsp:sp modelId="{F5F22A66-8033-40B4-8785-6C817EF5873B}">
      <dsp:nvSpPr>
        <dsp:cNvPr id="0" name=""/>
        <dsp:cNvSpPr/>
      </dsp:nvSpPr>
      <dsp:spPr>
        <a:xfrm>
          <a:off x="3819038" y="1738685"/>
          <a:ext cx="3629991" cy="23182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kern="1200"/>
            <a:t>Diseño iterativo</a:t>
          </a:r>
          <a:r>
            <a:rPr lang="en-GB" sz="1800" b="0" i="0" kern="1200"/>
            <a:t>: Es importante perfeccionar periódicamente los planes de clase basándose en los comentarios de los alumnos y en los resultados del aprendizaje.</a:t>
          </a:r>
          <a:endParaRPr lang="en-BE" sz="1800" kern="1200"/>
        </a:p>
      </dsp:txBody>
      <dsp:txXfrm>
        <a:off x="3932205" y="1851852"/>
        <a:ext cx="3403657" cy="2091913"/>
      </dsp:txXfrm>
    </dsp:sp>
    <dsp:sp modelId="{A5B64B17-9117-4FFA-BBEE-849D58F08449}">
      <dsp:nvSpPr>
        <dsp:cNvPr id="0" name=""/>
        <dsp:cNvSpPr/>
      </dsp:nvSpPr>
      <dsp:spPr>
        <a:xfrm>
          <a:off x="7630529" y="1738685"/>
          <a:ext cx="3629991" cy="23182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kern="1200"/>
            <a:t>Práctica reflexiva</a:t>
          </a:r>
          <a:r>
            <a:rPr lang="en-GB" sz="1800" b="0" i="0" kern="1200"/>
            <a:t>: Los instructores deben evaluar sus enfoques de enseñanza, incorporando los cambios que sean necesarios.</a:t>
          </a:r>
          <a:endParaRPr lang="en-BE" sz="1800" kern="1200"/>
        </a:p>
      </dsp:txBody>
      <dsp:txXfrm>
        <a:off x="7743696" y="1851852"/>
        <a:ext cx="3403657" cy="2091913"/>
      </dsp:txXfrm>
    </dsp:sp>
    <dsp:sp modelId="{C3B8ADA2-F1CF-4921-9E34-0E561E729554}">
      <dsp:nvSpPr>
        <dsp:cNvPr id="0" name=""/>
        <dsp:cNvSpPr/>
      </dsp:nvSpPr>
      <dsp:spPr>
        <a:xfrm>
          <a:off x="11442020" y="1738685"/>
          <a:ext cx="3629991" cy="2318247"/>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kern="1200"/>
            <a:t>Participación de las partes interesadas</a:t>
          </a:r>
          <a:r>
            <a:rPr lang="en-GB" sz="1800" b="0" i="0" kern="1200"/>
            <a:t>: Es importante tener en cuenta las aportaciones de estudiantes, profesores y expertos del sector para adaptar las lecciones a las exigencias del mundo real.</a:t>
          </a:r>
          <a:endParaRPr lang="en-BE" sz="1800" kern="1200"/>
        </a:p>
      </dsp:txBody>
      <dsp:txXfrm>
        <a:off x="11555187" y="1851852"/>
        <a:ext cx="3403657" cy="20919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78F4A0-505F-4028-BF3B-258BAA4BC2C0}">
      <dsp:nvSpPr>
        <dsp:cNvPr id="0" name=""/>
        <dsp:cNvSpPr/>
      </dsp:nvSpPr>
      <dsp:spPr>
        <a:xfrm>
          <a:off x="577872" y="62446"/>
          <a:ext cx="1861533" cy="1861533"/>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EAF08-0CFB-4645-92AC-AE16124925B1}">
      <dsp:nvSpPr>
        <dsp:cNvPr id="0" name=""/>
        <dsp:cNvSpPr/>
      </dsp:nvSpPr>
      <dsp:spPr>
        <a:xfrm>
          <a:off x="968794" y="453368"/>
          <a:ext cx="1079689" cy="10796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3BBE22-884C-4819-8F36-069A15891C5B}">
      <dsp:nvSpPr>
        <dsp:cNvPr id="0" name=""/>
        <dsp:cNvSpPr/>
      </dsp:nvSpPr>
      <dsp:spPr>
        <a:xfrm>
          <a:off x="2838305" y="62446"/>
          <a:ext cx="4387899" cy="18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i="0" kern="1200"/>
            <a:t>Objetivos y resultados del aprendizaje: </a:t>
          </a:r>
          <a:r>
            <a:rPr lang="en-GB" sz="1600" b="0" i="0" kern="1200"/>
            <a:t>El diseño de la lección debe tener objetivos y resultados de aprendizaje claros y mensurables que se ajusten a las normas educativas. Esto garantiza que las lecciones tengan un propósito y se centren en las habilidades o conocimientos específicos que los estudiantes necesitan adquirir.</a:t>
          </a:r>
          <a:endParaRPr lang="en-US" sz="1600" kern="1200"/>
        </a:p>
      </dsp:txBody>
      <dsp:txXfrm>
        <a:off x="2838305" y="62446"/>
        <a:ext cx="4387899" cy="1861533"/>
      </dsp:txXfrm>
    </dsp:sp>
    <dsp:sp modelId="{FC561AB9-B0D8-41AA-BFB8-699DA6728362}">
      <dsp:nvSpPr>
        <dsp:cNvPr id="0" name=""/>
        <dsp:cNvSpPr/>
      </dsp:nvSpPr>
      <dsp:spPr>
        <a:xfrm>
          <a:off x="7990763" y="62446"/>
          <a:ext cx="1861533" cy="1861533"/>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E07A06-2FC5-4752-9AA7-0BC7E01367E1}">
      <dsp:nvSpPr>
        <dsp:cNvPr id="0" name=""/>
        <dsp:cNvSpPr/>
      </dsp:nvSpPr>
      <dsp:spPr>
        <a:xfrm>
          <a:off x="8381685" y="453368"/>
          <a:ext cx="1079689" cy="10796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5FCE7A-D423-4C76-AB83-F971A0507E47}">
      <dsp:nvSpPr>
        <dsp:cNvPr id="0" name=""/>
        <dsp:cNvSpPr/>
      </dsp:nvSpPr>
      <dsp:spPr>
        <a:xfrm>
          <a:off x="10251196" y="62446"/>
          <a:ext cx="4387899" cy="18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i="0" kern="1200"/>
            <a:t>Colaboración e interactividad</a:t>
          </a:r>
          <a:r>
            <a:rPr lang="en-GB" sz="1600" b="0" i="0" kern="1200"/>
            <a:t>: Las lecciones eficaces fomentan la colaboración entre los alumnos. Esto puede implicar proyectos de grupo, revisiones entre compañeros u otras actividades que requieran que los estudiantes trabajen juntos, compartan ideas y aprendan unos de otros. La interactividad también desempeña un papel crucial, ya que implicar a los estudiantes en tareas interactivas ayuda a mantener su interés y facilita un aprendizaje más profundo.</a:t>
          </a:r>
          <a:endParaRPr lang="en-US" sz="1600" kern="1200"/>
        </a:p>
      </dsp:txBody>
      <dsp:txXfrm>
        <a:off x="10251196" y="62446"/>
        <a:ext cx="4387899" cy="1861533"/>
      </dsp:txXfrm>
    </dsp:sp>
    <dsp:sp modelId="{26E3477B-AEE5-41D8-B5B0-BFAF2F4024A8}">
      <dsp:nvSpPr>
        <dsp:cNvPr id="0" name=""/>
        <dsp:cNvSpPr/>
      </dsp:nvSpPr>
      <dsp:spPr>
        <a:xfrm>
          <a:off x="577872" y="2712116"/>
          <a:ext cx="1861533" cy="1861533"/>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0C77CB-C67F-43C7-B1AD-6DB3F65C8F9D}">
      <dsp:nvSpPr>
        <dsp:cNvPr id="0" name=""/>
        <dsp:cNvSpPr/>
      </dsp:nvSpPr>
      <dsp:spPr>
        <a:xfrm>
          <a:off x="968794" y="3103038"/>
          <a:ext cx="1079689" cy="10796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D41822-6A04-4F91-B2F4-D6AF309AA4A9}">
      <dsp:nvSpPr>
        <dsp:cNvPr id="0" name=""/>
        <dsp:cNvSpPr/>
      </dsp:nvSpPr>
      <dsp:spPr>
        <a:xfrm>
          <a:off x="2838305" y="2712116"/>
          <a:ext cx="4387899" cy="18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i="0" kern="1200"/>
            <a:t>Integración de la tecnología</a:t>
          </a:r>
          <a:r>
            <a:rPr lang="en-GB" sz="1600" b="0" i="0" kern="1200"/>
            <a:t>: La integración de la tecnología en el diseño de las clases puede mejorar el aprendizaje al proporcionar diversos recursos, herramientas para la colaboración y oportunidades para el aprendizaje interactivo. La tecnología también puede apoyar la enseñanza diferenciada, permitiendo a los profesores satisfacer las diversas necesidades de sus alumnos.</a:t>
          </a:r>
          <a:endParaRPr lang="en-US" sz="1600" kern="1200"/>
        </a:p>
      </dsp:txBody>
      <dsp:txXfrm>
        <a:off x="2838305" y="2712116"/>
        <a:ext cx="4387899" cy="1861533"/>
      </dsp:txXfrm>
    </dsp:sp>
    <dsp:sp modelId="{86F1833F-7869-4E8B-ABE6-CFE8D12F16BE}">
      <dsp:nvSpPr>
        <dsp:cNvPr id="0" name=""/>
        <dsp:cNvSpPr/>
      </dsp:nvSpPr>
      <dsp:spPr>
        <a:xfrm>
          <a:off x="7990763" y="2712116"/>
          <a:ext cx="1861533" cy="1861533"/>
        </a:xfrm>
        <a:prstGeom prst="ellipse">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E4D874-6592-4E03-ABB7-F77139BAEBE9}">
      <dsp:nvSpPr>
        <dsp:cNvPr id="0" name=""/>
        <dsp:cNvSpPr/>
      </dsp:nvSpPr>
      <dsp:spPr>
        <a:xfrm>
          <a:off x="8381685" y="3103038"/>
          <a:ext cx="1079689" cy="107968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EAC0A5-13B6-4843-8C19-51F32A4C2E2F}">
      <dsp:nvSpPr>
        <dsp:cNvPr id="0" name=""/>
        <dsp:cNvSpPr/>
      </dsp:nvSpPr>
      <dsp:spPr>
        <a:xfrm>
          <a:off x="10251196" y="2712116"/>
          <a:ext cx="4387899" cy="1861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b="1" i="0" kern="1200"/>
            <a:t>Evaluación y retroalimentación</a:t>
          </a:r>
          <a:r>
            <a:rPr lang="en-GB" sz="1600" b="0" i="0" kern="1200"/>
            <a:t>: Las evaluaciones deben estar en consonancia con los objetivos de la lección y proporcionar un medio para evaluar el aprendizaje de los alumnos. Los diseños de lecciones eficaces incluyen evaluaciones formativas y sumativas, y ofrecen a los estudiantes una retroalimentación oportuna, constructiva y específica. Esta información es esencial para orientar el aprendizaje de los alumnos y ayudarles a mejorar.</a:t>
          </a:r>
          <a:endParaRPr lang="en-US" sz="1600" kern="1200"/>
        </a:p>
      </dsp:txBody>
      <dsp:txXfrm>
        <a:off x="10251196" y="2712116"/>
        <a:ext cx="4387899" cy="18615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9D1B2-0B17-4F26-992F-24788376C43A}">
      <dsp:nvSpPr>
        <dsp:cNvPr id="0" name=""/>
        <dsp:cNvSpPr/>
      </dsp:nvSpPr>
      <dsp:spPr>
        <a:xfrm>
          <a:off x="0" y="1738685"/>
          <a:ext cx="15079559" cy="2318247"/>
        </a:xfrm>
        <a:prstGeom prst="notched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5CFE05-3966-4FCB-B5DE-DA8FA232FD6B}">
      <dsp:nvSpPr>
        <dsp:cNvPr id="0" name=""/>
        <dsp:cNvSpPr/>
      </dsp:nvSpPr>
      <dsp:spPr>
        <a:xfrm>
          <a:off x="6792" y="0"/>
          <a:ext cx="3266992" cy="231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GB" sz="1900" b="1" i="0" kern="1200"/>
            <a:t>Segmentar el contenido: </a:t>
          </a:r>
          <a:r>
            <a:rPr lang="en-GB" sz="1900" b="0" i="0" kern="1200"/>
            <a:t>Es importante dividir las conferencias o tutoriales en unidades breves y accesibles (por ejemplo, vídeos de 10-15 minutos) para facilitar su retención.</a:t>
          </a:r>
          <a:endParaRPr lang="en-BE" sz="1900" kern="1200"/>
        </a:p>
      </dsp:txBody>
      <dsp:txXfrm>
        <a:off x="6792" y="0"/>
        <a:ext cx="3266992" cy="2318247"/>
      </dsp:txXfrm>
    </dsp:sp>
    <dsp:sp modelId="{8844AD34-EABC-4586-8FA4-DFF23B8924CC}">
      <dsp:nvSpPr>
        <dsp:cNvPr id="0" name=""/>
        <dsp:cNvSpPr/>
      </dsp:nvSpPr>
      <dsp:spPr>
        <a:xfrm>
          <a:off x="1350507" y="2608028"/>
          <a:ext cx="579561" cy="5795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F5F715-2C94-4933-BC86-DFB195560181}">
      <dsp:nvSpPr>
        <dsp:cNvPr id="0" name=""/>
        <dsp:cNvSpPr/>
      </dsp:nvSpPr>
      <dsp:spPr>
        <a:xfrm>
          <a:off x="3437134" y="3477370"/>
          <a:ext cx="3266992" cy="231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GB" sz="1900" b="1" i="0" kern="1200"/>
            <a:t>Incorporación de elementos interactivos: </a:t>
          </a:r>
          <a:r>
            <a:rPr lang="en-GB" sz="1900" b="0" i="0" kern="1200"/>
            <a:t>Los cuestionarios digitales o los temas de debate pueden utilizarse para comprobar la comprensión de los materiales previos a la clase.</a:t>
          </a:r>
          <a:endParaRPr lang="en-BE" sz="1900" kern="1200"/>
        </a:p>
      </dsp:txBody>
      <dsp:txXfrm>
        <a:off x="3437134" y="3477370"/>
        <a:ext cx="3266992" cy="2318247"/>
      </dsp:txXfrm>
    </dsp:sp>
    <dsp:sp modelId="{1EA533E4-D1C7-435E-9B6D-FB83664E5CF4}">
      <dsp:nvSpPr>
        <dsp:cNvPr id="0" name=""/>
        <dsp:cNvSpPr/>
      </dsp:nvSpPr>
      <dsp:spPr>
        <a:xfrm>
          <a:off x="4780849" y="2608028"/>
          <a:ext cx="579561" cy="5795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935EEA-4EB2-43FA-9D74-CAC4E8B31EC7}">
      <dsp:nvSpPr>
        <dsp:cNvPr id="0" name=""/>
        <dsp:cNvSpPr/>
      </dsp:nvSpPr>
      <dsp:spPr>
        <a:xfrm>
          <a:off x="6867476" y="0"/>
          <a:ext cx="3266992" cy="231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marL="0" lvl="0" indent="0" algn="ctr" defTabSz="844550">
            <a:lnSpc>
              <a:spcPct val="90000"/>
            </a:lnSpc>
            <a:spcBef>
              <a:spcPct val="0"/>
            </a:spcBef>
            <a:spcAft>
              <a:spcPct val="35000"/>
            </a:spcAft>
            <a:buNone/>
          </a:pPr>
          <a:r>
            <a:rPr lang="en-GB" sz="1900" b="1" i="0" kern="1200"/>
            <a:t>Recursos multimedia: </a:t>
          </a:r>
          <a:r>
            <a:rPr lang="en-GB" sz="1900" b="0" i="0" kern="1200"/>
            <a:t>Se pueden incluir vídeos, podcasts y tutoriales para apelar a estilos de aprendizaje variados.</a:t>
          </a:r>
          <a:endParaRPr lang="en-BE" sz="1900" kern="1200"/>
        </a:p>
      </dsp:txBody>
      <dsp:txXfrm>
        <a:off x="6867476" y="0"/>
        <a:ext cx="3266992" cy="2318247"/>
      </dsp:txXfrm>
    </dsp:sp>
    <dsp:sp modelId="{C95A62C5-71BA-4CFB-92CB-9ED092E4F456}">
      <dsp:nvSpPr>
        <dsp:cNvPr id="0" name=""/>
        <dsp:cNvSpPr/>
      </dsp:nvSpPr>
      <dsp:spPr>
        <a:xfrm>
          <a:off x="8211191" y="2608028"/>
          <a:ext cx="579561" cy="5795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5E70F6-7C1F-47E8-9C8F-6E77D22F9FBE}">
      <dsp:nvSpPr>
        <dsp:cNvPr id="0" name=""/>
        <dsp:cNvSpPr/>
      </dsp:nvSpPr>
      <dsp:spPr>
        <a:xfrm>
          <a:off x="10297818" y="3477370"/>
          <a:ext cx="3266992" cy="23182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0" lvl="0" indent="0" algn="ctr" defTabSz="844550">
            <a:lnSpc>
              <a:spcPct val="90000"/>
            </a:lnSpc>
            <a:spcBef>
              <a:spcPct val="0"/>
            </a:spcBef>
            <a:spcAft>
              <a:spcPct val="35000"/>
            </a:spcAft>
            <a:buNone/>
          </a:pPr>
          <a:r>
            <a:rPr lang="en-GB" sz="1900" b="1" i="0" kern="1200"/>
            <a:t>Aprendizaje activo: </a:t>
          </a:r>
          <a:r>
            <a:rPr lang="en-GB" sz="1900" b="0" i="0" kern="1200"/>
            <a:t>Se pueden organizar trabajos en grupo y tareas interactivas para las horas de clase que permitan a los alumnos practicar habilidades de forma colaborativa.</a:t>
          </a:r>
          <a:endParaRPr lang="en-BE" sz="1900" kern="1200"/>
        </a:p>
      </dsp:txBody>
      <dsp:txXfrm>
        <a:off x="10297818" y="3477370"/>
        <a:ext cx="3266992" cy="2318247"/>
      </dsp:txXfrm>
    </dsp:sp>
    <dsp:sp modelId="{7655E4C9-AF8B-4DDC-B4B6-61D5A08E2849}">
      <dsp:nvSpPr>
        <dsp:cNvPr id="0" name=""/>
        <dsp:cNvSpPr/>
      </dsp:nvSpPr>
      <dsp:spPr>
        <a:xfrm>
          <a:off x="11641533" y="2608028"/>
          <a:ext cx="579561" cy="57956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A3CD1-DD03-4A6B-9D41-B661BDD9D441}">
      <dsp:nvSpPr>
        <dsp:cNvPr id="0" name=""/>
        <dsp:cNvSpPr/>
      </dsp:nvSpPr>
      <dsp:spPr>
        <a:xfrm>
          <a:off x="0" y="47512"/>
          <a:ext cx="13806403" cy="196559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Estos criterios son cruciales para analizar el diseño de las clases porque influyen directamente en el grado de implicación de los alumnos con el material y en los resultados de su aprendizaje. Una lección bien diseñada que incorpore estos elementos puede fomentar un entorno en el que los estudiantes participen activamente en su proceso de aprendizaje, lo que conduce a una mejor comprensión, retención y aplicación de los conocimientos. </a:t>
          </a:r>
          <a:endParaRPr lang="en-BE" sz="2400" b="0" kern="1200"/>
        </a:p>
      </dsp:txBody>
      <dsp:txXfrm>
        <a:off x="95953" y="143465"/>
        <a:ext cx="13614497" cy="1773693"/>
      </dsp:txXfrm>
    </dsp:sp>
    <dsp:sp modelId="{9C8DABDD-24FE-4F4F-9E2C-162B3A998074}">
      <dsp:nvSpPr>
        <dsp:cNvPr id="0" name=""/>
        <dsp:cNvSpPr/>
      </dsp:nvSpPr>
      <dsp:spPr>
        <a:xfrm>
          <a:off x="0" y="2082232"/>
          <a:ext cx="13806403" cy="196559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b="0" i="0" kern="1200"/>
            <a:t>La colaboración y la interactividad hacen que el aprendizaje sea más ameno y significativo, mientras que la integración reflexiva de la tecnología puede atender a diversos estilos y necesidades de aprendizaje. Por último, las evaluaciones y la retroalimentación son fundamentales para supervisar el progreso y garantizar el cumplimiento de los objetivos de aprendizaje, mejorando así la eficacia general de la experiencia educativa.</a:t>
          </a:r>
          <a:endParaRPr lang="en-BE" sz="2400" b="0" kern="1200"/>
        </a:p>
      </dsp:txBody>
      <dsp:txXfrm>
        <a:off x="95953" y="2178185"/>
        <a:ext cx="13614497" cy="17736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E1698-EAE9-42D1-9F0F-C90A4463A58F}">
      <dsp:nvSpPr>
        <dsp:cNvPr id="0" name=""/>
        <dsp:cNvSpPr/>
      </dsp:nvSpPr>
      <dsp:spPr>
        <a:xfrm>
          <a:off x="0" y="744"/>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Preparación previa a la clase: </a:t>
          </a:r>
          <a:r>
            <a:rPr lang="en-GB" sz="1800" b="0" i="0" kern="1200"/>
            <a:t>Los alumnos deben venir preparados, habiendo revisado previamente los materiales asignados. Esta base les permitirá implicarse a fondo durante las actividades de clase.</a:t>
          </a:r>
          <a:endParaRPr lang="en-BE" sz="1800" kern="1200"/>
        </a:p>
      </dsp:txBody>
      <dsp:txXfrm>
        <a:off x="36803" y="37547"/>
        <a:ext cx="15016292" cy="680313"/>
      </dsp:txXfrm>
    </dsp:sp>
    <dsp:sp modelId="{22FDB881-CD0A-4049-95D1-F30B144D9E38}">
      <dsp:nvSpPr>
        <dsp:cNvPr id="0" name=""/>
        <dsp:cNvSpPr/>
      </dsp:nvSpPr>
      <dsp:spPr>
        <a:xfrm>
          <a:off x="0" y="766040"/>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Actividades interactivas</a:t>
          </a:r>
          <a:r>
            <a:rPr lang="en-GB" sz="1800" b="0" i="0" kern="1200"/>
            <a:t>: Es importante incorporar actividades que promuevan la interacción entre los alumnos y entre éstos y el profesor. Esto puede incluir debates, proyectos en grupo y experimentos prácticos, que fomentan la participación activa y el pensamiento crítico.</a:t>
          </a:r>
          <a:endParaRPr lang="en-BE" sz="1800" kern="1200"/>
        </a:p>
      </dsp:txBody>
      <dsp:txXfrm>
        <a:off x="36803" y="802843"/>
        <a:ext cx="15016292" cy="680313"/>
      </dsp:txXfrm>
    </dsp:sp>
    <dsp:sp modelId="{F8CA808B-0122-47EF-B227-FC72F08DA3F2}">
      <dsp:nvSpPr>
        <dsp:cNvPr id="0" name=""/>
        <dsp:cNvSpPr/>
      </dsp:nvSpPr>
      <dsp:spPr>
        <a:xfrm>
          <a:off x="0" y="1531336"/>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Mecanismos de retroalimentación</a:t>
          </a:r>
          <a:r>
            <a:rPr lang="en-GB" sz="1800" b="0" i="0" kern="1200"/>
            <a:t>: Implementar la retroalimentación inmediata a través de cuestionarios, evaluaciones entre compañeros o plataformas interactivas ayuda a los estudiantes a comprender su progreso y sus áreas de mejora en tiempo real.</a:t>
          </a:r>
          <a:endParaRPr lang="en-BE" sz="1800" kern="1200"/>
        </a:p>
      </dsp:txBody>
      <dsp:txXfrm>
        <a:off x="36803" y="1568139"/>
        <a:ext cx="15016292" cy="680313"/>
      </dsp:txXfrm>
    </dsp:sp>
    <dsp:sp modelId="{640311D3-4860-41DE-BA58-27AF512BE166}">
      <dsp:nvSpPr>
        <dsp:cNvPr id="0" name=""/>
        <dsp:cNvSpPr/>
      </dsp:nvSpPr>
      <dsp:spPr>
        <a:xfrm>
          <a:off x="0" y="2296632"/>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Integración de la tecnología</a:t>
          </a:r>
          <a:r>
            <a:rPr lang="en-GB" sz="1800" b="0" i="0" kern="1200"/>
            <a:t>: La tecnología puede utilizarse para facilitar la colaboración, el acceso a los recursos y la entrega de tareas. Esto puede mejorar las experiencias de aprendizaje y adaptarse a diferentes estilos de aprendizaje.</a:t>
          </a:r>
          <a:endParaRPr lang="en-BE" sz="1800" kern="1200"/>
        </a:p>
      </dsp:txBody>
      <dsp:txXfrm>
        <a:off x="36803" y="2333435"/>
        <a:ext cx="15016292" cy="680313"/>
      </dsp:txXfrm>
    </dsp:sp>
    <dsp:sp modelId="{9B3436F3-59A4-4B55-985A-D57DA9EA80DD}">
      <dsp:nvSpPr>
        <dsp:cNvPr id="0" name=""/>
        <dsp:cNvSpPr/>
      </dsp:nvSpPr>
      <dsp:spPr>
        <a:xfrm>
          <a:off x="0" y="3061928"/>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Vías de aprendizaje flexibles</a:t>
          </a:r>
          <a:r>
            <a:rPr lang="en-GB" sz="1800" b="0" i="0" kern="1200"/>
            <a:t>: Los profesores pueden ofrecer diversas formas de alcanzar los objetivos de aprendizaje, atendiendo a las necesidades y preferencias individuales de los alumnos. Esto puede incluir recursos opcionales, diferentes opciones de proyectos o temas de debate variados.</a:t>
          </a:r>
          <a:endParaRPr lang="en-BE" sz="1800" kern="1200"/>
        </a:p>
      </dsp:txBody>
      <dsp:txXfrm>
        <a:off x="36803" y="3098731"/>
        <a:ext cx="15016292" cy="680313"/>
      </dsp:txXfrm>
    </dsp:sp>
    <dsp:sp modelId="{F6FCFE79-DDF7-4279-BAED-047C9214BB8C}">
      <dsp:nvSpPr>
        <dsp:cNvPr id="0" name=""/>
        <dsp:cNvSpPr/>
      </dsp:nvSpPr>
      <dsp:spPr>
        <a:xfrm>
          <a:off x="0" y="3827224"/>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Autonomía del alumno</a:t>
          </a:r>
          <a:r>
            <a:rPr lang="en-GB" sz="1800" b="0" i="0" kern="1200"/>
            <a:t>: Los profesores pueden animar a los alumnos a tomar las riendas de su aprendizaje fijando objetivos, autoevaluándose y participando en actividades de aprendizaje autodirigido. Esto fomenta el sentido de pertenencia y la motivación.</a:t>
          </a:r>
          <a:endParaRPr lang="en-BE" sz="1800" kern="1200"/>
        </a:p>
      </dsp:txBody>
      <dsp:txXfrm>
        <a:off x="36803" y="3864027"/>
        <a:ext cx="15016292" cy="680313"/>
      </dsp:txXfrm>
    </dsp:sp>
    <dsp:sp modelId="{C240A3D4-0AFD-4A26-B7C5-34388678EE40}">
      <dsp:nvSpPr>
        <dsp:cNvPr id="0" name=""/>
        <dsp:cNvSpPr/>
      </dsp:nvSpPr>
      <dsp:spPr>
        <a:xfrm>
          <a:off x="0" y="4592520"/>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Creación de comunidad</a:t>
          </a:r>
          <a:r>
            <a:rPr lang="en-GB" sz="1800" b="0" i="0" kern="1200"/>
            <a:t>: Debe crearse un entorno de aprendizaje propicio en el que los alumnos se sientan seguros para expresar sus ideas y asumir riesgos. Esto puede fomentarse mediante actividades para romper el hielo, el establecimiento de normas de clase y ejercicios periódicos de creación de equipos.</a:t>
          </a:r>
          <a:endParaRPr lang="en-BE" sz="1800" kern="1200"/>
        </a:p>
      </dsp:txBody>
      <dsp:txXfrm>
        <a:off x="36803" y="4629323"/>
        <a:ext cx="15016292" cy="680313"/>
      </dsp:txXfrm>
    </dsp:sp>
    <dsp:sp modelId="{8039B1E2-75C6-4666-AB2C-0B7FF9F10B55}">
      <dsp:nvSpPr>
        <dsp:cNvPr id="0" name=""/>
        <dsp:cNvSpPr/>
      </dsp:nvSpPr>
      <dsp:spPr>
        <a:xfrm>
          <a:off x="0" y="5357816"/>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Papel de instructor</a:t>
          </a:r>
          <a:r>
            <a:rPr lang="en-GB" sz="1800" b="0" i="0" kern="1200"/>
            <a:t>: Los profesores actúan como facilitadores más que como conferenciantes tradicionales, guiando a los estudiantes en su viaje de aprendizaje, proporcionándoles apoyo y fomentando la colaboración.</a:t>
          </a:r>
          <a:endParaRPr lang="en-BE" sz="1800" kern="1200"/>
        </a:p>
      </dsp:txBody>
      <dsp:txXfrm>
        <a:off x="36803" y="5394619"/>
        <a:ext cx="15016292" cy="680313"/>
      </dsp:txXfrm>
    </dsp:sp>
    <dsp:sp modelId="{3605CA03-9DB9-4C4A-8AD6-68606A171772}">
      <dsp:nvSpPr>
        <dsp:cNvPr id="0" name=""/>
        <dsp:cNvSpPr/>
      </dsp:nvSpPr>
      <dsp:spPr>
        <a:xfrm>
          <a:off x="0" y="6123112"/>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Estrategias de evaluación</a:t>
          </a:r>
          <a:r>
            <a:rPr lang="en-GB" sz="1800" b="0" i="0" kern="1200"/>
            <a:t>: Los profesores pueden utilizar evaluaciones formativas centradas en el proceso de aprendizaje y evaluaciones sumativas que reflejen los esfuerzos de colaboración y los logros individuales.</a:t>
          </a:r>
          <a:endParaRPr lang="en-BE" sz="1800" kern="1200"/>
        </a:p>
      </dsp:txBody>
      <dsp:txXfrm>
        <a:off x="36803" y="6159915"/>
        <a:ext cx="15016292" cy="680313"/>
      </dsp:txXfrm>
    </dsp:sp>
    <dsp:sp modelId="{5DA836CD-0527-4881-B9B4-9FB2DADC2781}">
      <dsp:nvSpPr>
        <dsp:cNvPr id="0" name=""/>
        <dsp:cNvSpPr/>
      </dsp:nvSpPr>
      <dsp:spPr>
        <a:xfrm>
          <a:off x="0" y="6888408"/>
          <a:ext cx="15089898" cy="753919"/>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i="0" kern="1200"/>
            <a:t>Reflexión y adaptación</a:t>
          </a:r>
          <a:r>
            <a:rPr lang="en-GB" sz="1800" b="0" i="0" kern="1200"/>
            <a:t>: Los profesores pueden animar a los alumnos a reflexionar sobre sus experiencias y resultados de aprendizaje. Del mismo modo, los educadores deben adaptar las estrategias de enseñanza basándose en las reacciones y el rendimiento de los alumnos para mejorar continuamente el proceso de aprendizaje.</a:t>
          </a:r>
          <a:endParaRPr lang="en-BE" sz="1800" kern="1200"/>
        </a:p>
      </dsp:txBody>
      <dsp:txXfrm>
        <a:off x="36803" y="6925211"/>
        <a:ext cx="15016292" cy="6803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4A421-60D7-4FE5-94A9-3ADD27E0C51C}">
      <dsp:nvSpPr>
        <dsp:cNvPr id="0" name=""/>
        <dsp:cNvSpPr/>
      </dsp:nvSpPr>
      <dsp:spPr>
        <a:xfrm>
          <a:off x="0" y="564"/>
          <a:ext cx="15089898" cy="13216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EA2C63-2542-4ACA-8034-8DD7F46F63FB}">
      <dsp:nvSpPr>
        <dsp:cNvPr id="0" name=""/>
        <dsp:cNvSpPr/>
      </dsp:nvSpPr>
      <dsp:spPr>
        <a:xfrm>
          <a:off x="399788" y="297928"/>
          <a:ext cx="726888" cy="7268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E3FD19-956D-471D-B0B9-BFCDAF2313FC}">
      <dsp:nvSpPr>
        <dsp:cNvPr id="0" name=""/>
        <dsp:cNvSpPr/>
      </dsp:nvSpPr>
      <dsp:spPr>
        <a:xfrm>
          <a:off x="1526465" y="564"/>
          <a:ext cx="13563432" cy="132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71" tIns="139871" rIns="139871" bIns="139871" numCol="1" spcCol="1270" anchor="ctr" anchorCtr="0">
          <a:noAutofit/>
        </a:bodyPr>
        <a:lstStyle/>
        <a:p>
          <a:pPr marL="0" lvl="0" indent="0" algn="l" defTabSz="1066800">
            <a:lnSpc>
              <a:spcPct val="100000"/>
            </a:lnSpc>
            <a:spcBef>
              <a:spcPct val="0"/>
            </a:spcBef>
            <a:spcAft>
              <a:spcPct val="35000"/>
            </a:spcAft>
            <a:buNone/>
          </a:pPr>
          <a:r>
            <a:rPr lang="en-GB" sz="2400" b="0" i="0" kern="1200"/>
            <a:t>Curso culinario: Los alumnos pueden ver un vídeo sobre seguridad alimentaria y, a continuación, completar un cuestionario sobre protocolos sanitarios.</a:t>
          </a:r>
          <a:endParaRPr lang="en-US" sz="2400" kern="1200"/>
        </a:p>
      </dsp:txBody>
      <dsp:txXfrm>
        <a:off x="1526465" y="564"/>
        <a:ext cx="13563432" cy="1321615"/>
      </dsp:txXfrm>
    </dsp:sp>
    <dsp:sp modelId="{8591D769-586B-4546-9238-136271E30D26}">
      <dsp:nvSpPr>
        <dsp:cNvPr id="0" name=""/>
        <dsp:cNvSpPr/>
      </dsp:nvSpPr>
      <dsp:spPr>
        <a:xfrm>
          <a:off x="0" y="1652584"/>
          <a:ext cx="15089898" cy="13216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CB431E-8523-4171-B6CE-AFBEADFF9B16}">
      <dsp:nvSpPr>
        <dsp:cNvPr id="0" name=""/>
        <dsp:cNvSpPr/>
      </dsp:nvSpPr>
      <dsp:spPr>
        <a:xfrm>
          <a:off x="399788" y="1949947"/>
          <a:ext cx="726888" cy="7268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567048-E78F-46F0-A9BB-F91CA365DC8E}">
      <dsp:nvSpPr>
        <dsp:cNvPr id="0" name=""/>
        <dsp:cNvSpPr/>
      </dsp:nvSpPr>
      <dsp:spPr>
        <a:xfrm>
          <a:off x="1526465" y="1652584"/>
          <a:ext cx="13563432" cy="132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71" tIns="139871" rIns="139871" bIns="139871" numCol="1" spcCol="1270" anchor="ctr" anchorCtr="0">
          <a:noAutofit/>
        </a:bodyPr>
        <a:lstStyle/>
        <a:p>
          <a:pPr marL="0" lvl="0" indent="0" algn="l" defTabSz="1066800">
            <a:lnSpc>
              <a:spcPct val="100000"/>
            </a:lnSpc>
            <a:spcBef>
              <a:spcPct val="0"/>
            </a:spcBef>
            <a:spcAft>
              <a:spcPct val="35000"/>
            </a:spcAft>
            <a:buNone/>
          </a:pPr>
          <a:r>
            <a:rPr lang="en-GB" sz="2400" b="0" i="0" kern="1200"/>
            <a:t>Curso de automoción: Los alumnos pueden revisar los diagramas de los componentes del motor y completar una breve evaluación sobre la identificación de piezas.</a:t>
          </a:r>
          <a:endParaRPr lang="en-US" sz="2400" kern="1200"/>
        </a:p>
      </dsp:txBody>
      <dsp:txXfrm>
        <a:off x="1526465" y="1652584"/>
        <a:ext cx="13563432" cy="1321615"/>
      </dsp:txXfrm>
    </dsp:sp>
    <dsp:sp modelId="{E9AFA4A3-36FE-411B-82C8-79D25DD2FA3C}">
      <dsp:nvSpPr>
        <dsp:cNvPr id="0" name=""/>
        <dsp:cNvSpPr/>
      </dsp:nvSpPr>
      <dsp:spPr>
        <a:xfrm>
          <a:off x="0" y="3304603"/>
          <a:ext cx="15089898" cy="132161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9BCACB-591C-4A0F-96E4-DF7E1A309007}">
      <dsp:nvSpPr>
        <dsp:cNvPr id="0" name=""/>
        <dsp:cNvSpPr/>
      </dsp:nvSpPr>
      <dsp:spPr>
        <a:xfrm>
          <a:off x="399788" y="3601967"/>
          <a:ext cx="726888" cy="7268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26702D-E8E5-463E-A18C-2284251A30E5}">
      <dsp:nvSpPr>
        <dsp:cNvPr id="0" name=""/>
        <dsp:cNvSpPr/>
      </dsp:nvSpPr>
      <dsp:spPr>
        <a:xfrm>
          <a:off x="1526465" y="3304603"/>
          <a:ext cx="13563432" cy="13216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871" tIns="139871" rIns="139871" bIns="139871" numCol="1" spcCol="1270" anchor="ctr" anchorCtr="0">
          <a:noAutofit/>
        </a:bodyPr>
        <a:lstStyle/>
        <a:p>
          <a:pPr marL="0" lvl="0" indent="0" algn="l" defTabSz="1066800">
            <a:lnSpc>
              <a:spcPct val="100000"/>
            </a:lnSpc>
            <a:spcBef>
              <a:spcPct val="0"/>
            </a:spcBef>
            <a:spcAft>
              <a:spcPct val="35000"/>
            </a:spcAft>
            <a:buNone/>
          </a:pPr>
          <a:r>
            <a:rPr lang="en-GB" sz="2400" b="0" i="0" kern="1200"/>
            <a:t>Curso sobre asistencia sanitaria: Los estudiantes pueden ver un vídeo sobre la seguridad del paciente y completar una reflexión sobre las mejores prácticas</a:t>
          </a:r>
          <a:endParaRPr lang="en-US" sz="2400" kern="1200"/>
        </a:p>
      </dsp:txBody>
      <dsp:txXfrm>
        <a:off x="1526465" y="3304603"/>
        <a:ext cx="13563432" cy="132161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30E83-119B-4234-BBB4-52E4F2BAE52E}">
      <dsp:nvSpPr>
        <dsp:cNvPr id="0" name=""/>
        <dsp:cNvSpPr/>
      </dsp:nvSpPr>
      <dsp:spPr>
        <a:xfrm>
          <a:off x="13262" y="1854905"/>
          <a:ext cx="3964045" cy="248991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Proyectos en grupo: Los profesores pueden asignar a los equipos tareas del mundo real como el montaje de equipos, la planificación de un procedimiento de servicio o la realización de una auditoría de seguridad.</a:t>
          </a:r>
          <a:endParaRPr lang="en-BE" sz="1800" kern="1200"/>
        </a:p>
      </dsp:txBody>
      <dsp:txXfrm>
        <a:off x="86189" y="1927832"/>
        <a:ext cx="3818191" cy="2344062"/>
      </dsp:txXfrm>
    </dsp:sp>
    <dsp:sp modelId="{2DADC887-5E27-4D39-A0DE-CB589ACFD708}">
      <dsp:nvSpPr>
        <dsp:cNvPr id="0" name=""/>
        <dsp:cNvSpPr/>
      </dsp:nvSpPr>
      <dsp:spPr>
        <a:xfrm>
          <a:off x="4373712" y="2608321"/>
          <a:ext cx="840377" cy="98308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BE" sz="1400" kern="1200"/>
        </a:p>
      </dsp:txBody>
      <dsp:txXfrm>
        <a:off x="4373712" y="2804938"/>
        <a:ext cx="588264" cy="589849"/>
      </dsp:txXfrm>
    </dsp:sp>
    <dsp:sp modelId="{6E9CE162-FA00-49DB-8F1B-71EC8903565E}">
      <dsp:nvSpPr>
        <dsp:cNvPr id="0" name=""/>
        <dsp:cNvSpPr/>
      </dsp:nvSpPr>
      <dsp:spPr>
        <a:xfrm>
          <a:off x="5562926" y="1854905"/>
          <a:ext cx="3964045" cy="248991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Estaciones rotativas: Deben crearse estaciones en las que los alumnos realicen varias partes de una tarea compleja, como inspeccionar, reparar y probar un dispositivo. Haga rotar a los alumnos por cada estación para garantizar el desarrollo integral de las habilidades.</a:t>
          </a:r>
          <a:endParaRPr lang="en-BE" sz="1800" kern="1200"/>
        </a:p>
      </dsp:txBody>
      <dsp:txXfrm>
        <a:off x="5635853" y="1927832"/>
        <a:ext cx="3818191" cy="2344062"/>
      </dsp:txXfrm>
    </dsp:sp>
    <dsp:sp modelId="{14D636C6-180A-4A42-9345-DD5BD71CF05C}">
      <dsp:nvSpPr>
        <dsp:cNvPr id="0" name=""/>
        <dsp:cNvSpPr/>
      </dsp:nvSpPr>
      <dsp:spPr>
        <a:xfrm>
          <a:off x="9923376" y="2608321"/>
          <a:ext cx="840377" cy="98308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BE" sz="1400" kern="1200"/>
        </a:p>
      </dsp:txBody>
      <dsp:txXfrm>
        <a:off x="9923376" y="2804938"/>
        <a:ext cx="588264" cy="589849"/>
      </dsp:txXfrm>
    </dsp:sp>
    <dsp:sp modelId="{86A532AF-064A-4FBB-8B36-DE623F651957}">
      <dsp:nvSpPr>
        <dsp:cNvPr id="0" name=""/>
        <dsp:cNvSpPr/>
      </dsp:nvSpPr>
      <dsp:spPr>
        <a:xfrm>
          <a:off x="11112589" y="1854905"/>
          <a:ext cx="3964045" cy="248991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Enseñanza entre iguales: Los alumnos pueden enseñar por turnos una parte específica de la tarea a sus compañeros, reforzando su comprensión y aumentando su confianza.</a:t>
          </a:r>
          <a:endParaRPr lang="en-BE" sz="1800" kern="1200"/>
        </a:p>
      </dsp:txBody>
      <dsp:txXfrm>
        <a:off x="11185516" y="1927832"/>
        <a:ext cx="3818191" cy="23440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34092-FDCC-47BA-B4DC-10DCFAC45C22}">
      <dsp:nvSpPr>
        <dsp:cNvPr id="0" name=""/>
        <dsp:cNvSpPr/>
      </dsp:nvSpPr>
      <dsp:spPr>
        <a:xfrm>
          <a:off x="1776042" y="1438924"/>
          <a:ext cx="1408982" cy="14089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664661-6D72-4EA8-963C-77BB08B6920D}">
      <dsp:nvSpPr>
        <dsp:cNvPr id="0" name=""/>
        <dsp:cNvSpPr/>
      </dsp:nvSpPr>
      <dsp:spPr>
        <a:xfrm>
          <a:off x="914997" y="3511141"/>
          <a:ext cx="3131071" cy="234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a:t>Participación: La participación puede rastrearse a través de plataformas digitales (por ejemplo, foros de debate en línea) o actividades en clase (por ejemplo, tareas en grupo).</a:t>
          </a:r>
          <a:endParaRPr lang="en-US" sz="1600" kern="1200"/>
        </a:p>
      </dsp:txBody>
      <dsp:txXfrm>
        <a:off x="914997" y="3511141"/>
        <a:ext cx="3131071" cy="2347734"/>
      </dsp:txXfrm>
    </dsp:sp>
    <dsp:sp modelId="{E9A98F6B-3E8E-48EB-8005-5CD9DE2D5C4E}">
      <dsp:nvSpPr>
        <dsp:cNvPr id="0" name=""/>
        <dsp:cNvSpPr/>
      </dsp:nvSpPr>
      <dsp:spPr>
        <a:xfrm>
          <a:off x="5455050" y="1438924"/>
          <a:ext cx="1408982" cy="14089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5974C7-ED38-49BC-A65A-7B8F7EB3FD6E}">
      <dsp:nvSpPr>
        <dsp:cNvPr id="0" name=""/>
        <dsp:cNvSpPr/>
      </dsp:nvSpPr>
      <dsp:spPr>
        <a:xfrm>
          <a:off x="4594006" y="3511141"/>
          <a:ext cx="3131071" cy="234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a:t>Dominio de las destrezas: Se pueden evaluar los productos finales del trabajo en grupo, las reflexiones individuales y las demostraciones prácticas.</a:t>
          </a:r>
          <a:endParaRPr lang="en-US" sz="1600" kern="1200"/>
        </a:p>
      </dsp:txBody>
      <dsp:txXfrm>
        <a:off x="4594006" y="3511141"/>
        <a:ext cx="3131071" cy="2347734"/>
      </dsp:txXfrm>
    </dsp:sp>
    <dsp:sp modelId="{07C794F9-9C61-499A-A265-6CF8C59F8349}">
      <dsp:nvSpPr>
        <dsp:cNvPr id="0" name=""/>
        <dsp:cNvSpPr/>
      </dsp:nvSpPr>
      <dsp:spPr>
        <a:xfrm>
          <a:off x="9134059" y="1438924"/>
          <a:ext cx="1408982" cy="14089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440DB0-36D9-452D-9C68-DE5CF555C9FF}">
      <dsp:nvSpPr>
        <dsp:cNvPr id="0" name=""/>
        <dsp:cNvSpPr/>
      </dsp:nvSpPr>
      <dsp:spPr>
        <a:xfrm>
          <a:off x="8273014" y="3511141"/>
          <a:ext cx="3131071" cy="234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a:t>Evaluación de las habilidades interpersonales:  Los formularios de opinión de los compañeros, los debates en grupo y las observaciones del instructor pueden utilizarse para evaluar las capacidades de trabajo en equipo, comunicación, liderazgo y resolución de problemas.</a:t>
          </a:r>
          <a:endParaRPr lang="en-US" sz="1600" kern="1200"/>
        </a:p>
      </dsp:txBody>
      <dsp:txXfrm>
        <a:off x="8273014" y="3511141"/>
        <a:ext cx="3131071" cy="2347734"/>
      </dsp:txXfrm>
    </dsp:sp>
    <dsp:sp modelId="{00308C12-5FE6-443F-AFE0-F94F9FC53962}">
      <dsp:nvSpPr>
        <dsp:cNvPr id="0" name=""/>
        <dsp:cNvSpPr/>
      </dsp:nvSpPr>
      <dsp:spPr>
        <a:xfrm>
          <a:off x="12813067" y="1438924"/>
          <a:ext cx="1408982" cy="140898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C9461-D447-4D67-B4B2-A247D6B0AA4C}">
      <dsp:nvSpPr>
        <dsp:cNvPr id="0" name=""/>
        <dsp:cNvSpPr/>
      </dsp:nvSpPr>
      <dsp:spPr>
        <a:xfrm>
          <a:off x="11952023" y="3511141"/>
          <a:ext cx="3131071" cy="2347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1" i="0" kern="1200"/>
            <a:t>Retroalimentación continua: La retroalimentación continua y formativa debe proporcionarse durante las actividades para ayudar a los estudiantes a mejorar de forma colaborativa.</a:t>
          </a:r>
          <a:endParaRPr lang="en-US" sz="1600" kern="1200"/>
        </a:p>
      </dsp:txBody>
      <dsp:txXfrm>
        <a:off x="11952023" y="3511141"/>
        <a:ext cx="3131071" cy="234773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443DADF0-C6BA-7344-D2C8-25A09E2CF889}"/>
            </a:ext>
          </a:extLst>
        </p:cNvPr>
        <p:cNvGrpSpPr/>
        <p:nvPr/>
      </p:nvGrpSpPr>
      <p:grpSpPr>
        <a:xfrm>
          <a:off x="0" y="0"/>
          <a:ext cx="0" cy="0"/>
          <a:chOff x="0" y="0"/>
          <a:chExt cx="0" cy="0"/>
        </a:xfrm>
      </p:grpSpPr>
      <p:sp>
        <p:nvSpPr>
          <p:cNvPr id="160" name="Google Shape;160;p6:notes">
            <a:extLst>
              <a:ext uri="{FF2B5EF4-FFF2-40B4-BE49-F238E27FC236}">
                <a16:creationId xmlns:a16="http://schemas.microsoft.com/office/drawing/2014/main" id="{D41AB653-5C95-25B4-4124-5D250FEB1A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a:extLst>
              <a:ext uri="{FF2B5EF4-FFF2-40B4-BE49-F238E27FC236}">
                <a16:creationId xmlns:a16="http://schemas.microsoft.com/office/drawing/2014/main" id="{54A014C9-306F-2114-BA06-FFA62516B1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3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89A418AD-C11F-64CC-D5AF-8BBCD48EEAC4}"/>
            </a:ext>
          </a:extLst>
        </p:cNvPr>
        <p:cNvGrpSpPr/>
        <p:nvPr/>
      </p:nvGrpSpPr>
      <p:grpSpPr>
        <a:xfrm>
          <a:off x="0" y="0"/>
          <a:ext cx="0" cy="0"/>
          <a:chOff x="0" y="0"/>
          <a:chExt cx="0" cy="0"/>
        </a:xfrm>
      </p:grpSpPr>
      <p:sp>
        <p:nvSpPr>
          <p:cNvPr id="174" name="Google Shape;174;p7:notes">
            <a:extLst>
              <a:ext uri="{FF2B5EF4-FFF2-40B4-BE49-F238E27FC236}">
                <a16:creationId xmlns:a16="http://schemas.microsoft.com/office/drawing/2014/main" id="{F6C2D540-6FFE-996F-245D-C0BC544F52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a:extLst>
              <a:ext uri="{FF2B5EF4-FFF2-40B4-BE49-F238E27FC236}">
                <a16:creationId xmlns:a16="http://schemas.microsoft.com/office/drawing/2014/main" id="{69F9A61D-FE59-5275-E1EB-6AB15D57CE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7275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752AAAF9-B9A1-39DF-7A08-C7469741814A}"/>
            </a:ext>
          </a:extLst>
        </p:cNvPr>
        <p:cNvGrpSpPr/>
        <p:nvPr/>
      </p:nvGrpSpPr>
      <p:grpSpPr>
        <a:xfrm>
          <a:off x="0" y="0"/>
          <a:ext cx="0" cy="0"/>
          <a:chOff x="0" y="0"/>
          <a:chExt cx="0" cy="0"/>
        </a:xfrm>
      </p:grpSpPr>
      <p:sp>
        <p:nvSpPr>
          <p:cNvPr id="174" name="Google Shape;174;p7:notes">
            <a:extLst>
              <a:ext uri="{FF2B5EF4-FFF2-40B4-BE49-F238E27FC236}">
                <a16:creationId xmlns:a16="http://schemas.microsoft.com/office/drawing/2014/main" id="{1C159970-BD72-33D2-AF9D-E6F9370002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a:extLst>
              <a:ext uri="{FF2B5EF4-FFF2-40B4-BE49-F238E27FC236}">
                <a16:creationId xmlns:a16="http://schemas.microsoft.com/office/drawing/2014/main" id="{D8CB31B3-D5FC-0077-AD5C-732913FBE0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7163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A05631EA-EF7A-C58D-2261-3BDC571F4CBD}"/>
            </a:ext>
          </a:extLst>
        </p:cNvPr>
        <p:cNvGrpSpPr/>
        <p:nvPr/>
      </p:nvGrpSpPr>
      <p:grpSpPr>
        <a:xfrm>
          <a:off x="0" y="0"/>
          <a:ext cx="0" cy="0"/>
          <a:chOff x="0" y="0"/>
          <a:chExt cx="0" cy="0"/>
        </a:xfrm>
      </p:grpSpPr>
      <p:sp>
        <p:nvSpPr>
          <p:cNvPr id="174" name="Google Shape;174;p7:notes">
            <a:extLst>
              <a:ext uri="{FF2B5EF4-FFF2-40B4-BE49-F238E27FC236}">
                <a16:creationId xmlns:a16="http://schemas.microsoft.com/office/drawing/2014/main" id="{72F334DA-10B5-4A76-5EBC-C7368BB1DF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a:extLst>
              <a:ext uri="{FF2B5EF4-FFF2-40B4-BE49-F238E27FC236}">
                <a16:creationId xmlns:a16="http://schemas.microsoft.com/office/drawing/2014/main" id="{92C745BE-B785-5A6A-4921-64D6E88038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18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82DCBFA7-FB7B-7068-59D9-44BE5009F564}"/>
            </a:ext>
          </a:extLst>
        </p:cNvPr>
        <p:cNvGrpSpPr/>
        <p:nvPr/>
      </p:nvGrpSpPr>
      <p:grpSpPr>
        <a:xfrm>
          <a:off x="0" y="0"/>
          <a:ext cx="0" cy="0"/>
          <a:chOff x="0" y="0"/>
          <a:chExt cx="0" cy="0"/>
        </a:xfrm>
      </p:grpSpPr>
      <p:sp>
        <p:nvSpPr>
          <p:cNvPr id="174" name="Google Shape;174;p7:notes">
            <a:extLst>
              <a:ext uri="{FF2B5EF4-FFF2-40B4-BE49-F238E27FC236}">
                <a16:creationId xmlns:a16="http://schemas.microsoft.com/office/drawing/2014/main" id="{B8A7B8D2-7014-180F-7342-67FB108DEA8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a:extLst>
              <a:ext uri="{FF2B5EF4-FFF2-40B4-BE49-F238E27FC236}">
                <a16:creationId xmlns:a16="http://schemas.microsoft.com/office/drawing/2014/main" id="{65228E1E-F8B6-F9E6-9E84-2A39675E91D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3886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FDBEED86-42C3-1F42-9D7F-58A4D3B03565}"/>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2CABE9AC-C090-F75D-882C-6A03B55AF5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9DFD461D-1704-B70C-17B9-908F8605EE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15317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0EDBAED2-9717-CFD5-B39E-0C19765F291C}"/>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093C56A3-8FFE-CED7-64CE-1D9A0CBBFD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581B8F03-FDB8-892E-B41B-5A14E4B73B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3889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a:extLst>
            <a:ext uri="{FF2B5EF4-FFF2-40B4-BE49-F238E27FC236}">
              <a16:creationId xmlns:a16="http://schemas.microsoft.com/office/drawing/2014/main" id="{236FD912-3C7D-A49B-105F-D87E874C4897}"/>
            </a:ext>
          </a:extLst>
        </p:cNvPr>
        <p:cNvGrpSpPr/>
        <p:nvPr/>
      </p:nvGrpSpPr>
      <p:grpSpPr>
        <a:xfrm>
          <a:off x="0" y="0"/>
          <a:ext cx="0" cy="0"/>
          <a:chOff x="0" y="0"/>
          <a:chExt cx="0" cy="0"/>
        </a:xfrm>
      </p:grpSpPr>
      <p:sp>
        <p:nvSpPr>
          <p:cNvPr id="174" name="Google Shape;174;p7:notes">
            <a:extLst>
              <a:ext uri="{FF2B5EF4-FFF2-40B4-BE49-F238E27FC236}">
                <a16:creationId xmlns:a16="http://schemas.microsoft.com/office/drawing/2014/main" id="{B8560FD8-F23F-7AAD-5FB4-A872E2678F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7:notes">
            <a:extLst>
              <a:ext uri="{FF2B5EF4-FFF2-40B4-BE49-F238E27FC236}">
                <a16:creationId xmlns:a16="http://schemas.microsoft.com/office/drawing/2014/main" id="{ABDDDCCA-9866-248E-11C8-9046C7FE88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2860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27B365BB-F129-CD19-49BC-1819DE2C130B}"/>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A57D36CC-44D1-1B59-374D-4FAE5035D3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2D059234-821D-867C-C782-4633D8082E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7498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B00CA28E-CE44-A2C7-DED6-D6617B63519A}"/>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A95C1D4A-5A61-E314-943D-7D8191AB8C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C9BBC5E4-6524-880D-A7A5-372FB226119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7655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a:extLst>
            <a:ext uri="{FF2B5EF4-FFF2-40B4-BE49-F238E27FC236}">
              <a16:creationId xmlns:a16="http://schemas.microsoft.com/office/drawing/2014/main" id="{995D5FEF-8649-D891-7CEB-6D571D1191CA}"/>
            </a:ext>
          </a:extLst>
        </p:cNvPr>
        <p:cNvGrpSpPr/>
        <p:nvPr/>
      </p:nvGrpSpPr>
      <p:grpSpPr>
        <a:xfrm>
          <a:off x="0" y="0"/>
          <a:ext cx="0" cy="0"/>
          <a:chOff x="0" y="0"/>
          <a:chExt cx="0" cy="0"/>
        </a:xfrm>
      </p:grpSpPr>
      <p:sp>
        <p:nvSpPr>
          <p:cNvPr id="106" name="Google Shape;106;p3:notes">
            <a:extLst>
              <a:ext uri="{FF2B5EF4-FFF2-40B4-BE49-F238E27FC236}">
                <a16:creationId xmlns:a16="http://schemas.microsoft.com/office/drawing/2014/main" id="{51FD8E33-CDBC-2328-2068-742E670DF4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a:extLst>
              <a:ext uri="{FF2B5EF4-FFF2-40B4-BE49-F238E27FC236}">
                <a16:creationId xmlns:a16="http://schemas.microsoft.com/office/drawing/2014/main" id="{C3267A37-A768-84EC-9A59-F9CB6694EA6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41561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E318DC51-E537-A414-62B0-983C787EF2A8}"/>
            </a:ext>
          </a:extLst>
        </p:cNvPr>
        <p:cNvGrpSpPr/>
        <p:nvPr/>
      </p:nvGrpSpPr>
      <p:grpSpPr>
        <a:xfrm>
          <a:off x="0" y="0"/>
          <a:ext cx="0" cy="0"/>
          <a:chOff x="0" y="0"/>
          <a:chExt cx="0" cy="0"/>
        </a:xfrm>
      </p:grpSpPr>
      <p:sp>
        <p:nvSpPr>
          <p:cNvPr id="127" name="Google Shape;127;p4:notes">
            <a:extLst>
              <a:ext uri="{FF2B5EF4-FFF2-40B4-BE49-F238E27FC236}">
                <a16:creationId xmlns:a16="http://schemas.microsoft.com/office/drawing/2014/main" id="{FBF28561-4B2F-A5B3-92C0-F4FFB66D9C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4:notes">
            <a:extLst>
              <a:ext uri="{FF2B5EF4-FFF2-40B4-BE49-F238E27FC236}">
                <a16:creationId xmlns:a16="http://schemas.microsoft.com/office/drawing/2014/main" id="{ACBFF5EE-2107-D2C0-FC5C-2DA0CB7F77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5548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645E2D36-204E-7EB9-5DEC-90E0597B36E6}"/>
            </a:ext>
          </a:extLst>
        </p:cNvPr>
        <p:cNvGrpSpPr/>
        <p:nvPr/>
      </p:nvGrpSpPr>
      <p:grpSpPr>
        <a:xfrm>
          <a:off x="0" y="0"/>
          <a:ext cx="0" cy="0"/>
          <a:chOff x="0" y="0"/>
          <a:chExt cx="0" cy="0"/>
        </a:xfrm>
      </p:grpSpPr>
      <p:sp>
        <p:nvSpPr>
          <p:cNvPr id="160" name="Google Shape;160;p6:notes">
            <a:extLst>
              <a:ext uri="{FF2B5EF4-FFF2-40B4-BE49-F238E27FC236}">
                <a16:creationId xmlns:a16="http://schemas.microsoft.com/office/drawing/2014/main" id="{B724FC47-A528-33DB-A460-1FD3D4DA7A2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a:extLst>
              <a:ext uri="{FF2B5EF4-FFF2-40B4-BE49-F238E27FC236}">
                <a16:creationId xmlns:a16="http://schemas.microsoft.com/office/drawing/2014/main" id="{373F1FE9-C8D0-D0D8-928B-711395B681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014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1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1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1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1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1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1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9"/>
          <p:cNvSpPr>
            <a:spLocks noGrp="1"/>
          </p:cNvSpPr>
          <p:nvPr>
            <p:ph type="pic" idx="2"/>
          </p:nvPr>
        </p:nvSpPr>
        <p:spPr>
          <a:xfrm>
            <a:off x="1792288" y="612775"/>
            <a:ext cx="5486400" cy="4114800"/>
          </a:xfrm>
          <a:prstGeom prst="rect">
            <a:avLst/>
          </a:prstGeom>
          <a:noFill/>
          <a:ln>
            <a:noFill/>
          </a:ln>
        </p:spPr>
      </p:sp>
      <p:sp>
        <p:nvSpPr>
          <p:cNvPr id="64" name="Google Shape;64;p1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image" Target="../media/image20.png"/><Relationship Id="rId7" Type="http://schemas.openxmlformats.org/officeDocument/2006/relationships/image" Target="../media/image3.png"/><Relationship Id="rId12"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diagramColors" Target="../diagrams/colors7.xml"/><Relationship Id="rId5" Type="http://schemas.openxmlformats.org/officeDocument/2006/relationships/image" Target="../media/image1.png"/><Relationship Id="rId10" Type="http://schemas.openxmlformats.org/officeDocument/2006/relationships/diagramQuickStyle" Target="../diagrams/quickStyle7.xml"/><Relationship Id="rId4" Type="http://schemas.openxmlformats.org/officeDocument/2006/relationships/image" Target="../media/image21.png"/><Relationship Id="rId9"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image" Target="../media/image20.png"/><Relationship Id="rId7" Type="http://schemas.openxmlformats.org/officeDocument/2006/relationships/image" Target="../media/image3.png"/><Relationship Id="rId12"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diagramColors" Target="../diagrams/colors8.xml"/><Relationship Id="rId5" Type="http://schemas.openxmlformats.org/officeDocument/2006/relationships/image" Target="../media/image1.png"/><Relationship Id="rId10" Type="http://schemas.openxmlformats.org/officeDocument/2006/relationships/diagramQuickStyle" Target="../diagrams/quickStyle8.xml"/><Relationship Id="rId4" Type="http://schemas.openxmlformats.org/officeDocument/2006/relationships/image" Target="../media/image21.png"/><Relationship Id="rId9"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blog.acer.com/en/discussion/801/how-to-develop-and-manage-a-successful-flipped-classroom-mode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1.png"/><Relationship Id="rId7" Type="http://schemas.openxmlformats.org/officeDocument/2006/relationships/diagramLayout" Target="../diagrams/layout9.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Data" Target="../diagrams/data9.xml"/><Relationship Id="rId5" Type="http://schemas.openxmlformats.org/officeDocument/2006/relationships/image" Target="../media/image3.png"/><Relationship Id="rId10" Type="http://schemas.microsoft.com/office/2007/relationships/diagramDrawing" Target="../diagrams/drawing9.xml"/><Relationship Id="rId4" Type="http://schemas.openxmlformats.org/officeDocument/2006/relationships/image" Target="../media/image2.png"/><Relationship Id="rId9" Type="http://schemas.openxmlformats.org/officeDocument/2006/relationships/diagramColors" Target="../diagrams/colors9.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1.png"/><Relationship Id="rId7" Type="http://schemas.openxmlformats.org/officeDocument/2006/relationships/diagramLayout" Target="../diagrams/layout10.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Data" Target="../diagrams/data10.xml"/><Relationship Id="rId5" Type="http://schemas.openxmlformats.org/officeDocument/2006/relationships/image" Target="../media/image3.png"/><Relationship Id="rId10" Type="http://schemas.microsoft.com/office/2007/relationships/diagramDrawing" Target="../diagrams/drawing10.xml"/><Relationship Id="rId4" Type="http://schemas.openxmlformats.org/officeDocument/2006/relationships/image" Target="../media/image2.png"/><Relationship Id="rId9" Type="http://schemas.openxmlformats.org/officeDocument/2006/relationships/diagramColors" Target="../diagrams/colors10.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1.xml"/><Relationship Id="rId3" Type="http://schemas.openxmlformats.org/officeDocument/2006/relationships/image" Target="../media/image1.png"/><Relationship Id="rId7" Type="http://schemas.openxmlformats.org/officeDocument/2006/relationships/diagramLayout" Target="../diagrams/layout1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Data" Target="../diagrams/data11.xml"/><Relationship Id="rId5" Type="http://schemas.openxmlformats.org/officeDocument/2006/relationships/image" Target="../media/image3.png"/><Relationship Id="rId10" Type="http://schemas.microsoft.com/office/2007/relationships/diagramDrawing" Target="../diagrams/drawing11.xml"/><Relationship Id="rId4" Type="http://schemas.openxmlformats.org/officeDocument/2006/relationships/image" Target="../media/image2.png"/><Relationship Id="rId9" Type="http://schemas.openxmlformats.org/officeDocument/2006/relationships/diagramColors" Target="../diagrams/colors11.xml"/></Relationships>
</file>

<file path=ppt/slides/_rels/slide16.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image" Target="../media/image1.png"/><Relationship Id="rId7" Type="http://schemas.openxmlformats.org/officeDocument/2006/relationships/diagramLayout" Target="../diagrams/layout12.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Data" Target="../diagrams/data12.xml"/><Relationship Id="rId5" Type="http://schemas.openxmlformats.org/officeDocument/2006/relationships/image" Target="../media/image3.png"/><Relationship Id="rId10" Type="http://schemas.microsoft.com/office/2007/relationships/diagramDrawing" Target="../diagrams/drawing12.xml"/><Relationship Id="rId4" Type="http://schemas.openxmlformats.org/officeDocument/2006/relationships/image" Target="../media/image2.png"/><Relationship Id="rId9" Type="http://schemas.openxmlformats.org/officeDocument/2006/relationships/diagramColors" Target="../diagrams/colors12.xml"/></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13.xml"/><Relationship Id="rId3" Type="http://schemas.openxmlformats.org/officeDocument/2006/relationships/image" Target="../media/image1.png"/><Relationship Id="rId7" Type="http://schemas.openxmlformats.org/officeDocument/2006/relationships/diagramLayout" Target="../diagrams/layout1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Data" Target="../diagrams/data13.xml"/><Relationship Id="rId5" Type="http://schemas.openxmlformats.org/officeDocument/2006/relationships/image" Target="../media/image3.png"/><Relationship Id="rId10" Type="http://schemas.microsoft.com/office/2007/relationships/diagramDrawing" Target="../diagrams/drawing13.xml"/><Relationship Id="rId4" Type="http://schemas.openxmlformats.org/officeDocument/2006/relationships/image" Target="../media/image2.png"/><Relationship Id="rId9" Type="http://schemas.openxmlformats.org/officeDocument/2006/relationships/diagramColors" Target="../diagrams/colors13.xml"/></Relationships>
</file>

<file path=ppt/slides/_rels/slide1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14.xml"/><Relationship Id="rId3" Type="http://schemas.openxmlformats.org/officeDocument/2006/relationships/image" Target="../media/image1.png"/><Relationship Id="rId7" Type="http://schemas.openxmlformats.org/officeDocument/2006/relationships/diagramLayout" Target="../diagrams/layout14.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Data" Target="../diagrams/data14.xml"/><Relationship Id="rId5" Type="http://schemas.openxmlformats.org/officeDocument/2006/relationships/image" Target="../media/image3.png"/><Relationship Id="rId10" Type="http://schemas.microsoft.com/office/2007/relationships/diagramDrawing" Target="../diagrams/drawing14.xml"/><Relationship Id="rId4" Type="http://schemas.openxmlformats.org/officeDocument/2006/relationships/image" Target="../media/image2.png"/><Relationship Id="rId9" Type="http://schemas.openxmlformats.org/officeDocument/2006/relationships/diagramColors" Target="../diagrams/colors14.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png"/><Relationship Id="rId7"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4.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png"/><Relationship Id="rId7" Type="http://schemas.openxmlformats.org/officeDocument/2006/relationships/diagramLayout" Target="../diagrams/layout1.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png"/><Relationship Id="rId7" Type="http://schemas.openxmlformats.org/officeDocument/2006/relationships/diagramLayout" Target="../diagrams/layout2.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2.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6.png"/><Relationship Id="rId7" Type="http://schemas.openxmlformats.org/officeDocument/2006/relationships/diagramData" Target="../diagrams/data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11" Type="http://schemas.microsoft.com/office/2007/relationships/diagramDrawing" Target="../diagrams/drawing3.xml"/><Relationship Id="rId5" Type="http://schemas.openxmlformats.org/officeDocument/2006/relationships/image" Target="../media/image2.png"/><Relationship Id="rId10" Type="http://schemas.openxmlformats.org/officeDocument/2006/relationships/diagramColors" Target="../diagrams/colors3.xml"/><Relationship Id="rId4" Type="http://schemas.openxmlformats.org/officeDocument/2006/relationships/image" Target="../media/image1.png"/><Relationship Id="rId9"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png"/><Relationship Id="rId7" Type="http://schemas.openxmlformats.org/officeDocument/2006/relationships/diagramLayout" Target="../diagrams/layout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Data" Target="../diagrams/data4.xml"/><Relationship Id="rId5" Type="http://schemas.openxmlformats.org/officeDocument/2006/relationships/image" Target="../media/image3.png"/><Relationship Id="rId10" Type="http://schemas.microsoft.com/office/2007/relationships/diagramDrawing" Target="../diagrams/drawing4.xml"/><Relationship Id="rId4" Type="http://schemas.openxmlformats.org/officeDocument/2006/relationships/image" Target="../media/image2.png"/><Relationship Id="rId9" Type="http://schemas.openxmlformats.org/officeDocument/2006/relationships/diagramColors" Target="../diagrams/colors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pn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image" Target="../media/image3.png"/><Relationship Id="rId5" Type="http://schemas.openxmlformats.org/officeDocument/2006/relationships/diagramLayout" Target="../diagrams/layout5.xml"/><Relationship Id="rId10" Type="http://schemas.openxmlformats.org/officeDocument/2006/relationships/image" Target="../media/image2.png"/><Relationship Id="rId4" Type="http://schemas.openxmlformats.org/officeDocument/2006/relationships/diagramData" Target="../diagrams/data5.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0.png"/><Relationship Id="rId7" Type="http://schemas.openxmlformats.org/officeDocument/2006/relationships/diagramQuickStyle" Target="../diagrams/quickStyle6.xml"/><Relationship Id="rId12"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6.xml"/><Relationship Id="rId11" Type="http://schemas.openxmlformats.org/officeDocument/2006/relationships/image" Target="../media/image2.png"/><Relationship Id="rId5" Type="http://schemas.openxmlformats.org/officeDocument/2006/relationships/diagramData" Target="../diagrams/data6.xml"/><Relationship Id="rId10" Type="http://schemas.openxmlformats.org/officeDocument/2006/relationships/image" Target="../media/image1.png"/><Relationship Id="rId4" Type="http://schemas.openxmlformats.org/officeDocument/2006/relationships/image" Target="../media/image21.pn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3544664"/>
            <a:ext cx="9259269" cy="295465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4000" b="0" i="0" u="none" strike="noStrike" cap="none" dirty="0" err="1">
                <a:solidFill>
                  <a:srgbClr val="FB8709"/>
                </a:solidFill>
                <a:latin typeface="Arial"/>
                <a:ea typeface="Arial"/>
                <a:cs typeface="Arial"/>
                <a:sym typeface="Arial"/>
              </a:rPr>
              <a:t>Módulo</a:t>
            </a:r>
            <a:r>
              <a:rPr lang="en-GB" sz="4000" b="0" i="0" u="none" strike="noStrike" cap="none" dirty="0">
                <a:solidFill>
                  <a:srgbClr val="FB8709"/>
                </a:solidFill>
                <a:latin typeface="Arial"/>
                <a:ea typeface="Arial"/>
                <a:cs typeface="Arial"/>
                <a:sym typeface="Arial"/>
              </a:rPr>
              <a:t> 3: </a:t>
            </a:r>
            <a:r>
              <a:rPr lang="en-GB" sz="4000" b="0" i="0" u="none" strike="noStrike" cap="none" dirty="0" err="1">
                <a:solidFill>
                  <a:srgbClr val="FB8709"/>
                </a:solidFill>
                <a:latin typeface="Arial"/>
                <a:ea typeface="Arial"/>
                <a:cs typeface="Arial"/>
                <a:sym typeface="Arial"/>
              </a:rPr>
              <a:t>Diseño</a:t>
            </a:r>
            <a:r>
              <a:rPr lang="en-GB" sz="4000" b="0" i="0" u="none" strike="noStrike" cap="none" dirty="0">
                <a:solidFill>
                  <a:srgbClr val="FB8709"/>
                </a:solidFill>
                <a:latin typeface="Arial"/>
                <a:ea typeface="Arial"/>
                <a:cs typeface="Arial"/>
                <a:sym typeface="Arial"/>
              </a:rPr>
              <a:t> de </a:t>
            </a:r>
            <a:r>
              <a:rPr lang="en-GB" sz="4000" b="0" i="0" u="none" strike="noStrike" cap="none" dirty="0" err="1">
                <a:solidFill>
                  <a:srgbClr val="FB8709"/>
                </a:solidFill>
                <a:latin typeface="Arial"/>
                <a:ea typeface="Arial"/>
                <a:cs typeface="Arial"/>
                <a:sym typeface="Arial"/>
              </a:rPr>
              <a:t>lecciones</a:t>
            </a:r>
            <a:r>
              <a:rPr lang="en-GB" sz="4000" b="0" i="0" u="none" strike="noStrike" cap="none" dirty="0">
                <a:solidFill>
                  <a:srgbClr val="FB8709"/>
                </a:solidFill>
                <a:latin typeface="Arial"/>
                <a:ea typeface="Arial"/>
                <a:cs typeface="Arial"/>
                <a:sym typeface="Arial"/>
              </a:rPr>
              <a:t> Flipped Classroom a </a:t>
            </a:r>
            <a:r>
              <a:rPr lang="en-GB" sz="4000" b="0" i="0" u="none" strike="noStrike" cap="none" dirty="0" err="1">
                <a:solidFill>
                  <a:srgbClr val="FB8709"/>
                </a:solidFill>
                <a:latin typeface="Arial"/>
                <a:ea typeface="Arial"/>
                <a:cs typeface="Arial"/>
                <a:sym typeface="Arial"/>
              </a:rPr>
              <a:t>través</a:t>
            </a:r>
            <a:r>
              <a:rPr lang="en-GB" sz="4000" b="0" i="0" u="none" strike="noStrike" cap="none" dirty="0">
                <a:solidFill>
                  <a:srgbClr val="FB8709"/>
                </a:solidFill>
                <a:latin typeface="Arial"/>
                <a:ea typeface="Arial"/>
                <a:cs typeface="Arial"/>
                <a:sym typeface="Arial"/>
              </a:rPr>
              <a:t> de </a:t>
            </a:r>
            <a:r>
              <a:rPr lang="en-GB" sz="4000" b="0" i="0" u="none" strike="noStrike" cap="none" dirty="0" err="1">
                <a:solidFill>
                  <a:srgbClr val="FB8709"/>
                </a:solidFill>
                <a:latin typeface="Arial"/>
                <a:ea typeface="Arial"/>
                <a:cs typeface="Arial"/>
                <a:sym typeface="Arial"/>
              </a:rPr>
              <a:t>métodos</a:t>
            </a:r>
            <a:r>
              <a:rPr lang="en-GB" sz="4000" b="0" i="0" u="none" strike="noStrike" cap="none" dirty="0">
                <a:solidFill>
                  <a:srgbClr val="FB8709"/>
                </a:solidFill>
                <a:latin typeface="Arial"/>
                <a:ea typeface="Arial"/>
                <a:cs typeface="Arial"/>
                <a:sym typeface="Arial"/>
              </a:rPr>
              <a:t> </a:t>
            </a:r>
            <a:r>
              <a:rPr lang="en-GB" sz="4000" b="0" i="0" u="none" strike="noStrike" cap="none" dirty="0" err="1">
                <a:solidFill>
                  <a:srgbClr val="FB8709"/>
                </a:solidFill>
                <a:latin typeface="Arial"/>
                <a:ea typeface="Arial"/>
                <a:cs typeface="Arial"/>
                <a:sym typeface="Arial"/>
              </a:rPr>
              <a:t>colaborativos</a:t>
            </a:r>
            <a:endParaRPr dirty="0"/>
          </a:p>
          <a:p>
            <a:pPr marL="0" marR="0" lvl="0" indent="0" algn="l" rtl="0">
              <a:spcBef>
                <a:spcPts val="0"/>
              </a:spcBef>
              <a:spcAft>
                <a:spcPts val="0"/>
              </a:spcAft>
              <a:buNone/>
            </a:pPr>
            <a:endParaRPr sz="4000" dirty="0">
              <a:solidFill>
                <a:srgbClr val="FB8709"/>
              </a:solidFill>
              <a:latin typeface="Arial"/>
              <a:ea typeface="Arial"/>
              <a:cs typeface="Arial"/>
              <a:sym typeface="Arial"/>
            </a:endParaRPr>
          </a:p>
          <a:p>
            <a:pPr marL="0" marR="0" lvl="0" indent="0" algn="l" rtl="0">
              <a:spcBef>
                <a:spcPts val="0"/>
              </a:spcBef>
              <a:spcAft>
                <a:spcPts val="0"/>
              </a:spcAft>
              <a:buNone/>
            </a:pPr>
            <a:r>
              <a:rPr lang="en-GB" sz="3600" dirty="0">
                <a:solidFill>
                  <a:srgbClr val="053249"/>
                </a:solidFill>
                <a:latin typeface="Arial"/>
                <a:ea typeface="Arial"/>
                <a:cs typeface="Arial"/>
                <a:sym typeface="Arial"/>
              </a:rPr>
              <a:t>Unidad 1: </a:t>
            </a:r>
            <a:r>
              <a:rPr lang="en-GB" sz="3600" dirty="0" err="1">
                <a:solidFill>
                  <a:srgbClr val="053249"/>
                </a:solidFill>
                <a:latin typeface="Arial"/>
                <a:ea typeface="Arial"/>
                <a:cs typeface="Arial"/>
                <a:sym typeface="Arial"/>
              </a:rPr>
              <a:t>Diseño</a:t>
            </a:r>
            <a:r>
              <a:rPr lang="en-GB" sz="3600" dirty="0">
                <a:solidFill>
                  <a:srgbClr val="053249"/>
                </a:solidFill>
                <a:latin typeface="Arial"/>
                <a:ea typeface="Arial"/>
                <a:cs typeface="Arial"/>
                <a:sym typeface="Arial"/>
              </a:rPr>
              <a:t> </a:t>
            </a:r>
            <a:r>
              <a:rPr lang="en-GB" sz="3600" dirty="0" err="1">
                <a:solidFill>
                  <a:srgbClr val="053249"/>
                </a:solidFill>
                <a:latin typeface="Arial"/>
                <a:ea typeface="Arial"/>
                <a:cs typeface="Arial"/>
                <a:sym typeface="Arial"/>
              </a:rPr>
              <a:t>colaborativo</a:t>
            </a:r>
            <a:r>
              <a:rPr lang="en-GB" sz="3600" dirty="0">
                <a:solidFill>
                  <a:srgbClr val="053249"/>
                </a:solidFill>
                <a:latin typeface="Arial"/>
                <a:ea typeface="Arial"/>
                <a:cs typeface="Arial"/>
                <a:sym typeface="Arial"/>
              </a:rPr>
              <a:t> de </a:t>
            </a:r>
            <a:r>
              <a:rPr lang="en-GB" sz="3600" dirty="0" err="1">
                <a:solidFill>
                  <a:srgbClr val="053249"/>
                </a:solidFill>
                <a:latin typeface="Arial"/>
                <a:ea typeface="Arial"/>
                <a:cs typeface="Arial"/>
                <a:sym typeface="Arial"/>
              </a:rPr>
              <a:t>lecciones</a:t>
            </a:r>
            <a:r>
              <a:rPr lang="en-GB" sz="3600" dirty="0">
                <a:solidFill>
                  <a:srgbClr val="053249"/>
                </a:solidFill>
                <a:latin typeface="Arial"/>
                <a:ea typeface="Arial"/>
                <a:cs typeface="Arial"/>
                <a:sym typeface="Arial"/>
              </a:rPr>
              <a:t> </a:t>
            </a:r>
            <a:r>
              <a:rPr lang="en-GB" sz="3600" dirty="0" err="1">
                <a:solidFill>
                  <a:srgbClr val="053249"/>
                </a:solidFill>
                <a:latin typeface="Arial"/>
                <a:ea typeface="Arial"/>
                <a:cs typeface="Arial"/>
                <a:sym typeface="Arial"/>
              </a:rPr>
              <a:t>en</a:t>
            </a:r>
            <a:r>
              <a:rPr lang="en-GB" sz="3600" dirty="0">
                <a:solidFill>
                  <a:srgbClr val="053249"/>
                </a:solidFill>
                <a:latin typeface="Arial"/>
                <a:ea typeface="Arial"/>
                <a:cs typeface="Arial"/>
                <a:sym typeface="Arial"/>
              </a:rPr>
              <a:t> </a:t>
            </a:r>
            <a:r>
              <a:rPr lang="en-GB" sz="3600" dirty="0" err="1">
                <a:solidFill>
                  <a:srgbClr val="053249"/>
                </a:solidFill>
                <a:latin typeface="Arial"/>
                <a:ea typeface="Arial"/>
                <a:cs typeface="Arial"/>
                <a:sym typeface="Arial"/>
              </a:rPr>
              <a:t>una</a:t>
            </a:r>
            <a:r>
              <a:rPr lang="en-GB" sz="3600" dirty="0">
                <a:solidFill>
                  <a:srgbClr val="053249"/>
                </a:solidFill>
                <a:latin typeface="Arial"/>
                <a:ea typeface="Arial"/>
                <a:cs typeface="Arial"/>
                <a:sym typeface="Arial"/>
              </a:rPr>
              <a:t> Flipped Classroom</a:t>
            </a:r>
            <a:endParaRPr sz="3600" dirty="0">
              <a:solidFill>
                <a:srgbClr val="05324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spAutoFit/>
          </a:bodyPr>
          <a:lstStyle/>
          <a:p>
            <a:pPr marL="0" marR="0" lvl="0" indent="0" algn="l" rtl="0">
              <a:lnSpc>
                <a:spcPct val="121006"/>
              </a:lnSpc>
              <a:spcBef>
                <a:spcPts val="0"/>
              </a:spcBef>
              <a:spcAft>
                <a:spcPts val="0"/>
              </a:spcAft>
              <a:buNone/>
            </a:pPr>
            <a:r>
              <a:rPr lang="en-GB" sz="3499">
                <a:solidFill>
                  <a:srgbClr val="053249"/>
                </a:solidFill>
                <a:latin typeface="Arial"/>
                <a:ea typeface="Arial"/>
                <a:cs typeface="Arial"/>
                <a:sym typeface="Arial"/>
              </a:rPr>
              <a:t>CollaboratiVET Plan de estudios para profesores/formadores/educadores de EFP </a:t>
            </a:r>
            <a:endParaRPr/>
          </a:p>
        </p:txBody>
      </p:sp>
      <p:sp>
        <p:nvSpPr>
          <p:cNvPr id="91" name="Google Shape;91;p1"/>
          <p:cNvSpPr txBox="1"/>
          <p:nvPr/>
        </p:nvSpPr>
        <p:spPr>
          <a:xfrm>
            <a:off x="4337266" y="8937610"/>
            <a:ext cx="6720632" cy="103412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2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2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ADE9694B-D4D2-9934-0E7C-D064F02668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49836" y="9726650"/>
            <a:ext cx="938164" cy="341150"/>
          </a:xfrm>
          <a:prstGeom prst="rect">
            <a:avLst/>
          </a:prstGeom>
        </p:spPr>
      </p:pic>
      <p:pic>
        <p:nvPicPr>
          <p:cNvPr id="3" name="Picture 2" descr="A group of people sitting at a table&#10;&#10;Description automatically generated">
            <a:extLst>
              <a:ext uri="{FF2B5EF4-FFF2-40B4-BE49-F238E27FC236}">
                <a16:creationId xmlns:a16="http://schemas.microsoft.com/office/drawing/2014/main" id="{25F58ED6-3C83-6F48-0A03-0E314FC6AE1D}"/>
              </a:ext>
            </a:extLst>
          </p:cNvPr>
          <p:cNvPicPr>
            <a:picLocks noChangeAspect="1"/>
          </p:cNvPicPr>
          <p:nvPr/>
        </p:nvPicPr>
        <p:blipFill>
          <a:blip r:embed="rId6"/>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2"/>
        <p:cNvGrpSpPr/>
        <p:nvPr/>
      </p:nvGrpSpPr>
      <p:grpSpPr>
        <a:xfrm>
          <a:off x="0" y="0"/>
          <a:ext cx="0" cy="0"/>
          <a:chOff x="0" y="0"/>
          <a:chExt cx="0" cy="0"/>
        </a:xfrm>
      </p:grpSpPr>
      <p:sp>
        <p:nvSpPr>
          <p:cNvPr id="163" name="Google Shape;163;p6"/>
          <p:cNvSpPr txBox="1"/>
          <p:nvPr/>
        </p:nvSpPr>
        <p:spPr>
          <a:xfrm>
            <a:off x="2956987" y="79991"/>
            <a:ext cx="13265244" cy="1354217"/>
          </a:xfrm>
          <a:prstGeom prst="rect">
            <a:avLst/>
          </a:prstGeom>
          <a:noFill/>
          <a:ln>
            <a:noFill/>
          </a:ln>
        </p:spPr>
        <p:txBody>
          <a:bodyPr spcFirstLastPara="1" wrap="square" lIns="0" tIns="0" rIns="0" bIns="0" anchor="t" anchorCtr="0">
            <a:spAutoFit/>
          </a:bodyPr>
          <a:lstStyle/>
          <a:p>
            <a:pPr marL="0" marR="0" lvl="0" indent="0" algn="l" rtl="0">
              <a:lnSpc>
                <a:spcPct val="274964"/>
              </a:lnSpc>
              <a:spcBef>
                <a:spcPts val="0"/>
              </a:spcBef>
              <a:spcAft>
                <a:spcPts val="0"/>
              </a:spcAft>
              <a:buNone/>
            </a:pPr>
            <a:r>
              <a:rPr lang="en-GB" sz="3200" b="1">
                <a:solidFill>
                  <a:srgbClr val="033C5B"/>
                </a:solidFill>
                <a:latin typeface="Arial"/>
                <a:ea typeface="Arial"/>
                <a:cs typeface="Arial"/>
                <a:sym typeface="Arial"/>
              </a:rPr>
              <a:t>Implantación de contenidos preclase en EFP</a:t>
            </a:r>
            <a:endParaRPr sz="3200" b="1">
              <a:solidFill>
                <a:srgbClr val="033C5B"/>
              </a:solidFill>
              <a:latin typeface="Arial"/>
              <a:ea typeface="Arial"/>
              <a:cs typeface="Arial"/>
              <a:sym typeface="Arial"/>
            </a:endParaRPr>
          </a:p>
        </p:txBody>
      </p:sp>
      <p:sp>
        <p:nvSpPr>
          <p:cNvPr id="164" name="Google Shape;164;p6"/>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6"/>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6"/>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88FECEB8-3905-6EDA-B490-A9D4E8CB22C4}"/>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94C5BC76-D521-0E10-65AE-2E4980DCC1C6}"/>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6FDFF930-A5FA-193E-F50E-858CE474CF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68;p6">
            <a:extLst>
              <a:ext uri="{FF2B5EF4-FFF2-40B4-BE49-F238E27FC236}">
                <a16:creationId xmlns:a16="http://schemas.microsoft.com/office/drawing/2014/main" id="{05521393-A7DB-63B9-959B-A53049768144}"/>
              </a:ext>
            </a:extLst>
          </p:cNvPr>
          <p:cNvSpPr txBox="1"/>
          <p:nvPr/>
        </p:nvSpPr>
        <p:spPr>
          <a:xfrm>
            <a:off x="2956987" y="1326056"/>
            <a:ext cx="15089898" cy="1846659"/>
          </a:xfrm>
          <a:prstGeom prst="rect">
            <a:avLst/>
          </a:prstGeom>
          <a:noFill/>
          <a:ln>
            <a:noFill/>
          </a:ln>
        </p:spPr>
        <p:txBody>
          <a:bodyPr spcFirstLastPara="1" wrap="square" lIns="0" tIns="0" rIns="0" bIns="0" anchor="t" anchorCtr="0">
            <a:spAutoFit/>
          </a:bodyPr>
          <a:lstStyle/>
          <a:p>
            <a:pPr marR="0" lvl="0" algn="l" rtl="0">
              <a:spcBef>
                <a:spcPts val="0"/>
              </a:spcBef>
              <a:spcAft>
                <a:spcPts val="0"/>
              </a:spcAft>
              <a:buClr>
                <a:srgbClr val="121212"/>
              </a:buClr>
              <a:buSzPts val="1800"/>
            </a:pPr>
            <a:r>
              <a:rPr lang="en-GB" sz="2400" b="1">
                <a:solidFill>
                  <a:srgbClr val="121212"/>
                </a:solidFill>
                <a:latin typeface="Arial"/>
                <a:ea typeface="Arial"/>
                <a:cs typeface="Arial"/>
                <a:sym typeface="Arial"/>
              </a:rPr>
              <a:t>Diferentes estrategias pueden garantizar que los estudiantes vengan preparados, maximizando el tiempo de práctica y permitiendo que el tiempo de clase se centre en la aplicación de habilidades y la colaboración.</a:t>
            </a:r>
          </a:p>
          <a:p>
            <a:pPr marR="0" lvl="0" algn="l" rtl="0">
              <a:spcBef>
                <a:spcPts val="0"/>
              </a:spcBef>
              <a:spcAft>
                <a:spcPts val="0"/>
              </a:spcAft>
              <a:buClr>
                <a:srgbClr val="121212"/>
              </a:buClr>
              <a:buSzPts val="1800"/>
            </a:pPr>
            <a:endParaRPr lang="en-GB" sz="2400" b="1">
              <a:solidFill>
                <a:srgbClr val="121212"/>
              </a:solidFill>
            </a:endParaRPr>
          </a:p>
          <a:p>
            <a:pPr marR="0" lvl="0" algn="l" rtl="0">
              <a:spcBef>
                <a:spcPts val="0"/>
              </a:spcBef>
              <a:spcAft>
                <a:spcPts val="0"/>
              </a:spcAft>
              <a:buClr>
                <a:srgbClr val="121212"/>
              </a:buClr>
              <a:buSzPts val="1800"/>
            </a:pPr>
            <a:r>
              <a:rPr lang="en-GB" sz="2400" b="1">
                <a:solidFill>
                  <a:srgbClr val="121212"/>
                </a:solidFill>
                <a:latin typeface="Arial"/>
                <a:ea typeface="Arial"/>
                <a:cs typeface="Arial"/>
                <a:sym typeface="Arial"/>
              </a:rPr>
              <a:t>Por ejemplo:</a:t>
            </a:r>
          </a:p>
          <a:p>
            <a:pPr marR="0" lvl="0" algn="l" rtl="0">
              <a:spcBef>
                <a:spcPts val="0"/>
              </a:spcBef>
              <a:spcAft>
                <a:spcPts val="0"/>
              </a:spcAft>
              <a:buClr>
                <a:srgbClr val="121212"/>
              </a:buClr>
              <a:buSzPts val="1800"/>
            </a:pPr>
            <a:endParaRPr sz="2400">
              <a:solidFill>
                <a:srgbClr val="121212"/>
              </a:solidFill>
              <a:latin typeface="Arial"/>
              <a:ea typeface="Arial"/>
              <a:cs typeface="Arial"/>
              <a:sym typeface="Arial"/>
            </a:endParaRPr>
          </a:p>
        </p:txBody>
      </p:sp>
      <p:graphicFrame>
        <p:nvGraphicFramePr>
          <p:cNvPr id="174" name="Google Shape;168;p6">
            <a:extLst>
              <a:ext uri="{FF2B5EF4-FFF2-40B4-BE49-F238E27FC236}">
                <a16:creationId xmlns:a16="http://schemas.microsoft.com/office/drawing/2014/main" id="{758AF12B-7B98-76B5-A565-064A2453E62A}"/>
              </a:ext>
            </a:extLst>
          </p:cNvPr>
          <p:cNvGraphicFramePr/>
          <p:nvPr>
            <p:extLst>
              <p:ext uri="{D42A27DB-BD31-4B8C-83A1-F6EECF244321}">
                <p14:modId xmlns:p14="http://schemas.microsoft.com/office/powerpoint/2010/main" val="2052618272"/>
              </p:ext>
            </p:extLst>
          </p:nvPr>
        </p:nvGraphicFramePr>
        <p:xfrm>
          <a:off x="2956987" y="3143060"/>
          <a:ext cx="15089898" cy="46267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Google Shape;124;p4">
            <a:extLst>
              <a:ext uri="{FF2B5EF4-FFF2-40B4-BE49-F238E27FC236}">
                <a16:creationId xmlns:a16="http://schemas.microsoft.com/office/drawing/2014/main" id="{CF876866-B898-EFDD-A410-7AB44700B2F0}"/>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2">
          <a:extLst>
            <a:ext uri="{FF2B5EF4-FFF2-40B4-BE49-F238E27FC236}">
              <a16:creationId xmlns:a16="http://schemas.microsoft.com/office/drawing/2014/main" id="{4AF5F0E2-50BD-DFC5-BAEE-7F82150678CB}"/>
            </a:ext>
          </a:extLst>
        </p:cNvPr>
        <p:cNvGrpSpPr/>
        <p:nvPr/>
      </p:nvGrpSpPr>
      <p:grpSpPr>
        <a:xfrm>
          <a:off x="0" y="0"/>
          <a:ext cx="0" cy="0"/>
          <a:chOff x="0" y="0"/>
          <a:chExt cx="0" cy="0"/>
        </a:xfrm>
      </p:grpSpPr>
      <p:sp>
        <p:nvSpPr>
          <p:cNvPr id="163" name="Google Shape;163;p6">
            <a:extLst>
              <a:ext uri="{FF2B5EF4-FFF2-40B4-BE49-F238E27FC236}">
                <a16:creationId xmlns:a16="http://schemas.microsoft.com/office/drawing/2014/main" id="{58AA692B-3271-118F-7315-7537A29D04EA}"/>
              </a:ext>
            </a:extLst>
          </p:cNvPr>
          <p:cNvSpPr txBox="1"/>
          <p:nvPr/>
        </p:nvSpPr>
        <p:spPr>
          <a:xfrm>
            <a:off x="2956987" y="79991"/>
            <a:ext cx="13265244" cy="1354217"/>
          </a:xfrm>
          <a:prstGeom prst="rect">
            <a:avLst/>
          </a:prstGeom>
          <a:noFill/>
          <a:ln>
            <a:noFill/>
          </a:ln>
        </p:spPr>
        <p:txBody>
          <a:bodyPr spcFirstLastPara="1" wrap="square" lIns="0" tIns="0" rIns="0" bIns="0" anchor="t" anchorCtr="0">
            <a:spAutoFit/>
          </a:bodyPr>
          <a:lstStyle/>
          <a:p>
            <a:pPr marL="0" marR="0" lvl="0" indent="0" algn="l" rtl="0">
              <a:lnSpc>
                <a:spcPct val="274964"/>
              </a:lnSpc>
              <a:spcBef>
                <a:spcPts val="0"/>
              </a:spcBef>
              <a:spcAft>
                <a:spcPts val="0"/>
              </a:spcAft>
              <a:buNone/>
            </a:pPr>
            <a:r>
              <a:rPr lang="en-GB" sz="3200" b="1">
                <a:solidFill>
                  <a:srgbClr val="033C5B"/>
                </a:solidFill>
                <a:latin typeface="Arial"/>
                <a:ea typeface="Arial"/>
                <a:cs typeface="Arial"/>
                <a:sym typeface="Arial"/>
              </a:rPr>
              <a:t>Diseño de actividades colaborativas en clase</a:t>
            </a:r>
            <a:endParaRPr sz="3200" b="1">
              <a:solidFill>
                <a:srgbClr val="033C5B"/>
              </a:solidFill>
              <a:latin typeface="Arial"/>
              <a:ea typeface="Arial"/>
              <a:cs typeface="Arial"/>
              <a:sym typeface="Arial"/>
            </a:endParaRPr>
          </a:p>
        </p:txBody>
      </p:sp>
      <p:sp>
        <p:nvSpPr>
          <p:cNvPr id="164" name="Google Shape;164;p6">
            <a:extLst>
              <a:ext uri="{FF2B5EF4-FFF2-40B4-BE49-F238E27FC236}">
                <a16:creationId xmlns:a16="http://schemas.microsoft.com/office/drawing/2014/main" id="{3DCFBFB1-FA0C-BE5C-F951-4A97917B60AA}"/>
              </a:ext>
            </a:extLst>
          </p:cNvPr>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6">
            <a:extLst>
              <a:ext uri="{FF2B5EF4-FFF2-40B4-BE49-F238E27FC236}">
                <a16:creationId xmlns:a16="http://schemas.microsoft.com/office/drawing/2014/main" id="{D2DA3A73-775A-AC1A-3396-D0B88E3A123F}"/>
              </a:ext>
            </a:extLst>
          </p:cNvPr>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6">
            <a:extLst>
              <a:ext uri="{FF2B5EF4-FFF2-40B4-BE49-F238E27FC236}">
                <a16:creationId xmlns:a16="http://schemas.microsoft.com/office/drawing/2014/main" id="{672B0F7C-26C1-0938-3EEA-8617611F51FF}"/>
              </a:ext>
            </a:extLst>
          </p:cNvPr>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a:extLst>
              <a:ext uri="{FF2B5EF4-FFF2-40B4-BE49-F238E27FC236}">
                <a16:creationId xmlns:a16="http://schemas.microsoft.com/office/drawing/2014/main" id="{8A9A374F-FA33-5EFD-19F4-C0E3447F8353}"/>
              </a:ext>
            </a:extLst>
          </p:cNvPr>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6">
            <a:extLst>
              <a:ext uri="{FF2B5EF4-FFF2-40B4-BE49-F238E27FC236}">
                <a16:creationId xmlns:a16="http://schemas.microsoft.com/office/drawing/2014/main" id="{8AA7C32A-1930-E200-A784-05252A76305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A6469FB5-D26D-89D8-004D-3A1653F58EDC}"/>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28DC5478-F221-0B46-0583-A18728D01093}"/>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F5AFBC33-96B0-C66F-EFB4-ADD98A14D01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68;p6">
            <a:extLst>
              <a:ext uri="{FF2B5EF4-FFF2-40B4-BE49-F238E27FC236}">
                <a16:creationId xmlns:a16="http://schemas.microsoft.com/office/drawing/2014/main" id="{2D19AC7E-0089-E3DC-EE8F-82B8078E5E03}"/>
              </a:ext>
            </a:extLst>
          </p:cNvPr>
          <p:cNvSpPr txBox="1"/>
          <p:nvPr/>
        </p:nvSpPr>
        <p:spPr>
          <a:xfrm>
            <a:off x="2956987" y="1326056"/>
            <a:ext cx="15089898" cy="369332"/>
          </a:xfrm>
          <a:prstGeom prst="rect">
            <a:avLst/>
          </a:prstGeom>
          <a:noFill/>
          <a:ln>
            <a:noFill/>
          </a:ln>
        </p:spPr>
        <p:txBody>
          <a:bodyPr spcFirstLastPara="1" wrap="square" lIns="0" tIns="0" rIns="0" bIns="0" anchor="t" anchorCtr="0">
            <a:spAutoFit/>
          </a:bodyPr>
          <a:lstStyle/>
          <a:p>
            <a:pPr marR="0" lvl="0" algn="l" rtl="0">
              <a:spcBef>
                <a:spcPts val="0"/>
              </a:spcBef>
              <a:spcAft>
                <a:spcPts val="0"/>
              </a:spcAft>
              <a:buClr>
                <a:srgbClr val="121212"/>
              </a:buClr>
              <a:buSzPts val="1800"/>
            </a:pPr>
            <a:r>
              <a:rPr lang="en-GB" sz="2400" b="1">
                <a:solidFill>
                  <a:srgbClr val="121212"/>
                </a:solidFill>
                <a:latin typeface="Arial"/>
                <a:ea typeface="Arial"/>
                <a:cs typeface="Arial"/>
                <a:sym typeface="Arial"/>
              </a:rPr>
              <a:t>¿CÓMO?</a:t>
            </a:r>
            <a:endParaRPr sz="2400">
              <a:solidFill>
                <a:srgbClr val="121212"/>
              </a:solidFill>
              <a:latin typeface="Arial"/>
              <a:ea typeface="Arial"/>
              <a:cs typeface="Arial"/>
              <a:sym typeface="Arial"/>
            </a:endParaRPr>
          </a:p>
        </p:txBody>
      </p:sp>
      <p:graphicFrame>
        <p:nvGraphicFramePr>
          <p:cNvPr id="8" name="Diagram 7">
            <a:extLst>
              <a:ext uri="{FF2B5EF4-FFF2-40B4-BE49-F238E27FC236}">
                <a16:creationId xmlns:a16="http://schemas.microsoft.com/office/drawing/2014/main" id="{A8CBF91D-B097-759B-B2F1-86DB80BFD667}"/>
              </a:ext>
            </a:extLst>
          </p:cNvPr>
          <p:cNvGraphicFramePr/>
          <p:nvPr>
            <p:extLst>
              <p:ext uri="{D42A27DB-BD31-4B8C-83A1-F6EECF244321}">
                <p14:modId xmlns:p14="http://schemas.microsoft.com/office/powerpoint/2010/main" val="1090522171"/>
              </p:ext>
            </p:extLst>
          </p:nvPr>
        </p:nvGraphicFramePr>
        <p:xfrm>
          <a:off x="2956987" y="1326056"/>
          <a:ext cx="15089898" cy="619972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Google Shape;124;p4">
            <a:extLst>
              <a:ext uri="{FF2B5EF4-FFF2-40B4-BE49-F238E27FC236}">
                <a16:creationId xmlns:a16="http://schemas.microsoft.com/office/drawing/2014/main" id="{C67E3EE4-EDC2-66EE-BB42-8B9202872F46}"/>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41352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p:cNvGrpSpPr/>
        <p:nvPr/>
      </p:nvGrpSpPr>
      <p:grpSpPr>
        <a:xfrm>
          <a:off x="0" y="0"/>
          <a:ext cx="0" cy="0"/>
          <a:chOff x="0" y="0"/>
          <a:chExt cx="0" cy="0"/>
        </a:xfrm>
      </p:grpSpPr>
      <p:sp>
        <p:nvSpPr>
          <p:cNvPr id="177" name="Google Shape;177;p7"/>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7"/>
          <p:cNvSpPr txBox="1"/>
          <p:nvPr/>
        </p:nvSpPr>
        <p:spPr>
          <a:xfrm>
            <a:off x="508526" y="405269"/>
            <a:ext cx="91440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a:solidFill>
                  <a:srgbClr val="033C5B"/>
                </a:solidFill>
                <a:latin typeface="Arial"/>
                <a:ea typeface="Arial"/>
                <a:cs typeface="Arial"/>
                <a:sym typeface="Arial"/>
              </a:rPr>
              <a:t>Estrategias para una colaboración eficaz</a:t>
            </a:r>
            <a:endParaRPr sz="5400" b="1">
              <a:solidFill>
                <a:srgbClr val="033C5B"/>
              </a:solidFill>
              <a:latin typeface="Arial"/>
              <a:ea typeface="Arial"/>
              <a:cs typeface="Arial"/>
              <a:sym typeface="Arial"/>
            </a:endParaRPr>
          </a:p>
        </p:txBody>
      </p:sp>
      <p:sp>
        <p:nvSpPr>
          <p:cNvPr id="188" name="Google Shape;188;p7"/>
          <p:cNvSpPr txBox="1"/>
          <p:nvPr/>
        </p:nvSpPr>
        <p:spPr>
          <a:xfrm>
            <a:off x="785433" y="2526824"/>
            <a:ext cx="6655891" cy="452427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GB" sz="3200" b="1">
                <a:solidFill>
                  <a:srgbClr val="121212"/>
                </a:solidFill>
                <a:latin typeface="Arial"/>
                <a:ea typeface="Arial"/>
                <a:cs typeface="Arial"/>
                <a:sym typeface="Arial"/>
              </a:rPr>
              <a:t>La colaboración eficaz en un entorno de aula invertida es esencial para maximizar los resultados del aprendizaje. Aquí presentamos una serie de herramientas y técnicas diseñadas para mejorar la colaboración entre estudiantes y entre estudiantes y educadores.</a:t>
            </a:r>
            <a:endParaRPr sz="1800"/>
          </a:p>
        </p:txBody>
      </p:sp>
      <p:sp>
        <p:nvSpPr>
          <p:cNvPr id="2" name="Google Shape;117;p3">
            <a:extLst>
              <a:ext uri="{FF2B5EF4-FFF2-40B4-BE49-F238E27FC236}">
                <a16:creationId xmlns:a16="http://schemas.microsoft.com/office/drawing/2014/main" id="{0F3F5DCE-955B-B0E8-CA09-3DE5F34DC7F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020F39C3-43A2-66EB-F08A-55DA8050DDE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236E8C67-27E6-D0C7-A0B8-38E3A42BEA4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7" name="Picture 6" descr="A diagram of a classroom learning cycle&#10;&#10;Description automatically generated">
            <a:extLst>
              <a:ext uri="{FF2B5EF4-FFF2-40B4-BE49-F238E27FC236}">
                <a16:creationId xmlns:a16="http://schemas.microsoft.com/office/drawing/2014/main" id="{0200DF8D-8C57-3B62-2A6B-BBC6440CFAD8}"/>
              </a:ext>
            </a:extLst>
          </p:cNvPr>
          <p:cNvPicPr>
            <a:picLocks noChangeAspect="1"/>
          </p:cNvPicPr>
          <p:nvPr/>
        </p:nvPicPr>
        <p:blipFill>
          <a:blip r:embed="rId6"/>
          <a:stretch>
            <a:fillRect/>
          </a:stretch>
        </p:blipFill>
        <p:spPr>
          <a:xfrm>
            <a:off x="8765628" y="880564"/>
            <a:ext cx="7502360" cy="7302297"/>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0332B46-3050-721C-A138-B60D3D203C92}"/>
              </a:ext>
            </a:extLst>
          </p:cNvPr>
          <p:cNvSpPr txBox="1"/>
          <p:nvPr/>
        </p:nvSpPr>
        <p:spPr>
          <a:xfrm>
            <a:off x="9177534" y="8239516"/>
            <a:ext cx="7090454" cy="523220"/>
          </a:xfrm>
          <a:prstGeom prst="rect">
            <a:avLst/>
          </a:prstGeom>
          <a:noFill/>
        </p:spPr>
        <p:txBody>
          <a:bodyPr wrap="square">
            <a:spAutoFit/>
          </a:bodyPr>
          <a:lstStyle/>
          <a:p>
            <a:r>
              <a:rPr lang="en-GB"/>
              <a:t>Fuente: </a:t>
            </a:r>
            <a:r>
              <a:rPr lang="en-BE">
                <a:hlinkClick r:id="rId7"/>
              </a:rPr>
              <a:t>https:</a:t>
            </a:r>
            <a:r>
              <a:rPr lang="en-GB"/>
              <a:t>//blog.acer.com/en/discussion/801/how-to-develop-and-manage-a-successful-flipped-classroom-model </a:t>
            </a:r>
            <a:endParaRPr lang="en-BE"/>
          </a:p>
        </p:txBody>
      </p:sp>
      <p:sp>
        <p:nvSpPr>
          <p:cNvPr id="6" name="Google Shape;124;p4">
            <a:extLst>
              <a:ext uri="{FF2B5EF4-FFF2-40B4-BE49-F238E27FC236}">
                <a16:creationId xmlns:a16="http://schemas.microsoft.com/office/drawing/2014/main" id="{B5B9A1E2-ADD4-4B97-F828-FB5EBEF21827}"/>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a:extLst>
            <a:ext uri="{FF2B5EF4-FFF2-40B4-BE49-F238E27FC236}">
              <a16:creationId xmlns:a16="http://schemas.microsoft.com/office/drawing/2014/main" id="{151E7660-B417-DB04-EAA6-6B1A5BE10225}"/>
            </a:ext>
          </a:extLst>
        </p:cNvPr>
        <p:cNvGrpSpPr/>
        <p:nvPr/>
      </p:nvGrpSpPr>
      <p:grpSpPr>
        <a:xfrm>
          <a:off x="0" y="0"/>
          <a:ext cx="0" cy="0"/>
          <a:chOff x="0" y="0"/>
          <a:chExt cx="0" cy="0"/>
        </a:xfrm>
      </p:grpSpPr>
      <p:sp>
        <p:nvSpPr>
          <p:cNvPr id="177" name="Google Shape;177;p7">
            <a:extLst>
              <a:ext uri="{FF2B5EF4-FFF2-40B4-BE49-F238E27FC236}">
                <a16:creationId xmlns:a16="http://schemas.microsoft.com/office/drawing/2014/main" id="{2DC5B825-E984-74FF-74CE-B4FE5B805EB2}"/>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a:extLst>
              <a:ext uri="{FF2B5EF4-FFF2-40B4-BE49-F238E27FC236}">
                <a16:creationId xmlns:a16="http://schemas.microsoft.com/office/drawing/2014/main" id="{F597D2D6-C05F-3C0B-8736-4AE44FEF8EEA}"/>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a:extLst>
              <a:ext uri="{FF2B5EF4-FFF2-40B4-BE49-F238E27FC236}">
                <a16:creationId xmlns:a16="http://schemas.microsoft.com/office/drawing/2014/main" id="{E185A5E2-8CBE-FC9F-5C97-A827740F76A2}"/>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a:extLst>
              <a:ext uri="{FF2B5EF4-FFF2-40B4-BE49-F238E27FC236}">
                <a16:creationId xmlns:a16="http://schemas.microsoft.com/office/drawing/2014/main" id="{E648CAE4-9757-6E4E-4FD1-F7E4D9852A13}"/>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7">
            <a:extLst>
              <a:ext uri="{FF2B5EF4-FFF2-40B4-BE49-F238E27FC236}">
                <a16:creationId xmlns:a16="http://schemas.microsoft.com/office/drawing/2014/main" id="{2EBD8CAC-A4B1-615B-5E1F-997C44426587}"/>
              </a:ext>
            </a:extLst>
          </p:cNvPr>
          <p:cNvSpPr txBox="1"/>
          <p:nvPr/>
        </p:nvSpPr>
        <p:spPr>
          <a:xfrm>
            <a:off x="508525" y="405269"/>
            <a:ext cx="13395043"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a:solidFill>
                  <a:srgbClr val="033C5B"/>
                </a:solidFill>
                <a:latin typeface="Arial"/>
                <a:ea typeface="Arial"/>
                <a:cs typeface="Arial"/>
                <a:sym typeface="Arial"/>
              </a:rPr>
              <a:t>Evaluación de los resultados del aprendizaje colaborativo en EFP</a:t>
            </a:r>
            <a:endParaRPr sz="5400" b="1">
              <a:solidFill>
                <a:srgbClr val="033C5B"/>
              </a:solidFill>
              <a:latin typeface="Arial"/>
              <a:ea typeface="Arial"/>
              <a:cs typeface="Arial"/>
              <a:sym typeface="Arial"/>
            </a:endParaRPr>
          </a:p>
        </p:txBody>
      </p:sp>
      <p:sp>
        <p:nvSpPr>
          <p:cNvPr id="2" name="Google Shape;117;p3">
            <a:extLst>
              <a:ext uri="{FF2B5EF4-FFF2-40B4-BE49-F238E27FC236}">
                <a16:creationId xmlns:a16="http://schemas.microsoft.com/office/drawing/2014/main" id="{CE78AF83-A774-BA2E-4B09-7CC541958D1E}"/>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3A983E85-5253-F83F-2DE9-6A8996D76D5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9D775F14-A1CD-BE43-DDAF-E2898E089D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90" name="Google Shape;188;p7">
            <a:extLst>
              <a:ext uri="{FF2B5EF4-FFF2-40B4-BE49-F238E27FC236}">
                <a16:creationId xmlns:a16="http://schemas.microsoft.com/office/drawing/2014/main" id="{FA0D88C4-9CF0-AD75-0827-C13F80D71D4D}"/>
              </a:ext>
            </a:extLst>
          </p:cNvPr>
          <p:cNvGraphicFramePr/>
          <p:nvPr>
            <p:extLst>
              <p:ext uri="{D42A27DB-BD31-4B8C-83A1-F6EECF244321}">
                <p14:modId xmlns:p14="http://schemas.microsoft.com/office/powerpoint/2010/main" val="2241382689"/>
              </p:ext>
            </p:extLst>
          </p:nvPr>
        </p:nvGraphicFramePr>
        <p:xfrm>
          <a:off x="422030" y="1726546"/>
          <a:ext cx="15998092" cy="72978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Google Shape;124;p4">
            <a:extLst>
              <a:ext uri="{FF2B5EF4-FFF2-40B4-BE49-F238E27FC236}">
                <a16:creationId xmlns:a16="http://schemas.microsoft.com/office/drawing/2014/main" id="{81C02C34-77A8-2B8B-7475-8BBDCB8BE91E}"/>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6619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a:extLst>
            <a:ext uri="{FF2B5EF4-FFF2-40B4-BE49-F238E27FC236}">
              <a16:creationId xmlns:a16="http://schemas.microsoft.com/office/drawing/2014/main" id="{EC340B69-9AD5-B629-D8B5-D8B1099A1E74}"/>
            </a:ext>
          </a:extLst>
        </p:cNvPr>
        <p:cNvGrpSpPr/>
        <p:nvPr/>
      </p:nvGrpSpPr>
      <p:grpSpPr>
        <a:xfrm>
          <a:off x="0" y="0"/>
          <a:ext cx="0" cy="0"/>
          <a:chOff x="0" y="0"/>
          <a:chExt cx="0" cy="0"/>
        </a:xfrm>
      </p:grpSpPr>
      <p:sp>
        <p:nvSpPr>
          <p:cNvPr id="177" name="Google Shape;177;p7">
            <a:extLst>
              <a:ext uri="{FF2B5EF4-FFF2-40B4-BE49-F238E27FC236}">
                <a16:creationId xmlns:a16="http://schemas.microsoft.com/office/drawing/2014/main" id="{AD52FAF0-0731-61DB-731B-C12C1666DBD4}"/>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a:extLst>
              <a:ext uri="{FF2B5EF4-FFF2-40B4-BE49-F238E27FC236}">
                <a16:creationId xmlns:a16="http://schemas.microsoft.com/office/drawing/2014/main" id="{A4F28DF3-E431-3B66-8FB0-212C3B3EE833}"/>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a:extLst>
              <a:ext uri="{FF2B5EF4-FFF2-40B4-BE49-F238E27FC236}">
                <a16:creationId xmlns:a16="http://schemas.microsoft.com/office/drawing/2014/main" id="{B04A7CC3-0CD5-930E-69B7-D44410572ABD}"/>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a:extLst>
              <a:ext uri="{FF2B5EF4-FFF2-40B4-BE49-F238E27FC236}">
                <a16:creationId xmlns:a16="http://schemas.microsoft.com/office/drawing/2014/main" id="{6A89E524-F4A3-2E2B-C24E-BD39A5A887C7}"/>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4BFD4478-E7DC-2FBA-7C8C-4452AC6CAAD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CDFF383A-CFC1-231E-80CE-9B332A8AF8F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3A4EEB90-AA0B-4289-F2D5-C7F4254DD6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85;p7">
            <a:extLst>
              <a:ext uri="{FF2B5EF4-FFF2-40B4-BE49-F238E27FC236}">
                <a16:creationId xmlns:a16="http://schemas.microsoft.com/office/drawing/2014/main" id="{CBED5BF4-DF41-6AB5-DED9-A2132B568457}"/>
              </a:ext>
            </a:extLst>
          </p:cNvPr>
          <p:cNvSpPr txBox="1"/>
          <p:nvPr/>
        </p:nvSpPr>
        <p:spPr>
          <a:xfrm>
            <a:off x="508526" y="405269"/>
            <a:ext cx="91440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a:solidFill>
                  <a:srgbClr val="033C5B"/>
                </a:solidFill>
                <a:latin typeface="Arial"/>
                <a:ea typeface="Arial"/>
                <a:cs typeface="Arial"/>
                <a:sym typeface="Arial"/>
              </a:rPr>
              <a:t>Estrategias para una colaboración eficaz</a:t>
            </a:r>
            <a:endParaRPr sz="5400" b="1">
              <a:solidFill>
                <a:srgbClr val="033C5B"/>
              </a:solidFill>
              <a:latin typeface="Arial"/>
              <a:ea typeface="Arial"/>
              <a:cs typeface="Arial"/>
              <a:sym typeface="Arial"/>
            </a:endParaRPr>
          </a:p>
        </p:txBody>
      </p:sp>
      <p:graphicFrame>
        <p:nvGraphicFramePr>
          <p:cNvPr id="189" name="Google Shape;184;p7">
            <a:extLst>
              <a:ext uri="{FF2B5EF4-FFF2-40B4-BE49-F238E27FC236}">
                <a16:creationId xmlns:a16="http://schemas.microsoft.com/office/drawing/2014/main" id="{3F5EC98E-F513-6846-5092-1C5ECABD900B}"/>
              </a:ext>
            </a:extLst>
          </p:cNvPr>
          <p:cNvGraphicFramePr/>
          <p:nvPr>
            <p:extLst>
              <p:ext uri="{D42A27DB-BD31-4B8C-83A1-F6EECF244321}">
                <p14:modId xmlns:p14="http://schemas.microsoft.com/office/powerpoint/2010/main" val="3596685999"/>
              </p:ext>
            </p:extLst>
          </p:nvPr>
        </p:nvGraphicFramePr>
        <p:xfrm>
          <a:off x="797695" y="2552323"/>
          <a:ext cx="14888995" cy="512443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Google Shape;124;p4">
            <a:extLst>
              <a:ext uri="{FF2B5EF4-FFF2-40B4-BE49-F238E27FC236}">
                <a16:creationId xmlns:a16="http://schemas.microsoft.com/office/drawing/2014/main" id="{E7D350FC-0990-FE47-38B5-4A431168DF93}"/>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99716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a:extLst>
            <a:ext uri="{FF2B5EF4-FFF2-40B4-BE49-F238E27FC236}">
              <a16:creationId xmlns:a16="http://schemas.microsoft.com/office/drawing/2014/main" id="{BD7C4FD8-4D91-F322-10D4-8C9B84F3CB98}"/>
            </a:ext>
          </a:extLst>
        </p:cNvPr>
        <p:cNvGrpSpPr/>
        <p:nvPr/>
      </p:nvGrpSpPr>
      <p:grpSpPr>
        <a:xfrm>
          <a:off x="0" y="0"/>
          <a:ext cx="0" cy="0"/>
          <a:chOff x="0" y="0"/>
          <a:chExt cx="0" cy="0"/>
        </a:xfrm>
      </p:grpSpPr>
      <p:sp>
        <p:nvSpPr>
          <p:cNvPr id="177" name="Google Shape;177;p7">
            <a:extLst>
              <a:ext uri="{FF2B5EF4-FFF2-40B4-BE49-F238E27FC236}">
                <a16:creationId xmlns:a16="http://schemas.microsoft.com/office/drawing/2014/main" id="{31910963-D4A4-B838-E8E8-806FD5895DA1}"/>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a:extLst>
              <a:ext uri="{FF2B5EF4-FFF2-40B4-BE49-F238E27FC236}">
                <a16:creationId xmlns:a16="http://schemas.microsoft.com/office/drawing/2014/main" id="{B644FBB7-7EF5-4177-E4B0-02C0B7934DD6}"/>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a:extLst>
              <a:ext uri="{FF2B5EF4-FFF2-40B4-BE49-F238E27FC236}">
                <a16:creationId xmlns:a16="http://schemas.microsoft.com/office/drawing/2014/main" id="{18401715-A568-B700-2CDA-A198D75E12DC}"/>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a:extLst>
              <a:ext uri="{FF2B5EF4-FFF2-40B4-BE49-F238E27FC236}">
                <a16:creationId xmlns:a16="http://schemas.microsoft.com/office/drawing/2014/main" id="{8C0729F1-CE20-AD1A-49CA-662DBFFFC8E5}"/>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5B8E40AD-9141-45AC-075A-09E51FD2915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2C84E0C2-6C9D-6153-8C8F-6E30A17F6DF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65EF58FE-41AF-EEF7-BF2A-EBD27D1493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85;p7">
            <a:extLst>
              <a:ext uri="{FF2B5EF4-FFF2-40B4-BE49-F238E27FC236}">
                <a16:creationId xmlns:a16="http://schemas.microsoft.com/office/drawing/2014/main" id="{DF64DA85-AEF8-1482-3266-33C562AB188D}"/>
              </a:ext>
            </a:extLst>
          </p:cNvPr>
          <p:cNvSpPr txBox="1"/>
          <p:nvPr/>
        </p:nvSpPr>
        <p:spPr>
          <a:xfrm>
            <a:off x="508526" y="405269"/>
            <a:ext cx="91440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a:solidFill>
                  <a:srgbClr val="033C5B"/>
                </a:solidFill>
                <a:latin typeface="Arial"/>
                <a:ea typeface="Arial"/>
                <a:cs typeface="Arial"/>
                <a:sym typeface="Arial"/>
              </a:rPr>
              <a:t>Estrategias para una colaboración eficaz</a:t>
            </a:r>
            <a:endParaRPr sz="5400" b="1">
              <a:solidFill>
                <a:srgbClr val="033C5B"/>
              </a:solidFill>
              <a:latin typeface="Arial"/>
              <a:ea typeface="Arial"/>
              <a:cs typeface="Arial"/>
              <a:sym typeface="Arial"/>
            </a:endParaRPr>
          </a:p>
        </p:txBody>
      </p:sp>
      <p:graphicFrame>
        <p:nvGraphicFramePr>
          <p:cNvPr id="188" name="Google Shape;186;p7">
            <a:extLst>
              <a:ext uri="{FF2B5EF4-FFF2-40B4-BE49-F238E27FC236}">
                <a16:creationId xmlns:a16="http://schemas.microsoft.com/office/drawing/2014/main" id="{68B63588-5278-3974-5574-78FBF860B761}"/>
              </a:ext>
            </a:extLst>
          </p:cNvPr>
          <p:cNvGraphicFramePr/>
          <p:nvPr>
            <p:extLst>
              <p:ext uri="{D42A27DB-BD31-4B8C-83A1-F6EECF244321}">
                <p14:modId xmlns:p14="http://schemas.microsoft.com/office/powerpoint/2010/main" val="2861970899"/>
              </p:ext>
            </p:extLst>
          </p:nvPr>
        </p:nvGraphicFramePr>
        <p:xfrm>
          <a:off x="1070706" y="2302404"/>
          <a:ext cx="14679045" cy="60852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Google Shape;124;p4">
            <a:extLst>
              <a:ext uri="{FF2B5EF4-FFF2-40B4-BE49-F238E27FC236}">
                <a16:creationId xmlns:a16="http://schemas.microsoft.com/office/drawing/2014/main" id="{CE790B1E-BA30-9CA6-0A83-D0544232A51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52306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a:extLst>
            <a:ext uri="{FF2B5EF4-FFF2-40B4-BE49-F238E27FC236}">
              <a16:creationId xmlns:a16="http://schemas.microsoft.com/office/drawing/2014/main" id="{FF0F6046-0639-671A-3D42-3FCBA6CDE005}"/>
            </a:ext>
          </a:extLst>
        </p:cNvPr>
        <p:cNvGrpSpPr/>
        <p:nvPr/>
      </p:nvGrpSpPr>
      <p:grpSpPr>
        <a:xfrm>
          <a:off x="0" y="0"/>
          <a:ext cx="0" cy="0"/>
          <a:chOff x="0" y="0"/>
          <a:chExt cx="0" cy="0"/>
        </a:xfrm>
      </p:grpSpPr>
      <p:sp>
        <p:nvSpPr>
          <p:cNvPr id="177" name="Google Shape;177;p7">
            <a:extLst>
              <a:ext uri="{FF2B5EF4-FFF2-40B4-BE49-F238E27FC236}">
                <a16:creationId xmlns:a16="http://schemas.microsoft.com/office/drawing/2014/main" id="{95D8AD6C-2DE5-9EE5-4CF4-64DD29648491}"/>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a:extLst>
              <a:ext uri="{FF2B5EF4-FFF2-40B4-BE49-F238E27FC236}">
                <a16:creationId xmlns:a16="http://schemas.microsoft.com/office/drawing/2014/main" id="{502FD29C-BDDF-A696-0D4A-D3B39F037EEE}"/>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a:extLst>
              <a:ext uri="{FF2B5EF4-FFF2-40B4-BE49-F238E27FC236}">
                <a16:creationId xmlns:a16="http://schemas.microsoft.com/office/drawing/2014/main" id="{9D49B3DC-4C03-914A-3505-B9029B275A89}"/>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a:extLst>
              <a:ext uri="{FF2B5EF4-FFF2-40B4-BE49-F238E27FC236}">
                <a16:creationId xmlns:a16="http://schemas.microsoft.com/office/drawing/2014/main" id="{DBD4B9A8-DE8F-5615-FE9E-EDD3DE70D8BF}"/>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9A2BE471-48DB-78D1-36E8-6FC97B1BC21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40538DEF-CB33-2196-B973-F25D2562891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A807C11A-7C16-F49B-73C0-C8CD1AFE61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85;p7">
            <a:extLst>
              <a:ext uri="{FF2B5EF4-FFF2-40B4-BE49-F238E27FC236}">
                <a16:creationId xmlns:a16="http://schemas.microsoft.com/office/drawing/2014/main" id="{D078D60D-6522-1EC4-BDA9-D4AFBDBBA3C8}"/>
              </a:ext>
            </a:extLst>
          </p:cNvPr>
          <p:cNvSpPr txBox="1"/>
          <p:nvPr/>
        </p:nvSpPr>
        <p:spPr>
          <a:xfrm>
            <a:off x="508526" y="405269"/>
            <a:ext cx="91440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a:solidFill>
                  <a:srgbClr val="033C5B"/>
                </a:solidFill>
                <a:latin typeface="Arial"/>
                <a:ea typeface="Arial"/>
                <a:cs typeface="Arial"/>
                <a:sym typeface="Arial"/>
              </a:rPr>
              <a:t>Estrategias para una colaboración eficaz</a:t>
            </a:r>
            <a:endParaRPr sz="5400" b="1">
              <a:solidFill>
                <a:srgbClr val="033C5B"/>
              </a:solidFill>
              <a:latin typeface="Arial"/>
              <a:ea typeface="Arial"/>
              <a:cs typeface="Arial"/>
              <a:sym typeface="Arial"/>
            </a:endParaRPr>
          </a:p>
        </p:txBody>
      </p:sp>
      <p:graphicFrame>
        <p:nvGraphicFramePr>
          <p:cNvPr id="189" name="Google Shape;187;p7">
            <a:extLst>
              <a:ext uri="{FF2B5EF4-FFF2-40B4-BE49-F238E27FC236}">
                <a16:creationId xmlns:a16="http://schemas.microsoft.com/office/drawing/2014/main" id="{FBFFF23F-81AA-E998-DAF9-E1472878D976}"/>
              </a:ext>
            </a:extLst>
          </p:cNvPr>
          <p:cNvGraphicFramePr/>
          <p:nvPr>
            <p:extLst>
              <p:ext uri="{D42A27DB-BD31-4B8C-83A1-F6EECF244321}">
                <p14:modId xmlns:p14="http://schemas.microsoft.com/office/powerpoint/2010/main" val="1335709128"/>
              </p:ext>
            </p:extLst>
          </p:nvPr>
        </p:nvGraphicFramePr>
        <p:xfrm>
          <a:off x="1415499" y="2582284"/>
          <a:ext cx="14144932" cy="551815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Google Shape;124;p4">
            <a:extLst>
              <a:ext uri="{FF2B5EF4-FFF2-40B4-BE49-F238E27FC236}">
                <a16:creationId xmlns:a16="http://schemas.microsoft.com/office/drawing/2014/main" id="{190CC208-FB71-0686-0EB2-C80C6B50BE75}"/>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954536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a:extLst>
            <a:ext uri="{FF2B5EF4-FFF2-40B4-BE49-F238E27FC236}">
              <a16:creationId xmlns:a16="http://schemas.microsoft.com/office/drawing/2014/main" id="{B1121B67-2CCD-5212-1048-FA48D08EC55A}"/>
            </a:ext>
          </a:extLst>
        </p:cNvPr>
        <p:cNvGrpSpPr/>
        <p:nvPr/>
      </p:nvGrpSpPr>
      <p:grpSpPr>
        <a:xfrm>
          <a:off x="0" y="0"/>
          <a:ext cx="0" cy="0"/>
          <a:chOff x="0" y="0"/>
          <a:chExt cx="0" cy="0"/>
        </a:xfrm>
      </p:grpSpPr>
      <p:sp>
        <p:nvSpPr>
          <p:cNvPr id="112" name="Google Shape;112;p3">
            <a:extLst>
              <a:ext uri="{FF2B5EF4-FFF2-40B4-BE49-F238E27FC236}">
                <a16:creationId xmlns:a16="http://schemas.microsoft.com/office/drawing/2014/main" id="{FEF0606B-2BBF-BFED-030E-B813312B171B}"/>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A2B0A2F8-02F9-6576-28F3-926129D95D10}"/>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a:extLst>
              <a:ext uri="{FF2B5EF4-FFF2-40B4-BE49-F238E27FC236}">
                <a16:creationId xmlns:a16="http://schemas.microsoft.com/office/drawing/2014/main" id="{ECEE17EF-A87C-A285-1F8C-0C41580D3253}"/>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a:extLst>
              <a:ext uri="{FF2B5EF4-FFF2-40B4-BE49-F238E27FC236}">
                <a16:creationId xmlns:a16="http://schemas.microsoft.com/office/drawing/2014/main" id="{062593A2-439B-E77C-1DAC-EDCCF46B012B}"/>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a:extLst>
              <a:ext uri="{FF2B5EF4-FFF2-40B4-BE49-F238E27FC236}">
                <a16:creationId xmlns:a16="http://schemas.microsoft.com/office/drawing/2014/main" id="{5BF30BC8-EFDD-FAEB-69E2-AD2285D8D2F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a:extLst>
              <a:ext uri="{FF2B5EF4-FFF2-40B4-BE49-F238E27FC236}">
                <a16:creationId xmlns:a16="http://schemas.microsoft.com/office/drawing/2014/main" id="{C122A26B-A565-37B9-9809-9ECE4B7B7A3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a:extLst>
              <a:ext uri="{FF2B5EF4-FFF2-40B4-BE49-F238E27FC236}">
                <a16:creationId xmlns:a16="http://schemas.microsoft.com/office/drawing/2014/main" id="{5853FAAC-00E7-1754-35A7-006A5BC0C601}"/>
              </a:ext>
            </a:extLst>
          </p:cNvPr>
          <p:cNvSpPr txBox="1"/>
          <p:nvPr/>
        </p:nvSpPr>
        <p:spPr>
          <a:xfrm>
            <a:off x="450218" y="614847"/>
            <a:ext cx="14211443"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a:solidFill>
                  <a:srgbClr val="033C5B"/>
                </a:solidFill>
                <a:latin typeface="Arial"/>
                <a:ea typeface="Arial"/>
                <a:cs typeface="Arial"/>
                <a:sym typeface="Arial"/>
              </a:rPr>
              <a:t>Guía paso a paso para el diseño colaborativo de Flipped Lessons: ¿CÓMO?</a:t>
            </a:r>
            <a:endParaRPr sz="5400" b="1">
              <a:solidFill>
                <a:srgbClr val="033C5B"/>
              </a:solidFill>
              <a:latin typeface="Arial"/>
              <a:ea typeface="Arial"/>
              <a:cs typeface="Arial"/>
              <a:sym typeface="Arial"/>
            </a:endParaRPr>
          </a:p>
        </p:txBody>
      </p:sp>
      <p:pic>
        <p:nvPicPr>
          <p:cNvPr id="6" name="Picture 5">
            <a:extLst>
              <a:ext uri="{FF2B5EF4-FFF2-40B4-BE49-F238E27FC236}">
                <a16:creationId xmlns:a16="http://schemas.microsoft.com/office/drawing/2014/main" id="{2B7FE739-9456-0A1E-E07B-BD5B2006E6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4" name="Diagram 3">
            <a:extLst>
              <a:ext uri="{FF2B5EF4-FFF2-40B4-BE49-F238E27FC236}">
                <a16:creationId xmlns:a16="http://schemas.microsoft.com/office/drawing/2014/main" id="{897D5ED2-6194-9782-F0F2-6F6BD91CF0C1}"/>
              </a:ext>
            </a:extLst>
          </p:cNvPr>
          <p:cNvGraphicFramePr/>
          <p:nvPr>
            <p:extLst>
              <p:ext uri="{D42A27DB-BD31-4B8C-83A1-F6EECF244321}">
                <p14:modId xmlns:p14="http://schemas.microsoft.com/office/powerpoint/2010/main" val="644426873"/>
              </p:ext>
            </p:extLst>
          </p:nvPr>
        </p:nvGraphicFramePr>
        <p:xfrm>
          <a:off x="-445656" y="2606150"/>
          <a:ext cx="16998641" cy="57956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Google Shape;124;p4">
            <a:extLst>
              <a:ext uri="{FF2B5EF4-FFF2-40B4-BE49-F238E27FC236}">
                <a16:creationId xmlns:a16="http://schemas.microsoft.com/office/drawing/2014/main" id="{16762FC8-33C8-298E-72FE-5B507AE21103}"/>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544044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a:extLst>
            <a:ext uri="{FF2B5EF4-FFF2-40B4-BE49-F238E27FC236}">
              <a16:creationId xmlns:a16="http://schemas.microsoft.com/office/drawing/2014/main" id="{30155B50-82D8-8D05-0C0E-D1905D116095}"/>
            </a:ext>
          </a:extLst>
        </p:cNvPr>
        <p:cNvGrpSpPr/>
        <p:nvPr/>
      </p:nvGrpSpPr>
      <p:grpSpPr>
        <a:xfrm>
          <a:off x="0" y="0"/>
          <a:ext cx="0" cy="0"/>
          <a:chOff x="0" y="0"/>
          <a:chExt cx="0" cy="0"/>
        </a:xfrm>
      </p:grpSpPr>
      <p:sp>
        <p:nvSpPr>
          <p:cNvPr id="112" name="Google Shape;112;p3">
            <a:extLst>
              <a:ext uri="{FF2B5EF4-FFF2-40B4-BE49-F238E27FC236}">
                <a16:creationId xmlns:a16="http://schemas.microsoft.com/office/drawing/2014/main" id="{8EA090E4-E51A-840E-FDB3-974D24528253}"/>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217B7074-90F8-B66A-1C92-29D17E6A8544}"/>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a:extLst>
              <a:ext uri="{FF2B5EF4-FFF2-40B4-BE49-F238E27FC236}">
                <a16:creationId xmlns:a16="http://schemas.microsoft.com/office/drawing/2014/main" id="{BF8A9D68-96AB-4D9C-83BA-E9A3CAB6A1D1}"/>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a:extLst>
              <a:ext uri="{FF2B5EF4-FFF2-40B4-BE49-F238E27FC236}">
                <a16:creationId xmlns:a16="http://schemas.microsoft.com/office/drawing/2014/main" id="{549B8710-7252-57BF-BC57-D54BD19754A1}"/>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a:extLst>
              <a:ext uri="{FF2B5EF4-FFF2-40B4-BE49-F238E27FC236}">
                <a16:creationId xmlns:a16="http://schemas.microsoft.com/office/drawing/2014/main" id="{78388C8B-F235-FCA3-0247-56DC159D5D6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a:extLst>
              <a:ext uri="{FF2B5EF4-FFF2-40B4-BE49-F238E27FC236}">
                <a16:creationId xmlns:a16="http://schemas.microsoft.com/office/drawing/2014/main" id="{019CD2E7-DA9A-343B-72B2-ECAA1724D3EA}"/>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a:extLst>
              <a:ext uri="{FF2B5EF4-FFF2-40B4-BE49-F238E27FC236}">
                <a16:creationId xmlns:a16="http://schemas.microsoft.com/office/drawing/2014/main" id="{9288B65C-6322-05A7-A1D3-65A0B416C2B7}"/>
              </a:ext>
            </a:extLst>
          </p:cNvPr>
          <p:cNvSpPr txBox="1"/>
          <p:nvPr/>
        </p:nvSpPr>
        <p:spPr>
          <a:xfrm>
            <a:off x="450218" y="614847"/>
            <a:ext cx="1421144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a:solidFill>
                  <a:srgbClr val="033C5B"/>
                </a:solidFill>
                <a:latin typeface="Arial"/>
                <a:ea typeface="Arial"/>
                <a:cs typeface="Arial"/>
                <a:sym typeface="Arial"/>
              </a:rPr>
              <a:t>¿Cómo crear su plan de clases?</a:t>
            </a:r>
            <a:endParaRPr sz="5400" b="1">
              <a:solidFill>
                <a:srgbClr val="033C5B"/>
              </a:solidFill>
              <a:latin typeface="Arial"/>
              <a:ea typeface="Arial"/>
              <a:cs typeface="Arial"/>
              <a:sym typeface="Arial"/>
            </a:endParaRPr>
          </a:p>
        </p:txBody>
      </p:sp>
      <p:pic>
        <p:nvPicPr>
          <p:cNvPr id="6" name="Picture 5">
            <a:extLst>
              <a:ext uri="{FF2B5EF4-FFF2-40B4-BE49-F238E27FC236}">
                <a16:creationId xmlns:a16="http://schemas.microsoft.com/office/drawing/2014/main" id="{32E75CF1-10C1-DEF0-9339-07F37E96EB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2" name="Rectangle 1">
            <a:extLst>
              <a:ext uri="{FF2B5EF4-FFF2-40B4-BE49-F238E27FC236}">
                <a16:creationId xmlns:a16="http://schemas.microsoft.com/office/drawing/2014/main" id="{E898C8DA-2B70-378C-52B5-6B53C9D66936}"/>
              </a:ext>
            </a:extLst>
          </p:cNvPr>
          <p:cNvSpPr/>
          <p:nvPr/>
        </p:nvSpPr>
        <p:spPr>
          <a:xfrm>
            <a:off x="780835" y="1953635"/>
            <a:ext cx="9039441" cy="5415101"/>
          </a:xfrm>
          <a:prstGeom prst="rect">
            <a:avLst/>
          </a:prstGeom>
        </p:spPr>
        <p:txBody>
          <a:bodyPr lIns="91440" tIns="45720" rIns="91440" bIns="45720" anchor="t"/>
          <a:lstStyle/>
          <a:p>
            <a:pPr marL="342900" lvl="0" indent="-342900">
              <a:buFont typeface="Wingdings" panose="05000000000000000000" pitchFamily="2" charset="2"/>
              <a:buChar char="ü"/>
            </a:pPr>
            <a:r>
              <a:rPr lang="es-MX" sz="2000" b="1" i="0" dirty="0"/>
              <a:t>Proporcione los detalles de la lección</a:t>
            </a:r>
            <a:r>
              <a:rPr lang="es-MX" sz="2000" b="0" i="0" dirty="0"/>
              <a:t>: Comience introduciendo el título de la lección, el curso, el nombre del instructor y la fecha de la lección.</a:t>
            </a:r>
          </a:p>
          <a:p>
            <a:pPr marL="342900" lvl="0" indent="-342900">
              <a:buFont typeface="Wingdings" panose="05000000000000000000" pitchFamily="2" charset="2"/>
              <a:buChar char="ü"/>
            </a:pPr>
            <a:r>
              <a:rPr lang="es-MX" sz="2000" b="1" i="0" dirty="0"/>
              <a:t>Definir los objetivos de aprendizaje</a:t>
            </a:r>
            <a:r>
              <a:rPr lang="es-MX" sz="2000" b="0" i="0" dirty="0"/>
              <a:t>: Especifique claramente las habilidades o conocimientos que los alumnos deben adquirir al final de la lección.</a:t>
            </a:r>
          </a:p>
          <a:p>
            <a:pPr marL="342900" lvl="0" indent="-342900">
              <a:buFont typeface="Wingdings" panose="05000000000000000000" pitchFamily="2" charset="2"/>
              <a:buChar char="ü"/>
            </a:pPr>
            <a:r>
              <a:rPr lang="es-MX" sz="2000" b="1" i="0" dirty="0"/>
              <a:t>Describa las actividades previas y durante la clase</a:t>
            </a:r>
            <a:r>
              <a:rPr lang="es-MX" sz="2000" b="0" i="0" dirty="0"/>
              <a:t>: Enumere los materiales e instrucciones previos a la clase y, a continuación, describa las actividades prácticas y de colaboración para el aprendizaje en clase.</a:t>
            </a:r>
          </a:p>
          <a:p>
            <a:pPr marL="342900" lvl="0" indent="-342900">
              <a:buFont typeface="Wingdings" panose="05000000000000000000" pitchFamily="2" charset="2"/>
              <a:buChar char="ü"/>
            </a:pPr>
            <a:r>
              <a:rPr lang="es-MX" sz="2000" b="1" i="0" dirty="0"/>
              <a:t>Detalle las herramientas, la seguridad y la reflexión</a:t>
            </a:r>
            <a:r>
              <a:rPr lang="es-MX" sz="2000" b="0" i="0" dirty="0"/>
              <a:t>: Documente todas las herramientas necesarias, los procedimientos de seguridad y las preguntas de reflexión para garantizar una experiencia de aprendizaje completa.</a:t>
            </a:r>
          </a:p>
          <a:p>
            <a:pPr marL="342900" lvl="0" indent="-342900">
              <a:buFont typeface="Wingdings" panose="05000000000000000000" pitchFamily="2" charset="2"/>
              <a:buChar char="ü"/>
            </a:pPr>
            <a:r>
              <a:rPr lang="es-MX" sz="2000" b="1" i="0" dirty="0"/>
              <a:t>Describa la evaluación y el seguimiento</a:t>
            </a:r>
            <a:r>
              <a:rPr lang="es-MX" sz="2000" b="0" i="0" dirty="0"/>
              <a:t>: Especifique los criterios de evaluación, incluida la participación y el dominio de destrezas, e incluya tareas posteriores a la clase o recursos adicionales para continuar el aprendizaje.</a:t>
            </a:r>
            <a:endParaRPr lang="es-MX" sz="2000" dirty="0"/>
          </a:p>
        </p:txBody>
      </p:sp>
      <p:pic>
        <p:nvPicPr>
          <p:cNvPr id="5" name="Picture 4">
            <a:extLst>
              <a:ext uri="{FF2B5EF4-FFF2-40B4-BE49-F238E27FC236}">
                <a16:creationId xmlns:a16="http://schemas.microsoft.com/office/drawing/2014/main" id="{87856B92-5868-7073-8054-5EAFE379D8C5}"/>
              </a:ext>
            </a:extLst>
          </p:cNvPr>
          <p:cNvPicPr>
            <a:picLocks noChangeAspect="1"/>
          </p:cNvPicPr>
          <p:nvPr/>
        </p:nvPicPr>
        <p:blipFill>
          <a:blip r:embed="rId6"/>
          <a:stretch>
            <a:fillRect/>
          </a:stretch>
        </p:blipFill>
        <p:spPr>
          <a:xfrm>
            <a:off x="10679116" y="1772055"/>
            <a:ext cx="4626990" cy="6598577"/>
          </a:xfrm>
          <a:prstGeom prst="rect">
            <a:avLst/>
          </a:prstGeom>
          <a:ln w="38100" cap="sq">
            <a:solidFill>
              <a:schemeClr val="accent6">
                <a:lumMod val="60000"/>
                <a:lumOff val="40000"/>
              </a:schemeClr>
            </a:solidFill>
            <a:prstDash val="solid"/>
            <a:miter lim="800000"/>
          </a:ln>
          <a:effectLst>
            <a:outerShdw blurRad="50800" dist="38100" dir="2700000" algn="tl" rotWithShape="0">
              <a:srgbClr val="000000">
                <a:alpha val="43000"/>
              </a:srgbClr>
            </a:outerShdw>
          </a:effectLst>
        </p:spPr>
      </p:pic>
      <p:sp>
        <p:nvSpPr>
          <p:cNvPr id="7" name="Google Shape;123;p3">
            <a:extLst>
              <a:ext uri="{FF2B5EF4-FFF2-40B4-BE49-F238E27FC236}">
                <a16:creationId xmlns:a16="http://schemas.microsoft.com/office/drawing/2014/main" id="{01109CDA-E3CF-D457-46E3-09895F78715C}"/>
              </a:ext>
            </a:extLst>
          </p:cNvPr>
          <p:cNvSpPr txBox="1"/>
          <p:nvPr/>
        </p:nvSpPr>
        <p:spPr>
          <a:xfrm>
            <a:off x="2756426" y="7315770"/>
            <a:ext cx="8132857"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1">
                <a:solidFill>
                  <a:srgbClr val="033C5B"/>
                </a:solidFill>
                <a:latin typeface="Arial"/>
                <a:ea typeface="Arial"/>
                <a:cs typeface="Arial"/>
                <a:sym typeface="Arial"/>
              </a:rPr>
              <a:t>Consulte nuestra plantilla </a:t>
            </a:r>
            <a:r>
              <a:rPr lang="en-GB" sz="3600" b="1" err="1">
                <a:solidFill>
                  <a:srgbClr val="033C5B"/>
                </a:solidFill>
                <a:latin typeface="Arial"/>
                <a:ea typeface="Arial"/>
                <a:cs typeface="Arial"/>
                <a:sym typeface="Arial"/>
              </a:rPr>
              <a:t>CollaboratiVET</a:t>
            </a:r>
            <a:endParaRPr sz="3600" b="1">
              <a:solidFill>
                <a:srgbClr val="033C5B"/>
              </a:solidFill>
              <a:latin typeface="Arial"/>
              <a:ea typeface="Arial"/>
              <a:cs typeface="Arial"/>
              <a:sym typeface="Arial"/>
            </a:endParaRPr>
          </a:p>
        </p:txBody>
      </p:sp>
      <p:pic>
        <p:nvPicPr>
          <p:cNvPr id="9" name="Graphic 8" descr="Arrow Right with solid fill">
            <a:extLst>
              <a:ext uri="{FF2B5EF4-FFF2-40B4-BE49-F238E27FC236}">
                <a16:creationId xmlns:a16="http://schemas.microsoft.com/office/drawing/2014/main" id="{82E715CB-F0B7-2775-CCF8-28B60D87B0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12833" y="7517097"/>
            <a:ext cx="1181100" cy="857250"/>
          </a:xfrm>
          <a:prstGeom prst="rect">
            <a:avLst/>
          </a:prstGeom>
        </p:spPr>
      </p:pic>
      <p:sp>
        <p:nvSpPr>
          <p:cNvPr id="3" name="Google Shape;124;p4">
            <a:extLst>
              <a:ext uri="{FF2B5EF4-FFF2-40B4-BE49-F238E27FC236}">
                <a16:creationId xmlns:a16="http://schemas.microsoft.com/office/drawing/2014/main" id="{DC2FF048-1C65-2574-065F-54A0CB056025}"/>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96767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92"/>
        <p:cNvGrpSpPr/>
        <p:nvPr/>
      </p:nvGrpSpPr>
      <p:grpSpPr>
        <a:xfrm>
          <a:off x="0" y="0"/>
          <a:ext cx="0" cy="0"/>
          <a:chOff x="0" y="0"/>
          <a:chExt cx="0" cy="0"/>
        </a:xfrm>
      </p:grpSpPr>
      <p:sp>
        <p:nvSpPr>
          <p:cNvPr id="193" name="Google Shape;193;p8"/>
          <p:cNvSpPr txBox="1"/>
          <p:nvPr/>
        </p:nvSpPr>
        <p:spPr>
          <a:xfrm>
            <a:off x="2890312" y="294921"/>
            <a:ext cx="15092888" cy="215443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err="1">
                <a:solidFill>
                  <a:srgbClr val="033C5B"/>
                </a:solidFill>
                <a:latin typeface="Arial"/>
                <a:ea typeface="Arial"/>
                <a:cs typeface="Arial"/>
                <a:sym typeface="Arial"/>
              </a:rPr>
              <a:t>Estudio</a:t>
            </a:r>
            <a:r>
              <a:rPr lang="en-GB" sz="2400" dirty="0">
                <a:solidFill>
                  <a:srgbClr val="033C5B"/>
                </a:solidFill>
                <a:latin typeface="Arial"/>
                <a:ea typeface="Arial"/>
                <a:cs typeface="Arial"/>
                <a:sym typeface="Arial"/>
              </a:rPr>
              <a:t> de </a:t>
            </a:r>
            <a:r>
              <a:rPr lang="en-GB" sz="2400" err="1">
                <a:solidFill>
                  <a:srgbClr val="033C5B"/>
                </a:solidFill>
                <a:latin typeface="Arial"/>
                <a:ea typeface="Arial"/>
                <a:cs typeface="Arial"/>
                <a:sym typeface="Arial"/>
              </a:rPr>
              <a:t>caso</a:t>
            </a:r>
            <a:r>
              <a:rPr lang="en-GB" sz="2400" dirty="0">
                <a:solidFill>
                  <a:srgbClr val="033C5B"/>
                </a:solidFill>
                <a:latin typeface="Arial"/>
                <a:ea typeface="Arial"/>
                <a:cs typeface="Arial"/>
                <a:sym typeface="Arial"/>
              </a:rPr>
              <a:t>: </a:t>
            </a:r>
            <a:r>
              <a:rPr lang="en-GB" sz="2400" b="1" err="1">
                <a:solidFill>
                  <a:srgbClr val="121212"/>
                </a:solidFill>
                <a:latin typeface="Arial"/>
                <a:ea typeface="Arial"/>
                <a:cs typeface="Arial"/>
                <a:sym typeface="Arial"/>
              </a:rPr>
              <a:t>Implantación</a:t>
            </a:r>
            <a:r>
              <a:rPr lang="en-GB" sz="2400" b="1" dirty="0">
                <a:solidFill>
                  <a:srgbClr val="121212"/>
                </a:solidFill>
                <a:latin typeface="Arial"/>
                <a:ea typeface="Arial"/>
                <a:cs typeface="Arial"/>
                <a:sym typeface="Arial"/>
              </a:rPr>
              <a:t> del </a:t>
            </a:r>
            <a:r>
              <a:rPr lang="en-GB" sz="2400" b="1" err="1">
                <a:solidFill>
                  <a:srgbClr val="121212"/>
                </a:solidFill>
                <a:latin typeface="Arial"/>
                <a:ea typeface="Arial"/>
                <a:cs typeface="Arial"/>
                <a:sym typeface="Arial"/>
              </a:rPr>
              <a:t>aprendizaje</a:t>
            </a:r>
            <a:r>
              <a:rPr lang="en-GB" sz="2400" b="1" dirty="0">
                <a:solidFill>
                  <a:srgbClr val="121212"/>
                </a:solidFill>
                <a:latin typeface="Arial"/>
                <a:ea typeface="Arial"/>
                <a:cs typeface="Arial"/>
                <a:sym typeface="Arial"/>
              </a:rPr>
              <a:t> </a:t>
            </a:r>
            <a:r>
              <a:rPr lang="en-GB" sz="2400" b="1" err="1">
                <a:solidFill>
                  <a:srgbClr val="121212"/>
                </a:solidFill>
                <a:latin typeface="Arial"/>
                <a:ea typeface="Arial"/>
                <a:cs typeface="Arial"/>
                <a:sym typeface="Arial"/>
              </a:rPr>
              <a:t>colaborativo</a:t>
            </a:r>
            <a:r>
              <a:rPr lang="en-GB" sz="2400" b="1" dirty="0">
                <a:solidFill>
                  <a:srgbClr val="121212"/>
                </a:solidFill>
                <a:latin typeface="Arial"/>
                <a:ea typeface="Arial"/>
                <a:cs typeface="Arial"/>
                <a:sym typeface="Arial"/>
              </a:rPr>
              <a:t> </a:t>
            </a:r>
            <a:r>
              <a:rPr lang="en-GB" sz="2400" b="1" err="1">
                <a:solidFill>
                  <a:srgbClr val="121212"/>
                </a:solidFill>
                <a:latin typeface="Arial"/>
                <a:ea typeface="Arial"/>
                <a:cs typeface="Arial"/>
                <a:sym typeface="Arial"/>
              </a:rPr>
              <a:t>en</a:t>
            </a:r>
            <a:r>
              <a:rPr lang="en-GB" sz="2400" b="1" dirty="0">
                <a:solidFill>
                  <a:srgbClr val="121212"/>
                </a:solidFill>
                <a:latin typeface="Arial"/>
                <a:ea typeface="Arial"/>
                <a:cs typeface="Arial"/>
                <a:sym typeface="Arial"/>
              </a:rPr>
              <a:t> las redes </a:t>
            </a:r>
            <a:r>
              <a:rPr lang="en-GB" sz="2400" b="1" err="1">
                <a:solidFill>
                  <a:srgbClr val="121212"/>
                </a:solidFill>
                <a:latin typeface="Arial"/>
                <a:ea typeface="Arial"/>
                <a:cs typeface="Arial"/>
                <a:sym typeface="Arial"/>
              </a:rPr>
              <a:t>informáticas</a:t>
            </a:r>
            <a:endParaRPr lang="es-ES" sz="2400" err="1"/>
          </a:p>
          <a:p>
            <a:pPr marL="0" marR="0" lvl="0" indent="0" algn="l" rtl="0">
              <a:spcBef>
                <a:spcPts val="1200"/>
              </a:spcBef>
              <a:spcAft>
                <a:spcPts val="0"/>
              </a:spcAft>
              <a:buNone/>
            </a:pPr>
            <a:r>
              <a:rPr lang="en-GB" sz="2400" b="1" i="0" err="1">
                <a:solidFill>
                  <a:srgbClr val="0D0D0D"/>
                </a:solidFill>
                <a:latin typeface="Arial"/>
                <a:ea typeface="Arial"/>
                <a:cs typeface="Arial"/>
                <a:sym typeface="Arial"/>
              </a:rPr>
              <a:t>Mejorar</a:t>
            </a:r>
            <a:r>
              <a:rPr lang="en-GB" sz="2400" b="1" i="0" dirty="0">
                <a:solidFill>
                  <a:srgbClr val="0D0D0D"/>
                </a:solidFill>
                <a:latin typeface="Arial"/>
                <a:ea typeface="Arial"/>
                <a:cs typeface="Arial"/>
                <a:sym typeface="Arial"/>
              </a:rPr>
              <a:t> las </a:t>
            </a:r>
            <a:r>
              <a:rPr lang="en-GB" sz="2400" b="1" i="0" err="1">
                <a:solidFill>
                  <a:srgbClr val="0D0D0D"/>
                </a:solidFill>
                <a:latin typeface="Arial"/>
                <a:ea typeface="Arial"/>
                <a:cs typeface="Arial"/>
                <a:sym typeface="Arial"/>
              </a:rPr>
              <a:t>competencias</a:t>
            </a:r>
            <a:r>
              <a:rPr lang="en-GB" sz="2400" b="1" i="0" dirty="0">
                <a:solidFill>
                  <a:srgbClr val="0D0D0D"/>
                </a:solidFill>
                <a:latin typeface="Arial"/>
                <a:ea typeface="Arial"/>
                <a:cs typeface="Arial"/>
                <a:sym typeface="Arial"/>
              </a:rPr>
              <a:t> y </a:t>
            </a:r>
            <a:r>
              <a:rPr lang="en-GB" sz="2400" b="1" i="0" err="1">
                <a:solidFill>
                  <a:srgbClr val="0D0D0D"/>
                </a:solidFill>
                <a:latin typeface="Arial"/>
                <a:ea typeface="Arial"/>
                <a:cs typeface="Arial"/>
                <a:sym typeface="Arial"/>
              </a:rPr>
              <a:t>el</a:t>
            </a:r>
            <a:r>
              <a:rPr lang="en-GB" sz="2400" b="1" i="0" dirty="0">
                <a:solidFill>
                  <a:srgbClr val="0D0D0D"/>
                </a:solidFill>
                <a:latin typeface="Arial"/>
                <a:ea typeface="Arial"/>
                <a:cs typeface="Arial"/>
                <a:sym typeface="Arial"/>
              </a:rPr>
              <a:t> </a:t>
            </a:r>
            <a:r>
              <a:rPr lang="en-GB" sz="2400" b="1" i="0" err="1">
                <a:solidFill>
                  <a:srgbClr val="0D0D0D"/>
                </a:solidFill>
                <a:latin typeface="Arial"/>
                <a:ea typeface="Arial"/>
                <a:cs typeface="Arial"/>
                <a:sym typeface="Arial"/>
              </a:rPr>
              <a:t>compromiso</a:t>
            </a:r>
            <a:r>
              <a:rPr lang="en-GB" sz="2400" b="1" i="0" dirty="0">
                <a:solidFill>
                  <a:srgbClr val="0D0D0D"/>
                </a:solidFill>
                <a:latin typeface="Arial"/>
                <a:ea typeface="Arial"/>
                <a:cs typeface="Arial"/>
                <a:sym typeface="Arial"/>
              </a:rPr>
              <a:t> </a:t>
            </a:r>
            <a:r>
              <a:rPr lang="en-GB" sz="2400" b="1" i="0" err="1">
                <a:solidFill>
                  <a:srgbClr val="0D0D0D"/>
                </a:solidFill>
                <a:latin typeface="Arial"/>
                <a:ea typeface="Arial"/>
                <a:cs typeface="Arial"/>
                <a:sym typeface="Arial"/>
              </a:rPr>
              <a:t>en</a:t>
            </a:r>
            <a:r>
              <a:rPr lang="en-GB" sz="2400" b="1" i="0" dirty="0">
                <a:solidFill>
                  <a:srgbClr val="0D0D0D"/>
                </a:solidFill>
                <a:latin typeface="Arial"/>
                <a:ea typeface="Arial"/>
                <a:cs typeface="Arial"/>
                <a:sym typeface="Arial"/>
              </a:rPr>
              <a:t> redes </a:t>
            </a:r>
            <a:r>
              <a:rPr lang="en-GB" sz="2400" b="1" i="0" err="1">
                <a:solidFill>
                  <a:srgbClr val="0D0D0D"/>
                </a:solidFill>
                <a:latin typeface="Arial"/>
                <a:ea typeface="Arial"/>
                <a:cs typeface="Arial"/>
                <a:sym typeface="Arial"/>
              </a:rPr>
              <a:t>informáticas</a:t>
            </a:r>
            <a:r>
              <a:rPr lang="en-GB" sz="2400" b="1" i="0" dirty="0">
                <a:solidFill>
                  <a:srgbClr val="0D0D0D"/>
                </a:solidFill>
                <a:latin typeface="Arial"/>
                <a:ea typeface="Arial"/>
                <a:cs typeface="Arial"/>
                <a:sym typeface="Arial"/>
              </a:rPr>
              <a:t> </a:t>
            </a:r>
            <a:r>
              <a:rPr lang="en-GB" sz="2400" b="1" i="0" err="1">
                <a:solidFill>
                  <a:srgbClr val="0D0D0D"/>
                </a:solidFill>
                <a:latin typeface="Arial"/>
                <a:ea typeface="Arial"/>
                <a:cs typeface="Arial"/>
                <a:sym typeface="Arial"/>
              </a:rPr>
              <a:t>mediante</a:t>
            </a:r>
            <a:r>
              <a:rPr lang="en-GB" sz="2400" b="1" i="0" dirty="0">
                <a:solidFill>
                  <a:srgbClr val="0D0D0D"/>
                </a:solidFill>
                <a:latin typeface="Arial"/>
                <a:ea typeface="Arial"/>
                <a:cs typeface="Arial"/>
                <a:sym typeface="Arial"/>
              </a:rPr>
              <a:t> </a:t>
            </a:r>
            <a:r>
              <a:rPr lang="en-GB" sz="2400" b="1" i="0" err="1">
                <a:solidFill>
                  <a:srgbClr val="0D0D0D"/>
                </a:solidFill>
                <a:latin typeface="Arial"/>
                <a:ea typeface="Arial"/>
                <a:cs typeface="Arial"/>
                <a:sym typeface="Arial"/>
              </a:rPr>
              <a:t>el</a:t>
            </a:r>
            <a:r>
              <a:rPr lang="en-GB" sz="2400" b="1" i="0" dirty="0">
                <a:solidFill>
                  <a:srgbClr val="0D0D0D"/>
                </a:solidFill>
                <a:latin typeface="Arial"/>
                <a:ea typeface="Arial"/>
                <a:cs typeface="Arial"/>
                <a:sym typeface="Arial"/>
              </a:rPr>
              <a:t> </a:t>
            </a:r>
            <a:r>
              <a:rPr lang="en-GB" sz="2400" b="1" i="0" err="1">
                <a:solidFill>
                  <a:srgbClr val="0D0D0D"/>
                </a:solidFill>
                <a:latin typeface="Arial"/>
                <a:ea typeface="Arial"/>
                <a:cs typeface="Arial"/>
                <a:sym typeface="Arial"/>
              </a:rPr>
              <a:t>aprendizaje</a:t>
            </a:r>
            <a:r>
              <a:rPr lang="en-GB" sz="2400" b="1" i="0" dirty="0">
                <a:solidFill>
                  <a:srgbClr val="0D0D0D"/>
                </a:solidFill>
                <a:latin typeface="Arial"/>
                <a:ea typeface="Arial"/>
                <a:cs typeface="Arial"/>
                <a:sym typeface="Arial"/>
              </a:rPr>
              <a:t> </a:t>
            </a:r>
            <a:r>
              <a:rPr lang="en-GB" sz="2400" b="1" i="0" err="1">
                <a:solidFill>
                  <a:srgbClr val="0D0D0D"/>
                </a:solidFill>
                <a:latin typeface="Arial"/>
                <a:ea typeface="Arial"/>
                <a:cs typeface="Arial"/>
                <a:sym typeface="Arial"/>
              </a:rPr>
              <a:t>colaborativo</a:t>
            </a:r>
            <a:endParaRPr sz="2400" b="1" err="1">
              <a:solidFill>
                <a:srgbClr val="121212"/>
              </a:solidFill>
              <a:latin typeface="Arial"/>
              <a:ea typeface="Arial"/>
              <a:cs typeface="Arial"/>
              <a:sym typeface="Arial"/>
            </a:endParaRPr>
          </a:p>
          <a:p>
            <a:pPr marL="0" marR="0" lvl="0" indent="0" algn="l" rtl="0">
              <a:lnSpc>
                <a:spcPct val="274964"/>
              </a:lnSpc>
              <a:spcBef>
                <a:spcPts val="600"/>
              </a:spcBef>
              <a:spcAft>
                <a:spcPts val="0"/>
              </a:spcAft>
              <a:buNone/>
            </a:pPr>
            <a:endParaRPr sz="2800">
              <a:solidFill>
                <a:srgbClr val="033C5B"/>
              </a:solidFill>
              <a:latin typeface="Arial"/>
              <a:ea typeface="Arial"/>
              <a:cs typeface="Arial"/>
              <a:sym typeface="Arial"/>
            </a:endParaRPr>
          </a:p>
        </p:txBody>
      </p:sp>
      <p:sp>
        <p:nvSpPr>
          <p:cNvPr id="194" name="Google Shape;194;p8"/>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8"/>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8"/>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8"/>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8"/>
          <p:cNvSpPr txBox="1"/>
          <p:nvPr/>
        </p:nvSpPr>
        <p:spPr>
          <a:xfrm>
            <a:off x="3149226" y="1373922"/>
            <a:ext cx="14630490" cy="7186583"/>
          </a:xfrm>
          <a:prstGeom prst="rect">
            <a:avLst/>
          </a:prstGeom>
          <a:noFill/>
          <a:ln>
            <a:noFill/>
          </a:ln>
        </p:spPr>
        <p:txBody>
          <a:bodyPr spcFirstLastPara="1" wrap="square" lIns="0" tIns="0" rIns="0" bIns="0" anchor="t" anchorCtr="0">
            <a:spAutoFit/>
          </a:bodyPr>
          <a:lstStyle/>
          <a:p>
            <a:pPr marL="342900" marR="0" lvl="0" indent="-342900" algn="l" rtl="0">
              <a:spcBef>
                <a:spcPts val="0"/>
              </a:spcBef>
              <a:spcAft>
                <a:spcPts val="0"/>
              </a:spcAft>
              <a:buClr>
                <a:srgbClr val="121212"/>
              </a:buClr>
              <a:buSzPts val="1400"/>
              <a:buFont typeface="Calibri"/>
              <a:buAutoNum type="alphaUcPeriod"/>
            </a:pPr>
            <a:r>
              <a:rPr lang="en-GB" sz="1600" b="1">
                <a:solidFill>
                  <a:srgbClr val="121212"/>
                </a:solidFill>
                <a:latin typeface="Arial"/>
                <a:ea typeface="Arial"/>
                <a:cs typeface="Arial"/>
                <a:sym typeface="Arial"/>
              </a:rPr>
              <a:t>Antecedentes</a:t>
            </a:r>
            <a:r>
              <a:rPr lang="en-GB" sz="1600">
                <a:solidFill>
                  <a:srgbClr val="121212"/>
                </a:solidFill>
                <a:latin typeface="Arial"/>
                <a:ea typeface="Arial"/>
                <a:cs typeface="Arial"/>
                <a:sym typeface="Arial"/>
              </a:rPr>
              <a:t>: El programa de redes informáticas de </a:t>
            </a:r>
            <a:r>
              <a:rPr lang="en-GB" sz="1600" err="1">
                <a:solidFill>
                  <a:srgbClr val="121212"/>
                </a:solidFill>
                <a:latin typeface="Arial"/>
                <a:ea typeface="Arial"/>
                <a:cs typeface="Arial"/>
                <a:sym typeface="Arial"/>
              </a:rPr>
              <a:t>TechVoc </a:t>
            </a:r>
            <a:r>
              <a:rPr lang="en-GB" sz="1600">
                <a:solidFill>
                  <a:srgbClr val="121212"/>
                </a:solidFill>
                <a:latin typeface="Arial"/>
                <a:ea typeface="Arial"/>
                <a:cs typeface="Arial"/>
                <a:sym typeface="Arial"/>
              </a:rPr>
              <a:t>College se enfrentaba al reto de hacer que los estudiantes se familiarizaran con conceptos complejos de redes y aplicaciones prácticas utilizando métodos de enseñanza tradicionales.</a:t>
            </a:r>
            <a:endParaRPr sz="1600"/>
          </a:p>
          <a:p>
            <a:pPr marL="342900" marR="0" lvl="0" indent="-342900" algn="l" rtl="0">
              <a:spcBef>
                <a:spcPts val="1200"/>
              </a:spcBef>
              <a:spcAft>
                <a:spcPts val="0"/>
              </a:spcAft>
              <a:buClr>
                <a:srgbClr val="121212"/>
              </a:buClr>
              <a:buSzPts val="1400"/>
              <a:buFont typeface="Calibri"/>
              <a:buAutoNum type="alphaUcPeriod"/>
            </a:pPr>
            <a:r>
              <a:rPr lang="en-GB" sz="1600" b="1">
                <a:solidFill>
                  <a:srgbClr val="121212"/>
                </a:solidFill>
                <a:latin typeface="Arial"/>
                <a:ea typeface="Arial"/>
                <a:cs typeface="Arial"/>
                <a:sym typeface="Arial"/>
              </a:rPr>
              <a:t>Reto</a:t>
            </a:r>
            <a:r>
              <a:rPr lang="en-GB" sz="1600">
                <a:solidFill>
                  <a:srgbClr val="121212"/>
                </a:solidFill>
                <a:latin typeface="Arial"/>
                <a:ea typeface="Arial"/>
                <a:cs typeface="Arial"/>
                <a:sym typeface="Arial"/>
              </a:rPr>
              <a:t>: Lograr que los estudiantes se familiaricen con conceptos complejos de redes y aplicaciones prácticas utilizando métodos de enseñanza tradicionales.</a:t>
            </a:r>
            <a:endParaRPr sz="1600"/>
          </a:p>
          <a:p>
            <a:pPr marL="342900" marR="0" lvl="0" indent="-342900" algn="l" rtl="0">
              <a:spcBef>
                <a:spcPts val="1200"/>
              </a:spcBef>
              <a:spcAft>
                <a:spcPts val="0"/>
              </a:spcAft>
              <a:buClr>
                <a:srgbClr val="121212"/>
              </a:buClr>
              <a:buSzPts val="1400"/>
              <a:buFont typeface="Calibri"/>
              <a:buAutoNum type="alphaUcPeriod"/>
            </a:pPr>
            <a:r>
              <a:rPr lang="en-GB" sz="1600" b="1">
                <a:solidFill>
                  <a:srgbClr val="121212"/>
                </a:solidFill>
                <a:latin typeface="Arial"/>
                <a:ea typeface="Arial"/>
                <a:cs typeface="Arial"/>
                <a:sym typeface="Arial"/>
              </a:rPr>
              <a:t>Implantación:</a:t>
            </a:r>
            <a:endParaRPr sz="1600"/>
          </a:p>
          <a:p>
            <a:pPr marL="800100" marR="0" lvl="1" indent="-342900" algn="l" rtl="0">
              <a:spcBef>
                <a:spcPts val="600"/>
              </a:spcBef>
              <a:spcAft>
                <a:spcPts val="0"/>
              </a:spcAft>
              <a:buClr>
                <a:srgbClr val="121212"/>
              </a:buClr>
              <a:buSzPts val="1400"/>
              <a:buFont typeface="Arial"/>
              <a:buChar char="•"/>
            </a:pPr>
            <a:r>
              <a:rPr lang="en-GB" sz="1600" b="1" i="0" u="none" strike="noStrike" cap="none">
                <a:solidFill>
                  <a:srgbClr val="121212"/>
                </a:solidFill>
                <a:latin typeface="Arial"/>
                <a:ea typeface="Arial"/>
                <a:cs typeface="Arial"/>
                <a:sym typeface="Arial"/>
              </a:rPr>
              <a:t>Modelo de aula invertida: </a:t>
            </a:r>
            <a:r>
              <a:rPr lang="en-GB" sz="1600" b="0" i="0" u="none" strike="noStrike" cap="none">
                <a:solidFill>
                  <a:srgbClr val="121212"/>
                </a:solidFill>
                <a:latin typeface="Arial"/>
                <a:ea typeface="Arial"/>
                <a:cs typeface="Arial"/>
                <a:sym typeface="Arial"/>
              </a:rPr>
              <a:t>Los instructores introdujeron nuevos conceptos de redes a través de videoconferencias y lecturas en línea como deberes, reservando el tiempo de clase para actividades prácticas y colaborativas de resolución de problemas.</a:t>
            </a:r>
            <a:endParaRPr sz="1600"/>
          </a:p>
          <a:p>
            <a:pPr marL="800100" marR="0" lvl="1" indent="-342900" algn="l" rtl="0">
              <a:spcBef>
                <a:spcPts val="0"/>
              </a:spcBef>
              <a:spcAft>
                <a:spcPts val="0"/>
              </a:spcAft>
              <a:buClr>
                <a:srgbClr val="121212"/>
              </a:buClr>
              <a:buSzPts val="1400"/>
              <a:buFont typeface="Arial"/>
              <a:buChar char="•"/>
            </a:pPr>
            <a:r>
              <a:rPr lang="en-GB" sz="1600" b="1" i="0" u="none" strike="noStrike" cap="none">
                <a:solidFill>
                  <a:srgbClr val="121212"/>
                </a:solidFill>
                <a:latin typeface="Arial"/>
                <a:ea typeface="Arial"/>
                <a:cs typeface="Arial"/>
                <a:sym typeface="Arial"/>
              </a:rPr>
              <a:t>Diseño colaborativo de la lección: </a:t>
            </a:r>
            <a:r>
              <a:rPr lang="en-GB" sz="1600" b="0" i="0" u="none" strike="noStrike" cap="none">
                <a:solidFill>
                  <a:srgbClr val="121212"/>
                </a:solidFill>
                <a:latin typeface="Arial"/>
                <a:ea typeface="Arial"/>
                <a:cs typeface="Arial"/>
                <a:sym typeface="Arial"/>
              </a:rPr>
              <a:t>Los alumnos se organizaron en equipos para diseñar y poner en práctica soluciones de red basadas en los escenarios proporcionados en los materiales previos a la clase. Los equipos se encargaron de diferentes aspectos de la configuración y resolución de problemas de red, fomentando la especialización y la comprensión global.</a:t>
            </a:r>
            <a:endParaRPr sz="1600"/>
          </a:p>
          <a:p>
            <a:pPr marL="800100" marR="0" lvl="1" indent="-342900" algn="l" rtl="0">
              <a:spcBef>
                <a:spcPts val="0"/>
              </a:spcBef>
              <a:spcAft>
                <a:spcPts val="0"/>
              </a:spcAft>
              <a:buClr>
                <a:srgbClr val="121212"/>
              </a:buClr>
              <a:buSzPts val="1400"/>
              <a:buFont typeface="Arial"/>
              <a:buChar char="•"/>
            </a:pPr>
            <a:r>
              <a:rPr lang="en-GB" sz="1600" b="1" i="0" u="none" strike="noStrike" cap="none">
                <a:solidFill>
                  <a:srgbClr val="121212"/>
                </a:solidFill>
                <a:latin typeface="Arial"/>
                <a:ea typeface="Arial"/>
                <a:cs typeface="Arial"/>
                <a:sym typeface="Arial"/>
              </a:rPr>
              <a:t>Compromiso previo a la clase: </a:t>
            </a:r>
            <a:r>
              <a:rPr lang="en-GB" sz="1600" b="0" i="0" u="none" strike="noStrike" cap="none">
                <a:solidFill>
                  <a:srgbClr val="121212"/>
                </a:solidFill>
                <a:latin typeface="Arial"/>
                <a:ea typeface="Arial"/>
                <a:cs typeface="Arial"/>
                <a:sym typeface="Arial"/>
              </a:rPr>
              <a:t>Los materiales interactivos y los cuestionarios garantizaron que los estudiantes llegaran preparados, fomentando su disposición a sumergirse en actividades prácticas y debates.</a:t>
            </a:r>
            <a:endParaRPr sz="1600"/>
          </a:p>
          <a:p>
            <a:pPr marL="800100" marR="0" lvl="1" indent="-342900" algn="l" rtl="0">
              <a:spcBef>
                <a:spcPts val="0"/>
              </a:spcBef>
              <a:spcAft>
                <a:spcPts val="0"/>
              </a:spcAft>
              <a:buClr>
                <a:srgbClr val="121212"/>
              </a:buClr>
              <a:buSzPts val="1400"/>
              <a:buFont typeface="Arial"/>
              <a:buChar char="•"/>
            </a:pPr>
            <a:r>
              <a:rPr lang="en-GB" sz="1600" b="1" i="0" u="none" strike="noStrike" cap="none">
                <a:solidFill>
                  <a:srgbClr val="121212"/>
                </a:solidFill>
                <a:latin typeface="Arial"/>
                <a:ea typeface="Arial"/>
                <a:cs typeface="Arial"/>
                <a:sym typeface="Arial"/>
              </a:rPr>
              <a:t>Actividades de colaboración: </a:t>
            </a:r>
            <a:r>
              <a:rPr lang="en-GB" sz="1600" b="0" i="0" u="none" strike="noStrike" cap="none">
                <a:solidFill>
                  <a:srgbClr val="121212"/>
                </a:solidFill>
                <a:latin typeface="Arial"/>
                <a:ea typeface="Arial"/>
                <a:cs typeface="Arial"/>
                <a:sym typeface="Arial"/>
              </a:rPr>
              <a:t>Los estudiantes colaboraron en la resolución de problemas reales de redes, basándose en las ideas y habilidades de cada miembro del equipo para desarrollar y aplicar soluciones.</a:t>
            </a:r>
            <a:endParaRPr sz="1600"/>
          </a:p>
          <a:p>
            <a:pPr marL="800100" marR="0" lvl="1" indent="-342900" algn="l" rtl="0">
              <a:spcBef>
                <a:spcPts val="0"/>
              </a:spcBef>
              <a:spcAft>
                <a:spcPts val="0"/>
              </a:spcAft>
              <a:buClr>
                <a:srgbClr val="121212"/>
              </a:buClr>
              <a:buSzPts val="1400"/>
              <a:buFont typeface="Arial"/>
              <a:buChar char="•"/>
            </a:pPr>
            <a:r>
              <a:rPr lang="en-GB" sz="1600" b="1" i="0" u="none" strike="noStrike" cap="none">
                <a:solidFill>
                  <a:srgbClr val="121212"/>
                </a:solidFill>
                <a:latin typeface="Arial"/>
                <a:ea typeface="Arial"/>
                <a:cs typeface="Arial"/>
                <a:sym typeface="Arial"/>
              </a:rPr>
              <a:t>Integración tecnológica: </a:t>
            </a:r>
            <a:r>
              <a:rPr lang="en-GB" sz="1600" b="0" i="0" u="none" strike="noStrike" cap="none">
                <a:solidFill>
                  <a:srgbClr val="121212"/>
                </a:solidFill>
                <a:latin typeface="Arial"/>
                <a:ea typeface="Arial"/>
                <a:cs typeface="Arial"/>
                <a:sym typeface="Arial"/>
              </a:rPr>
              <a:t>La utilización de software de simulación de redes y herramientas colaborativas como GitHub para compartir código y controlar versiones permitió planificar y ejecutar eficazmente los diseños de las redes.</a:t>
            </a:r>
            <a:endParaRPr sz="1600"/>
          </a:p>
          <a:p>
            <a:pPr marL="800100" marR="0" lvl="1" indent="-342900" algn="l" rtl="0">
              <a:spcBef>
                <a:spcPts val="0"/>
              </a:spcBef>
              <a:spcAft>
                <a:spcPts val="0"/>
              </a:spcAft>
              <a:buClr>
                <a:srgbClr val="121212"/>
              </a:buClr>
              <a:buSzPts val="1400"/>
              <a:buFont typeface="Arial"/>
              <a:buChar char="•"/>
            </a:pPr>
            <a:r>
              <a:rPr lang="en-GB" sz="1600" b="1" i="0" u="none" strike="noStrike" cap="none">
                <a:solidFill>
                  <a:srgbClr val="121212"/>
                </a:solidFill>
                <a:latin typeface="Arial"/>
                <a:ea typeface="Arial"/>
                <a:cs typeface="Arial"/>
                <a:sym typeface="Arial"/>
              </a:rPr>
              <a:t>Enseñanza entre iguales: </a:t>
            </a:r>
            <a:r>
              <a:rPr lang="en-GB" sz="1600" b="0" i="0" u="none" strike="noStrike" cap="none">
                <a:solidFill>
                  <a:srgbClr val="121212"/>
                </a:solidFill>
                <a:latin typeface="Arial"/>
                <a:ea typeface="Arial"/>
                <a:cs typeface="Arial"/>
                <a:sym typeface="Arial"/>
              </a:rPr>
              <a:t>Los equipos presentaron sus soluciones de red a la clase, explicando los motivos de sus elecciones de diseño y los métodos de resolución de problemas, lo que mejoró el aprendizaje entre iguales.</a:t>
            </a:r>
            <a:endParaRPr sz="1600"/>
          </a:p>
          <a:p>
            <a:pPr marL="800100" marR="0" lvl="1" indent="-342900" algn="l" rtl="0">
              <a:spcBef>
                <a:spcPts val="0"/>
              </a:spcBef>
              <a:spcAft>
                <a:spcPts val="0"/>
              </a:spcAft>
              <a:buClr>
                <a:srgbClr val="121212"/>
              </a:buClr>
              <a:buSzPts val="1400"/>
              <a:buFont typeface="Arial"/>
              <a:buChar char="•"/>
            </a:pPr>
            <a:r>
              <a:rPr lang="en-GB" sz="1600" b="1" i="0" u="none" strike="noStrike" cap="none">
                <a:solidFill>
                  <a:srgbClr val="121212"/>
                </a:solidFill>
                <a:latin typeface="Arial"/>
                <a:ea typeface="Arial"/>
                <a:cs typeface="Arial"/>
                <a:sym typeface="Arial"/>
              </a:rPr>
              <a:t>Feedback y reflexión: </a:t>
            </a:r>
            <a:r>
              <a:rPr lang="en-GB" sz="1600" b="0" i="0" u="none" strike="noStrike" cap="none">
                <a:solidFill>
                  <a:srgbClr val="121212"/>
                </a:solidFill>
                <a:latin typeface="Arial"/>
                <a:ea typeface="Arial"/>
                <a:cs typeface="Arial"/>
                <a:sym typeface="Arial"/>
              </a:rPr>
              <a:t>Las sesiones periódicas de feedback y los ejercicios de reflexión ayudaron a los estudiantes a identificar sus puntos fuertes y sus áreas de crecimiento, tanto desde el punto de vista técnico como del trabajo en equipo.</a:t>
            </a:r>
            <a:endParaRPr sz="1600"/>
          </a:p>
          <a:p>
            <a:pPr marL="342900" marR="0" lvl="1" indent="-342900" algn="l" rtl="0">
              <a:spcBef>
                <a:spcPts val="600"/>
              </a:spcBef>
              <a:spcAft>
                <a:spcPts val="0"/>
              </a:spcAft>
              <a:buClr>
                <a:srgbClr val="121212"/>
              </a:buClr>
              <a:buSzPts val="1400"/>
              <a:buFont typeface="Calibri"/>
              <a:buAutoNum type="alphaUcPeriod" startAt="4"/>
            </a:pPr>
            <a:r>
              <a:rPr lang="en-GB" sz="1600" b="1" i="0" u="none" strike="noStrike" cap="none">
                <a:solidFill>
                  <a:srgbClr val="121212"/>
                </a:solidFill>
                <a:latin typeface="Arial"/>
                <a:ea typeface="Arial"/>
                <a:cs typeface="Arial"/>
                <a:sym typeface="Arial"/>
              </a:rPr>
              <a:t>Resultados:</a:t>
            </a:r>
            <a:endParaRPr sz="1600"/>
          </a:p>
          <a:p>
            <a:pPr marL="800100" marR="0" lvl="1" indent="-342900" algn="l" rtl="0">
              <a:spcBef>
                <a:spcPts val="600"/>
              </a:spcBef>
              <a:spcAft>
                <a:spcPts val="0"/>
              </a:spcAft>
              <a:buClr>
                <a:srgbClr val="121212"/>
              </a:buClr>
              <a:buSzPts val="1400"/>
              <a:buFont typeface="Arial"/>
              <a:buChar char="•"/>
            </a:pPr>
            <a:r>
              <a:rPr lang="en-GB" sz="1600" b="1" i="0" u="none" strike="noStrike" cap="none">
                <a:solidFill>
                  <a:srgbClr val="121212"/>
                </a:solidFill>
                <a:latin typeface="Arial"/>
                <a:ea typeface="Arial"/>
                <a:cs typeface="Arial"/>
                <a:sym typeface="Arial"/>
              </a:rPr>
              <a:t>Mayor participación de los estudiantes: </a:t>
            </a:r>
            <a:r>
              <a:rPr lang="en-GB" sz="1600" b="0" i="0" u="none" strike="noStrike" cap="none">
                <a:solidFill>
                  <a:srgbClr val="121212"/>
                </a:solidFill>
                <a:latin typeface="Arial"/>
                <a:ea typeface="Arial"/>
                <a:cs typeface="Arial"/>
                <a:sym typeface="Arial"/>
              </a:rPr>
              <a:t>El cambio a una clase invertida y el énfasis en los proyectos colaborativos aumentaron significativamente el interés y la participación en los temas de trabajo en red.</a:t>
            </a:r>
            <a:endParaRPr sz="1600"/>
          </a:p>
          <a:p>
            <a:pPr marL="800100" marR="0" lvl="1" indent="-342900" algn="l" rtl="0">
              <a:spcBef>
                <a:spcPts val="0"/>
              </a:spcBef>
              <a:spcAft>
                <a:spcPts val="0"/>
              </a:spcAft>
              <a:buClr>
                <a:srgbClr val="121212"/>
              </a:buClr>
              <a:buSzPts val="1400"/>
              <a:buFont typeface="Arial"/>
              <a:buChar char="•"/>
            </a:pPr>
            <a:r>
              <a:rPr lang="en-GB" sz="1600" b="1" i="0" u="none" strike="noStrike" cap="none">
                <a:solidFill>
                  <a:srgbClr val="121212"/>
                </a:solidFill>
                <a:latin typeface="Arial"/>
                <a:ea typeface="Arial"/>
                <a:cs typeface="Arial"/>
                <a:sym typeface="Arial"/>
              </a:rPr>
              <a:t>Mejora de los resultados del aprendizaje: </a:t>
            </a:r>
            <a:r>
              <a:rPr lang="en-GB" sz="1600" b="0" i="0" u="none" strike="noStrike" cap="none">
                <a:solidFill>
                  <a:srgbClr val="121212"/>
                </a:solidFill>
                <a:latin typeface="Arial"/>
                <a:ea typeface="Arial"/>
                <a:cs typeface="Arial"/>
                <a:sym typeface="Arial"/>
              </a:rPr>
              <a:t>Los estudiantes mostraron una notable mejora tanto en los conocimientos teóricos como en las habilidades prácticas de trabajo en red, con un mejor rendimiento en las evaluaciones y los proyectos.</a:t>
            </a:r>
            <a:endParaRPr sz="1600"/>
          </a:p>
          <a:p>
            <a:pPr marL="800100" marR="0" lvl="1" indent="-342900" algn="l" rtl="0">
              <a:spcBef>
                <a:spcPts val="0"/>
              </a:spcBef>
              <a:spcAft>
                <a:spcPts val="0"/>
              </a:spcAft>
              <a:buClr>
                <a:srgbClr val="121212"/>
              </a:buClr>
              <a:buSzPts val="1400"/>
              <a:buFont typeface="Arial"/>
              <a:buChar char="•"/>
            </a:pPr>
            <a:r>
              <a:rPr lang="en-GB" sz="1600" b="1" i="0" u="none" strike="noStrike" cap="none">
                <a:solidFill>
                  <a:srgbClr val="121212"/>
                </a:solidFill>
                <a:latin typeface="Arial"/>
                <a:ea typeface="Arial"/>
                <a:cs typeface="Arial"/>
                <a:sym typeface="Arial"/>
              </a:rPr>
              <a:t>Mayor capacidad de colaboración: </a:t>
            </a:r>
            <a:r>
              <a:rPr lang="en-GB" sz="1600" b="0" i="0" u="none" strike="noStrike" cap="none">
                <a:solidFill>
                  <a:srgbClr val="121212"/>
                </a:solidFill>
                <a:latin typeface="Arial"/>
                <a:ea typeface="Arial"/>
                <a:cs typeface="Arial"/>
                <a:sym typeface="Arial"/>
              </a:rPr>
              <a:t>El programa fomentó habilidades sociales esenciales, como la comunicación, el trabajo en equipo y la resolución de problemas, preparando a los estudiantes para la naturaleza colaborativa del trabajo en TI.</a:t>
            </a:r>
            <a:endParaRPr sz="1600"/>
          </a:p>
          <a:p>
            <a:pPr marL="800100" marR="0" lvl="1" indent="-342900" algn="l" rtl="0">
              <a:spcBef>
                <a:spcPts val="0"/>
              </a:spcBef>
              <a:spcAft>
                <a:spcPts val="0"/>
              </a:spcAft>
              <a:buClr>
                <a:srgbClr val="121212"/>
              </a:buClr>
              <a:buSzPts val="1400"/>
              <a:buFont typeface="Arial"/>
              <a:buChar char="•"/>
            </a:pPr>
            <a:r>
              <a:rPr lang="en-GB" sz="1600" b="1" i="0" u="none" strike="noStrike" cap="none">
                <a:solidFill>
                  <a:srgbClr val="121212"/>
                </a:solidFill>
                <a:latin typeface="Arial"/>
                <a:ea typeface="Arial"/>
                <a:cs typeface="Arial"/>
                <a:sym typeface="Arial"/>
              </a:rPr>
              <a:t>Comentarios positivos: </a:t>
            </a:r>
            <a:r>
              <a:rPr lang="en-GB" sz="1600" b="0" i="0" u="none" strike="noStrike" cap="none">
                <a:solidFill>
                  <a:srgbClr val="121212"/>
                </a:solidFill>
                <a:latin typeface="Arial"/>
                <a:ea typeface="Arial"/>
                <a:cs typeface="Arial"/>
                <a:sym typeface="Arial"/>
              </a:rPr>
              <a:t>Los estudiantes informaron de una experiencia de aprendizaje más agradable y atractiva, apreciando la aplicación práctica de los conceptos y la oportunidad de trabajar en estrecha colaboración con sus compañeros.</a:t>
            </a:r>
            <a:endParaRPr sz="1600" b="0" i="0" u="none" strike="noStrike" cap="none">
              <a:solidFill>
                <a:srgbClr val="121212"/>
              </a:solidFill>
              <a:latin typeface="Arial"/>
              <a:ea typeface="Arial"/>
              <a:cs typeface="Arial"/>
              <a:sym typeface="Arial"/>
            </a:endParaRPr>
          </a:p>
        </p:txBody>
      </p:sp>
      <p:sp>
        <p:nvSpPr>
          <p:cNvPr id="202" name="Google Shape;202;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BACA1F73-5F53-A00C-6835-4CC6619D389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9061A6F5-FE14-5100-EB97-C9CD1491C76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4B73C850-8E91-E0AB-1F9A-C6981DED1B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24;p4">
            <a:extLst>
              <a:ext uri="{FF2B5EF4-FFF2-40B4-BE49-F238E27FC236}">
                <a16:creationId xmlns:a16="http://schemas.microsoft.com/office/drawing/2014/main" id="{82195121-21C8-E0E5-8A50-9616F68A9B0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95"/>
        <p:cNvGrpSpPr/>
        <p:nvPr/>
      </p:nvGrpSpPr>
      <p:grpSpPr>
        <a:xfrm>
          <a:off x="0" y="0"/>
          <a:ext cx="0" cy="0"/>
          <a:chOff x="0" y="0"/>
          <a:chExt cx="0" cy="0"/>
        </a:xfrm>
      </p:grpSpPr>
      <p:sp>
        <p:nvSpPr>
          <p:cNvPr id="96" name="Google Shape;96;p2"/>
          <p:cNvSpPr txBox="1"/>
          <p:nvPr/>
        </p:nvSpPr>
        <p:spPr>
          <a:xfrm>
            <a:off x="1028700" y="827483"/>
            <a:ext cx="6990285" cy="1846659"/>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GB" sz="6000" b="1">
                <a:solidFill>
                  <a:srgbClr val="033C5B"/>
                </a:solidFill>
                <a:latin typeface="Arial"/>
                <a:ea typeface="Arial"/>
                <a:cs typeface="Arial"/>
                <a:sym typeface="Arial"/>
              </a:rPr>
              <a:t>Objetivos de aprendizaje</a:t>
            </a:r>
            <a:endParaRPr sz="4000" b="1"/>
          </a:p>
        </p:txBody>
      </p:sp>
      <p:sp>
        <p:nvSpPr>
          <p:cNvPr id="97" name="Google Shape;97;p2"/>
          <p:cNvSpPr txBox="1"/>
          <p:nvPr/>
        </p:nvSpPr>
        <p:spPr>
          <a:xfrm>
            <a:off x="445551" y="2861102"/>
            <a:ext cx="8520379" cy="6633547"/>
          </a:xfrm>
          <a:prstGeom prst="rect">
            <a:avLst/>
          </a:prstGeom>
          <a:noFill/>
          <a:ln>
            <a:noFill/>
          </a:ln>
        </p:spPr>
        <p:txBody>
          <a:bodyPr spcFirstLastPara="1" wrap="square" lIns="0" tIns="0" rIns="0" bIns="0" anchor="t" anchorCtr="0">
            <a:spAutoFit/>
          </a:bodyPr>
          <a:lstStyle/>
          <a:p>
            <a:pPr marL="302259" marR="0" lvl="1" algn="l" rtl="0">
              <a:lnSpc>
                <a:spcPct val="140014"/>
              </a:lnSpc>
              <a:spcBef>
                <a:spcPts val="0"/>
              </a:spcBef>
              <a:spcAft>
                <a:spcPts val="0"/>
              </a:spcAft>
              <a:buClr>
                <a:srgbClr val="121212"/>
              </a:buClr>
              <a:buSzPts val="2799"/>
            </a:pPr>
            <a:r>
              <a:rPr lang="en-GB" sz="2799" b="0" i="0" u="none" strike="noStrike" cap="none">
                <a:solidFill>
                  <a:srgbClr val="121212"/>
                </a:solidFill>
                <a:latin typeface="Arial"/>
                <a:ea typeface="Arial"/>
                <a:cs typeface="Arial"/>
                <a:sym typeface="Arial"/>
              </a:rPr>
              <a:t>Al final de esta unidad, los participantes serán capaces de:</a:t>
            </a:r>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a:solidFill>
                  <a:srgbClr val="121212"/>
                </a:solidFill>
                <a:latin typeface="Arial"/>
                <a:ea typeface="Arial"/>
                <a:cs typeface="Arial"/>
                <a:sym typeface="Arial"/>
              </a:rPr>
              <a:t>Comprender los principios del aprendizaje colaborativo en el marco de una clase invertida.</a:t>
            </a:r>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a:solidFill>
                  <a:srgbClr val="121212"/>
                </a:solidFill>
                <a:latin typeface="Arial"/>
                <a:ea typeface="Arial"/>
                <a:cs typeface="Arial"/>
                <a:sym typeface="Arial"/>
              </a:rPr>
              <a:t>Diseñar planes de clases en colaboración que se ajusten a los requisitos de EFP.</a:t>
            </a:r>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a:solidFill>
                  <a:srgbClr val="121212"/>
                </a:solidFill>
                <a:latin typeface="Arial"/>
                <a:ea typeface="Arial"/>
                <a:cs typeface="Arial"/>
                <a:sym typeface="Arial"/>
              </a:rPr>
              <a:t>Implantar tecnología y herramientas de apoyo a las actividades previas y durante la clase.</a:t>
            </a:r>
          </a:p>
          <a:p>
            <a:pPr marL="604519" marR="0" lvl="1" indent="-302260" algn="l" rtl="0">
              <a:lnSpc>
                <a:spcPct val="140014"/>
              </a:lnSpc>
              <a:spcBef>
                <a:spcPts val="0"/>
              </a:spcBef>
              <a:spcAft>
                <a:spcPts val="0"/>
              </a:spcAft>
              <a:buClr>
                <a:srgbClr val="121212"/>
              </a:buClr>
              <a:buSzPts val="2799"/>
              <a:buFont typeface="Arial"/>
              <a:buChar char="•"/>
            </a:pPr>
            <a:r>
              <a:rPr lang="en-GB" sz="2799" b="0" i="0" u="none" strike="noStrike" cap="none">
                <a:solidFill>
                  <a:srgbClr val="121212"/>
                </a:solidFill>
                <a:latin typeface="Arial"/>
                <a:ea typeface="Arial"/>
                <a:cs typeface="Arial"/>
                <a:sym typeface="Arial"/>
              </a:rPr>
              <a:t>Evaluar los resultados del aprendizaje colaborativo para mejorar la eficacia de las clases.</a:t>
            </a:r>
            <a:endParaRPr sz="2799" b="0" i="0" u="none" strike="noStrike" cap="none">
              <a:solidFill>
                <a:srgbClr val="121212"/>
              </a:solidFill>
              <a:latin typeface="Arial"/>
              <a:ea typeface="Arial"/>
              <a:cs typeface="Arial"/>
              <a:sym typeface="Arial"/>
            </a:endParaRPr>
          </a:p>
        </p:txBody>
      </p:sp>
      <p:sp>
        <p:nvSpPr>
          <p:cNvPr id="98" name="Google Shape;98;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961EA9CA-F472-9BD9-0F1E-1FD8842002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1989" y="9268311"/>
            <a:ext cx="1051635" cy="38241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76">
          <a:extLst>
            <a:ext uri="{FF2B5EF4-FFF2-40B4-BE49-F238E27FC236}">
              <a16:creationId xmlns:a16="http://schemas.microsoft.com/office/drawing/2014/main" id="{34E796B8-3323-F0D2-582F-EE055B797BE5}"/>
            </a:ext>
          </a:extLst>
        </p:cNvPr>
        <p:cNvGrpSpPr/>
        <p:nvPr/>
      </p:nvGrpSpPr>
      <p:grpSpPr>
        <a:xfrm>
          <a:off x="0" y="0"/>
          <a:ext cx="0" cy="0"/>
          <a:chOff x="0" y="0"/>
          <a:chExt cx="0" cy="0"/>
        </a:xfrm>
      </p:grpSpPr>
      <p:sp>
        <p:nvSpPr>
          <p:cNvPr id="177" name="Google Shape;177;p7">
            <a:extLst>
              <a:ext uri="{FF2B5EF4-FFF2-40B4-BE49-F238E27FC236}">
                <a16:creationId xmlns:a16="http://schemas.microsoft.com/office/drawing/2014/main" id="{5128C08D-2837-B44C-F3C0-57CF0F60123C}"/>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7">
            <a:extLst>
              <a:ext uri="{FF2B5EF4-FFF2-40B4-BE49-F238E27FC236}">
                <a16:creationId xmlns:a16="http://schemas.microsoft.com/office/drawing/2014/main" id="{53FCC508-B54A-739B-7D88-5462F5000F6E}"/>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7">
            <a:extLst>
              <a:ext uri="{FF2B5EF4-FFF2-40B4-BE49-F238E27FC236}">
                <a16:creationId xmlns:a16="http://schemas.microsoft.com/office/drawing/2014/main" id="{49FE3206-57F2-E8B2-2607-EB985A12EE5D}"/>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7">
            <a:extLst>
              <a:ext uri="{FF2B5EF4-FFF2-40B4-BE49-F238E27FC236}">
                <a16:creationId xmlns:a16="http://schemas.microsoft.com/office/drawing/2014/main" id="{44F2AB7E-B220-6803-1BFC-D75B955F330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7">
            <a:extLst>
              <a:ext uri="{FF2B5EF4-FFF2-40B4-BE49-F238E27FC236}">
                <a16:creationId xmlns:a16="http://schemas.microsoft.com/office/drawing/2014/main" id="{87475F21-4946-F449-06CB-AE2536115855}"/>
              </a:ext>
            </a:extLst>
          </p:cNvPr>
          <p:cNvSpPr txBox="1"/>
          <p:nvPr/>
        </p:nvSpPr>
        <p:spPr>
          <a:xfrm>
            <a:off x="508526" y="405269"/>
            <a:ext cx="14806393" cy="830956"/>
          </a:xfrm>
          <a:prstGeom prst="rect">
            <a:avLst/>
          </a:prstGeom>
          <a:noFill/>
          <a:ln>
            <a:noFill/>
          </a:ln>
        </p:spPr>
        <p:txBody>
          <a:bodyPr spcFirstLastPara="1" wrap="square" lIns="91425" tIns="45700" rIns="91425" bIns="45700" anchor="t" anchorCtr="0">
            <a:spAutoFit/>
          </a:bodyPr>
          <a:lstStyle/>
          <a:p>
            <a:r>
              <a:rPr lang="en-GB" sz="4800" b="1" err="1">
                <a:solidFill>
                  <a:srgbClr val="033C5B"/>
                </a:solidFill>
                <a:latin typeface="Arial"/>
                <a:ea typeface="Arial"/>
                <a:cs typeface="Arial"/>
                <a:sym typeface="Arial"/>
              </a:rPr>
              <a:t>Ejemplo</a:t>
            </a:r>
            <a:r>
              <a:rPr lang="en-GB" sz="4800" b="1" dirty="0">
                <a:solidFill>
                  <a:srgbClr val="033C5B"/>
                </a:solidFill>
                <a:latin typeface="Arial"/>
                <a:ea typeface="Arial"/>
                <a:cs typeface="Arial"/>
                <a:sym typeface="Arial"/>
              </a:rPr>
              <a:t> </a:t>
            </a:r>
            <a:r>
              <a:rPr lang="en-GB" sz="4800" b="1" dirty="0">
                <a:solidFill>
                  <a:srgbClr val="033C5B"/>
                </a:solidFill>
              </a:rPr>
              <a:t>de </a:t>
            </a:r>
            <a:r>
              <a:rPr lang="en-GB" sz="4800" b="1" dirty="0">
                <a:solidFill>
                  <a:srgbClr val="033C5B"/>
                </a:solidFill>
                <a:latin typeface="Arial"/>
                <a:ea typeface="Arial"/>
                <a:cs typeface="Arial"/>
                <a:sym typeface="Arial"/>
              </a:rPr>
              <a:t>plan de </a:t>
            </a:r>
            <a:r>
              <a:rPr lang="en-GB" sz="4800" b="1" err="1">
                <a:solidFill>
                  <a:srgbClr val="033C5B"/>
                </a:solidFill>
                <a:latin typeface="Arial"/>
                <a:ea typeface="Arial"/>
                <a:cs typeface="Arial"/>
                <a:sym typeface="Arial"/>
              </a:rPr>
              <a:t>clase</a:t>
            </a:r>
            <a:r>
              <a:rPr lang="en-GB" sz="4800" b="1" dirty="0">
                <a:solidFill>
                  <a:srgbClr val="033C5B"/>
                </a:solidFill>
                <a:latin typeface="Arial"/>
                <a:ea typeface="Arial"/>
                <a:cs typeface="Arial"/>
                <a:sym typeface="Arial"/>
              </a:rPr>
              <a:t>: </a:t>
            </a:r>
            <a:r>
              <a:rPr lang="en-GB" sz="4800" b="1" err="1">
                <a:solidFill>
                  <a:srgbClr val="033C5B"/>
                </a:solidFill>
                <a:latin typeface="Arial"/>
                <a:ea typeface="Arial"/>
                <a:cs typeface="Arial"/>
                <a:sym typeface="Arial"/>
              </a:rPr>
              <a:t>Cableado</a:t>
            </a:r>
            <a:r>
              <a:rPr lang="en-GB" sz="4800" b="1" dirty="0">
                <a:solidFill>
                  <a:srgbClr val="033C5B"/>
                </a:solidFill>
                <a:latin typeface="Arial"/>
                <a:ea typeface="Arial"/>
                <a:cs typeface="Arial"/>
                <a:sym typeface="Arial"/>
              </a:rPr>
              <a:t> </a:t>
            </a:r>
            <a:r>
              <a:rPr lang="en-GB" sz="4800" b="1" err="1">
                <a:solidFill>
                  <a:srgbClr val="033C5B"/>
                </a:solidFill>
                <a:latin typeface="Arial"/>
                <a:ea typeface="Arial"/>
                <a:cs typeface="Arial"/>
                <a:sym typeface="Arial"/>
              </a:rPr>
              <a:t>eléctrico</a:t>
            </a:r>
            <a:endParaRPr sz="4800" b="1" err="1">
              <a:solidFill>
                <a:srgbClr val="033C5B"/>
              </a:solidFill>
              <a:latin typeface="Arial"/>
              <a:ea typeface="Arial"/>
              <a:cs typeface="Arial"/>
              <a:sym typeface="Arial"/>
            </a:endParaRPr>
          </a:p>
        </p:txBody>
      </p:sp>
      <p:sp>
        <p:nvSpPr>
          <p:cNvPr id="2" name="Google Shape;117;p3">
            <a:extLst>
              <a:ext uri="{FF2B5EF4-FFF2-40B4-BE49-F238E27FC236}">
                <a16:creationId xmlns:a16="http://schemas.microsoft.com/office/drawing/2014/main" id="{C739FA58-E36F-34CC-BF56-74897B4B85D1}"/>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CEDA8DF0-1EC2-8A9C-10F0-3E201296C31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233B1E7A-0602-1A59-CF50-15394F866B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90" name="Google Shape;188;p7">
            <a:extLst>
              <a:ext uri="{FF2B5EF4-FFF2-40B4-BE49-F238E27FC236}">
                <a16:creationId xmlns:a16="http://schemas.microsoft.com/office/drawing/2014/main" id="{1A0D0C84-7FE6-D7B1-D889-C8B5B9CCC63E}"/>
              </a:ext>
            </a:extLst>
          </p:cNvPr>
          <p:cNvGraphicFramePr/>
          <p:nvPr>
            <p:extLst>
              <p:ext uri="{D42A27DB-BD31-4B8C-83A1-F6EECF244321}">
                <p14:modId xmlns:p14="http://schemas.microsoft.com/office/powerpoint/2010/main" val="4264119043"/>
              </p:ext>
            </p:extLst>
          </p:nvPr>
        </p:nvGraphicFramePr>
        <p:xfrm>
          <a:off x="675451" y="1819290"/>
          <a:ext cx="15534976" cy="649404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6" name="Google Shape;124;p4">
            <a:extLst>
              <a:ext uri="{FF2B5EF4-FFF2-40B4-BE49-F238E27FC236}">
                <a16:creationId xmlns:a16="http://schemas.microsoft.com/office/drawing/2014/main" id="{65CB3F82-858F-2FD9-CFA0-DA2E19F53449}"/>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62591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207"/>
        <p:cNvGrpSpPr/>
        <p:nvPr/>
      </p:nvGrpSpPr>
      <p:grpSpPr>
        <a:xfrm>
          <a:off x="0" y="0"/>
          <a:ext cx="0" cy="0"/>
          <a:chOff x="0" y="0"/>
          <a:chExt cx="0" cy="0"/>
        </a:xfrm>
      </p:grpSpPr>
      <p:sp>
        <p:nvSpPr>
          <p:cNvPr id="208" name="Google Shape;208;p9"/>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9"/>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210;p9"/>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9"/>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9"/>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9"/>
          <p:cNvSpPr txBox="1"/>
          <p:nvPr/>
        </p:nvSpPr>
        <p:spPr>
          <a:xfrm>
            <a:off x="3058697" y="773904"/>
            <a:ext cx="13265244" cy="991208"/>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en-GB" sz="6999">
                <a:solidFill>
                  <a:srgbClr val="033C5B"/>
                </a:solidFill>
                <a:latin typeface="Arial"/>
                <a:ea typeface="Arial"/>
                <a:cs typeface="Arial"/>
                <a:sym typeface="Arial"/>
              </a:rPr>
              <a:t>Actividad de reflexión</a:t>
            </a:r>
            <a:endParaRPr/>
          </a:p>
        </p:txBody>
      </p:sp>
      <p:sp>
        <p:nvSpPr>
          <p:cNvPr id="217" name="Google Shape;217;p9"/>
          <p:cNvSpPr txBox="1"/>
          <p:nvPr/>
        </p:nvSpPr>
        <p:spPr>
          <a:xfrm>
            <a:off x="3058697" y="1896151"/>
            <a:ext cx="13552903" cy="1119922"/>
          </a:xfrm>
          <a:prstGeom prst="rect">
            <a:avLst/>
          </a:prstGeom>
          <a:noFill/>
          <a:ln>
            <a:noFill/>
          </a:ln>
        </p:spPr>
        <p:txBody>
          <a:bodyPr spcFirstLastPara="1" wrap="square" lIns="0" tIns="0" rIns="0" bIns="0" anchor="t" anchorCtr="0">
            <a:spAutoFit/>
          </a:bodyPr>
          <a:lstStyle/>
          <a:p>
            <a:pPr marL="457200" marR="0" lvl="0" indent="-457200" algn="l" rtl="0">
              <a:lnSpc>
                <a:spcPct val="140015"/>
              </a:lnSpc>
              <a:spcBef>
                <a:spcPts val="0"/>
              </a:spcBef>
              <a:spcAft>
                <a:spcPts val="0"/>
              </a:spcAft>
              <a:buFont typeface="Arial" panose="020B0604020202020204" pitchFamily="34" charset="0"/>
              <a:buChar char="•"/>
            </a:pPr>
            <a:r>
              <a:rPr lang="en-GB" sz="2599">
                <a:solidFill>
                  <a:srgbClr val="121212"/>
                </a:solidFill>
                <a:latin typeface="Arial"/>
                <a:ea typeface="Arial"/>
                <a:cs typeface="Arial"/>
                <a:sym typeface="Arial"/>
              </a:rPr>
              <a:t>¿Cómo facilitan las clases actuales el aprendizaje activo y la colaboración entre los alumnos?</a:t>
            </a:r>
            <a:endParaRPr sz="2599">
              <a:solidFill>
                <a:srgbClr val="121212"/>
              </a:solidFill>
              <a:latin typeface="Arial"/>
              <a:ea typeface="Arial"/>
              <a:cs typeface="Arial"/>
              <a:sym typeface="Arial"/>
            </a:endParaRPr>
          </a:p>
        </p:txBody>
      </p:sp>
      <p:sp>
        <p:nvSpPr>
          <p:cNvPr id="219" name="Google Shape;219;p9"/>
          <p:cNvSpPr txBox="1"/>
          <p:nvPr/>
        </p:nvSpPr>
        <p:spPr>
          <a:xfrm>
            <a:off x="3402573" y="2849728"/>
            <a:ext cx="9570965" cy="606315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2400"/>
              </a:spcBef>
              <a:spcAft>
                <a:spcPts val="0"/>
              </a:spcAft>
              <a:buClr>
                <a:srgbClr val="121212"/>
              </a:buClr>
              <a:buSzPts val="1400"/>
              <a:buFont typeface="Calibri"/>
              <a:buAutoNum type="arabicPeriod"/>
            </a:pPr>
            <a:r>
              <a:rPr lang="es-MX" sz="1800" b="1">
                <a:solidFill>
                  <a:srgbClr val="121212"/>
                </a:solidFill>
                <a:latin typeface="Arial"/>
                <a:ea typeface="Arial"/>
                <a:cs typeface="Arial"/>
                <a:sym typeface="Arial"/>
              </a:rPr>
              <a:t>Compromiso y preparación: </a:t>
            </a:r>
            <a:r>
              <a:rPr lang="es-MX" sz="1800">
                <a:solidFill>
                  <a:srgbClr val="121212"/>
                </a:solidFill>
                <a:latin typeface="Arial"/>
                <a:ea typeface="Arial"/>
                <a:cs typeface="Arial"/>
                <a:sym typeface="Arial"/>
              </a:rPr>
              <a:t>¿Cómo me aseguro de que los estudiantes están adecuadamente preparados y comprometidos con el material antes de la clase? ¿Qué estrategias podría aplicar para mejorar el compromiso previo a la clase?</a:t>
            </a:r>
            <a:endParaRPr lang="es-MX" sz="1800"/>
          </a:p>
          <a:p>
            <a:pPr marL="342900" marR="0" lvl="0" indent="-342900" algn="l" rtl="0">
              <a:spcBef>
                <a:spcPts val="2400"/>
              </a:spcBef>
              <a:spcAft>
                <a:spcPts val="0"/>
              </a:spcAft>
              <a:buClr>
                <a:srgbClr val="121212"/>
              </a:buClr>
              <a:buSzPts val="1400"/>
              <a:buFont typeface="Calibri"/>
              <a:buAutoNum type="arabicPeriod"/>
            </a:pPr>
            <a:r>
              <a:rPr lang="es-MX" sz="1800" b="1">
                <a:solidFill>
                  <a:srgbClr val="121212"/>
                </a:solidFill>
                <a:latin typeface="Arial"/>
                <a:ea typeface="Arial"/>
                <a:cs typeface="Arial"/>
                <a:sym typeface="Arial"/>
              </a:rPr>
              <a:t>Actividades de colaboración: </a:t>
            </a:r>
            <a:r>
              <a:rPr lang="es-MX" sz="1800">
                <a:solidFill>
                  <a:srgbClr val="121212"/>
                </a:solidFill>
                <a:latin typeface="Arial"/>
                <a:ea typeface="Arial"/>
                <a:cs typeface="Arial"/>
                <a:sym typeface="Arial"/>
              </a:rPr>
              <a:t>Reflexione sobre las actividades colaborativas que utiliza actualmente en sus clases. ¿Son eficaces para fomentar la comprensión profunda y la interacción entre compañeros? ¿Cómo pueden mejorarse?</a:t>
            </a:r>
            <a:endParaRPr lang="es-MX" sz="1800"/>
          </a:p>
          <a:p>
            <a:pPr marL="342900" marR="0" lvl="0" indent="-342900" algn="l" rtl="0">
              <a:spcBef>
                <a:spcPts val="2400"/>
              </a:spcBef>
              <a:spcAft>
                <a:spcPts val="0"/>
              </a:spcAft>
              <a:buClr>
                <a:srgbClr val="121212"/>
              </a:buClr>
              <a:buSzPts val="1400"/>
              <a:buFont typeface="Calibri"/>
              <a:buAutoNum type="arabicPeriod"/>
            </a:pPr>
            <a:r>
              <a:rPr lang="es-MX" sz="1800" b="1">
                <a:solidFill>
                  <a:srgbClr val="121212"/>
                </a:solidFill>
                <a:latin typeface="Arial"/>
                <a:ea typeface="Arial"/>
                <a:cs typeface="Arial"/>
                <a:sym typeface="Arial"/>
              </a:rPr>
              <a:t>Integración de la tecnología: </a:t>
            </a:r>
            <a:r>
              <a:rPr lang="es-MX" sz="1800">
                <a:solidFill>
                  <a:srgbClr val="121212"/>
                </a:solidFill>
                <a:latin typeface="Arial"/>
                <a:ea typeface="Arial"/>
                <a:cs typeface="Arial"/>
                <a:sym typeface="Arial"/>
              </a:rPr>
              <a:t>Considere el papel de la tecnología en el diseño de sus clases. ¿Se aprovecha todo su potencial para facilitar la colaboración y el aprendizaje activo? ¿Qué herramientas podrían mejorar sus clases?</a:t>
            </a:r>
            <a:endParaRPr lang="es-MX" sz="1800"/>
          </a:p>
          <a:p>
            <a:pPr marL="342900" marR="0" lvl="0" indent="-342900" algn="l" rtl="0">
              <a:spcBef>
                <a:spcPts val="2400"/>
              </a:spcBef>
              <a:spcAft>
                <a:spcPts val="0"/>
              </a:spcAft>
              <a:buClr>
                <a:srgbClr val="121212"/>
              </a:buClr>
              <a:buSzPts val="1400"/>
              <a:buFont typeface="Calibri"/>
              <a:buAutoNum type="arabicPeriod"/>
            </a:pPr>
            <a:r>
              <a:rPr lang="es-MX" sz="1800" b="1">
                <a:solidFill>
                  <a:srgbClr val="121212"/>
                </a:solidFill>
                <a:latin typeface="Arial"/>
                <a:ea typeface="Arial"/>
                <a:cs typeface="Arial"/>
                <a:sym typeface="Arial"/>
              </a:rPr>
              <a:t>Mecanismos de retroalimentación: </a:t>
            </a:r>
            <a:r>
              <a:rPr lang="es-MX" sz="1800">
                <a:solidFill>
                  <a:srgbClr val="121212"/>
                </a:solidFill>
                <a:latin typeface="Arial"/>
                <a:ea typeface="Arial"/>
                <a:cs typeface="Arial"/>
                <a:sym typeface="Arial"/>
              </a:rPr>
              <a:t>¿Cómo se integran los mecanismos de retroalimentación en sus lecciones? ¿Son oportunos, constructivos y favorecen el crecimiento de los alumnos? ¿Cómo puede hacer que la retroalimentación sea más significativa?</a:t>
            </a:r>
            <a:endParaRPr lang="es-MX" sz="1800"/>
          </a:p>
          <a:p>
            <a:pPr marL="342900" marR="0" lvl="0" indent="-342900" algn="l" rtl="0">
              <a:spcBef>
                <a:spcPts val="2400"/>
              </a:spcBef>
              <a:spcAft>
                <a:spcPts val="0"/>
              </a:spcAft>
              <a:buClr>
                <a:srgbClr val="121212"/>
              </a:buClr>
              <a:buSzPts val="1400"/>
              <a:buFont typeface="Calibri"/>
              <a:buAutoNum type="arabicPeriod"/>
            </a:pPr>
            <a:r>
              <a:rPr lang="es-MX" sz="1800" b="1">
                <a:solidFill>
                  <a:srgbClr val="121212"/>
                </a:solidFill>
                <a:latin typeface="Arial"/>
                <a:ea typeface="Arial"/>
                <a:cs typeface="Arial"/>
                <a:sym typeface="Arial"/>
              </a:rPr>
              <a:t>Alineación de las evaluaciones: </a:t>
            </a:r>
            <a:r>
              <a:rPr lang="es-MX" sz="1800">
                <a:solidFill>
                  <a:srgbClr val="121212"/>
                </a:solidFill>
                <a:latin typeface="Arial"/>
                <a:ea typeface="Arial"/>
                <a:cs typeface="Arial"/>
                <a:sym typeface="Arial"/>
              </a:rPr>
              <a:t>Evalúe si sus evaluaciones están alineadas con sus objetivos de aprendizaje. ¿Miden con precisión los resultados de aprendizaje deseados? ¿Cómo puede ajustarlas para conseguir una mejor alineación?</a:t>
            </a:r>
            <a:endParaRPr lang="es-MX" sz="1800"/>
          </a:p>
        </p:txBody>
      </p:sp>
      <p:sp>
        <p:nvSpPr>
          <p:cNvPr id="2" name="Google Shape;117;p3">
            <a:extLst>
              <a:ext uri="{FF2B5EF4-FFF2-40B4-BE49-F238E27FC236}">
                <a16:creationId xmlns:a16="http://schemas.microsoft.com/office/drawing/2014/main" id="{BC72700A-F1EE-5F16-285B-1EAD7DF0741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C8F8D608-D931-1867-0F42-845E9B48C939}"/>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6A2BDA91-8944-87EC-9D37-B8F9F24260A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24;p4">
            <a:extLst>
              <a:ext uri="{FF2B5EF4-FFF2-40B4-BE49-F238E27FC236}">
                <a16:creationId xmlns:a16="http://schemas.microsoft.com/office/drawing/2014/main" id="{664D9BF5-CDDE-B04B-795C-93444E71125A}"/>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p:cNvGrpSpPr/>
        <p:nvPr/>
      </p:nvGrpSpPr>
      <p:grpSpPr>
        <a:xfrm>
          <a:off x="0" y="0"/>
          <a:ext cx="0" cy="0"/>
          <a:chOff x="0" y="0"/>
          <a:chExt cx="0" cy="0"/>
        </a:xfrm>
      </p:grpSpPr>
      <p:sp>
        <p:nvSpPr>
          <p:cNvPr id="109" name="Google Shape;109;p3"/>
          <p:cNvSpPr/>
          <p:nvPr/>
        </p:nvSpPr>
        <p:spPr>
          <a:xfrm>
            <a:off x="10972800" y="2469278"/>
            <a:ext cx="5166876" cy="4513632"/>
          </a:xfrm>
          <a:prstGeom prst="rect">
            <a:avLst/>
          </a:prstGeom>
          <a:solidFill>
            <a:schemeClr val="accent6">
              <a:lumMod val="40000"/>
              <a:lumOff val="60000"/>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3"/>
          <p:cNvSpPr/>
          <p:nvPr/>
        </p:nvSpPr>
        <p:spPr>
          <a:xfrm>
            <a:off x="5627065" y="2459752"/>
            <a:ext cx="5166876" cy="6188948"/>
          </a:xfrm>
          <a:prstGeom prst="rect">
            <a:avLst/>
          </a:prstGeom>
          <a:solidFill>
            <a:schemeClr val="accent6">
              <a:lumMod val="40000"/>
              <a:lumOff val="60000"/>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3"/>
          <p:cNvSpPr/>
          <p:nvPr/>
        </p:nvSpPr>
        <p:spPr>
          <a:xfrm>
            <a:off x="341164" y="2469277"/>
            <a:ext cx="5166876" cy="4513632"/>
          </a:xfrm>
          <a:prstGeom prst="rect">
            <a:avLst/>
          </a:prstGeom>
          <a:solidFill>
            <a:schemeClr val="accent6">
              <a:lumMod val="40000"/>
              <a:lumOff val="60000"/>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3"/>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3"/>
          <p:cNvSpPr txBox="1"/>
          <p:nvPr/>
        </p:nvSpPr>
        <p:spPr>
          <a:xfrm>
            <a:off x="5808719" y="2665301"/>
            <a:ext cx="4930786" cy="73866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400" b="1">
                <a:solidFill>
                  <a:srgbClr val="121212"/>
                </a:solidFill>
                <a:latin typeface="Arial"/>
                <a:ea typeface="Arial"/>
                <a:cs typeface="Arial"/>
                <a:sym typeface="Arial"/>
              </a:rPr>
              <a:t>Potenciar el aprendizaje colaborativo</a:t>
            </a:r>
            <a:endParaRPr sz="2400">
              <a:solidFill>
                <a:srgbClr val="121212"/>
              </a:solidFill>
              <a:latin typeface="Arial"/>
              <a:ea typeface="Arial"/>
              <a:cs typeface="Arial"/>
              <a:sym typeface="Arial"/>
            </a:endParaRPr>
          </a:p>
        </p:txBody>
      </p:sp>
      <p:sp>
        <p:nvSpPr>
          <p:cNvPr id="115" name="Google Shape;115;p3"/>
          <p:cNvSpPr txBox="1"/>
          <p:nvPr/>
        </p:nvSpPr>
        <p:spPr>
          <a:xfrm>
            <a:off x="11302721" y="2705452"/>
            <a:ext cx="4214091" cy="438518"/>
          </a:xfrm>
          <a:prstGeom prst="rect">
            <a:avLst/>
          </a:prstGeom>
          <a:noFill/>
          <a:ln>
            <a:noFill/>
          </a:ln>
        </p:spPr>
        <p:txBody>
          <a:bodyPr spcFirstLastPara="1" wrap="square" lIns="0" tIns="0" rIns="0" bIns="0" anchor="t" anchorCtr="0">
            <a:spAutoFit/>
          </a:bodyPr>
          <a:lstStyle/>
          <a:p>
            <a:pPr marL="0" marR="0" lvl="0" indent="0" algn="l" rtl="0">
              <a:lnSpc>
                <a:spcPct val="151625"/>
              </a:lnSpc>
              <a:spcBef>
                <a:spcPts val="0"/>
              </a:spcBef>
              <a:spcAft>
                <a:spcPts val="0"/>
              </a:spcAft>
              <a:buNone/>
            </a:pPr>
            <a:r>
              <a:rPr lang="en-GB" sz="2400" b="1">
                <a:solidFill>
                  <a:srgbClr val="121212"/>
                </a:solidFill>
                <a:latin typeface="Arial"/>
                <a:ea typeface="Arial"/>
                <a:cs typeface="Arial"/>
                <a:sym typeface="Arial"/>
              </a:rPr>
              <a:t>Por qué es importante</a:t>
            </a:r>
            <a:endParaRPr sz="2400">
              <a:solidFill>
                <a:srgbClr val="121212"/>
              </a:solidFill>
              <a:latin typeface="Arial"/>
              <a:ea typeface="Arial"/>
              <a:cs typeface="Arial"/>
              <a:sym typeface="Arial"/>
            </a:endParaRPr>
          </a:p>
        </p:txBody>
      </p:sp>
      <p:sp>
        <p:nvSpPr>
          <p:cNvPr id="116" name="Google Shape;116;p3"/>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3"/>
          <p:cNvSpPr txBox="1"/>
          <p:nvPr/>
        </p:nvSpPr>
        <p:spPr>
          <a:xfrm>
            <a:off x="559140" y="3478859"/>
            <a:ext cx="4492811" cy="2893059"/>
          </a:xfrm>
          <a:prstGeom prst="rect">
            <a:avLst/>
          </a:prstGeom>
          <a:noFill/>
          <a:ln>
            <a:noFill/>
          </a:ln>
        </p:spPr>
        <p:txBody>
          <a:bodyPr spcFirstLastPara="1" wrap="square" lIns="91425" tIns="45700" rIns="91425" bIns="45700" anchor="t" anchorCtr="0">
            <a:spAutoFit/>
          </a:bodyPr>
          <a:lstStyle/>
          <a:p>
            <a:pPr marL="285750" indent="-285750">
              <a:buClr>
                <a:srgbClr val="121212"/>
              </a:buClr>
              <a:buSzPts val="1800"/>
              <a:buFont typeface="Arial"/>
              <a:buChar char="•"/>
            </a:pPr>
            <a:r>
              <a:rPr lang="en-GB" sz="1800" dirty="0">
                <a:solidFill>
                  <a:srgbClr val="121212"/>
                </a:solidFill>
                <a:latin typeface="Arial"/>
                <a:ea typeface="Arial"/>
                <a:cs typeface="Arial"/>
                <a:sym typeface="Arial"/>
              </a:rPr>
              <a:t>El aula </a:t>
            </a:r>
            <a:r>
              <a:rPr lang="en-GB" sz="1800" dirty="0" err="1">
                <a:solidFill>
                  <a:srgbClr val="121212"/>
                </a:solidFill>
                <a:latin typeface="Arial"/>
                <a:ea typeface="Arial"/>
                <a:cs typeface="Arial"/>
                <a:sym typeface="Arial"/>
              </a:rPr>
              <a:t>invertida</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invierte</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los</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métodos</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tradicionales</a:t>
            </a:r>
            <a:r>
              <a:rPr lang="en-GB" sz="1800" dirty="0">
                <a:solidFill>
                  <a:srgbClr val="121212"/>
                </a:solidFill>
                <a:latin typeface="Arial"/>
                <a:ea typeface="Arial"/>
                <a:cs typeface="Arial"/>
                <a:sym typeface="Arial"/>
              </a:rPr>
              <a:t> de </a:t>
            </a:r>
            <a:r>
              <a:rPr lang="en-GB" sz="1800" dirty="0" err="1">
                <a:solidFill>
                  <a:srgbClr val="121212"/>
                </a:solidFill>
                <a:latin typeface="Arial"/>
                <a:ea typeface="Arial"/>
                <a:cs typeface="Arial"/>
                <a:sym typeface="Arial"/>
              </a:rPr>
              <a:t>enseñanza</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impartiendo</a:t>
            </a:r>
            <a:r>
              <a:rPr lang="en-GB" sz="1800" dirty="0">
                <a:solidFill>
                  <a:srgbClr val="121212"/>
                </a:solidFill>
                <a:latin typeface="Arial"/>
                <a:ea typeface="Arial"/>
                <a:cs typeface="Arial"/>
                <a:sym typeface="Arial"/>
              </a:rPr>
              <a:t> la </a:t>
            </a:r>
            <a:r>
              <a:rPr lang="en-GB" sz="1800" dirty="0" err="1">
                <a:solidFill>
                  <a:srgbClr val="121212"/>
                </a:solidFill>
                <a:latin typeface="Arial"/>
                <a:ea typeface="Arial"/>
                <a:cs typeface="Arial"/>
                <a:sym typeface="Arial"/>
              </a:rPr>
              <a:t>instrucción</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en</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línea</a:t>
            </a:r>
            <a:r>
              <a:rPr lang="en-GB" sz="1800" dirty="0">
                <a:solidFill>
                  <a:srgbClr val="121212"/>
                </a:solidFill>
                <a:latin typeface="Arial"/>
                <a:ea typeface="Arial"/>
                <a:cs typeface="Arial"/>
                <a:sym typeface="Arial"/>
              </a:rPr>
              <a:t> fuera de </a:t>
            </a:r>
            <a:r>
              <a:rPr lang="en-GB" sz="1800" dirty="0" err="1">
                <a:solidFill>
                  <a:srgbClr val="121212"/>
                </a:solidFill>
                <a:latin typeface="Arial"/>
                <a:ea typeface="Arial"/>
                <a:cs typeface="Arial"/>
                <a:sym typeface="Arial"/>
              </a:rPr>
              <a:t>clase</a:t>
            </a:r>
            <a:r>
              <a:rPr lang="en-GB" sz="1800" dirty="0">
                <a:solidFill>
                  <a:srgbClr val="121212"/>
                </a:solidFill>
                <a:latin typeface="Arial"/>
                <a:ea typeface="Arial"/>
                <a:cs typeface="Arial"/>
                <a:sym typeface="Arial"/>
              </a:rPr>
              <a:t> y </a:t>
            </a:r>
            <a:r>
              <a:rPr lang="en-GB" sz="1800" dirty="0" err="1">
                <a:solidFill>
                  <a:srgbClr val="121212"/>
                </a:solidFill>
                <a:latin typeface="Arial"/>
                <a:ea typeface="Arial"/>
                <a:cs typeface="Arial"/>
                <a:sym typeface="Arial"/>
              </a:rPr>
              <a:t>trasladando</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los</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deberes</a:t>
            </a:r>
            <a:r>
              <a:rPr lang="en-GB" sz="1800" dirty="0">
                <a:solidFill>
                  <a:srgbClr val="121212"/>
                </a:solidFill>
                <a:latin typeface="Arial"/>
                <a:ea typeface="Arial"/>
                <a:cs typeface="Arial"/>
                <a:sym typeface="Arial"/>
              </a:rPr>
              <a:t>" </a:t>
            </a:r>
            <a:r>
              <a:rPr lang="en-GB" sz="1800" dirty="0">
                <a:solidFill>
                  <a:srgbClr val="121212"/>
                </a:solidFill>
              </a:rPr>
              <a:t>al aula.</a:t>
            </a:r>
            <a:endParaRPr dirty="0"/>
          </a:p>
          <a:p>
            <a:pPr marL="285750" marR="0" lvl="0" indent="-285750" algn="l" rtl="0">
              <a:spcBef>
                <a:spcPts val="2400"/>
              </a:spcBef>
              <a:spcAft>
                <a:spcPts val="0"/>
              </a:spcAft>
              <a:buClr>
                <a:srgbClr val="121212"/>
              </a:buClr>
              <a:buSzPts val="1800"/>
              <a:buFont typeface="Arial"/>
              <a:buChar char="•"/>
            </a:pPr>
            <a:r>
              <a:rPr lang="en-GB" sz="1800" dirty="0">
                <a:solidFill>
                  <a:srgbClr val="121212"/>
                </a:solidFill>
                <a:latin typeface="Arial"/>
                <a:ea typeface="Arial"/>
                <a:cs typeface="Arial"/>
                <a:sym typeface="Arial"/>
              </a:rPr>
              <a:t>Los </a:t>
            </a:r>
            <a:r>
              <a:rPr lang="en-GB" sz="1800" dirty="0" err="1">
                <a:solidFill>
                  <a:srgbClr val="121212"/>
                </a:solidFill>
                <a:latin typeface="Arial"/>
                <a:ea typeface="Arial"/>
                <a:cs typeface="Arial"/>
                <a:sym typeface="Arial"/>
              </a:rPr>
              <a:t>estudiantes</a:t>
            </a:r>
            <a:r>
              <a:rPr lang="en-GB" sz="1800" dirty="0">
                <a:solidFill>
                  <a:srgbClr val="121212"/>
                </a:solidFill>
                <a:latin typeface="Arial"/>
                <a:ea typeface="Arial"/>
                <a:cs typeface="Arial"/>
                <a:sym typeface="Arial"/>
              </a:rPr>
              <a:t> primero se </a:t>
            </a:r>
            <a:r>
              <a:rPr lang="en-GB" sz="1800" dirty="0" err="1">
                <a:solidFill>
                  <a:srgbClr val="121212"/>
                </a:solidFill>
                <a:latin typeface="Arial"/>
                <a:ea typeface="Arial"/>
                <a:cs typeface="Arial"/>
                <a:sym typeface="Arial"/>
              </a:rPr>
              <a:t>familiarizan</a:t>
            </a:r>
            <a:r>
              <a:rPr lang="en-GB" sz="1800" dirty="0">
                <a:solidFill>
                  <a:srgbClr val="121212"/>
                </a:solidFill>
                <a:latin typeface="Arial"/>
                <a:ea typeface="Arial"/>
                <a:cs typeface="Arial"/>
                <a:sym typeface="Arial"/>
              </a:rPr>
              <a:t> con </a:t>
            </a:r>
            <a:r>
              <a:rPr lang="en-GB" sz="1800" dirty="0" err="1">
                <a:solidFill>
                  <a:srgbClr val="121212"/>
                </a:solidFill>
                <a:latin typeface="Arial"/>
                <a:ea typeface="Arial"/>
                <a:cs typeface="Arial"/>
                <a:sym typeface="Arial"/>
              </a:rPr>
              <a:t>el</a:t>
            </a:r>
            <a:r>
              <a:rPr lang="en-GB" sz="1800" dirty="0">
                <a:solidFill>
                  <a:srgbClr val="121212"/>
                </a:solidFill>
                <a:latin typeface="Arial"/>
                <a:ea typeface="Arial"/>
                <a:cs typeface="Arial"/>
                <a:sym typeface="Arial"/>
              </a:rPr>
              <a:t> nuevo material </a:t>
            </a:r>
            <a:r>
              <a:rPr lang="en-GB" sz="1800" dirty="0" err="1">
                <a:solidFill>
                  <a:srgbClr val="121212"/>
                </a:solidFill>
                <a:latin typeface="Arial"/>
                <a:ea typeface="Arial"/>
                <a:cs typeface="Arial"/>
                <a:sym typeface="Arial"/>
              </a:rPr>
              <a:t>en</a:t>
            </a:r>
            <a:r>
              <a:rPr lang="en-GB" sz="1800" dirty="0">
                <a:solidFill>
                  <a:srgbClr val="121212"/>
                </a:solidFill>
                <a:latin typeface="Arial"/>
                <a:ea typeface="Arial"/>
                <a:cs typeface="Arial"/>
                <a:sym typeface="Arial"/>
              </a:rPr>
              <a:t> casa y luego </a:t>
            </a:r>
            <a:r>
              <a:rPr lang="en-GB" sz="1800" dirty="0" err="1">
                <a:solidFill>
                  <a:srgbClr val="121212"/>
                </a:solidFill>
                <a:latin typeface="Arial"/>
                <a:ea typeface="Arial"/>
                <a:cs typeface="Arial"/>
                <a:sym typeface="Arial"/>
              </a:rPr>
              <a:t>aplican</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los</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conceptos</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mediante</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actividades</a:t>
            </a:r>
            <a:r>
              <a:rPr lang="en-GB" sz="1800" dirty="0">
                <a:solidFill>
                  <a:srgbClr val="121212"/>
                </a:solidFill>
                <a:latin typeface="Arial"/>
                <a:ea typeface="Arial"/>
                <a:cs typeface="Arial"/>
                <a:sym typeface="Arial"/>
              </a:rPr>
              <a:t> de </a:t>
            </a:r>
            <a:r>
              <a:rPr lang="en-GB" sz="1800" dirty="0" err="1">
                <a:solidFill>
                  <a:srgbClr val="121212"/>
                </a:solidFill>
                <a:latin typeface="Arial"/>
                <a:ea typeface="Arial"/>
                <a:cs typeface="Arial"/>
                <a:sym typeface="Arial"/>
              </a:rPr>
              <a:t>colaboración</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en</a:t>
            </a:r>
            <a:r>
              <a:rPr lang="en-GB" sz="1800" dirty="0">
                <a:solidFill>
                  <a:srgbClr val="121212"/>
                </a:solidFill>
                <a:latin typeface="Arial"/>
                <a:ea typeface="Arial"/>
                <a:cs typeface="Arial"/>
                <a:sym typeface="Arial"/>
              </a:rPr>
              <a:t> </a:t>
            </a:r>
            <a:r>
              <a:rPr lang="en-GB" sz="1800" dirty="0" err="1">
                <a:solidFill>
                  <a:srgbClr val="121212"/>
                </a:solidFill>
                <a:latin typeface="Arial"/>
                <a:ea typeface="Arial"/>
                <a:cs typeface="Arial"/>
                <a:sym typeface="Arial"/>
              </a:rPr>
              <a:t>clase</a:t>
            </a:r>
            <a:r>
              <a:rPr lang="en-GB" sz="1800" dirty="0">
                <a:solidFill>
                  <a:srgbClr val="121212"/>
                </a:solidFill>
                <a:latin typeface="Arial"/>
                <a:ea typeface="Arial"/>
                <a:cs typeface="Arial"/>
                <a:sym typeface="Arial"/>
              </a:rPr>
              <a:t>.</a:t>
            </a:r>
            <a:endParaRPr sz="1800" dirty="0">
              <a:solidFill>
                <a:srgbClr val="121212"/>
              </a:solidFill>
              <a:latin typeface="Arial"/>
              <a:ea typeface="Arial"/>
              <a:cs typeface="Arial"/>
              <a:sym typeface="Arial"/>
            </a:endParaRPr>
          </a:p>
        </p:txBody>
      </p:sp>
      <p:sp>
        <p:nvSpPr>
          <p:cNvPr id="122" name="Google Shape;122;p3"/>
          <p:cNvSpPr txBox="1"/>
          <p:nvPr/>
        </p:nvSpPr>
        <p:spPr>
          <a:xfrm>
            <a:off x="542924" y="2669377"/>
            <a:ext cx="4492811" cy="530851"/>
          </a:xfrm>
          <a:prstGeom prst="rect">
            <a:avLst/>
          </a:prstGeom>
          <a:noFill/>
          <a:ln>
            <a:noFill/>
          </a:ln>
        </p:spPr>
        <p:txBody>
          <a:bodyPr spcFirstLastPara="1" wrap="square" lIns="91425" tIns="45700" rIns="91425" bIns="45700" anchor="t" anchorCtr="0">
            <a:spAutoFit/>
          </a:bodyPr>
          <a:lstStyle/>
          <a:p>
            <a:pPr marL="0" marR="0" lvl="0" indent="0" algn="l" rtl="0">
              <a:lnSpc>
                <a:spcPct val="151625"/>
              </a:lnSpc>
              <a:spcBef>
                <a:spcPts val="0"/>
              </a:spcBef>
              <a:spcAft>
                <a:spcPts val="0"/>
              </a:spcAft>
              <a:buNone/>
            </a:pPr>
            <a:r>
              <a:rPr lang="en-GB" sz="2400" b="1">
                <a:solidFill>
                  <a:srgbClr val="121212"/>
                </a:solidFill>
                <a:latin typeface="Arial"/>
                <a:ea typeface="Arial"/>
                <a:cs typeface="Arial"/>
                <a:sym typeface="Arial"/>
              </a:rPr>
              <a:t>Definición y concepto básico</a:t>
            </a:r>
            <a:endParaRPr sz="2400">
              <a:solidFill>
                <a:srgbClr val="121212"/>
              </a:solidFill>
              <a:latin typeface="Arial"/>
              <a:ea typeface="Arial"/>
              <a:cs typeface="Arial"/>
              <a:sym typeface="Arial"/>
            </a:endParaRPr>
          </a:p>
        </p:txBody>
      </p:sp>
      <p:sp>
        <p:nvSpPr>
          <p:cNvPr id="123" name="Google Shape;123;p3"/>
          <p:cNvSpPr txBox="1"/>
          <p:nvPr/>
        </p:nvSpPr>
        <p:spPr>
          <a:xfrm>
            <a:off x="475339" y="614847"/>
            <a:ext cx="13452231" cy="17919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a:solidFill>
                  <a:srgbClr val="033C5B"/>
                </a:solidFill>
                <a:latin typeface="Arial"/>
                <a:ea typeface="Arial"/>
                <a:cs typeface="Arial"/>
                <a:sym typeface="Arial"/>
              </a:rPr>
              <a:t>El Flipped Classroom: Una nueva era para el aprendizaje</a:t>
            </a:r>
            <a:endParaRPr sz="5400" b="1">
              <a:solidFill>
                <a:srgbClr val="033C5B"/>
              </a:solidFill>
              <a:latin typeface="Arial"/>
              <a:ea typeface="Arial"/>
              <a:cs typeface="Arial"/>
              <a:sym typeface="Arial"/>
            </a:endParaRPr>
          </a:p>
        </p:txBody>
      </p:sp>
      <p:sp>
        <p:nvSpPr>
          <p:cNvPr id="124" name="Google Shape;124;p3"/>
          <p:cNvSpPr txBox="1"/>
          <p:nvPr/>
        </p:nvSpPr>
        <p:spPr>
          <a:xfrm>
            <a:off x="5856055" y="3412554"/>
            <a:ext cx="4706337" cy="51398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121212"/>
              </a:buClr>
              <a:buSzPts val="1800"/>
              <a:buFont typeface="Arial"/>
              <a:buChar char="•"/>
            </a:pPr>
            <a:r>
              <a:rPr lang="en-GB" sz="1800" b="1">
                <a:solidFill>
                  <a:srgbClr val="121212"/>
                </a:solidFill>
                <a:latin typeface="Arial"/>
                <a:ea typeface="Arial"/>
                <a:cs typeface="Arial"/>
                <a:sym typeface="Arial"/>
              </a:rPr>
              <a:t>Participación activa</a:t>
            </a:r>
            <a:r>
              <a:rPr lang="en-GB" sz="1800">
                <a:solidFill>
                  <a:srgbClr val="121212"/>
                </a:solidFill>
                <a:latin typeface="Arial"/>
                <a:ea typeface="Arial"/>
                <a:cs typeface="Arial"/>
                <a:sym typeface="Arial"/>
              </a:rPr>
              <a:t>: Anima a los estudiantes a comprometerse activamente con el material, fomentando una comunidad de estudiantes que se apoyan mutuamente en su viaje educativo.</a:t>
            </a:r>
            <a:endParaRPr/>
          </a:p>
          <a:p>
            <a:pPr marL="285750" marR="0" lvl="0" indent="-285750" algn="l" rtl="0">
              <a:spcBef>
                <a:spcPts val="2400"/>
              </a:spcBef>
              <a:spcAft>
                <a:spcPts val="0"/>
              </a:spcAft>
              <a:buClr>
                <a:srgbClr val="121212"/>
              </a:buClr>
              <a:buSzPts val="1800"/>
              <a:buFont typeface="Arial"/>
              <a:buChar char="•"/>
            </a:pPr>
            <a:r>
              <a:rPr lang="en-GB" sz="1800" b="1">
                <a:solidFill>
                  <a:srgbClr val="121212"/>
                </a:solidFill>
                <a:latin typeface="Arial"/>
                <a:ea typeface="Arial"/>
                <a:cs typeface="Arial"/>
                <a:sym typeface="Arial"/>
              </a:rPr>
              <a:t>A la medida de cada alumno</a:t>
            </a:r>
            <a:r>
              <a:rPr lang="en-GB" sz="1800">
                <a:solidFill>
                  <a:srgbClr val="121212"/>
                </a:solidFill>
                <a:latin typeface="Arial"/>
                <a:ea typeface="Arial"/>
                <a:cs typeface="Arial"/>
                <a:sym typeface="Arial"/>
              </a:rPr>
              <a:t>: Admite ritmos de aprendizaje variados, lo que permite a los alumnos prepararse a su propio ritmo y dedicar el tiempo de clase al aprendizaje interactivo y práctico.</a:t>
            </a:r>
            <a:endParaRPr/>
          </a:p>
          <a:p>
            <a:pPr marL="285750" marR="0" lvl="0" indent="-285750" algn="l" rtl="0">
              <a:spcBef>
                <a:spcPts val="2400"/>
              </a:spcBef>
              <a:spcAft>
                <a:spcPts val="0"/>
              </a:spcAft>
              <a:buClr>
                <a:srgbClr val="121212"/>
              </a:buClr>
              <a:buSzPts val="1800"/>
              <a:buFont typeface="Arial"/>
              <a:buChar char="•"/>
            </a:pPr>
            <a:r>
              <a:rPr lang="en-GB" sz="1800" b="1">
                <a:solidFill>
                  <a:srgbClr val="121212"/>
                </a:solidFill>
                <a:latin typeface="Arial"/>
                <a:ea typeface="Arial"/>
                <a:cs typeface="Arial"/>
                <a:sym typeface="Arial"/>
              </a:rPr>
              <a:t>Maximización del tiempo en clase</a:t>
            </a:r>
            <a:r>
              <a:rPr lang="en-GB" sz="1800">
                <a:solidFill>
                  <a:srgbClr val="121212"/>
                </a:solidFill>
                <a:latin typeface="Arial"/>
                <a:ea typeface="Arial"/>
                <a:cs typeface="Arial"/>
                <a:sym typeface="Arial"/>
              </a:rPr>
              <a:t>: Libera sesiones de clase para debates, proyectos en grupo y ejercicios prácticos, lo que hace que el aprendizaje sea más dinámico y atractivo.</a:t>
            </a:r>
            <a:endParaRPr sz="1800">
              <a:solidFill>
                <a:srgbClr val="121212"/>
              </a:solidFill>
              <a:latin typeface="Arial"/>
              <a:ea typeface="Arial"/>
              <a:cs typeface="Arial"/>
              <a:sym typeface="Arial"/>
            </a:endParaRPr>
          </a:p>
        </p:txBody>
      </p:sp>
      <p:sp>
        <p:nvSpPr>
          <p:cNvPr id="125" name="Google Shape;125;p3"/>
          <p:cNvSpPr txBox="1"/>
          <p:nvPr/>
        </p:nvSpPr>
        <p:spPr>
          <a:xfrm>
            <a:off x="11302752" y="3478859"/>
            <a:ext cx="4492810"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rgbClr val="121212"/>
                </a:solidFill>
                <a:latin typeface="Arial"/>
                <a:ea typeface="Arial"/>
                <a:cs typeface="Arial"/>
                <a:sym typeface="Arial"/>
              </a:rPr>
              <a:t>La clase invertida no es sólo un método de enseñanza; es un camino hacia una comprensión más profunda y un mayor compromiso de los estudiantes. Al integrar este enfoque, cultivamos un entorno de aprendizaje que valora la participación activa, la resolución de problemas en colaboración y los diversos talentos de cada estudiante.</a:t>
            </a:r>
            <a:endParaRPr sz="1800">
              <a:solidFill>
                <a:srgbClr val="121212"/>
              </a:solidFill>
              <a:latin typeface="Arial"/>
              <a:ea typeface="Arial"/>
              <a:cs typeface="Arial"/>
              <a:sym typeface="Arial"/>
            </a:endParaRPr>
          </a:p>
        </p:txBody>
      </p:sp>
      <p:pic>
        <p:nvPicPr>
          <p:cNvPr id="6" name="Picture 5">
            <a:extLst>
              <a:ext uri="{FF2B5EF4-FFF2-40B4-BE49-F238E27FC236}">
                <a16:creationId xmlns:a16="http://schemas.microsoft.com/office/drawing/2014/main" id="{D8AA4372-757A-0591-DCC2-3BFF82F18F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3" name="Google Shape;124;p4">
            <a:extLst>
              <a:ext uri="{FF2B5EF4-FFF2-40B4-BE49-F238E27FC236}">
                <a16:creationId xmlns:a16="http://schemas.microsoft.com/office/drawing/2014/main" id="{902C0F48-E35D-A08B-38E4-8614E9C26A9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a:extLst>
            <a:ext uri="{FF2B5EF4-FFF2-40B4-BE49-F238E27FC236}">
              <a16:creationId xmlns:a16="http://schemas.microsoft.com/office/drawing/2014/main" id="{68CE065E-6028-88D2-1143-9BDECAE12245}"/>
            </a:ext>
          </a:extLst>
        </p:cNvPr>
        <p:cNvGrpSpPr/>
        <p:nvPr/>
      </p:nvGrpSpPr>
      <p:grpSpPr>
        <a:xfrm>
          <a:off x="0" y="0"/>
          <a:ext cx="0" cy="0"/>
          <a:chOff x="0" y="0"/>
          <a:chExt cx="0" cy="0"/>
        </a:xfrm>
      </p:grpSpPr>
      <p:sp>
        <p:nvSpPr>
          <p:cNvPr id="112" name="Google Shape;112;p3">
            <a:extLst>
              <a:ext uri="{FF2B5EF4-FFF2-40B4-BE49-F238E27FC236}">
                <a16:creationId xmlns:a16="http://schemas.microsoft.com/office/drawing/2014/main" id="{14F0DE9D-7F63-1C08-5A61-96CD359254E3}"/>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4AC953D7-A033-658F-06AC-D5C737C368AC}"/>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a:extLst>
              <a:ext uri="{FF2B5EF4-FFF2-40B4-BE49-F238E27FC236}">
                <a16:creationId xmlns:a16="http://schemas.microsoft.com/office/drawing/2014/main" id="{885CE124-813B-DFC9-1218-9DE95470935B}"/>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a:extLst>
              <a:ext uri="{FF2B5EF4-FFF2-40B4-BE49-F238E27FC236}">
                <a16:creationId xmlns:a16="http://schemas.microsoft.com/office/drawing/2014/main" id="{985B52C9-6467-9E01-3EA3-8487B9FB383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a:extLst>
              <a:ext uri="{FF2B5EF4-FFF2-40B4-BE49-F238E27FC236}">
                <a16:creationId xmlns:a16="http://schemas.microsoft.com/office/drawing/2014/main" id="{8D769BCC-6E8C-D0A9-1F53-C8FC6FD8A18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a:extLst>
              <a:ext uri="{FF2B5EF4-FFF2-40B4-BE49-F238E27FC236}">
                <a16:creationId xmlns:a16="http://schemas.microsoft.com/office/drawing/2014/main" id="{4318797C-3512-1331-1468-603B40D8461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a:extLst>
              <a:ext uri="{FF2B5EF4-FFF2-40B4-BE49-F238E27FC236}">
                <a16:creationId xmlns:a16="http://schemas.microsoft.com/office/drawing/2014/main" id="{F9B98F7B-509B-E558-47EE-BD0B4E6C2253}"/>
              </a:ext>
            </a:extLst>
          </p:cNvPr>
          <p:cNvSpPr txBox="1"/>
          <p:nvPr/>
        </p:nvSpPr>
        <p:spPr>
          <a:xfrm>
            <a:off x="450218" y="614847"/>
            <a:ext cx="14211443"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a:solidFill>
                  <a:srgbClr val="033C5B"/>
                </a:solidFill>
                <a:latin typeface="Arial"/>
                <a:ea typeface="Arial"/>
                <a:cs typeface="Arial"/>
                <a:sym typeface="Arial"/>
              </a:rPr>
              <a:t>Relevancia del modelo Flipped Classroom para la EFP</a:t>
            </a:r>
            <a:endParaRPr sz="5400" b="1">
              <a:solidFill>
                <a:srgbClr val="033C5B"/>
              </a:solidFill>
              <a:latin typeface="Arial"/>
              <a:ea typeface="Arial"/>
              <a:cs typeface="Arial"/>
              <a:sym typeface="Arial"/>
            </a:endParaRPr>
          </a:p>
        </p:txBody>
      </p:sp>
      <p:pic>
        <p:nvPicPr>
          <p:cNvPr id="6" name="Picture 5">
            <a:extLst>
              <a:ext uri="{FF2B5EF4-FFF2-40B4-BE49-F238E27FC236}">
                <a16:creationId xmlns:a16="http://schemas.microsoft.com/office/drawing/2014/main" id="{0EE907EE-A182-5670-818B-3CACC2E304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26" name="Google Shape;121;p3">
            <a:extLst>
              <a:ext uri="{FF2B5EF4-FFF2-40B4-BE49-F238E27FC236}">
                <a16:creationId xmlns:a16="http://schemas.microsoft.com/office/drawing/2014/main" id="{13C5ED01-86E9-B550-48D9-5F3B281C8FF1}"/>
              </a:ext>
            </a:extLst>
          </p:cNvPr>
          <p:cNvGraphicFramePr/>
          <p:nvPr>
            <p:extLst>
              <p:ext uri="{D42A27DB-BD31-4B8C-83A1-F6EECF244321}">
                <p14:modId xmlns:p14="http://schemas.microsoft.com/office/powerpoint/2010/main" val="503662583"/>
              </p:ext>
            </p:extLst>
          </p:nvPr>
        </p:nvGraphicFramePr>
        <p:xfrm>
          <a:off x="1004502" y="2521003"/>
          <a:ext cx="15079559" cy="57956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Google Shape;124;p4">
            <a:extLst>
              <a:ext uri="{FF2B5EF4-FFF2-40B4-BE49-F238E27FC236}">
                <a16:creationId xmlns:a16="http://schemas.microsoft.com/office/drawing/2014/main" id="{0393C523-1EE3-A14D-8B9C-2D564164DDF9}"/>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4265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a:extLst>
            <a:ext uri="{FF2B5EF4-FFF2-40B4-BE49-F238E27FC236}">
              <a16:creationId xmlns:a16="http://schemas.microsoft.com/office/drawing/2014/main" id="{CF39B65C-7CC4-B66E-82C4-7A6B153584D5}"/>
            </a:ext>
          </a:extLst>
        </p:cNvPr>
        <p:cNvGrpSpPr/>
        <p:nvPr/>
      </p:nvGrpSpPr>
      <p:grpSpPr>
        <a:xfrm>
          <a:off x="0" y="0"/>
          <a:ext cx="0" cy="0"/>
          <a:chOff x="0" y="0"/>
          <a:chExt cx="0" cy="0"/>
        </a:xfrm>
      </p:grpSpPr>
      <p:sp>
        <p:nvSpPr>
          <p:cNvPr id="112" name="Google Shape;112;p3">
            <a:extLst>
              <a:ext uri="{FF2B5EF4-FFF2-40B4-BE49-F238E27FC236}">
                <a16:creationId xmlns:a16="http://schemas.microsoft.com/office/drawing/2014/main" id="{E2CC5527-E497-7631-A1C3-2EAF38AE3ED3}"/>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34E872AE-2B1B-2B1C-7CF1-A8446623EA97}"/>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a:extLst>
              <a:ext uri="{FF2B5EF4-FFF2-40B4-BE49-F238E27FC236}">
                <a16:creationId xmlns:a16="http://schemas.microsoft.com/office/drawing/2014/main" id="{22231E1A-4579-948A-4595-970310E6D3F6}"/>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a:extLst>
              <a:ext uri="{FF2B5EF4-FFF2-40B4-BE49-F238E27FC236}">
                <a16:creationId xmlns:a16="http://schemas.microsoft.com/office/drawing/2014/main" id="{9E33F56E-BA49-1E5F-40BC-FF7798DDD1C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a:extLst>
              <a:ext uri="{FF2B5EF4-FFF2-40B4-BE49-F238E27FC236}">
                <a16:creationId xmlns:a16="http://schemas.microsoft.com/office/drawing/2014/main" id="{F3D01450-8C35-062F-EABE-7B8028E4F9D0}"/>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a:extLst>
              <a:ext uri="{FF2B5EF4-FFF2-40B4-BE49-F238E27FC236}">
                <a16:creationId xmlns:a16="http://schemas.microsoft.com/office/drawing/2014/main" id="{AB15E12B-B0DC-3F6D-130A-3A568551364B}"/>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a:extLst>
              <a:ext uri="{FF2B5EF4-FFF2-40B4-BE49-F238E27FC236}">
                <a16:creationId xmlns:a16="http://schemas.microsoft.com/office/drawing/2014/main" id="{D2958846-BEC0-84B0-B2FB-CEFD0F3E6E81}"/>
              </a:ext>
            </a:extLst>
          </p:cNvPr>
          <p:cNvSpPr txBox="1"/>
          <p:nvPr/>
        </p:nvSpPr>
        <p:spPr>
          <a:xfrm>
            <a:off x="450218" y="614847"/>
            <a:ext cx="1421144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a:solidFill>
                  <a:srgbClr val="033C5B"/>
                </a:solidFill>
                <a:latin typeface="Arial"/>
                <a:ea typeface="Arial"/>
                <a:cs typeface="Arial"/>
                <a:sym typeface="Arial"/>
              </a:rPr>
              <a:t>Principios del diseño colaborativo de lecciones</a:t>
            </a:r>
            <a:endParaRPr sz="5400" b="1">
              <a:solidFill>
                <a:srgbClr val="033C5B"/>
              </a:solidFill>
              <a:latin typeface="Arial"/>
              <a:ea typeface="Arial"/>
              <a:cs typeface="Arial"/>
              <a:sym typeface="Arial"/>
            </a:endParaRPr>
          </a:p>
        </p:txBody>
      </p:sp>
      <p:pic>
        <p:nvPicPr>
          <p:cNvPr id="6" name="Picture 5">
            <a:extLst>
              <a:ext uri="{FF2B5EF4-FFF2-40B4-BE49-F238E27FC236}">
                <a16:creationId xmlns:a16="http://schemas.microsoft.com/office/drawing/2014/main" id="{39309480-0078-A689-78B8-62E83D4247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3" name="Diagram 2">
            <a:extLst>
              <a:ext uri="{FF2B5EF4-FFF2-40B4-BE49-F238E27FC236}">
                <a16:creationId xmlns:a16="http://schemas.microsoft.com/office/drawing/2014/main" id="{DF6EDDEC-0973-7BE6-9064-7CC6F5B9DFC0}"/>
              </a:ext>
            </a:extLst>
          </p:cNvPr>
          <p:cNvGraphicFramePr/>
          <p:nvPr>
            <p:extLst>
              <p:ext uri="{D42A27DB-BD31-4B8C-83A1-F6EECF244321}">
                <p14:modId xmlns:p14="http://schemas.microsoft.com/office/powerpoint/2010/main" val="2228770104"/>
              </p:ext>
            </p:extLst>
          </p:nvPr>
        </p:nvGraphicFramePr>
        <p:xfrm>
          <a:off x="1004503" y="1905405"/>
          <a:ext cx="15079559" cy="57956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Google Shape;124;p4">
            <a:extLst>
              <a:ext uri="{FF2B5EF4-FFF2-40B4-BE49-F238E27FC236}">
                <a16:creationId xmlns:a16="http://schemas.microsoft.com/office/drawing/2014/main" id="{3AE0FDA5-9852-417D-B2F7-9F0ED7EB2D00}"/>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68148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4"/>
          <p:cNvSpPr txBox="1"/>
          <p:nvPr/>
        </p:nvSpPr>
        <p:spPr>
          <a:xfrm>
            <a:off x="1016140" y="1675914"/>
            <a:ext cx="14985022" cy="172354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800" b="1" err="1">
                <a:solidFill>
                  <a:srgbClr val="033C5B"/>
                </a:solidFill>
                <a:latin typeface="Arial"/>
                <a:ea typeface="Arial"/>
                <a:cs typeface="Arial"/>
                <a:sym typeface="Arial"/>
              </a:rPr>
              <a:t>Analizar</a:t>
            </a:r>
            <a:r>
              <a:rPr lang="en-GB" sz="2800" b="1" dirty="0">
                <a:solidFill>
                  <a:srgbClr val="033C5B"/>
                </a:solidFill>
                <a:latin typeface="Arial"/>
                <a:ea typeface="Arial"/>
                <a:cs typeface="Arial"/>
                <a:sym typeface="Arial"/>
              </a:rPr>
              <a:t> </a:t>
            </a:r>
            <a:r>
              <a:rPr lang="en-GB" sz="2800" b="1" err="1">
                <a:solidFill>
                  <a:srgbClr val="033C5B"/>
                </a:solidFill>
                <a:latin typeface="Arial"/>
                <a:ea typeface="Arial"/>
                <a:cs typeface="Arial"/>
                <a:sym typeface="Arial"/>
              </a:rPr>
              <a:t>los</a:t>
            </a:r>
            <a:r>
              <a:rPr lang="en-GB" sz="2800" b="1" dirty="0">
                <a:solidFill>
                  <a:srgbClr val="033C5B"/>
                </a:solidFill>
                <a:latin typeface="Arial"/>
                <a:ea typeface="Arial"/>
                <a:cs typeface="Arial"/>
                <a:sym typeface="Arial"/>
              </a:rPr>
              <a:t> </a:t>
            </a:r>
            <a:r>
              <a:rPr lang="en-GB" sz="2800" b="1" err="1">
                <a:solidFill>
                  <a:srgbClr val="033C5B"/>
                </a:solidFill>
                <a:latin typeface="Arial"/>
                <a:ea typeface="Arial"/>
                <a:cs typeface="Arial"/>
                <a:sym typeface="Arial"/>
              </a:rPr>
              <a:t>diseños</a:t>
            </a:r>
            <a:r>
              <a:rPr lang="en-GB" sz="2800" b="1" dirty="0">
                <a:solidFill>
                  <a:srgbClr val="033C5B"/>
                </a:solidFill>
                <a:latin typeface="Arial"/>
                <a:ea typeface="Arial"/>
                <a:cs typeface="Arial"/>
                <a:sym typeface="Arial"/>
              </a:rPr>
              <a:t> de </a:t>
            </a:r>
            <a:r>
              <a:rPr lang="en-GB" sz="2800" b="1" err="1">
                <a:solidFill>
                  <a:srgbClr val="033C5B"/>
                </a:solidFill>
                <a:latin typeface="Arial"/>
                <a:ea typeface="Arial"/>
                <a:cs typeface="Arial"/>
                <a:sym typeface="Arial"/>
              </a:rPr>
              <a:t>lecciones</a:t>
            </a:r>
            <a:r>
              <a:rPr lang="en-GB" sz="2800" b="1" dirty="0">
                <a:solidFill>
                  <a:srgbClr val="033C5B"/>
                </a:solidFill>
                <a:latin typeface="Arial"/>
                <a:ea typeface="Arial"/>
                <a:cs typeface="Arial"/>
                <a:sym typeface="Arial"/>
              </a:rPr>
              <a:t> </a:t>
            </a:r>
            <a:r>
              <a:rPr lang="en-GB" sz="2800" b="1" err="1">
                <a:solidFill>
                  <a:srgbClr val="033C5B"/>
                </a:solidFill>
                <a:latin typeface="Arial"/>
                <a:ea typeface="Arial"/>
                <a:cs typeface="Arial"/>
                <a:sym typeface="Arial"/>
              </a:rPr>
              <a:t>colaborativas</a:t>
            </a:r>
            <a:r>
              <a:rPr lang="en-GB" sz="2800" b="1" dirty="0">
                <a:solidFill>
                  <a:srgbClr val="033C5B"/>
                </a:solidFill>
                <a:latin typeface="Arial"/>
                <a:ea typeface="Arial"/>
                <a:cs typeface="Arial"/>
                <a:sym typeface="Arial"/>
              </a:rPr>
              <a:t> de </a:t>
            </a:r>
            <a:r>
              <a:rPr lang="en-GB" sz="2800" b="1" err="1">
                <a:solidFill>
                  <a:srgbClr val="033C5B"/>
                </a:solidFill>
                <a:latin typeface="Arial"/>
                <a:ea typeface="Arial"/>
                <a:cs typeface="Arial"/>
                <a:sym typeface="Arial"/>
              </a:rPr>
              <a:t>éxito</a:t>
            </a:r>
            <a:r>
              <a:rPr lang="en-GB" sz="2800" b="1" dirty="0">
                <a:solidFill>
                  <a:srgbClr val="033C5B"/>
                </a:solidFill>
                <a:latin typeface="Arial"/>
                <a:ea typeface="Arial"/>
                <a:cs typeface="Arial"/>
                <a:sym typeface="Arial"/>
              </a:rPr>
              <a:t> </a:t>
            </a:r>
            <a:r>
              <a:rPr lang="en-GB" sz="2800" b="1" err="1">
                <a:solidFill>
                  <a:srgbClr val="033C5B"/>
                </a:solidFill>
                <a:latin typeface="Arial"/>
                <a:ea typeface="Arial"/>
                <a:cs typeface="Arial"/>
                <a:sym typeface="Arial"/>
              </a:rPr>
              <a:t>implica</a:t>
            </a:r>
            <a:r>
              <a:rPr lang="en-GB" sz="2800" b="1" dirty="0">
                <a:solidFill>
                  <a:srgbClr val="033C5B"/>
                </a:solidFill>
                <a:latin typeface="Arial"/>
                <a:ea typeface="Arial"/>
                <a:cs typeface="Arial"/>
                <a:sym typeface="Arial"/>
              </a:rPr>
              <a:t> </a:t>
            </a:r>
            <a:r>
              <a:rPr lang="en-GB" sz="2800" b="1" err="1">
                <a:solidFill>
                  <a:srgbClr val="033C5B"/>
                </a:solidFill>
                <a:latin typeface="Arial"/>
                <a:ea typeface="Arial"/>
                <a:cs typeface="Arial"/>
                <a:sym typeface="Arial"/>
              </a:rPr>
              <a:t>examinar</a:t>
            </a:r>
            <a:r>
              <a:rPr lang="en-GB" sz="2800" b="1" dirty="0">
                <a:solidFill>
                  <a:srgbClr val="033C5B"/>
                </a:solidFill>
                <a:latin typeface="Arial"/>
                <a:ea typeface="Arial"/>
                <a:cs typeface="Arial"/>
                <a:sym typeface="Arial"/>
              </a:rPr>
              <a:t> </a:t>
            </a:r>
            <a:r>
              <a:rPr lang="en-GB" sz="2800" b="1" err="1">
                <a:solidFill>
                  <a:srgbClr val="033C5B"/>
                </a:solidFill>
                <a:latin typeface="Arial"/>
                <a:ea typeface="Arial"/>
                <a:cs typeface="Arial"/>
                <a:sym typeface="Arial"/>
              </a:rPr>
              <a:t>diversos</a:t>
            </a:r>
            <a:r>
              <a:rPr lang="en-GB" sz="2800" b="1" dirty="0">
                <a:solidFill>
                  <a:srgbClr val="033C5B"/>
                </a:solidFill>
                <a:latin typeface="Arial"/>
                <a:ea typeface="Arial"/>
                <a:cs typeface="Arial"/>
                <a:sym typeface="Arial"/>
              </a:rPr>
              <a:t> </a:t>
            </a:r>
            <a:r>
              <a:rPr lang="en-GB" sz="2800" b="1" err="1">
                <a:solidFill>
                  <a:srgbClr val="033C5B"/>
                </a:solidFill>
                <a:latin typeface="Arial"/>
                <a:ea typeface="Arial"/>
                <a:cs typeface="Arial"/>
                <a:sym typeface="Arial"/>
              </a:rPr>
              <a:t>criterios</a:t>
            </a:r>
            <a:r>
              <a:rPr lang="en-GB" sz="2800" b="1" dirty="0">
                <a:solidFill>
                  <a:srgbClr val="033C5B"/>
                </a:solidFill>
                <a:latin typeface="Arial"/>
                <a:ea typeface="Arial"/>
                <a:cs typeface="Arial"/>
                <a:sym typeface="Arial"/>
              </a:rPr>
              <a:t> para </a:t>
            </a:r>
            <a:r>
              <a:rPr lang="en-GB" sz="2800" b="1" err="1">
                <a:solidFill>
                  <a:srgbClr val="033C5B"/>
                </a:solidFill>
                <a:latin typeface="Arial"/>
                <a:ea typeface="Arial"/>
                <a:cs typeface="Arial"/>
                <a:sym typeface="Arial"/>
              </a:rPr>
              <a:t>garantizar</a:t>
            </a:r>
            <a:r>
              <a:rPr lang="en-GB" sz="2800" b="1" dirty="0">
                <a:solidFill>
                  <a:srgbClr val="033C5B"/>
                </a:solidFill>
                <a:latin typeface="Arial"/>
                <a:ea typeface="Arial"/>
                <a:cs typeface="Arial"/>
                <a:sym typeface="Arial"/>
              </a:rPr>
              <a:t> que </a:t>
            </a:r>
            <a:r>
              <a:rPr lang="en-GB" sz="2800" b="1" err="1">
                <a:solidFill>
                  <a:srgbClr val="033C5B"/>
                </a:solidFill>
                <a:latin typeface="Arial"/>
                <a:ea typeface="Arial"/>
                <a:cs typeface="Arial"/>
                <a:sym typeface="Arial"/>
              </a:rPr>
              <a:t>influyen</a:t>
            </a:r>
            <a:r>
              <a:rPr lang="en-GB" sz="2800" b="1" dirty="0">
                <a:solidFill>
                  <a:srgbClr val="033C5B"/>
                </a:solidFill>
                <a:latin typeface="Arial"/>
                <a:ea typeface="Arial"/>
                <a:cs typeface="Arial"/>
                <a:sym typeface="Arial"/>
              </a:rPr>
              <a:t> </a:t>
            </a:r>
            <a:r>
              <a:rPr lang="en-GB" sz="2800" b="1" err="1">
                <a:solidFill>
                  <a:srgbClr val="033C5B"/>
                </a:solidFill>
                <a:latin typeface="Arial"/>
                <a:ea typeface="Arial"/>
                <a:cs typeface="Arial"/>
                <a:sym typeface="Arial"/>
              </a:rPr>
              <a:t>positivamente</a:t>
            </a:r>
            <a:r>
              <a:rPr lang="en-GB" sz="2800" b="1" dirty="0">
                <a:solidFill>
                  <a:srgbClr val="033C5B"/>
                </a:solidFill>
                <a:latin typeface="Arial"/>
                <a:ea typeface="Arial"/>
                <a:cs typeface="Arial"/>
                <a:sym typeface="Arial"/>
              </a:rPr>
              <a:t> </a:t>
            </a:r>
            <a:r>
              <a:rPr lang="en-GB" sz="2800" b="1" err="1">
                <a:solidFill>
                  <a:srgbClr val="033C5B"/>
                </a:solidFill>
                <a:latin typeface="Arial"/>
                <a:ea typeface="Arial"/>
                <a:cs typeface="Arial"/>
                <a:sym typeface="Arial"/>
              </a:rPr>
              <a:t>en</a:t>
            </a:r>
            <a:r>
              <a:rPr lang="en-GB" sz="2800" b="1" dirty="0">
                <a:solidFill>
                  <a:srgbClr val="033C5B"/>
                </a:solidFill>
                <a:latin typeface="Arial"/>
                <a:ea typeface="Arial"/>
                <a:cs typeface="Arial"/>
                <a:sym typeface="Arial"/>
              </a:rPr>
              <a:t> la </a:t>
            </a:r>
            <a:r>
              <a:rPr lang="en-GB" sz="2800" b="1" err="1">
                <a:solidFill>
                  <a:srgbClr val="033C5B"/>
                </a:solidFill>
                <a:latin typeface="Arial"/>
                <a:ea typeface="Arial"/>
                <a:cs typeface="Arial"/>
                <a:sym typeface="Arial"/>
              </a:rPr>
              <a:t>participación</a:t>
            </a:r>
            <a:r>
              <a:rPr lang="en-GB" sz="2800" b="1" dirty="0">
                <a:solidFill>
                  <a:srgbClr val="033C5B"/>
                </a:solidFill>
                <a:latin typeface="Arial"/>
                <a:ea typeface="Arial"/>
                <a:cs typeface="Arial"/>
                <a:sym typeface="Arial"/>
              </a:rPr>
              <a:t> de </a:t>
            </a:r>
            <a:r>
              <a:rPr lang="en-GB" sz="2800" b="1" err="1">
                <a:solidFill>
                  <a:srgbClr val="033C5B"/>
                </a:solidFill>
                <a:latin typeface="Arial"/>
                <a:ea typeface="Arial"/>
                <a:cs typeface="Arial"/>
                <a:sym typeface="Arial"/>
              </a:rPr>
              <a:t>los</a:t>
            </a:r>
            <a:r>
              <a:rPr lang="en-GB" sz="2800" b="1" dirty="0">
                <a:solidFill>
                  <a:srgbClr val="033C5B"/>
                </a:solidFill>
                <a:latin typeface="Arial"/>
                <a:ea typeface="Arial"/>
                <a:cs typeface="Arial"/>
                <a:sym typeface="Arial"/>
              </a:rPr>
              <a:t> </a:t>
            </a:r>
            <a:r>
              <a:rPr lang="en-GB" sz="2800" b="1" err="1">
                <a:solidFill>
                  <a:srgbClr val="033C5B"/>
                </a:solidFill>
                <a:latin typeface="Arial"/>
                <a:ea typeface="Arial"/>
                <a:cs typeface="Arial"/>
                <a:sym typeface="Arial"/>
              </a:rPr>
              <a:t>estudiantes</a:t>
            </a:r>
            <a:r>
              <a:rPr lang="en-GB" sz="2800" b="1" dirty="0">
                <a:solidFill>
                  <a:srgbClr val="033C5B"/>
                </a:solidFill>
                <a:latin typeface="Arial"/>
                <a:ea typeface="Arial"/>
                <a:cs typeface="Arial"/>
                <a:sym typeface="Arial"/>
              </a:rPr>
              <a:t> y </a:t>
            </a:r>
            <a:r>
              <a:rPr lang="en-GB" sz="2800" b="1" err="1">
                <a:solidFill>
                  <a:srgbClr val="033C5B"/>
                </a:solidFill>
                <a:latin typeface="Arial"/>
                <a:ea typeface="Arial"/>
                <a:cs typeface="Arial"/>
                <a:sym typeface="Arial"/>
              </a:rPr>
              <a:t>en</a:t>
            </a:r>
            <a:r>
              <a:rPr lang="en-GB" sz="2800" b="1" dirty="0">
                <a:solidFill>
                  <a:srgbClr val="033C5B"/>
                </a:solidFill>
                <a:latin typeface="Arial"/>
                <a:ea typeface="Arial"/>
                <a:cs typeface="Arial"/>
                <a:sym typeface="Arial"/>
              </a:rPr>
              <a:t> </a:t>
            </a:r>
            <a:r>
              <a:rPr lang="en-GB" sz="2800" b="1" err="1">
                <a:solidFill>
                  <a:srgbClr val="033C5B"/>
                </a:solidFill>
                <a:latin typeface="Arial"/>
                <a:ea typeface="Arial"/>
                <a:cs typeface="Arial"/>
                <a:sym typeface="Arial"/>
              </a:rPr>
              <a:t>los</a:t>
            </a:r>
            <a:r>
              <a:rPr lang="en-GB" sz="2800" b="1" dirty="0">
                <a:solidFill>
                  <a:srgbClr val="033C5B"/>
                </a:solidFill>
                <a:latin typeface="Arial"/>
                <a:ea typeface="Arial"/>
                <a:cs typeface="Arial"/>
                <a:sym typeface="Arial"/>
              </a:rPr>
              <a:t> </a:t>
            </a:r>
            <a:r>
              <a:rPr lang="en-GB" sz="2800" b="1" err="1">
                <a:solidFill>
                  <a:srgbClr val="033C5B"/>
                </a:solidFill>
                <a:latin typeface="Arial"/>
                <a:ea typeface="Arial"/>
                <a:cs typeface="Arial"/>
                <a:sym typeface="Arial"/>
              </a:rPr>
              <a:t>resultados</a:t>
            </a:r>
            <a:r>
              <a:rPr lang="en-GB" sz="2800" b="1" dirty="0">
                <a:solidFill>
                  <a:srgbClr val="033C5B"/>
                </a:solidFill>
                <a:latin typeface="Arial"/>
                <a:ea typeface="Arial"/>
                <a:cs typeface="Arial"/>
                <a:sym typeface="Arial"/>
              </a:rPr>
              <a:t> del </a:t>
            </a:r>
            <a:r>
              <a:rPr lang="en-GB" sz="2800" b="1" err="1">
                <a:solidFill>
                  <a:srgbClr val="033C5B"/>
                </a:solidFill>
                <a:latin typeface="Arial"/>
                <a:ea typeface="Arial"/>
                <a:cs typeface="Arial"/>
                <a:sym typeface="Arial"/>
              </a:rPr>
              <a:t>aprendizaje</a:t>
            </a:r>
            <a:r>
              <a:rPr lang="en-GB" sz="2800" b="1" dirty="0">
                <a:solidFill>
                  <a:srgbClr val="033C5B"/>
                </a:solidFill>
                <a:latin typeface="Arial"/>
                <a:ea typeface="Arial"/>
                <a:cs typeface="Arial"/>
                <a:sym typeface="Arial"/>
              </a:rPr>
              <a:t>. </a:t>
            </a:r>
            <a:endParaRPr lang="es-ES" sz="1600" b="1"/>
          </a:p>
          <a:p>
            <a:pPr marL="0" marR="0" lvl="0" indent="0" algn="l" rtl="0">
              <a:spcBef>
                <a:spcPts val="0"/>
              </a:spcBef>
              <a:spcAft>
                <a:spcPts val="0"/>
              </a:spcAft>
              <a:buNone/>
            </a:pPr>
            <a:r>
              <a:rPr lang="en-GB" sz="2800" b="1" dirty="0">
                <a:solidFill>
                  <a:srgbClr val="033C5B"/>
                </a:solidFill>
                <a:latin typeface="Arial"/>
                <a:ea typeface="Arial"/>
                <a:cs typeface="Arial"/>
                <a:sym typeface="Arial"/>
              </a:rPr>
              <a:t>El </a:t>
            </a:r>
            <a:r>
              <a:rPr lang="en-GB" sz="2800" b="1" dirty="0" err="1">
                <a:solidFill>
                  <a:srgbClr val="033C5B"/>
                </a:solidFill>
                <a:latin typeface="Arial"/>
                <a:ea typeface="Arial"/>
                <a:cs typeface="Arial"/>
                <a:sym typeface="Arial"/>
              </a:rPr>
              <a:t>análisis</a:t>
            </a:r>
            <a:r>
              <a:rPr lang="en-GB" sz="2800" b="1" dirty="0">
                <a:solidFill>
                  <a:srgbClr val="033C5B"/>
                </a:solidFill>
                <a:latin typeface="Arial"/>
                <a:ea typeface="Arial"/>
                <a:cs typeface="Arial"/>
                <a:sym typeface="Arial"/>
              </a:rPr>
              <a:t> de </a:t>
            </a:r>
            <a:r>
              <a:rPr lang="en-GB" sz="2800" b="1" dirty="0" err="1">
                <a:solidFill>
                  <a:srgbClr val="033C5B"/>
                </a:solidFill>
                <a:latin typeface="Arial"/>
                <a:ea typeface="Arial"/>
                <a:cs typeface="Arial"/>
                <a:sym typeface="Arial"/>
              </a:rPr>
              <a:t>los</a:t>
            </a:r>
            <a:r>
              <a:rPr lang="en-GB" sz="2800" b="1" dirty="0">
                <a:solidFill>
                  <a:srgbClr val="033C5B"/>
                </a:solidFill>
                <a:latin typeface="Arial"/>
                <a:ea typeface="Arial"/>
                <a:cs typeface="Arial"/>
                <a:sym typeface="Arial"/>
              </a:rPr>
              <a:t> </a:t>
            </a:r>
            <a:r>
              <a:rPr lang="en-GB" sz="2800" b="1" dirty="0" err="1">
                <a:solidFill>
                  <a:srgbClr val="033C5B"/>
                </a:solidFill>
                <a:latin typeface="Arial"/>
                <a:ea typeface="Arial"/>
                <a:cs typeface="Arial"/>
                <a:sym typeface="Arial"/>
              </a:rPr>
              <a:t>diseños</a:t>
            </a:r>
            <a:r>
              <a:rPr lang="en-GB" sz="2800" b="1" dirty="0">
                <a:solidFill>
                  <a:srgbClr val="033C5B"/>
                </a:solidFill>
                <a:latin typeface="Arial"/>
                <a:ea typeface="Arial"/>
                <a:cs typeface="Arial"/>
                <a:sym typeface="Arial"/>
              </a:rPr>
              <a:t> de las </a:t>
            </a:r>
            <a:r>
              <a:rPr lang="en-GB" sz="2800" b="1" dirty="0" err="1">
                <a:solidFill>
                  <a:srgbClr val="033C5B"/>
                </a:solidFill>
                <a:latin typeface="Arial"/>
                <a:ea typeface="Arial"/>
                <a:cs typeface="Arial"/>
                <a:sym typeface="Arial"/>
              </a:rPr>
              <a:t>lecciones</a:t>
            </a:r>
            <a:r>
              <a:rPr lang="en-GB" sz="2800" b="1" dirty="0">
                <a:solidFill>
                  <a:srgbClr val="033C5B"/>
                </a:solidFill>
                <a:latin typeface="Arial"/>
                <a:ea typeface="Arial"/>
                <a:cs typeface="Arial"/>
                <a:sym typeface="Arial"/>
              </a:rPr>
              <a:t> </a:t>
            </a:r>
            <a:r>
              <a:rPr lang="en-GB" sz="2800" b="1" dirty="0" err="1">
                <a:solidFill>
                  <a:srgbClr val="033C5B"/>
                </a:solidFill>
                <a:latin typeface="Arial"/>
                <a:ea typeface="Arial"/>
                <a:cs typeface="Arial"/>
                <a:sym typeface="Arial"/>
              </a:rPr>
              <a:t>puede</a:t>
            </a:r>
            <a:r>
              <a:rPr lang="en-GB" sz="2800" b="1" dirty="0">
                <a:solidFill>
                  <a:srgbClr val="033C5B"/>
                </a:solidFill>
                <a:latin typeface="Arial"/>
                <a:ea typeface="Arial"/>
                <a:cs typeface="Arial"/>
                <a:sym typeface="Arial"/>
              </a:rPr>
              <a:t> </a:t>
            </a:r>
            <a:r>
              <a:rPr lang="en-GB" sz="2800" b="1" dirty="0" err="1">
                <a:solidFill>
                  <a:srgbClr val="033C5B"/>
                </a:solidFill>
                <a:latin typeface="Arial"/>
                <a:ea typeface="Arial"/>
                <a:cs typeface="Arial"/>
                <a:sym typeface="Arial"/>
              </a:rPr>
              <a:t>organizarse</a:t>
            </a:r>
            <a:r>
              <a:rPr lang="en-GB" sz="2800" b="1" dirty="0">
                <a:solidFill>
                  <a:srgbClr val="033C5B"/>
                </a:solidFill>
                <a:latin typeface="Arial"/>
                <a:ea typeface="Arial"/>
                <a:cs typeface="Arial"/>
                <a:sym typeface="Arial"/>
              </a:rPr>
              <a:t> </a:t>
            </a:r>
            <a:r>
              <a:rPr lang="en-GB" sz="2800" b="1" dirty="0" err="1">
                <a:solidFill>
                  <a:srgbClr val="033C5B"/>
                </a:solidFill>
                <a:latin typeface="Arial"/>
                <a:ea typeface="Arial"/>
                <a:cs typeface="Arial"/>
                <a:sym typeface="Arial"/>
              </a:rPr>
              <a:t>en</a:t>
            </a:r>
            <a:r>
              <a:rPr lang="en-GB" sz="2800" b="1" dirty="0">
                <a:solidFill>
                  <a:srgbClr val="033C5B"/>
                </a:solidFill>
                <a:latin typeface="Arial"/>
                <a:ea typeface="Arial"/>
                <a:cs typeface="Arial"/>
                <a:sym typeface="Arial"/>
              </a:rPr>
              <a:t> cuatro </a:t>
            </a:r>
            <a:r>
              <a:rPr lang="en-GB" sz="2800" b="1" dirty="0" err="1">
                <a:solidFill>
                  <a:srgbClr val="033C5B"/>
                </a:solidFill>
                <a:latin typeface="Arial"/>
                <a:ea typeface="Arial"/>
                <a:cs typeface="Arial"/>
                <a:sym typeface="Arial"/>
              </a:rPr>
              <a:t>criterios</a:t>
            </a:r>
            <a:r>
              <a:rPr lang="en-GB" sz="2800" b="1" dirty="0">
                <a:solidFill>
                  <a:srgbClr val="033C5B"/>
                </a:solidFill>
                <a:latin typeface="Arial"/>
                <a:ea typeface="Arial"/>
                <a:cs typeface="Arial"/>
                <a:sym typeface="Arial"/>
              </a:rPr>
              <a:t> clave:</a:t>
            </a:r>
            <a:endParaRPr sz="2800" b="1">
              <a:solidFill>
                <a:srgbClr val="033C5B"/>
              </a:solidFill>
              <a:latin typeface="Arial"/>
              <a:ea typeface="Arial"/>
              <a:cs typeface="Arial"/>
            </a:endParaRPr>
          </a:p>
        </p:txBody>
      </p:sp>
      <p:sp>
        <p:nvSpPr>
          <p:cNvPr id="142" name="Google Shape;142;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B8EF6920-3F71-80CF-8A5E-047D4101755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16E103F8-684F-6E7F-4449-F9591FF2D578}"/>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DAE2FC01-D71B-770F-E5EB-19FBAEBF6A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44" name="Google Shape;138;p4">
            <a:extLst>
              <a:ext uri="{FF2B5EF4-FFF2-40B4-BE49-F238E27FC236}">
                <a16:creationId xmlns:a16="http://schemas.microsoft.com/office/drawing/2014/main" id="{DD831447-01B5-62D2-7E19-650C0AB0A086}"/>
              </a:ext>
            </a:extLst>
          </p:cNvPr>
          <p:cNvGraphicFramePr/>
          <p:nvPr>
            <p:extLst>
              <p:ext uri="{D42A27DB-BD31-4B8C-83A1-F6EECF244321}">
                <p14:modId xmlns:p14="http://schemas.microsoft.com/office/powerpoint/2010/main" val="3066829051"/>
              </p:ext>
            </p:extLst>
          </p:nvPr>
        </p:nvGraphicFramePr>
        <p:xfrm>
          <a:off x="993459" y="3780133"/>
          <a:ext cx="15216968" cy="463609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Google Shape;124;p4">
            <a:extLst>
              <a:ext uri="{FF2B5EF4-FFF2-40B4-BE49-F238E27FC236}">
                <a16:creationId xmlns:a16="http://schemas.microsoft.com/office/drawing/2014/main" id="{40638631-DA42-C27E-8E01-444DB8A18EF2}"/>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08">
          <a:extLst>
            <a:ext uri="{FF2B5EF4-FFF2-40B4-BE49-F238E27FC236}">
              <a16:creationId xmlns:a16="http://schemas.microsoft.com/office/drawing/2014/main" id="{E6BDDD7A-8A4B-2375-7370-A17CBCAB76AE}"/>
            </a:ext>
          </a:extLst>
        </p:cNvPr>
        <p:cNvGrpSpPr/>
        <p:nvPr/>
      </p:nvGrpSpPr>
      <p:grpSpPr>
        <a:xfrm>
          <a:off x="0" y="0"/>
          <a:ext cx="0" cy="0"/>
          <a:chOff x="0" y="0"/>
          <a:chExt cx="0" cy="0"/>
        </a:xfrm>
      </p:grpSpPr>
      <p:sp>
        <p:nvSpPr>
          <p:cNvPr id="112" name="Google Shape;112;p3">
            <a:extLst>
              <a:ext uri="{FF2B5EF4-FFF2-40B4-BE49-F238E27FC236}">
                <a16:creationId xmlns:a16="http://schemas.microsoft.com/office/drawing/2014/main" id="{FBAC5220-7CEF-6B9D-0861-7A3383F44766}"/>
              </a:ext>
            </a:extLst>
          </p:cNvPr>
          <p:cNvSpPr/>
          <p:nvPr/>
        </p:nvSpPr>
        <p:spPr>
          <a:xfrm>
            <a:off x="17044742" y="-150232"/>
            <a:ext cx="1246758"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3">
            <a:extLst>
              <a:ext uri="{FF2B5EF4-FFF2-40B4-BE49-F238E27FC236}">
                <a16:creationId xmlns:a16="http://schemas.microsoft.com/office/drawing/2014/main" id="{9BAF7CFB-F1A3-3EC6-12B9-65DF2DD7A812}"/>
              </a:ext>
            </a:extLst>
          </p:cNvPr>
          <p:cNvSpPr/>
          <p:nvPr/>
        </p:nvSpPr>
        <p:spPr>
          <a:xfrm rot="10800000">
            <a:off x="13961765" y="-1849"/>
            <a:ext cx="4329736" cy="4322808"/>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a:extLst>
              <a:ext uri="{FF2B5EF4-FFF2-40B4-BE49-F238E27FC236}">
                <a16:creationId xmlns:a16="http://schemas.microsoft.com/office/drawing/2014/main" id="{08D7D4B1-4353-25EB-C8FD-835CF51A28E7}"/>
              </a:ext>
            </a:extLst>
          </p:cNvPr>
          <p:cNvSpPr/>
          <p:nvPr/>
        </p:nvSpPr>
        <p:spPr>
          <a:xfrm>
            <a:off x="16826047" y="607663"/>
            <a:ext cx="842075" cy="842075"/>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3">
            <a:extLst>
              <a:ext uri="{FF2B5EF4-FFF2-40B4-BE49-F238E27FC236}">
                <a16:creationId xmlns:a16="http://schemas.microsoft.com/office/drawing/2014/main" id="{5F6D68EA-2D11-0CD8-E275-E3A409E464F3}"/>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3">
            <a:extLst>
              <a:ext uri="{FF2B5EF4-FFF2-40B4-BE49-F238E27FC236}">
                <a16:creationId xmlns:a16="http://schemas.microsoft.com/office/drawing/2014/main" id="{6F4B7C60-811A-DF8C-A84A-AEEEAC4E0A82}"/>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3">
            <a:extLst>
              <a:ext uri="{FF2B5EF4-FFF2-40B4-BE49-F238E27FC236}">
                <a16:creationId xmlns:a16="http://schemas.microsoft.com/office/drawing/2014/main" id="{9E754B8A-DA2D-E213-8713-A12F82DC649F}"/>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3">
            <a:extLst>
              <a:ext uri="{FF2B5EF4-FFF2-40B4-BE49-F238E27FC236}">
                <a16:creationId xmlns:a16="http://schemas.microsoft.com/office/drawing/2014/main" id="{13E8AFB3-F05C-E2D0-4BA5-2F6D15223EF9}"/>
              </a:ext>
            </a:extLst>
          </p:cNvPr>
          <p:cNvSpPr txBox="1"/>
          <p:nvPr/>
        </p:nvSpPr>
        <p:spPr>
          <a:xfrm>
            <a:off x="450218" y="614847"/>
            <a:ext cx="14211443"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5400" b="1">
                <a:solidFill>
                  <a:srgbClr val="033C5B"/>
                </a:solidFill>
                <a:latin typeface="Arial"/>
                <a:ea typeface="Arial"/>
                <a:cs typeface="Arial"/>
                <a:sym typeface="Arial"/>
              </a:rPr>
              <a:t>Estrategias para el diseño de Flipped Classrooms en EFP</a:t>
            </a:r>
            <a:endParaRPr sz="5400" b="1">
              <a:solidFill>
                <a:srgbClr val="033C5B"/>
              </a:solidFill>
              <a:latin typeface="Arial"/>
              <a:ea typeface="Arial"/>
              <a:cs typeface="Arial"/>
              <a:sym typeface="Arial"/>
            </a:endParaRPr>
          </a:p>
        </p:txBody>
      </p:sp>
      <p:pic>
        <p:nvPicPr>
          <p:cNvPr id="6" name="Picture 5">
            <a:extLst>
              <a:ext uri="{FF2B5EF4-FFF2-40B4-BE49-F238E27FC236}">
                <a16:creationId xmlns:a16="http://schemas.microsoft.com/office/drawing/2014/main" id="{875AF2C6-C469-F640-7914-9446C551CC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4" name="Diagram 3">
            <a:extLst>
              <a:ext uri="{FF2B5EF4-FFF2-40B4-BE49-F238E27FC236}">
                <a16:creationId xmlns:a16="http://schemas.microsoft.com/office/drawing/2014/main" id="{6478DA2A-7A8B-BA93-F016-B59CF7AA189D}"/>
              </a:ext>
            </a:extLst>
          </p:cNvPr>
          <p:cNvGraphicFramePr/>
          <p:nvPr>
            <p:extLst>
              <p:ext uri="{D42A27DB-BD31-4B8C-83A1-F6EECF244321}">
                <p14:modId xmlns:p14="http://schemas.microsoft.com/office/powerpoint/2010/main" val="3866207677"/>
              </p:ext>
            </p:extLst>
          </p:nvPr>
        </p:nvGraphicFramePr>
        <p:xfrm>
          <a:off x="773642" y="2736402"/>
          <a:ext cx="15079559" cy="57956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 name="Google Shape;124;p4">
            <a:extLst>
              <a:ext uri="{FF2B5EF4-FFF2-40B4-BE49-F238E27FC236}">
                <a16:creationId xmlns:a16="http://schemas.microsoft.com/office/drawing/2014/main" id="{0CD5B0BE-208F-77DC-3C12-93EE6FF8FE4C}"/>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97120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a:extLst>
            <a:ext uri="{FF2B5EF4-FFF2-40B4-BE49-F238E27FC236}">
              <a16:creationId xmlns:a16="http://schemas.microsoft.com/office/drawing/2014/main" id="{7FC4EF6E-537B-E99F-DAB2-342AEBB1A943}"/>
            </a:ext>
          </a:extLst>
        </p:cNvPr>
        <p:cNvGrpSpPr/>
        <p:nvPr/>
      </p:nvGrpSpPr>
      <p:grpSpPr>
        <a:xfrm>
          <a:off x="0" y="0"/>
          <a:ext cx="0" cy="0"/>
          <a:chOff x="0" y="0"/>
          <a:chExt cx="0" cy="0"/>
        </a:xfrm>
      </p:grpSpPr>
      <p:sp>
        <p:nvSpPr>
          <p:cNvPr id="130" name="Google Shape;130;p4">
            <a:extLst>
              <a:ext uri="{FF2B5EF4-FFF2-40B4-BE49-F238E27FC236}">
                <a16:creationId xmlns:a16="http://schemas.microsoft.com/office/drawing/2014/main" id="{ECCC363A-1EB3-19B3-5B03-0D974AE90978}"/>
              </a:ext>
            </a:extLst>
          </p:cNvPr>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4">
            <a:extLst>
              <a:ext uri="{FF2B5EF4-FFF2-40B4-BE49-F238E27FC236}">
                <a16:creationId xmlns:a16="http://schemas.microsoft.com/office/drawing/2014/main" id="{13B03E68-8C5F-CC49-3D11-EEAC9D66A9E7}"/>
              </a:ext>
            </a:extLst>
          </p:cNvPr>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a:extLst>
              <a:ext uri="{FF2B5EF4-FFF2-40B4-BE49-F238E27FC236}">
                <a16:creationId xmlns:a16="http://schemas.microsoft.com/office/drawing/2014/main" id="{9251A3B4-1868-2417-1D5D-5463A9D9FCB6}"/>
              </a:ext>
            </a:extLst>
          </p:cNvPr>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a:extLst>
              <a:ext uri="{FF2B5EF4-FFF2-40B4-BE49-F238E27FC236}">
                <a16:creationId xmlns:a16="http://schemas.microsoft.com/office/drawing/2014/main" id="{587C8C50-71A9-6B0E-1E78-53EAF860A235}"/>
              </a:ext>
            </a:extLst>
          </p:cNvPr>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4">
            <a:extLst>
              <a:ext uri="{FF2B5EF4-FFF2-40B4-BE49-F238E27FC236}">
                <a16:creationId xmlns:a16="http://schemas.microsoft.com/office/drawing/2014/main" id="{9C7C33C6-E98B-E5FB-9464-9B32C5E594C8}"/>
              </a:ext>
            </a:extLst>
          </p:cNvPr>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4">
            <a:extLst>
              <a:ext uri="{FF2B5EF4-FFF2-40B4-BE49-F238E27FC236}">
                <a16:creationId xmlns:a16="http://schemas.microsoft.com/office/drawing/2014/main" id="{4BCAFA32-3F56-63F4-4506-62D54B5CB8A9}"/>
              </a:ext>
            </a:extLst>
          </p:cNvPr>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4">
            <a:extLst>
              <a:ext uri="{FF2B5EF4-FFF2-40B4-BE49-F238E27FC236}">
                <a16:creationId xmlns:a16="http://schemas.microsoft.com/office/drawing/2014/main" id="{9F79593D-1CE4-E9C6-12D5-301984B20085}"/>
              </a:ext>
            </a:extLst>
          </p:cNvPr>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4">
            <a:extLst>
              <a:ext uri="{FF2B5EF4-FFF2-40B4-BE49-F238E27FC236}">
                <a16:creationId xmlns:a16="http://schemas.microsoft.com/office/drawing/2014/main" id="{D6F2D8AB-ECF8-B724-E503-041B3BC639D9}"/>
              </a:ext>
            </a:extLst>
          </p:cNvPr>
          <p:cNvSpPr txBox="1"/>
          <p:nvPr/>
        </p:nvSpPr>
        <p:spPr>
          <a:xfrm>
            <a:off x="1028700" y="1675914"/>
            <a:ext cx="14897100" cy="129266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GB" sz="2800" b="1">
                <a:solidFill>
                  <a:srgbClr val="033C5B"/>
                </a:solidFill>
                <a:latin typeface="Arial"/>
                <a:ea typeface="Arial"/>
                <a:cs typeface="Arial"/>
                <a:sym typeface="Arial"/>
              </a:rPr>
              <a:t>Analizar los diseños de lecciones colaborativas de éxito implica examinar diversos criterios para garantizar que influyen positivamente en la participación de los estudiantes y en los resultados del aprendizaje. </a:t>
            </a:r>
            <a:endParaRPr sz="1600" b="1"/>
          </a:p>
          <a:p>
            <a:pPr marL="0" marR="0" lvl="0" indent="0" algn="l" rtl="0">
              <a:spcBef>
                <a:spcPts val="0"/>
              </a:spcBef>
              <a:spcAft>
                <a:spcPts val="0"/>
              </a:spcAft>
              <a:buNone/>
            </a:pPr>
            <a:endParaRPr sz="2800" b="1">
              <a:solidFill>
                <a:srgbClr val="033C5B"/>
              </a:solidFill>
              <a:latin typeface="Arial"/>
              <a:ea typeface="Arial"/>
              <a:cs typeface="Arial"/>
              <a:sym typeface="Arial"/>
            </a:endParaRPr>
          </a:p>
        </p:txBody>
      </p:sp>
      <p:sp>
        <p:nvSpPr>
          <p:cNvPr id="142" name="Google Shape;142;p4">
            <a:extLst>
              <a:ext uri="{FF2B5EF4-FFF2-40B4-BE49-F238E27FC236}">
                <a16:creationId xmlns:a16="http://schemas.microsoft.com/office/drawing/2014/main" id="{98CA8621-BFAC-C89B-5C26-B137B5D3CFC9}"/>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6" name="Diagram 5">
            <a:extLst>
              <a:ext uri="{FF2B5EF4-FFF2-40B4-BE49-F238E27FC236}">
                <a16:creationId xmlns:a16="http://schemas.microsoft.com/office/drawing/2014/main" id="{4C903BB0-DC35-DF6F-9DDA-D6DFC3DDFC10}"/>
              </a:ext>
            </a:extLst>
          </p:cNvPr>
          <p:cNvGraphicFramePr/>
          <p:nvPr>
            <p:extLst>
              <p:ext uri="{D42A27DB-BD31-4B8C-83A1-F6EECF244321}">
                <p14:modId xmlns:p14="http://schemas.microsoft.com/office/powerpoint/2010/main" val="3652773686"/>
              </p:ext>
            </p:extLst>
          </p:nvPr>
        </p:nvGraphicFramePr>
        <p:xfrm>
          <a:off x="1949411" y="3223080"/>
          <a:ext cx="13806403" cy="40953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Google Shape;117;p3">
            <a:extLst>
              <a:ext uri="{FF2B5EF4-FFF2-40B4-BE49-F238E27FC236}">
                <a16:creationId xmlns:a16="http://schemas.microsoft.com/office/drawing/2014/main" id="{E7DAF196-3170-CF42-EF49-BAF1398EF46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E0A0DFC6-4400-B56F-00F2-2B0965B9D51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00CA59DE-EBEF-6E13-1FD0-19F3A1933B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7" name="Google Shape;124;p4">
            <a:extLst>
              <a:ext uri="{FF2B5EF4-FFF2-40B4-BE49-F238E27FC236}">
                <a16:creationId xmlns:a16="http://schemas.microsoft.com/office/drawing/2014/main" id="{F722DF20-725C-5DE4-3E07-5C0EE6F90B2D}"/>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9957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62">
          <a:extLst>
            <a:ext uri="{FF2B5EF4-FFF2-40B4-BE49-F238E27FC236}">
              <a16:creationId xmlns:a16="http://schemas.microsoft.com/office/drawing/2014/main" id="{9531E7FF-8495-8E91-FC89-0233D94EE0AA}"/>
            </a:ext>
          </a:extLst>
        </p:cNvPr>
        <p:cNvGrpSpPr/>
        <p:nvPr/>
      </p:nvGrpSpPr>
      <p:grpSpPr>
        <a:xfrm>
          <a:off x="0" y="0"/>
          <a:ext cx="0" cy="0"/>
          <a:chOff x="0" y="0"/>
          <a:chExt cx="0" cy="0"/>
        </a:xfrm>
      </p:grpSpPr>
      <p:sp>
        <p:nvSpPr>
          <p:cNvPr id="163" name="Google Shape;163;p6">
            <a:extLst>
              <a:ext uri="{FF2B5EF4-FFF2-40B4-BE49-F238E27FC236}">
                <a16:creationId xmlns:a16="http://schemas.microsoft.com/office/drawing/2014/main" id="{12EAEB49-F32B-AC38-2E45-578290843947}"/>
              </a:ext>
            </a:extLst>
          </p:cNvPr>
          <p:cNvSpPr txBox="1"/>
          <p:nvPr/>
        </p:nvSpPr>
        <p:spPr>
          <a:xfrm>
            <a:off x="2956987" y="79991"/>
            <a:ext cx="13265244" cy="1184940"/>
          </a:xfrm>
          <a:prstGeom prst="rect">
            <a:avLst/>
          </a:prstGeom>
          <a:noFill/>
          <a:ln>
            <a:noFill/>
          </a:ln>
        </p:spPr>
        <p:txBody>
          <a:bodyPr spcFirstLastPara="1" wrap="square" lIns="0" tIns="0" rIns="0" bIns="0" anchor="t" anchorCtr="0">
            <a:spAutoFit/>
          </a:bodyPr>
          <a:lstStyle/>
          <a:p>
            <a:pPr marL="0" marR="0" lvl="0" indent="0" algn="l" rtl="0">
              <a:lnSpc>
                <a:spcPct val="274964"/>
              </a:lnSpc>
              <a:spcBef>
                <a:spcPts val="0"/>
              </a:spcBef>
              <a:spcAft>
                <a:spcPts val="0"/>
              </a:spcAft>
              <a:buNone/>
            </a:pPr>
            <a:r>
              <a:rPr lang="en-GB" sz="2800" b="1">
                <a:solidFill>
                  <a:srgbClr val="033C5B"/>
                </a:solidFill>
                <a:latin typeface="Arial"/>
                <a:ea typeface="Arial"/>
                <a:cs typeface="Arial"/>
                <a:sym typeface="Arial"/>
              </a:rPr>
              <a:t>Identificar los elementos clave para la participación de los estudiantes</a:t>
            </a:r>
            <a:endParaRPr sz="2800" b="1">
              <a:solidFill>
                <a:srgbClr val="033C5B"/>
              </a:solidFill>
              <a:latin typeface="Arial"/>
              <a:ea typeface="Arial"/>
              <a:cs typeface="Arial"/>
              <a:sym typeface="Arial"/>
            </a:endParaRPr>
          </a:p>
        </p:txBody>
      </p:sp>
      <p:sp>
        <p:nvSpPr>
          <p:cNvPr id="164" name="Google Shape;164;p6">
            <a:extLst>
              <a:ext uri="{FF2B5EF4-FFF2-40B4-BE49-F238E27FC236}">
                <a16:creationId xmlns:a16="http://schemas.microsoft.com/office/drawing/2014/main" id="{85E4ADB0-3EAC-E496-3838-E2EE33F50DE0}"/>
              </a:ext>
            </a:extLst>
          </p:cNvPr>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6">
            <a:extLst>
              <a:ext uri="{FF2B5EF4-FFF2-40B4-BE49-F238E27FC236}">
                <a16:creationId xmlns:a16="http://schemas.microsoft.com/office/drawing/2014/main" id="{3010D0B8-BB15-BA51-F6F8-BE9191602C24}"/>
              </a:ext>
            </a:extLst>
          </p:cNvPr>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6">
            <a:extLst>
              <a:ext uri="{FF2B5EF4-FFF2-40B4-BE49-F238E27FC236}">
                <a16:creationId xmlns:a16="http://schemas.microsoft.com/office/drawing/2014/main" id="{7552A767-70E7-766A-7A54-FFD9AD1A3BB3}"/>
              </a:ext>
            </a:extLst>
          </p:cNvPr>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6">
            <a:extLst>
              <a:ext uri="{FF2B5EF4-FFF2-40B4-BE49-F238E27FC236}">
                <a16:creationId xmlns:a16="http://schemas.microsoft.com/office/drawing/2014/main" id="{56FF9D02-A63F-0654-E1E6-435883725A89}"/>
              </a:ext>
            </a:extLst>
          </p:cNvPr>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aphicFrame>
        <p:nvGraphicFramePr>
          <p:cNvPr id="6" name="Diagram 5">
            <a:extLst>
              <a:ext uri="{FF2B5EF4-FFF2-40B4-BE49-F238E27FC236}">
                <a16:creationId xmlns:a16="http://schemas.microsoft.com/office/drawing/2014/main" id="{1AF4A830-1AAA-1D67-CB15-2F8DEBD291C2}"/>
              </a:ext>
            </a:extLst>
          </p:cNvPr>
          <p:cNvGraphicFramePr/>
          <p:nvPr>
            <p:extLst>
              <p:ext uri="{D42A27DB-BD31-4B8C-83A1-F6EECF244321}">
                <p14:modId xmlns:p14="http://schemas.microsoft.com/office/powerpoint/2010/main" val="3648713714"/>
              </p:ext>
            </p:extLst>
          </p:nvPr>
        </p:nvGraphicFramePr>
        <p:xfrm>
          <a:off x="2956987" y="1160994"/>
          <a:ext cx="15089898" cy="764307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72" name="Google Shape;172;p6">
            <a:extLst>
              <a:ext uri="{FF2B5EF4-FFF2-40B4-BE49-F238E27FC236}">
                <a16:creationId xmlns:a16="http://schemas.microsoft.com/office/drawing/2014/main" id="{69697605-2987-9992-F997-7DD0A038646D}"/>
              </a:ext>
            </a:extLst>
          </p:cNvPr>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Google Shape;117;p3">
            <a:extLst>
              <a:ext uri="{FF2B5EF4-FFF2-40B4-BE49-F238E27FC236}">
                <a16:creationId xmlns:a16="http://schemas.microsoft.com/office/drawing/2014/main" id="{21B8AD66-265F-BADF-A6E9-43FA2AD6F09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 name="Google Shape;118;p3">
            <a:extLst>
              <a:ext uri="{FF2B5EF4-FFF2-40B4-BE49-F238E27FC236}">
                <a16:creationId xmlns:a16="http://schemas.microsoft.com/office/drawing/2014/main" id="{DF62E63F-6E99-D117-1EC0-1129CA63970E}"/>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 name="Picture 4">
            <a:extLst>
              <a:ext uri="{FF2B5EF4-FFF2-40B4-BE49-F238E27FC236}">
                <a16:creationId xmlns:a16="http://schemas.microsoft.com/office/drawing/2014/main" id="{A08DC604-6803-A33E-4CC5-F6E281548BB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7" name="Google Shape;124;p4">
            <a:extLst>
              <a:ext uri="{FF2B5EF4-FFF2-40B4-BE49-F238E27FC236}">
                <a16:creationId xmlns:a16="http://schemas.microsoft.com/office/drawing/2014/main" id="{186A98F2-3756-06BE-76F9-F5CF73811027}"/>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1134962"/>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30356ca-346a-4774-90c4-b8265c315fe5">
      <Terms xmlns="http://schemas.microsoft.com/office/infopath/2007/PartnerControls"/>
    </lcf76f155ced4ddcb4097134ff3c332f>
    <TaxCatchAll xmlns="80851ba6-372d-4eec-a67e-3d5093ef50d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C0D74CAA8C8594FB527560337980BAE" ma:contentTypeVersion="19" ma:contentTypeDescription="Ein neues Dokument erstellen." ma:contentTypeScope="" ma:versionID="de9c66bf42ae57207250e9ddcc5f2c23">
  <xsd:schema xmlns:xsd="http://www.w3.org/2001/XMLSchema" xmlns:xs="http://www.w3.org/2001/XMLSchema" xmlns:p="http://schemas.microsoft.com/office/2006/metadata/properties" xmlns:ns2="430356ca-346a-4774-90c4-b8265c315fe5" xmlns:ns3="80851ba6-372d-4eec-a67e-3d5093ef50d5" targetNamespace="http://schemas.microsoft.com/office/2006/metadata/properties" ma:root="true" ma:fieldsID="ae3ca1000d0d13e2f978f704e2abaa6a" ns2:_="" ns3:_="">
    <xsd:import namespace="430356ca-346a-4774-90c4-b8265c315fe5"/>
    <xsd:import namespace="80851ba6-372d-4eec-a67e-3d5093ef50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356ca-346a-4774-90c4-b8265c315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Location" ma:index="15" nillable="true" ma:displayName="Location" ma:hidden="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ac5efca-ab7b-4df3-a5b5-32f8be9274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51ba6-372d-4eec-a67e-3d5093ef50d5" elementFormDefault="qualified">
    <xsd:import namespace="http://schemas.microsoft.com/office/2006/documentManagement/types"/>
    <xsd:import namespace="http://schemas.microsoft.com/office/infopath/2007/PartnerControls"/>
    <xsd:element name="SharedWithUsers" ma:index="10" nillable="true" ma:displayName="Freigegeben für"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hidden="true" ma:internalName="SharedWithDetails" ma:readOnly="true">
      <xsd:simpleType>
        <xsd:restriction base="dms:Note"/>
      </xsd:simpleType>
    </xsd:element>
    <xsd:element name="TaxCatchAll" ma:index="23" nillable="true" ma:displayName="Taxonomy Catch All Column" ma:hidden="true" ma:list="{7cff63cb-ef2b-47ba-aad7-787bf7359fba}" ma:internalName="TaxCatchAll" ma:showField="CatchAllData" ma:web="80851ba6-372d-4eec-a67e-3d5093ef5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5C14ED-3E63-4036-9D97-9C68BB41A86F}">
  <ds:schemaRefs>
    <ds:schemaRef ds:uri="http://purl.org/dc/term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430356ca-346a-4774-90c4-b8265c315fe5"/>
    <ds:schemaRef ds:uri="80851ba6-372d-4eec-a67e-3d5093ef50d5"/>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39CD6F30-F5FD-42E7-9D5E-6854C00EC59B}">
  <ds:schemaRefs>
    <ds:schemaRef ds:uri="http://schemas.microsoft.com/sharepoint/v3/contenttype/forms"/>
  </ds:schemaRefs>
</ds:datastoreItem>
</file>

<file path=customXml/itemProps3.xml><?xml version="1.0" encoding="utf-8"?>
<ds:datastoreItem xmlns:ds="http://schemas.openxmlformats.org/officeDocument/2006/customXml" ds:itemID="{D1DE0294-E800-410A-ABBB-8D99CA0484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356ca-346a-4774-90c4-b8265c315fe5"/>
    <ds:schemaRef ds:uri="80851ba6-372d-4eec-a67e-3d5093ef5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4850</Words>
  <Application>Microsoft Office PowerPoint</Application>
  <PresentationFormat>Custom</PresentationFormat>
  <Paragraphs>154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Anthony Carty</dc:creator>
  <cp:keywords>, docId:2640BC786C3CBD9039B67B6F7E5724F7</cp:keywords>
  <cp:lastModifiedBy>Sotiria Tsalamani</cp:lastModifiedBy>
  <cp:revision>30</cp:revision>
  <dcterms:created xsi:type="dcterms:W3CDTF">2006-08-16T00:00:00Z</dcterms:created>
  <dcterms:modified xsi:type="dcterms:W3CDTF">2024-11-08T20:00:16Z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0x0101001C0D74CAA8C8594FB527560337980BAE</vt:lpwstr>
  </property>
  <property fmtid="{D5CDD505-2E9C-101B-9397-08002B2CF9AE}" pid="3" name="MediaServiceImageTags">
    <vt:lpwstr/>
  </property>
</Properties>
</file>