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89" r:id="rId3"/>
    <p:sldId id="292" r:id="rId4"/>
    <p:sldId id="299" r:id="rId5"/>
    <p:sldId id="290" r:id="rId6"/>
    <p:sldId id="302" r:id="rId7"/>
    <p:sldId id="291" r:id="rId8"/>
    <p:sldId id="303" r:id="rId9"/>
    <p:sldId id="304" r:id="rId10"/>
    <p:sldId id="305" r:id="rId11"/>
    <p:sldId id="293" r:id="rId12"/>
    <p:sldId id="294" r:id="rId13"/>
    <p:sldId id="295" r:id="rId14"/>
    <p:sldId id="301" r:id="rId15"/>
    <p:sldId id="296" r:id="rId16"/>
    <p:sldId id="298" r:id="rId17"/>
    <p:sldId id="306" r:id="rId18"/>
    <p:sldId id="307" r:id="rId19"/>
    <p:sldId id="308" r:id="rId20"/>
    <p:sldId id="300" r:id="rId21"/>
    <p:sldId id="297" r:id="rId22"/>
    <p:sldId id="263" r:id="rId23"/>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gNhczv4caUmhVAiJm0qn8oL7VP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258" y="5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51"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48" Type="http://customschemas.google.com/relationships/presentationmetadata" Target="metadata"/></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10.svg"/><Relationship Id="rId11" Type="http://schemas.openxmlformats.org/officeDocument/2006/relationships/image" Target="../media/image28.png"/><Relationship Id="rId5" Type="http://schemas.openxmlformats.org/officeDocument/2006/relationships/image" Target="../media/image9.png"/><Relationship Id="rId10" Type="http://schemas.openxmlformats.org/officeDocument/2006/relationships/image" Target="../media/image27.svg"/><Relationship Id="rId4" Type="http://schemas.openxmlformats.org/officeDocument/2006/relationships/image" Target="../media/image16.svg"/><Relationship Id="rId9" Type="http://schemas.openxmlformats.org/officeDocument/2006/relationships/image" Target="../media/image26.png"/></Relationships>
</file>

<file path=ppt/diagrams/_rels/data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31.png"/><Relationship Id="rId7" Type="http://schemas.openxmlformats.org/officeDocument/2006/relationships/image" Target="../media/image28.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12.svg"/><Relationship Id="rId4" Type="http://schemas.openxmlformats.org/officeDocument/2006/relationships/image" Target="../media/image32.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10.svg"/><Relationship Id="rId11" Type="http://schemas.openxmlformats.org/officeDocument/2006/relationships/image" Target="../media/image28.png"/><Relationship Id="rId5" Type="http://schemas.openxmlformats.org/officeDocument/2006/relationships/image" Target="../media/image9.png"/><Relationship Id="rId10" Type="http://schemas.openxmlformats.org/officeDocument/2006/relationships/image" Target="../media/image27.svg"/><Relationship Id="rId4" Type="http://schemas.openxmlformats.org/officeDocument/2006/relationships/image" Target="../media/image16.svg"/><Relationship Id="rId9" Type="http://schemas.openxmlformats.org/officeDocument/2006/relationships/image" Target="../media/image26.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31.png"/><Relationship Id="rId7" Type="http://schemas.openxmlformats.org/officeDocument/2006/relationships/image" Target="../media/image28.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12.svg"/><Relationship Id="rId4" Type="http://schemas.openxmlformats.org/officeDocument/2006/relationships/image" Target="../media/image32.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86B1C0-B0FD-4318-98C5-A763C24A9C59}" type="doc">
      <dgm:prSet loTypeId="urn:microsoft.com/office/officeart/2005/8/layout/process5" loCatId="process" qsTypeId="urn:microsoft.com/office/officeart/2005/8/quickstyle/3d4" qsCatId="3D" csTypeId="urn:microsoft.com/office/officeart/2005/8/colors/accent6_2" csCatId="accent6"/>
      <dgm:spPr/>
      <dgm:t>
        <a:bodyPr/>
        <a:lstStyle/>
        <a:p>
          <a:endParaRPr lang="en-US"/>
        </a:p>
      </dgm:t>
    </dgm:pt>
    <dgm:pt modelId="{245B85AF-8CE1-401E-A90D-D9D63710ACA7}">
      <dgm:prSet/>
      <dgm:spPr/>
      <dgm:t>
        <a:bodyPr/>
        <a:lstStyle/>
        <a:p>
          <a:r>
            <a:rPr lang="en-GB" b="0" i="0">
              <a:solidFill>
                <a:schemeClr val="tx1">
                  <a:lumMod val="85000"/>
                  <a:lumOff val="15000"/>
                </a:schemeClr>
              </a:solidFill>
            </a:rPr>
            <a:t>Διατμηματική συνεργασία: Προώθηση της συνεργασίας μεταξύ εκπαιδευτικών για την ανταλλαγή βέλτιστων πρακτικών και πόρων.</a:t>
          </a:r>
          <a:endParaRPr lang="en-US">
            <a:solidFill>
              <a:schemeClr val="tx1">
                <a:lumMod val="85000"/>
                <a:lumOff val="15000"/>
              </a:schemeClr>
            </a:solidFill>
          </a:endParaRPr>
        </a:p>
      </dgm:t>
    </dgm:pt>
    <dgm:pt modelId="{8E816724-63D2-4ED9-9F04-4B86DACAD71A}" type="parTrans" cxnId="{2AB177E2-5BC4-4E1B-ADE5-EB3D026087E6}">
      <dgm:prSet/>
      <dgm:spPr/>
      <dgm:t>
        <a:bodyPr/>
        <a:lstStyle/>
        <a:p>
          <a:endParaRPr lang="en-US">
            <a:solidFill>
              <a:schemeClr val="tx1">
                <a:lumMod val="85000"/>
                <a:lumOff val="15000"/>
              </a:schemeClr>
            </a:solidFill>
          </a:endParaRPr>
        </a:p>
      </dgm:t>
    </dgm:pt>
    <dgm:pt modelId="{6617C229-FA1A-4EEA-B4E7-CC9BC644C517}" type="sibTrans" cxnId="{2AB177E2-5BC4-4E1B-ADE5-EB3D026087E6}">
      <dgm:prSet/>
      <dgm:spPr/>
      <dgm:t>
        <a:bodyPr/>
        <a:lstStyle/>
        <a:p>
          <a:endParaRPr lang="en-US">
            <a:solidFill>
              <a:schemeClr val="tx1">
                <a:lumMod val="85000"/>
                <a:lumOff val="15000"/>
              </a:schemeClr>
            </a:solidFill>
          </a:endParaRPr>
        </a:p>
      </dgm:t>
    </dgm:pt>
    <dgm:pt modelId="{57762FD8-F2DC-4235-8862-E7330F2C60C5}">
      <dgm:prSet/>
      <dgm:spPr/>
      <dgm:t>
        <a:bodyPr/>
        <a:lstStyle/>
        <a:p>
          <a:r>
            <a:rPr lang="en-GB" b="0" i="0">
              <a:solidFill>
                <a:schemeClr val="tx1">
                  <a:lumMod val="85000"/>
                  <a:lumOff val="15000"/>
                </a:schemeClr>
              </a:solidFill>
            </a:rPr>
            <a:t>Επενδύσεις στην τεχνολογία: (LMS, πλατφόρμες βίντεο).</a:t>
          </a:r>
          <a:endParaRPr lang="en-US">
            <a:solidFill>
              <a:schemeClr val="tx1">
                <a:lumMod val="85000"/>
                <a:lumOff val="15000"/>
              </a:schemeClr>
            </a:solidFill>
          </a:endParaRPr>
        </a:p>
      </dgm:t>
    </dgm:pt>
    <dgm:pt modelId="{E66EC576-19DA-4C0D-BD35-860F38A6C17B}" type="parTrans" cxnId="{F6ACC7F4-2541-4AD6-A4E3-015CF075D8A8}">
      <dgm:prSet/>
      <dgm:spPr/>
      <dgm:t>
        <a:bodyPr/>
        <a:lstStyle/>
        <a:p>
          <a:endParaRPr lang="en-US">
            <a:solidFill>
              <a:schemeClr val="tx1">
                <a:lumMod val="85000"/>
                <a:lumOff val="15000"/>
              </a:schemeClr>
            </a:solidFill>
          </a:endParaRPr>
        </a:p>
      </dgm:t>
    </dgm:pt>
    <dgm:pt modelId="{FD1B004B-653B-4D79-B8A0-FBBDCF1354D3}" type="sibTrans" cxnId="{F6ACC7F4-2541-4AD6-A4E3-015CF075D8A8}">
      <dgm:prSet/>
      <dgm:spPr/>
      <dgm:t>
        <a:bodyPr/>
        <a:lstStyle/>
        <a:p>
          <a:endParaRPr lang="en-US">
            <a:solidFill>
              <a:schemeClr val="tx1">
                <a:lumMod val="85000"/>
                <a:lumOff val="15000"/>
              </a:schemeClr>
            </a:solidFill>
          </a:endParaRPr>
        </a:p>
      </dgm:t>
    </dgm:pt>
    <dgm:pt modelId="{AEBE313B-FC5B-41A4-8171-4EC8C480B7DB}">
      <dgm:prSet/>
      <dgm:spPr/>
      <dgm:t>
        <a:bodyPr/>
        <a:lstStyle/>
        <a:p>
          <a:r>
            <a:rPr lang="en-GB" b="0" i="0">
              <a:solidFill>
                <a:schemeClr val="tx1">
                  <a:lumMod val="85000"/>
                  <a:lumOff val="15000"/>
                </a:schemeClr>
              </a:solidFill>
            </a:rPr>
            <a:t>Τυποποίηση: Καθιέρωση σαφών κατευθυντήριων γραμμών και διαδικασιών για τη διασφάλιση της συνέπειας μεταξύ των διαφόρων μαθημάτων.</a:t>
          </a:r>
          <a:endParaRPr lang="en-US">
            <a:solidFill>
              <a:schemeClr val="tx1">
                <a:lumMod val="85000"/>
                <a:lumOff val="15000"/>
              </a:schemeClr>
            </a:solidFill>
          </a:endParaRPr>
        </a:p>
      </dgm:t>
    </dgm:pt>
    <dgm:pt modelId="{AF12126E-3E80-475E-90B3-AAE6B671661E}" type="parTrans" cxnId="{31D81389-964A-44DD-AD9E-D0BF54D61048}">
      <dgm:prSet/>
      <dgm:spPr/>
      <dgm:t>
        <a:bodyPr/>
        <a:lstStyle/>
        <a:p>
          <a:endParaRPr lang="en-US">
            <a:solidFill>
              <a:schemeClr val="tx1">
                <a:lumMod val="85000"/>
                <a:lumOff val="15000"/>
              </a:schemeClr>
            </a:solidFill>
          </a:endParaRPr>
        </a:p>
      </dgm:t>
    </dgm:pt>
    <dgm:pt modelId="{EFD97072-3500-40E4-9D30-D85457CFA3E3}" type="sibTrans" cxnId="{31D81389-964A-44DD-AD9E-D0BF54D61048}">
      <dgm:prSet/>
      <dgm:spPr/>
      <dgm:t>
        <a:bodyPr/>
        <a:lstStyle/>
        <a:p>
          <a:endParaRPr lang="en-US">
            <a:solidFill>
              <a:schemeClr val="tx1">
                <a:lumMod val="85000"/>
                <a:lumOff val="15000"/>
              </a:schemeClr>
            </a:solidFill>
          </a:endParaRPr>
        </a:p>
      </dgm:t>
    </dgm:pt>
    <dgm:pt modelId="{EF8743ED-337C-4B18-A5D5-36F9DD828E7D}" type="pres">
      <dgm:prSet presAssocID="{A186B1C0-B0FD-4318-98C5-A763C24A9C59}" presName="diagram" presStyleCnt="0">
        <dgm:presLayoutVars>
          <dgm:dir/>
          <dgm:resizeHandles val="exact"/>
        </dgm:presLayoutVars>
      </dgm:prSet>
      <dgm:spPr/>
    </dgm:pt>
    <dgm:pt modelId="{87FCED59-BDCC-49C6-8320-C70D25673839}" type="pres">
      <dgm:prSet presAssocID="{245B85AF-8CE1-401E-A90D-D9D63710ACA7}" presName="node" presStyleLbl="node1" presStyleIdx="0" presStyleCnt="3">
        <dgm:presLayoutVars>
          <dgm:bulletEnabled val="1"/>
        </dgm:presLayoutVars>
      </dgm:prSet>
      <dgm:spPr/>
    </dgm:pt>
    <dgm:pt modelId="{68A2C0B5-9B33-4238-AE92-841E7EFD05EB}" type="pres">
      <dgm:prSet presAssocID="{6617C229-FA1A-4EEA-B4E7-CC9BC644C517}" presName="sibTrans" presStyleLbl="sibTrans2D1" presStyleIdx="0" presStyleCnt="2"/>
      <dgm:spPr/>
    </dgm:pt>
    <dgm:pt modelId="{1A0D1DD0-D110-4493-A29C-4728D62B0948}" type="pres">
      <dgm:prSet presAssocID="{6617C229-FA1A-4EEA-B4E7-CC9BC644C517}" presName="connectorText" presStyleLbl="sibTrans2D1" presStyleIdx="0" presStyleCnt="2"/>
      <dgm:spPr/>
    </dgm:pt>
    <dgm:pt modelId="{2D213943-B8AA-421D-9B2F-D62865E03CBA}" type="pres">
      <dgm:prSet presAssocID="{57762FD8-F2DC-4235-8862-E7330F2C60C5}" presName="node" presStyleLbl="node1" presStyleIdx="1" presStyleCnt="3">
        <dgm:presLayoutVars>
          <dgm:bulletEnabled val="1"/>
        </dgm:presLayoutVars>
      </dgm:prSet>
      <dgm:spPr/>
    </dgm:pt>
    <dgm:pt modelId="{2F9B4EB6-C8B7-41A3-86A0-231C2B129C7F}" type="pres">
      <dgm:prSet presAssocID="{FD1B004B-653B-4D79-B8A0-FBBDCF1354D3}" presName="sibTrans" presStyleLbl="sibTrans2D1" presStyleIdx="1" presStyleCnt="2"/>
      <dgm:spPr/>
    </dgm:pt>
    <dgm:pt modelId="{5008D20E-2A13-4221-A8A6-37810D15B7CF}" type="pres">
      <dgm:prSet presAssocID="{FD1B004B-653B-4D79-B8A0-FBBDCF1354D3}" presName="connectorText" presStyleLbl="sibTrans2D1" presStyleIdx="1" presStyleCnt="2"/>
      <dgm:spPr/>
    </dgm:pt>
    <dgm:pt modelId="{601FE66B-7C0F-41E8-9B8C-1289190F07F7}" type="pres">
      <dgm:prSet presAssocID="{AEBE313B-FC5B-41A4-8171-4EC8C480B7DB}" presName="node" presStyleLbl="node1" presStyleIdx="2" presStyleCnt="3">
        <dgm:presLayoutVars>
          <dgm:bulletEnabled val="1"/>
        </dgm:presLayoutVars>
      </dgm:prSet>
      <dgm:spPr/>
    </dgm:pt>
  </dgm:ptLst>
  <dgm:cxnLst>
    <dgm:cxn modelId="{51373516-C1F0-4F23-BBB1-9B4FF34E57C3}" type="presOf" srcId="{FD1B004B-653B-4D79-B8A0-FBBDCF1354D3}" destId="{5008D20E-2A13-4221-A8A6-37810D15B7CF}" srcOrd="1" destOrd="0" presId="urn:microsoft.com/office/officeart/2005/8/layout/process5"/>
    <dgm:cxn modelId="{B7F8B51B-4292-4F07-B8B8-5615149AA1F4}" type="presOf" srcId="{245B85AF-8CE1-401E-A90D-D9D63710ACA7}" destId="{87FCED59-BDCC-49C6-8320-C70D25673839}" srcOrd="0" destOrd="0" presId="urn:microsoft.com/office/officeart/2005/8/layout/process5"/>
    <dgm:cxn modelId="{CEFA1861-47F1-4A2C-BCF4-5BDD4407EA58}" type="presOf" srcId="{6617C229-FA1A-4EEA-B4E7-CC9BC644C517}" destId="{1A0D1DD0-D110-4493-A29C-4728D62B0948}" srcOrd="1" destOrd="0" presId="urn:microsoft.com/office/officeart/2005/8/layout/process5"/>
    <dgm:cxn modelId="{97DC5688-B266-420A-952F-74321BED1CAE}" type="presOf" srcId="{6617C229-FA1A-4EEA-B4E7-CC9BC644C517}" destId="{68A2C0B5-9B33-4238-AE92-841E7EFD05EB}" srcOrd="0" destOrd="0" presId="urn:microsoft.com/office/officeart/2005/8/layout/process5"/>
    <dgm:cxn modelId="{31D81389-964A-44DD-AD9E-D0BF54D61048}" srcId="{A186B1C0-B0FD-4318-98C5-A763C24A9C59}" destId="{AEBE313B-FC5B-41A4-8171-4EC8C480B7DB}" srcOrd="2" destOrd="0" parTransId="{AF12126E-3E80-475E-90B3-AAE6B671661E}" sibTransId="{EFD97072-3500-40E4-9D30-D85457CFA3E3}"/>
    <dgm:cxn modelId="{2AB177E2-5BC4-4E1B-ADE5-EB3D026087E6}" srcId="{A186B1C0-B0FD-4318-98C5-A763C24A9C59}" destId="{245B85AF-8CE1-401E-A90D-D9D63710ACA7}" srcOrd="0" destOrd="0" parTransId="{8E816724-63D2-4ED9-9F04-4B86DACAD71A}" sibTransId="{6617C229-FA1A-4EEA-B4E7-CC9BC644C517}"/>
    <dgm:cxn modelId="{8F8CC6E6-B2AB-4831-807A-442F782B1D13}" type="presOf" srcId="{57762FD8-F2DC-4235-8862-E7330F2C60C5}" destId="{2D213943-B8AA-421D-9B2F-D62865E03CBA}" srcOrd="0" destOrd="0" presId="urn:microsoft.com/office/officeart/2005/8/layout/process5"/>
    <dgm:cxn modelId="{E2B8F3E7-D373-4C31-810E-1D88B91029FD}" type="presOf" srcId="{FD1B004B-653B-4D79-B8A0-FBBDCF1354D3}" destId="{2F9B4EB6-C8B7-41A3-86A0-231C2B129C7F}" srcOrd="0" destOrd="0" presId="urn:microsoft.com/office/officeart/2005/8/layout/process5"/>
    <dgm:cxn modelId="{0C426DEF-0A17-44C5-8EE5-97F3985F2771}" type="presOf" srcId="{A186B1C0-B0FD-4318-98C5-A763C24A9C59}" destId="{EF8743ED-337C-4B18-A5D5-36F9DD828E7D}" srcOrd="0" destOrd="0" presId="urn:microsoft.com/office/officeart/2005/8/layout/process5"/>
    <dgm:cxn modelId="{F6ACC7F4-2541-4AD6-A4E3-015CF075D8A8}" srcId="{A186B1C0-B0FD-4318-98C5-A763C24A9C59}" destId="{57762FD8-F2DC-4235-8862-E7330F2C60C5}" srcOrd="1" destOrd="0" parTransId="{E66EC576-19DA-4C0D-BD35-860F38A6C17B}" sibTransId="{FD1B004B-653B-4D79-B8A0-FBBDCF1354D3}"/>
    <dgm:cxn modelId="{48001BFF-56B1-4DA7-9E6C-DBF273D2F18D}" type="presOf" srcId="{AEBE313B-FC5B-41A4-8171-4EC8C480B7DB}" destId="{601FE66B-7C0F-41E8-9B8C-1289190F07F7}" srcOrd="0" destOrd="0" presId="urn:microsoft.com/office/officeart/2005/8/layout/process5"/>
    <dgm:cxn modelId="{D9A8CCF9-EC9F-44DF-B24C-2706A0285126}" type="presParOf" srcId="{EF8743ED-337C-4B18-A5D5-36F9DD828E7D}" destId="{87FCED59-BDCC-49C6-8320-C70D25673839}" srcOrd="0" destOrd="0" presId="urn:microsoft.com/office/officeart/2005/8/layout/process5"/>
    <dgm:cxn modelId="{BBE8E7B8-7FB7-4AFC-9D61-C228B4712077}" type="presParOf" srcId="{EF8743ED-337C-4B18-A5D5-36F9DD828E7D}" destId="{68A2C0B5-9B33-4238-AE92-841E7EFD05EB}" srcOrd="1" destOrd="0" presId="urn:microsoft.com/office/officeart/2005/8/layout/process5"/>
    <dgm:cxn modelId="{F2B4A892-CDB5-40DE-BA32-3150F67465C3}" type="presParOf" srcId="{68A2C0B5-9B33-4238-AE92-841E7EFD05EB}" destId="{1A0D1DD0-D110-4493-A29C-4728D62B0948}" srcOrd="0" destOrd="0" presId="urn:microsoft.com/office/officeart/2005/8/layout/process5"/>
    <dgm:cxn modelId="{5D71A60A-C6A7-40EB-A694-A7C6017FD062}" type="presParOf" srcId="{EF8743ED-337C-4B18-A5D5-36F9DD828E7D}" destId="{2D213943-B8AA-421D-9B2F-D62865E03CBA}" srcOrd="2" destOrd="0" presId="urn:microsoft.com/office/officeart/2005/8/layout/process5"/>
    <dgm:cxn modelId="{2540DFE7-8770-418C-9F0C-2077C7B3A80F}" type="presParOf" srcId="{EF8743ED-337C-4B18-A5D5-36F9DD828E7D}" destId="{2F9B4EB6-C8B7-41A3-86A0-231C2B129C7F}" srcOrd="3" destOrd="0" presId="urn:microsoft.com/office/officeart/2005/8/layout/process5"/>
    <dgm:cxn modelId="{E0C81B79-8888-44C9-BE4C-607D8885002D}" type="presParOf" srcId="{2F9B4EB6-C8B7-41A3-86A0-231C2B129C7F}" destId="{5008D20E-2A13-4221-A8A6-37810D15B7CF}" srcOrd="0" destOrd="0" presId="urn:microsoft.com/office/officeart/2005/8/layout/process5"/>
    <dgm:cxn modelId="{908C9DC7-221E-4F5B-8BBA-1773F530AE7E}" type="presParOf" srcId="{EF8743ED-337C-4B18-A5D5-36F9DD828E7D}" destId="{601FE66B-7C0F-41E8-9B8C-1289190F07F7}" srcOrd="4" destOrd="0" presId="urn:microsoft.com/office/officeart/2005/8/layout/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960459C-1A1A-4773-910F-D1A0B61D1D3F}" type="doc">
      <dgm:prSet loTypeId="urn:microsoft.com/office/officeart/2016/7/layout/VerticalHollowActionList" loCatId="List" qsTypeId="urn:microsoft.com/office/officeart/2005/8/quickstyle/simple3" qsCatId="simple" csTypeId="urn:microsoft.com/office/officeart/2005/8/colors/accent6_2" csCatId="accent6" phldr="1"/>
      <dgm:spPr/>
      <dgm:t>
        <a:bodyPr/>
        <a:lstStyle/>
        <a:p>
          <a:endParaRPr lang="en-US"/>
        </a:p>
      </dgm:t>
    </dgm:pt>
    <dgm:pt modelId="{F1D996F1-18D6-4A88-84EA-50B668EEBD38}">
      <dgm:prSet/>
      <dgm:spPr/>
      <dgm:t>
        <a:bodyPr/>
        <a:lstStyle/>
        <a:p>
          <a:r>
            <a:rPr lang="en-US"/>
            <a:t>Ενεργοποίηση</a:t>
          </a:r>
        </a:p>
      </dgm:t>
    </dgm:pt>
    <dgm:pt modelId="{BDCA3A1C-33A7-462D-A828-4F5C07E2A050}" type="parTrans" cxnId="{E9950C63-4007-4B6A-9CF3-89EC5BBA1086}">
      <dgm:prSet/>
      <dgm:spPr/>
      <dgm:t>
        <a:bodyPr/>
        <a:lstStyle/>
        <a:p>
          <a:endParaRPr lang="en-US"/>
        </a:p>
      </dgm:t>
    </dgm:pt>
    <dgm:pt modelId="{51F7A2BF-A845-4E3C-9EA2-F426F6185675}" type="sibTrans" cxnId="{E9950C63-4007-4B6A-9CF3-89EC5BBA1086}">
      <dgm:prSet/>
      <dgm:spPr/>
      <dgm:t>
        <a:bodyPr/>
        <a:lstStyle/>
        <a:p>
          <a:endParaRPr lang="en-US"/>
        </a:p>
      </dgm:t>
    </dgm:pt>
    <dgm:pt modelId="{1BBF819B-8726-489B-A6B4-F0B810C9E84A}">
      <dgm:prSet/>
      <dgm:spPr/>
      <dgm:t>
        <a:bodyPr/>
        <a:lstStyle/>
        <a:p>
          <a:r>
            <a:rPr lang="en-US"/>
            <a:t>Εμπλοκή των ενδιαφερομένων σε όλα τα επίπεδα (εκπαιδευτικοί, μαθητές, διοικητικοί υπάλληλοι) για τη δημιουργία ενός υποστηρικτικού μαθησιακού περιβάλλοντος.</a:t>
          </a:r>
        </a:p>
      </dgm:t>
    </dgm:pt>
    <dgm:pt modelId="{C935E854-7350-41EB-98BF-52525DA0C58C}" type="parTrans" cxnId="{F5E00080-A595-4371-880B-5C633C65DB38}">
      <dgm:prSet/>
      <dgm:spPr/>
      <dgm:t>
        <a:bodyPr/>
        <a:lstStyle/>
        <a:p>
          <a:endParaRPr lang="en-US"/>
        </a:p>
      </dgm:t>
    </dgm:pt>
    <dgm:pt modelId="{4F5118B3-09CC-49D0-8E85-3D88D799BED5}" type="sibTrans" cxnId="{F5E00080-A595-4371-880B-5C633C65DB38}">
      <dgm:prSet/>
      <dgm:spPr/>
      <dgm:t>
        <a:bodyPr/>
        <a:lstStyle/>
        <a:p>
          <a:endParaRPr lang="en-US"/>
        </a:p>
      </dgm:t>
    </dgm:pt>
    <dgm:pt modelId="{6C14A112-D851-45AD-AED0-556C12EFEF6B}">
      <dgm:prSet/>
      <dgm:spPr/>
      <dgm:t>
        <a:bodyPr/>
        <a:lstStyle/>
        <a:p>
          <a:r>
            <a:rPr lang="en-US"/>
            <a:t>Διασφάλιση</a:t>
          </a:r>
        </a:p>
      </dgm:t>
    </dgm:pt>
    <dgm:pt modelId="{49D80641-E4AE-4171-8401-B33F9381B90E}" type="parTrans" cxnId="{7AA7840F-BB88-47D3-966F-5CC35B7D7361}">
      <dgm:prSet/>
      <dgm:spPr/>
      <dgm:t>
        <a:bodyPr/>
        <a:lstStyle/>
        <a:p>
          <a:endParaRPr lang="en-US"/>
        </a:p>
      </dgm:t>
    </dgm:pt>
    <dgm:pt modelId="{B64B55AB-602C-4C7B-BC10-097C899BCBAF}" type="sibTrans" cxnId="{7AA7840F-BB88-47D3-966F-5CC35B7D7361}">
      <dgm:prSet/>
      <dgm:spPr/>
      <dgm:t>
        <a:bodyPr/>
        <a:lstStyle/>
        <a:p>
          <a:endParaRPr lang="en-US"/>
        </a:p>
      </dgm:t>
    </dgm:pt>
    <dgm:pt modelId="{7D0E2A13-2513-4E0A-97AF-E4850E5339DA}">
      <dgm:prSet/>
      <dgm:spPr/>
      <dgm:t>
        <a:bodyPr/>
        <a:lstStyle/>
        <a:p>
          <a:r>
            <a:rPr lang="en-US"/>
            <a:t>Εξασφαλίστε συνεχείς τεχνολογικές ενημερώσεις και υποστήριξη τόσο για τους εκπαιδευτικούς όσο και για τους μαθητές.</a:t>
          </a:r>
        </a:p>
      </dgm:t>
    </dgm:pt>
    <dgm:pt modelId="{3BC9FDE7-08F6-4EBD-A250-DDE04AA22062}" type="parTrans" cxnId="{29380AB9-349F-4D8F-B234-0D1F4AF08AF6}">
      <dgm:prSet/>
      <dgm:spPr/>
      <dgm:t>
        <a:bodyPr/>
        <a:lstStyle/>
        <a:p>
          <a:endParaRPr lang="en-US"/>
        </a:p>
      </dgm:t>
    </dgm:pt>
    <dgm:pt modelId="{069B2D2A-F4B7-46F7-B24C-7BA01FA506AD}" type="sibTrans" cxnId="{29380AB9-349F-4D8F-B234-0D1F4AF08AF6}">
      <dgm:prSet/>
      <dgm:spPr/>
      <dgm:t>
        <a:bodyPr/>
        <a:lstStyle/>
        <a:p>
          <a:endParaRPr lang="en-US"/>
        </a:p>
      </dgm:t>
    </dgm:pt>
    <dgm:pt modelId="{6AEF385C-4A44-491B-B862-822A081DB3EC}">
      <dgm:prSet/>
      <dgm:spPr/>
      <dgm:t>
        <a:bodyPr/>
        <a:lstStyle/>
        <a:p>
          <a:r>
            <a:rPr lang="en-US" dirty="0" err="1"/>
            <a:t>Προώθηση</a:t>
          </a:r>
          <a:r>
            <a:rPr lang="en-US" dirty="0"/>
            <a:t> </a:t>
          </a:r>
        </a:p>
      </dgm:t>
    </dgm:pt>
    <dgm:pt modelId="{955D998E-597E-4C88-ABC0-78DF341E272D}" type="parTrans" cxnId="{803C6650-D1AD-46CF-9C26-C313BB3E274B}">
      <dgm:prSet/>
      <dgm:spPr/>
      <dgm:t>
        <a:bodyPr/>
        <a:lstStyle/>
        <a:p>
          <a:endParaRPr lang="en-US"/>
        </a:p>
      </dgm:t>
    </dgm:pt>
    <dgm:pt modelId="{3CA72E1A-83DA-47D3-8225-768B7F5F5986}" type="sibTrans" cxnId="{803C6650-D1AD-46CF-9C26-C313BB3E274B}">
      <dgm:prSet/>
      <dgm:spPr/>
      <dgm:t>
        <a:bodyPr/>
        <a:lstStyle/>
        <a:p>
          <a:endParaRPr lang="en-US"/>
        </a:p>
      </dgm:t>
    </dgm:pt>
    <dgm:pt modelId="{018CF1A2-9BB5-4754-B272-6BFD17482A31}">
      <dgm:prSet/>
      <dgm:spPr/>
      <dgm:t>
        <a:bodyPr/>
        <a:lstStyle/>
        <a:p>
          <a:r>
            <a:rPr lang="en-US"/>
            <a:t>Προώθηση συνεργατικών κοινοτήτων μάθησης για την ενθάρρυνση της ανταλλαγής πόρων και ιδεών.</a:t>
          </a:r>
        </a:p>
      </dgm:t>
    </dgm:pt>
    <dgm:pt modelId="{9B446ACE-9E9F-47C3-BD5E-14BD423D1A3C}" type="parTrans" cxnId="{B29E0484-3379-4F7B-9191-CC84E5F05D14}">
      <dgm:prSet/>
      <dgm:spPr/>
      <dgm:t>
        <a:bodyPr/>
        <a:lstStyle/>
        <a:p>
          <a:endParaRPr lang="en-US"/>
        </a:p>
      </dgm:t>
    </dgm:pt>
    <dgm:pt modelId="{50909542-F3F6-4E4A-B13E-ECE68BCDF8B6}" type="sibTrans" cxnId="{B29E0484-3379-4F7B-9191-CC84E5F05D14}">
      <dgm:prSet/>
      <dgm:spPr/>
      <dgm:t>
        <a:bodyPr/>
        <a:lstStyle/>
        <a:p>
          <a:endParaRPr lang="en-US"/>
        </a:p>
      </dgm:t>
    </dgm:pt>
    <dgm:pt modelId="{038C6015-4208-4CFA-97F5-3D5B51A69B0F}" type="pres">
      <dgm:prSet presAssocID="{5960459C-1A1A-4773-910F-D1A0B61D1D3F}" presName="Name0" presStyleCnt="0">
        <dgm:presLayoutVars>
          <dgm:dir/>
          <dgm:animLvl val="lvl"/>
          <dgm:resizeHandles val="exact"/>
        </dgm:presLayoutVars>
      </dgm:prSet>
      <dgm:spPr/>
    </dgm:pt>
    <dgm:pt modelId="{44F344BC-32F0-405E-86FF-9EA305313330}" type="pres">
      <dgm:prSet presAssocID="{F1D996F1-18D6-4A88-84EA-50B668EEBD38}" presName="linNode" presStyleCnt="0"/>
      <dgm:spPr/>
    </dgm:pt>
    <dgm:pt modelId="{6233E5AA-FCDB-4E06-AF9D-F62CBD51047C}" type="pres">
      <dgm:prSet presAssocID="{F1D996F1-18D6-4A88-84EA-50B668EEBD38}" presName="parentText" presStyleLbl="solidFgAcc1" presStyleIdx="0" presStyleCnt="3">
        <dgm:presLayoutVars>
          <dgm:chMax val="1"/>
          <dgm:bulletEnabled/>
        </dgm:presLayoutVars>
      </dgm:prSet>
      <dgm:spPr/>
    </dgm:pt>
    <dgm:pt modelId="{E30993E1-5C43-4922-B326-3366DF9B3390}" type="pres">
      <dgm:prSet presAssocID="{F1D996F1-18D6-4A88-84EA-50B668EEBD38}" presName="descendantText" presStyleLbl="alignNode1" presStyleIdx="0" presStyleCnt="3">
        <dgm:presLayoutVars>
          <dgm:bulletEnabled/>
        </dgm:presLayoutVars>
      </dgm:prSet>
      <dgm:spPr/>
    </dgm:pt>
    <dgm:pt modelId="{D4DC5B07-AF49-4ED1-AF99-244D566735CB}" type="pres">
      <dgm:prSet presAssocID="{51F7A2BF-A845-4E3C-9EA2-F426F6185675}" presName="sp" presStyleCnt="0"/>
      <dgm:spPr/>
    </dgm:pt>
    <dgm:pt modelId="{BD23E897-D02D-457E-80C2-2640AB7784D2}" type="pres">
      <dgm:prSet presAssocID="{6C14A112-D851-45AD-AED0-556C12EFEF6B}" presName="linNode" presStyleCnt="0"/>
      <dgm:spPr/>
    </dgm:pt>
    <dgm:pt modelId="{80A89A36-0B28-475F-879C-13F58031B75F}" type="pres">
      <dgm:prSet presAssocID="{6C14A112-D851-45AD-AED0-556C12EFEF6B}" presName="parentText" presStyleLbl="solidFgAcc1" presStyleIdx="1" presStyleCnt="3">
        <dgm:presLayoutVars>
          <dgm:chMax val="1"/>
          <dgm:bulletEnabled/>
        </dgm:presLayoutVars>
      </dgm:prSet>
      <dgm:spPr/>
    </dgm:pt>
    <dgm:pt modelId="{D7377002-124C-46AF-8F2A-56A89D3007EE}" type="pres">
      <dgm:prSet presAssocID="{6C14A112-D851-45AD-AED0-556C12EFEF6B}" presName="descendantText" presStyleLbl="alignNode1" presStyleIdx="1" presStyleCnt="3">
        <dgm:presLayoutVars>
          <dgm:bulletEnabled/>
        </dgm:presLayoutVars>
      </dgm:prSet>
      <dgm:spPr/>
    </dgm:pt>
    <dgm:pt modelId="{FC2B4295-A411-47A2-80D9-1E14FD9AA7C3}" type="pres">
      <dgm:prSet presAssocID="{B64B55AB-602C-4C7B-BC10-097C899BCBAF}" presName="sp" presStyleCnt="0"/>
      <dgm:spPr/>
    </dgm:pt>
    <dgm:pt modelId="{1DE3FE78-613F-430B-8A6C-C6B9C4731B90}" type="pres">
      <dgm:prSet presAssocID="{6AEF385C-4A44-491B-B862-822A081DB3EC}" presName="linNode" presStyleCnt="0"/>
      <dgm:spPr/>
    </dgm:pt>
    <dgm:pt modelId="{C9896AB8-9BF7-46C9-90FF-FA7320D08D66}" type="pres">
      <dgm:prSet presAssocID="{6AEF385C-4A44-491B-B862-822A081DB3EC}" presName="parentText" presStyleLbl="solidFgAcc1" presStyleIdx="2" presStyleCnt="3">
        <dgm:presLayoutVars>
          <dgm:chMax val="1"/>
          <dgm:bulletEnabled/>
        </dgm:presLayoutVars>
      </dgm:prSet>
      <dgm:spPr/>
    </dgm:pt>
    <dgm:pt modelId="{B2392CD2-15AE-44D1-A547-E852777BE815}" type="pres">
      <dgm:prSet presAssocID="{6AEF385C-4A44-491B-B862-822A081DB3EC}" presName="descendantText" presStyleLbl="alignNode1" presStyleIdx="2" presStyleCnt="3">
        <dgm:presLayoutVars>
          <dgm:bulletEnabled/>
        </dgm:presLayoutVars>
      </dgm:prSet>
      <dgm:spPr/>
    </dgm:pt>
  </dgm:ptLst>
  <dgm:cxnLst>
    <dgm:cxn modelId="{7AA7840F-BB88-47D3-966F-5CC35B7D7361}" srcId="{5960459C-1A1A-4773-910F-D1A0B61D1D3F}" destId="{6C14A112-D851-45AD-AED0-556C12EFEF6B}" srcOrd="1" destOrd="0" parTransId="{49D80641-E4AE-4171-8401-B33F9381B90E}" sibTransId="{B64B55AB-602C-4C7B-BC10-097C899BCBAF}"/>
    <dgm:cxn modelId="{67FC1212-CBF4-424C-9237-412B482CCAA2}" type="presOf" srcId="{018CF1A2-9BB5-4754-B272-6BFD17482A31}" destId="{B2392CD2-15AE-44D1-A547-E852777BE815}" srcOrd="0" destOrd="0" presId="urn:microsoft.com/office/officeart/2016/7/layout/VerticalHollowActionList"/>
    <dgm:cxn modelId="{67594D22-691F-4189-AD9E-C7CF272D780D}" type="presOf" srcId="{6C14A112-D851-45AD-AED0-556C12EFEF6B}" destId="{80A89A36-0B28-475F-879C-13F58031B75F}" srcOrd="0" destOrd="0" presId="urn:microsoft.com/office/officeart/2016/7/layout/VerticalHollowActionList"/>
    <dgm:cxn modelId="{951C953C-D4D3-4A4F-9A7F-894F57DE9146}" type="presOf" srcId="{1BBF819B-8726-489B-A6B4-F0B810C9E84A}" destId="{E30993E1-5C43-4922-B326-3366DF9B3390}" srcOrd="0" destOrd="0" presId="urn:microsoft.com/office/officeart/2016/7/layout/VerticalHollowActionList"/>
    <dgm:cxn modelId="{E9950C63-4007-4B6A-9CF3-89EC5BBA1086}" srcId="{5960459C-1A1A-4773-910F-D1A0B61D1D3F}" destId="{F1D996F1-18D6-4A88-84EA-50B668EEBD38}" srcOrd="0" destOrd="0" parTransId="{BDCA3A1C-33A7-462D-A828-4F5C07E2A050}" sibTransId="{51F7A2BF-A845-4E3C-9EA2-F426F6185675}"/>
    <dgm:cxn modelId="{39068048-2E1F-426D-BAB8-9A1B483342B3}" type="presOf" srcId="{7D0E2A13-2513-4E0A-97AF-E4850E5339DA}" destId="{D7377002-124C-46AF-8F2A-56A89D3007EE}" srcOrd="0" destOrd="0" presId="urn:microsoft.com/office/officeart/2016/7/layout/VerticalHollowActionList"/>
    <dgm:cxn modelId="{6C6C7F4E-9FB3-441E-A87B-166F33789C33}" type="presOf" srcId="{F1D996F1-18D6-4A88-84EA-50B668EEBD38}" destId="{6233E5AA-FCDB-4E06-AF9D-F62CBD51047C}" srcOrd="0" destOrd="0" presId="urn:microsoft.com/office/officeart/2016/7/layout/VerticalHollowActionList"/>
    <dgm:cxn modelId="{803C6650-D1AD-46CF-9C26-C313BB3E274B}" srcId="{5960459C-1A1A-4773-910F-D1A0B61D1D3F}" destId="{6AEF385C-4A44-491B-B862-822A081DB3EC}" srcOrd="2" destOrd="0" parTransId="{955D998E-597E-4C88-ABC0-78DF341E272D}" sibTransId="{3CA72E1A-83DA-47D3-8225-768B7F5F5986}"/>
    <dgm:cxn modelId="{F5E00080-A595-4371-880B-5C633C65DB38}" srcId="{F1D996F1-18D6-4A88-84EA-50B668EEBD38}" destId="{1BBF819B-8726-489B-A6B4-F0B810C9E84A}" srcOrd="0" destOrd="0" parTransId="{C935E854-7350-41EB-98BF-52525DA0C58C}" sibTransId="{4F5118B3-09CC-49D0-8E85-3D88D799BED5}"/>
    <dgm:cxn modelId="{B29E0484-3379-4F7B-9191-CC84E5F05D14}" srcId="{6AEF385C-4A44-491B-B862-822A081DB3EC}" destId="{018CF1A2-9BB5-4754-B272-6BFD17482A31}" srcOrd="0" destOrd="0" parTransId="{9B446ACE-9E9F-47C3-BD5E-14BD423D1A3C}" sibTransId="{50909542-F3F6-4E4A-B13E-ECE68BCDF8B6}"/>
    <dgm:cxn modelId="{839496B0-5BFB-4966-AAD1-0CEC75B0141B}" type="presOf" srcId="{5960459C-1A1A-4773-910F-D1A0B61D1D3F}" destId="{038C6015-4208-4CFA-97F5-3D5B51A69B0F}" srcOrd="0" destOrd="0" presId="urn:microsoft.com/office/officeart/2016/7/layout/VerticalHollowActionList"/>
    <dgm:cxn modelId="{29380AB9-349F-4D8F-B234-0D1F4AF08AF6}" srcId="{6C14A112-D851-45AD-AED0-556C12EFEF6B}" destId="{7D0E2A13-2513-4E0A-97AF-E4850E5339DA}" srcOrd="0" destOrd="0" parTransId="{3BC9FDE7-08F6-4EBD-A250-DDE04AA22062}" sibTransId="{069B2D2A-F4B7-46F7-B24C-7BA01FA506AD}"/>
    <dgm:cxn modelId="{413C4DF8-BA98-4361-9A57-BA93AE69FD2E}" type="presOf" srcId="{6AEF385C-4A44-491B-B862-822A081DB3EC}" destId="{C9896AB8-9BF7-46C9-90FF-FA7320D08D66}" srcOrd="0" destOrd="0" presId="urn:microsoft.com/office/officeart/2016/7/layout/VerticalHollowActionList"/>
    <dgm:cxn modelId="{D440C412-4941-41DE-8DC6-6F7E1D3404FF}" type="presParOf" srcId="{038C6015-4208-4CFA-97F5-3D5B51A69B0F}" destId="{44F344BC-32F0-405E-86FF-9EA305313330}" srcOrd="0" destOrd="0" presId="urn:microsoft.com/office/officeart/2016/7/layout/VerticalHollowActionList"/>
    <dgm:cxn modelId="{C18389B2-4AF8-4F10-955C-46D6AEDA1AFE}" type="presParOf" srcId="{44F344BC-32F0-405E-86FF-9EA305313330}" destId="{6233E5AA-FCDB-4E06-AF9D-F62CBD51047C}" srcOrd="0" destOrd="0" presId="urn:microsoft.com/office/officeart/2016/7/layout/VerticalHollowActionList"/>
    <dgm:cxn modelId="{5CEACD91-3EE8-4969-8CEF-3BA2E2332D01}" type="presParOf" srcId="{44F344BC-32F0-405E-86FF-9EA305313330}" destId="{E30993E1-5C43-4922-B326-3366DF9B3390}" srcOrd="1" destOrd="0" presId="urn:microsoft.com/office/officeart/2016/7/layout/VerticalHollowActionList"/>
    <dgm:cxn modelId="{2850D8C1-1FB5-40A3-99D3-CBB77367181D}" type="presParOf" srcId="{038C6015-4208-4CFA-97F5-3D5B51A69B0F}" destId="{D4DC5B07-AF49-4ED1-AF99-244D566735CB}" srcOrd="1" destOrd="0" presId="urn:microsoft.com/office/officeart/2016/7/layout/VerticalHollowActionList"/>
    <dgm:cxn modelId="{64C5433E-8F3E-417B-B438-02BDBDBF06DC}" type="presParOf" srcId="{038C6015-4208-4CFA-97F5-3D5B51A69B0F}" destId="{BD23E897-D02D-457E-80C2-2640AB7784D2}" srcOrd="2" destOrd="0" presId="urn:microsoft.com/office/officeart/2016/7/layout/VerticalHollowActionList"/>
    <dgm:cxn modelId="{B2613C4E-2549-49C9-99A8-0C0E5F0F4AF1}" type="presParOf" srcId="{BD23E897-D02D-457E-80C2-2640AB7784D2}" destId="{80A89A36-0B28-475F-879C-13F58031B75F}" srcOrd="0" destOrd="0" presId="urn:microsoft.com/office/officeart/2016/7/layout/VerticalHollowActionList"/>
    <dgm:cxn modelId="{E38FA15C-D44E-4062-B418-E063C85EB581}" type="presParOf" srcId="{BD23E897-D02D-457E-80C2-2640AB7784D2}" destId="{D7377002-124C-46AF-8F2A-56A89D3007EE}" srcOrd="1" destOrd="0" presId="urn:microsoft.com/office/officeart/2016/7/layout/VerticalHollowActionList"/>
    <dgm:cxn modelId="{4E9E5424-5E30-4A9E-95B2-859755CE73EC}" type="presParOf" srcId="{038C6015-4208-4CFA-97F5-3D5B51A69B0F}" destId="{FC2B4295-A411-47A2-80D9-1E14FD9AA7C3}" srcOrd="3" destOrd="0" presId="urn:microsoft.com/office/officeart/2016/7/layout/VerticalHollowActionList"/>
    <dgm:cxn modelId="{99B8C732-ED4F-457E-B85B-2AA0EDF90037}" type="presParOf" srcId="{038C6015-4208-4CFA-97F5-3D5B51A69B0F}" destId="{1DE3FE78-613F-430B-8A6C-C6B9C4731B90}" srcOrd="4" destOrd="0" presId="urn:microsoft.com/office/officeart/2016/7/layout/VerticalHollowActionList"/>
    <dgm:cxn modelId="{BCDADC89-60D8-41F7-981B-FD0CA3C5BA0E}" type="presParOf" srcId="{1DE3FE78-613F-430B-8A6C-C6B9C4731B90}" destId="{C9896AB8-9BF7-46C9-90FF-FA7320D08D66}" srcOrd="0" destOrd="0" presId="urn:microsoft.com/office/officeart/2016/7/layout/VerticalHollowActionList"/>
    <dgm:cxn modelId="{BD4945EF-E084-4380-B96D-4908B68DEFC3}" type="presParOf" srcId="{1DE3FE78-613F-430B-8A6C-C6B9C4731B90}" destId="{B2392CD2-15AE-44D1-A547-E852777BE815}" srcOrd="1" destOrd="0" presId="urn:microsoft.com/office/officeart/2016/7/layout/VerticalHollowAction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E16D1E-AB05-4190-AEB6-58C46367ABF3}" type="doc">
      <dgm:prSet loTypeId="urn:microsoft.com/office/officeart/2018/2/layout/IconCircleList" loCatId="icon" qsTypeId="urn:microsoft.com/office/officeart/2005/8/quickstyle/simple1" qsCatId="simple" csTypeId="urn:microsoft.com/office/officeart/2005/8/colors/accent6_2" csCatId="accent6" phldr="1"/>
      <dgm:spPr/>
      <dgm:t>
        <a:bodyPr/>
        <a:lstStyle/>
        <a:p>
          <a:endParaRPr lang="en-US"/>
        </a:p>
      </dgm:t>
    </dgm:pt>
    <dgm:pt modelId="{6A46C3C8-3508-428A-9977-40464FC7AC31}">
      <dgm:prSet custT="1"/>
      <dgm:spPr/>
      <dgm:t>
        <a:bodyPr/>
        <a:lstStyle/>
        <a:p>
          <a:pPr>
            <a:lnSpc>
              <a:spcPct val="100000"/>
            </a:lnSpc>
          </a:pPr>
          <a:r>
            <a:rPr lang="en-GB" sz="2400" b="0" i="0"/>
            <a:t>Προώθηση ενός περιβάλλοντος συνεργασίας μεταξύ των μελών ΔΕΠ από διάφορα τμήματα.</a:t>
          </a:r>
          <a:endParaRPr lang="en-US" sz="2400"/>
        </a:p>
      </dgm:t>
    </dgm:pt>
    <dgm:pt modelId="{347FAC04-7F7D-465E-A307-F3D3F6AFD3B3}" type="parTrans" cxnId="{B9E8E993-1B06-4B9B-B452-52D2A75BB52D}">
      <dgm:prSet/>
      <dgm:spPr/>
      <dgm:t>
        <a:bodyPr/>
        <a:lstStyle/>
        <a:p>
          <a:endParaRPr lang="en-US" sz="2000"/>
        </a:p>
      </dgm:t>
    </dgm:pt>
    <dgm:pt modelId="{FD7EF607-E3E3-4D1F-9377-335E7616B11D}" type="sibTrans" cxnId="{B9E8E993-1B06-4B9B-B452-52D2A75BB52D}">
      <dgm:prSet/>
      <dgm:spPr/>
      <dgm:t>
        <a:bodyPr/>
        <a:lstStyle/>
        <a:p>
          <a:pPr>
            <a:lnSpc>
              <a:spcPct val="100000"/>
            </a:lnSpc>
          </a:pPr>
          <a:endParaRPr lang="en-US" sz="2000"/>
        </a:p>
      </dgm:t>
    </dgm:pt>
    <dgm:pt modelId="{F531821A-9D60-432E-840B-1635B2E32B12}">
      <dgm:prSet custT="1"/>
      <dgm:spPr/>
      <dgm:t>
        <a:bodyPr/>
        <a:lstStyle/>
        <a:p>
          <a:pPr>
            <a:lnSpc>
              <a:spcPct val="100000"/>
            </a:lnSpc>
          </a:pPr>
          <a:r>
            <a:rPr lang="en-GB" sz="2400" b="0" i="0" dirty="0" err="1"/>
            <a:t>Ενθ</a:t>
          </a:r>
          <a:r>
            <a:rPr lang="en-GB" sz="2400" b="0" i="0" dirty="0"/>
            <a:t>αρρύνετε την ανταλλαγή πόρων, εμπειριών και βέλτιστων πρακτικών που σχετίζονται με την αν</a:t>
          </a:r>
          <a:r>
            <a:rPr lang="el-GR" sz="2400" b="0" i="0" dirty="0" err="1"/>
            <a:t>εστραμ</a:t>
          </a:r>
          <a:r>
            <a:rPr lang="en-GB" sz="2400" b="0" i="0" dirty="0" err="1"/>
            <a:t>μένη</a:t>
          </a:r>
          <a:r>
            <a:rPr lang="en-GB" sz="2400" b="0" i="0" dirty="0"/>
            <a:t> </a:t>
          </a:r>
          <a:r>
            <a:rPr lang="en-GB" sz="2400" b="0" i="0" dirty="0" err="1"/>
            <a:t>μάθηση</a:t>
          </a:r>
          <a:r>
            <a:rPr lang="en-GB" sz="2400" b="0" i="0" dirty="0"/>
            <a:t>.</a:t>
          </a:r>
          <a:endParaRPr lang="en-US" sz="2400" dirty="0"/>
        </a:p>
      </dgm:t>
    </dgm:pt>
    <dgm:pt modelId="{6538308A-F406-46BC-B0E5-C09108B88FCC}" type="parTrans" cxnId="{2C5DE1C4-E254-4C7A-A0C6-765D72F25F5D}">
      <dgm:prSet/>
      <dgm:spPr/>
      <dgm:t>
        <a:bodyPr/>
        <a:lstStyle/>
        <a:p>
          <a:endParaRPr lang="en-US" sz="2000"/>
        </a:p>
      </dgm:t>
    </dgm:pt>
    <dgm:pt modelId="{97988FAB-FEF5-4A2C-8031-7723C3A7B03A}" type="sibTrans" cxnId="{2C5DE1C4-E254-4C7A-A0C6-765D72F25F5D}">
      <dgm:prSet/>
      <dgm:spPr/>
      <dgm:t>
        <a:bodyPr/>
        <a:lstStyle/>
        <a:p>
          <a:pPr>
            <a:lnSpc>
              <a:spcPct val="100000"/>
            </a:lnSpc>
          </a:pPr>
          <a:endParaRPr lang="en-US" sz="2000"/>
        </a:p>
      </dgm:t>
    </dgm:pt>
    <dgm:pt modelId="{D4786A15-0DE9-4D9A-8BC2-BB8517028FD0}">
      <dgm:prSet custT="1"/>
      <dgm:spPr/>
      <dgm:t>
        <a:bodyPr/>
        <a:lstStyle/>
        <a:p>
          <a:pPr>
            <a:lnSpc>
              <a:spcPct val="100000"/>
            </a:lnSpc>
          </a:pPr>
          <a:r>
            <a:rPr lang="en-GB" sz="2400" b="0" i="0"/>
            <a:t>Καθιέρωση τυποποιημένων διαδικασιών και κατευθυντήριων γραμμών για την εφαρμογή.</a:t>
          </a:r>
          <a:endParaRPr lang="en-US" sz="2400"/>
        </a:p>
      </dgm:t>
    </dgm:pt>
    <dgm:pt modelId="{E026CAC8-6712-40A6-9BC0-F7986EB05A33}" type="parTrans" cxnId="{53045B60-8E2D-4A07-84BE-C6DCE0E08FA5}">
      <dgm:prSet/>
      <dgm:spPr/>
      <dgm:t>
        <a:bodyPr/>
        <a:lstStyle/>
        <a:p>
          <a:endParaRPr lang="en-US" sz="2000"/>
        </a:p>
      </dgm:t>
    </dgm:pt>
    <dgm:pt modelId="{4B997C56-E049-47EA-9B34-DA2C0F6F2BFE}" type="sibTrans" cxnId="{53045B60-8E2D-4A07-84BE-C6DCE0E08FA5}">
      <dgm:prSet/>
      <dgm:spPr/>
      <dgm:t>
        <a:bodyPr/>
        <a:lstStyle/>
        <a:p>
          <a:pPr>
            <a:lnSpc>
              <a:spcPct val="100000"/>
            </a:lnSpc>
          </a:pPr>
          <a:endParaRPr lang="en-US" sz="2000"/>
        </a:p>
      </dgm:t>
    </dgm:pt>
    <dgm:pt modelId="{2D45DAB8-CCE4-4441-A53D-053849E4D6F1}">
      <dgm:prSet custT="1"/>
      <dgm:spPr/>
      <dgm:t>
        <a:bodyPr/>
        <a:lstStyle/>
        <a:p>
          <a:pPr>
            <a:lnSpc>
              <a:spcPct val="100000"/>
            </a:lnSpc>
          </a:pPr>
          <a:r>
            <a:rPr lang="en-GB" sz="2400" b="0" i="0"/>
            <a:t>Καθορισμός σαφών ρόλων και αρμοδιοτήτων για τους εκπαιδευτικούς.</a:t>
          </a:r>
          <a:endParaRPr lang="en-US" sz="2400"/>
        </a:p>
      </dgm:t>
    </dgm:pt>
    <dgm:pt modelId="{B1C39156-5EF9-460D-A68D-407B179A971F}" type="parTrans" cxnId="{51ED3EF6-2078-4E88-881A-48B91DE77A42}">
      <dgm:prSet/>
      <dgm:spPr/>
      <dgm:t>
        <a:bodyPr/>
        <a:lstStyle/>
        <a:p>
          <a:endParaRPr lang="en-US" sz="2000"/>
        </a:p>
      </dgm:t>
    </dgm:pt>
    <dgm:pt modelId="{B8AE4FB1-ADBA-4240-8878-AA051EA6B608}" type="sibTrans" cxnId="{51ED3EF6-2078-4E88-881A-48B91DE77A42}">
      <dgm:prSet/>
      <dgm:spPr/>
      <dgm:t>
        <a:bodyPr/>
        <a:lstStyle/>
        <a:p>
          <a:pPr>
            <a:lnSpc>
              <a:spcPct val="100000"/>
            </a:lnSpc>
          </a:pPr>
          <a:endParaRPr lang="en-US" sz="2000"/>
        </a:p>
      </dgm:t>
    </dgm:pt>
    <dgm:pt modelId="{05DC5563-212E-4647-B881-991D1CCDE9E3}">
      <dgm:prSet custT="1"/>
      <dgm:spPr/>
      <dgm:t>
        <a:bodyPr/>
        <a:lstStyle/>
        <a:p>
          <a:pPr>
            <a:lnSpc>
              <a:spcPct val="100000"/>
            </a:lnSpc>
          </a:pPr>
          <a:r>
            <a:rPr lang="en-GB" sz="2400" b="0" i="0"/>
            <a:t>Δημιουργία κριτηρίων αξιολόγησης για την αξιολόγηση της αποτελεσματικότητας.</a:t>
          </a:r>
          <a:endParaRPr lang="en-US" sz="2400"/>
        </a:p>
      </dgm:t>
    </dgm:pt>
    <dgm:pt modelId="{120E4318-F313-4716-9EF8-5EA136442E0C}" type="parTrans" cxnId="{A6F0E80C-850C-4CC6-9C3E-E763E93C3DAF}">
      <dgm:prSet/>
      <dgm:spPr/>
      <dgm:t>
        <a:bodyPr/>
        <a:lstStyle/>
        <a:p>
          <a:endParaRPr lang="en-US" sz="2000"/>
        </a:p>
      </dgm:t>
    </dgm:pt>
    <dgm:pt modelId="{6ED4D4DD-DA65-4ED0-BC86-B2CE53971442}" type="sibTrans" cxnId="{A6F0E80C-850C-4CC6-9C3E-E763E93C3DAF}">
      <dgm:prSet/>
      <dgm:spPr/>
      <dgm:t>
        <a:bodyPr/>
        <a:lstStyle/>
        <a:p>
          <a:pPr>
            <a:lnSpc>
              <a:spcPct val="100000"/>
            </a:lnSpc>
          </a:pPr>
          <a:endParaRPr lang="en-US" sz="2000"/>
        </a:p>
      </dgm:t>
    </dgm:pt>
    <dgm:pt modelId="{220D0E2B-1D61-40AD-9A5E-0DA45EE39457}">
      <dgm:prSet custT="1"/>
      <dgm:spPr/>
      <dgm:t>
        <a:bodyPr/>
        <a:lstStyle/>
        <a:p>
          <a:pPr>
            <a:lnSpc>
              <a:spcPct val="100000"/>
            </a:lnSpc>
          </a:pPr>
          <a:r>
            <a:rPr lang="en-GB" sz="2400" b="0" i="0"/>
            <a:t>Προώθηση της ανταλλαγής καινοτόμων ιδεών και στρατηγικών.</a:t>
          </a:r>
          <a:endParaRPr lang="en-US" sz="2400"/>
        </a:p>
      </dgm:t>
    </dgm:pt>
    <dgm:pt modelId="{91821D46-1591-4A86-8BEC-27F9A5693217}" type="parTrans" cxnId="{8739B7C9-CAA5-47D5-8425-22EBB1003DA4}">
      <dgm:prSet/>
      <dgm:spPr/>
      <dgm:t>
        <a:bodyPr/>
        <a:lstStyle/>
        <a:p>
          <a:endParaRPr lang="en-US" sz="2000"/>
        </a:p>
      </dgm:t>
    </dgm:pt>
    <dgm:pt modelId="{126A1C0A-CD26-4628-A915-ECA85EA105E4}" type="sibTrans" cxnId="{8739B7C9-CAA5-47D5-8425-22EBB1003DA4}">
      <dgm:prSet/>
      <dgm:spPr/>
      <dgm:t>
        <a:bodyPr/>
        <a:lstStyle/>
        <a:p>
          <a:endParaRPr lang="en-US" sz="2000"/>
        </a:p>
      </dgm:t>
    </dgm:pt>
    <dgm:pt modelId="{EF8173CA-5514-4D60-B4A6-37E30B015ECE}" type="pres">
      <dgm:prSet presAssocID="{1AE16D1E-AB05-4190-AEB6-58C46367ABF3}" presName="root" presStyleCnt="0">
        <dgm:presLayoutVars>
          <dgm:dir/>
          <dgm:resizeHandles val="exact"/>
        </dgm:presLayoutVars>
      </dgm:prSet>
      <dgm:spPr/>
    </dgm:pt>
    <dgm:pt modelId="{C0BA8D48-2F19-45F2-A980-713DBA5167B7}" type="pres">
      <dgm:prSet presAssocID="{1AE16D1E-AB05-4190-AEB6-58C46367ABF3}" presName="container" presStyleCnt="0">
        <dgm:presLayoutVars>
          <dgm:dir/>
          <dgm:resizeHandles val="exact"/>
        </dgm:presLayoutVars>
      </dgm:prSet>
      <dgm:spPr/>
    </dgm:pt>
    <dgm:pt modelId="{CB6A95AE-AC3B-4189-B98B-2D99B0B0AB1E}" type="pres">
      <dgm:prSet presAssocID="{6A46C3C8-3508-428A-9977-40464FC7AC31}" presName="compNode" presStyleCnt="0"/>
      <dgm:spPr/>
    </dgm:pt>
    <dgm:pt modelId="{41BD8FDC-F5E9-47C4-92BE-3BE443633CB5}" type="pres">
      <dgm:prSet presAssocID="{6A46C3C8-3508-428A-9977-40464FC7AC31}" presName="iconBgRect" presStyleLbl="bgShp" presStyleIdx="0" presStyleCnt="6"/>
      <dgm:spPr/>
    </dgm:pt>
    <dgm:pt modelId="{77FEA62A-5AC4-4279-AA48-719BB02F6DE7}" type="pres">
      <dgm:prSet presAssocID="{6A46C3C8-3508-428A-9977-40464FC7AC3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22EF99B9-CCEE-4D5E-A482-77BEC89C6DBF}" type="pres">
      <dgm:prSet presAssocID="{6A46C3C8-3508-428A-9977-40464FC7AC31}" presName="spaceRect" presStyleCnt="0"/>
      <dgm:spPr/>
    </dgm:pt>
    <dgm:pt modelId="{3AA784FF-0F63-47A1-8DAB-75F5C6FA3C22}" type="pres">
      <dgm:prSet presAssocID="{6A46C3C8-3508-428A-9977-40464FC7AC31}" presName="textRect" presStyleLbl="revTx" presStyleIdx="0" presStyleCnt="6">
        <dgm:presLayoutVars>
          <dgm:chMax val="1"/>
          <dgm:chPref val="1"/>
        </dgm:presLayoutVars>
      </dgm:prSet>
      <dgm:spPr/>
    </dgm:pt>
    <dgm:pt modelId="{5E7D6084-AB65-413C-9209-034AC22F0BF1}" type="pres">
      <dgm:prSet presAssocID="{FD7EF607-E3E3-4D1F-9377-335E7616B11D}" presName="sibTrans" presStyleLbl="sibTrans2D1" presStyleIdx="0" presStyleCnt="0"/>
      <dgm:spPr/>
    </dgm:pt>
    <dgm:pt modelId="{A2DB1D2E-B70C-4A0E-B29B-E9B218AE5746}" type="pres">
      <dgm:prSet presAssocID="{F531821A-9D60-432E-840B-1635B2E32B12}" presName="compNode" presStyleCnt="0"/>
      <dgm:spPr/>
    </dgm:pt>
    <dgm:pt modelId="{8887A336-9307-4679-8166-D41317DFC9CE}" type="pres">
      <dgm:prSet presAssocID="{F531821A-9D60-432E-840B-1635B2E32B12}" presName="iconBgRect" presStyleLbl="bgShp" presStyleIdx="1" presStyleCnt="6"/>
      <dgm:spPr/>
    </dgm:pt>
    <dgm:pt modelId="{84BB0D41-B91E-4907-8FFB-D2997F59264F}" type="pres">
      <dgm:prSet presAssocID="{F531821A-9D60-432E-840B-1635B2E32B1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21F8BC7D-260E-4A40-9C15-F1456C65A657}" type="pres">
      <dgm:prSet presAssocID="{F531821A-9D60-432E-840B-1635B2E32B12}" presName="spaceRect" presStyleCnt="0"/>
      <dgm:spPr/>
    </dgm:pt>
    <dgm:pt modelId="{4787416C-1168-4006-AF12-99D030B8356C}" type="pres">
      <dgm:prSet presAssocID="{F531821A-9D60-432E-840B-1635B2E32B12}" presName="textRect" presStyleLbl="revTx" presStyleIdx="1" presStyleCnt="6">
        <dgm:presLayoutVars>
          <dgm:chMax val="1"/>
          <dgm:chPref val="1"/>
        </dgm:presLayoutVars>
      </dgm:prSet>
      <dgm:spPr/>
    </dgm:pt>
    <dgm:pt modelId="{B96E0A25-438F-4047-B549-46EC4CB9A756}" type="pres">
      <dgm:prSet presAssocID="{97988FAB-FEF5-4A2C-8031-7723C3A7B03A}" presName="sibTrans" presStyleLbl="sibTrans2D1" presStyleIdx="0" presStyleCnt="0"/>
      <dgm:spPr/>
    </dgm:pt>
    <dgm:pt modelId="{4FDA4097-55F6-4A0E-A4A4-C50E40B9274B}" type="pres">
      <dgm:prSet presAssocID="{D4786A15-0DE9-4D9A-8BC2-BB8517028FD0}" presName="compNode" presStyleCnt="0"/>
      <dgm:spPr/>
    </dgm:pt>
    <dgm:pt modelId="{901CF29E-331A-42DB-BCE6-A59734EE2142}" type="pres">
      <dgm:prSet presAssocID="{D4786A15-0DE9-4D9A-8BC2-BB8517028FD0}" presName="iconBgRect" presStyleLbl="bgShp" presStyleIdx="2" presStyleCnt="6"/>
      <dgm:spPr/>
    </dgm:pt>
    <dgm:pt modelId="{0DB2D42F-ECDF-48C7-B4EE-9C98B8E81DF3}" type="pres">
      <dgm:prSet presAssocID="{D4786A15-0DE9-4D9A-8BC2-BB8517028FD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esentation with Checklist"/>
        </a:ext>
      </dgm:extLst>
    </dgm:pt>
    <dgm:pt modelId="{FD4D1672-03B6-4FC9-94C0-8DB557944A67}" type="pres">
      <dgm:prSet presAssocID="{D4786A15-0DE9-4D9A-8BC2-BB8517028FD0}" presName="spaceRect" presStyleCnt="0"/>
      <dgm:spPr/>
    </dgm:pt>
    <dgm:pt modelId="{D4F3B7C3-860D-4A1B-A0C4-B9C0DD1AAC7D}" type="pres">
      <dgm:prSet presAssocID="{D4786A15-0DE9-4D9A-8BC2-BB8517028FD0}" presName="textRect" presStyleLbl="revTx" presStyleIdx="2" presStyleCnt="6">
        <dgm:presLayoutVars>
          <dgm:chMax val="1"/>
          <dgm:chPref val="1"/>
        </dgm:presLayoutVars>
      </dgm:prSet>
      <dgm:spPr/>
    </dgm:pt>
    <dgm:pt modelId="{CE933083-B1A1-4212-B34A-604E6B7E94B3}" type="pres">
      <dgm:prSet presAssocID="{4B997C56-E049-47EA-9B34-DA2C0F6F2BFE}" presName="sibTrans" presStyleLbl="sibTrans2D1" presStyleIdx="0" presStyleCnt="0"/>
      <dgm:spPr/>
    </dgm:pt>
    <dgm:pt modelId="{D0F1551A-9374-493D-A092-36EC44BC2B63}" type="pres">
      <dgm:prSet presAssocID="{2D45DAB8-CCE4-4441-A53D-053849E4D6F1}" presName="compNode" presStyleCnt="0"/>
      <dgm:spPr/>
    </dgm:pt>
    <dgm:pt modelId="{DDC736C5-D9CD-42DF-8FE2-7EA7A7901D94}" type="pres">
      <dgm:prSet presAssocID="{2D45DAB8-CCE4-4441-A53D-053849E4D6F1}" presName="iconBgRect" presStyleLbl="bgShp" presStyleIdx="3" presStyleCnt="6"/>
      <dgm:spPr/>
    </dgm:pt>
    <dgm:pt modelId="{2662D892-539E-4158-8981-5F67B0F71517}" type="pres">
      <dgm:prSet presAssocID="{2D45DAB8-CCE4-4441-A53D-053849E4D6F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eacher"/>
        </a:ext>
      </dgm:extLst>
    </dgm:pt>
    <dgm:pt modelId="{1DE419BF-CC30-43A8-8A87-CF6FAD7FB2B7}" type="pres">
      <dgm:prSet presAssocID="{2D45DAB8-CCE4-4441-A53D-053849E4D6F1}" presName="spaceRect" presStyleCnt="0"/>
      <dgm:spPr/>
    </dgm:pt>
    <dgm:pt modelId="{CAFC7157-25AB-4C8C-9900-0BF8C704BC4A}" type="pres">
      <dgm:prSet presAssocID="{2D45DAB8-CCE4-4441-A53D-053849E4D6F1}" presName="textRect" presStyleLbl="revTx" presStyleIdx="3" presStyleCnt="6">
        <dgm:presLayoutVars>
          <dgm:chMax val="1"/>
          <dgm:chPref val="1"/>
        </dgm:presLayoutVars>
      </dgm:prSet>
      <dgm:spPr/>
    </dgm:pt>
    <dgm:pt modelId="{C672CFDC-843A-4AA9-9378-4B52BDAF2F25}" type="pres">
      <dgm:prSet presAssocID="{B8AE4FB1-ADBA-4240-8878-AA051EA6B608}" presName="sibTrans" presStyleLbl="sibTrans2D1" presStyleIdx="0" presStyleCnt="0"/>
      <dgm:spPr/>
    </dgm:pt>
    <dgm:pt modelId="{4EF774E6-B71B-4A24-897F-3B711045C20C}" type="pres">
      <dgm:prSet presAssocID="{05DC5563-212E-4647-B881-991D1CCDE9E3}" presName="compNode" presStyleCnt="0"/>
      <dgm:spPr/>
    </dgm:pt>
    <dgm:pt modelId="{F9FFE7F6-1566-4805-9AD2-09D81208E903}" type="pres">
      <dgm:prSet presAssocID="{05DC5563-212E-4647-B881-991D1CCDE9E3}" presName="iconBgRect" presStyleLbl="bgShp" presStyleIdx="4" presStyleCnt="6"/>
      <dgm:spPr/>
    </dgm:pt>
    <dgm:pt modelId="{7B0C8BE1-20F4-4A30-B416-8DE41684B0AC}" type="pres">
      <dgm:prSet presAssocID="{05DC5563-212E-4647-B881-991D1CCDE9E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List"/>
        </a:ext>
      </dgm:extLst>
    </dgm:pt>
    <dgm:pt modelId="{566E1FBC-6250-4288-BE91-7246808D2250}" type="pres">
      <dgm:prSet presAssocID="{05DC5563-212E-4647-B881-991D1CCDE9E3}" presName="spaceRect" presStyleCnt="0"/>
      <dgm:spPr/>
    </dgm:pt>
    <dgm:pt modelId="{5A5FCA79-A7E3-497F-9BD6-33C60A2D21EE}" type="pres">
      <dgm:prSet presAssocID="{05DC5563-212E-4647-B881-991D1CCDE9E3}" presName="textRect" presStyleLbl="revTx" presStyleIdx="4" presStyleCnt="6">
        <dgm:presLayoutVars>
          <dgm:chMax val="1"/>
          <dgm:chPref val="1"/>
        </dgm:presLayoutVars>
      </dgm:prSet>
      <dgm:spPr/>
    </dgm:pt>
    <dgm:pt modelId="{79E773B7-C74F-4D31-B6FC-23AFF1F5F72E}" type="pres">
      <dgm:prSet presAssocID="{6ED4D4DD-DA65-4ED0-BC86-B2CE53971442}" presName="sibTrans" presStyleLbl="sibTrans2D1" presStyleIdx="0" presStyleCnt="0"/>
      <dgm:spPr/>
    </dgm:pt>
    <dgm:pt modelId="{169D8F90-A66F-454A-844F-85E044F3630C}" type="pres">
      <dgm:prSet presAssocID="{220D0E2B-1D61-40AD-9A5E-0DA45EE39457}" presName="compNode" presStyleCnt="0"/>
      <dgm:spPr/>
    </dgm:pt>
    <dgm:pt modelId="{2EB3C6D1-250B-4511-88D8-DA3C8AE66381}" type="pres">
      <dgm:prSet presAssocID="{220D0E2B-1D61-40AD-9A5E-0DA45EE39457}" presName="iconBgRect" presStyleLbl="bgShp" presStyleIdx="5" presStyleCnt="6"/>
      <dgm:spPr/>
    </dgm:pt>
    <dgm:pt modelId="{5702E80D-6720-4EFD-9134-4A75A1570B09}" type="pres">
      <dgm:prSet presAssocID="{220D0E2B-1D61-40AD-9A5E-0DA45EE3945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Lightbulb"/>
        </a:ext>
      </dgm:extLst>
    </dgm:pt>
    <dgm:pt modelId="{7B747F02-3CDE-4577-9ADE-C49D4705CC27}" type="pres">
      <dgm:prSet presAssocID="{220D0E2B-1D61-40AD-9A5E-0DA45EE39457}" presName="spaceRect" presStyleCnt="0"/>
      <dgm:spPr/>
    </dgm:pt>
    <dgm:pt modelId="{3215742B-F260-4C81-9CFF-10FE0764E61D}" type="pres">
      <dgm:prSet presAssocID="{220D0E2B-1D61-40AD-9A5E-0DA45EE39457}" presName="textRect" presStyleLbl="revTx" presStyleIdx="5" presStyleCnt="6">
        <dgm:presLayoutVars>
          <dgm:chMax val="1"/>
          <dgm:chPref val="1"/>
        </dgm:presLayoutVars>
      </dgm:prSet>
      <dgm:spPr/>
    </dgm:pt>
  </dgm:ptLst>
  <dgm:cxnLst>
    <dgm:cxn modelId="{A6F0E80C-850C-4CC6-9C3E-E763E93C3DAF}" srcId="{1AE16D1E-AB05-4190-AEB6-58C46367ABF3}" destId="{05DC5563-212E-4647-B881-991D1CCDE9E3}" srcOrd="4" destOrd="0" parTransId="{120E4318-F313-4716-9EF8-5EA136442E0C}" sibTransId="{6ED4D4DD-DA65-4ED0-BC86-B2CE53971442}"/>
    <dgm:cxn modelId="{16D4AD0F-AC17-4D5F-BDDF-55BDAD66661C}" type="presOf" srcId="{B8AE4FB1-ADBA-4240-8878-AA051EA6B608}" destId="{C672CFDC-843A-4AA9-9378-4B52BDAF2F25}" srcOrd="0" destOrd="0" presId="urn:microsoft.com/office/officeart/2018/2/layout/IconCircleList"/>
    <dgm:cxn modelId="{49DB581D-59BA-4AF7-AFC0-1398176A4B84}" type="presOf" srcId="{05DC5563-212E-4647-B881-991D1CCDE9E3}" destId="{5A5FCA79-A7E3-497F-9BD6-33C60A2D21EE}" srcOrd="0" destOrd="0" presId="urn:microsoft.com/office/officeart/2018/2/layout/IconCircleList"/>
    <dgm:cxn modelId="{9A6B9D30-5B27-4072-96D3-85745BBCE95B}" type="presOf" srcId="{220D0E2B-1D61-40AD-9A5E-0DA45EE39457}" destId="{3215742B-F260-4C81-9CFF-10FE0764E61D}" srcOrd="0" destOrd="0" presId="urn:microsoft.com/office/officeart/2018/2/layout/IconCircleList"/>
    <dgm:cxn modelId="{5B325738-BBA2-4413-97BA-37B0F6791F50}" type="presOf" srcId="{6A46C3C8-3508-428A-9977-40464FC7AC31}" destId="{3AA784FF-0F63-47A1-8DAB-75F5C6FA3C22}" srcOrd="0" destOrd="0" presId="urn:microsoft.com/office/officeart/2018/2/layout/IconCircleList"/>
    <dgm:cxn modelId="{53045B60-8E2D-4A07-84BE-C6DCE0E08FA5}" srcId="{1AE16D1E-AB05-4190-AEB6-58C46367ABF3}" destId="{D4786A15-0DE9-4D9A-8BC2-BB8517028FD0}" srcOrd="2" destOrd="0" parTransId="{E026CAC8-6712-40A6-9BC0-F7986EB05A33}" sibTransId="{4B997C56-E049-47EA-9B34-DA2C0F6F2BFE}"/>
    <dgm:cxn modelId="{4E869C4A-D429-4B28-B184-203A7EB2118A}" type="presOf" srcId="{F531821A-9D60-432E-840B-1635B2E32B12}" destId="{4787416C-1168-4006-AF12-99D030B8356C}" srcOrd="0" destOrd="0" presId="urn:microsoft.com/office/officeart/2018/2/layout/IconCircleList"/>
    <dgm:cxn modelId="{B772E96D-71E3-448F-B100-030593385B17}" type="presOf" srcId="{2D45DAB8-CCE4-4441-A53D-053849E4D6F1}" destId="{CAFC7157-25AB-4C8C-9900-0BF8C704BC4A}" srcOrd="0" destOrd="0" presId="urn:microsoft.com/office/officeart/2018/2/layout/IconCircleList"/>
    <dgm:cxn modelId="{35BA837D-4D4E-492E-AD2F-F37ABF3A3396}" type="presOf" srcId="{4B997C56-E049-47EA-9B34-DA2C0F6F2BFE}" destId="{CE933083-B1A1-4212-B34A-604E6B7E94B3}" srcOrd="0" destOrd="0" presId="urn:microsoft.com/office/officeart/2018/2/layout/IconCircleList"/>
    <dgm:cxn modelId="{30BE2292-A400-4740-8967-11D603718C07}" type="presOf" srcId="{D4786A15-0DE9-4D9A-8BC2-BB8517028FD0}" destId="{D4F3B7C3-860D-4A1B-A0C4-B9C0DD1AAC7D}" srcOrd="0" destOrd="0" presId="urn:microsoft.com/office/officeart/2018/2/layout/IconCircleList"/>
    <dgm:cxn modelId="{93D38092-9403-4B3D-A9A0-F5BB9E2EEB98}" type="presOf" srcId="{97988FAB-FEF5-4A2C-8031-7723C3A7B03A}" destId="{B96E0A25-438F-4047-B549-46EC4CB9A756}" srcOrd="0" destOrd="0" presId="urn:microsoft.com/office/officeart/2018/2/layout/IconCircleList"/>
    <dgm:cxn modelId="{B9E8E993-1B06-4B9B-B452-52D2A75BB52D}" srcId="{1AE16D1E-AB05-4190-AEB6-58C46367ABF3}" destId="{6A46C3C8-3508-428A-9977-40464FC7AC31}" srcOrd="0" destOrd="0" parTransId="{347FAC04-7F7D-465E-A307-F3D3F6AFD3B3}" sibTransId="{FD7EF607-E3E3-4D1F-9377-335E7616B11D}"/>
    <dgm:cxn modelId="{2D7544BC-52C5-4FA8-8763-30327187CAAC}" type="presOf" srcId="{6ED4D4DD-DA65-4ED0-BC86-B2CE53971442}" destId="{79E773B7-C74F-4D31-B6FC-23AFF1F5F72E}" srcOrd="0" destOrd="0" presId="urn:microsoft.com/office/officeart/2018/2/layout/IconCircleList"/>
    <dgm:cxn modelId="{2C5DE1C4-E254-4C7A-A0C6-765D72F25F5D}" srcId="{1AE16D1E-AB05-4190-AEB6-58C46367ABF3}" destId="{F531821A-9D60-432E-840B-1635B2E32B12}" srcOrd="1" destOrd="0" parTransId="{6538308A-F406-46BC-B0E5-C09108B88FCC}" sibTransId="{97988FAB-FEF5-4A2C-8031-7723C3A7B03A}"/>
    <dgm:cxn modelId="{8739B7C9-CAA5-47D5-8425-22EBB1003DA4}" srcId="{1AE16D1E-AB05-4190-AEB6-58C46367ABF3}" destId="{220D0E2B-1D61-40AD-9A5E-0DA45EE39457}" srcOrd="5" destOrd="0" parTransId="{91821D46-1591-4A86-8BEC-27F9A5693217}" sibTransId="{126A1C0A-CD26-4628-A915-ECA85EA105E4}"/>
    <dgm:cxn modelId="{E22879D0-64F1-4366-9198-4D965152B7CE}" type="presOf" srcId="{FD7EF607-E3E3-4D1F-9377-335E7616B11D}" destId="{5E7D6084-AB65-413C-9209-034AC22F0BF1}" srcOrd="0" destOrd="0" presId="urn:microsoft.com/office/officeart/2018/2/layout/IconCircleList"/>
    <dgm:cxn modelId="{51ED3EF6-2078-4E88-881A-48B91DE77A42}" srcId="{1AE16D1E-AB05-4190-AEB6-58C46367ABF3}" destId="{2D45DAB8-CCE4-4441-A53D-053849E4D6F1}" srcOrd="3" destOrd="0" parTransId="{B1C39156-5EF9-460D-A68D-407B179A971F}" sibTransId="{B8AE4FB1-ADBA-4240-8878-AA051EA6B608}"/>
    <dgm:cxn modelId="{2B64A9FF-FFF8-4F43-BDE3-FC61D045D2F4}" type="presOf" srcId="{1AE16D1E-AB05-4190-AEB6-58C46367ABF3}" destId="{EF8173CA-5514-4D60-B4A6-37E30B015ECE}" srcOrd="0" destOrd="0" presId="urn:microsoft.com/office/officeart/2018/2/layout/IconCircleList"/>
    <dgm:cxn modelId="{284342CD-1582-4311-85F7-28E66D74C65A}" type="presParOf" srcId="{EF8173CA-5514-4D60-B4A6-37E30B015ECE}" destId="{C0BA8D48-2F19-45F2-A980-713DBA5167B7}" srcOrd="0" destOrd="0" presId="urn:microsoft.com/office/officeart/2018/2/layout/IconCircleList"/>
    <dgm:cxn modelId="{1B07F44E-903B-44B2-916D-20DED8847704}" type="presParOf" srcId="{C0BA8D48-2F19-45F2-A980-713DBA5167B7}" destId="{CB6A95AE-AC3B-4189-B98B-2D99B0B0AB1E}" srcOrd="0" destOrd="0" presId="urn:microsoft.com/office/officeart/2018/2/layout/IconCircleList"/>
    <dgm:cxn modelId="{2AF15486-F287-4828-8660-94ECD7D886FE}" type="presParOf" srcId="{CB6A95AE-AC3B-4189-B98B-2D99B0B0AB1E}" destId="{41BD8FDC-F5E9-47C4-92BE-3BE443633CB5}" srcOrd="0" destOrd="0" presId="urn:microsoft.com/office/officeart/2018/2/layout/IconCircleList"/>
    <dgm:cxn modelId="{F490C051-1127-47BD-8CEF-C3CC4AB37379}" type="presParOf" srcId="{CB6A95AE-AC3B-4189-B98B-2D99B0B0AB1E}" destId="{77FEA62A-5AC4-4279-AA48-719BB02F6DE7}" srcOrd="1" destOrd="0" presId="urn:microsoft.com/office/officeart/2018/2/layout/IconCircleList"/>
    <dgm:cxn modelId="{4BF82418-F8EC-4CDB-B796-B2AB14CC84A7}" type="presParOf" srcId="{CB6A95AE-AC3B-4189-B98B-2D99B0B0AB1E}" destId="{22EF99B9-CCEE-4D5E-A482-77BEC89C6DBF}" srcOrd="2" destOrd="0" presId="urn:microsoft.com/office/officeart/2018/2/layout/IconCircleList"/>
    <dgm:cxn modelId="{8AFF256F-91FE-4277-B88B-E08030151A56}" type="presParOf" srcId="{CB6A95AE-AC3B-4189-B98B-2D99B0B0AB1E}" destId="{3AA784FF-0F63-47A1-8DAB-75F5C6FA3C22}" srcOrd="3" destOrd="0" presId="urn:microsoft.com/office/officeart/2018/2/layout/IconCircleList"/>
    <dgm:cxn modelId="{72FC6337-ECFA-4BB6-938F-565F737F16AD}" type="presParOf" srcId="{C0BA8D48-2F19-45F2-A980-713DBA5167B7}" destId="{5E7D6084-AB65-413C-9209-034AC22F0BF1}" srcOrd="1" destOrd="0" presId="urn:microsoft.com/office/officeart/2018/2/layout/IconCircleList"/>
    <dgm:cxn modelId="{0F46223E-5F0B-448C-9DB9-41B55DA69E48}" type="presParOf" srcId="{C0BA8D48-2F19-45F2-A980-713DBA5167B7}" destId="{A2DB1D2E-B70C-4A0E-B29B-E9B218AE5746}" srcOrd="2" destOrd="0" presId="urn:microsoft.com/office/officeart/2018/2/layout/IconCircleList"/>
    <dgm:cxn modelId="{6FC64FB7-EBEB-4EC8-ABF8-DBA45A0326BC}" type="presParOf" srcId="{A2DB1D2E-B70C-4A0E-B29B-E9B218AE5746}" destId="{8887A336-9307-4679-8166-D41317DFC9CE}" srcOrd="0" destOrd="0" presId="urn:microsoft.com/office/officeart/2018/2/layout/IconCircleList"/>
    <dgm:cxn modelId="{0B0E5294-FA40-4808-B314-DED77F311146}" type="presParOf" srcId="{A2DB1D2E-B70C-4A0E-B29B-E9B218AE5746}" destId="{84BB0D41-B91E-4907-8FFB-D2997F59264F}" srcOrd="1" destOrd="0" presId="urn:microsoft.com/office/officeart/2018/2/layout/IconCircleList"/>
    <dgm:cxn modelId="{CC160566-DFBD-4FBA-AFD4-18B92A1037BC}" type="presParOf" srcId="{A2DB1D2E-B70C-4A0E-B29B-E9B218AE5746}" destId="{21F8BC7D-260E-4A40-9C15-F1456C65A657}" srcOrd="2" destOrd="0" presId="urn:microsoft.com/office/officeart/2018/2/layout/IconCircleList"/>
    <dgm:cxn modelId="{99F5480C-1D19-4856-A370-E9010227D3C9}" type="presParOf" srcId="{A2DB1D2E-B70C-4A0E-B29B-E9B218AE5746}" destId="{4787416C-1168-4006-AF12-99D030B8356C}" srcOrd="3" destOrd="0" presId="urn:microsoft.com/office/officeart/2018/2/layout/IconCircleList"/>
    <dgm:cxn modelId="{ACE52188-320F-462F-8D9A-323B86688BF4}" type="presParOf" srcId="{C0BA8D48-2F19-45F2-A980-713DBA5167B7}" destId="{B96E0A25-438F-4047-B549-46EC4CB9A756}" srcOrd="3" destOrd="0" presId="urn:microsoft.com/office/officeart/2018/2/layout/IconCircleList"/>
    <dgm:cxn modelId="{6CB547AB-2D26-4034-8DB3-556CE9DD4861}" type="presParOf" srcId="{C0BA8D48-2F19-45F2-A980-713DBA5167B7}" destId="{4FDA4097-55F6-4A0E-A4A4-C50E40B9274B}" srcOrd="4" destOrd="0" presId="urn:microsoft.com/office/officeart/2018/2/layout/IconCircleList"/>
    <dgm:cxn modelId="{02A4BB6C-2CE5-4DE2-9FE1-5654DC89ECC8}" type="presParOf" srcId="{4FDA4097-55F6-4A0E-A4A4-C50E40B9274B}" destId="{901CF29E-331A-42DB-BCE6-A59734EE2142}" srcOrd="0" destOrd="0" presId="urn:microsoft.com/office/officeart/2018/2/layout/IconCircleList"/>
    <dgm:cxn modelId="{08DF42B6-F292-448C-9B26-13E64635960E}" type="presParOf" srcId="{4FDA4097-55F6-4A0E-A4A4-C50E40B9274B}" destId="{0DB2D42F-ECDF-48C7-B4EE-9C98B8E81DF3}" srcOrd="1" destOrd="0" presId="urn:microsoft.com/office/officeart/2018/2/layout/IconCircleList"/>
    <dgm:cxn modelId="{010D8E7C-610E-4EBD-9842-B1B14B599301}" type="presParOf" srcId="{4FDA4097-55F6-4A0E-A4A4-C50E40B9274B}" destId="{FD4D1672-03B6-4FC9-94C0-8DB557944A67}" srcOrd="2" destOrd="0" presId="urn:microsoft.com/office/officeart/2018/2/layout/IconCircleList"/>
    <dgm:cxn modelId="{35217BB2-AAD2-471D-ABC3-2B6FD08E7144}" type="presParOf" srcId="{4FDA4097-55F6-4A0E-A4A4-C50E40B9274B}" destId="{D4F3B7C3-860D-4A1B-A0C4-B9C0DD1AAC7D}" srcOrd="3" destOrd="0" presId="urn:microsoft.com/office/officeart/2018/2/layout/IconCircleList"/>
    <dgm:cxn modelId="{83C29742-1D65-489E-9B7C-CCD57B9A9046}" type="presParOf" srcId="{C0BA8D48-2F19-45F2-A980-713DBA5167B7}" destId="{CE933083-B1A1-4212-B34A-604E6B7E94B3}" srcOrd="5" destOrd="0" presId="urn:microsoft.com/office/officeart/2018/2/layout/IconCircleList"/>
    <dgm:cxn modelId="{67C23E4B-97A4-493D-8BE2-5CCC49B6144C}" type="presParOf" srcId="{C0BA8D48-2F19-45F2-A980-713DBA5167B7}" destId="{D0F1551A-9374-493D-A092-36EC44BC2B63}" srcOrd="6" destOrd="0" presId="urn:microsoft.com/office/officeart/2018/2/layout/IconCircleList"/>
    <dgm:cxn modelId="{0ECF72EC-71FC-4DF9-BBE6-70911D65F06C}" type="presParOf" srcId="{D0F1551A-9374-493D-A092-36EC44BC2B63}" destId="{DDC736C5-D9CD-42DF-8FE2-7EA7A7901D94}" srcOrd="0" destOrd="0" presId="urn:microsoft.com/office/officeart/2018/2/layout/IconCircleList"/>
    <dgm:cxn modelId="{EA32871F-BFC8-4B2C-901D-E28BC0B45116}" type="presParOf" srcId="{D0F1551A-9374-493D-A092-36EC44BC2B63}" destId="{2662D892-539E-4158-8981-5F67B0F71517}" srcOrd="1" destOrd="0" presId="urn:microsoft.com/office/officeart/2018/2/layout/IconCircleList"/>
    <dgm:cxn modelId="{1136C87A-ABA6-4DD0-9C75-6FBE4182A735}" type="presParOf" srcId="{D0F1551A-9374-493D-A092-36EC44BC2B63}" destId="{1DE419BF-CC30-43A8-8A87-CF6FAD7FB2B7}" srcOrd="2" destOrd="0" presId="urn:microsoft.com/office/officeart/2018/2/layout/IconCircleList"/>
    <dgm:cxn modelId="{EA75A867-8D06-4FCD-8176-B706DEB545C4}" type="presParOf" srcId="{D0F1551A-9374-493D-A092-36EC44BC2B63}" destId="{CAFC7157-25AB-4C8C-9900-0BF8C704BC4A}" srcOrd="3" destOrd="0" presId="urn:microsoft.com/office/officeart/2018/2/layout/IconCircleList"/>
    <dgm:cxn modelId="{770F78D7-A8AB-4004-A5BE-F5D3178104BA}" type="presParOf" srcId="{C0BA8D48-2F19-45F2-A980-713DBA5167B7}" destId="{C672CFDC-843A-4AA9-9378-4B52BDAF2F25}" srcOrd="7" destOrd="0" presId="urn:microsoft.com/office/officeart/2018/2/layout/IconCircleList"/>
    <dgm:cxn modelId="{99EABB93-159B-4D61-A12F-3840F20D7009}" type="presParOf" srcId="{C0BA8D48-2F19-45F2-A980-713DBA5167B7}" destId="{4EF774E6-B71B-4A24-897F-3B711045C20C}" srcOrd="8" destOrd="0" presId="urn:microsoft.com/office/officeart/2018/2/layout/IconCircleList"/>
    <dgm:cxn modelId="{329CC7D3-DD22-4A36-8A47-79E31543AB0A}" type="presParOf" srcId="{4EF774E6-B71B-4A24-897F-3B711045C20C}" destId="{F9FFE7F6-1566-4805-9AD2-09D81208E903}" srcOrd="0" destOrd="0" presId="urn:microsoft.com/office/officeart/2018/2/layout/IconCircleList"/>
    <dgm:cxn modelId="{C9C30840-D7C9-4A33-8424-BEAB1E51B493}" type="presParOf" srcId="{4EF774E6-B71B-4A24-897F-3B711045C20C}" destId="{7B0C8BE1-20F4-4A30-B416-8DE41684B0AC}" srcOrd="1" destOrd="0" presId="urn:microsoft.com/office/officeart/2018/2/layout/IconCircleList"/>
    <dgm:cxn modelId="{66EB6ACC-8DD0-4471-9CEF-A852F3783472}" type="presParOf" srcId="{4EF774E6-B71B-4A24-897F-3B711045C20C}" destId="{566E1FBC-6250-4288-BE91-7246808D2250}" srcOrd="2" destOrd="0" presId="urn:microsoft.com/office/officeart/2018/2/layout/IconCircleList"/>
    <dgm:cxn modelId="{CE4A781D-0337-4E47-9BDD-0B070A88195D}" type="presParOf" srcId="{4EF774E6-B71B-4A24-897F-3B711045C20C}" destId="{5A5FCA79-A7E3-497F-9BD6-33C60A2D21EE}" srcOrd="3" destOrd="0" presId="urn:microsoft.com/office/officeart/2018/2/layout/IconCircleList"/>
    <dgm:cxn modelId="{0B29E9B9-589F-47D1-B758-34EFD4EDDB46}" type="presParOf" srcId="{C0BA8D48-2F19-45F2-A980-713DBA5167B7}" destId="{79E773B7-C74F-4D31-B6FC-23AFF1F5F72E}" srcOrd="9" destOrd="0" presId="urn:microsoft.com/office/officeart/2018/2/layout/IconCircleList"/>
    <dgm:cxn modelId="{8EA6ABCE-BEEB-4A53-84A4-D19D3C6B2F2F}" type="presParOf" srcId="{C0BA8D48-2F19-45F2-A980-713DBA5167B7}" destId="{169D8F90-A66F-454A-844F-85E044F3630C}" srcOrd="10" destOrd="0" presId="urn:microsoft.com/office/officeart/2018/2/layout/IconCircleList"/>
    <dgm:cxn modelId="{EB7B94A8-AC3A-4795-BBEC-DA45B0574D32}" type="presParOf" srcId="{169D8F90-A66F-454A-844F-85E044F3630C}" destId="{2EB3C6D1-250B-4511-88D8-DA3C8AE66381}" srcOrd="0" destOrd="0" presId="urn:microsoft.com/office/officeart/2018/2/layout/IconCircleList"/>
    <dgm:cxn modelId="{998822C3-CE16-43E8-8307-0AAC50F9B570}" type="presParOf" srcId="{169D8F90-A66F-454A-844F-85E044F3630C}" destId="{5702E80D-6720-4EFD-9134-4A75A1570B09}" srcOrd="1" destOrd="0" presId="urn:microsoft.com/office/officeart/2018/2/layout/IconCircleList"/>
    <dgm:cxn modelId="{6B6635E0-B533-4203-AEBC-6AF1128B7501}" type="presParOf" srcId="{169D8F90-A66F-454A-844F-85E044F3630C}" destId="{7B747F02-3CDE-4577-9ADE-C49D4705CC27}" srcOrd="2" destOrd="0" presId="urn:microsoft.com/office/officeart/2018/2/layout/IconCircleList"/>
    <dgm:cxn modelId="{81C2D0C9-D49B-4FC2-A77B-D38D1C710799}" type="presParOf" srcId="{169D8F90-A66F-454A-844F-85E044F3630C}" destId="{3215742B-F260-4C81-9CFF-10FE0764E61D}" srcOrd="3" destOrd="0" presId="urn:microsoft.com/office/officeart/2018/2/layout/Icon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09DA65-D37B-4891-AB04-3FBE7D9F1ABB}" type="doc">
      <dgm:prSet loTypeId="urn:microsoft.com/office/officeart/2005/8/layout/hierarchy1" loCatId="hierarchy" qsTypeId="urn:microsoft.com/office/officeart/2005/8/quickstyle/simple1" qsCatId="simple" csTypeId="urn:microsoft.com/office/officeart/2005/8/colors/accent6_1" csCatId="accent6"/>
      <dgm:spPr/>
      <dgm:t>
        <a:bodyPr/>
        <a:lstStyle/>
        <a:p>
          <a:endParaRPr lang="en-US"/>
        </a:p>
      </dgm:t>
    </dgm:pt>
    <dgm:pt modelId="{C246AFF4-D17F-441B-9EE5-A1FE4F2AD971}">
      <dgm:prSet/>
      <dgm:spPr/>
      <dgm:t>
        <a:bodyPr/>
        <a:lstStyle/>
        <a:p>
          <a:r>
            <a:rPr lang="en-GB" b="0" i="0"/>
            <a:t>Τα συστήματα διαχείρισης μάθησης (LMS) υποστηρίζουν την παροχή περιεχομένου και τη διαχείριση των εργασιών.</a:t>
          </a:r>
          <a:endParaRPr lang="en-US"/>
        </a:p>
      </dgm:t>
    </dgm:pt>
    <dgm:pt modelId="{8ED0ED6B-D345-4460-9956-33E064A9AAEE}" type="parTrans" cxnId="{E13DE6EF-143A-4048-8AFF-B8DFF9F768D6}">
      <dgm:prSet/>
      <dgm:spPr/>
      <dgm:t>
        <a:bodyPr/>
        <a:lstStyle/>
        <a:p>
          <a:endParaRPr lang="en-US"/>
        </a:p>
      </dgm:t>
    </dgm:pt>
    <dgm:pt modelId="{CCC341C5-172E-44B6-827F-25D08FBC9B69}" type="sibTrans" cxnId="{E13DE6EF-143A-4048-8AFF-B8DFF9F768D6}">
      <dgm:prSet/>
      <dgm:spPr/>
      <dgm:t>
        <a:bodyPr/>
        <a:lstStyle/>
        <a:p>
          <a:endParaRPr lang="en-US"/>
        </a:p>
      </dgm:t>
    </dgm:pt>
    <dgm:pt modelId="{FDAC3BFE-E079-4E61-A13C-3E23AD3B483B}">
      <dgm:prSet/>
      <dgm:spPr/>
      <dgm:t>
        <a:bodyPr/>
        <a:lstStyle/>
        <a:p>
          <a:r>
            <a:rPr lang="en-GB" b="0" i="0"/>
            <a:t>Τα εργαλεία δημιουργίας πολυμέσων επιτρέπουν στους εκπαιδευτικούς να δημιουργούν ελκυστικό υλικό πριν από την τάξη.</a:t>
          </a:r>
          <a:endParaRPr lang="en-US"/>
        </a:p>
      </dgm:t>
    </dgm:pt>
    <dgm:pt modelId="{BEFE42C7-69A3-4AAC-855B-476DF861D700}" type="parTrans" cxnId="{574CC8A4-6D61-40D6-A57B-01D721BBDCF1}">
      <dgm:prSet/>
      <dgm:spPr/>
      <dgm:t>
        <a:bodyPr/>
        <a:lstStyle/>
        <a:p>
          <a:endParaRPr lang="en-US"/>
        </a:p>
      </dgm:t>
    </dgm:pt>
    <dgm:pt modelId="{3224CB82-D6C9-4C1A-881C-A8833F70B740}" type="sibTrans" cxnId="{574CC8A4-6D61-40D6-A57B-01D721BBDCF1}">
      <dgm:prSet/>
      <dgm:spPr/>
      <dgm:t>
        <a:bodyPr/>
        <a:lstStyle/>
        <a:p>
          <a:endParaRPr lang="en-US"/>
        </a:p>
      </dgm:t>
    </dgm:pt>
    <dgm:pt modelId="{86462090-AD05-4C18-80D4-D0687D9C27EE}">
      <dgm:prSet/>
      <dgm:spPr/>
      <dgm:t>
        <a:bodyPr/>
        <a:lstStyle/>
        <a:p>
          <a:r>
            <a:rPr lang="en-GB" b="0" i="0" dirty="0"/>
            <a:t>Οι πλατφόρμες φιλοξενίας βίντεο παρέχουν στους μαθητές εύκολη πρόσβαση σε εκπαιδευτικό περιεχόμενο.</a:t>
          </a:r>
          <a:endParaRPr lang="en-US" dirty="0"/>
        </a:p>
      </dgm:t>
    </dgm:pt>
    <dgm:pt modelId="{797C05A7-2BC2-417F-9285-07B1CA8C96C3}" type="parTrans" cxnId="{0A7041C2-33E3-41BD-8048-A04CCDE2C2F0}">
      <dgm:prSet/>
      <dgm:spPr/>
      <dgm:t>
        <a:bodyPr/>
        <a:lstStyle/>
        <a:p>
          <a:endParaRPr lang="en-US"/>
        </a:p>
      </dgm:t>
    </dgm:pt>
    <dgm:pt modelId="{1DD0DCAF-37AD-44EA-A1D6-18CB6588D528}" type="sibTrans" cxnId="{0A7041C2-33E3-41BD-8048-A04CCDE2C2F0}">
      <dgm:prSet/>
      <dgm:spPr/>
      <dgm:t>
        <a:bodyPr/>
        <a:lstStyle/>
        <a:p>
          <a:endParaRPr lang="en-US"/>
        </a:p>
      </dgm:t>
    </dgm:pt>
    <dgm:pt modelId="{41747244-CF81-42AD-8FCB-35B0A212A83B}" type="pres">
      <dgm:prSet presAssocID="{A209DA65-D37B-4891-AB04-3FBE7D9F1ABB}" presName="hierChild1" presStyleCnt="0">
        <dgm:presLayoutVars>
          <dgm:chPref val="1"/>
          <dgm:dir/>
          <dgm:animOne val="branch"/>
          <dgm:animLvl val="lvl"/>
          <dgm:resizeHandles/>
        </dgm:presLayoutVars>
      </dgm:prSet>
      <dgm:spPr/>
    </dgm:pt>
    <dgm:pt modelId="{A8CD44DF-2FD1-4EB5-A63E-07910B09EC81}" type="pres">
      <dgm:prSet presAssocID="{C246AFF4-D17F-441B-9EE5-A1FE4F2AD971}" presName="hierRoot1" presStyleCnt="0"/>
      <dgm:spPr/>
    </dgm:pt>
    <dgm:pt modelId="{94A40974-D870-4832-806E-83C50D9E51FF}" type="pres">
      <dgm:prSet presAssocID="{C246AFF4-D17F-441B-9EE5-A1FE4F2AD971}" presName="composite" presStyleCnt="0"/>
      <dgm:spPr/>
    </dgm:pt>
    <dgm:pt modelId="{938DBAA1-53F5-40AF-B133-3A2FBC8C4103}" type="pres">
      <dgm:prSet presAssocID="{C246AFF4-D17F-441B-9EE5-A1FE4F2AD971}" presName="background" presStyleLbl="node0" presStyleIdx="0" presStyleCnt="3"/>
      <dgm:spPr/>
    </dgm:pt>
    <dgm:pt modelId="{58717A93-92B2-4AD7-895E-4F7975A379BC}" type="pres">
      <dgm:prSet presAssocID="{C246AFF4-D17F-441B-9EE5-A1FE4F2AD971}" presName="text" presStyleLbl="fgAcc0" presStyleIdx="0" presStyleCnt="3">
        <dgm:presLayoutVars>
          <dgm:chPref val="3"/>
        </dgm:presLayoutVars>
      </dgm:prSet>
      <dgm:spPr/>
    </dgm:pt>
    <dgm:pt modelId="{655FB6AC-468B-4B96-9EF3-FF0F17A05ACE}" type="pres">
      <dgm:prSet presAssocID="{C246AFF4-D17F-441B-9EE5-A1FE4F2AD971}" presName="hierChild2" presStyleCnt="0"/>
      <dgm:spPr/>
    </dgm:pt>
    <dgm:pt modelId="{98E96377-B170-410F-8773-638F861D1B3C}" type="pres">
      <dgm:prSet presAssocID="{FDAC3BFE-E079-4E61-A13C-3E23AD3B483B}" presName="hierRoot1" presStyleCnt="0"/>
      <dgm:spPr/>
    </dgm:pt>
    <dgm:pt modelId="{F9C1A485-9987-47F0-BCF7-92A3EF37F49E}" type="pres">
      <dgm:prSet presAssocID="{FDAC3BFE-E079-4E61-A13C-3E23AD3B483B}" presName="composite" presStyleCnt="0"/>
      <dgm:spPr/>
    </dgm:pt>
    <dgm:pt modelId="{6CEBB99A-7189-45FE-96D7-F32877824987}" type="pres">
      <dgm:prSet presAssocID="{FDAC3BFE-E079-4E61-A13C-3E23AD3B483B}" presName="background" presStyleLbl="node0" presStyleIdx="1" presStyleCnt="3"/>
      <dgm:spPr/>
    </dgm:pt>
    <dgm:pt modelId="{B17F5FAF-C05A-4C99-B80D-E2C36969385A}" type="pres">
      <dgm:prSet presAssocID="{FDAC3BFE-E079-4E61-A13C-3E23AD3B483B}" presName="text" presStyleLbl="fgAcc0" presStyleIdx="1" presStyleCnt="3">
        <dgm:presLayoutVars>
          <dgm:chPref val="3"/>
        </dgm:presLayoutVars>
      </dgm:prSet>
      <dgm:spPr/>
    </dgm:pt>
    <dgm:pt modelId="{35F894A1-55E1-4FCD-8565-A8CCD2F8A408}" type="pres">
      <dgm:prSet presAssocID="{FDAC3BFE-E079-4E61-A13C-3E23AD3B483B}" presName="hierChild2" presStyleCnt="0"/>
      <dgm:spPr/>
    </dgm:pt>
    <dgm:pt modelId="{81BB6FB1-A428-49AF-B305-B261782663A8}" type="pres">
      <dgm:prSet presAssocID="{86462090-AD05-4C18-80D4-D0687D9C27EE}" presName="hierRoot1" presStyleCnt="0"/>
      <dgm:spPr/>
    </dgm:pt>
    <dgm:pt modelId="{27057895-51CF-4029-A655-C2C0A497DD25}" type="pres">
      <dgm:prSet presAssocID="{86462090-AD05-4C18-80D4-D0687D9C27EE}" presName="composite" presStyleCnt="0"/>
      <dgm:spPr/>
    </dgm:pt>
    <dgm:pt modelId="{2507CAA3-7111-4360-AA4E-A63CB8943273}" type="pres">
      <dgm:prSet presAssocID="{86462090-AD05-4C18-80D4-D0687D9C27EE}" presName="background" presStyleLbl="node0" presStyleIdx="2" presStyleCnt="3"/>
      <dgm:spPr/>
    </dgm:pt>
    <dgm:pt modelId="{E95A7003-4E63-4E3C-9B06-8E3B15D1BA5F}" type="pres">
      <dgm:prSet presAssocID="{86462090-AD05-4C18-80D4-D0687D9C27EE}" presName="text" presStyleLbl="fgAcc0" presStyleIdx="2" presStyleCnt="3">
        <dgm:presLayoutVars>
          <dgm:chPref val="3"/>
        </dgm:presLayoutVars>
      </dgm:prSet>
      <dgm:spPr/>
    </dgm:pt>
    <dgm:pt modelId="{3BC0EC4F-C764-41A6-89EF-FCAA07183B4A}" type="pres">
      <dgm:prSet presAssocID="{86462090-AD05-4C18-80D4-D0687D9C27EE}" presName="hierChild2" presStyleCnt="0"/>
      <dgm:spPr/>
    </dgm:pt>
  </dgm:ptLst>
  <dgm:cxnLst>
    <dgm:cxn modelId="{B44E8746-D9BC-4E0F-B9E8-63E8F231ADED}" type="presOf" srcId="{C246AFF4-D17F-441B-9EE5-A1FE4F2AD971}" destId="{58717A93-92B2-4AD7-895E-4F7975A379BC}" srcOrd="0" destOrd="0" presId="urn:microsoft.com/office/officeart/2005/8/layout/hierarchy1"/>
    <dgm:cxn modelId="{225A404A-464C-47DE-84E9-3E59DC1FFD95}" type="presOf" srcId="{86462090-AD05-4C18-80D4-D0687D9C27EE}" destId="{E95A7003-4E63-4E3C-9B06-8E3B15D1BA5F}" srcOrd="0" destOrd="0" presId="urn:microsoft.com/office/officeart/2005/8/layout/hierarchy1"/>
    <dgm:cxn modelId="{83373E54-9AD9-420D-8971-A86CD7D21C26}" type="presOf" srcId="{FDAC3BFE-E079-4E61-A13C-3E23AD3B483B}" destId="{B17F5FAF-C05A-4C99-B80D-E2C36969385A}" srcOrd="0" destOrd="0" presId="urn:microsoft.com/office/officeart/2005/8/layout/hierarchy1"/>
    <dgm:cxn modelId="{574CC8A4-6D61-40D6-A57B-01D721BBDCF1}" srcId="{A209DA65-D37B-4891-AB04-3FBE7D9F1ABB}" destId="{FDAC3BFE-E079-4E61-A13C-3E23AD3B483B}" srcOrd="1" destOrd="0" parTransId="{BEFE42C7-69A3-4AAC-855B-476DF861D700}" sibTransId="{3224CB82-D6C9-4C1A-881C-A8833F70B740}"/>
    <dgm:cxn modelId="{0A7041C2-33E3-41BD-8048-A04CCDE2C2F0}" srcId="{A209DA65-D37B-4891-AB04-3FBE7D9F1ABB}" destId="{86462090-AD05-4C18-80D4-D0687D9C27EE}" srcOrd="2" destOrd="0" parTransId="{797C05A7-2BC2-417F-9285-07B1CA8C96C3}" sibTransId="{1DD0DCAF-37AD-44EA-A1D6-18CB6588D528}"/>
    <dgm:cxn modelId="{E13DE6EF-143A-4048-8AFF-B8DFF9F768D6}" srcId="{A209DA65-D37B-4891-AB04-3FBE7D9F1ABB}" destId="{C246AFF4-D17F-441B-9EE5-A1FE4F2AD971}" srcOrd="0" destOrd="0" parTransId="{8ED0ED6B-D345-4460-9956-33E064A9AAEE}" sibTransId="{CCC341C5-172E-44B6-827F-25D08FBC9B69}"/>
    <dgm:cxn modelId="{EC7BD5FB-8250-428F-9D05-99B0392F3BF4}" type="presOf" srcId="{A209DA65-D37B-4891-AB04-3FBE7D9F1ABB}" destId="{41747244-CF81-42AD-8FCB-35B0A212A83B}" srcOrd="0" destOrd="0" presId="urn:microsoft.com/office/officeart/2005/8/layout/hierarchy1"/>
    <dgm:cxn modelId="{40C89206-8B86-4627-96A7-04B0A4E2BA32}" type="presParOf" srcId="{41747244-CF81-42AD-8FCB-35B0A212A83B}" destId="{A8CD44DF-2FD1-4EB5-A63E-07910B09EC81}" srcOrd="0" destOrd="0" presId="urn:microsoft.com/office/officeart/2005/8/layout/hierarchy1"/>
    <dgm:cxn modelId="{B12CDF4D-B2F5-4610-A753-A6D8E53D2E49}" type="presParOf" srcId="{A8CD44DF-2FD1-4EB5-A63E-07910B09EC81}" destId="{94A40974-D870-4832-806E-83C50D9E51FF}" srcOrd="0" destOrd="0" presId="urn:microsoft.com/office/officeart/2005/8/layout/hierarchy1"/>
    <dgm:cxn modelId="{94AEC8E7-12C7-4E0D-8DF5-5ACD224524BE}" type="presParOf" srcId="{94A40974-D870-4832-806E-83C50D9E51FF}" destId="{938DBAA1-53F5-40AF-B133-3A2FBC8C4103}" srcOrd="0" destOrd="0" presId="urn:microsoft.com/office/officeart/2005/8/layout/hierarchy1"/>
    <dgm:cxn modelId="{50BC115F-0F37-4965-8744-F9AED885773E}" type="presParOf" srcId="{94A40974-D870-4832-806E-83C50D9E51FF}" destId="{58717A93-92B2-4AD7-895E-4F7975A379BC}" srcOrd="1" destOrd="0" presId="urn:microsoft.com/office/officeart/2005/8/layout/hierarchy1"/>
    <dgm:cxn modelId="{4C2875F3-7079-4678-A026-9DE60E589B74}" type="presParOf" srcId="{A8CD44DF-2FD1-4EB5-A63E-07910B09EC81}" destId="{655FB6AC-468B-4B96-9EF3-FF0F17A05ACE}" srcOrd="1" destOrd="0" presId="urn:microsoft.com/office/officeart/2005/8/layout/hierarchy1"/>
    <dgm:cxn modelId="{EE5150FB-A1AC-4F4E-A518-A9EF735F4F3A}" type="presParOf" srcId="{41747244-CF81-42AD-8FCB-35B0A212A83B}" destId="{98E96377-B170-410F-8773-638F861D1B3C}" srcOrd="1" destOrd="0" presId="urn:microsoft.com/office/officeart/2005/8/layout/hierarchy1"/>
    <dgm:cxn modelId="{A3ADF277-66F1-4971-B940-CE0680A48518}" type="presParOf" srcId="{98E96377-B170-410F-8773-638F861D1B3C}" destId="{F9C1A485-9987-47F0-BCF7-92A3EF37F49E}" srcOrd="0" destOrd="0" presId="urn:microsoft.com/office/officeart/2005/8/layout/hierarchy1"/>
    <dgm:cxn modelId="{64E9A6D0-9B6F-4BBF-A0E8-441115D29B65}" type="presParOf" srcId="{F9C1A485-9987-47F0-BCF7-92A3EF37F49E}" destId="{6CEBB99A-7189-45FE-96D7-F32877824987}" srcOrd="0" destOrd="0" presId="urn:microsoft.com/office/officeart/2005/8/layout/hierarchy1"/>
    <dgm:cxn modelId="{FC7A1771-FD75-4348-B7D7-BF69F94C1F5B}" type="presParOf" srcId="{F9C1A485-9987-47F0-BCF7-92A3EF37F49E}" destId="{B17F5FAF-C05A-4C99-B80D-E2C36969385A}" srcOrd="1" destOrd="0" presId="urn:microsoft.com/office/officeart/2005/8/layout/hierarchy1"/>
    <dgm:cxn modelId="{2D7EE1A4-7DAC-43E2-AC22-FB37658FB7CF}" type="presParOf" srcId="{98E96377-B170-410F-8773-638F861D1B3C}" destId="{35F894A1-55E1-4FCD-8565-A8CCD2F8A408}" srcOrd="1" destOrd="0" presId="urn:microsoft.com/office/officeart/2005/8/layout/hierarchy1"/>
    <dgm:cxn modelId="{34A05831-4D7E-4CA8-853F-D250F1342CD1}" type="presParOf" srcId="{41747244-CF81-42AD-8FCB-35B0A212A83B}" destId="{81BB6FB1-A428-49AF-B305-B261782663A8}" srcOrd="2" destOrd="0" presId="urn:microsoft.com/office/officeart/2005/8/layout/hierarchy1"/>
    <dgm:cxn modelId="{97D1340C-F3BC-4EF0-B10B-2215670A3A01}" type="presParOf" srcId="{81BB6FB1-A428-49AF-B305-B261782663A8}" destId="{27057895-51CF-4029-A655-C2C0A497DD25}" srcOrd="0" destOrd="0" presId="urn:microsoft.com/office/officeart/2005/8/layout/hierarchy1"/>
    <dgm:cxn modelId="{FDA34126-05DD-4C9F-9CAD-C8C11277A5CC}" type="presParOf" srcId="{27057895-51CF-4029-A655-C2C0A497DD25}" destId="{2507CAA3-7111-4360-AA4E-A63CB8943273}" srcOrd="0" destOrd="0" presId="urn:microsoft.com/office/officeart/2005/8/layout/hierarchy1"/>
    <dgm:cxn modelId="{5A62072C-1677-45BC-95A8-46304EE69569}" type="presParOf" srcId="{27057895-51CF-4029-A655-C2C0A497DD25}" destId="{E95A7003-4E63-4E3C-9B06-8E3B15D1BA5F}" srcOrd="1" destOrd="0" presId="urn:microsoft.com/office/officeart/2005/8/layout/hierarchy1"/>
    <dgm:cxn modelId="{F07B06ED-3DC1-4CD3-A7BD-4EE894F461E9}" type="presParOf" srcId="{81BB6FB1-A428-49AF-B305-B261782663A8}" destId="{3BC0EC4F-C764-41A6-89EF-FCAA07183B4A}"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C2AA19-7F6A-4A4E-9125-913475F347E7}"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3B34C196-405C-4BA9-9B85-700F4D445FD5}">
      <dgm:prSet custT="1"/>
      <dgm:spPr/>
      <dgm:t>
        <a:bodyPr/>
        <a:lstStyle/>
        <a:p>
          <a:pPr>
            <a:lnSpc>
              <a:spcPct val="100000"/>
            </a:lnSpc>
          </a:pPr>
          <a:r>
            <a:rPr lang="en-GB" sz="2400" b="0" i="0" dirty="0"/>
            <a:t>Παρ</a:t>
          </a:r>
          <a:r>
            <a:rPr lang="el-GR" sz="2400" b="0" i="0" dirty="0"/>
            <a:t>έχετε</a:t>
          </a:r>
          <a:r>
            <a:rPr lang="en-GB" sz="2400" b="0" i="0" dirty="0"/>
            <a:t> π</a:t>
          </a:r>
          <a:r>
            <a:rPr lang="en-GB" sz="2400" b="0" i="0" dirty="0" err="1"/>
            <a:t>ρόσ</a:t>
          </a:r>
          <a:r>
            <a:rPr lang="en-GB" sz="2400" b="0" i="0" dirty="0"/>
            <a:t>βαση σε συστήματα διαχείρισης μάθησης, εργαλεία δημιουργίας πολυμέσων και πλατφόρμες φιλοξενίας βίντεο.</a:t>
          </a:r>
          <a:endParaRPr lang="en-US" sz="2400" dirty="0"/>
        </a:p>
      </dgm:t>
    </dgm:pt>
    <dgm:pt modelId="{386B17B7-0B00-4516-B5EC-AB57AF28FB0E}" type="parTrans" cxnId="{77605F45-6435-468C-BF73-68D0AD97DFC9}">
      <dgm:prSet/>
      <dgm:spPr/>
      <dgm:t>
        <a:bodyPr/>
        <a:lstStyle/>
        <a:p>
          <a:endParaRPr lang="en-US" sz="2400"/>
        </a:p>
      </dgm:t>
    </dgm:pt>
    <dgm:pt modelId="{F0AC3270-BCA6-4560-954A-F93D2A6FCE7D}" type="sibTrans" cxnId="{77605F45-6435-468C-BF73-68D0AD97DFC9}">
      <dgm:prSet/>
      <dgm:spPr/>
      <dgm:t>
        <a:bodyPr/>
        <a:lstStyle/>
        <a:p>
          <a:endParaRPr lang="en-US" sz="2400"/>
        </a:p>
      </dgm:t>
    </dgm:pt>
    <dgm:pt modelId="{ED7ECB37-A4D7-47C3-81F7-845C96AEA8D1}">
      <dgm:prSet custT="1"/>
      <dgm:spPr/>
      <dgm:t>
        <a:bodyPr/>
        <a:lstStyle/>
        <a:p>
          <a:pPr>
            <a:lnSpc>
              <a:spcPct val="100000"/>
            </a:lnSpc>
          </a:pPr>
          <a:r>
            <a:rPr lang="en-GB" sz="2400" b="0" i="0" dirty="0"/>
            <a:t>Υπ</a:t>
          </a:r>
          <a:r>
            <a:rPr lang="en-GB" sz="2400" b="0" i="0" dirty="0" err="1"/>
            <a:t>οστήρι</a:t>
          </a:r>
          <a:r>
            <a:rPr lang="el-GR" sz="2400" b="0" i="0" dirty="0" err="1"/>
            <a:t>ξτε</a:t>
          </a:r>
          <a:r>
            <a:rPr lang="en-GB" sz="2400" b="0" i="0" dirty="0"/>
            <a:t> </a:t>
          </a:r>
          <a:r>
            <a:rPr lang="en-GB" sz="2400" b="0" i="0" dirty="0" err="1"/>
            <a:t>τη</a:t>
          </a:r>
          <a:r>
            <a:rPr lang="el-GR" sz="2400" b="0" i="0" dirty="0"/>
            <a:t>ν</a:t>
          </a:r>
          <a:r>
            <a:rPr lang="en-GB" sz="2400" b="0" i="0" dirty="0"/>
            <a:t> πα</a:t>
          </a:r>
          <a:r>
            <a:rPr lang="en-GB" sz="2400" b="0" i="0" dirty="0" err="1"/>
            <a:t>ράδοση</a:t>
          </a:r>
          <a:r>
            <a:rPr lang="en-GB" sz="2400" b="0" i="0" dirty="0"/>
            <a:t> και </a:t>
          </a:r>
          <a:r>
            <a:rPr lang="en-GB" sz="2400" b="0" i="0" dirty="0" err="1"/>
            <a:t>τη</a:t>
          </a:r>
          <a:r>
            <a:rPr lang="en-GB" sz="2400" b="0" i="0" dirty="0"/>
            <a:t> </a:t>
          </a:r>
          <a:r>
            <a:rPr lang="en-GB" sz="2400" b="0" i="0" dirty="0" err="1"/>
            <a:t>δι</a:t>
          </a:r>
          <a:r>
            <a:rPr lang="en-GB" sz="2400" b="0" i="0" dirty="0"/>
            <a:t>αχείριση του περιεχομένου της ανεστραμμένης τάξης.</a:t>
          </a:r>
          <a:endParaRPr lang="en-US" sz="2400" dirty="0"/>
        </a:p>
      </dgm:t>
    </dgm:pt>
    <dgm:pt modelId="{F10737B1-01F7-4DC2-920C-BAB394C956A3}" type="parTrans" cxnId="{10E70D97-0ADD-4461-A027-34A71DD04379}">
      <dgm:prSet/>
      <dgm:spPr/>
      <dgm:t>
        <a:bodyPr/>
        <a:lstStyle/>
        <a:p>
          <a:endParaRPr lang="en-US" sz="2400"/>
        </a:p>
      </dgm:t>
    </dgm:pt>
    <dgm:pt modelId="{40C6801F-B2F8-4585-AB53-D20612F3021E}" type="sibTrans" cxnId="{10E70D97-0ADD-4461-A027-34A71DD04379}">
      <dgm:prSet/>
      <dgm:spPr/>
      <dgm:t>
        <a:bodyPr/>
        <a:lstStyle/>
        <a:p>
          <a:endParaRPr lang="en-US" sz="2400"/>
        </a:p>
      </dgm:t>
    </dgm:pt>
    <dgm:pt modelId="{021FC4C1-62BF-4190-8BEE-BB0A1DBAE608}">
      <dgm:prSet custT="1"/>
      <dgm:spPr/>
      <dgm:t>
        <a:bodyPr/>
        <a:lstStyle/>
        <a:p>
          <a:pPr>
            <a:lnSpc>
              <a:spcPct val="100000"/>
            </a:lnSpc>
          </a:pPr>
          <a:r>
            <a:rPr lang="en-GB" sz="2400" b="0" i="0" dirty="0" err="1"/>
            <a:t>Εν</a:t>
          </a:r>
          <a:r>
            <a:rPr lang="el-GR" sz="2400" b="0" i="0" dirty="0"/>
            <a:t>ισχύστε </a:t>
          </a:r>
          <a:r>
            <a:rPr lang="en-GB" sz="2400" b="0" i="0" dirty="0" err="1"/>
            <a:t>τη</a:t>
          </a:r>
          <a:r>
            <a:rPr lang="en-GB" sz="2400" b="0" i="0" dirty="0"/>
            <a:t> </a:t>
          </a:r>
          <a:r>
            <a:rPr lang="en-GB" sz="2400" b="0" i="0" dirty="0" err="1"/>
            <a:t>δέσμευση</a:t>
          </a:r>
          <a:r>
            <a:rPr lang="en-GB" sz="2400" b="0" i="0" dirty="0"/>
            <a:t> και </a:t>
          </a:r>
          <a:r>
            <a:rPr lang="en-GB" sz="2400" b="0" i="0" dirty="0" err="1"/>
            <a:t>τη</a:t>
          </a:r>
          <a:r>
            <a:rPr lang="el-GR" sz="2400" b="0" i="0" dirty="0"/>
            <a:t> </a:t>
          </a:r>
          <a:r>
            <a:rPr lang="en-GB" sz="2400" b="0" i="0" dirty="0" err="1"/>
            <a:t>συμμετοχή</a:t>
          </a:r>
          <a:r>
            <a:rPr lang="en-GB" sz="2400" b="0" i="0" dirty="0"/>
            <a:t> </a:t>
          </a:r>
          <a:r>
            <a:rPr lang="en-GB" sz="2400" b="0" i="0" dirty="0" err="1"/>
            <a:t>των</a:t>
          </a:r>
          <a:r>
            <a:rPr lang="en-GB" sz="2400" b="0" i="0" dirty="0"/>
            <a:t> μα</a:t>
          </a:r>
          <a:r>
            <a:rPr lang="en-GB" sz="2400" b="0" i="0" dirty="0" err="1"/>
            <a:t>θητών</a:t>
          </a:r>
          <a:r>
            <a:rPr lang="en-GB" sz="2400" b="0" i="0" dirty="0"/>
            <a:t> </a:t>
          </a:r>
          <a:r>
            <a:rPr lang="en-GB" sz="2400" b="0" i="0" dirty="0" err="1"/>
            <a:t>μέσω</a:t>
          </a:r>
          <a:r>
            <a:rPr lang="en-GB" sz="2400" b="0" i="0" dirty="0"/>
            <a:t> </a:t>
          </a:r>
          <a:r>
            <a:rPr lang="en-GB" sz="2400" b="0" i="0" dirty="0" err="1"/>
            <a:t>ψηφι</a:t>
          </a:r>
          <a:r>
            <a:rPr lang="en-GB" sz="2400" b="0" i="0" dirty="0"/>
            <a:t>ακών πόρων.</a:t>
          </a:r>
          <a:endParaRPr lang="en-US" sz="2400" dirty="0"/>
        </a:p>
      </dgm:t>
    </dgm:pt>
    <dgm:pt modelId="{DE021738-E1E1-4E9F-8F89-B03C55333FA7}" type="parTrans" cxnId="{05BE9B3B-17CC-4AC7-9C34-01D7D30D0FAD}">
      <dgm:prSet/>
      <dgm:spPr/>
      <dgm:t>
        <a:bodyPr/>
        <a:lstStyle/>
        <a:p>
          <a:endParaRPr lang="en-US" sz="2400"/>
        </a:p>
      </dgm:t>
    </dgm:pt>
    <dgm:pt modelId="{C97F3735-A4CE-47F1-B435-2E3958127B1B}" type="sibTrans" cxnId="{05BE9B3B-17CC-4AC7-9C34-01D7D30D0FAD}">
      <dgm:prSet/>
      <dgm:spPr/>
      <dgm:t>
        <a:bodyPr/>
        <a:lstStyle/>
        <a:p>
          <a:endParaRPr lang="en-US" sz="2400"/>
        </a:p>
      </dgm:t>
    </dgm:pt>
    <dgm:pt modelId="{ACC167BE-05D9-4907-8B91-15209EE24265}">
      <dgm:prSet custT="1"/>
      <dgm:spPr/>
      <dgm:t>
        <a:bodyPr/>
        <a:lstStyle/>
        <a:p>
          <a:pPr>
            <a:lnSpc>
              <a:spcPct val="100000"/>
            </a:lnSpc>
          </a:pPr>
          <a:r>
            <a:rPr lang="en-GB" sz="2400" b="0" i="0" dirty="0" err="1"/>
            <a:t>Διευκ</a:t>
          </a:r>
          <a:r>
            <a:rPr lang="el-GR" sz="2400" b="0" i="0" dirty="0" err="1"/>
            <a:t>ολύνετε</a:t>
          </a:r>
          <a:r>
            <a:rPr lang="en-GB" sz="2400" b="0" i="0" dirty="0"/>
            <a:t> </a:t>
          </a:r>
          <a:r>
            <a:rPr lang="en-GB" sz="2400" b="0" i="0" dirty="0" err="1"/>
            <a:t>τη</a:t>
          </a:r>
          <a:r>
            <a:rPr lang="el-GR" sz="2400" b="0" i="0" dirty="0"/>
            <a:t> </a:t>
          </a:r>
          <a:r>
            <a:rPr lang="en-GB" sz="2400" b="0" i="0" dirty="0" err="1"/>
            <a:t>συνεργ</a:t>
          </a:r>
          <a:r>
            <a:rPr lang="en-GB" sz="2400" b="0" i="0" dirty="0"/>
            <a:t>ασία και τη</a:t>
          </a:r>
          <a:r>
            <a:rPr lang="el-GR" sz="2400" b="0" i="0" dirty="0"/>
            <a:t>ν</a:t>
          </a:r>
          <a:r>
            <a:rPr lang="en-GB" sz="2400" b="0" i="0" dirty="0"/>
            <a:t> επ</a:t>
          </a:r>
          <a:r>
            <a:rPr lang="en-GB" sz="2400" b="0" i="0" dirty="0" err="1"/>
            <a:t>ικοινωνί</a:t>
          </a:r>
          <a:r>
            <a:rPr lang="en-GB" sz="2400" b="0" i="0" dirty="0"/>
            <a:t>α μεταξύ εκπαιδευτικών, μαθητών και διοικητικών υπαλλήλων.</a:t>
          </a:r>
          <a:endParaRPr lang="en-US" sz="2400" dirty="0"/>
        </a:p>
      </dgm:t>
    </dgm:pt>
    <dgm:pt modelId="{97E30CD3-4FC5-4045-9A02-CBBB3455CC0C}" type="parTrans" cxnId="{B5979823-4A4C-4375-818D-137B0A79C6E2}">
      <dgm:prSet/>
      <dgm:spPr/>
      <dgm:t>
        <a:bodyPr/>
        <a:lstStyle/>
        <a:p>
          <a:endParaRPr lang="en-US" sz="2400"/>
        </a:p>
      </dgm:t>
    </dgm:pt>
    <dgm:pt modelId="{C548EE8C-30CF-41F0-98E4-8418DD66714E}" type="sibTrans" cxnId="{B5979823-4A4C-4375-818D-137B0A79C6E2}">
      <dgm:prSet/>
      <dgm:spPr/>
      <dgm:t>
        <a:bodyPr/>
        <a:lstStyle/>
        <a:p>
          <a:endParaRPr lang="en-US" sz="2400"/>
        </a:p>
      </dgm:t>
    </dgm:pt>
    <dgm:pt modelId="{DF8A24CE-A15A-4CCF-A8C9-7ECF7CF4D10F}">
      <dgm:prSet custT="1"/>
      <dgm:spPr/>
      <dgm:t>
        <a:bodyPr/>
        <a:lstStyle/>
        <a:p>
          <a:pPr>
            <a:lnSpc>
              <a:spcPct val="100000"/>
            </a:lnSpc>
          </a:pPr>
          <a:r>
            <a:rPr lang="en-GB" sz="2400" b="0" i="0"/>
            <a:t>Εξοπλίστε τους εκπαιδευτικούς με εργαλεία και πόρους για να εφαρμόσουν αποτελεσματικά τις πρακτικές της ανεστραμμένης τάξης.</a:t>
          </a:r>
          <a:endParaRPr lang="en-US" sz="2400"/>
        </a:p>
      </dgm:t>
    </dgm:pt>
    <dgm:pt modelId="{5C818146-C4D4-4023-A36A-C2427E279A1C}" type="parTrans" cxnId="{1BCCBB1D-25FD-4D02-9A9F-879537434C64}">
      <dgm:prSet/>
      <dgm:spPr/>
      <dgm:t>
        <a:bodyPr/>
        <a:lstStyle/>
        <a:p>
          <a:endParaRPr lang="en-US" sz="2400"/>
        </a:p>
      </dgm:t>
    </dgm:pt>
    <dgm:pt modelId="{4CA53B0D-D61D-4BF6-B200-937BA333F6F8}" type="sibTrans" cxnId="{1BCCBB1D-25FD-4D02-9A9F-879537434C64}">
      <dgm:prSet/>
      <dgm:spPr/>
      <dgm:t>
        <a:bodyPr/>
        <a:lstStyle/>
        <a:p>
          <a:endParaRPr lang="en-US" sz="2400"/>
        </a:p>
      </dgm:t>
    </dgm:pt>
    <dgm:pt modelId="{B4107E57-A628-4483-8E42-25BAB2FC1A46}">
      <dgm:prSet custT="1"/>
      <dgm:spPr/>
      <dgm:t>
        <a:bodyPr/>
        <a:lstStyle/>
        <a:p>
          <a:pPr>
            <a:lnSpc>
              <a:spcPct val="100000"/>
            </a:lnSpc>
          </a:pPr>
          <a:r>
            <a:rPr lang="en-GB" sz="2400" b="0" i="0" dirty="0"/>
            <a:t>Υπ</a:t>
          </a:r>
          <a:r>
            <a:rPr lang="en-GB" sz="2400" b="0" i="0" dirty="0" err="1"/>
            <a:t>οστ</a:t>
          </a:r>
          <a:r>
            <a:rPr lang="el-GR" sz="2400" b="0" i="0" dirty="0" err="1"/>
            <a:t>ηρίξτε</a:t>
          </a:r>
          <a:r>
            <a:rPr lang="en-GB" sz="2400" b="0" i="0" dirty="0"/>
            <a:t> </a:t>
          </a:r>
          <a:r>
            <a:rPr lang="en-GB" sz="2400" b="0" i="0" dirty="0" err="1"/>
            <a:t>τη</a:t>
          </a:r>
          <a:r>
            <a:rPr lang="el-GR" sz="2400" b="0" i="0" dirty="0"/>
            <a:t>ν</a:t>
          </a:r>
          <a:r>
            <a:rPr lang="en-GB" sz="2400" b="0" i="0" dirty="0"/>
            <a:t> επ</a:t>
          </a:r>
          <a:r>
            <a:rPr lang="en-GB" sz="2400" b="0" i="0" dirty="0" err="1"/>
            <a:t>ιτυχί</a:t>
          </a:r>
          <a:r>
            <a:rPr lang="en-GB" sz="2400" b="0" i="0" dirty="0"/>
            <a:t>α των φοιτητών μέσω στρατηγικών επενδύσεων στην τεχνολογία.</a:t>
          </a:r>
          <a:endParaRPr lang="en-US" sz="2400" dirty="0"/>
        </a:p>
      </dgm:t>
    </dgm:pt>
    <dgm:pt modelId="{C476C02C-FB39-47AE-A741-6DCCD4E33777}" type="parTrans" cxnId="{CDBEF2B6-854E-487A-8C19-9913E71CD37F}">
      <dgm:prSet/>
      <dgm:spPr/>
      <dgm:t>
        <a:bodyPr/>
        <a:lstStyle/>
        <a:p>
          <a:endParaRPr lang="en-US" sz="2400"/>
        </a:p>
      </dgm:t>
    </dgm:pt>
    <dgm:pt modelId="{2E4EE24C-D3C6-47BF-B99B-E4CB7BFE63F2}" type="sibTrans" cxnId="{CDBEF2B6-854E-487A-8C19-9913E71CD37F}">
      <dgm:prSet/>
      <dgm:spPr/>
      <dgm:t>
        <a:bodyPr/>
        <a:lstStyle/>
        <a:p>
          <a:endParaRPr lang="en-US" sz="2400"/>
        </a:p>
      </dgm:t>
    </dgm:pt>
    <dgm:pt modelId="{614BA160-E5D8-4385-B405-149EFCAF95DE}" type="pres">
      <dgm:prSet presAssocID="{ABC2AA19-7F6A-4A4E-9125-913475F347E7}" presName="root" presStyleCnt="0">
        <dgm:presLayoutVars>
          <dgm:dir/>
          <dgm:resizeHandles val="exact"/>
        </dgm:presLayoutVars>
      </dgm:prSet>
      <dgm:spPr/>
    </dgm:pt>
    <dgm:pt modelId="{FCFAF6EF-088D-4109-8D33-A4A418ACD2D6}" type="pres">
      <dgm:prSet presAssocID="{3B34C196-405C-4BA9-9B85-700F4D445FD5}" presName="compNode" presStyleCnt="0"/>
      <dgm:spPr/>
    </dgm:pt>
    <dgm:pt modelId="{A017EC81-652F-41E4-9749-08EBD7A65AED}" type="pres">
      <dgm:prSet presAssocID="{3B34C196-405C-4BA9-9B85-700F4D445FD5}" presName="bgRect" presStyleLbl="bgShp" presStyleIdx="0" presStyleCnt="6"/>
      <dgm:spPr/>
    </dgm:pt>
    <dgm:pt modelId="{2D9470D4-1F68-45AA-8CAC-16FE0F2AF5FA}" type="pres">
      <dgm:prSet presAssocID="{3B34C196-405C-4BA9-9B85-700F4D445FD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Video camera"/>
        </a:ext>
      </dgm:extLst>
    </dgm:pt>
    <dgm:pt modelId="{40F33580-84FE-4BCA-892C-793D19BA9D07}" type="pres">
      <dgm:prSet presAssocID="{3B34C196-405C-4BA9-9B85-700F4D445FD5}" presName="spaceRect" presStyleCnt="0"/>
      <dgm:spPr/>
    </dgm:pt>
    <dgm:pt modelId="{57586F6B-A8AB-4B20-817D-6257420029A0}" type="pres">
      <dgm:prSet presAssocID="{3B34C196-405C-4BA9-9B85-700F4D445FD5}" presName="parTx" presStyleLbl="revTx" presStyleIdx="0" presStyleCnt="6">
        <dgm:presLayoutVars>
          <dgm:chMax val="0"/>
          <dgm:chPref val="0"/>
        </dgm:presLayoutVars>
      </dgm:prSet>
      <dgm:spPr/>
    </dgm:pt>
    <dgm:pt modelId="{E9E23F80-9837-4704-A7DF-49EA74A1E0F4}" type="pres">
      <dgm:prSet presAssocID="{F0AC3270-BCA6-4560-954A-F93D2A6FCE7D}" presName="sibTrans" presStyleCnt="0"/>
      <dgm:spPr/>
    </dgm:pt>
    <dgm:pt modelId="{710CF876-D0B8-4B96-AE33-6388770C9105}" type="pres">
      <dgm:prSet presAssocID="{ED7ECB37-A4D7-47C3-81F7-845C96AEA8D1}" presName="compNode" presStyleCnt="0"/>
      <dgm:spPr/>
    </dgm:pt>
    <dgm:pt modelId="{B7D94CCA-4877-4A25-837A-066B02ACAB72}" type="pres">
      <dgm:prSet presAssocID="{ED7ECB37-A4D7-47C3-81F7-845C96AEA8D1}" presName="bgRect" presStyleLbl="bgShp" presStyleIdx="1" presStyleCnt="6"/>
      <dgm:spPr/>
    </dgm:pt>
    <dgm:pt modelId="{D45414B9-69E1-4118-8CB1-F05A1FA0E501}" type="pres">
      <dgm:prSet presAssocID="{ED7ECB37-A4D7-47C3-81F7-845C96AEA8D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787214F6-A1C4-40D8-B581-EBC1FEBC3C70}" type="pres">
      <dgm:prSet presAssocID="{ED7ECB37-A4D7-47C3-81F7-845C96AEA8D1}" presName="spaceRect" presStyleCnt="0"/>
      <dgm:spPr/>
    </dgm:pt>
    <dgm:pt modelId="{9EE08714-A123-47FA-81FB-D595CE17F1CC}" type="pres">
      <dgm:prSet presAssocID="{ED7ECB37-A4D7-47C3-81F7-845C96AEA8D1}" presName="parTx" presStyleLbl="revTx" presStyleIdx="1" presStyleCnt="6">
        <dgm:presLayoutVars>
          <dgm:chMax val="0"/>
          <dgm:chPref val="0"/>
        </dgm:presLayoutVars>
      </dgm:prSet>
      <dgm:spPr/>
    </dgm:pt>
    <dgm:pt modelId="{C5ED2B5A-D90F-4C58-8CF2-521AABAD2DA1}" type="pres">
      <dgm:prSet presAssocID="{40C6801F-B2F8-4585-AB53-D20612F3021E}" presName="sibTrans" presStyleCnt="0"/>
      <dgm:spPr/>
    </dgm:pt>
    <dgm:pt modelId="{F2349E3F-EF9F-4B9F-9DA1-69F2393853D7}" type="pres">
      <dgm:prSet presAssocID="{021FC4C1-62BF-4190-8BEE-BB0A1DBAE608}" presName="compNode" presStyleCnt="0"/>
      <dgm:spPr/>
    </dgm:pt>
    <dgm:pt modelId="{9E5EEA13-C59F-4372-98A8-B033F0134688}" type="pres">
      <dgm:prSet presAssocID="{021FC4C1-62BF-4190-8BEE-BB0A1DBAE608}" presName="bgRect" presStyleLbl="bgShp" presStyleIdx="2" presStyleCnt="6"/>
      <dgm:spPr/>
    </dgm:pt>
    <dgm:pt modelId="{6E9DA40C-144B-487F-AAC2-25486CDBC99C}" type="pres">
      <dgm:prSet presAssocID="{021FC4C1-62BF-4190-8BEE-BB0A1DBAE60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81AEDF6B-AF17-45C1-837E-65F67BA3692F}" type="pres">
      <dgm:prSet presAssocID="{021FC4C1-62BF-4190-8BEE-BB0A1DBAE608}" presName="spaceRect" presStyleCnt="0"/>
      <dgm:spPr/>
    </dgm:pt>
    <dgm:pt modelId="{53F425E3-472D-48CA-90EF-3549AD98327D}" type="pres">
      <dgm:prSet presAssocID="{021FC4C1-62BF-4190-8BEE-BB0A1DBAE608}" presName="parTx" presStyleLbl="revTx" presStyleIdx="2" presStyleCnt="6">
        <dgm:presLayoutVars>
          <dgm:chMax val="0"/>
          <dgm:chPref val="0"/>
        </dgm:presLayoutVars>
      </dgm:prSet>
      <dgm:spPr/>
    </dgm:pt>
    <dgm:pt modelId="{E01D0D77-B05D-4BF1-9002-F61F4E3B65DA}" type="pres">
      <dgm:prSet presAssocID="{C97F3735-A4CE-47F1-B435-2E3958127B1B}" presName="sibTrans" presStyleCnt="0"/>
      <dgm:spPr/>
    </dgm:pt>
    <dgm:pt modelId="{D0BCCDEB-7465-40EA-B227-311F69D933C9}" type="pres">
      <dgm:prSet presAssocID="{ACC167BE-05D9-4907-8B91-15209EE24265}" presName="compNode" presStyleCnt="0"/>
      <dgm:spPr/>
    </dgm:pt>
    <dgm:pt modelId="{67E6B938-BDFB-4DAE-BA3D-447A46B069A4}" type="pres">
      <dgm:prSet presAssocID="{ACC167BE-05D9-4907-8B91-15209EE24265}" presName="bgRect" presStyleLbl="bgShp" presStyleIdx="3" presStyleCnt="6"/>
      <dgm:spPr/>
    </dgm:pt>
    <dgm:pt modelId="{3C6EB011-FFA4-42DA-8CE4-75DA0EAA4665}" type="pres">
      <dgm:prSet presAssocID="{ACC167BE-05D9-4907-8B91-15209EE2426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 Network"/>
        </a:ext>
      </dgm:extLst>
    </dgm:pt>
    <dgm:pt modelId="{93E13891-530A-42B0-A560-6613113C6F6F}" type="pres">
      <dgm:prSet presAssocID="{ACC167BE-05D9-4907-8B91-15209EE24265}" presName="spaceRect" presStyleCnt="0"/>
      <dgm:spPr/>
    </dgm:pt>
    <dgm:pt modelId="{15FFBB24-65DE-4379-8997-45F4416F7603}" type="pres">
      <dgm:prSet presAssocID="{ACC167BE-05D9-4907-8B91-15209EE24265}" presName="parTx" presStyleLbl="revTx" presStyleIdx="3" presStyleCnt="6">
        <dgm:presLayoutVars>
          <dgm:chMax val="0"/>
          <dgm:chPref val="0"/>
        </dgm:presLayoutVars>
      </dgm:prSet>
      <dgm:spPr/>
    </dgm:pt>
    <dgm:pt modelId="{E32E71E2-3898-4A37-90E7-D10092F9641B}" type="pres">
      <dgm:prSet presAssocID="{C548EE8C-30CF-41F0-98E4-8418DD66714E}" presName="sibTrans" presStyleCnt="0"/>
      <dgm:spPr/>
    </dgm:pt>
    <dgm:pt modelId="{ADC57E28-0ABD-4CAF-9625-1DC76F5A4607}" type="pres">
      <dgm:prSet presAssocID="{DF8A24CE-A15A-4CCF-A8C9-7ECF7CF4D10F}" presName="compNode" presStyleCnt="0"/>
      <dgm:spPr/>
    </dgm:pt>
    <dgm:pt modelId="{A4245A17-A729-4DBB-8E89-B190FF265DF3}" type="pres">
      <dgm:prSet presAssocID="{DF8A24CE-A15A-4CCF-A8C9-7ECF7CF4D10F}" presName="bgRect" presStyleLbl="bgShp" presStyleIdx="4" presStyleCnt="6"/>
      <dgm:spPr/>
    </dgm:pt>
    <dgm:pt modelId="{014CD60B-2785-4129-B7C8-AE86CB4FAE5C}" type="pres">
      <dgm:prSet presAssocID="{DF8A24CE-A15A-4CCF-A8C9-7ECF7CF4D10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choolhouse"/>
        </a:ext>
      </dgm:extLst>
    </dgm:pt>
    <dgm:pt modelId="{B7494F5D-C6D4-465F-8C3A-FA831A8BA508}" type="pres">
      <dgm:prSet presAssocID="{DF8A24CE-A15A-4CCF-A8C9-7ECF7CF4D10F}" presName="spaceRect" presStyleCnt="0"/>
      <dgm:spPr/>
    </dgm:pt>
    <dgm:pt modelId="{CF942EFB-EC34-4B81-9D29-A2AB70D088EA}" type="pres">
      <dgm:prSet presAssocID="{DF8A24CE-A15A-4CCF-A8C9-7ECF7CF4D10F}" presName="parTx" presStyleLbl="revTx" presStyleIdx="4" presStyleCnt="6">
        <dgm:presLayoutVars>
          <dgm:chMax val="0"/>
          <dgm:chPref val="0"/>
        </dgm:presLayoutVars>
      </dgm:prSet>
      <dgm:spPr/>
    </dgm:pt>
    <dgm:pt modelId="{213EE33E-8B04-4EE3-9B4F-578E342C096A}" type="pres">
      <dgm:prSet presAssocID="{4CA53B0D-D61D-4BF6-B200-937BA333F6F8}" presName="sibTrans" presStyleCnt="0"/>
      <dgm:spPr/>
    </dgm:pt>
    <dgm:pt modelId="{06FBFF5A-DCEC-4A15-AFEB-6277A08E18FE}" type="pres">
      <dgm:prSet presAssocID="{B4107E57-A628-4483-8E42-25BAB2FC1A46}" presName="compNode" presStyleCnt="0"/>
      <dgm:spPr/>
    </dgm:pt>
    <dgm:pt modelId="{98342BEF-15AC-48B9-9A8D-327D9500D02C}" type="pres">
      <dgm:prSet presAssocID="{B4107E57-A628-4483-8E42-25BAB2FC1A46}" presName="bgRect" presStyleLbl="bgShp" presStyleIdx="5" presStyleCnt="6"/>
      <dgm:spPr/>
    </dgm:pt>
    <dgm:pt modelId="{8FA30081-D5EE-4EB2-8256-C2FD2B8FAACD}" type="pres">
      <dgm:prSet presAssocID="{B4107E57-A628-4483-8E42-25BAB2FC1A4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Diploma Roll"/>
        </a:ext>
      </dgm:extLst>
    </dgm:pt>
    <dgm:pt modelId="{6328FEB8-EA60-43E9-8C40-99FEAE7B362E}" type="pres">
      <dgm:prSet presAssocID="{B4107E57-A628-4483-8E42-25BAB2FC1A46}" presName="spaceRect" presStyleCnt="0"/>
      <dgm:spPr/>
    </dgm:pt>
    <dgm:pt modelId="{C1CE87E9-08EB-4BE9-B5B1-360451C7EA89}" type="pres">
      <dgm:prSet presAssocID="{B4107E57-A628-4483-8E42-25BAB2FC1A46}" presName="parTx" presStyleLbl="revTx" presStyleIdx="5" presStyleCnt="6">
        <dgm:presLayoutVars>
          <dgm:chMax val="0"/>
          <dgm:chPref val="0"/>
        </dgm:presLayoutVars>
      </dgm:prSet>
      <dgm:spPr/>
    </dgm:pt>
  </dgm:ptLst>
  <dgm:cxnLst>
    <dgm:cxn modelId="{1BCCBB1D-25FD-4D02-9A9F-879537434C64}" srcId="{ABC2AA19-7F6A-4A4E-9125-913475F347E7}" destId="{DF8A24CE-A15A-4CCF-A8C9-7ECF7CF4D10F}" srcOrd="4" destOrd="0" parTransId="{5C818146-C4D4-4023-A36A-C2427E279A1C}" sibTransId="{4CA53B0D-D61D-4BF6-B200-937BA333F6F8}"/>
    <dgm:cxn modelId="{B5979823-4A4C-4375-818D-137B0A79C6E2}" srcId="{ABC2AA19-7F6A-4A4E-9125-913475F347E7}" destId="{ACC167BE-05D9-4907-8B91-15209EE24265}" srcOrd="3" destOrd="0" parTransId="{97E30CD3-4FC5-4045-9A02-CBBB3455CC0C}" sibTransId="{C548EE8C-30CF-41F0-98E4-8418DD66714E}"/>
    <dgm:cxn modelId="{05BE9B3B-17CC-4AC7-9C34-01D7D30D0FAD}" srcId="{ABC2AA19-7F6A-4A4E-9125-913475F347E7}" destId="{021FC4C1-62BF-4190-8BEE-BB0A1DBAE608}" srcOrd="2" destOrd="0" parTransId="{DE021738-E1E1-4E9F-8F89-B03C55333FA7}" sibTransId="{C97F3735-A4CE-47F1-B435-2E3958127B1B}"/>
    <dgm:cxn modelId="{41D98A5B-056D-49EB-81F3-1A6D75391282}" type="presOf" srcId="{ED7ECB37-A4D7-47C3-81F7-845C96AEA8D1}" destId="{9EE08714-A123-47FA-81FB-D595CE17F1CC}" srcOrd="0" destOrd="0" presId="urn:microsoft.com/office/officeart/2018/2/layout/IconVerticalSolidList"/>
    <dgm:cxn modelId="{5FECC95B-7207-42C0-8B9A-F1D7CC0E9FC1}" type="presOf" srcId="{DF8A24CE-A15A-4CCF-A8C9-7ECF7CF4D10F}" destId="{CF942EFB-EC34-4B81-9D29-A2AB70D088EA}" srcOrd="0" destOrd="0" presId="urn:microsoft.com/office/officeart/2018/2/layout/IconVerticalSolidList"/>
    <dgm:cxn modelId="{77605F45-6435-468C-BF73-68D0AD97DFC9}" srcId="{ABC2AA19-7F6A-4A4E-9125-913475F347E7}" destId="{3B34C196-405C-4BA9-9B85-700F4D445FD5}" srcOrd="0" destOrd="0" parTransId="{386B17B7-0B00-4516-B5EC-AB57AF28FB0E}" sibTransId="{F0AC3270-BCA6-4560-954A-F93D2A6FCE7D}"/>
    <dgm:cxn modelId="{54862072-406C-49F9-BD61-3FD201D2F4DD}" type="presOf" srcId="{B4107E57-A628-4483-8E42-25BAB2FC1A46}" destId="{C1CE87E9-08EB-4BE9-B5B1-360451C7EA89}" srcOrd="0" destOrd="0" presId="urn:microsoft.com/office/officeart/2018/2/layout/IconVerticalSolidList"/>
    <dgm:cxn modelId="{1C83E094-A348-40F4-ACC5-8A00D6B594DA}" type="presOf" srcId="{3B34C196-405C-4BA9-9B85-700F4D445FD5}" destId="{57586F6B-A8AB-4B20-817D-6257420029A0}" srcOrd="0" destOrd="0" presId="urn:microsoft.com/office/officeart/2018/2/layout/IconVerticalSolidList"/>
    <dgm:cxn modelId="{10E70D97-0ADD-4461-A027-34A71DD04379}" srcId="{ABC2AA19-7F6A-4A4E-9125-913475F347E7}" destId="{ED7ECB37-A4D7-47C3-81F7-845C96AEA8D1}" srcOrd="1" destOrd="0" parTransId="{F10737B1-01F7-4DC2-920C-BAB394C956A3}" sibTransId="{40C6801F-B2F8-4585-AB53-D20612F3021E}"/>
    <dgm:cxn modelId="{CDBEF2B6-854E-487A-8C19-9913E71CD37F}" srcId="{ABC2AA19-7F6A-4A4E-9125-913475F347E7}" destId="{B4107E57-A628-4483-8E42-25BAB2FC1A46}" srcOrd="5" destOrd="0" parTransId="{C476C02C-FB39-47AE-A741-6DCCD4E33777}" sibTransId="{2E4EE24C-D3C6-47BF-B99B-E4CB7BFE63F2}"/>
    <dgm:cxn modelId="{8ECA3CD7-EFB4-4707-BEEC-79145E508A5B}" type="presOf" srcId="{021FC4C1-62BF-4190-8BEE-BB0A1DBAE608}" destId="{53F425E3-472D-48CA-90EF-3549AD98327D}" srcOrd="0" destOrd="0" presId="urn:microsoft.com/office/officeart/2018/2/layout/IconVerticalSolidList"/>
    <dgm:cxn modelId="{5A869CE3-22B4-4D1B-AC7D-C9E3B2EBBB06}" type="presOf" srcId="{ABC2AA19-7F6A-4A4E-9125-913475F347E7}" destId="{614BA160-E5D8-4385-B405-149EFCAF95DE}" srcOrd="0" destOrd="0" presId="urn:microsoft.com/office/officeart/2018/2/layout/IconVerticalSolidList"/>
    <dgm:cxn modelId="{E3C07BEF-21F1-40F6-ADDD-789B5845FE21}" type="presOf" srcId="{ACC167BE-05D9-4907-8B91-15209EE24265}" destId="{15FFBB24-65DE-4379-8997-45F4416F7603}" srcOrd="0" destOrd="0" presId="urn:microsoft.com/office/officeart/2018/2/layout/IconVerticalSolidList"/>
    <dgm:cxn modelId="{6BD3CADB-E971-4FDC-8964-18ED8643623B}" type="presParOf" srcId="{614BA160-E5D8-4385-B405-149EFCAF95DE}" destId="{FCFAF6EF-088D-4109-8D33-A4A418ACD2D6}" srcOrd="0" destOrd="0" presId="urn:microsoft.com/office/officeart/2018/2/layout/IconVerticalSolidList"/>
    <dgm:cxn modelId="{934E3AB6-7D37-4B01-96D2-BC19133AB2F3}" type="presParOf" srcId="{FCFAF6EF-088D-4109-8D33-A4A418ACD2D6}" destId="{A017EC81-652F-41E4-9749-08EBD7A65AED}" srcOrd="0" destOrd="0" presId="urn:microsoft.com/office/officeart/2018/2/layout/IconVerticalSolidList"/>
    <dgm:cxn modelId="{BC34D7D7-E607-4FFA-8E15-6ED7A1C56D72}" type="presParOf" srcId="{FCFAF6EF-088D-4109-8D33-A4A418ACD2D6}" destId="{2D9470D4-1F68-45AA-8CAC-16FE0F2AF5FA}" srcOrd="1" destOrd="0" presId="urn:microsoft.com/office/officeart/2018/2/layout/IconVerticalSolidList"/>
    <dgm:cxn modelId="{95721078-5842-4D82-ABEB-8EF928BE6074}" type="presParOf" srcId="{FCFAF6EF-088D-4109-8D33-A4A418ACD2D6}" destId="{40F33580-84FE-4BCA-892C-793D19BA9D07}" srcOrd="2" destOrd="0" presId="urn:microsoft.com/office/officeart/2018/2/layout/IconVerticalSolidList"/>
    <dgm:cxn modelId="{993DB161-829E-455D-BC97-DFA3A3DC716B}" type="presParOf" srcId="{FCFAF6EF-088D-4109-8D33-A4A418ACD2D6}" destId="{57586F6B-A8AB-4B20-817D-6257420029A0}" srcOrd="3" destOrd="0" presId="urn:microsoft.com/office/officeart/2018/2/layout/IconVerticalSolidList"/>
    <dgm:cxn modelId="{D2BEC0BF-E4D6-458D-9090-3ED6B2D328EB}" type="presParOf" srcId="{614BA160-E5D8-4385-B405-149EFCAF95DE}" destId="{E9E23F80-9837-4704-A7DF-49EA74A1E0F4}" srcOrd="1" destOrd="0" presId="urn:microsoft.com/office/officeart/2018/2/layout/IconVerticalSolidList"/>
    <dgm:cxn modelId="{78B1C692-8F2F-4CA9-B823-D476198EA95F}" type="presParOf" srcId="{614BA160-E5D8-4385-B405-149EFCAF95DE}" destId="{710CF876-D0B8-4B96-AE33-6388770C9105}" srcOrd="2" destOrd="0" presId="urn:microsoft.com/office/officeart/2018/2/layout/IconVerticalSolidList"/>
    <dgm:cxn modelId="{A1E7C10B-2CE5-48B2-901F-D2D649A7B3B2}" type="presParOf" srcId="{710CF876-D0B8-4B96-AE33-6388770C9105}" destId="{B7D94CCA-4877-4A25-837A-066B02ACAB72}" srcOrd="0" destOrd="0" presId="urn:microsoft.com/office/officeart/2018/2/layout/IconVerticalSolidList"/>
    <dgm:cxn modelId="{9A131066-CFCE-4913-B568-43F19B46438B}" type="presParOf" srcId="{710CF876-D0B8-4B96-AE33-6388770C9105}" destId="{D45414B9-69E1-4118-8CB1-F05A1FA0E501}" srcOrd="1" destOrd="0" presId="urn:microsoft.com/office/officeart/2018/2/layout/IconVerticalSolidList"/>
    <dgm:cxn modelId="{B985AA43-9892-44CE-829E-7F93E7588A8A}" type="presParOf" srcId="{710CF876-D0B8-4B96-AE33-6388770C9105}" destId="{787214F6-A1C4-40D8-B581-EBC1FEBC3C70}" srcOrd="2" destOrd="0" presId="urn:microsoft.com/office/officeart/2018/2/layout/IconVerticalSolidList"/>
    <dgm:cxn modelId="{C12F15B2-ADDB-4318-91AF-653C52586193}" type="presParOf" srcId="{710CF876-D0B8-4B96-AE33-6388770C9105}" destId="{9EE08714-A123-47FA-81FB-D595CE17F1CC}" srcOrd="3" destOrd="0" presId="urn:microsoft.com/office/officeart/2018/2/layout/IconVerticalSolidList"/>
    <dgm:cxn modelId="{2793BA52-675A-445D-90D1-F806089CF9F2}" type="presParOf" srcId="{614BA160-E5D8-4385-B405-149EFCAF95DE}" destId="{C5ED2B5A-D90F-4C58-8CF2-521AABAD2DA1}" srcOrd="3" destOrd="0" presId="urn:microsoft.com/office/officeart/2018/2/layout/IconVerticalSolidList"/>
    <dgm:cxn modelId="{E4C9BB39-AC6E-49D6-9E58-48E8A9608567}" type="presParOf" srcId="{614BA160-E5D8-4385-B405-149EFCAF95DE}" destId="{F2349E3F-EF9F-4B9F-9DA1-69F2393853D7}" srcOrd="4" destOrd="0" presId="urn:microsoft.com/office/officeart/2018/2/layout/IconVerticalSolidList"/>
    <dgm:cxn modelId="{368DFE18-8A8D-4A14-B1A3-D695531CFD50}" type="presParOf" srcId="{F2349E3F-EF9F-4B9F-9DA1-69F2393853D7}" destId="{9E5EEA13-C59F-4372-98A8-B033F0134688}" srcOrd="0" destOrd="0" presId="urn:microsoft.com/office/officeart/2018/2/layout/IconVerticalSolidList"/>
    <dgm:cxn modelId="{2344D9B0-A1F6-41EA-83FD-328E017505E1}" type="presParOf" srcId="{F2349E3F-EF9F-4B9F-9DA1-69F2393853D7}" destId="{6E9DA40C-144B-487F-AAC2-25486CDBC99C}" srcOrd="1" destOrd="0" presId="urn:microsoft.com/office/officeart/2018/2/layout/IconVerticalSolidList"/>
    <dgm:cxn modelId="{4300D9B0-0EFA-428B-9DBF-B3DB4E3C0E0A}" type="presParOf" srcId="{F2349E3F-EF9F-4B9F-9DA1-69F2393853D7}" destId="{81AEDF6B-AF17-45C1-837E-65F67BA3692F}" srcOrd="2" destOrd="0" presId="urn:microsoft.com/office/officeart/2018/2/layout/IconVerticalSolidList"/>
    <dgm:cxn modelId="{0848FE49-5E1A-457D-A848-D3A602A9FE10}" type="presParOf" srcId="{F2349E3F-EF9F-4B9F-9DA1-69F2393853D7}" destId="{53F425E3-472D-48CA-90EF-3549AD98327D}" srcOrd="3" destOrd="0" presId="urn:microsoft.com/office/officeart/2018/2/layout/IconVerticalSolidList"/>
    <dgm:cxn modelId="{76A7FE52-A529-462A-A10B-B9CC7629B9B3}" type="presParOf" srcId="{614BA160-E5D8-4385-B405-149EFCAF95DE}" destId="{E01D0D77-B05D-4BF1-9002-F61F4E3B65DA}" srcOrd="5" destOrd="0" presId="urn:microsoft.com/office/officeart/2018/2/layout/IconVerticalSolidList"/>
    <dgm:cxn modelId="{E7B8E771-A61D-454F-B92A-633D7A349C58}" type="presParOf" srcId="{614BA160-E5D8-4385-B405-149EFCAF95DE}" destId="{D0BCCDEB-7465-40EA-B227-311F69D933C9}" srcOrd="6" destOrd="0" presId="urn:microsoft.com/office/officeart/2018/2/layout/IconVerticalSolidList"/>
    <dgm:cxn modelId="{D4192365-A05B-4E93-8ECB-449219D27CB1}" type="presParOf" srcId="{D0BCCDEB-7465-40EA-B227-311F69D933C9}" destId="{67E6B938-BDFB-4DAE-BA3D-447A46B069A4}" srcOrd="0" destOrd="0" presId="urn:microsoft.com/office/officeart/2018/2/layout/IconVerticalSolidList"/>
    <dgm:cxn modelId="{6875A608-A3CC-453A-8A51-F839D7645ACE}" type="presParOf" srcId="{D0BCCDEB-7465-40EA-B227-311F69D933C9}" destId="{3C6EB011-FFA4-42DA-8CE4-75DA0EAA4665}" srcOrd="1" destOrd="0" presId="urn:microsoft.com/office/officeart/2018/2/layout/IconVerticalSolidList"/>
    <dgm:cxn modelId="{72468724-A6F4-4515-BC01-8B4F9922F1A7}" type="presParOf" srcId="{D0BCCDEB-7465-40EA-B227-311F69D933C9}" destId="{93E13891-530A-42B0-A560-6613113C6F6F}" srcOrd="2" destOrd="0" presId="urn:microsoft.com/office/officeart/2018/2/layout/IconVerticalSolidList"/>
    <dgm:cxn modelId="{25D9DE2C-7476-4C4D-AB1A-5B7AEDE8E2BC}" type="presParOf" srcId="{D0BCCDEB-7465-40EA-B227-311F69D933C9}" destId="{15FFBB24-65DE-4379-8997-45F4416F7603}" srcOrd="3" destOrd="0" presId="urn:microsoft.com/office/officeart/2018/2/layout/IconVerticalSolidList"/>
    <dgm:cxn modelId="{DD5689B5-0842-42F6-AC7D-62C5F68EABCE}" type="presParOf" srcId="{614BA160-E5D8-4385-B405-149EFCAF95DE}" destId="{E32E71E2-3898-4A37-90E7-D10092F9641B}" srcOrd="7" destOrd="0" presId="urn:microsoft.com/office/officeart/2018/2/layout/IconVerticalSolidList"/>
    <dgm:cxn modelId="{F0DD2F16-7010-4724-8A2B-651DE91625FC}" type="presParOf" srcId="{614BA160-E5D8-4385-B405-149EFCAF95DE}" destId="{ADC57E28-0ABD-4CAF-9625-1DC76F5A4607}" srcOrd="8" destOrd="0" presId="urn:microsoft.com/office/officeart/2018/2/layout/IconVerticalSolidList"/>
    <dgm:cxn modelId="{576E41C9-C543-47BC-B36F-1D4166FFD38B}" type="presParOf" srcId="{ADC57E28-0ABD-4CAF-9625-1DC76F5A4607}" destId="{A4245A17-A729-4DBB-8E89-B190FF265DF3}" srcOrd="0" destOrd="0" presId="urn:microsoft.com/office/officeart/2018/2/layout/IconVerticalSolidList"/>
    <dgm:cxn modelId="{D20513E4-75E1-4AF6-9780-F995A6E70804}" type="presParOf" srcId="{ADC57E28-0ABD-4CAF-9625-1DC76F5A4607}" destId="{014CD60B-2785-4129-B7C8-AE86CB4FAE5C}" srcOrd="1" destOrd="0" presId="urn:microsoft.com/office/officeart/2018/2/layout/IconVerticalSolidList"/>
    <dgm:cxn modelId="{563026A4-2424-4098-A7C5-3125CD201510}" type="presParOf" srcId="{ADC57E28-0ABD-4CAF-9625-1DC76F5A4607}" destId="{B7494F5D-C6D4-465F-8C3A-FA831A8BA508}" srcOrd="2" destOrd="0" presId="urn:microsoft.com/office/officeart/2018/2/layout/IconVerticalSolidList"/>
    <dgm:cxn modelId="{013AFB11-3C99-47AD-8A74-BFB0DB4687B3}" type="presParOf" srcId="{ADC57E28-0ABD-4CAF-9625-1DC76F5A4607}" destId="{CF942EFB-EC34-4B81-9D29-A2AB70D088EA}" srcOrd="3" destOrd="0" presId="urn:microsoft.com/office/officeart/2018/2/layout/IconVerticalSolidList"/>
    <dgm:cxn modelId="{E706A90E-6A9C-4BD2-B4EF-63AFAF9B787C}" type="presParOf" srcId="{614BA160-E5D8-4385-B405-149EFCAF95DE}" destId="{213EE33E-8B04-4EE3-9B4F-578E342C096A}" srcOrd="9" destOrd="0" presId="urn:microsoft.com/office/officeart/2018/2/layout/IconVerticalSolidList"/>
    <dgm:cxn modelId="{E9C1D0B5-16F7-4C18-A62C-693C39FD1360}" type="presParOf" srcId="{614BA160-E5D8-4385-B405-149EFCAF95DE}" destId="{06FBFF5A-DCEC-4A15-AFEB-6277A08E18FE}" srcOrd="10" destOrd="0" presId="urn:microsoft.com/office/officeart/2018/2/layout/IconVerticalSolidList"/>
    <dgm:cxn modelId="{41409655-1A05-48A7-8576-35C588A60257}" type="presParOf" srcId="{06FBFF5A-DCEC-4A15-AFEB-6277A08E18FE}" destId="{98342BEF-15AC-48B9-9A8D-327D9500D02C}" srcOrd="0" destOrd="0" presId="urn:microsoft.com/office/officeart/2018/2/layout/IconVerticalSolidList"/>
    <dgm:cxn modelId="{FAA11AB4-F573-4A40-B42D-9EC7679587A6}" type="presParOf" srcId="{06FBFF5A-DCEC-4A15-AFEB-6277A08E18FE}" destId="{8FA30081-D5EE-4EB2-8256-C2FD2B8FAACD}" srcOrd="1" destOrd="0" presId="urn:microsoft.com/office/officeart/2018/2/layout/IconVerticalSolidList"/>
    <dgm:cxn modelId="{10E23E36-6C99-4CC9-98A7-7448BDB2C7B4}" type="presParOf" srcId="{06FBFF5A-DCEC-4A15-AFEB-6277A08E18FE}" destId="{6328FEB8-EA60-43E9-8C40-99FEAE7B362E}" srcOrd="2" destOrd="0" presId="urn:microsoft.com/office/officeart/2018/2/layout/IconVerticalSolidList"/>
    <dgm:cxn modelId="{6BC1CA98-19C3-4DF8-84A8-F57050F3EA33}" type="presParOf" srcId="{06FBFF5A-DCEC-4A15-AFEB-6277A08E18FE}" destId="{C1CE87E9-08EB-4BE9-B5B1-360451C7EA89}"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EA725A-DB40-47E1-8D2C-1D25827B51B7}"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BE"/>
        </a:p>
      </dgm:t>
    </dgm:pt>
    <dgm:pt modelId="{C6598215-F472-4DCB-AE2C-047D79F10DFE}">
      <dgm:prSet custT="1"/>
      <dgm:spPr/>
      <dgm:t>
        <a:bodyPr/>
        <a:lstStyle/>
        <a:p>
          <a:r>
            <a:rPr lang="en-GB" sz="2000" b="0" i="0" dirty="0">
              <a:solidFill>
                <a:schemeClr val="tx1">
                  <a:lumMod val="85000"/>
                  <a:lumOff val="15000"/>
                </a:schemeClr>
              </a:solidFill>
            </a:rPr>
            <a:t>Δημιουργία τυποποιημένων κατευθυντήριων γραμμών για το σχεδιασμό μαθημάτων, εξασφαλίζοντας συνέπεια στο περιεχόμενο πριν από την τάξη, στις δραστηριότητες εντός της τάξης και στις αξιολογήσεις.</a:t>
          </a:r>
          <a:endParaRPr lang="en-BE" sz="2000" b="0" dirty="0">
            <a:solidFill>
              <a:schemeClr val="tx1">
                <a:lumMod val="85000"/>
                <a:lumOff val="15000"/>
              </a:schemeClr>
            </a:solidFill>
          </a:endParaRPr>
        </a:p>
      </dgm:t>
    </dgm:pt>
    <dgm:pt modelId="{F5635B84-AA85-43AE-B085-67357EF13967}" type="parTrans" cxnId="{3CA6BF79-E51E-4F0E-B489-0B94DA65D74E}">
      <dgm:prSet/>
      <dgm:spPr/>
      <dgm:t>
        <a:bodyPr/>
        <a:lstStyle/>
        <a:p>
          <a:endParaRPr lang="en-BE" sz="1400" b="0">
            <a:solidFill>
              <a:schemeClr val="tx1">
                <a:lumMod val="85000"/>
                <a:lumOff val="15000"/>
              </a:schemeClr>
            </a:solidFill>
          </a:endParaRPr>
        </a:p>
      </dgm:t>
    </dgm:pt>
    <dgm:pt modelId="{C8BA3F77-40A6-45E1-B468-BAE4B20AB6D6}" type="sibTrans" cxnId="{3CA6BF79-E51E-4F0E-B489-0B94DA65D74E}">
      <dgm:prSet/>
      <dgm:spPr/>
      <dgm:t>
        <a:bodyPr/>
        <a:lstStyle/>
        <a:p>
          <a:endParaRPr lang="en-BE" sz="1400" b="0">
            <a:solidFill>
              <a:schemeClr val="tx1">
                <a:lumMod val="85000"/>
                <a:lumOff val="15000"/>
              </a:schemeClr>
            </a:solidFill>
          </a:endParaRPr>
        </a:p>
      </dgm:t>
    </dgm:pt>
    <dgm:pt modelId="{816BD6D1-525C-4CF4-AC0C-7FE4430E5650}">
      <dgm:prSet custT="1"/>
      <dgm:spPr/>
      <dgm:t>
        <a:bodyPr/>
        <a:lstStyle/>
        <a:p>
          <a:r>
            <a:rPr lang="en-GB" sz="2000" b="0" i="0" dirty="0">
              <a:solidFill>
                <a:schemeClr val="tx1">
                  <a:lumMod val="85000"/>
                  <a:lumOff val="15000"/>
                </a:schemeClr>
              </a:solidFill>
            </a:rPr>
            <a:t>Κα</a:t>
          </a:r>
          <a:r>
            <a:rPr lang="en-GB" sz="2000" b="0" i="0" dirty="0" err="1">
              <a:solidFill>
                <a:schemeClr val="tx1">
                  <a:lumMod val="85000"/>
                  <a:lumOff val="15000"/>
                </a:schemeClr>
              </a:solidFill>
            </a:rPr>
            <a:t>θορισμός</a:t>
          </a:r>
          <a:r>
            <a:rPr lang="en-GB" sz="2000" b="0" i="0" dirty="0">
              <a:solidFill>
                <a:schemeClr val="tx1">
                  <a:lumMod val="85000"/>
                  <a:lumOff val="15000"/>
                </a:schemeClr>
              </a:solidFill>
            </a:rPr>
            <a:t> σα</a:t>
          </a:r>
          <a:r>
            <a:rPr lang="en-GB" sz="2000" b="0" i="0" dirty="0" err="1">
              <a:solidFill>
                <a:schemeClr val="tx1">
                  <a:lumMod val="85000"/>
                  <a:lumOff val="15000"/>
                </a:schemeClr>
              </a:solidFill>
            </a:rPr>
            <a:t>φών</a:t>
          </a:r>
          <a:r>
            <a:rPr lang="en-GB" sz="2000" b="0" i="0" dirty="0">
              <a:solidFill>
                <a:schemeClr val="tx1">
                  <a:lumMod val="85000"/>
                  <a:lumOff val="15000"/>
                </a:schemeClr>
              </a:solidFill>
            </a:rPr>
            <a:t> </a:t>
          </a:r>
          <a:r>
            <a:rPr lang="en-GB" sz="2000" b="0" i="0" dirty="0" err="1">
              <a:solidFill>
                <a:schemeClr val="tx1">
                  <a:lumMod val="85000"/>
                  <a:lumOff val="15000"/>
                </a:schemeClr>
              </a:solidFill>
            </a:rPr>
            <a:t>ρόλων</a:t>
          </a:r>
          <a:r>
            <a:rPr lang="en-GB" sz="2000" b="0" i="0" dirty="0">
              <a:solidFill>
                <a:schemeClr val="tx1">
                  <a:lumMod val="85000"/>
                  <a:lumOff val="15000"/>
                </a:schemeClr>
              </a:solidFill>
            </a:rPr>
            <a:t> και α</a:t>
          </a:r>
          <a:r>
            <a:rPr lang="en-GB" sz="2000" b="0" i="0" dirty="0" err="1">
              <a:solidFill>
                <a:schemeClr val="tx1">
                  <a:lumMod val="85000"/>
                  <a:lumOff val="15000"/>
                </a:schemeClr>
              </a:solidFill>
            </a:rPr>
            <a:t>ρμοδιοτήτων</a:t>
          </a:r>
          <a:r>
            <a:rPr lang="en-GB" sz="2000" b="0" i="0" dirty="0">
              <a:solidFill>
                <a:schemeClr val="tx1">
                  <a:lumMod val="85000"/>
                  <a:lumOff val="15000"/>
                </a:schemeClr>
              </a:solidFill>
            </a:rPr>
            <a:t> </a:t>
          </a:r>
          <a:r>
            <a:rPr lang="en-GB" sz="2000" b="0" i="0" dirty="0" err="1">
              <a:solidFill>
                <a:schemeClr val="tx1">
                  <a:lumMod val="85000"/>
                  <a:lumOff val="15000"/>
                </a:schemeClr>
              </a:solidFill>
            </a:rPr>
            <a:t>γι</a:t>
          </a:r>
          <a:r>
            <a:rPr lang="en-GB" sz="2000" b="0" i="0" dirty="0">
              <a:solidFill>
                <a:schemeClr val="tx1">
                  <a:lumMod val="85000"/>
                  <a:lumOff val="15000"/>
                </a:schemeClr>
              </a:solidFill>
            </a:rPr>
            <a:t>α τους εκπαιδευτικούς κατά την εφαρμογή του </a:t>
          </a:r>
          <a:r>
            <a:rPr lang="el-GR" sz="2000" b="0" i="0" dirty="0">
              <a:solidFill>
                <a:schemeClr val="tx1">
                  <a:lumMod val="85000"/>
                  <a:lumOff val="15000"/>
                </a:schemeClr>
              </a:solidFill>
            </a:rPr>
            <a:t>ανεστραμμένου μοντέλου.</a:t>
          </a:r>
          <a:endParaRPr lang="en-BE" sz="2000" b="0" dirty="0">
            <a:solidFill>
              <a:schemeClr val="tx1">
                <a:lumMod val="85000"/>
                <a:lumOff val="15000"/>
              </a:schemeClr>
            </a:solidFill>
          </a:endParaRPr>
        </a:p>
      </dgm:t>
    </dgm:pt>
    <dgm:pt modelId="{E1FC0737-026F-459E-BED1-D63D8A4289EB}" type="parTrans" cxnId="{10B4864B-1E72-4B3C-B57D-FBB172F6C917}">
      <dgm:prSet/>
      <dgm:spPr/>
      <dgm:t>
        <a:bodyPr/>
        <a:lstStyle/>
        <a:p>
          <a:endParaRPr lang="en-BE" sz="1400" b="0">
            <a:solidFill>
              <a:schemeClr val="tx1">
                <a:lumMod val="85000"/>
                <a:lumOff val="15000"/>
              </a:schemeClr>
            </a:solidFill>
          </a:endParaRPr>
        </a:p>
      </dgm:t>
    </dgm:pt>
    <dgm:pt modelId="{A7C3CC2E-DB05-4AAF-AD3A-51F8DB31A356}" type="sibTrans" cxnId="{10B4864B-1E72-4B3C-B57D-FBB172F6C917}">
      <dgm:prSet/>
      <dgm:spPr/>
      <dgm:t>
        <a:bodyPr/>
        <a:lstStyle/>
        <a:p>
          <a:endParaRPr lang="en-BE" sz="1400" b="0">
            <a:solidFill>
              <a:schemeClr val="tx1">
                <a:lumMod val="85000"/>
                <a:lumOff val="15000"/>
              </a:schemeClr>
            </a:solidFill>
          </a:endParaRPr>
        </a:p>
      </dgm:t>
    </dgm:pt>
    <dgm:pt modelId="{B6D524A8-3BA9-4C30-981A-1FE810077B93}">
      <dgm:prSet custT="1"/>
      <dgm:spPr/>
      <dgm:t>
        <a:bodyPr/>
        <a:lstStyle/>
        <a:p>
          <a:r>
            <a:rPr lang="en-GB" sz="2000" b="0" i="0">
              <a:solidFill>
                <a:schemeClr val="tx1">
                  <a:lumMod val="85000"/>
                  <a:lumOff val="15000"/>
                </a:schemeClr>
              </a:solidFill>
            </a:rPr>
            <a:t>Ανάπτυξη κριτηρίων αξιολόγησης για τη μέτρηση της αποτελεσματικότητας της ανεστραμμένης τάξης σε διάφορα τμήματα.</a:t>
          </a:r>
          <a:endParaRPr lang="en-BE" sz="2000" b="0">
            <a:solidFill>
              <a:schemeClr val="tx1">
                <a:lumMod val="85000"/>
                <a:lumOff val="15000"/>
              </a:schemeClr>
            </a:solidFill>
          </a:endParaRPr>
        </a:p>
      </dgm:t>
    </dgm:pt>
    <dgm:pt modelId="{9CC5D609-6E5C-4912-B4BA-2267875832B6}" type="parTrans" cxnId="{E51811D6-34E2-4580-84CA-1A176425A0D7}">
      <dgm:prSet/>
      <dgm:spPr/>
      <dgm:t>
        <a:bodyPr/>
        <a:lstStyle/>
        <a:p>
          <a:endParaRPr lang="en-BE" sz="1400" b="0">
            <a:solidFill>
              <a:schemeClr val="tx1">
                <a:lumMod val="85000"/>
                <a:lumOff val="15000"/>
              </a:schemeClr>
            </a:solidFill>
          </a:endParaRPr>
        </a:p>
      </dgm:t>
    </dgm:pt>
    <dgm:pt modelId="{767ED8C4-BE97-4A5B-96BC-3ABCD28CF975}" type="sibTrans" cxnId="{E51811D6-34E2-4580-84CA-1A176425A0D7}">
      <dgm:prSet/>
      <dgm:spPr/>
      <dgm:t>
        <a:bodyPr/>
        <a:lstStyle/>
        <a:p>
          <a:endParaRPr lang="en-BE" sz="1400" b="0">
            <a:solidFill>
              <a:schemeClr val="tx1">
                <a:lumMod val="85000"/>
                <a:lumOff val="15000"/>
              </a:schemeClr>
            </a:solidFill>
          </a:endParaRPr>
        </a:p>
      </dgm:t>
    </dgm:pt>
    <dgm:pt modelId="{14DDC367-3F79-432C-9A31-17AFAA27A75A}" type="pres">
      <dgm:prSet presAssocID="{8DEA725A-DB40-47E1-8D2C-1D25827B51B7}" presName="diagram" presStyleCnt="0">
        <dgm:presLayoutVars>
          <dgm:dir/>
          <dgm:resizeHandles val="exact"/>
        </dgm:presLayoutVars>
      </dgm:prSet>
      <dgm:spPr/>
    </dgm:pt>
    <dgm:pt modelId="{78F1C5CF-0A05-4B0B-9B93-1881388F4614}" type="pres">
      <dgm:prSet presAssocID="{C6598215-F472-4DCB-AE2C-047D79F10DFE}" presName="node" presStyleLbl="node1" presStyleIdx="0" presStyleCnt="3">
        <dgm:presLayoutVars>
          <dgm:bulletEnabled val="1"/>
        </dgm:presLayoutVars>
      </dgm:prSet>
      <dgm:spPr/>
    </dgm:pt>
    <dgm:pt modelId="{229D0AF4-3747-428A-A508-F069D9D82FFB}" type="pres">
      <dgm:prSet presAssocID="{C8BA3F77-40A6-45E1-B468-BAE4B20AB6D6}" presName="sibTrans" presStyleCnt="0"/>
      <dgm:spPr/>
    </dgm:pt>
    <dgm:pt modelId="{1035780D-7A9B-43BB-BFBB-1691E3773217}" type="pres">
      <dgm:prSet presAssocID="{816BD6D1-525C-4CF4-AC0C-7FE4430E5650}" presName="node" presStyleLbl="node1" presStyleIdx="1" presStyleCnt="3">
        <dgm:presLayoutVars>
          <dgm:bulletEnabled val="1"/>
        </dgm:presLayoutVars>
      </dgm:prSet>
      <dgm:spPr/>
    </dgm:pt>
    <dgm:pt modelId="{731CC0CA-0D59-4DB3-BE89-799AA14B2D52}" type="pres">
      <dgm:prSet presAssocID="{A7C3CC2E-DB05-4AAF-AD3A-51F8DB31A356}" presName="sibTrans" presStyleCnt="0"/>
      <dgm:spPr/>
    </dgm:pt>
    <dgm:pt modelId="{9E6F4601-240D-4C76-B48E-A6BFF816B6E2}" type="pres">
      <dgm:prSet presAssocID="{B6D524A8-3BA9-4C30-981A-1FE810077B93}" presName="node" presStyleLbl="node1" presStyleIdx="2" presStyleCnt="3">
        <dgm:presLayoutVars>
          <dgm:bulletEnabled val="1"/>
        </dgm:presLayoutVars>
      </dgm:prSet>
      <dgm:spPr/>
    </dgm:pt>
  </dgm:ptLst>
  <dgm:cxnLst>
    <dgm:cxn modelId="{EEEC230D-017A-4563-BEE6-C241AA8500FD}" type="presOf" srcId="{816BD6D1-525C-4CF4-AC0C-7FE4430E5650}" destId="{1035780D-7A9B-43BB-BFBB-1691E3773217}" srcOrd="0" destOrd="0" presId="urn:microsoft.com/office/officeart/2005/8/layout/default"/>
    <dgm:cxn modelId="{10B4864B-1E72-4B3C-B57D-FBB172F6C917}" srcId="{8DEA725A-DB40-47E1-8D2C-1D25827B51B7}" destId="{816BD6D1-525C-4CF4-AC0C-7FE4430E5650}" srcOrd="1" destOrd="0" parTransId="{E1FC0737-026F-459E-BED1-D63D8A4289EB}" sibTransId="{A7C3CC2E-DB05-4AAF-AD3A-51F8DB31A356}"/>
    <dgm:cxn modelId="{2548CD52-763F-4EE8-8412-FF358A5A6772}" type="presOf" srcId="{C6598215-F472-4DCB-AE2C-047D79F10DFE}" destId="{78F1C5CF-0A05-4B0B-9B93-1881388F4614}" srcOrd="0" destOrd="0" presId="urn:microsoft.com/office/officeart/2005/8/layout/default"/>
    <dgm:cxn modelId="{3CA6BF79-E51E-4F0E-B489-0B94DA65D74E}" srcId="{8DEA725A-DB40-47E1-8D2C-1D25827B51B7}" destId="{C6598215-F472-4DCB-AE2C-047D79F10DFE}" srcOrd="0" destOrd="0" parTransId="{F5635B84-AA85-43AE-B085-67357EF13967}" sibTransId="{C8BA3F77-40A6-45E1-B468-BAE4B20AB6D6}"/>
    <dgm:cxn modelId="{E51811D6-34E2-4580-84CA-1A176425A0D7}" srcId="{8DEA725A-DB40-47E1-8D2C-1D25827B51B7}" destId="{B6D524A8-3BA9-4C30-981A-1FE810077B93}" srcOrd="2" destOrd="0" parTransId="{9CC5D609-6E5C-4912-B4BA-2267875832B6}" sibTransId="{767ED8C4-BE97-4A5B-96BC-3ABCD28CF975}"/>
    <dgm:cxn modelId="{086BE6EE-6AC3-4028-B16B-6614B60ABD12}" type="presOf" srcId="{8DEA725A-DB40-47E1-8D2C-1D25827B51B7}" destId="{14DDC367-3F79-432C-9A31-17AFAA27A75A}" srcOrd="0" destOrd="0" presId="urn:microsoft.com/office/officeart/2005/8/layout/default"/>
    <dgm:cxn modelId="{36AFD0F1-8458-4CD4-8B48-2FC5B3A8B59E}" type="presOf" srcId="{B6D524A8-3BA9-4C30-981A-1FE810077B93}" destId="{9E6F4601-240D-4C76-B48E-A6BFF816B6E2}" srcOrd="0" destOrd="0" presId="urn:microsoft.com/office/officeart/2005/8/layout/default"/>
    <dgm:cxn modelId="{B6332F2D-8F7A-405F-94A3-160926FB4042}" type="presParOf" srcId="{14DDC367-3F79-432C-9A31-17AFAA27A75A}" destId="{78F1C5CF-0A05-4B0B-9B93-1881388F4614}" srcOrd="0" destOrd="0" presId="urn:microsoft.com/office/officeart/2005/8/layout/default"/>
    <dgm:cxn modelId="{2DBCA17A-021B-4E46-B5C6-2E9687E81950}" type="presParOf" srcId="{14DDC367-3F79-432C-9A31-17AFAA27A75A}" destId="{229D0AF4-3747-428A-A508-F069D9D82FFB}" srcOrd="1" destOrd="0" presId="urn:microsoft.com/office/officeart/2005/8/layout/default"/>
    <dgm:cxn modelId="{458CB6AA-B20A-4EAC-BD51-2A32A7AB40E7}" type="presParOf" srcId="{14DDC367-3F79-432C-9A31-17AFAA27A75A}" destId="{1035780D-7A9B-43BB-BFBB-1691E3773217}" srcOrd="2" destOrd="0" presId="urn:microsoft.com/office/officeart/2005/8/layout/default"/>
    <dgm:cxn modelId="{E3B45327-7E9C-4FA4-BA22-9F4BDE13770B}" type="presParOf" srcId="{14DDC367-3F79-432C-9A31-17AFAA27A75A}" destId="{731CC0CA-0D59-4DB3-BE89-799AA14B2D52}" srcOrd="3" destOrd="0" presId="urn:microsoft.com/office/officeart/2005/8/layout/default"/>
    <dgm:cxn modelId="{B62EA552-D88A-4FDF-BD5D-C06057056345}" type="presParOf" srcId="{14DDC367-3F79-432C-9A31-17AFAA27A75A}" destId="{9E6F4601-240D-4C76-B48E-A6BFF816B6E2}"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6446A5-4D78-404C-9661-7A167FD8490C}" type="doc">
      <dgm:prSet loTypeId="urn:microsoft.com/office/officeart/2005/8/layout/chevron2" loCatId="process" qsTypeId="urn:microsoft.com/office/officeart/2005/8/quickstyle/simple1" qsCatId="simple" csTypeId="urn:microsoft.com/office/officeart/2005/8/colors/accent6_2" csCatId="accent6"/>
      <dgm:spPr/>
      <dgm:t>
        <a:bodyPr/>
        <a:lstStyle/>
        <a:p>
          <a:endParaRPr lang="en-US"/>
        </a:p>
      </dgm:t>
    </dgm:pt>
    <dgm:pt modelId="{62EC78DF-C08D-4492-A55C-01E9498417F7}">
      <dgm:prSet/>
      <dgm:spPr/>
      <dgm:t>
        <a:bodyPr/>
        <a:lstStyle/>
        <a:p>
          <a:r>
            <a:rPr lang="en-GB" dirty="0"/>
            <a:t>Ενδιαφέρον και διαδραστικό περιεχόμενο:</a:t>
          </a:r>
          <a:endParaRPr lang="en-US" dirty="0"/>
        </a:p>
      </dgm:t>
    </dgm:pt>
    <dgm:pt modelId="{E40224D1-FE27-431A-B5F5-3C73DA63D63C}" type="parTrans" cxnId="{8F5EFF83-44ED-4E90-A576-08B6D90C81D5}">
      <dgm:prSet/>
      <dgm:spPr/>
      <dgm:t>
        <a:bodyPr/>
        <a:lstStyle/>
        <a:p>
          <a:endParaRPr lang="en-US"/>
        </a:p>
      </dgm:t>
    </dgm:pt>
    <dgm:pt modelId="{A8B4DEEC-C394-4643-B45F-008712C65959}" type="sibTrans" cxnId="{8F5EFF83-44ED-4E90-A576-08B6D90C81D5}">
      <dgm:prSet/>
      <dgm:spPr/>
      <dgm:t>
        <a:bodyPr/>
        <a:lstStyle/>
        <a:p>
          <a:endParaRPr lang="en-US"/>
        </a:p>
      </dgm:t>
    </dgm:pt>
    <dgm:pt modelId="{92C2C122-D1EB-4A44-A4E6-701F1F2FCA9D}">
      <dgm:prSet/>
      <dgm:spPr/>
      <dgm:t>
        <a:bodyPr/>
        <a:lstStyle/>
        <a:p>
          <a:r>
            <a:rPr lang="en-GB" dirty="0"/>
            <a:t>Χρησιμοποιήστε στοιχεία πολυμέσων, όπως βίντεο, προσομοιώσεις και κουίζ.</a:t>
          </a:r>
          <a:endParaRPr lang="en-US" dirty="0"/>
        </a:p>
      </dgm:t>
    </dgm:pt>
    <dgm:pt modelId="{131A6EE0-63A4-4B69-9CBF-7302540F6098}" type="parTrans" cxnId="{BF9B1EE1-5A22-4B19-8C48-5077815AC43D}">
      <dgm:prSet/>
      <dgm:spPr/>
      <dgm:t>
        <a:bodyPr/>
        <a:lstStyle/>
        <a:p>
          <a:endParaRPr lang="en-US"/>
        </a:p>
      </dgm:t>
    </dgm:pt>
    <dgm:pt modelId="{59EBC807-735E-40E9-8D3E-AEE3BFD46039}" type="sibTrans" cxnId="{BF9B1EE1-5A22-4B19-8C48-5077815AC43D}">
      <dgm:prSet/>
      <dgm:spPr/>
      <dgm:t>
        <a:bodyPr/>
        <a:lstStyle/>
        <a:p>
          <a:endParaRPr lang="en-US"/>
        </a:p>
      </dgm:t>
    </dgm:pt>
    <dgm:pt modelId="{6DB7F9FB-B568-4E81-B48C-EEDDF9DB2D97}">
      <dgm:prSet/>
      <dgm:spPr/>
      <dgm:t>
        <a:bodyPr/>
        <a:lstStyle/>
        <a:p>
          <a:r>
            <a:rPr lang="en-GB" dirty="0"/>
            <a:t>Προσέξτε τα διαφορετικά στυλ μάθησης και ενισχύστε τη δέσμευση των μαθητών.</a:t>
          </a:r>
          <a:endParaRPr lang="en-US" dirty="0"/>
        </a:p>
      </dgm:t>
    </dgm:pt>
    <dgm:pt modelId="{63618DB1-3209-41A1-8015-C19C3ACA194A}" type="parTrans" cxnId="{B99F84F5-3EEA-4FAB-8610-43130A17B0F9}">
      <dgm:prSet/>
      <dgm:spPr/>
      <dgm:t>
        <a:bodyPr/>
        <a:lstStyle/>
        <a:p>
          <a:endParaRPr lang="en-US"/>
        </a:p>
      </dgm:t>
    </dgm:pt>
    <dgm:pt modelId="{64110765-1D41-4E04-8329-22BFE99764AD}" type="sibTrans" cxnId="{B99F84F5-3EEA-4FAB-8610-43130A17B0F9}">
      <dgm:prSet/>
      <dgm:spPr/>
      <dgm:t>
        <a:bodyPr/>
        <a:lstStyle/>
        <a:p>
          <a:endParaRPr lang="en-US"/>
        </a:p>
      </dgm:t>
    </dgm:pt>
    <dgm:pt modelId="{13482DC5-3B38-4C0D-B00D-1685D798B018}">
      <dgm:prSet/>
      <dgm:spPr/>
      <dgm:t>
        <a:bodyPr/>
        <a:lstStyle/>
        <a:p>
          <a:r>
            <a:rPr lang="en-GB"/>
            <a:t>Σαφείς μαθησιακοί στόχοι:</a:t>
          </a:r>
          <a:endParaRPr lang="en-US"/>
        </a:p>
      </dgm:t>
    </dgm:pt>
    <dgm:pt modelId="{28C8B33F-43F7-4B72-93EC-9860E55259C4}" type="parTrans" cxnId="{80E8B35E-9672-45AF-852E-75E0C4C35DE1}">
      <dgm:prSet/>
      <dgm:spPr/>
      <dgm:t>
        <a:bodyPr/>
        <a:lstStyle/>
        <a:p>
          <a:endParaRPr lang="en-US"/>
        </a:p>
      </dgm:t>
    </dgm:pt>
    <dgm:pt modelId="{28D1E8B3-2341-4720-B3B7-43EFE06A978F}" type="sibTrans" cxnId="{80E8B35E-9672-45AF-852E-75E0C4C35DE1}">
      <dgm:prSet/>
      <dgm:spPr/>
      <dgm:t>
        <a:bodyPr/>
        <a:lstStyle/>
        <a:p>
          <a:endParaRPr lang="en-US"/>
        </a:p>
      </dgm:t>
    </dgm:pt>
    <dgm:pt modelId="{71207964-727E-480F-9CCD-598A549F6FB0}">
      <dgm:prSet/>
      <dgm:spPr/>
      <dgm:t>
        <a:bodyPr/>
        <a:lstStyle/>
        <a:p>
          <a:r>
            <a:rPr lang="en-GB" dirty="0"/>
            <a:t>Επικοινωνήστε τους μαθησιακούς στόχους που ευθυγραμμίζονται με τα αποτελέσματα του μαθήματος.</a:t>
          </a:r>
          <a:endParaRPr lang="en-US" dirty="0"/>
        </a:p>
      </dgm:t>
    </dgm:pt>
    <dgm:pt modelId="{435F6F68-7E12-40C4-A0BB-4BCC3F351F52}" type="parTrans" cxnId="{FDFEBCED-7E0A-4772-A2A3-39AA27645016}">
      <dgm:prSet/>
      <dgm:spPr/>
      <dgm:t>
        <a:bodyPr/>
        <a:lstStyle/>
        <a:p>
          <a:endParaRPr lang="en-US"/>
        </a:p>
      </dgm:t>
    </dgm:pt>
    <dgm:pt modelId="{C4646CF0-93AD-462C-999A-ACE235A4D950}" type="sibTrans" cxnId="{FDFEBCED-7E0A-4772-A2A3-39AA27645016}">
      <dgm:prSet/>
      <dgm:spPr/>
      <dgm:t>
        <a:bodyPr/>
        <a:lstStyle/>
        <a:p>
          <a:endParaRPr lang="en-US"/>
        </a:p>
      </dgm:t>
    </dgm:pt>
    <dgm:pt modelId="{CBC1E1E2-E244-4E8B-BBBA-CD773B75459E}">
      <dgm:prSet/>
      <dgm:spPr/>
      <dgm:t>
        <a:bodyPr/>
        <a:lstStyle/>
        <a:p>
          <a:r>
            <a:rPr lang="en-GB" dirty="0"/>
            <a:t>Διατηρήστε τη συνοχή και τη συνάφεια των μαθημάτων με εναλλασσόμενα μαθήματα.</a:t>
          </a:r>
          <a:endParaRPr lang="en-US" dirty="0"/>
        </a:p>
      </dgm:t>
    </dgm:pt>
    <dgm:pt modelId="{A449D033-57D4-4DD0-8C1B-9E4F054853A2}" type="parTrans" cxnId="{49B871A8-9D07-47F9-90EF-C66200F45EA0}">
      <dgm:prSet/>
      <dgm:spPr/>
      <dgm:t>
        <a:bodyPr/>
        <a:lstStyle/>
        <a:p>
          <a:endParaRPr lang="en-US"/>
        </a:p>
      </dgm:t>
    </dgm:pt>
    <dgm:pt modelId="{6BBDE244-A29D-4EC4-9D6E-DBE381ED21B7}" type="sibTrans" cxnId="{49B871A8-9D07-47F9-90EF-C66200F45EA0}">
      <dgm:prSet/>
      <dgm:spPr/>
      <dgm:t>
        <a:bodyPr/>
        <a:lstStyle/>
        <a:p>
          <a:endParaRPr lang="en-US"/>
        </a:p>
      </dgm:t>
    </dgm:pt>
    <dgm:pt modelId="{B1CDCC2C-0711-4826-AFA8-85E3089849BB}">
      <dgm:prSet/>
      <dgm:spPr/>
      <dgm:t>
        <a:bodyPr/>
        <a:lstStyle/>
        <a:p>
          <a:r>
            <a:rPr lang="en-GB"/>
            <a:t>Ενεργητική μάθηση στην τάξη:</a:t>
          </a:r>
          <a:endParaRPr lang="en-US"/>
        </a:p>
      </dgm:t>
    </dgm:pt>
    <dgm:pt modelId="{7C6C0D79-9404-4AFD-8B3C-25AAC6850F75}" type="parTrans" cxnId="{8BB0E52F-A8AC-4D02-A40D-7D741B4BAEBE}">
      <dgm:prSet/>
      <dgm:spPr/>
      <dgm:t>
        <a:bodyPr/>
        <a:lstStyle/>
        <a:p>
          <a:endParaRPr lang="en-US"/>
        </a:p>
      </dgm:t>
    </dgm:pt>
    <dgm:pt modelId="{D5684C3B-1236-4EC0-8485-75FB1EC6072F}" type="sibTrans" cxnId="{8BB0E52F-A8AC-4D02-A40D-7D741B4BAEBE}">
      <dgm:prSet/>
      <dgm:spPr/>
      <dgm:t>
        <a:bodyPr/>
        <a:lstStyle/>
        <a:p>
          <a:endParaRPr lang="en-US"/>
        </a:p>
      </dgm:t>
    </dgm:pt>
    <dgm:pt modelId="{A8307454-22F6-4446-905B-DEC1E1142D36}">
      <dgm:prSet/>
      <dgm:spPr/>
      <dgm:t>
        <a:bodyPr/>
        <a:lstStyle/>
        <a:p>
          <a:r>
            <a:rPr lang="en-GB" dirty="0"/>
            <a:t>Δραστηριότητες σχεδιασμού που προωθούν την κριτική σκέψη και τη συνεργασία.</a:t>
          </a:r>
          <a:endParaRPr lang="en-US" dirty="0"/>
        </a:p>
      </dgm:t>
    </dgm:pt>
    <dgm:pt modelId="{C0B820E2-80A2-4483-8883-13527BE37405}" type="parTrans" cxnId="{9B2B96E8-9F25-46F3-AC4A-12AFE3E8DB11}">
      <dgm:prSet/>
      <dgm:spPr/>
      <dgm:t>
        <a:bodyPr/>
        <a:lstStyle/>
        <a:p>
          <a:endParaRPr lang="en-US"/>
        </a:p>
      </dgm:t>
    </dgm:pt>
    <dgm:pt modelId="{44E4471C-337D-4746-806D-150B95B8463C}" type="sibTrans" cxnId="{9B2B96E8-9F25-46F3-AC4A-12AFE3E8DB11}">
      <dgm:prSet/>
      <dgm:spPr/>
      <dgm:t>
        <a:bodyPr/>
        <a:lstStyle/>
        <a:p>
          <a:endParaRPr lang="en-US"/>
        </a:p>
      </dgm:t>
    </dgm:pt>
    <dgm:pt modelId="{4FCD7C93-20FA-4E0E-90DD-C8C93DD0CEDC}">
      <dgm:prSet/>
      <dgm:spPr/>
      <dgm:t>
        <a:bodyPr/>
        <a:lstStyle/>
        <a:p>
          <a:r>
            <a:rPr lang="en-GB" dirty="0"/>
            <a:t>Διευκόλυνση της εφαρμογής των γνώσεων μέσω της επίλυσης προβλημάτων και συζητήσεων.</a:t>
          </a:r>
          <a:endParaRPr lang="en-US" dirty="0"/>
        </a:p>
      </dgm:t>
    </dgm:pt>
    <dgm:pt modelId="{F2A59BA2-A8EB-4B37-84C6-87EEC3C7FF8D}" type="parTrans" cxnId="{10038ADB-3CA2-45AF-8DF7-8F7E5EF2CC2C}">
      <dgm:prSet/>
      <dgm:spPr/>
      <dgm:t>
        <a:bodyPr/>
        <a:lstStyle/>
        <a:p>
          <a:endParaRPr lang="en-US"/>
        </a:p>
      </dgm:t>
    </dgm:pt>
    <dgm:pt modelId="{F9F2B6CE-CD16-481B-96B9-BB7FB21BCF0F}" type="sibTrans" cxnId="{10038ADB-3CA2-45AF-8DF7-8F7E5EF2CC2C}">
      <dgm:prSet/>
      <dgm:spPr/>
      <dgm:t>
        <a:bodyPr/>
        <a:lstStyle/>
        <a:p>
          <a:endParaRPr lang="en-US"/>
        </a:p>
      </dgm:t>
    </dgm:pt>
    <dgm:pt modelId="{306BD8FC-09F1-4181-8E4C-9EDB8AB39C44}">
      <dgm:prSet/>
      <dgm:spPr/>
      <dgm:t>
        <a:bodyPr/>
        <a:lstStyle/>
        <a:p>
          <a:r>
            <a:rPr lang="en-GB"/>
            <a:t>Έγκαιρη ανατροφοδότηση:</a:t>
          </a:r>
          <a:endParaRPr lang="en-US"/>
        </a:p>
      </dgm:t>
    </dgm:pt>
    <dgm:pt modelId="{32E4F342-097C-4E99-BED4-4E424B536FC7}" type="parTrans" cxnId="{4EA47A8C-D69F-4182-AB94-DB8511304EFB}">
      <dgm:prSet/>
      <dgm:spPr/>
      <dgm:t>
        <a:bodyPr/>
        <a:lstStyle/>
        <a:p>
          <a:endParaRPr lang="en-US"/>
        </a:p>
      </dgm:t>
    </dgm:pt>
    <dgm:pt modelId="{A0C40B7C-A14A-461A-A78E-CFCF11713E4B}" type="sibTrans" cxnId="{4EA47A8C-D69F-4182-AB94-DB8511304EFB}">
      <dgm:prSet/>
      <dgm:spPr/>
      <dgm:t>
        <a:bodyPr/>
        <a:lstStyle/>
        <a:p>
          <a:endParaRPr lang="en-US"/>
        </a:p>
      </dgm:t>
    </dgm:pt>
    <dgm:pt modelId="{A768930F-36E0-403C-996A-A8D4B8F0CA99}">
      <dgm:prSet/>
      <dgm:spPr/>
      <dgm:t>
        <a:bodyPr/>
        <a:lstStyle/>
        <a:p>
          <a:r>
            <a:rPr lang="en-GB" dirty="0"/>
            <a:t>Παροχή εποικοδομητικής ανατροφοδότησης για τις εργασίες πριν από την τάξη και τις δραστηριότητες μέσα στην τάξη.</a:t>
          </a:r>
          <a:endParaRPr lang="en-US" dirty="0"/>
        </a:p>
      </dgm:t>
    </dgm:pt>
    <dgm:pt modelId="{9D6E4456-EE44-4D6D-B403-07592CA16D50}" type="parTrans" cxnId="{3CB5EBB6-7D58-4DB5-B789-3BAA0C8A4286}">
      <dgm:prSet/>
      <dgm:spPr/>
      <dgm:t>
        <a:bodyPr/>
        <a:lstStyle/>
        <a:p>
          <a:endParaRPr lang="en-US"/>
        </a:p>
      </dgm:t>
    </dgm:pt>
    <dgm:pt modelId="{0745CECC-5FE6-4409-9467-CD0C16146E87}" type="sibTrans" cxnId="{3CB5EBB6-7D58-4DB5-B789-3BAA0C8A4286}">
      <dgm:prSet/>
      <dgm:spPr/>
      <dgm:t>
        <a:bodyPr/>
        <a:lstStyle/>
        <a:p>
          <a:endParaRPr lang="en-US"/>
        </a:p>
      </dgm:t>
    </dgm:pt>
    <dgm:pt modelId="{221787F6-0325-42BD-A537-C99E2441E704}">
      <dgm:prSet/>
      <dgm:spPr/>
      <dgm:t>
        <a:bodyPr/>
        <a:lstStyle/>
        <a:p>
          <a:r>
            <a:rPr lang="en-GB" dirty="0"/>
            <a:t>Χρησιμοποιήστε διαμορφωτικές αξιολογήσεις για να μετρήσετε την κατανόηση και να προσαρμόσετε τις στρατηγικές διδασκαλίας.</a:t>
          </a:r>
          <a:endParaRPr lang="en-US" dirty="0"/>
        </a:p>
      </dgm:t>
    </dgm:pt>
    <dgm:pt modelId="{FD59FC7F-EAEA-4372-80E9-E5B6DF2FF1B3}" type="parTrans" cxnId="{93545BA1-2B63-4DD1-AF5B-43E92D87DEF7}">
      <dgm:prSet/>
      <dgm:spPr/>
      <dgm:t>
        <a:bodyPr/>
        <a:lstStyle/>
        <a:p>
          <a:endParaRPr lang="en-US"/>
        </a:p>
      </dgm:t>
    </dgm:pt>
    <dgm:pt modelId="{DA9EF138-C0F8-49FC-BD6E-1307BA3D3DAA}" type="sibTrans" cxnId="{93545BA1-2B63-4DD1-AF5B-43E92D87DEF7}">
      <dgm:prSet/>
      <dgm:spPr/>
      <dgm:t>
        <a:bodyPr/>
        <a:lstStyle/>
        <a:p>
          <a:endParaRPr lang="en-US"/>
        </a:p>
      </dgm:t>
    </dgm:pt>
    <dgm:pt modelId="{0888CF15-DAEE-4CF7-9767-C3A1BC1D23B4}">
      <dgm:prSet/>
      <dgm:spPr/>
      <dgm:t>
        <a:bodyPr/>
        <a:lstStyle/>
        <a:p>
          <a:r>
            <a:rPr lang="en-GB"/>
            <a:t>Ενσωμάτωση της εκπαιδευτικής τεχνολογίας:</a:t>
          </a:r>
          <a:endParaRPr lang="en-US"/>
        </a:p>
      </dgm:t>
    </dgm:pt>
    <dgm:pt modelId="{B1541403-8E10-4596-B6DF-99916A2AD0BA}" type="parTrans" cxnId="{0ABFD46C-0545-47B2-B4C3-8CD1B618677E}">
      <dgm:prSet/>
      <dgm:spPr/>
      <dgm:t>
        <a:bodyPr/>
        <a:lstStyle/>
        <a:p>
          <a:endParaRPr lang="en-US"/>
        </a:p>
      </dgm:t>
    </dgm:pt>
    <dgm:pt modelId="{94671BA2-2C20-4ECB-9363-2537BCA34244}" type="sibTrans" cxnId="{0ABFD46C-0545-47B2-B4C3-8CD1B618677E}">
      <dgm:prSet/>
      <dgm:spPr/>
      <dgm:t>
        <a:bodyPr/>
        <a:lstStyle/>
        <a:p>
          <a:endParaRPr lang="en-US"/>
        </a:p>
      </dgm:t>
    </dgm:pt>
    <dgm:pt modelId="{8B889D2D-540D-4BDB-A57D-88E58E19F73D}">
      <dgm:prSet/>
      <dgm:spPr/>
      <dgm:t>
        <a:bodyPr/>
        <a:lstStyle/>
        <a:p>
          <a:r>
            <a:rPr lang="en-GB" dirty="0"/>
            <a:t>Χρησιμοποιήστε διαδραστικές πλατφόρμες, εικονικά εργαστήρια και εργαλεία συνεργασίας.</a:t>
          </a:r>
          <a:endParaRPr lang="en-US" dirty="0"/>
        </a:p>
      </dgm:t>
    </dgm:pt>
    <dgm:pt modelId="{39C68548-0BC7-4A3C-8AEB-4A90753E5B38}" type="parTrans" cxnId="{14C3F46A-6FD4-4578-8D32-ED46B400408E}">
      <dgm:prSet/>
      <dgm:spPr/>
      <dgm:t>
        <a:bodyPr/>
        <a:lstStyle/>
        <a:p>
          <a:endParaRPr lang="en-US"/>
        </a:p>
      </dgm:t>
    </dgm:pt>
    <dgm:pt modelId="{17AFB955-7C42-48BF-BB9B-4C2CE1DABAA6}" type="sibTrans" cxnId="{14C3F46A-6FD4-4578-8D32-ED46B400408E}">
      <dgm:prSet/>
      <dgm:spPr/>
      <dgm:t>
        <a:bodyPr/>
        <a:lstStyle/>
        <a:p>
          <a:endParaRPr lang="en-US"/>
        </a:p>
      </dgm:t>
    </dgm:pt>
    <dgm:pt modelId="{E6998560-002D-4236-8EE1-3488145D5557}">
      <dgm:prSet/>
      <dgm:spPr/>
      <dgm:t>
        <a:bodyPr/>
        <a:lstStyle/>
        <a:p>
          <a:r>
            <a:rPr lang="en-GB" dirty="0"/>
            <a:t>Ενίσχυση της αλληλεπίδρασης και της συμμετοχής των μαθητών σε εμπειρίες μάθησης με εναλλαγή.</a:t>
          </a:r>
          <a:endParaRPr lang="en-US" dirty="0"/>
        </a:p>
      </dgm:t>
    </dgm:pt>
    <dgm:pt modelId="{7135E956-BA4F-4D66-921B-CECD037B73CD}" type="parTrans" cxnId="{2B3B39DC-8E78-4C53-98DD-BD1A2754772C}">
      <dgm:prSet/>
      <dgm:spPr/>
      <dgm:t>
        <a:bodyPr/>
        <a:lstStyle/>
        <a:p>
          <a:endParaRPr lang="en-US"/>
        </a:p>
      </dgm:t>
    </dgm:pt>
    <dgm:pt modelId="{2DFB3597-9D0C-480C-9B0E-70377403A00C}" type="sibTrans" cxnId="{2B3B39DC-8E78-4C53-98DD-BD1A2754772C}">
      <dgm:prSet/>
      <dgm:spPr/>
      <dgm:t>
        <a:bodyPr/>
        <a:lstStyle/>
        <a:p>
          <a:endParaRPr lang="en-US"/>
        </a:p>
      </dgm:t>
    </dgm:pt>
    <dgm:pt modelId="{1CFA8658-A34D-412F-A187-136C46739CA3}" type="pres">
      <dgm:prSet presAssocID="{C46446A5-4D78-404C-9661-7A167FD8490C}" presName="linearFlow" presStyleCnt="0">
        <dgm:presLayoutVars>
          <dgm:dir/>
          <dgm:animLvl val="lvl"/>
          <dgm:resizeHandles val="exact"/>
        </dgm:presLayoutVars>
      </dgm:prSet>
      <dgm:spPr/>
    </dgm:pt>
    <dgm:pt modelId="{97A21743-2599-4027-9A78-12573B789A5B}" type="pres">
      <dgm:prSet presAssocID="{62EC78DF-C08D-4492-A55C-01E9498417F7}" presName="composite" presStyleCnt="0"/>
      <dgm:spPr/>
    </dgm:pt>
    <dgm:pt modelId="{56056963-0893-41DC-8B1E-5DA03A12D472}" type="pres">
      <dgm:prSet presAssocID="{62EC78DF-C08D-4492-A55C-01E9498417F7}" presName="parentText" presStyleLbl="alignNode1" presStyleIdx="0" presStyleCnt="5">
        <dgm:presLayoutVars>
          <dgm:chMax val="1"/>
          <dgm:bulletEnabled val="1"/>
        </dgm:presLayoutVars>
      </dgm:prSet>
      <dgm:spPr/>
    </dgm:pt>
    <dgm:pt modelId="{9237F14C-35AF-42CC-94E4-A7A039DD2C8A}" type="pres">
      <dgm:prSet presAssocID="{62EC78DF-C08D-4492-A55C-01E9498417F7}" presName="descendantText" presStyleLbl="alignAcc1" presStyleIdx="0" presStyleCnt="5">
        <dgm:presLayoutVars>
          <dgm:bulletEnabled val="1"/>
        </dgm:presLayoutVars>
      </dgm:prSet>
      <dgm:spPr/>
    </dgm:pt>
    <dgm:pt modelId="{5E584E0B-02F9-4787-8ABF-DD806BB570D5}" type="pres">
      <dgm:prSet presAssocID="{A8B4DEEC-C394-4643-B45F-008712C65959}" presName="sp" presStyleCnt="0"/>
      <dgm:spPr/>
    </dgm:pt>
    <dgm:pt modelId="{4B1328C3-DF07-4611-800A-65869A9399A7}" type="pres">
      <dgm:prSet presAssocID="{13482DC5-3B38-4C0D-B00D-1685D798B018}" presName="composite" presStyleCnt="0"/>
      <dgm:spPr/>
    </dgm:pt>
    <dgm:pt modelId="{711D3C94-8F26-49CE-9845-8C6CE800D6D1}" type="pres">
      <dgm:prSet presAssocID="{13482DC5-3B38-4C0D-B00D-1685D798B018}" presName="parentText" presStyleLbl="alignNode1" presStyleIdx="1" presStyleCnt="5">
        <dgm:presLayoutVars>
          <dgm:chMax val="1"/>
          <dgm:bulletEnabled val="1"/>
        </dgm:presLayoutVars>
      </dgm:prSet>
      <dgm:spPr/>
    </dgm:pt>
    <dgm:pt modelId="{BF8F88F4-B544-4220-A5AF-D371BCEB411B}" type="pres">
      <dgm:prSet presAssocID="{13482DC5-3B38-4C0D-B00D-1685D798B018}" presName="descendantText" presStyleLbl="alignAcc1" presStyleIdx="1" presStyleCnt="5">
        <dgm:presLayoutVars>
          <dgm:bulletEnabled val="1"/>
        </dgm:presLayoutVars>
      </dgm:prSet>
      <dgm:spPr/>
    </dgm:pt>
    <dgm:pt modelId="{EEF8DFC5-939D-48EB-AE43-4BB44085EEE2}" type="pres">
      <dgm:prSet presAssocID="{28D1E8B3-2341-4720-B3B7-43EFE06A978F}" presName="sp" presStyleCnt="0"/>
      <dgm:spPr/>
    </dgm:pt>
    <dgm:pt modelId="{EFDE164B-1867-4300-B93F-34233F0571B8}" type="pres">
      <dgm:prSet presAssocID="{B1CDCC2C-0711-4826-AFA8-85E3089849BB}" presName="composite" presStyleCnt="0"/>
      <dgm:spPr/>
    </dgm:pt>
    <dgm:pt modelId="{9BFFD1FC-9FA2-48CD-8BD0-A5DC7591AF8A}" type="pres">
      <dgm:prSet presAssocID="{B1CDCC2C-0711-4826-AFA8-85E3089849BB}" presName="parentText" presStyleLbl="alignNode1" presStyleIdx="2" presStyleCnt="5">
        <dgm:presLayoutVars>
          <dgm:chMax val="1"/>
          <dgm:bulletEnabled val="1"/>
        </dgm:presLayoutVars>
      </dgm:prSet>
      <dgm:spPr/>
    </dgm:pt>
    <dgm:pt modelId="{BDE47587-D0E0-4834-A112-3F1A935B4B18}" type="pres">
      <dgm:prSet presAssocID="{B1CDCC2C-0711-4826-AFA8-85E3089849BB}" presName="descendantText" presStyleLbl="alignAcc1" presStyleIdx="2" presStyleCnt="5">
        <dgm:presLayoutVars>
          <dgm:bulletEnabled val="1"/>
        </dgm:presLayoutVars>
      </dgm:prSet>
      <dgm:spPr/>
    </dgm:pt>
    <dgm:pt modelId="{82E9A9CC-47A7-408B-960E-9B3FDE11B234}" type="pres">
      <dgm:prSet presAssocID="{D5684C3B-1236-4EC0-8485-75FB1EC6072F}" presName="sp" presStyleCnt="0"/>
      <dgm:spPr/>
    </dgm:pt>
    <dgm:pt modelId="{58ADBEC2-E764-47B1-BB75-DF84B51847B9}" type="pres">
      <dgm:prSet presAssocID="{306BD8FC-09F1-4181-8E4C-9EDB8AB39C44}" presName="composite" presStyleCnt="0"/>
      <dgm:spPr/>
    </dgm:pt>
    <dgm:pt modelId="{5CD906FA-28C7-4872-9E74-67095FDCE06C}" type="pres">
      <dgm:prSet presAssocID="{306BD8FC-09F1-4181-8E4C-9EDB8AB39C44}" presName="parentText" presStyleLbl="alignNode1" presStyleIdx="3" presStyleCnt="5">
        <dgm:presLayoutVars>
          <dgm:chMax val="1"/>
          <dgm:bulletEnabled val="1"/>
        </dgm:presLayoutVars>
      </dgm:prSet>
      <dgm:spPr/>
    </dgm:pt>
    <dgm:pt modelId="{F7673F7E-29EE-42DD-B217-91DF47F72B4E}" type="pres">
      <dgm:prSet presAssocID="{306BD8FC-09F1-4181-8E4C-9EDB8AB39C44}" presName="descendantText" presStyleLbl="alignAcc1" presStyleIdx="3" presStyleCnt="5">
        <dgm:presLayoutVars>
          <dgm:bulletEnabled val="1"/>
        </dgm:presLayoutVars>
      </dgm:prSet>
      <dgm:spPr/>
    </dgm:pt>
    <dgm:pt modelId="{F610DEB0-0244-43F7-9FFC-894BC9459726}" type="pres">
      <dgm:prSet presAssocID="{A0C40B7C-A14A-461A-A78E-CFCF11713E4B}" presName="sp" presStyleCnt="0"/>
      <dgm:spPr/>
    </dgm:pt>
    <dgm:pt modelId="{2AD3B37F-4654-4101-B909-21790CC08BFC}" type="pres">
      <dgm:prSet presAssocID="{0888CF15-DAEE-4CF7-9767-C3A1BC1D23B4}" presName="composite" presStyleCnt="0"/>
      <dgm:spPr/>
    </dgm:pt>
    <dgm:pt modelId="{C094ABD3-FA7C-4441-822C-42353C071D8F}" type="pres">
      <dgm:prSet presAssocID="{0888CF15-DAEE-4CF7-9767-C3A1BC1D23B4}" presName="parentText" presStyleLbl="alignNode1" presStyleIdx="4" presStyleCnt="5">
        <dgm:presLayoutVars>
          <dgm:chMax val="1"/>
          <dgm:bulletEnabled val="1"/>
        </dgm:presLayoutVars>
      </dgm:prSet>
      <dgm:spPr/>
    </dgm:pt>
    <dgm:pt modelId="{D7C17F8F-6CB3-4547-B8F6-C22BC0A50AF4}" type="pres">
      <dgm:prSet presAssocID="{0888CF15-DAEE-4CF7-9767-C3A1BC1D23B4}" presName="descendantText" presStyleLbl="alignAcc1" presStyleIdx="4" presStyleCnt="5">
        <dgm:presLayoutVars>
          <dgm:bulletEnabled val="1"/>
        </dgm:presLayoutVars>
      </dgm:prSet>
      <dgm:spPr/>
    </dgm:pt>
  </dgm:ptLst>
  <dgm:cxnLst>
    <dgm:cxn modelId="{2DD95D25-2CC0-4D4B-98A6-C29E288DF187}" type="presOf" srcId="{CBC1E1E2-E244-4E8B-BBBA-CD773B75459E}" destId="{BF8F88F4-B544-4220-A5AF-D371BCEB411B}" srcOrd="0" destOrd="1" presId="urn:microsoft.com/office/officeart/2005/8/layout/chevron2"/>
    <dgm:cxn modelId="{8BB0E52F-A8AC-4D02-A40D-7D741B4BAEBE}" srcId="{C46446A5-4D78-404C-9661-7A167FD8490C}" destId="{B1CDCC2C-0711-4826-AFA8-85E3089849BB}" srcOrd="2" destOrd="0" parTransId="{7C6C0D79-9404-4AFD-8B3C-25AAC6850F75}" sibTransId="{D5684C3B-1236-4EC0-8485-75FB1EC6072F}"/>
    <dgm:cxn modelId="{DB606C33-7DF5-40EC-AFB6-2FF96A433C10}" type="presOf" srcId="{8B889D2D-540D-4BDB-A57D-88E58E19F73D}" destId="{D7C17F8F-6CB3-4547-B8F6-C22BC0A50AF4}" srcOrd="0" destOrd="0" presId="urn:microsoft.com/office/officeart/2005/8/layout/chevron2"/>
    <dgm:cxn modelId="{80E8B35E-9672-45AF-852E-75E0C4C35DE1}" srcId="{C46446A5-4D78-404C-9661-7A167FD8490C}" destId="{13482DC5-3B38-4C0D-B00D-1685D798B018}" srcOrd="1" destOrd="0" parTransId="{28C8B33F-43F7-4B72-93EC-9860E55259C4}" sibTransId="{28D1E8B3-2341-4720-B3B7-43EFE06A978F}"/>
    <dgm:cxn modelId="{B608FB60-3FEE-4A5E-8469-B610B86ED713}" type="presOf" srcId="{4FCD7C93-20FA-4E0E-90DD-C8C93DD0CEDC}" destId="{BDE47587-D0E0-4834-A112-3F1A935B4B18}" srcOrd="0" destOrd="1" presId="urn:microsoft.com/office/officeart/2005/8/layout/chevron2"/>
    <dgm:cxn modelId="{14C3F46A-6FD4-4578-8D32-ED46B400408E}" srcId="{0888CF15-DAEE-4CF7-9767-C3A1BC1D23B4}" destId="{8B889D2D-540D-4BDB-A57D-88E58E19F73D}" srcOrd="0" destOrd="0" parTransId="{39C68548-0BC7-4A3C-8AEB-4A90753E5B38}" sibTransId="{17AFB955-7C42-48BF-BB9B-4C2CE1DABAA6}"/>
    <dgm:cxn modelId="{0ABFD46C-0545-47B2-B4C3-8CD1B618677E}" srcId="{C46446A5-4D78-404C-9661-7A167FD8490C}" destId="{0888CF15-DAEE-4CF7-9767-C3A1BC1D23B4}" srcOrd="4" destOrd="0" parTransId="{B1541403-8E10-4596-B6DF-99916A2AD0BA}" sibTransId="{94671BA2-2C20-4ECB-9363-2537BCA34244}"/>
    <dgm:cxn modelId="{1E4BA76D-5485-4A9F-9B2F-4A1115A7B600}" type="presOf" srcId="{0888CF15-DAEE-4CF7-9767-C3A1BC1D23B4}" destId="{C094ABD3-FA7C-4441-822C-42353C071D8F}" srcOrd="0" destOrd="0" presId="urn:microsoft.com/office/officeart/2005/8/layout/chevron2"/>
    <dgm:cxn modelId="{41D2B54D-2021-443D-A621-240728133677}" type="presOf" srcId="{A768930F-36E0-403C-996A-A8D4B8F0CA99}" destId="{F7673F7E-29EE-42DD-B217-91DF47F72B4E}" srcOrd="0" destOrd="0" presId="urn:microsoft.com/office/officeart/2005/8/layout/chevron2"/>
    <dgm:cxn modelId="{A5A4FD56-E900-4D86-8A55-3B2C7C8DA19B}" type="presOf" srcId="{B1CDCC2C-0711-4826-AFA8-85E3089849BB}" destId="{9BFFD1FC-9FA2-48CD-8BD0-A5DC7591AF8A}" srcOrd="0" destOrd="0" presId="urn:microsoft.com/office/officeart/2005/8/layout/chevron2"/>
    <dgm:cxn modelId="{8F5EFF83-44ED-4E90-A576-08B6D90C81D5}" srcId="{C46446A5-4D78-404C-9661-7A167FD8490C}" destId="{62EC78DF-C08D-4492-A55C-01E9498417F7}" srcOrd="0" destOrd="0" parTransId="{E40224D1-FE27-431A-B5F5-3C73DA63D63C}" sibTransId="{A8B4DEEC-C394-4643-B45F-008712C65959}"/>
    <dgm:cxn modelId="{40054F86-2A26-44D4-B2CB-4CDB38052C90}" type="presOf" srcId="{6DB7F9FB-B568-4E81-B48C-EEDDF9DB2D97}" destId="{9237F14C-35AF-42CC-94E4-A7A039DD2C8A}" srcOrd="0" destOrd="1" presId="urn:microsoft.com/office/officeart/2005/8/layout/chevron2"/>
    <dgm:cxn modelId="{667C8188-3AE0-4C2D-AB2D-55BB7D021AF6}" type="presOf" srcId="{A8307454-22F6-4446-905B-DEC1E1142D36}" destId="{BDE47587-D0E0-4834-A112-3F1A935B4B18}" srcOrd="0" destOrd="0" presId="urn:microsoft.com/office/officeart/2005/8/layout/chevron2"/>
    <dgm:cxn modelId="{4EA47A8C-D69F-4182-AB94-DB8511304EFB}" srcId="{C46446A5-4D78-404C-9661-7A167FD8490C}" destId="{306BD8FC-09F1-4181-8E4C-9EDB8AB39C44}" srcOrd="3" destOrd="0" parTransId="{32E4F342-097C-4E99-BED4-4E424B536FC7}" sibTransId="{A0C40B7C-A14A-461A-A78E-CFCF11713E4B}"/>
    <dgm:cxn modelId="{892F088E-95F1-49BC-9945-3BF57BB3D74C}" type="presOf" srcId="{306BD8FC-09F1-4181-8E4C-9EDB8AB39C44}" destId="{5CD906FA-28C7-4872-9E74-67095FDCE06C}" srcOrd="0" destOrd="0" presId="urn:microsoft.com/office/officeart/2005/8/layout/chevron2"/>
    <dgm:cxn modelId="{93545BA1-2B63-4DD1-AF5B-43E92D87DEF7}" srcId="{306BD8FC-09F1-4181-8E4C-9EDB8AB39C44}" destId="{221787F6-0325-42BD-A537-C99E2441E704}" srcOrd="1" destOrd="0" parTransId="{FD59FC7F-EAEA-4372-80E9-E5B6DF2FF1B3}" sibTransId="{DA9EF138-C0F8-49FC-BD6E-1307BA3D3DAA}"/>
    <dgm:cxn modelId="{993B1AA3-307A-468B-9E06-478F07489D86}" type="presOf" srcId="{92C2C122-D1EB-4A44-A4E6-701F1F2FCA9D}" destId="{9237F14C-35AF-42CC-94E4-A7A039DD2C8A}" srcOrd="0" destOrd="0" presId="urn:microsoft.com/office/officeart/2005/8/layout/chevron2"/>
    <dgm:cxn modelId="{49B871A8-9D07-47F9-90EF-C66200F45EA0}" srcId="{13482DC5-3B38-4C0D-B00D-1685D798B018}" destId="{CBC1E1E2-E244-4E8B-BBBA-CD773B75459E}" srcOrd="1" destOrd="0" parTransId="{A449D033-57D4-4DD0-8C1B-9E4F054853A2}" sibTransId="{6BBDE244-A29D-4EC4-9D6E-DBE381ED21B7}"/>
    <dgm:cxn modelId="{8E0669AB-D898-40A3-BD31-D15E7B516EF3}" type="presOf" srcId="{13482DC5-3B38-4C0D-B00D-1685D798B018}" destId="{711D3C94-8F26-49CE-9845-8C6CE800D6D1}" srcOrd="0" destOrd="0" presId="urn:microsoft.com/office/officeart/2005/8/layout/chevron2"/>
    <dgm:cxn modelId="{F0318BB0-DA5F-4CE8-BF8E-ED8DD818077D}" type="presOf" srcId="{E6998560-002D-4236-8EE1-3488145D5557}" destId="{D7C17F8F-6CB3-4547-B8F6-C22BC0A50AF4}" srcOrd="0" destOrd="1" presId="urn:microsoft.com/office/officeart/2005/8/layout/chevron2"/>
    <dgm:cxn modelId="{7365CDB0-5269-46E5-BB86-A9EABFDCF6EF}" type="presOf" srcId="{71207964-727E-480F-9CCD-598A549F6FB0}" destId="{BF8F88F4-B544-4220-A5AF-D371BCEB411B}" srcOrd="0" destOrd="0" presId="urn:microsoft.com/office/officeart/2005/8/layout/chevron2"/>
    <dgm:cxn modelId="{3CB5EBB6-7D58-4DB5-B789-3BAA0C8A4286}" srcId="{306BD8FC-09F1-4181-8E4C-9EDB8AB39C44}" destId="{A768930F-36E0-403C-996A-A8D4B8F0CA99}" srcOrd="0" destOrd="0" parTransId="{9D6E4456-EE44-4D6D-B403-07592CA16D50}" sibTransId="{0745CECC-5FE6-4409-9467-CD0C16146E87}"/>
    <dgm:cxn modelId="{10038ADB-3CA2-45AF-8DF7-8F7E5EF2CC2C}" srcId="{B1CDCC2C-0711-4826-AFA8-85E3089849BB}" destId="{4FCD7C93-20FA-4E0E-90DD-C8C93DD0CEDC}" srcOrd="1" destOrd="0" parTransId="{F2A59BA2-A8EB-4B37-84C6-87EEC3C7FF8D}" sibTransId="{F9F2B6CE-CD16-481B-96B9-BB7FB21BCF0F}"/>
    <dgm:cxn modelId="{379E1ADC-3C4F-4EEE-A262-5E35BBA96BDD}" type="presOf" srcId="{221787F6-0325-42BD-A537-C99E2441E704}" destId="{F7673F7E-29EE-42DD-B217-91DF47F72B4E}" srcOrd="0" destOrd="1" presId="urn:microsoft.com/office/officeart/2005/8/layout/chevron2"/>
    <dgm:cxn modelId="{2B3B39DC-8E78-4C53-98DD-BD1A2754772C}" srcId="{0888CF15-DAEE-4CF7-9767-C3A1BC1D23B4}" destId="{E6998560-002D-4236-8EE1-3488145D5557}" srcOrd="1" destOrd="0" parTransId="{7135E956-BA4F-4D66-921B-CECD037B73CD}" sibTransId="{2DFB3597-9D0C-480C-9B0E-70377403A00C}"/>
    <dgm:cxn modelId="{BF9B1EE1-5A22-4B19-8C48-5077815AC43D}" srcId="{62EC78DF-C08D-4492-A55C-01E9498417F7}" destId="{92C2C122-D1EB-4A44-A4E6-701F1F2FCA9D}" srcOrd="0" destOrd="0" parTransId="{131A6EE0-63A4-4B69-9CBF-7302540F6098}" sibTransId="{59EBC807-735E-40E9-8D3E-AEE3BFD46039}"/>
    <dgm:cxn modelId="{F863D7E1-2989-49BA-B974-71C14BD1D0EC}" type="presOf" srcId="{C46446A5-4D78-404C-9661-7A167FD8490C}" destId="{1CFA8658-A34D-412F-A187-136C46739CA3}" srcOrd="0" destOrd="0" presId="urn:microsoft.com/office/officeart/2005/8/layout/chevron2"/>
    <dgm:cxn modelId="{9B2B96E8-9F25-46F3-AC4A-12AFE3E8DB11}" srcId="{B1CDCC2C-0711-4826-AFA8-85E3089849BB}" destId="{A8307454-22F6-4446-905B-DEC1E1142D36}" srcOrd="0" destOrd="0" parTransId="{C0B820E2-80A2-4483-8883-13527BE37405}" sibTransId="{44E4471C-337D-4746-806D-150B95B8463C}"/>
    <dgm:cxn modelId="{FDFEBCED-7E0A-4772-A2A3-39AA27645016}" srcId="{13482DC5-3B38-4C0D-B00D-1685D798B018}" destId="{71207964-727E-480F-9CCD-598A549F6FB0}" srcOrd="0" destOrd="0" parTransId="{435F6F68-7E12-40C4-A0BB-4BCC3F351F52}" sibTransId="{C4646CF0-93AD-462C-999A-ACE235A4D950}"/>
    <dgm:cxn modelId="{A2D44BF2-7C94-4866-A7DC-1E2E8EC69788}" type="presOf" srcId="{62EC78DF-C08D-4492-A55C-01E9498417F7}" destId="{56056963-0893-41DC-8B1E-5DA03A12D472}" srcOrd="0" destOrd="0" presId="urn:microsoft.com/office/officeart/2005/8/layout/chevron2"/>
    <dgm:cxn modelId="{B99F84F5-3EEA-4FAB-8610-43130A17B0F9}" srcId="{62EC78DF-C08D-4492-A55C-01E9498417F7}" destId="{6DB7F9FB-B568-4E81-B48C-EEDDF9DB2D97}" srcOrd="1" destOrd="0" parTransId="{63618DB1-3209-41A1-8015-C19C3ACA194A}" sibTransId="{64110765-1D41-4E04-8329-22BFE99764AD}"/>
    <dgm:cxn modelId="{C6735B4A-2FC8-4AE7-B4C5-FD31728444AB}" type="presParOf" srcId="{1CFA8658-A34D-412F-A187-136C46739CA3}" destId="{97A21743-2599-4027-9A78-12573B789A5B}" srcOrd="0" destOrd="0" presId="urn:microsoft.com/office/officeart/2005/8/layout/chevron2"/>
    <dgm:cxn modelId="{5137A77A-F81E-4E11-AB57-2DC064BC78E0}" type="presParOf" srcId="{97A21743-2599-4027-9A78-12573B789A5B}" destId="{56056963-0893-41DC-8B1E-5DA03A12D472}" srcOrd="0" destOrd="0" presId="urn:microsoft.com/office/officeart/2005/8/layout/chevron2"/>
    <dgm:cxn modelId="{EB064E86-17C2-4C44-85E8-842E5D8A0F5F}" type="presParOf" srcId="{97A21743-2599-4027-9A78-12573B789A5B}" destId="{9237F14C-35AF-42CC-94E4-A7A039DD2C8A}" srcOrd="1" destOrd="0" presId="urn:microsoft.com/office/officeart/2005/8/layout/chevron2"/>
    <dgm:cxn modelId="{70D0268D-FF3A-41C9-9EB9-FAF7631CCBB1}" type="presParOf" srcId="{1CFA8658-A34D-412F-A187-136C46739CA3}" destId="{5E584E0B-02F9-4787-8ABF-DD806BB570D5}" srcOrd="1" destOrd="0" presId="urn:microsoft.com/office/officeart/2005/8/layout/chevron2"/>
    <dgm:cxn modelId="{D44D13D7-4181-4F95-AAB4-329443F5CA0D}" type="presParOf" srcId="{1CFA8658-A34D-412F-A187-136C46739CA3}" destId="{4B1328C3-DF07-4611-800A-65869A9399A7}" srcOrd="2" destOrd="0" presId="urn:microsoft.com/office/officeart/2005/8/layout/chevron2"/>
    <dgm:cxn modelId="{EF5395D2-F64C-4764-A322-F3F5EB9A2727}" type="presParOf" srcId="{4B1328C3-DF07-4611-800A-65869A9399A7}" destId="{711D3C94-8F26-49CE-9845-8C6CE800D6D1}" srcOrd="0" destOrd="0" presId="urn:microsoft.com/office/officeart/2005/8/layout/chevron2"/>
    <dgm:cxn modelId="{CBDFA23F-48D8-47E1-9A54-0F26F2B23663}" type="presParOf" srcId="{4B1328C3-DF07-4611-800A-65869A9399A7}" destId="{BF8F88F4-B544-4220-A5AF-D371BCEB411B}" srcOrd="1" destOrd="0" presId="urn:microsoft.com/office/officeart/2005/8/layout/chevron2"/>
    <dgm:cxn modelId="{18BB1351-E4FF-4F84-B7F1-CE4431F02FA3}" type="presParOf" srcId="{1CFA8658-A34D-412F-A187-136C46739CA3}" destId="{EEF8DFC5-939D-48EB-AE43-4BB44085EEE2}" srcOrd="3" destOrd="0" presId="urn:microsoft.com/office/officeart/2005/8/layout/chevron2"/>
    <dgm:cxn modelId="{F98FAE21-DDA1-4B39-B447-9E32CFDA6B2B}" type="presParOf" srcId="{1CFA8658-A34D-412F-A187-136C46739CA3}" destId="{EFDE164B-1867-4300-B93F-34233F0571B8}" srcOrd="4" destOrd="0" presId="urn:microsoft.com/office/officeart/2005/8/layout/chevron2"/>
    <dgm:cxn modelId="{A1376903-D36B-4158-93CB-C5D19F292D90}" type="presParOf" srcId="{EFDE164B-1867-4300-B93F-34233F0571B8}" destId="{9BFFD1FC-9FA2-48CD-8BD0-A5DC7591AF8A}" srcOrd="0" destOrd="0" presId="urn:microsoft.com/office/officeart/2005/8/layout/chevron2"/>
    <dgm:cxn modelId="{85538071-86D4-4730-8DB4-CB4939523CE6}" type="presParOf" srcId="{EFDE164B-1867-4300-B93F-34233F0571B8}" destId="{BDE47587-D0E0-4834-A112-3F1A935B4B18}" srcOrd="1" destOrd="0" presId="urn:microsoft.com/office/officeart/2005/8/layout/chevron2"/>
    <dgm:cxn modelId="{D5E33F91-8614-43E9-980C-79EE4447A90B}" type="presParOf" srcId="{1CFA8658-A34D-412F-A187-136C46739CA3}" destId="{82E9A9CC-47A7-408B-960E-9B3FDE11B234}" srcOrd="5" destOrd="0" presId="urn:microsoft.com/office/officeart/2005/8/layout/chevron2"/>
    <dgm:cxn modelId="{6B4F9DB0-24CE-45E0-9E96-D82743DFA47E}" type="presParOf" srcId="{1CFA8658-A34D-412F-A187-136C46739CA3}" destId="{58ADBEC2-E764-47B1-BB75-DF84B51847B9}" srcOrd="6" destOrd="0" presId="urn:microsoft.com/office/officeart/2005/8/layout/chevron2"/>
    <dgm:cxn modelId="{AE2059E9-D031-4334-9135-E7DB6545F1B8}" type="presParOf" srcId="{58ADBEC2-E764-47B1-BB75-DF84B51847B9}" destId="{5CD906FA-28C7-4872-9E74-67095FDCE06C}" srcOrd="0" destOrd="0" presId="urn:microsoft.com/office/officeart/2005/8/layout/chevron2"/>
    <dgm:cxn modelId="{03779472-F447-470C-B87A-9C252CB3C637}" type="presParOf" srcId="{58ADBEC2-E764-47B1-BB75-DF84B51847B9}" destId="{F7673F7E-29EE-42DD-B217-91DF47F72B4E}" srcOrd="1" destOrd="0" presId="urn:microsoft.com/office/officeart/2005/8/layout/chevron2"/>
    <dgm:cxn modelId="{F7059994-6217-49C8-A720-3C6D0FFCE1D6}" type="presParOf" srcId="{1CFA8658-A34D-412F-A187-136C46739CA3}" destId="{F610DEB0-0244-43F7-9FFC-894BC9459726}" srcOrd="7" destOrd="0" presId="urn:microsoft.com/office/officeart/2005/8/layout/chevron2"/>
    <dgm:cxn modelId="{2DB3A108-03BD-419E-B99C-A296CF409C4D}" type="presParOf" srcId="{1CFA8658-A34D-412F-A187-136C46739CA3}" destId="{2AD3B37F-4654-4101-B909-21790CC08BFC}" srcOrd="8" destOrd="0" presId="urn:microsoft.com/office/officeart/2005/8/layout/chevron2"/>
    <dgm:cxn modelId="{2D330C5F-5211-49E2-A4E3-552E351D3BDD}" type="presParOf" srcId="{2AD3B37F-4654-4101-B909-21790CC08BFC}" destId="{C094ABD3-FA7C-4441-822C-42353C071D8F}" srcOrd="0" destOrd="0" presId="urn:microsoft.com/office/officeart/2005/8/layout/chevron2"/>
    <dgm:cxn modelId="{BAF73E3C-2BE5-4A88-9922-E063740536CB}" type="presParOf" srcId="{2AD3B37F-4654-4101-B909-21790CC08BFC}" destId="{D7C17F8F-6CB3-4547-B8F6-C22BC0A50AF4}"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34D3C3-DD12-4FCB-8B77-4989A3369F81}" type="doc">
      <dgm:prSet loTypeId="urn:microsoft.com/office/officeart/2018/5/layout/CenteredIconLabelDescriptionList" loCatId="icon" qsTypeId="urn:microsoft.com/office/officeart/2005/8/quickstyle/simple1" qsCatId="simple" csTypeId="urn:microsoft.com/office/officeart/2005/8/colors/accent6_2" csCatId="accent6" phldr="1"/>
      <dgm:spPr/>
      <dgm:t>
        <a:bodyPr/>
        <a:lstStyle/>
        <a:p>
          <a:endParaRPr lang="en-US"/>
        </a:p>
      </dgm:t>
    </dgm:pt>
    <dgm:pt modelId="{73424BF2-19E4-46CB-AE99-938A506B3220}">
      <dgm:prSet custT="1"/>
      <dgm:spPr/>
      <dgm:t>
        <a:bodyPr/>
        <a:lstStyle/>
        <a:p>
          <a:pPr>
            <a:lnSpc>
              <a:spcPct val="100000"/>
            </a:lnSpc>
            <a:defRPr b="1"/>
          </a:pPr>
          <a:r>
            <a:rPr lang="en-GB" sz="2400" b="1" i="0"/>
            <a:t>1. Εξατομικευμένες μαθησιακές διαδρομές:</a:t>
          </a:r>
          <a:endParaRPr lang="en-US" sz="2400"/>
        </a:p>
      </dgm:t>
    </dgm:pt>
    <dgm:pt modelId="{88A8E01D-8DFF-44E2-9F0C-92A42400603D}" type="parTrans" cxnId="{2FA2FC1E-5104-4335-92B2-DD29F8AB331E}">
      <dgm:prSet/>
      <dgm:spPr/>
      <dgm:t>
        <a:bodyPr/>
        <a:lstStyle/>
        <a:p>
          <a:endParaRPr lang="en-US" sz="3200"/>
        </a:p>
      </dgm:t>
    </dgm:pt>
    <dgm:pt modelId="{07FC74FF-06FB-4FA5-9EEB-58B08D2DE419}" type="sibTrans" cxnId="{2FA2FC1E-5104-4335-92B2-DD29F8AB331E}">
      <dgm:prSet/>
      <dgm:spPr/>
      <dgm:t>
        <a:bodyPr/>
        <a:lstStyle/>
        <a:p>
          <a:endParaRPr lang="en-US" sz="3200"/>
        </a:p>
      </dgm:t>
    </dgm:pt>
    <dgm:pt modelId="{FCA968F5-4312-4066-AAC1-D237DE8F70A6}">
      <dgm:prSet custT="1"/>
      <dgm:spPr/>
      <dgm:t>
        <a:bodyPr/>
        <a:lstStyle/>
        <a:p>
          <a:pPr>
            <a:lnSpc>
              <a:spcPct val="100000"/>
            </a:lnSpc>
          </a:pPr>
          <a:r>
            <a:rPr lang="en-GB" sz="1800" b="1" i="0" dirty="0"/>
            <a:t>Προσφέρετε συμπληρωματικούς πόρους και εξατομικευμένο εκπαιδευτικό υλικό.</a:t>
          </a:r>
          <a:endParaRPr lang="en-US" sz="1800" dirty="0"/>
        </a:p>
      </dgm:t>
    </dgm:pt>
    <dgm:pt modelId="{A01F3C4B-1611-41BC-8045-A05E1D88DCDC}" type="parTrans" cxnId="{2D4CFD10-0AFA-43D4-A5C5-ED7ED6147DBF}">
      <dgm:prSet/>
      <dgm:spPr/>
      <dgm:t>
        <a:bodyPr/>
        <a:lstStyle/>
        <a:p>
          <a:endParaRPr lang="en-US" sz="3200"/>
        </a:p>
      </dgm:t>
    </dgm:pt>
    <dgm:pt modelId="{5DF52C10-7225-4F09-9243-B18BA848D4B3}" type="sibTrans" cxnId="{2D4CFD10-0AFA-43D4-A5C5-ED7ED6147DBF}">
      <dgm:prSet/>
      <dgm:spPr/>
      <dgm:t>
        <a:bodyPr/>
        <a:lstStyle/>
        <a:p>
          <a:endParaRPr lang="en-US" sz="3200"/>
        </a:p>
      </dgm:t>
    </dgm:pt>
    <dgm:pt modelId="{43ECCB08-7C1A-45C5-828C-3ED6C9675DB6}">
      <dgm:prSet custT="1"/>
      <dgm:spPr/>
      <dgm:t>
        <a:bodyPr/>
        <a:lstStyle/>
        <a:p>
          <a:pPr>
            <a:lnSpc>
              <a:spcPct val="100000"/>
            </a:lnSpc>
          </a:pPr>
          <a:r>
            <a:rPr lang="en-GB" sz="1800" b="1" i="0"/>
            <a:t>Προσαρμογή διαφορετικών ρυθμών μάθησης και προτιμήσεων.</a:t>
          </a:r>
          <a:endParaRPr lang="en-US" sz="1800"/>
        </a:p>
      </dgm:t>
    </dgm:pt>
    <dgm:pt modelId="{057A9F9F-5F10-4B0A-A20C-AD0DBC5FB0C3}" type="parTrans" cxnId="{B0980F0B-622A-4159-A50A-6CF6C0231484}">
      <dgm:prSet/>
      <dgm:spPr/>
      <dgm:t>
        <a:bodyPr/>
        <a:lstStyle/>
        <a:p>
          <a:endParaRPr lang="en-US" sz="3200"/>
        </a:p>
      </dgm:t>
    </dgm:pt>
    <dgm:pt modelId="{0E8BE832-0E13-42CD-9B58-98B573E57CB2}" type="sibTrans" cxnId="{B0980F0B-622A-4159-A50A-6CF6C0231484}">
      <dgm:prSet/>
      <dgm:spPr/>
      <dgm:t>
        <a:bodyPr/>
        <a:lstStyle/>
        <a:p>
          <a:endParaRPr lang="en-US" sz="3200"/>
        </a:p>
      </dgm:t>
    </dgm:pt>
    <dgm:pt modelId="{51312FFE-D061-4124-9A11-21AC837F1406}">
      <dgm:prSet custT="1"/>
      <dgm:spPr/>
      <dgm:t>
        <a:bodyPr/>
        <a:lstStyle/>
        <a:p>
          <a:pPr>
            <a:lnSpc>
              <a:spcPct val="100000"/>
            </a:lnSpc>
            <a:defRPr b="1"/>
          </a:pPr>
          <a:r>
            <a:rPr lang="en-GB" sz="2400" b="1" i="0"/>
            <a:t>2. Συνεργατικό περιβάλλον μάθησης:</a:t>
          </a:r>
          <a:endParaRPr lang="en-US" sz="2400"/>
        </a:p>
      </dgm:t>
    </dgm:pt>
    <dgm:pt modelId="{AC45DC70-72B1-4852-8659-70BB0E46E171}" type="parTrans" cxnId="{50B5E889-0B83-4EDE-A34F-D65FDE2915EA}">
      <dgm:prSet/>
      <dgm:spPr/>
      <dgm:t>
        <a:bodyPr/>
        <a:lstStyle/>
        <a:p>
          <a:endParaRPr lang="en-US" sz="3200"/>
        </a:p>
      </dgm:t>
    </dgm:pt>
    <dgm:pt modelId="{09BA1CF0-0F00-44B5-8F89-9EFFFFB9EFAF}" type="sibTrans" cxnId="{50B5E889-0B83-4EDE-A34F-D65FDE2915EA}">
      <dgm:prSet/>
      <dgm:spPr/>
      <dgm:t>
        <a:bodyPr/>
        <a:lstStyle/>
        <a:p>
          <a:endParaRPr lang="en-US" sz="3200"/>
        </a:p>
      </dgm:t>
    </dgm:pt>
    <dgm:pt modelId="{153DCAA9-5BAB-4545-9BF4-68B278538CEA}">
      <dgm:prSet custT="1"/>
      <dgm:spPr/>
      <dgm:t>
        <a:bodyPr/>
        <a:lstStyle/>
        <a:p>
          <a:pPr>
            <a:lnSpc>
              <a:spcPct val="100000"/>
            </a:lnSpc>
          </a:pPr>
          <a:r>
            <a:rPr lang="en-GB" sz="1800" b="1" i="0"/>
            <a:t>Προώθηση της διδασκαλίας από ομότιμους, των ομαδικών εργασιών και των μηχανισμών ανατροφοδότησης από ομότιμους.</a:t>
          </a:r>
          <a:endParaRPr lang="en-US" sz="1800"/>
        </a:p>
      </dgm:t>
    </dgm:pt>
    <dgm:pt modelId="{1FE17E0C-BEB7-442A-8101-BBEDAA62C658}" type="parTrans" cxnId="{A6C4EBB8-0DD6-4F87-8EBF-6A0C77F450BB}">
      <dgm:prSet/>
      <dgm:spPr/>
      <dgm:t>
        <a:bodyPr/>
        <a:lstStyle/>
        <a:p>
          <a:endParaRPr lang="en-US" sz="3200"/>
        </a:p>
      </dgm:t>
    </dgm:pt>
    <dgm:pt modelId="{7FD05EF9-756A-43C7-B856-85FE90554422}" type="sibTrans" cxnId="{A6C4EBB8-0DD6-4F87-8EBF-6A0C77F450BB}">
      <dgm:prSet/>
      <dgm:spPr/>
      <dgm:t>
        <a:bodyPr/>
        <a:lstStyle/>
        <a:p>
          <a:endParaRPr lang="en-US" sz="3200"/>
        </a:p>
      </dgm:t>
    </dgm:pt>
    <dgm:pt modelId="{7CBDD332-9141-4DA9-B75E-9BA55EFFF41E}">
      <dgm:prSet custT="1"/>
      <dgm:spPr/>
      <dgm:t>
        <a:bodyPr/>
        <a:lstStyle/>
        <a:p>
          <a:pPr>
            <a:lnSpc>
              <a:spcPct val="100000"/>
            </a:lnSpc>
          </a:pPr>
          <a:r>
            <a:rPr lang="en-GB" sz="1800" b="1" i="0"/>
            <a:t>Προώθηση της ενεργού συμμετοχής των φοιτητών και της αμοιβαίας υποστήριξης.</a:t>
          </a:r>
          <a:endParaRPr lang="en-US" sz="1800"/>
        </a:p>
      </dgm:t>
    </dgm:pt>
    <dgm:pt modelId="{A9E90118-B550-4537-8B20-085D0B446F23}" type="parTrans" cxnId="{AE6DD463-4044-44B9-B85B-5B056BEED571}">
      <dgm:prSet/>
      <dgm:spPr/>
      <dgm:t>
        <a:bodyPr/>
        <a:lstStyle/>
        <a:p>
          <a:endParaRPr lang="en-US" sz="3200"/>
        </a:p>
      </dgm:t>
    </dgm:pt>
    <dgm:pt modelId="{A480BDF8-35DD-4703-A819-763A3F291233}" type="sibTrans" cxnId="{AE6DD463-4044-44B9-B85B-5B056BEED571}">
      <dgm:prSet/>
      <dgm:spPr/>
      <dgm:t>
        <a:bodyPr/>
        <a:lstStyle/>
        <a:p>
          <a:endParaRPr lang="en-US" sz="3200"/>
        </a:p>
      </dgm:t>
    </dgm:pt>
    <dgm:pt modelId="{AA41E4E2-873F-4679-BF7C-42F1920D535A}">
      <dgm:prSet custT="1"/>
      <dgm:spPr/>
      <dgm:t>
        <a:bodyPr/>
        <a:lstStyle/>
        <a:p>
          <a:pPr>
            <a:lnSpc>
              <a:spcPct val="100000"/>
            </a:lnSpc>
            <a:defRPr b="1"/>
          </a:pPr>
          <a:r>
            <a:rPr lang="en-GB" sz="2400" b="1" i="0"/>
            <a:t>3. Αναστοχασμός και μεταγνώση:</a:t>
          </a:r>
          <a:endParaRPr lang="en-US" sz="2400"/>
        </a:p>
      </dgm:t>
    </dgm:pt>
    <dgm:pt modelId="{A14CEBD4-15A8-4856-BE6A-FBF0BDBCE022}" type="parTrans" cxnId="{C284DFE3-0B45-4BCD-B32E-558C685BA604}">
      <dgm:prSet/>
      <dgm:spPr/>
      <dgm:t>
        <a:bodyPr/>
        <a:lstStyle/>
        <a:p>
          <a:endParaRPr lang="en-US" sz="3200"/>
        </a:p>
      </dgm:t>
    </dgm:pt>
    <dgm:pt modelId="{CCAECE38-038E-435C-A35F-69C63424B7D0}" type="sibTrans" cxnId="{C284DFE3-0B45-4BCD-B32E-558C685BA604}">
      <dgm:prSet/>
      <dgm:spPr/>
      <dgm:t>
        <a:bodyPr/>
        <a:lstStyle/>
        <a:p>
          <a:endParaRPr lang="en-US" sz="3200"/>
        </a:p>
      </dgm:t>
    </dgm:pt>
    <dgm:pt modelId="{DD35CC2F-94BB-47A4-BCBF-041D65B10AEF}">
      <dgm:prSet custT="1"/>
      <dgm:spPr/>
      <dgm:t>
        <a:bodyPr/>
        <a:lstStyle/>
        <a:p>
          <a:pPr>
            <a:lnSpc>
              <a:spcPct val="100000"/>
            </a:lnSpc>
          </a:pPr>
          <a:r>
            <a:rPr lang="en-GB" sz="1800" b="1" i="0"/>
            <a:t>Ενσωματώστε ευκαιρίες για αναστοχασμό και αυτοαξιολόγηση.</a:t>
          </a:r>
          <a:endParaRPr lang="en-US" sz="1800"/>
        </a:p>
      </dgm:t>
    </dgm:pt>
    <dgm:pt modelId="{A67B2070-9D26-4FE1-B65B-EF72AA5D8233}" type="parTrans" cxnId="{DEFD4C65-4313-4AD9-85CA-3B02BF51F046}">
      <dgm:prSet/>
      <dgm:spPr/>
      <dgm:t>
        <a:bodyPr/>
        <a:lstStyle/>
        <a:p>
          <a:endParaRPr lang="en-US" sz="3200"/>
        </a:p>
      </dgm:t>
    </dgm:pt>
    <dgm:pt modelId="{E718D349-CA87-4C54-A980-E8169E2BF95F}" type="sibTrans" cxnId="{DEFD4C65-4313-4AD9-85CA-3B02BF51F046}">
      <dgm:prSet/>
      <dgm:spPr/>
      <dgm:t>
        <a:bodyPr/>
        <a:lstStyle/>
        <a:p>
          <a:endParaRPr lang="en-US" sz="3200"/>
        </a:p>
      </dgm:t>
    </dgm:pt>
    <dgm:pt modelId="{781EEDF1-05C1-4BFB-8A4E-491915C882B6}">
      <dgm:prSet custT="1"/>
      <dgm:spPr/>
      <dgm:t>
        <a:bodyPr/>
        <a:lstStyle/>
        <a:p>
          <a:pPr>
            <a:lnSpc>
              <a:spcPct val="100000"/>
            </a:lnSpc>
          </a:pPr>
          <a:r>
            <a:rPr lang="en-GB" sz="1800" b="1" i="0"/>
            <a:t>Προώθηση δεξιοτήτων αυτορρύθμισης και παρακολούθησης της μαθησιακής προόδου.</a:t>
          </a:r>
          <a:endParaRPr lang="en-US" sz="1800"/>
        </a:p>
      </dgm:t>
    </dgm:pt>
    <dgm:pt modelId="{E2CD7224-C273-4747-B8F9-DF2EE133B5B3}" type="parTrans" cxnId="{860F3A0A-33A9-4D4B-B033-DD81672D1B39}">
      <dgm:prSet/>
      <dgm:spPr/>
      <dgm:t>
        <a:bodyPr/>
        <a:lstStyle/>
        <a:p>
          <a:endParaRPr lang="en-US" sz="3200"/>
        </a:p>
      </dgm:t>
    </dgm:pt>
    <dgm:pt modelId="{3D48B2AA-C499-4E8A-B5C9-B5C4F7D54CD7}" type="sibTrans" cxnId="{860F3A0A-33A9-4D4B-B033-DD81672D1B39}">
      <dgm:prSet/>
      <dgm:spPr/>
      <dgm:t>
        <a:bodyPr/>
        <a:lstStyle/>
        <a:p>
          <a:endParaRPr lang="en-US" sz="3200"/>
        </a:p>
      </dgm:t>
    </dgm:pt>
    <dgm:pt modelId="{145E3A2E-AE22-4141-963F-F399C51A6FAB}">
      <dgm:prSet custT="1"/>
      <dgm:spPr/>
      <dgm:t>
        <a:bodyPr/>
        <a:lstStyle/>
        <a:p>
          <a:pPr>
            <a:lnSpc>
              <a:spcPct val="100000"/>
            </a:lnSpc>
            <a:defRPr b="1"/>
          </a:pPr>
          <a:r>
            <a:rPr lang="en-GB" sz="2400" b="1" i="0"/>
            <a:t>4. Συνεχής επαγγελματική ανάπτυξη:</a:t>
          </a:r>
          <a:endParaRPr lang="en-US" sz="2400"/>
        </a:p>
      </dgm:t>
    </dgm:pt>
    <dgm:pt modelId="{BBC9339C-F645-43B8-8206-D77BF807B011}" type="parTrans" cxnId="{C51BA1CD-7030-4943-B465-5C1B54A1C424}">
      <dgm:prSet/>
      <dgm:spPr/>
      <dgm:t>
        <a:bodyPr/>
        <a:lstStyle/>
        <a:p>
          <a:endParaRPr lang="en-US" sz="3200"/>
        </a:p>
      </dgm:t>
    </dgm:pt>
    <dgm:pt modelId="{8D32835A-B321-4825-987A-A268402ED693}" type="sibTrans" cxnId="{C51BA1CD-7030-4943-B465-5C1B54A1C424}">
      <dgm:prSet/>
      <dgm:spPr/>
      <dgm:t>
        <a:bodyPr/>
        <a:lstStyle/>
        <a:p>
          <a:endParaRPr lang="en-US" sz="3200"/>
        </a:p>
      </dgm:t>
    </dgm:pt>
    <dgm:pt modelId="{32DE93EF-40AC-4F24-9CD6-04F05F161B30}">
      <dgm:prSet custT="1"/>
      <dgm:spPr/>
      <dgm:t>
        <a:bodyPr/>
        <a:lstStyle/>
        <a:p>
          <a:pPr>
            <a:lnSpc>
              <a:spcPct val="100000"/>
            </a:lnSpc>
          </a:pPr>
          <a:r>
            <a:rPr lang="en-GB" sz="1800" b="1"/>
            <a:t>Παροχή εργαστηρίων κατάρτισης και καθοδήγησης από ομοτίμους για τους εκπαιδευτές.</a:t>
          </a:r>
          <a:endParaRPr lang="en-US" sz="1800"/>
        </a:p>
      </dgm:t>
    </dgm:pt>
    <dgm:pt modelId="{4ECEF856-E6C5-4A1A-9A4C-DD257BD251C7}" type="parTrans" cxnId="{25DB9ABA-8937-478E-8135-FE6BBFC331AD}">
      <dgm:prSet/>
      <dgm:spPr/>
      <dgm:t>
        <a:bodyPr/>
        <a:lstStyle/>
        <a:p>
          <a:endParaRPr lang="en-US" sz="3200"/>
        </a:p>
      </dgm:t>
    </dgm:pt>
    <dgm:pt modelId="{AF4150B2-9831-4DD0-B15A-1666337F1880}" type="sibTrans" cxnId="{25DB9ABA-8937-478E-8135-FE6BBFC331AD}">
      <dgm:prSet/>
      <dgm:spPr/>
      <dgm:t>
        <a:bodyPr/>
        <a:lstStyle/>
        <a:p>
          <a:endParaRPr lang="en-US" sz="3200"/>
        </a:p>
      </dgm:t>
    </dgm:pt>
    <dgm:pt modelId="{8397EB1B-36EF-4504-9A1D-3A24C7D02306}">
      <dgm:prSet custT="1"/>
      <dgm:spPr/>
      <dgm:t>
        <a:bodyPr/>
        <a:lstStyle/>
        <a:p>
          <a:pPr>
            <a:lnSpc>
              <a:spcPct val="100000"/>
            </a:lnSpc>
          </a:pPr>
          <a:r>
            <a:rPr lang="en-GB" sz="1800" b="1" i="0"/>
            <a:t>Βελτίωση των παιδαγωγικών δεξιοτήτων και της τεχνικής επάρκειας στην ανεστραμμένη μάθηση.</a:t>
          </a:r>
          <a:endParaRPr lang="en-US" sz="1800"/>
        </a:p>
      </dgm:t>
    </dgm:pt>
    <dgm:pt modelId="{C94716DE-1F68-41CE-891C-BF9E38A378AD}" type="parTrans" cxnId="{1E39D745-2645-479F-8612-A6C3CF2015A0}">
      <dgm:prSet/>
      <dgm:spPr/>
      <dgm:t>
        <a:bodyPr/>
        <a:lstStyle/>
        <a:p>
          <a:endParaRPr lang="en-US" sz="3200"/>
        </a:p>
      </dgm:t>
    </dgm:pt>
    <dgm:pt modelId="{D62E2719-C8AE-430B-940F-24D5083CE502}" type="sibTrans" cxnId="{1E39D745-2645-479F-8612-A6C3CF2015A0}">
      <dgm:prSet/>
      <dgm:spPr/>
      <dgm:t>
        <a:bodyPr/>
        <a:lstStyle/>
        <a:p>
          <a:endParaRPr lang="en-US" sz="3200"/>
        </a:p>
      </dgm:t>
    </dgm:pt>
    <dgm:pt modelId="{2194B260-708A-4319-99FF-E5F2104F1E2E}">
      <dgm:prSet custT="1"/>
      <dgm:spPr/>
      <dgm:t>
        <a:bodyPr/>
        <a:lstStyle/>
        <a:p>
          <a:pPr>
            <a:lnSpc>
              <a:spcPct val="100000"/>
            </a:lnSpc>
            <a:defRPr b="1"/>
          </a:pPr>
          <a:r>
            <a:rPr lang="en-GB" sz="2400" b="1"/>
            <a:t>5. </a:t>
          </a:r>
          <a:r>
            <a:rPr lang="en-GB" sz="2400" b="1" i="0"/>
            <a:t>Αξιολόγηση και συνεχής βελτίωση:</a:t>
          </a:r>
          <a:endParaRPr lang="en-US" sz="2400"/>
        </a:p>
      </dgm:t>
    </dgm:pt>
    <dgm:pt modelId="{CEC3C993-19ED-43C6-8667-3585C7C6E90F}" type="parTrans" cxnId="{CF48812F-1608-4180-92B4-38E95F3515C7}">
      <dgm:prSet/>
      <dgm:spPr/>
      <dgm:t>
        <a:bodyPr/>
        <a:lstStyle/>
        <a:p>
          <a:endParaRPr lang="en-US" sz="3200"/>
        </a:p>
      </dgm:t>
    </dgm:pt>
    <dgm:pt modelId="{ED96706E-64DF-4332-A0BE-077D5D86D3E4}" type="sibTrans" cxnId="{CF48812F-1608-4180-92B4-38E95F3515C7}">
      <dgm:prSet/>
      <dgm:spPr/>
      <dgm:t>
        <a:bodyPr/>
        <a:lstStyle/>
        <a:p>
          <a:endParaRPr lang="en-US" sz="3200"/>
        </a:p>
      </dgm:t>
    </dgm:pt>
    <dgm:pt modelId="{54EE2944-1D32-465B-97C1-2F193B6EE8B3}">
      <dgm:prSet custT="1"/>
      <dgm:spPr/>
      <dgm:t>
        <a:bodyPr/>
        <a:lstStyle/>
        <a:p>
          <a:pPr>
            <a:lnSpc>
              <a:spcPct val="100000"/>
            </a:lnSpc>
          </a:pPr>
          <a:r>
            <a:rPr lang="en-GB" sz="1800" b="1" i="0"/>
            <a:t>Συλλέξτε ανατροφοδότηση από φοιτητές και μέλη ΔΕΠ.</a:t>
          </a:r>
          <a:endParaRPr lang="en-US" sz="1800"/>
        </a:p>
      </dgm:t>
    </dgm:pt>
    <dgm:pt modelId="{F97CF077-A10E-4C18-B185-5712D445FF4C}" type="parTrans" cxnId="{C39022BE-156D-4336-9F68-725DBCD89B78}">
      <dgm:prSet/>
      <dgm:spPr/>
      <dgm:t>
        <a:bodyPr/>
        <a:lstStyle/>
        <a:p>
          <a:endParaRPr lang="en-US" sz="3200"/>
        </a:p>
      </dgm:t>
    </dgm:pt>
    <dgm:pt modelId="{D77BA2E2-83B9-416C-9083-97F8A2A7BFD8}" type="sibTrans" cxnId="{C39022BE-156D-4336-9F68-725DBCD89B78}">
      <dgm:prSet/>
      <dgm:spPr/>
      <dgm:t>
        <a:bodyPr/>
        <a:lstStyle/>
        <a:p>
          <a:endParaRPr lang="en-US" sz="3200"/>
        </a:p>
      </dgm:t>
    </dgm:pt>
    <dgm:pt modelId="{64E008BE-9014-4BE2-BA41-FF6B93E3CA86}">
      <dgm:prSet custT="1"/>
      <dgm:spPr/>
      <dgm:t>
        <a:bodyPr/>
        <a:lstStyle/>
        <a:p>
          <a:pPr>
            <a:lnSpc>
              <a:spcPct val="100000"/>
            </a:lnSpc>
          </a:pPr>
          <a:r>
            <a:rPr lang="en-GB" sz="1800" b="1" i="0"/>
            <a:t>Αξιοποίηση της ανάλυσης δεδομένων για την αξιολόγηση των μαθησιακών αποτελεσμάτων και τη βελτίωση των πρακτικών.</a:t>
          </a:r>
          <a:endParaRPr lang="en-US" sz="1800"/>
        </a:p>
      </dgm:t>
    </dgm:pt>
    <dgm:pt modelId="{AB80DC57-DB2D-4F81-B3F1-986833087212}" type="parTrans" cxnId="{50A2D8C6-653D-45E1-8777-C5B2146115A2}">
      <dgm:prSet/>
      <dgm:spPr/>
      <dgm:t>
        <a:bodyPr/>
        <a:lstStyle/>
        <a:p>
          <a:endParaRPr lang="en-US" sz="3200"/>
        </a:p>
      </dgm:t>
    </dgm:pt>
    <dgm:pt modelId="{F6AA46E8-A534-49FE-B0CD-2211EFE00F16}" type="sibTrans" cxnId="{50A2D8C6-653D-45E1-8777-C5B2146115A2}">
      <dgm:prSet/>
      <dgm:spPr/>
      <dgm:t>
        <a:bodyPr/>
        <a:lstStyle/>
        <a:p>
          <a:endParaRPr lang="en-US" sz="3200"/>
        </a:p>
      </dgm:t>
    </dgm:pt>
    <dgm:pt modelId="{89A10184-563C-4D51-9DD0-2BB881CCD754}" type="pres">
      <dgm:prSet presAssocID="{8834D3C3-DD12-4FCB-8B77-4989A3369F81}" presName="root" presStyleCnt="0">
        <dgm:presLayoutVars>
          <dgm:dir/>
          <dgm:resizeHandles val="exact"/>
        </dgm:presLayoutVars>
      </dgm:prSet>
      <dgm:spPr/>
    </dgm:pt>
    <dgm:pt modelId="{C14A98EA-FD51-4FB7-8AE6-DB32D95A614B}" type="pres">
      <dgm:prSet presAssocID="{73424BF2-19E4-46CB-AE99-938A506B3220}" presName="compNode" presStyleCnt="0"/>
      <dgm:spPr/>
    </dgm:pt>
    <dgm:pt modelId="{D9E6D9C4-6102-48E6-857A-2A773BCC97B5}" type="pres">
      <dgm:prSet presAssocID="{73424BF2-19E4-46CB-AE99-938A506B322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54591FAB-40C2-4EFC-9F73-F360CF981BF2}" type="pres">
      <dgm:prSet presAssocID="{73424BF2-19E4-46CB-AE99-938A506B3220}" presName="iconSpace" presStyleCnt="0"/>
      <dgm:spPr/>
    </dgm:pt>
    <dgm:pt modelId="{C53410B0-E23A-4761-9B14-B495E5D55AB7}" type="pres">
      <dgm:prSet presAssocID="{73424BF2-19E4-46CB-AE99-938A506B3220}" presName="parTx" presStyleLbl="revTx" presStyleIdx="0" presStyleCnt="10">
        <dgm:presLayoutVars>
          <dgm:chMax val="0"/>
          <dgm:chPref val="0"/>
        </dgm:presLayoutVars>
      </dgm:prSet>
      <dgm:spPr/>
    </dgm:pt>
    <dgm:pt modelId="{DEA7B8DF-79EF-433E-9756-4EA743538A65}" type="pres">
      <dgm:prSet presAssocID="{73424BF2-19E4-46CB-AE99-938A506B3220}" presName="txSpace" presStyleCnt="0"/>
      <dgm:spPr/>
    </dgm:pt>
    <dgm:pt modelId="{F854D928-122C-4D18-B60F-6927B058B2C6}" type="pres">
      <dgm:prSet presAssocID="{73424BF2-19E4-46CB-AE99-938A506B3220}" presName="desTx" presStyleLbl="revTx" presStyleIdx="1" presStyleCnt="10">
        <dgm:presLayoutVars/>
      </dgm:prSet>
      <dgm:spPr/>
    </dgm:pt>
    <dgm:pt modelId="{E9B8AB42-3985-4B2A-ADFC-15EE91F3EBC1}" type="pres">
      <dgm:prSet presAssocID="{07FC74FF-06FB-4FA5-9EEB-58B08D2DE419}" presName="sibTrans" presStyleCnt="0"/>
      <dgm:spPr/>
    </dgm:pt>
    <dgm:pt modelId="{D7404051-220A-4727-9EE7-5F074F5B18DA}" type="pres">
      <dgm:prSet presAssocID="{51312FFE-D061-4124-9A11-21AC837F1406}" presName="compNode" presStyleCnt="0"/>
      <dgm:spPr/>
    </dgm:pt>
    <dgm:pt modelId="{2FC8E858-6911-4AF7-A996-C4C15390B724}" type="pres">
      <dgm:prSet presAssocID="{51312FFE-D061-4124-9A11-21AC837F140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ocial Network"/>
        </a:ext>
      </dgm:extLst>
    </dgm:pt>
    <dgm:pt modelId="{933CB3AD-C002-448B-BA57-EE1F55830AB5}" type="pres">
      <dgm:prSet presAssocID="{51312FFE-D061-4124-9A11-21AC837F1406}" presName="iconSpace" presStyleCnt="0"/>
      <dgm:spPr/>
    </dgm:pt>
    <dgm:pt modelId="{A29272C3-4E68-41F0-9D44-7C0D438ADA85}" type="pres">
      <dgm:prSet presAssocID="{51312FFE-D061-4124-9A11-21AC837F1406}" presName="parTx" presStyleLbl="revTx" presStyleIdx="2" presStyleCnt="10">
        <dgm:presLayoutVars>
          <dgm:chMax val="0"/>
          <dgm:chPref val="0"/>
        </dgm:presLayoutVars>
      </dgm:prSet>
      <dgm:spPr/>
    </dgm:pt>
    <dgm:pt modelId="{DD743F98-FAAD-4480-BE45-F8AC06767B20}" type="pres">
      <dgm:prSet presAssocID="{51312FFE-D061-4124-9A11-21AC837F1406}" presName="txSpace" presStyleCnt="0"/>
      <dgm:spPr/>
    </dgm:pt>
    <dgm:pt modelId="{48D44A27-9DC8-4EB9-8C3C-84E329BF9D42}" type="pres">
      <dgm:prSet presAssocID="{51312FFE-D061-4124-9A11-21AC837F1406}" presName="desTx" presStyleLbl="revTx" presStyleIdx="3" presStyleCnt="10">
        <dgm:presLayoutVars/>
      </dgm:prSet>
      <dgm:spPr/>
    </dgm:pt>
    <dgm:pt modelId="{4829A8FA-EED3-4B12-B217-83D1B2B37CEC}" type="pres">
      <dgm:prSet presAssocID="{09BA1CF0-0F00-44B5-8F89-9EFFFFB9EFAF}" presName="sibTrans" presStyleCnt="0"/>
      <dgm:spPr/>
    </dgm:pt>
    <dgm:pt modelId="{6BAB9157-2572-48EA-BD36-1DB4701D077A}" type="pres">
      <dgm:prSet presAssocID="{AA41E4E2-873F-4679-BF7C-42F1920D535A}" presName="compNode" presStyleCnt="0"/>
      <dgm:spPr/>
    </dgm:pt>
    <dgm:pt modelId="{14C140F8-6C36-431A-A458-B9604F6639C7}" type="pres">
      <dgm:prSet presAssocID="{AA41E4E2-873F-4679-BF7C-42F1920D535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rson with Idea"/>
        </a:ext>
      </dgm:extLst>
    </dgm:pt>
    <dgm:pt modelId="{59E3AE85-F83B-4FC6-8EC4-397F8D01F982}" type="pres">
      <dgm:prSet presAssocID="{AA41E4E2-873F-4679-BF7C-42F1920D535A}" presName="iconSpace" presStyleCnt="0"/>
      <dgm:spPr/>
    </dgm:pt>
    <dgm:pt modelId="{0B6A76C1-2D42-4503-8DAA-DE465B9DD01F}" type="pres">
      <dgm:prSet presAssocID="{AA41E4E2-873F-4679-BF7C-42F1920D535A}" presName="parTx" presStyleLbl="revTx" presStyleIdx="4" presStyleCnt="10">
        <dgm:presLayoutVars>
          <dgm:chMax val="0"/>
          <dgm:chPref val="0"/>
        </dgm:presLayoutVars>
      </dgm:prSet>
      <dgm:spPr/>
    </dgm:pt>
    <dgm:pt modelId="{882A60BD-C945-4632-A4AE-BB91E9273D71}" type="pres">
      <dgm:prSet presAssocID="{AA41E4E2-873F-4679-BF7C-42F1920D535A}" presName="txSpace" presStyleCnt="0"/>
      <dgm:spPr/>
    </dgm:pt>
    <dgm:pt modelId="{492AAF49-B119-44F7-89E9-9CE1D3D3B510}" type="pres">
      <dgm:prSet presAssocID="{AA41E4E2-873F-4679-BF7C-42F1920D535A}" presName="desTx" presStyleLbl="revTx" presStyleIdx="5" presStyleCnt="10">
        <dgm:presLayoutVars/>
      </dgm:prSet>
      <dgm:spPr/>
    </dgm:pt>
    <dgm:pt modelId="{769EF814-D5F2-46F1-A472-44CB18578F9E}" type="pres">
      <dgm:prSet presAssocID="{CCAECE38-038E-435C-A35F-69C63424B7D0}" presName="sibTrans" presStyleCnt="0"/>
      <dgm:spPr/>
    </dgm:pt>
    <dgm:pt modelId="{BF4446F4-E585-4F71-81C4-34F8C2542400}" type="pres">
      <dgm:prSet presAssocID="{145E3A2E-AE22-4141-963F-F399C51A6FAB}" presName="compNode" presStyleCnt="0"/>
      <dgm:spPr/>
    </dgm:pt>
    <dgm:pt modelId="{63ABE765-231A-4815-942B-46FD43B5ACC5}" type="pres">
      <dgm:prSet presAssocID="{145E3A2E-AE22-4141-963F-F399C51A6FA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005C73CD-3E0B-486A-B77B-B707D0ED58A6}" type="pres">
      <dgm:prSet presAssocID="{145E3A2E-AE22-4141-963F-F399C51A6FAB}" presName="iconSpace" presStyleCnt="0"/>
      <dgm:spPr/>
    </dgm:pt>
    <dgm:pt modelId="{E270D431-94E7-44DD-82D3-1ED4249C5C6C}" type="pres">
      <dgm:prSet presAssocID="{145E3A2E-AE22-4141-963F-F399C51A6FAB}" presName="parTx" presStyleLbl="revTx" presStyleIdx="6" presStyleCnt="10">
        <dgm:presLayoutVars>
          <dgm:chMax val="0"/>
          <dgm:chPref val="0"/>
        </dgm:presLayoutVars>
      </dgm:prSet>
      <dgm:spPr/>
    </dgm:pt>
    <dgm:pt modelId="{3130CA6F-5ED4-4E11-8311-A6B235B30B36}" type="pres">
      <dgm:prSet presAssocID="{145E3A2E-AE22-4141-963F-F399C51A6FAB}" presName="txSpace" presStyleCnt="0"/>
      <dgm:spPr/>
    </dgm:pt>
    <dgm:pt modelId="{42144339-F80A-4CFE-AF35-84226ED10BC8}" type="pres">
      <dgm:prSet presAssocID="{145E3A2E-AE22-4141-963F-F399C51A6FAB}" presName="desTx" presStyleLbl="revTx" presStyleIdx="7" presStyleCnt="10">
        <dgm:presLayoutVars/>
      </dgm:prSet>
      <dgm:spPr/>
    </dgm:pt>
    <dgm:pt modelId="{C29E10F7-39BD-46FD-AAA5-313CA454583F}" type="pres">
      <dgm:prSet presAssocID="{8D32835A-B321-4825-987A-A268402ED693}" presName="sibTrans" presStyleCnt="0"/>
      <dgm:spPr/>
    </dgm:pt>
    <dgm:pt modelId="{F64A2A88-FD86-4575-8CC8-26352C96463C}" type="pres">
      <dgm:prSet presAssocID="{2194B260-708A-4319-99FF-E5F2104F1E2E}" presName="compNode" presStyleCnt="0"/>
      <dgm:spPr/>
    </dgm:pt>
    <dgm:pt modelId="{AF7946FF-BA61-45E7-9B9C-45BA507E4DE2}" type="pres">
      <dgm:prSet presAssocID="{2194B260-708A-4319-99FF-E5F2104F1E2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usiness Growth"/>
        </a:ext>
      </dgm:extLst>
    </dgm:pt>
    <dgm:pt modelId="{2A7F6C44-3530-4E42-8C7C-5A9F26F67BBB}" type="pres">
      <dgm:prSet presAssocID="{2194B260-708A-4319-99FF-E5F2104F1E2E}" presName="iconSpace" presStyleCnt="0"/>
      <dgm:spPr/>
    </dgm:pt>
    <dgm:pt modelId="{65CADE6F-0959-4513-B932-6D040003AB56}" type="pres">
      <dgm:prSet presAssocID="{2194B260-708A-4319-99FF-E5F2104F1E2E}" presName="parTx" presStyleLbl="revTx" presStyleIdx="8" presStyleCnt="10">
        <dgm:presLayoutVars>
          <dgm:chMax val="0"/>
          <dgm:chPref val="0"/>
        </dgm:presLayoutVars>
      </dgm:prSet>
      <dgm:spPr/>
    </dgm:pt>
    <dgm:pt modelId="{940F9340-6234-4ECC-9E79-823CF365B509}" type="pres">
      <dgm:prSet presAssocID="{2194B260-708A-4319-99FF-E5F2104F1E2E}" presName="txSpace" presStyleCnt="0"/>
      <dgm:spPr/>
    </dgm:pt>
    <dgm:pt modelId="{765BD4E0-795A-4E1B-AC1C-9F36AD8EB4F2}" type="pres">
      <dgm:prSet presAssocID="{2194B260-708A-4319-99FF-E5F2104F1E2E}" presName="desTx" presStyleLbl="revTx" presStyleIdx="9" presStyleCnt="10">
        <dgm:presLayoutVars/>
      </dgm:prSet>
      <dgm:spPr/>
    </dgm:pt>
  </dgm:ptLst>
  <dgm:cxnLst>
    <dgm:cxn modelId="{C336AF04-7D4F-404C-B0C0-9FBB3F8693C7}" type="presOf" srcId="{145E3A2E-AE22-4141-963F-F399C51A6FAB}" destId="{E270D431-94E7-44DD-82D3-1ED4249C5C6C}" srcOrd="0" destOrd="0" presId="urn:microsoft.com/office/officeart/2018/5/layout/CenteredIconLabelDescriptionList"/>
    <dgm:cxn modelId="{860F3A0A-33A9-4D4B-B033-DD81672D1B39}" srcId="{AA41E4E2-873F-4679-BF7C-42F1920D535A}" destId="{781EEDF1-05C1-4BFB-8A4E-491915C882B6}" srcOrd="1" destOrd="0" parTransId="{E2CD7224-C273-4747-B8F9-DF2EE133B5B3}" sibTransId="{3D48B2AA-C499-4E8A-B5C9-B5C4F7D54CD7}"/>
    <dgm:cxn modelId="{B0980F0B-622A-4159-A50A-6CF6C0231484}" srcId="{73424BF2-19E4-46CB-AE99-938A506B3220}" destId="{43ECCB08-7C1A-45C5-828C-3ED6C9675DB6}" srcOrd="1" destOrd="0" parTransId="{057A9F9F-5F10-4B0A-A20C-AD0DBC5FB0C3}" sibTransId="{0E8BE832-0E13-42CD-9B58-98B573E57CB2}"/>
    <dgm:cxn modelId="{2CBFDE0B-22FD-4045-ACE2-98CA450B21B1}" type="presOf" srcId="{73424BF2-19E4-46CB-AE99-938A506B3220}" destId="{C53410B0-E23A-4761-9B14-B495E5D55AB7}" srcOrd="0" destOrd="0" presId="urn:microsoft.com/office/officeart/2018/5/layout/CenteredIconLabelDescriptionList"/>
    <dgm:cxn modelId="{2D4CFD10-0AFA-43D4-A5C5-ED7ED6147DBF}" srcId="{73424BF2-19E4-46CB-AE99-938A506B3220}" destId="{FCA968F5-4312-4066-AAC1-D237DE8F70A6}" srcOrd="0" destOrd="0" parTransId="{A01F3C4B-1611-41BC-8045-A05E1D88DCDC}" sibTransId="{5DF52C10-7225-4F09-9243-B18BA848D4B3}"/>
    <dgm:cxn modelId="{342A151E-3B6D-4863-83B5-F2BA1BE7DB20}" type="presOf" srcId="{153DCAA9-5BAB-4545-9BF4-68B278538CEA}" destId="{48D44A27-9DC8-4EB9-8C3C-84E329BF9D42}" srcOrd="0" destOrd="0" presId="urn:microsoft.com/office/officeart/2018/5/layout/CenteredIconLabelDescriptionList"/>
    <dgm:cxn modelId="{2FA2FC1E-5104-4335-92B2-DD29F8AB331E}" srcId="{8834D3C3-DD12-4FCB-8B77-4989A3369F81}" destId="{73424BF2-19E4-46CB-AE99-938A506B3220}" srcOrd="0" destOrd="0" parTransId="{88A8E01D-8DFF-44E2-9F0C-92A42400603D}" sibTransId="{07FC74FF-06FB-4FA5-9EEB-58B08D2DE419}"/>
    <dgm:cxn modelId="{CF48812F-1608-4180-92B4-38E95F3515C7}" srcId="{8834D3C3-DD12-4FCB-8B77-4989A3369F81}" destId="{2194B260-708A-4319-99FF-E5F2104F1E2E}" srcOrd="4" destOrd="0" parTransId="{CEC3C993-19ED-43C6-8667-3585C7C6E90F}" sibTransId="{ED96706E-64DF-4332-A0BE-077D5D86D3E4}"/>
    <dgm:cxn modelId="{98364732-3992-42CC-86F3-B81BE37FDF71}" type="presOf" srcId="{54EE2944-1D32-465B-97C1-2F193B6EE8B3}" destId="{765BD4E0-795A-4E1B-AC1C-9F36AD8EB4F2}" srcOrd="0" destOrd="0" presId="urn:microsoft.com/office/officeart/2018/5/layout/CenteredIconLabelDescriptionList"/>
    <dgm:cxn modelId="{53057834-A473-40AA-8DF7-34E15B4F30C2}" type="presOf" srcId="{64E008BE-9014-4BE2-BA41-FF6B93E3CA86}" destId="{765BD4E0-795A-4E1B-AC1C-9F36AD8EB4F2}" srcOrd="0" destOrd="1" presId="urn:microsoft.com/office/officeart/2018/5/layout/CenteredIconLabelDescriptionList"/>
    <dgm:cxn modelId="{AE6DD463-4044-44B9-B85B-5B056BEED571}" srcId="{51312FFE-D061-4124-9A11-21AC837F1406}" destId="{7CBDD332-9141-4DA9-B75E-9BA55EFFF41E}" srcOrd="1" destOrd="0" parTransId="{A9E90118-B550-4537-8B20-085D0B446F23}" sibTransId="{A480BDF8-35DD-4703-A819-763A3F291233}"/>
    <dgm:cxn modelId="{DEFD4C65-4313-4AD9-85CA-3B02BF51F046}" srcId="{AA41E4E2-873F-4679-BF7C-42F1920D535A}" destId="{DD35CC2F-94BB-47A4-BCBF-041D65B10AEF}" srcOrd="0" destOrd="0" parTransId="{A67B2070-9D26-4FE1-B65B-EF72AA5D8233}" sibTransId="{E718D349-CA87-4C54-A980-E8169E2BF95F}"/>
    <dgm:cxn modelId="{1E39D745-2645-479F-8612-A6C3CF2015A0}" srcId="{145E3A2E-AE22-4141-963F-F399C51A6FAB}" destId="{8397EB1B-36EF-4504-9A1D-3A24C7D02306}" srcOrd="1" destOrd="0" parTransId="{C94716DE-1F68-41CE-891C-BF9E38A378AD}" sibTransId="{D62E2719-C8AE-430B-940F-24D5083CE502}"/>
    <dgm:cxn modelId="{83B99F6E-55D6-44F3-9551-42D51A700865}" type="presOf" srcId="{2194B260-708A-4319-99FF-E5F2104F1E2E}" destId="{65CADE6F-0959-4513-B932-6D040003AB56}" srcOrd="0" destOrd="0" presId="urn:microsoft.com/office/officeart/2018/5/layout/CenteredIconLabelDescriptionList"/>
    <dgm:cxn modelId="{9612897A-F0D2-448B-875A-34356BCAE6B3}" type="presOf" srcId="{DD35CC2F-94BB-47A4-BCBF-041D65B10AEF}" destId="{492AAF49-B119-44F7-89E9-9CE1D3D3B510}" srcOrd="0" destOrd="0" presId="urn:microsoft.com/office/officeart/2018/5/layout/CenteredIconLabelDescriptionList"/>
    <dgm:cxn modelId="{50B5E889-0B83-4EDE-A34F-D65FDE2915EA}" srcId="{8834D3C3-DD12-4FCB-8B77-4989A3369F81}" destId="{51312FFE-D061-4124-9A11-21AC837F1406}" srcOrd="1" destOrd="0" parTransId="{AC45DC70-72B1-4852-8659-70BB0E46E171}" sibTransId="{09BA1CF0-0F00-44B5-8F89-9EFFFFB9EFAF}"/>
    <dgm:cxn modelId="{3754388A-1F66-4210-86FE-437AFB7E0DC0}" type="presOf" srcId="{AA41E4E2-873F-4679-BF7C-42F1920D535A}" destId="{0B6A76C1-2D42-4503-8DAA-DE465B9DD01F}" srcOrd="0" destOrd="0" presId="urn:microsoft.com/office/officeart/2018/5/layout/CenteredIconLabelDescriptionList"/>
    <dgm:cxn modelId="{4ACEA08E-BAF7-4188-BEBF-5DF57094971B}" type="presOf" srcId="{8397EB1B-36EF-4504-9A1D-3A24C7D02306}" destId="{42144339-F80A-4CFE-AF35-84226ED10BC8}" srcOrd="0" destOrd="1" presId="urn:microsoft.com/office/officeart/2018/5/layout/CenteredIconLabelDescriptionList"/>
    <dgm:cxn modelId="{AEE49F93-CEAE-4EC8-B2DB-559317F83934}" type="presOf" srcId="{7CBDD332-9141-4DA9-B75E-9BA55EFFF41E}" destId="{48D44A27-9DC8-4EB9-8C3C-84E329BF9D42}" srcOrd="0" destOrd="1" presId="urn:microsoft.com/office/officeart/2018/5/layout/CenteredIconLabelDescriptionList"/>
    <dgm:cxn modelId="{A6C4EBB8-0DD6-4F87-8EBF-6A0C77F450BB}" srcId="{51312FFE-D061-4124-9A11-21AC837F1406}" destId="{153DCAA9-5BAB-4545-9BF4-68B278538CEA}" srcOrd="0" destOrd="0" parTransId="{1FE17E0C-BEB7-442A-8101-BBEDAA62C658}" sibTransId="{7FD05EF9-756A-43C7-B856-85FE90554422}"/>
    <dgm:cxn modelId="{25DB9ABA-8937-478E-8135-FE6BBFC331AD}" srcId="{145E3A2E-AE22-4141-963F-F399C51A6FAB}" destId="{32DE93EF-40AC-4F24-9CD6-04F05F161B30}" srcOrd="0" destOrd="0" parTransId="{4ECEF856-E6C5-4A1A-9A4C-DD257BD251C7}" sibTransId="{AF4150B2-9831-4DD0-B15A-1666337F1880}"/>
    <dgm:cxn modelId="{C39022BE-156D-4336-9F68-725DBCD89B78}" srcId="{2194B260-708A-4319-99FF-E5F2104F1E2E}" destId="{54EE2944-1D32-465B-97C1-2F193B6EE8B3}" srcOrd="0" destOrd="0" parTransId="{F97CF077-A10E-4C18-B185-5712D445FF4C}" sibTransId="{D77BA2E2-83B9-416C-9083-97F8A2A7BFD8}"/>
    <dgm:cxn modelId="{356DDBC4-8747-4CA6-A1E2-85F4F091F024}" type="presOf" srcId="{781EEDF1-05C1-4BFB-8A4E-491915C882B6}" destId="{492AAF49-B119-44F7-89E9-9CE1D3D3B510}" srcOrd="0" destOrd="1" presId="urn:microsoft.com/office/officeart/2018/5/layout/CenteredIconLabelDescriptionList"/>
    <dgm:cxn modelId="{50A2D8C6-653D-45E1-8777-C5B2146115A2}" srcId="{2194B260-708A-4319-99FF-E5F2104F1E2E}" destId="{64E008BE-9014-4BE2-BA41-FF6B93E3CA86}" srcOrd="1" destOrd="0" parTransId="{AB80DC57-DB2D-4F81-B3F1-986833087212}" sibTransId="{F6AA46E8-A534-49FE-B0CD-2211EFE00F16}"/>
    <dgm:cxn modelId="{C51BA1CD-7030-4943-B465-5C1B54A1C424}" srcId="{8834D3C3-DD12-4FCB-8B77-4989A3369F81}" destId="{145E3A2E-AE22-4141-963F-F399C51A6FAB}" srcOrd="3" destOrd="0" parTransId="{BBC9339C-F645-43B8-8206-D77BF807B011}" sibTransId="{8D32835A-B321-4825-987A-A268402ED693}"/>
    <dgm:cxn modelId="{BB0363D6-D191-4DDE-BB7B-484F7FA3FF86}" type="presOf" srcId="{51312FFE-D061-4124-9A11-21AC837F1406}" destId="{A29272C3-4E68-41F0-9D44-7C0D438ADA85}" srcOrd="0" destOrd="0" presId="urn:microsoft.com/office/officeart/2018/5/layout/CenteredIconLabelDescriptionList"/>
    <dgm:cxn modelId="{E87D65DA-64F6-49AB-97C8-B35A941A9BEE}" type="presOf" srcId="{8834D3C3-DD12-4FCB-8B77-4989A3369F81}" destId="{89A10184-563C-4D51-9DD0-2BB881CCD754}" srcOrd="0" destOrd="0" presId="urn:microsoft.com/office/officeart/2018/5/layout/CenteredIconLabelDescriptionList"/>
    <dgm:cxn modelId="{E4E92DDF-9C43-470D-9AD3-A3D18C04B6B6}" type="presOf" srcId="{FCA968F5-4312-4066-AAC1-D237DE8F70A6}" destId="{F854D928-122C-4D18-B60F-6927B058B2C6}" srcOrd="0" destOrd="0" presId="urn:microsoft.com/office/officeart/2018/5/layout/CenteredIconLabelDescriptionList"/>
    <dgm:cxn modelId="{C284DFE3-0B45-4BCD-B32E-558C685BA604}" srcId="{8834D3C3-DD12-4FCB-8B77-4989A3369F81}" destId="{AA41E4E2-873F-4679-BF7C-42F1920D535A}" srcOrd="2" destOrd="0" parTransId="{A14CEBD4-15A8-4856-BE6A-FBF0BDBCE022}" sibTransId="{CCAECE38-038E-435C-A35F-69C63424B7D0}"/>
    <dgm:cxn modelId="{489FE5E6-49A3-4BBA-8884-60DF4B4FBB31}" type="presOf" srcId="{32DE93EF-40AC-4F24-9CD6-04F05F161B30}" destId="{42144339-F80A-4CFE-AF35-84226ED10BC8}" srcOrd="0" destOrd="0" presId="urn:microsoft.com/office/officeart/2018/5/layout/CenteredIconLabelDescriptionList"/>
    <dgm:cxn modelId="{FD306CF4-2FC7-41E9-8C95-FA405C566F1C}" type="presOf" srcId="{43ECCB08-7C1A-45C5-828C-3ED6C9675DB6}" destId="{F854D928-122C-4D18-B60F-6927B058B2C6}" srcOrd="0" destOrd="1" presId="urn:microsoft.com/office/officeart/2018/5/layout/CenteredIconLabelDescriptionList"/>
    <dgm:cxn modelId="{96B1CB0F-BB57-4F94-A85C-0904E0A4E63C}" type="presParOf" srcId="{89A10184-563C-4D51-9DD0-2BB881CCD754}" destId="{C14A98EA-FD51-4FB7-8AE6-DB32D95A614B}" srcOrd="0" destOrd="0" presId="urn:microsoft.com/office/officeart/2018/5/layout/CenteredIconLabelDescriptionList"/>
    <dgm:cxn modelId="{62D90219-1D64-4409-840B-5E500236F095}" type="presParOf" srcId="{C14A98EA-FD51-4FB7-8AE6-DB32D95A614B}" destId="{D9E6D9C4-6102-48E6-857A-2A773BCC97B5}" srcOrd="0" destOrd="0" presId="urn:microsoft.com/office/officeart/2018/5/layout/CenteredIconLabelDescriptionList"/>
    <dgm:cxn modelId="{60B376B7-1B2A-4599-B387-B09D14861CF1}" type="presParOf" srcId="{C14A98EA-FD51-4FB7-8AE6-DB32D95A614B}" destId="{54591FAB-40C2-4EFC-9F73-F360CF981BF2}" srcOrd="1" destOrd="0" presId="urn:microsoft.com/office/officeart/2018/5/layout/CenteredIconLabelDescriptionList"/>
    <dgm:cxn modelId="{6CAE17ED-DE4F-4CF2-979D-07980E8A902A}" type="presParOf" srcId="{C14A98EA-FD51-4FB7-8AE6-DB32D95A614B}" destId="{C53410B0-E23A-4761-9B14-B495E5D55AB7}" srcOrd="2" destOrd="0" presId="urn:microsoft.com/office/officeart/2018/5/layout/CenteredIconLabelDescriptionList"/>
    <dgm:cxn modelId="{65625236-5FD4-4129-8C7D-13B25D341B2F}" type="presParOf" srcId="{C14A98EA-FD51-4FB7-8AE6-DB32D95A614B}" destId="{DEA7B8DF-79EF-433E-9756-4EA743538A65}" srcOrd="3" destOrd="0" presId="urn:microsoft.com/office/officeart/2018/5/layout/CenteredIconLabelDescriptionList"/>
    <dgm:cxn modelId="{50D17886-2F2B-457E-A167-2E4CEE3EE866}" type="presParOf" srcId="{C14A98EA-FD51-4FB7-8AE6-DB32D95A614B}" destId="{F854D928-122C-4D18-B60F-6927B058B2C6}" srcOrd="4" destOrd="0" presId="urn:microsoft.com/office/officeart/2018/5/layout/CenteredIconLabelDescriptionList"/>
    <dgm:cxn modelId="{B8D74B77-4E99-4CFA-A424-E93657EE8DDA}" type="presParOf" srcId="{89A10184-563C-4D51-9DD0-2BB881CCD754}" destId="{E9B8AB42-3985-4B2A-ADFC-15EE91F3EBC1}" srcOrd="1" destOrd="0" presId="urn:microsoft.com/office/officeart/2018/5/layout/CenteredIconLabelDescriptionList"/>
    <dgm:cxn modelId="{DDD8B915-4D9B-4AAC-8C0A-94A35FF671D7}" type="presParOf" srcId="{89A10184-563C-4D51-9DD0-2BB881CCD754}" destId="{D7404051-220A-4727-9EE7-5F074F5B18DA}" srcOrd="2" destOrd="0" presId="urn:microsoft.com/office/officeart/2018/5/layout/CenteredIconLabelDescriptionList"/>
    <dgm:cxn modelId="{E82C5915-72ED-4035-B530-8C7CF64018C0}" type="presParOf" srcId="{D7404051-220A-4727-9EE7-5F074F5B18DA}" destId="{2FC8E858-6911-4AF7-A996-C4C15390B724}" srcOrd="0" destOrd="0" presId="urn:microsoft.com/office/officeart/2018/5/layout/CenteredIconLabelDescriptionList"/>
    <dgm:cxn modelId="{7236D053-E7D0-40A8-ADF6-FEF246B24C64}" type="presParOf" srcId="{D7404051-220A-4727-9EE7-5F074F5B18DA}" destId="{933CB3AD-C002-448B-BA57-EE1F55830AB5}" srcOrd="1" destOrd="0" presId="urn:microsoft.com/office/officeart/2018/5/layout/CenteredIconLabelDescriptionList"/>
    <dgm:cxn modelId="{AEAA9E1E-64EE-4122-BA96-45DDA66E19C8}" type="presParOf" srcId="{D7404051-220A-4727-9EE7-5F074F5B18DA}" destId="{A29272C3-4E68-41F0-9D44-7C0D438ADA85}" srcOrd="2" destOrd="0" presId="urn:microsoft.com/office/officeart/2018/5/layout/CenteredIconLabelDescriptionList"/>
    <dgm:cxn modelId="{9D9D354D-0E90-4BC2-8A9B-CF9CAAA9717E}" type="presParOf" srcId="{D7404051-220A-4727-9EE7-5F074F5B18DA}" destId="{DD743F98-FAAD-4480-BE45-F8AC06767B20}" srcOrd="3" destOrd="0" presId="urn:microsoft.com/office/officeart/2018/5/layout/CenteredIconLabelDescriptionList"/>
    <dgm:cxn modelId="{AE14A60C-AF9B-4A83-84EE-DE6D8C0618D5}" type="presParOf" srcId="{D7404051-220A-4727-9EE7-5F074F5B18DA}" destId="{48D44A27-9DC8-4EB9-8C3C-84E329BF9D42}" srcOrd="4" destOrd="0" presId="urn:microsoft.com/office/officeart/2018/5/layout/CenteredIconLabelDescriptionList"/>
    <dgm:cxn modelId="{65E21BFF-2FAD-4DD7-B25D-C65318E8CA28}" type="presParOf" srcId="{89A10184-563C-4D51-9DD0-2BB881CCD754}" destId="{4829A8FA-EED3-4B12-B217-83D1B2B37CEC}" srcOrd="3" destOrd="0" presId="urn:microsoft.com/office/officeart/2018/5/layout/CenteredIconLabelDescriptionList"/>
    <dgm:cxn modelId="{585B85DC-01B4-42CC-BEB4-868A15159489}" type="presParOf" srcId="{89A10184-563C-4D51-9DD0-2BB881CCD754}" destId="{6BAB9157-2572-48EA-BD36-1DB4701D077A}" srcOrd="4" destOrd="0" presId="urn:microsoft.com/office/officeart/2018/5/layout/CenteredIconLabelDescriptionList"/>
    <dgm:cxn modelId="{EEABAE06-C94B-4EDB-A00F-706FE064E4E3}" type="presParOf" srcId="{6BAB9157-2572-48EA-BD36-1DB4701D077A}" destId="{14C140F8-6C36-431A-A458-B9604F6639C7}" srcOrd="0" destOrd="0" presId="urn:microsoft.com/office/officeart/2018/5/layout/CenteredIconLabelDescriptionList"/>
    <dgm:cxn modelId="{4955BCED-50CE-4215-81E8-8B228B45D29A}" type="presParOf" srcId="{6BAB9157-2572-48EA-BD36-1DB4701D077A}" destId="{59E3AE85-F83B-4FC6-8EC4-397F8D01F982}" srcOrd="1" destOrd="0" presId="urn:microsoft.com/office/officeart/2018/5/layout/CenteredIconLabelDescriptionList"/>
    <dgm:cxn modelId="{28093F54-544B-4AED-AC2D-379BFA9AF8F6}" type="presParOf" srcId="{6BAB9157-2572-48EA-BD36-1DB4701D077A}" destId="{0B6A76C1-2D42-4503-8DAA-DE465B9DD01F}" srcOrd="2" destOrd="0" presId="urn:microsoft.com/office/officeart/2018/5/layout/CenteredIconLabelDescriptionList"/>
    <dgm:cxn modelId="{6DCB02A6-B69F-468B-B8F9-796B2DC57B60}" type="presParOf" srcId="{6BAB9157-2572-48EA-BD36-1DB4701D077A}" destId="{882A60BD-C945-4632-A4AE-BB91E9273D71}" srcOrd="3" destOrd="0" presId="urn:microsoft.com/office/officeart/2018/5/layout/CenteredIconLabelDescriptionList"/>
    <dgm:cxn modelId="{E107E359-FD9A-48C3-8CA4-8F4BE5BD13CA}" type="presParOf" srcId="{6BAB9157-2572-48EA-BD36-1DB4701D077A}" destId="{492AAF49-B119-44F7-89E9-9CE1D3D3B510}" srcOrd="4" destOrd="0" presId="urn:microsoft.com/office/officeart/2018/5/layout/CenteredIconLabelDescriptionList"/>
    <dgm:cxn modelId="{2193531B-3246-4CBB-A531-0EAAF732D17F}" type="presParOf" srcId="{89A10184-563C-4D51-9DD0-2BB881CCD754}" destId="{769EF814-D5F2-46F1-A472-44CB18578F9E}" srcOrd="5" destOrd="0" presId="urn:microsoft.com/office/officeart/2018/5/layout/CenteredIconLabelDescriptionList"/>
    <dgm:cxn modelId="{CFF8D41A-4F3D-4A87-8091-703C209FC77B}" type="presParOf" srcId="{89A10184-563C-4D51-9DD0-2BB881CCD754}" destId="{BF4446F4-E585-4F71-81C4-34F8C2542400}" srcOrd="6" destOrd="0" presId="urn:microsoft.com/office/officeart/2018/5/layout/CenteredIconLabelDescriptionList"/>
    <dgm:cxn modelId="{B1D34B3D-EFBC-4428-BE8B-EA2022CA5F45}" type="presParOf" srcId="{BF4446F4-E585-4F71-81C4-34F8C2542400}" destId="{63ABE765-231A-4815-942B-46FD43B5ACC5}" srcOrd="0" destOrd="0" presId="urn:microsoft.com/office/officeart/2018/5/layout/CenteredIconLabelDescriptionList"/>
    <dgm:cxn modelId="{46823FED-B631-4FB2-B8B7-D351FD2C9659}" type="presParOf" srcId="{BF4446F4-E585-4F71-81C4-34F8C2542400}" destId="{005C73CD-3E0B-486A-B77B-B707D0ED58A6}" srcOrd="1" destOrd="0" presId="urn:microsoft.com/office/officeart/2018/5/layout/CenteredIconLabelDescriptionList"/>
    <dgm:cxn modelId="{D09421BB-B576-4229-AEBA-A8B7BEEB50E6}" type="presParOf" srcId="{BF4446F4-E585-4F71-81C4-34F8C2542400}" destId="{E270D431-94E7-44DD-82D3-1ED4249C5C6C}" srcOrd="2" destOrd="0" presId="urn:microsoft.com/office/officeart/2018/5/layout/CenteredIconLabelDescriptionList"/>
    <dgm:cxn modelId="{0E871D27-6566-4009-9B54-EAA25C80143A}" type="presParOf" srcId="{BF4446F4-E585-4F71-81C4-34F8C2542400}" destId="{3130CA6F-5ED4-4E11-8311-A6B235B30B36}" srcOrd="3" destOrd="0" presId="urn:microsoft.com/office/officeart/2018/5/layout/CenteredIconLabelDescriptionList"/>
    <dgm:cxn modelId="{1EDD4092-4AE4-45A3-BA5B-8D91E5868028}" type="presParOf" srcId="{BF4446F4-E585-4F71-81C4-34F8C2542400}" destId="{42144339-F80A-4CFE-AF35-84226ED10BC8}" srcOrd="4" destOrd="0" presId="urn:microsoft.com/office/officeart/2018/5/layout/CenteredIconLabelDescriptionList"/>
    <dgm:cxn modelId="{96AD2553-85DA-4D2B-B022-0B5381783C10}" type="presParOf" srcId="{89A10184-563C-4D51-9DD0-2BB881CCD754}" destId="{C29E10F7-39BD-46FD-AAA5-313CA454583F}" srcOrd="7" destOrd="0" presId="urn:microsoft.com/office/officeart/2018/5/layout/CenteredIconLabelDescriptionList"/>
    <dgm:cxn modelId="{455DDFA0-5354-43A0-9614-C2D818491FCD}" type="presParOf" srcId="{89A10184-563C-4D51-9DD0-2BB881CCD754}" destId="{F64A2A88-FD86-4575-8CC8-26352C96463C}" srcOrd="8" destOrd="0" presId="urn:microsoft.com/office/officeart/2018/5/layout/CenteredIconLabelDescriptionList"/>
    <dgm:cxn modelId="{B920ABED-9ABE-4FFB-AF44-7578A2A86D63}" type="presParOf" srcId="{F64A2A88-FD86-4575-8CC8-26352C96463C}" destId="{AF7946FF-BA61-45E7-9B9C-45BA507E4DE2}" srcOrd="0" destOrd="0" presId="urn:microsoft.com/office/officeart/2018/5/layout/CenteredIconLabelDescriptionList"/>
    <dgm:cxn modelId="{4ED2CF03-322D-4269-9427-2C3B82192EC2}" type="presParOf" srcId="{F64A2A88-FD86-4575-8CC8-26352C96463C}" destId="{2A7F6C44-3530-4E42-8C7C-5A9F26F67BBB}" srcOrd="1" destOrd="0" presId="urn:microsoft.com/office/officeart/2018/5/layout/CenteredIconLabelDescriptionList"/>
    <dgm:cxn modelId="{0A6030EB-FA2C-417A-B372-43598A13D1FA}" type="presParOf" srcId="{F64A2A88-FD86-4575-8CC8-26352C96463C}" destId="{65CADE6F-0959-4513-B932-6D040003AB56}" srcOrd="2" destOrd="0" presId="urn:microsoft.com/office/officeart/2018/5/layout/CenteredIconLabelDescriptionList"/>
    <dgm:cxn modelId="{9BF457F7-7DEE-4A74-9B6A-24ECFDF267A8}" type="presParOf" srcId="{F64A2A88-FD86-4575-8CC8-26352C96463C}" destId="{940F9340-6234-4ECC-9E79-823CF365B509}" srcOrd="3" destOrd="0" presId="urn:microsoft.com/office/officeart/2018/5/layout/CenteredIconLabelDescriptionList"/>
    <dgm:cxn modelId="{D6731925-6E26-4499-BBF4-060978959982}" type="presParOf" srcId="{F64A2A88-FD86-4575-8CC8-26352C96463C}" destId="{765BD4E0-795A-4E1B-AC1C-9F36AD8EB4F2}" srcOrd="4" destOrd="0" presId="urn:microsoft.com/office/officeart/2018/5/layout/CenteredIconLabelDescription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3F57F7-C403-4E62-BB5D-D7E5AAE1B886}" type="doc">
      <dgm:prSet loTypeId="urn:microsoft.com/office/officeart/2005/8/layout/process5" loCatId="process" qsTypeId="urn:microsoft.com/office/officeart/2005/8/quickstyle/simple1" qsCatId="simple" csTypeId="urn:microsoft.com/office/officeart/2005/8/colors/accent6_2" csCatId="accent6"/>
      <dgm:spPr/>
      <dgm:t>
        <a:bodyPr/>
        <a:lstStyle/>
        <a:p>
          <a:endParaRPr lang="en-US"/>
        </a:p>
      </dgm:t>
    </dgm:pt>
    <dgm:pt modelId="{A990A887-BB6E-4B3B-A2FE-E3445405DE65}">
      <dgm:prSet custT="1"/>
      <dgm:spPr/>
      <dgm:t>
        <a:bodyPr/>
        <a:lstStyle/>
        <a:p>
          <a:r>
            <a:rPr lang="en-GB" sz="1600" b="1" i="0"/>
            <a:t>Καθορίστε σαφείς μαθησιακούς στόχους</a:t>
          </a:r>
          <a:r>
            <a:rPr lang="en-GB" sz="1600" b="0" i="0"/>
            <a:t>:</a:t>
          </a:r>
          <a:endParaRPr lang="en-US" sz="1600"/>
        </a:p>
      </dgm:t>
    </dgm:pt>
    <dgm:pt modelId="{175CED5D-7CFD-4425-BDB0-20F34209EC79}" type="parTrans" cxnId="{63775D46-D6D9-4E50-A567-91B057625E2B}">
      <dgm:prSet/>
      <dgm:spPr/>
      <dgm:t>
        <a:bodyPr/>
        <a:lstStyle/>
        <a:p>
          <a:endParaRPr lang="en-US" sz="2000"/>
        </a:p>
      </dgm:t>
    </dgm:pt>
    <dgm:pt modelId="{2825C714-2DA7-4252-A06A-4435D166B90F}" type="sibTrans" cxnId="{63775D46-D6D9-4E50-A567-91B057625E2B}">
      <dgm:prSet custT="1"/>
      <dgm:spPr/>
      <dgm:t>
        <a:bodyPr/>
        <a:lstStyle/>
        <a:p>
          <a:endParaRPr lang="en-US" sz="1200"/>
        </a:p>
      </dgm:t>
    </dgm:pt>
    <dgm:pt modelId="{B2892507-1BE4-4AF5-9246-703B591131CB}">
      <dgm:prSet custT="1"/>
      <dgm:spPr/>
      <dgm:t>
        <a:bodyPr/>
        <a:lstStyle/>
        <a:p>
          <a:r>
            <a:rPr lang="en-GB" sz="1200" b="0" i="0" dirty="0" err="1"/>
            <a:t>Ξεκινήστε</a:t>
          </a:r>
          <a:r>
            <a:rPr lang="en-GB" sz="1200" b="0" i="0" dirty="0"/>
            <a:t> κα</a:t>
          </a:r>
          <a:r>
            <a:rPr lang="en-GB" sz="1200" b="0" i="0" dirty="0" err="1"/>
            <a:t>θορίζοντ</a:t>
          </a:r>
          <a:r>
            <a:rPr lang="en-GB" sz="1200" b="0" i="0" dirty="0"/>
            <a:t>ας με σαφήνεια τι θέλετε να επιτύχουν οι μαθητές, τόσο από το υλικό πριν από την τάξη όσο και από τις δραστηριότητες μέσα στην τάξη.</a:t>
          </a:r>
          <a:endParaRPr lang="en-US" sz="1200" dirty="0"/>
        </a:p>
      </dgm:t>
    </dgm:pt>
    <dgm:pt modelId="{7191AB08-6364-4D5A-8CF3-E74640BA990A}" type="parTrans" cxnId="{642B2337-E265-4652-8771-134735824C5E}">
      <dgm:prSet/>
      <dgm:spPr/>
      <dgm:t>
        <a:bodyPr/>
        <a:lstStyle/>
        <a:p>
          <a:endParaRPr lang="en-US" sz="2000"/>
        </a:p>
      </dgm:t>
    </dgm:pt>
    <dgm:pt modelId="{6375D5A5-0F18-4BDA-9ED5-D9C1C3BFDF7C}" type="sibTrans" cxnId="{642B2337-E265-4652-8771-134735824C5E}">
      <dgm:prSet/>
      <dgm:spPr/>
      <dgm:t>
        <a:bodyPr/>
        <a:lstStyle/>
        <a:p>
          <a:endParaRPr lang="en-US" sz="2000"/>
        </a:p>
      </dgm:t>
    </dgm:pt>
    <dgm:pt modelId="{FC19E41B-6792-42E9-A8D0-D5C3ED34A6C1}">
      <dgm:prSet custT="1"/>
      <dgm:spPr/>
      <dgm:t>
        <a:bodyPr/>
        <a:lstStyle/>
        <a:p>
          <a:r>
            <a:rPr lang="en-GB" sz="1600" b="1" i="0" dirty="0" err="1"/>
            <a:t>Χρησιμο</a:t>
          </a:r>
          <a:r>
            <a:rPr lang="en-GB" sz="1600" b="1" i="0" dirty="0"/>
            <a:t>ποιήστε διαμορφωτικές αξιολογήσεις</a:t>
          </a:r>
          <a:r>
            <a:rPr lang="en-GB" sz="1600" b="0" i="0" dirty="0"/>
            <a:t>:</a:t>
          </a:r>
          <a:endParaRPr lang="en-US" sz="1600" dirty="0"/>
        </a:p>
      </dgm:t>
    </dgm:pt>
    <dgm:pt modelId="{321925F8-A322-46AB-9FAF-4647F2071C74}" type="parTrans" cxnId="{A2A8705E-5731-4E5F-9289-4A0B2C64FBB1}">
      <dgm:prSet/>
      <dgm:spPr/>
      <dgm:t>
        <a:bodyPr/>
        <a:lstStyle/>
        <a:p>
          <a:endParaRPr lang="en-US" sz="2000"/>
        </a:p>
      </dgm:t>
    </dgm:pt>
    <dgm:pt modelId="{04C82E0F-D14F-46CC-8284-635C9FF16C16}" type="sibTrans" cxnId="{A2A8705E-5731-4E5F-9289-4A0B2C64FBB1}">
      <dgm:prSet custT="1"/>
      <dgm:spPr/>
      <dgm:t>
        <a:bodyPr/>
        <a:lstStyle/>
        <a:p>
          <a:endParaRPr lang="en-US" sz="1200"/>
        </a:p>
      </dgm:t>
    </dgm:pt>
    <dgm:pt modelId="{1D4BEE6D-039F-4FFC-8F54-8410BF39426A}">
      <dgm:prSet custT="1"/>
      <dgm:spPr/>
      <dgm:t>
        <a:bodyPr/>
        <a:lstStyle/>
        <a:p>
          <a:r>
            <a:rPr lang="en-GB" sz="1200" b="0" i="0" dirty="0" err="1"/>
            <a:t>Εφ</a:t>
          </a:r>
          <a:r>
            <a:rPr lang="en-GB" sz="1200" b="0" i="0" dirty="0"/>
            <a:t>αρμόστε </a:t>
          </a:r>
          <a:r>
            <a:rPr lang="en-GB" sz="1200" b="1" i="0" dirty="0"/>
            <a:t>κουίζ</a:t>
          </a:r>
          <a:r>
            <a:rPr lang="en-GB" sz="1200" b="0" i="0" dirty="0"/>
            <a:t>, </a:t>
          </a:r>
          <a:r>
            <a:rPr lang="en-GB" sz="1200" b="1" i="0" dirty="0"/>
            <a:t>προτροπές συζήτησης </a:t>
          </a:r>
          <a:r>
            <a:rPr lang="en-GB" sz="1200" b="0" i="0" dirty="0"/>
            <a:t>ή </a:t>
          </a:r>
          <a:r>
            <a:rPr lang="en-GB" sz="1200" b="1" i="0" dirty="0"/>
            <a:t>προβληματισμούς </a:t>
          </a:r>
          <a:r>
            <a:rPr lang="en-GB" sz="1200" b="0" i="0" dirty="0"/>
            <a:t>κατά τη διάρκεια και μετά τις δραστηριότητες πριν από την τάξη για να παρακολουθείτε την κατανόηση των μαθητών πριν από τις συνεδρίες μέσα στην τάξη.</a:t>
          </a:r>
          <a:endParaRPr lang="en-US" sz="1200" dirty="0"/>
        </a:p>
      </dgm:t>
    </dgm:pt>
    <dgm:pt modelId="{5491E06E-A9E8-4AEA-A5EB-DB70FECF16E2}" type="parTrans" cxnId="{0FBB6189-381C-4B3D-B18E-7C2396F29BC8}">
      <dgm:prSet/>
      <dgm:spPr/>
      <dgm:t>
        <a:bodyPr/>
        <a:lstStyle/>
        <a:p>
          <a:endParaRPr lang="en-US" sz="2000"/>
        </a:p>
      </dgm:t>
    </dgm:pt>
    <dgm:pt modelId="{E9A7630D-9BE5-4524-865E-7E4605400633}" type="sibTrans" cxnId="{0FBB6189-381C-4B3D-B18E-7C2396F29BC8}">
      <dgm:prSet/>
      <dgm:spPr/>
      <dgm:t>
        <a:bodyPr/>
        <a:lstStyle/>
        <a:p>
          <a:endParaRPr lang="en-US" sz="2000"/>
        </a:p>
      </dgm:t>
    </dgm:pt>
    <dgm:pt modelId="{B3A5DEDA-EC6F-40EB-A593-66CBD819A5D1}">
      <dgm:prSet custT="1"/>
      <dgm:spPr/>
      <dgm:t>
        <a:bodyPr/>
        <a:lstStyle/>
        <a:p>
          <a:r>
            <a:rPr lang="en-GB" sz="1600" b="1" i="0"/>
            <a:t>Συνοπτικές αξιολογήσεις</a:t>
          </a:r>
          <a:r>
            <a:rPr lang="en-GB" sz="1600" b="0" i="0"/>
            <a:t>:</a:t>
          </a:r>
          <a:endParaRPr lang="en-US" sz="1600"/>
        </a:p>
      </dgm:t>
    </dgm:pt>
    <dgm:pt modelId="{D7F83216-899E-4821-A059-94F58AB2225E}" type="parTrans" cxnId="{07048BE5-4DE8-48B7-8912-1DE4A45635D4}">
      <dgm:prSet/>
      <dgm:spPr/>
      <dgm:t>
        <a:bodyPr/>
        <a:lstStyle/>
        <a:p>
          <a:endParaRPr lang="en-US" sz="2000"/>
        </a:p>
      </dgm:t>
    </dgm:pt>
    <dgm:pt modelId="{8141A85C-2DA7-4934-8650-1CF7345EE6DE}" type="sibTrans" cxnId="{07048BE5-4DE8-48B7-8912-1DE4A45635D4}">
      <dgm:prSet custT="1"/>
      <dgm:spPr/>
      <dgm:t>
        <a:bodyPr/>
        <a:lstStyle/>
        <a:p>
          <a:endParaRPr lang="en-US" sz="1200"/>
        </a:p>
      </dgm:t>
    </dgm:pt>
    <dgm:pt modelId="{B8B074C5-A2CD-47BE-ACD9-B7B8E44BFD40}">
      <dgm:prSet custT="1"/>
      <dgm:spPr/>
      <dgm:t>
        <a:bodyPr/>
        <a:lstStyle/>
        <a:p>
          <a:r>
            <a:rPr lang="en-GB" sz="1200" b="0" i="0"/>
            <a:t>Σχεδιάστε </a:t>
          </a:r>
          <a:r>
            <a:rPr lang="en-GB" sz="1200" b="1" i="0"/>
            <a:t>τεστ</a:t>
          </a:r>
          <a:r>
            <a:rPr lang="en-GB" sz="1200" b="0" i="0"/>
            <a:t>, </a:t>
          </a:r>
          <a:r>
            <a:rPr lang="en-GB" sz="1200" b="1" i="0"/>
            <a:t>έργα </a:t>
          </a:r>
          <a:r>
            <a:rPr lang="en-GB" sz="1200" b="0" i="0"/>
            <a:t>ή </a:t>
          </a:r>
          <a:r>
            <a:rPr lang="en-GB" sz="1200" b="1" i="0"/>
            <a:t>παρουσιάσεις στο τέλος της ενότητας </a:t>
          </a:r>
          <a:r>
            <a:rPr lang="en-GB" sz="1200" b="0" i="0"/>
            <a:t>για να αξιολογήσετε τα σωρευτικά μαθησιακά αποτελέσματα και να διασφαλίσετε την κατάκτηση του περιεχομένου.</a:t>
          </a:r>
          <a:endParaRPr lang="en-US" sz="1200"/>
        </a:p>
      </dgm:t>
    </dgm:pt>
    <dgm:pt modelId="{3A33A5F2-0D17-47DA-937A-B132509E3366}" type="parTrans" cxnId="{69EA2563-1CA7-462E-A507-18CFDFC0331D}">
      <dgm:prSet/>
      <dgm:spPr/>
      <dgm:t>
        <a:bodyPr/>
        <a:lstStyle/>
        <a:p>
          <a:endParaRPr lang="en-US" sz="2000"/>
        </a:p>
      </dgm:t>
    </dgm:pt>
    <dgm:pt modelId="{9E482F42-CB8A-44A2-9E66-CED992EA7FF0}" type="sibTrans" cxnId="{69EA2563-1CA7-462E-A507-18CFDFC0331D}">
      <dgm:prSet/>
      <dgm:spPr/>
      <dgm:t>
        <a:bodyPr/>
        <a:lstStyle/>
        <a:p>
          <a:endParaRPr lang="en-US" sz="2000"/>
        </a:p>
      </dgm:t>
    </dgm:pt>
    <dgm:pt modelId="{3750AAA3-0EDA-431E-BEAE-86D56DD88CE8}">
      <dgm:prSet custT="1"/>
      <dgm:spPr/>
      <dgm:t>
        <a:bodyPr/>
        <a:lstStyle/>
        <a:p>
          <a:r>
            <a:rPr lang="en-GB" sz="1600" b="1" i="0"/>
            <a:t>Επανεξέταση της ευθυγράμμισης</a:t>
          </a:r>
          <a:r>
            <a:rPr lang="en-GB" sz="1600" b="0" i="0"/>
            <a:t>:</a:t>
          </a:r>
          <a:endParaRPr lang="en-US" sz="1600"/>
        </a:p>
      </dgm:t>
    </dgm:pt>
    <dgm:pt modelId="{19D89BC4-F97D-429F-9AEE-03539FB7169F}" type="parTrans" cxnId="{557F4746-8718-43D5-873C-0971D3D4A868}">
      <dgm:prSet/>
      <dgm:spPr/>
      <dgm:t>
        <a:bodyPr/>
        <a:lstStyle/>
        <a:p>
          <a:endParaRPr lang="en-US" sz="2000"/>
        </a:p>
      </dgm:t>
    </dgm:pt>
    <dgm:pt modelId="{9F203F9B-A3E9-48F5-9250-AD1137F1964F}" type="sibTrans" cxnId="{557F4746-8718-43D5-873C-0971D3D4A868}">
      <dgm:prSet custT="1"/>
      <dgm:spPr/>
      <dgm:t>
        <a:bodyPr/>
        <a:lstStyle/>
        <a:p>
          <a:endParaRPr lang="en-US" sz="1200"/>
        </a:p>
      </dgm:t>
    </dgm:pt>
    <dgm:pt modelId="{24CCD5EC-BA6D-4BA3-BB62-39F695A3A697}">
      <dgm:prSet custT="1"/>
      <dgm:spPr/>
      <dgm:t>
        <a:bodyPr/>
        <a:lstStyle/>
        <a:p>
          <a:r>
            <a:rPr lang="en-GB" sz="1200" b="0" i="0" dirty="0" err="1"/>
            <a:t>Ελέγχετε</a:t>
          </a:r>
          <a:r>
            <a:rPr lang="en-GB" sz="1200" b="0" i="0" dirty="0"/>
            <a:t> τα</a:t>
          </a:r>
          <a:r>
            <a:rPr lang="en-GB" sz="1200" b="0" i="0" dirty="0" err="1"/>
            <a:t>κτικά</a:t>
          </a:r>
          <a:r>
            <a:rPr lang="en-GB" sz="1200" b="0" i="0" dirty="0"/>
            <a:t> αν </a:t>
          </a:r>
          <a:r>
            <a:rPr lang="en-GB" sz="1200" b="0" i="0" dirty="0" err="1"/>
            <a:t>το</a:t>
          </a:r>
          <a:r>
            <a:rPr lang="en-GB" sz="1200" b="0" i="0" dirty="0"/>
            <a:t> </a:t>
          </a:r>
          <a:r>
            <a:rPr lang="en-GB" sz="1200" b="1" i="0" dirty="0" err="1"/>
            <a:t>ηλεκτρονικό</a:t>
          </a:r>
          <a:r>
            <a:rPr lang="en-GB" sz="1200" b="1" i="0" dirty="0"/>
            <a:t> </a:t>
          </a:r>
          <a:r>
            <a:rPr lang="en-GB" sz="1200" b="1" i="0" dirty="0" err="1"/>
            <a:t>υλικό</a:t>
          </a:r>
          <a:r>
            <a:rPr lang="en-GB" sz="1200" b="1" i="0" dirty="0"/>
            <a:t> </a:t>
          </a:r>
          <a:r>
            <a:rPr lang="en-GB" sz="1200" b="0" i="0" dirty="0" err="1"/>
            <a:t>ευθυγρ</a:t>
          </a:r>
          <a:r>
            <a:rPr lang="en-GB" sz="1200" b="0" i="0" dirty="0"/>
            <a:t>αμμίζεται με τις εργασίες στην τάξη, διασφαλίζοντας ότι η προετοιμασία πριν από την τάξη υποστηρίζει αποτελεσματικά </a:t>
          </a:r>
          <a:r>
            <a:rPr lang="en-GB" sz="1200" b="1" i="0" dirty="0"/>
            <a:t>τις συζητήσεις στην τάξη </a:t>
          </a:r>
          <a:r>
            <a:rPr lang="en-GB" sz="1200" b="0" i="0" dirty="0"/>
            <a:t>και την πρακτική εργασία.</a:t>
          </a:r>
          <a:endParaRPr lang="en-US" sz="1200" dirty="0"/>
        </a:p>
      </dgm:t>
    </dgm:pt>
    <dgm:pt modelId="{A7B29BB0-7696-4882-AB7B-D6F4DD52BE35}" type="parTrans" cxnId="{20D2DD9A-2AAD-44C5-A529-4D5E69F96707}">
      <dgm:prSet/>
      <dgm:spPr/>
      <dgm:t>
        <a:bodyPr/>
        <a:lstStyle/>
        <a:p>
          <a:endParaRPr lang="en-US" sz="2000"/>
        </a:p>
      </dgm:t>
    </dgm:pt>
    <dgm:pt modelId="{D76A14EB-C4CB-4738-844B-E715D4210C19}" type="sibTrans" cxnId="{20D2DD9A-2AAD-44C5-A529-4D5E69F96707}">
      <dgm:prSet/>
      <dgm:spPr/>
      <dgm:t>
        <a:bodyPr/>
        <a:lstStyle/>
        <a:p>
          <a:endParaRPr lang="en-US" sz="2000"/>
        </a:p>
      </dgm:t>
    </dgm:pt>
    <dgm:pt modelId="{60A1F28F-EE2D-4CBF-B4CB-3A13935B6EBD}">
      <dgm:prSet custT="1"/>
      <dgm:spPr/>
      <dgm:t>
        <a:bodyPr/>
        <a:lstStyle/>
        <a:p>
          <a:r>
            <a:rPr lang="en-GB" sz="1600" b="1" i="0"/>
            <a:t>Συλλέξτε ανατροφοδότηση</a:t>
          </a:r>
          <a:r>
            <a:rPr lang="en-GB" sz="1600" b="0" i="0"/>
            <a:t>:</a:t>
          </a:r>
          <a:endParaRPr lang="en-US" sz="1600"/>
        </a:p>
      </dgm:t>
    </dgm:pt>
    <dgm:pt modelId="{D39EEA93-2094-435F-A9D8-8610E710E860}" type="parTrans" cxnId="{E9E46352-8BC7-4647-8F01-B1CFD554AB04}">
      <dgm:prSet/>
      <dgm:spPr/>
      <dgm:t>
        <a:bodyPr/>
        <a:lstStyle/>
        <a:p>
          <a:endParaRPr lang="en-US" sz="2000"/>
        </a:p>
      </dgm:t>
    </dgm:pt>
    <dgm:pt modelId="{369FE5BF-68D6-4F07-A888-EED75AD45DBA}" type="sibTrans" cxnId="{E9E46352-8BC7-4647-8F01-B1CFD554AB04}">
      <dgm:prSet custT="1"/>
      <dgm:spPr/>
      <dgm:t>
        <a:bodyPr/>
        <a:lstStyle/>
        <a:p>
          <a:endParaRPr lang="en-US" sz="1200"/>
        </a:p>
      </dgm:t>
    </dgm:pt>
    <dgm:pt modelId="{6D3FFDD0-455E-4485-9E24-880A84B7BD5E}">
      <dgm:prSet custT="1"/>
      <dgm:spPr/>
      <dgm:t>
        <a:bodyPr/>
        <a:lstStyle/>
        <a:p>
          <a:r>
            <a:rPr lang="en-GB" sz="1200" b="0" i="0"/>
            <a:t>Ζητήστε </a:t>
          </a:r>
          <a:r>
            <a:rPr lang="en-GB" sz="1200" b="1" i="0"/>
            <a:t>ανατροφοδότηση από τους μαθητές </a:t>
          </a:r>
          <a:r>
            <a:rPr lang="en-GB" sz="1200" b="0" i="0"/>
            <a:t>σχετικά με τις εμπειρίες τους τόσο με το περιεχόμενο πριν από την τάξη όσο και με τις δραστηριότητες μέσα στην τάξη. Χρησιμοποιήστε έρευνες ή προσωπικές επισκέψεις για να συγκεντρώσετε πληροφορίες.</a:t>
          </a:r>
          <a:endParaRPr lang="en-US" sz="1200"/>
        </a:p>
      </dgm:t>
    </dgm:pt>
    <dgm:pt modelId="{DDF035DF-3C8D-4CFC-A826-206A71F79ADA}" type="parTrans" cxnId="{0B8E0601-ACCB-4DF3-92A1-3452A8FF03D5}">
      <dgm:prSet/>
      <dgm:spPr/>
      <dgm:t>
        <a:bodyPr/>
        <a:lstStyle/>
        <a:p>
          <a:endParaRPr lang="en-US" sz="2000"/>
        </a:p>
      </dgm:t>
    </dgm:pt>
    <dgm:pt modelId="{218E8F89-EE68-4D72-A263-7BFF0F44CDE7}" type="sibTrans" cxnId="{0B8E0601-ACCB-4DF3-92A1-3452A8FF03D5}">
      <dgm:prSet/>
      <dgm:spPr/>
      <dgm:t>
        <a:bodyPr/>
        <a:lstStyle/>
        <a:p>
          <a:endParaRPr lang="en-US" sz="2000"/>
        </a:p>
      </dgm:t>
    </dgm:pt>
    <dgm:pt modelId="{6DDE04D6-49ED-4098-8440-A47DC0D9ABC8}">
      <dgm:prSet custT="1"/>
      <dgm:spPr/>
      <dgm:t>
        <a:bodyPr/>
        <a:lstStyle/>
        <a:p>
          <a:r>
            <a:rPr lang="en-GB" sz="1600" b="1" i="0"/>
            <a:t>Αναλύστε τα δεδομένα απόδοσης</a:t>
          </a:r>
          <a:r>
            <a:rPr lang="en-GB" sz="1600" b="0" i="0"/>
            <a:t>:</a:t>
          </a:r>
          <a:endParaRPr lang="en-US" sz="1600"/>
        </a:p>
      </dgm:t>
    </dgm:pt>
    <dgm:pt modelId="{481CFC65-1B85-4A71-81F7-1C5912BA9E0C}" type="parTrans" cxnId="{1124CD68-F58F-4CED-8056-BFCA01EA3CF3}">
      <dgm:prSet/>
      <dgm:spPr/>
      <dgm:t>
        <a:bodyPr/>
        <a:lstStyle/>
        <a:p>
          <a:endParaRPr lang="en-US" sz="2000"/>
        </a:p>
      </dgm:t>
    </dgm:pt>
    <dgm:pt modelId="{F01C808D-1DF3-49F5-B57C-59FC41C4AD77}" type="sibTrans" cxnId="{1124CD68-F58F-4CED-8056-BFCA01EA3CF3}">
      <dgm:prSet custT="1"/>
      <dgm:spPr/>
      <dgm:t>
        <a:bodyPr/>
        <a:lstStyle/>
        <a:p>
          <a:endParaRPr lang="en-US" sz="1200"/>
        </a:p>
      </dgm:t>
    </dgm:pt>
    <dgm:pt modelId="{B12C94D2-4B0E-4CCE-B98B-48DF43DAE7A1}">
      <dgm:prSet custT="1"/>
      <dgm:spPr/>
      <dgm:t>
        <a:bodyPr/>
        <a:lstStyle/>
        <a:p>
          <a:r>
            <a:rPr lang="en-GB" sz="1200" b="0" i="0"/>
            <a:t>Εξετάστε τις επιδόσεις των μαθητών στις διαμορφωτικές και αθροιστικές αξιολογήσεις για να εντοπίσετε τάσεις στη μαθησιακή πρόοδο.</a:t>
          </a:r>
          <a:endParaRPr lang="en-US" sz="1200"/>
        </a:p>
      </dgm:t>
    </dgm:pt>
    <dgm:pt modelId="{4A441605-1559-45FA-9257-C574EFA68E68}" type="parTrans" cxnId="{091FDFC7-B955-478A-87B4-D5D003BBBC10}">
      <dgm:prSet/>
      <dgm:spPr/>
      <dgm:t>
        <a:bodyPr/>
        <a:lstStyle/>
        <a:p>
          <a:endParaRPr lang="en-US" sz="2000"/>
        </a:p>
      </dgm:t>
    </dgm:pt>
    <dgm:pt modelId="{79DF5E9F-E0F0-4C14-831D-F8105185C4CB}" type="sibTrans" cxnId="{091FDFC7-B955-478A-87B4-D5D003BBBC10}">
      <dgm:prSet/>
      <dgm:spPr/>
      <dgm:t>
        <a:bodyPr/>
        <a:lstStyle/>
        <a:p>
          <a:endParaRPr lang="en-US" sz="2000"/>
        </a:p>
      </dgm:t>
    </dgm:pt>
    <dgm:pt modelId="{717DCE81-3576-44EE-B618-E2A4E61D92F1}">
      <dgm:prSet custT="1"/>
      <dgm:spPr/>
      <dgm:t>
        <a:bodyPr/>
        <a:lstStyle/>
        <a:p>
          <a:r>
            <a:rPr lang="en-GB" sz="1600" b="1" i="0" dirty="0" err="1"/>
            <a:t>Προσ</a:t>
          </a:r>
          <a:r>
            <a:rPr lang="en-GB" sz="1600" b="1" i="0" dirty="0"/>
            <a:t>αρμογή στρατηγικών διδασκαλίας</a:t>
          </a:r>
          <a:r>
            <a:rPr lang="en-GB" sz="1600" b="0" i="0" dirty="0"/>
            <a:t>:</a:t>
          </a:r>
          <a:endParaRPr lang="en-US" sz="1600" dirty="0"/>
        </a:p>
      </dgm:t>
    </dgm:pt>
    <dgm:pt modelId="{CEC13D75-5FE8-4F28-8F04-2F0D846B961D}" type="parTrans" cxnId="{D9A243D6-DFF7-4B05-8C3E-1BE69B4486C7}">
      <dgm:prSet/>
      <dgm:spPr/>
      <dgm:t>
        <a:bodyPr/>
        <a:lstStyle/>
        <a:p>
          <a:endParaRPr lang="en-US" sz="2000"/>
        </a:p>
      </dgm:t>
    </dgm:pt>
    <dgm:pt modelId="{51FAA2FD-A7C6-445D-87FD-8656BBDA0B8C}" type="sibTrans" cxnId="{D9A243D6-DFF7-4B05-8C3E-1BE69B4486C7}">
      <dgm:prSet/>
      <dgm:spPr/>
      <dgm:t>
        <a:bodyPr/>
        <a:lstStyle/>
        <a:p>
          <a:endParaRPr lang="en-US" sz="2000"/>
        </a:p>
      </dgm:t>
    </dgm:pt>
    <dgm:pt modelId="{793D41DC-980B-49D6-8978-CB7BC837FB86}">
      <dgm:prSet custT="1"/>
      <dgm:spPr/>
      <dgm:t>
        <a:bodyPr/>
        <a:lstStyle/>
        <a:p>
          <a:r>
            <a:rPr lang="en-GB" sz="1200" b="0" i="0" dirty="0" err="1"/>
            <a:t>Με</a:t>
          </a:r>
          <a:r>
            <a:rPr lang="en-GB" sz="1200" b="0" i="0" dirty="0"/>
            <a:t> β</a:t>
          </a:r>
          <a:r>
            <a:rPr lang="en-GB" sz="1200" b="0" i="0" dirty="0" err="1"/>
            <a:t>άση</a:t>
          </a:r>
          <a:r>
            <a:rPr lang="en-GB" sz="1200" b="0" i="0" dirty="0"/>
            <a:t> τα </a:t>
          </a:r>
          <a:r>
            <a:rPr lang="en-GB" sz="1200" b="0" i="0" dirty="0" err="1"/>
            <a:t>δεδομέν</a:t>
          </a:r>
          <a:r>
            <a:rPr lang="en-GB" sz="1200" b="0" i="0" dirty="0"/>
            <a:t>α και την ανατροφοδότηση, </a:t>
          </a:r>
          <a:r>
            <a:rPr lang="en-GB" sz="1200" b="1" i="0" dirty="0"/>
            <a:t>προσαρμόστε το περιεχόμενό σας</a:t>
          </a:r>
          <a:r>
            <a:rPr lang="en-GB" sz="1200" b="0" i="0" dirty="0"/>
            <a:t>, τις δραστηριότητες μέσα στην τάξη ή τις μεθόδους αξιολόγησης για να ευθυγραμμιστείτε καλύτερα με τους μαθησιακούς στόχους και να βελτιώσετε τα αποτελέσματα των μαθητών.</a:t>
          </a:r>
          <a:endParaRPr lang="en-US" sz="1200" dirty="0"/>
        </a:p>
      </dgm:t>
    </dgm:pt>
    <dgm:pt modelId="{4B28D4BA-9E42-4C52-A2F1-7510B81CA40C}" type="parTrans" cxnId="{A73E06D4-CEE0-451D-A98F-42850F6C43A7}">
      <dgm:prSet/>
      <dgm:spPr/>
      <dgm:t>
        <a:bodyPr/>
        <a:lstStyle/>
        <a:p>
          <a:endParaRPr lang="en-US" sz="2000"/>
        </a:p>
      </dgm:t>
    </dgm:pt>
    <dgm:pt modelId="{845B6F28-9E14-43CA-9B84-42BE892E1D71}" type="sibTrans" cxnId="{A73E06D4-CEE0-451D-A98F-42850F6C43A7}">
      <dgm:prSet/>
      <dgm:spPr/>
      <dgm:t>
        <a:bodyPr/>
        <a:lstStyle/>
        <a:p>
          <a:endParaRPr lang="en-US" sz="2000"/>
        </a:p>
      </dgm:t>
    </dgm:pt>
    <dgm:pt modelId="{B3C0C0F2-F7FB-4A98-870B-AF73C7640C1A}" type="pres">
      <dgm:prSet presAssocID="{1A3F57F7-C403-4E62-BB5D-D7E5AAE1B886}" presName="diagram" presStyleCnt="0">
        <dgm:presLayoutVars>
          <dgm:dir/>
          <dgm:resizeHandles val="exact"/>
        </dgm:presLayoutVars>
      </dgm:prSet>
      <dgm:spPr/>
    </dgm:pt>
    <dgm:pt modelId="{156F8B58-F572-4BFB-8F6A-A27F3A15EDD5}" type="pres">
      <dgm:prSet presAssocID="{A990A887-BB6E-4B3B-A2FE-E3445405DE65}" presName="node" presStyleLbl="node1" presStyleIdx="0" presStyleCnt="7">
        <dgm:presLayoutVars>
          <dgm:bulletEnabled val="1"/>
        </dgm:presLayoutVars>
      </dgm:prSet>
      <dgm:spPr/>
    </dgm:pt>
    <dgm:pt modelId="{D98FF7F0-2C73-4DFF-B97E-178835C5DB1E}" type="pres">
      <dgm:prSet presAssocID="{2825C714-2DA7-4252-A06A-4435D166B90F}" presName="sibTrans" presStyleLbl="sibTrans2D1" presStyleIdx="0" presStyleCnt="6"/>
      <dgm:spPr/>
    </dgm:pt>
    <dgm:pt modelId="{69AE188F-1C0B-4B23-AC9E-D13C0DA35FF6}" type="pres">
      <dgm:prSet presAssocID="{2825C714-2DA7-4252-A06A-4435D166B90F}" presName="connectorText" presStyleLbl="sibTrans2D1" presStyleIdx="0" presStyleCnt="6"/>
      <dgm:spPr/>
    </dgm:pt>
    <dgm:pt modelId="{9D329565-520C-42E6-B885-DE89C8ADBC6F}" type="pres">
      <dgm:prSet presAssocID="{FC19E41B-6792-42E9-A8D0-D5C3ED34A6C1}" presName="node" presStyleLbl="node1" presStyleIdx="1" presStyleCnt="7" custLinFactNeighborX="736" custLinFactNeighborY="536">
        <dgm:presLayoutVars>
          <dgm:bulletEnabled val="1"/>
        </dgm:presLayoutVars>
      </dgm:prSet>
      <dgm:spPr/>
    </dgm:pt>
    <dgm:pt modelId="{971DB37C-7573-4A48-BDDD-981C4EA309E0}" type="pres">
      <dgm:prSet presAssocID="{04C82E0F-D14F-46CC-8284-635C9FF16C16}" presName="sibTrans" presStyleLbl="sibTrans2D1" presStyleIdx="1" presStyleCnt="6"/>
      <dgm:spPr/>
    </dgm:pt>
    <dgm:pt modelId="{01C46283-C996-410B-85AA-D9974BB5F667}" type="pres">
      <dgm:prSet presAssocID="{04C82E0F-D14F-46CC-8284-635C9FF16C16}" presName="connectorText" presStyleLbl="sibTrans2D1" presStyleIdx="1" presStyleCnt="6"/>
      <dgm:spPr/>
    </dgm:pt>
    <dgm:pt modelId="{70E635F4-749E-46F0-B817-640C5641973F}" type="pres">
      <dgm:prSet presAssocID="{B3A5DEDA-EC6F-40EB-A593-66CBD819A5D1}" presName="node" presStyleLbl="node1" presStyleIdx="2" presStyleCnt="7">
        <dgm:presLayoutVars>
          <dgm:bulletEnabled val="1"/>
        </dgm:presLayoutVars>
      </dgm:prSet>
      <dgm:spPr/>
    </dgm:pt>
    <dgm:pt modelId="{448BE1F8-FA4F-458B-B21D-2E49ACE754C4}" type="pres">
      <dgm:prSet presAssocID="{8141A85C-2DA7-4934-8650-1CF7345EE6DE}" presName="sibTrans" presStyleLbl="sibTrans2D1" presStyleIdx="2" presStyleCnt="6"/>
      <dgm:spPr/>
    </dgm:pt>
    <dgm:pt modelId="{DC3E37DE-D769-4A2B-9E34-AE48CD0ADA70}" type="pres">
      <dgm:prSet presAssocID="{8141A85C-2DA7-4934-8650-1CF7345EE6DE}" presName="connectorText" presStyleLbl="sibTrans2D1" presStyleIdx="2" presStyleCnt="6"/>
      <dgm:spPr/>
    </dgm:pt>
    <dgm:pt modelId="{ECD41710-4F6E-4423-8152-B9A8243AF9D9}" type="pres">
      <dgm:prSet presAssocID="{3750AAA3-0EDA-431E-BEAE-86D56DD88CE8}" presName="node" presStyleLbl="node1" presStyleIdx="3" presStyleCnt="7">
        <dgm:presLayoutVars>
          <dgm:bulletEnabled val="1"/>
        </dgm:presLayoutVars>
      </dgm:prSet>
      <dgm:spPr/>
    </dgm:pt>
    <dgm:pt modelId="{7CFFA0FE-68A0-40A9-8AF4-509F99FD188B}" type="pres">
      <dgm:prSet presAssocID="{9F203F9B-A3E9-48F5-9250-AD1137F1964F}" presName="sibTrans" presStyleLbl="sibTrans2D1" presStyleIdx="3" presStyleCnt="6"/>
      <dgm:spPr/>
    </dgm:pt>
    <dgm:pt modelId="{9198059E-A5E7-41F3-93B5-7F66FE38BF8D}" type="pres">
      <dgm:prSet presAssocID="{9F203F9B-A3E9-48F5-9250-AD1137F1964F}" presName="connectorText" presStyleLbl="sibTrans2D1" presStyleIdx="3" presStyleCnt="6"/>
      <dgm:spPr/>
    </dgm:pt>
    <dgm:pt modelId="{AA75E943-33A5-4873-8BF6-6E18EC0CCD10}" type="pres">
      <dgm:prSet presAssocID="{60A1F28F-EE2D-4CBF-B4CB-3A13935B6EBD}" presName="node" presStyleLbl="node1" presStyleIdx="4" presStyleCnt="7">
        <dgm:presLayoutVars>
          <dgm:bulletEnabled val="1"/>
        </dgm:presLayoutVars>
      </dgm:prSet>
      <dgm:spPr/>
    </dgm:pt>
    <dgm:pt modelId="{4395BF54-57BB-4639-B35F-8EA3128FEA20}" type="pres">
      <dgm:prSet presAssocID="{369FE5BF-68D6-4F07-A888-EED75AD45DBA}" presName="sibTrans" presStyleLbl="sibTrans2D1" presStyleIdx="4" presStyleCnt="6"/>
      <dgm:spPr/>
    </dgm:pt>
    <dgm:pt modelId="{C43288BE-CC3A-4E85-9EA3-C5FB599D8D25}" type="pres">
      <dgm:prSet presAssocID="{369FE5BF-68D6-4F07-A888-EED75AD45DBA}" presName="connectorText" presStyleLbl="sibTrans2D1" presStyleIdx="4" presStyleCnt="6"/>
      <dgm:spPr/>
    </dgm:pt>
    <dgm:pt modelId="{790BD8C7-6AFA-410A-90AA-01FF6D75AC23}" type="pres">
      <dgm:prSet presAssocID="{6DDE04D6-49ED-4098-8440-A47DC0D9ABC8}" presName="node" presStyleLbl="node1" presStyleIdx="5" presStyleCnt="7">
        <dgm:presLayoutVars>
          <dgm:bulletEnabled val="1"/>
        </dgm:presLayoutVars>
      </dgm:prSet>
      <dgm:spPr/>
    </dgm:pt>
    <dgm:pt modelId="{58A7AD0A-3285-4C26-9F2D-2370D1D6E066}" type="pres">
      <dgm:prSet presAssocID="{F01C808D-1DF3-49F5-B57C-59FC41C4AD77}" presName="sibTrans" presStyleLbl="sibTrans2D1" presStyleIdx="5" presStyleCnt="6"/>
      <dgm:spPr/>
    </dgm:pt>
    <dgm:pt modelId="{54AEB110-1469-4A75-9245-89372DFE56D2}" type="pres">
      <dgm:prSet presAssocID="{F01C808D-1DF3-49F5-B57C-59FC41C4AD77}" presName="connectorText" presStyleLbl="sibTrans2D1" presStyleIdx="5" presStyleCnt="6"/>
      <dgm:spPr/>
    </dgm:pt>
    <dgm:pt modelId="{C17B923C-5F44-45AF-AF06-2E96449860C4}" type="pres">
      <dgm:prSet presAssocID="{717DCE81-3576-44EE-B618-E2A4E61D92F1}" presName="node" presStyleLbl="node1" presStyleIdx="6" presStyleCnt="7">
        <dgm:presLayoutVars>
          <dgm:bulletEnabled val="1"/>
        </dgm:presLayoutVars>
      </dgm:prSet>
      <dgm:spPr/>
    </dgm:pt>
  </dgm:ptLst>
  <dgm:cxnLst>
    <dgm:cxn modelId="{C282C000-CD9A-4235-8F43-C24C81981DE3}" type="presOf" srcId="{04C82E0F-D14F-46CC-8284-635C9FF16C16}" destId="{01C46283-C996-410B-85AA-D9974BB5F667}" srcOrd="1" destOrd="0" presId="urn:microsoft.com/office/officeart/2005/8/layout/process5"/>
    <dgm:cxn modelId="{0B8E0601-ACCB-4DF3-92A1-3452A8FF03D5}" srcId="{60A1F28F-EE2D-4CBF-B4CB-3A13935B6EBD}" destId="{6D3FFDD0-455E-4485-9E24-880A84B7BD5E}" srcOrd="0" destOrd="0" parTransId="{DDF035DF-3C8D-4CFC-A826-206A71F79ADA}" sibTransId="{218E8F89-EE68-4D72-A263-7BFF0F44CDE7}"/>
    <dgm:cxn modelId="{81DC9107-5139-46AA-A2FD-39B8E98EA065}" type="presOf" srcId="{60A1F28F-EE2D-4CBF-B4CB-3A13935B6EBD}" destId="{AA75E943-33A5-4873-8BF6-6E18EC0CCD10}" srcOrd="0" destOrd="0" presId="urn:microsoft.com/office/officeart/2005/8/layout/process5"/>
    <dgm:cxn modelId="{D7711D10-BF00-47BA-B706-49957059EAD4}" type="presOf" srcId="{2825C714-2DA7-4252-A06A-4435D166B90F}" destId="{D98FF7F0-2C73-4DFF-B97E-178835C5DB1E}" srcOrd="0" destOrd="0" presId="urn:microsoft.com/office/officeart/2005/8/layout/process5"/>
    <dgm:cxn modelId="{95634014-7AC7-45BF-A4BE-BA2D84151D62}" type="presOf" srcId="{717DCE81-3576-44EE-B618-E2A4E61D92F1}" destId="{C17B923C-5F44-45AF-AF06-2E96449860C4}" srcOrd="0" destOrd="0" presId="urn:microsoft.com/office/officeart/2005/8/layout/process5"/>
    <dgm:cxn modelId="{764BA02F-AE37-4FEB-A01B-AE55E4A6630F}" type="presOf" srcId="{2825C714-2DA7-4252-A06A-4435D166B90F}" destId="{69AE188F-1C0B-4B23-AC9E-D13C0DA35FF6}" srcOrd="1" destOrd="0" presId="urn:microsoft.com/office/officeart/2005/8/layout/process5"/>
    <dgm:cxn modelId="{D56E9933-F6CF-4D4C-AC67-435E03610806}" type="presOf" srcId="{B2892507-1BE4-4AF5-9246-703B591131CB}" destId="{156F8B58-F572-4BFB-8F6A-A27F3A15EDD5}" srcOrd="0" destOrd="1" presId="urn:microsoft.com/office/officeart/2005/8/layout/process5"/>
    <dgm:cxn modelId="{C8ACDF36-2DE2-49E7-95A2-159F1AB0EFEB}" type="presOf" srcId="{793D41DC-980B-49D6-8978-CB7BC837FB86}" destId="{C17B923C-5F44-45AF-AF06-2E96449860C4}" srcOrd="0" destOrd="1" presId="urn:microsoft.com/office/officeart/2005/8/layout/process5"/>
    <dgm:cxn modelId="{642B2337-E265-4652-8771-134735824C5E}" srcId="{A990A887-BB6E-4B3B-A2FE-E3445405DE65}" destId="{B2892507-1BE4-4AF5-9246-703B591131CB}" srcOrd="0" destOrd="0" parTransId="{7191AB08-6364-4D5A-8CF3-E74640BA990A}" sibTransId="{6375D5A5-0F18-4BDA-9ED5-D9C1C3BFDF7C}"/>
    <dgm:cxn modelId="{FFDC1E38-2649-4433-88BE-17DD2647E502}" type="presOf" srcId="{8141A85C-2DA7-4934-8650-1CF7345EE6DE}" destId="{DC3E37DE-D769-4A2B-9E34-AE48CD0ADA70}" srcOrd="1" destOrd="0" presId="urn:microsoft.com/office/officeart/2005/8/layout/process5"/>
    <dgm:cxn modelId="{C9FB5440-A412-460C-9924-85100FF8C674}" type="presOf" srcId="{B8B074C5-A2CD-47BE-ACD9-B7B8E44BFD40}" destId="{70E635F4-749E-46F0-B817-640C5641973F}" srcOrd="0" destOrd="1" presId="urn:microsoft.com/office/officeart/2005/8/layout/process5"/>
    <dgm:cxn modelId="{A2A8705E-5731-4E5F-9289-4A0B2C64FBB1}" srcId="{1A3F57F7-C403-4E62-BB5D-D7E5AAE1B886}" destId="{FC19E41B-6792-42E9-A8D0-D5C3ED34A6C1}" srcOrd="1" destOrd="0" parTransId="{321925F8-A322-46AB-9FAF-4647F2071C74}" sibTransId="{04C82E0F-D14F-46CC-8284-635C9FF16C16}"/>
    <dgm:cxn modelId="{69EA2563-1CA7-462E-A507-18CFDFC0331D}" srcId="{B3A5DEDA-EC6F-40EB-A593-66CBD819A5D1}" destId="{B8B074C5-A2CD-47BE-ACD9-B7B8E44BFD40}" srcOrd="0" destOrd="0" parTransId="{3A33A5F2-0D17-47DA-937A-B132509E3366}" sibTransId="{9E482F42-CB8A-44A2-9E66-CED992EA7FF0}"/>
    <dgm:cxn modelId="{94EE6644-6B10-4124-8CFA-604954021D7C}" type="presOf" srcId="{369FE5BF-68D6-4F07-A888-EED75AD45DBA}" destId="{C43288BE-CC3A-4E85-9EA3-C5FB599D8D25}" srcOrd="1" destOrd="0" presId="urn:microsoft.com/office/officeart/2005/8/layout/process5"/>
    <dgm:cxn modelId="{63775D46-D6D9-4E50-A567-91B057625E2B}" srcId="{1A3F57F7-C403-4E62-BB5D-D7E5AAE1B886}" destId="{A990A887-BB6E-4B3B-A2FE-E3445405DE65}" srcOrd="0" destOrd="0" parTransId="{175CED5D-7CFD-4425-BDB0-20F34209EC79}" sibTransId="{2825C714-2DA7-4252-A06A-4435D166B90F}"/>
    <dgm:cxn modelId="{557F4746-8718-43D5-873C-0971D3D4A868}" srcId="{1A3F57F7-C403-4E62-BB5D-D7E5AAE1B886}" destId="{3750AAA3-0EDA-431E-BEAE-86D56DD88CE8}" srcOrd="3" destOrd="0" parTransId="{19D89BC4-F97D-429F-9AEE-03539FB7169F}" sibTransId="{9F203F9B-A3E9-48F5-9250-AD1137F1964F}"/>
    <dgm:cxn modelId="{1124CD68-F58F-4CED-8056-BFCA01EA3CF3}" srcId="{1A3F57F7-C403-4E62-BB5D-D7E5AAE1B886}" destId="{6DDE04D6-49ED-4098-8440-A47DC0D9ABC8}" srcOrd="5" destOrd="0" parTransId="{481CFC65-1B85-4A71-81F7-1C5912BA9E0C}" sibTransId="{F01C808D-1DF3-49F5-B57C-59FC41C4AD77}"/>
    <dgm:cxn modelId="{7A05634A-FB70-4236-9AC7-B05B102ECB6D}" type="presOf" srcId="{3750AAA3-0EDA-431E-BEAE-86D56DD88CE8}" destId="{ECD41710-4F6E-4423-8152-B9A8243AF9D9}" srcOrd="0" destOrd="0" presId="urn:microsoft.com/office/officeart/2005/8/layout/process5"/>
    <dgm:cxn modelId="{F6FBA36B-FB01-462D-8EB6-716D2EBA6D74}" type="presOf" srcId="{1D4BEE6D-039F-4FFC-8F54-8410BF39426A}" destId="{9D329565-520C-42E6-B885-DE89C8ADBC6F}" srcOrd="0" destOrd="1" presId="urn:microsoft.com/office/officeart/2005/8/layout/process5"/>
    <dgm:cxn modelId="{5D2FBC4B-863C-462E-A5C4-F5A469462392}" type="presOf" srcId="{8141A85C-2DA7-4934-8650-1CF7345EE6DE}" destId="{448BE1F8-FA4F-458B-B21D-2E49ACE754C4}" srcOrd="0" destOrd="0" presId="urn:microsoft.com/office/officeart/2005/8/layout/process5"/>
    <dgm:cxn modelId="{E9E46352-8BC7-4647-8F01-B1CFD554AB04}" srcId="{1A3F57F7-C403-4E62-BB5D-D7E5AAE1B886}" destId="{60A1F28F-EE2D-4CBF-B4CB-3A13935B6EBD}" srcOrd="4" destOrd="0" parTransId="{D39EEA93-2094-435F-A9D8-8610E710E860}" sibTransId="{369FE5BF-68D6-4F07-A888-EED75AD45DBA}"/>
    <dgm:cxn modelId="{9B33E97D-940A-466D-B354-0A01FAE28659}" type="presOf" srcId="{B12C94D2-4B0E-4CCE-B98B-48DF43DAE7A1}" destId="{790BD8C7-6AFA-410A-90AA-01FF6D75AC23}" srcOrd="0" destOrd="1" presId="urn:microsoft.com/office/officeart/2005/8/layout/process5"/>
    <dgm:cxn modelId="{705B2889-52D2-4D59-A861-80CEAD40A7BC}" type="presOf" srcId="{F01C808D-1DF3-49F5-B57C-59FC41C4AD77}" destId="{58A7AD0A-3285-4C26-9F2D-2370D1D6E066}" srcOrd="0" destOrd="0" presId="urn:microsoft.com/office/officeart/2005/8/layout/process5"/>
    <dgm:cxn modelId="{0FBB6189-381C-4B3D-B18E-7C2396F29BC8}" srcId="{FC19E41B-6792-42E9-A8D0-D5C3ED34A6C1}" destId="{1D4BEE6D-039F-4FFC-8F54-8410BF39426A}" srcOrd="0" destOrd="0" parTransId="{5491E06E-A9E8-4AEA-A5EB-DB70FECF16E2}" sibTransId="{E9A7630D-9BE5-4524-865E-7E4605400633}"/>
    <dgm:cxn modelId="{1374CD94-8450-4729-B8FF-9FF777F7557E}" type="presOf" srcId="{FC19E41B-6792-42E9-A8D0-D5C3ED34A6C1}" destId="{9D329565-520C-42E6-B885-DE89C8ADBC6F}" srcOrd="0" destOrd="0" presId="urn:microsoft.com/office/officeart/2005/8/layout/process5"/>
    <dgm:cxn modelId="{508A2F95-8BE7-4C67-9DBF-7627754974F4}" type="presOf" srcId="{1A3F57F7-C403-4E62-BB5D-D7E5AAE1B886}" destId="{B3C0C0F2-F7FB-4A98-870B-AF73C7640C1A}" srcOrd="0" destOrd="0" presId="urn:microsoft.com/office/officeart/2005/8/layout/process5"/>
    <dgm:cxn modelId="{6CFABF9A-B5CB-4263-9088-63C41D738AB5}" type="presOf" srcId="{B3A5DEDA-EC6F-40EB-A593-66CBD819A5D1}" destId="{70E635F4-749E-46F0-B817-640C5641973F}" srcOrd="0" destOrd="0" presId="urn:microsoft.com/office/officeart/2005/8/layout/process5"/>
    <dgm:cxn modelId="{20D2DD9A-2AAD-44C5-A529-4D5E69F96707}" srcId="{3750AAA3-0EDA-431E-BEAE-86D56DD88CE8}" destId="{24CCD5EC-BA6D-4BA3-BB62-39F695A3A697}" srcOrd="0" destOrd="0" parTransId="{A7B29BB0-7696-4882-AB7B-D6F4DD52BE35}" sibTransId="{D76A14EB-C4CB-4738-844B-E715D4210C19}"/>
    <dgm:cxn modelId="{FD1778AD-AA93-4695-8FC3-FD41A71D35AD}" type="presOf" srcId="{6DDE04D6-49ED-4098-8440-A47DC0D9ABC8}" destId="{790BD8C7-6AFA-410A-90AA-01FF6D75AC23}" srcOrd="0" destOrd="0" presId="urn:microsoft.com/office/officeart/2005/8/layout/process5"/>
    <dgm:cxn modelId="{A9AEF0B2-2B36-42BB-8CFA-4DC0938492B9}" type="presOf" srcId="{369FE5BF-68D6-4F07-A888-EED75AD45DBA}" destId="{4395BF54-57BB-4639-B35F-8EA3128FEA20}" srcOrd="0" destOrd="0" presId="urn:microsoft.com/office/officeart/2005/8/layout/process5"/>
    <dgm:cxn modelId="{241A8BBE-1A49-46DD-8D66-89D9CD225A2B}" type="presOf" srcId="{04C82E0F-D14F-46CC-8284-635C9FF16C16}" destId="{971DB37C-7573-4A48-BDDD-981C4EA309E0}" srcOrd="0" destOrd="0" presId="urn:microsoft.com/office/officeart/2005/8/layout/process5"/>
    <dgm:cxn modelId="{091FDFC7-B955-478A-87B4-D5D003BBBC10}" srcId="{6DDE04D6-49ED-4098-8440-A47DC0D9ABC8}" destId="{B12C94D2-4B0E-4CCE-B98B-48DF43DAE7A1}" srcOrd="0" destOrd="0" parTransId="{4A441605-1559-45FA-9257-C574EFA68E68}" sibTransId="{79DF5E9F-E0F0-4C14-831D-F8105185C4CB}"/>
    <dgm:cxn modelId="{EC491FD1-E637-4DE3-B385-C42D55B45D0E}" type="presOf" srcId="{24CCD5EC-BA6D-4BA3-BB62-39F695A3A697}" destId="{ECD41710-4F6E-4423-8152-B9A8243AF9D9}" srcOrd="0" destOrd="1" presId="urn:microsoft.com/office/officeart/2005/8/layout/process5"/>
    <dgm:cxn modelId="{A73E06D4-CEE0-451D-A98F-42850F6C43A7}" srcId="{717DCE81-3576-44EE-B618-E2A4E61D92F1}" destId="{793D41DC-980B-49D6-8978-CB7BC837FB86}" srcOrd="0" destOrd="0" parTransId="{4B28D4BA-9E42-4C52-A2F1-7510B81CA40C}" sibTransId="{845B6F28-9E14-43CA-9B84-42BE892E1D71}"/>
    <dgm:cxn modelId="{D9A243D6-DFF7-4B05-8C3E-1BE69B4486C7}" srcId="{1A3F57F7-C403-4E62-BB5D-D7E5AAE1B886}" destId="{717DCE81-3576-44EE-B618-E2A4E61D92F1}" srcOrd="6" destOrd="0" parTransId="{CEC13D75-5FE8-4F28-8F04-2F0D846B961D}" sibTransId="{51FAA2FD-A7C6-445D-87FD-8656BBDA0B8C}"/>
    <dgm:cxn modelId="{CBC624DD-2937-440C-88E2-1F6F7EC7ECD9}" type="presOf" srcId="{A990A887-BB6E-4B3B-A2FE-E3445405DE65}" destId="{156F8B58-F572-4BFB-8F6A-A27F3A15EDD5}" srcOrd="0" destOrd="0" presId="urn:microsoft.com/office/officeart/2005/8/layout/process5"/>
    <dgm:cxn modelId="{50320FDE-5940-49A7-B76E-F23E73A1DB14}" type="presOf" srcId="{9F203F9B-A3E9-48F5-9250-AD1137F1964F}" destId="{7CFFA0FE-68A0-40A9-8AF4-509F99FD188B}" srcOrd="0" destOrd="0" presId="urn:microsoft.com/office/officeart/2005/8/layout/process5"/>
    <dgm:cxn modelId="{FD8DC5DF-6A23-49C3-9E5C-0AD419364DB0}" type="presOf" srcId="{9F203F9B-A3E9-48F5-9250-AD1137F1964F}" destId="{9198059E-A5E7-41F3-93B5-7F66FE38BF8D}" srcOrd="1" destOrd="0" presId="urn:microsoft.com/office/officeart/2005/8/layout/process5"/>
    <dgm:cxn modelId="{07048BE5-4DE8-48B7-8912-1DE4A45635D4}" srcId="{1A3F57F7-C403-4E62-BB5D-D7E5AAE1B886}" destId="{B3A5DEDA-EC6F-40EB-A593-66CBD819A5D1}" srcOrd="2" destOrd="0" parTransId="{D7F83216-899E-4821-A059-94F58AB2225E}" sibTransId="{8141A85C-2DA7-4934-8650-1CF7345EE6DE}"/>
    <dgm:cxn modelId="{03419CE9-1443-485A-807D-0A34273D1980}" type="presOf" srcId="{F01C808D-1DF3-49F5-B57C-59FC41C4AD77}" destId="{54AEB110-1469-4A75-9245-89372DFE56D2}" srcOrd="1" destOrd="0" presId="urn:microsoft.com/office/officeart/2005/8/layout/process5"/>
    <dgm:cxn modelId="{5CAE35F6-900D-4474-A73F-B6397ED6658E}" type="presOf" srcId="{6D3FFDD0-455E-4485-9E24-880A84B7BD5E}" destId="{AA75E943-33A5-4873-8BF6-6E18EC0CCD10}" srcOrd="0" destOrd="1" presId="urn:microsoft.com/office/officeart/2005/8/layout/process5"/>
    <dgm:cxn modelId="{2CF0B919-93D0-4E1F-AAC8-039223108E6B}" type="presParOf" srcId="{B3C0C0F2-F7FB-4A98-870B-AF73C7640C1A}" destId="{156F8B58-F572-4BFB-8F6A-A27F3A15EDD5}" srcOrd="0" destOrd="0" presId="urn:microsoft.com/office/officeart/2005/8/layout/process5"/>
    <dgm:cxn modelId="{C9C11900-5941-414F-B5EC-19B20D13FC75}" type="presParOf" srcId="{B3C0C0F2-F7FB-4A98-870B-AF73C7640C1A}" destId="{D98FF7F0-2C73-4DFF-B97E-178835C5DB1E}" srcOrd="1" destOrd="0" presId="urn:microsoft.com/office/officeart/2005/8/layout/process5"/>
    <dgm:cxn modelId="{437790C2-75FF-446F-8375-09D2C0F32760}" type="presParOf" srcId="{D98FF7F0-2C73-4DFF-B97E-178835C5DB1E}" destId="{69AE188F-1C0B-4B23-AC9E-D13C0DA35FF6}" srcOrd="0" destOrd="0" presId="urn:microsoft.com/office/officeart/2005/8/layout/process5"/>
    <dgm:cxn modelId="{99A0105F-CBC9-49C0-8BD6-D115EE4D830C}" type="presParOf" srcId="{B3C0C0F2-F7FB-4A98-870B-AF73C7640C1A}" destId="{9D329565-520C-42E6-B885-DE89C8ADBC6F}" srcOrd="2" destOrd="0" presId="urn:microsoft.com/office/officeart/2005/8/layout/process5"/>
    <dgm:cxn modelId="{8DA6D29F-A209-4309-8D1F-12ED9B3B737A}" type="presParOf" srcId="{B3C0C0F2-F7FB-4A98-870B-AF73C7640C1A}" destId="{971DB37C-7573-4A48-BDDD-981C4EA309E0}" srcOrd="3" destOrd="0" presId="urn:microsoft.com/office/officeart/2005/8/layout/process5"/>
    <dgm:cxn modelId="{85C7AC70-4E39-4CB6-B5D2-72C819E50367}" type="presParOf" srcId="{971DB37C-7573-4A48-BDDD-981C4EA309E0}" destId="{01C46283-C996-410B-85AA-D9974BB5F667}" srcOrd="0" destOrd="0" presId="urn:microsoft.com/office/officeart/2005/8/layout/process5"/>
    <dgm:cxn modelId="{4D2FE0F8-B333-4B28-A155-B7FC68539869}" type="presParOf" srcId="{B3C0C0F2-F7FB-4A98-870B-AF73C7640C1A}" destId="{70E635F4-749E-46F0-B817-640C5641973F}" srcOrd="4" destOrd="0" presId="urn:microsoft.com/office/officeart/2005/8/layout/process5"/>
    <dgm:cxn modelId="{02555179-384C-49F7-8C69-8FA12A4CA0EF}" type="presParOf" srcId="{B3C0C0F2-F7FB-4A98-870B-AF73C7640C1A}" destId="{448BE1F8-FA4F-458B-B21D-2E49ACE754C4}" srcOrd="5" destOrd="0" presId="urn:microsoft.com/office/officeart/2005/8/layout/process5"/>
    <dgm:cxn modelId="{58D9BD15-8050-42B6-BD4E-170615C0EFC2}" type="presParOf" srcId="{448BE1F8-FA4F-458B-B21D-2E49ACE754C4}" destId="{DC3E37DE-D769-4A2B-9E34-AE48CD0ADA70}" srcOrd="0" destOrd="0" presId="urn:microsoft.com/office/officeart/2005/8/layout/process5"/>
    <dgm:cxn modelId="{4B3229CE-2F39-4ED4-8091-F90E865D4877}" type="presParOf" srcId="{B3C0C0F2-F7FB-4A98-870B-AF73C7640C1A}" destId="{ECD41710-4F6E-4423-8152-B9A8243AF9D9}" srcOrd="6" destOrd="0" presId="urn:microsoft.com/office/officeart/2005/8/layout/process5"/>
    <dgm:cxn modelId="{43BDDC58-3B0D-4756-AFE7-87695DE13563}" type="presParOf" srcId="{B3C0C0F2-F7FB-4A98-870B-AF73C7640C1A}" destId="{7CFFA0FE-68A0-40A9-8AF4-509F99FD188B}" srcOrd="7" destOrd="0" presId="urn:microsoft.com/office/officeart/2005/8/layout/process5"/>
    <dgm:cxn modelId="{917759ED-673A-45F7-920D-93F269B7F65B}" type="presParOf" srcId="{7CFFA0FE-68A0-40A9-8AF4-509F99FD188B}" destId="{9198059E-A5E7-41F3-93B5-7F66FE38BF8D}" srcOrd="0" destOrd="0" presId="urn:microsoft.com/office/officeart/2005/8/layout/process5"/>
    <dgm:cxn modelId="{A4ADB324-105D-4386-A97A-45F9A9E9BBCD}" type="presParOf" srcId="{B3C0C0F2-F7FB-4A98-870B-AF73C7640C1A}" destId="{AA75E943-33A5-4873-8BF6-6E18EC0CCD10}" srcOrd="8" destOrd="0" presId="urn:microsoft.com/office/officeart/2005/8/layout/process5"/>
    <dgm:cxn modelId="{34FC97A2-25F3-437D-AADA-C901982FD9A4}" type="presParOf" srcId="{B3C0C0F2-F7FB-4A98-870B-AF73C7640C1A}" destId="{4395BF54-57BB-4639-B35F-8EA3128FEA20}" srcOrd="9" destOrd="0" presId="urn:microsoft.com/office/officeart/2005/8/layout/process5"/>
    <dgm:cxn modelId="{0D8BCF72-FFD2-4BD2-AB30-34F01008EDFA}" type="presParOf" srcId="{4395BF54-57BB-4639-B35F-8EA3128FEA20}" destId="{C43288BE-CC3A-4E85-9EA3-C5FB599D8D25}" srcOrd="0" destOrd="0" presId="urn:microsoft.com/office/officeart/2005/8/layout/process5"/>
    <dgm:cxn modelId="{CDC69801-DD2F-4BC0-B2A8-389E75C5D5F3}" type="presParOf" srcId="{B3C0C0F2-F7FB-4A98-870B-AF73C7640C1A}" destId="{790BD8C7-6AFA-410A-90AA-01FF6D75AC23}" srcOrd="10" destOrd="0" presId="urn:microsoft.com/office/officeart/2005/8/layout/process5"/>
    <dgm:cxn modelId="{CFA375D8-C3D6-408E-BA52-0CDFF4632A4F}" type="presParOf" srcId="{B3C0C0F2-F7FB-4A98-870B-AF73C7640C1A}" destId="{58A7AD0A-3285-4C26-9F2D-2370D1D6E066}" srcOrd="11" destOrd="0" presId="urn:microsoft.com/office/officeart/2005/8/layout/process5"/>
    <dgm:cxn modelId="{D273472D-AE49-45A7-B2FB-906900A22779}" type="presParOf" srcId="{58A7AD0A-3285-4C26-9F2D-2370D1D6E066}" destId="{54AEB110-1469-4A75-9245-89372DFE56D2}" srcOrd="0" destOrd="0" presId="urn:microsoft.com/office/officeart/2005/8/layout/process5"/>
    <dgm:cxn modelId="{A048825F-90A9-41B5-B613-85BD37AD19AE}" type="presParOf" srcId="{B3C0C0F2-F7FB-4A98-870B-AF73C7640C1A}" destId="{C17B923C-5F44-45AF-AF06-2E96449860C4}" srcOrd="12" destOrd="0" presId="urn:microsoft.com/office/officeart/2005/8/layout/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CB6C6D-C790-4E89-91B1-AFD7A16132AE}"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16E99ED0-DB04-4CE5-BC7D-34FF8692BDA5}">
      <dgm:prSet custT="1"/>
      <dgm:spPr/>
      <dgm:t>
        <a:bodyPr/>
        <a:lstStyle/>
        <a:p>
          <a:r>
            <a:rPr lang="en-GB" sz="1800" b="0" i="0" dirty="0" err="1"/>
            <a:t>Συλλογή</a:t>
          </a:r>
          <a:r>
            <a:rPr lang="en-GB" sz="1800" b="0" i="0" dirty="0"/>
            <a:t> π</a:t>
          </a:r>
          <a:r>
            <a:rPr lang="en-GB" sz="1800" b="0" i="0" dirty="0" err="1"/>
            <a:t>οσοτικών</a:t>
          </a:r>
          <a:r>
            <a:rPr lang="en-GB" sz="1800" b="0" i="0" dirty="0"/>
            <a:t> </a:t>
          </a:r>
          <a:r>
            <a:rPr lang="en-GB" sz="1800" b="0" i="0" dirty="0" err="1"/>
            <a:t>δεδομένων</a:t>
          </a:r>
          <a:r>
            <a:rPr lang="en-GB" sz="1800" b="0" i="0" dirty="0"/>
            <a:t>: </a:t>
          </a:r>
          <a:r>
            <a:rPr lang="en-GB" sz="1800" b="0" i="0" dirty="0" err="1"/>
            <a:t>Χρησιμο</a:t>
          </a:r>
          <a:r>
            <a:rPr lang="en-GB" sz="1800" b="0" i="0" dirty="0"/>
            <a:t>ποιήστε μετρήσεις όπως τα αποτελέσματα των κουίζ, τα αποτελέσματα των εξετάσεων και τα αρχεία παρουσίας για να μετρήσετε την απόδοση των μαθητών. </a:t>
          </a:r>
          <a:r>
            <a:rPr lang="en-GB" sz="1800" b="0" i="0" dirty="0" err="1"/>
            <a:t>Συλλέξτε</a:t>
          </a:r>
          <a:r>
            <a:rPr lang="en-GB" sz="1800" b="0" i="0" dirty="0"/>
            <a:t> </a:t>
          </a:r>
          <a:r>
            <a:rPr lang="en-GB" sz="1800" b="0" i="0" dirty="0" err="1"/>
            <a:t>δεδομέν</a:t>
          </a:r>
          <a:r>
            <a:rPr lang="en-GB" sz="1800" b="0" i="0" dirty="0"/>
            <a:t>α σχετικά με τα επίπεδα δέσμευσης παρακολουθώντας τη συμμετοχή σε συζητήσεις και ομαδικές δραστηριότητες.</a:t>
          </a:r>
          <a:endParaRPr lang="en-BE" sz="1800" dirty="0"/>
        </a:p>
      </dgm:t>
    </dgm:pt>
    <dgm:pt modelId="{EFB168E2-2DDF-439F-A6AD-42839AC88705}" type="parTrans" cxnId="{2F7351DA-96E2-4C33-A0B0-9A39CBDB0EC9}">
      <dgm:prSet/>
      <dgm:spPr/>
      <dgm:t>
        <a:bodyPr/>
        <a:lstStyle/>
        <a:p>
          <a:endParaRPr lang="en-BE" sz="2400"/>
        </a:p>
      </dgm:t>
    </dgm:pt>
    <dgm:pt modelId="{A488B28C-F184-49BC-9B6D-73C4369DDA1F}" type="sibTrans" cxnId="{2F7351DA-96E2-4C33-A0B0-9A39CBDB0EC9}">
      <dgm:prSet/>
      <dgm:spPr/>
      <dgm:t>
        <a:bodyPr/>
        <a:lstStyle/>
        <a:p>
          <a:endParaRPr lang="en-BE" sz="2400"/>
        </a:p>
      </dgm:t>
    </dgm:pt>
    <dgm:pt modelId="{46A2D452-A8D5-48E6-9FBB-E81501D87E9D}">
      <dgm:prSet custT="1"/>
      <dgm:spPr/>
      <dgm:t>
        <a:bodyPr/>
        <a:lstStyle/>
        <a:p>
          <a:r>
            <a:rPr lang="en-GB" sz="1800" b="0" i="0" dirty="0" err="1"/>
            <a:t>Συλλογή</a:t>
          </a:r>
          <a:r>
            <a:rPr lang="en-GB" sz="1800" b="0" i="0" dirty="0"/>
            <a:t> π</a:t>
          </a:r>
          <a:r>
            <a:rPr lang="en-GB" sz="1800" b="0" i="0" dirty="0" err="1"/>
            <a:t>οιοτικών</a:t>
          </a:r>
          <a:r>
            <a:rPr lang="en-GB" sz="1800" b="0" i="0" dirty="0"/>
            <a:t> </a:t>
          </a:r>
          <a:r>
            <a:rPr lang="en-GB" sz="1800" b="0" i="0" dirty="0" err="1"/>
            <a:t>δεδομένων</a:t>
          </a:r>
          <a:r>
            <a:rPr lang="en-GB" sz="1800" b="0" i="0" dirty="0"/>
            <a:t>: </a:t>
          </a:r>
          <a:r>
            <a:rPr lang="en-GB" sz="1800" b="0" i="0" dirty="0" err="1"/>
            <a:t>Πρ</a:t>
          </a:r>
          <a:r>
            <a:rPr lang="en-GB" sz="1800" b="0" i="0" dirty="0"/>
            <a:t>αγματοποιήστε έρευνες μαθητών, φόρμες ανατροφοδότησης και δοκίμια αναστοχασμού για να κατανοήσετε τη μαθησιακή τους εμπειρία, τα κίνητρα και την ικανοποίησή τους από την προσέγγιση της ανεστραμμένης τάξης.</a:t>
          </a:r>
          <a:endParaRPr lang="en-BE" sz="1800" dirty="0"/>
        </a:p>
      </dgm:t>
    </dgm:pt>
    <dgm:pt modelId="{B22B8065-8DB8-48BA-B2E6-2096A78FD9B6}" type="parTrans" cxnId="{688C6E56-3384-4323-BB23-E998B855D5F7}">
      <dgm:prSet/>
      <dgm:spPr/>
      <dgm:t>
        <a:bodyPr/>
        <a:lstStyle/>
        <a:p>
          <a:endParaRPr lang="en-BE" sz="2400"/>
        </a:p>
      </dgm:t>
    </dgm:pt>
    <dgm:pt modelId="{78EB0CD3-A9AD-47A9-967C-FEB3AABEF596}" type="sibTrans" cxnId="{688C6E56-3384-4323-BB23-E998B855D5F7}">
      <dgm:prSet/>
      <dgm:spPr/>
      <dgm:t>
        <a:bodyPr/>
        <a:lstStyle/>
        <a:p>
          <a:endParaRPr lang="en-BE" sz="2400"/>
        </a:p>
      </dgm:t>
    </dgm:pt>
    <dgm:pt modelId="{7E1852E5-D71A-4E0E-8323-CE9854AE1880}">
      <dgm:prSet custT="1"/>
      <dgm:spPr/>
      <dgm:t>
        <a:bodyPr/>
        <a:lstStyle/>
        <a:p>
          <a:r>
            <a:rPr lang="en-GB" sz="1800" b="0" i="0" dirty="0" err="1"/>
            <a:t>Αν</a:t>
          </a:r>
          <a:r>
            <a:rPr lang="en-GB" sz="1800" b="0" i="0" dirty="0"/>
            <a:t>αλύστε τις επιδόσεις των μαθητών: Επανεξετάστε τα δεδομένα για να εντοπίσετε τις τάσεις στην πρόοδο των μαθητών, σημειώνοντας τους τομείς στους οποίους οι μαθητές υπερέχουν και τους τομείς στους οποίους μπορεί να δυσκολεύονται.</a:t>
          </a:r>
          <a:endParaRPr lang="en-BE" sz="1800" dirty="0"/>
        </a:p>
      </dgm:t>
    </dgm:pt>
    <dgm:pt modelId="{A4DBE8B0-11F6-4B73-A612-82124DE11265}" type="parTrans" cxnId="{A72A9D3E-C2AC-4BFA-BDED-57BFA798F737}">
      <dgm:prSet/>
      <dgm:spPr/>
      <dgm:t>
        <a:bodyPr/>
        <a:lstStyle/>
        <a:p>
          <a:endParaRPr lang="en-BE" sz="2400"/>
        </a:p>
      </dgm:t>
    </dgm:pt>
    <dgm:pt modelId="{181B84A4-E8D1-4DF2-A67F-38D98BF7612E}" type="sibTrans" cxnId="{A72A9D3E-C2AC-4BFA-BDED-57BFA798F737}">
      <dgm:prSet/>
      <dgm:spPr/>
      <dgm:t>
        <a:bodyPr/>
        <a:lstStyle/>
        <a:p>
          <a:endParaRPr lang="en-BE" sz="2400"/>
        </a:p>
      </dgm:t>
    </dgm:pt>
    <dgm:pt modelId="{315EB43D-7003-4C66-B768-71C473974C62}">
      <dgm:prSet custT="1"/>
      <dgm:spPr/>
      <dgm:t>
        <a:bodyPr/>
        <a:lstStyle/>
        <a:p>
          <a:r>
            <a:rPr lang="en-GB" sz="1800" b="0" i="0" dirty="0" err="1"/>
            <a:t>Αξιολογήστε</a:t>
          </a:r>
          <a:r>
            <a:rPr lang="en-GB" sz="1800" b="0" i="0" dirty="0"/>
            <a:t> </a:t>
          </a:r>
          <a:r>
            <a:rPr lang="en-GB" sz="1800" b="0" i="0" dirty="0" err="1"/>
            <a:t>τη</a:t>
          </a:r>
          <a:r>
            <a:rPr lang="en-GB" sz="1800" b="0" i="0" dirty="0"/>
            <a:t> </a:t>
          </a:r>
          <a:r>
            <a:rPr lang="en-GB" sz="1800" b="0" i="0" dirty="0" err="1"/>
            <a:t>δέσμευση</a:t>
          </a:r>
          <a:r>
            <a:rPr lang="en-GB" sz="1800" b="0" i="0" dirty="0"/>
            <a:t> και </a:t>
          </a:r>
          <a:r>
            <a:rPr lang="en-GB" sz="1800" b="0" i="0" dirty="0" err="1"/>
            <a:t>τη</a:t>
          </a:r>
          <a:r>
            <a:rPr lang="en-GB" sz="1800" b="0" i="0" dirty="0"/>
            <a:t> </a:t>
          </a:r>
          <a:r>
            <a:rPr lang="en-GB" sz="1800" b="0" i="0" dirty="0" err="1"/>
            <a:t>συμμετοχή</a:t>
          </a:r>
          <a:r>
            <a:rPr lang="en-GB" sz="1800" b="0" i="0" dirty="0"/>
            <a:t>: </a:t>
          </a:r>
          <a:r>
            <a:rPr lang="en-GB" sz="1800" b="0" i="0" dirty="0" err="1"/>
            <a:t>Αξιολογήστε</a:t>
          </a:r>
          <a:r>
            <a:rPr lang="en-GB" sz="1800" b="0" i="0" dirty="0"/>
            <a:t> π</a:t>
          </a:r>
          <a:r>
            <a:rPr lang="en-GB" sz="1800" b="0" i="0" dirty="0" err="1"/>
            <a:t>όσο</a:t>
          </a:r>
          <a:r>
            <a:rPr lang="en-GB" sz="1800" b="0" i="0" dirty="0"/>
            <a:t> </a:t>
          </a:r>
          <a:r>
            <a:rPr lang="en-GB" sz="1800" b="0" i="0" dirty="0" err="1"/>
            <a:t>ενεργά</a:t>
          </a:r>
          <a:r>
            <a:rPr lang="en-GB" sz="1800" b="0" i="0" dirty="0"/>
            <a:t> </a:t>
          </a:r>
          <a:r>
            <a:rPr lang="en-GB" sz="1800" b="0" i="0" dirty="0" err="1"/>
            <a:t>συμμετέχουν</a:t>
          </a:r>
          <a:r>
            <a:rPr lang="en-GB" sz="1800" b="0" i="0" dirty="0"/>
            <a:t> </a:t>
          </a:r>
          <a:r>
            <a:rPr lang="en-GB" sz="1800" b="0" i="0" dirty="0" err="1"/>
            <a:t>οι</a:t>
          </a:r>
          <a:r>
            <a:rPr lang="en-GB" sz="1800" b="0" i="0" dirty="0"/>
            <a:t> μα</a:t>
          </a:r>
          <a:r>
            <a:rPr lang="en-GB" sz="1800" b="0" i="0" dirty="0" err="1"/>
            <a:t>θητές</a:t>
          </a:r>
          <a:r>
            <a:rPr lang="en-GB" sz="1800" b="0" i="0" dirty="0"/>
            <a:t> </a:t>
          </a:r>
          <a:r>
            <a:rPr lang="en-GB" sz="1800" b="0" i="0" dirty="0" err="1"/>
            <a:t>τόσο</a:t>
          </a:r>
          <a:r>
            <a:rPr lang="en-GB" sz="1800" b="0" i="0" dirty="0"/>
            <a:t> </a:t>
          </a:r>
          <a:r>
            <a:rPr lang="en-GB" sz="1800" b="0" i="0" dirty="0" err="1"/>
            <a:t>στις</a:t>
          </a:r>
          <a:r>
            <a:rPr lang="en-GB" sz="1800" b="0" i="0" dirty="0"/>
            <a:t> </a:t>
          </a:r>
          <a:r>
            <a:rPr lang="en-GB" sz="1800" b="0" i="0" dirty="0" err="1"/>
            <a:t>δρ</a:t>
          </a:r>
          <a:r>
            <a:rPr lang="en-GB" sz="1800" b="0" i="0" dirty="0"/>
            <a:t>αστηριότητες πριν την τάξη όσο και στις δραστηριότητες μέσα στην τάξη. </a:t>
          </a:r>
          <a:r>
            <a:rPr lang="en-GB" sz="1800" b="0" i="0" dirty="0" err="1"/>
            <a:t>Αν</a:t>
          </a:r>
          <a:r>
            <a:rPr lang="en-GB" sz="1800" b="0" i="0" dirty="0"/>
            <a:t>αζητήστε μοτίβα υψηλής ή χαμηλής συμμετοχής και προσδιορίστε τις αιτίες. </a:t>
          </a:r>
          <a:endParaRPr lang="en-BE" sz="1800" dirty="0"/>
        </a:p>
      </dgm:t>
    </dgm:pt>
    <dgm:pt modelId="{C5EC55B9-87A4-43A9-8496-5B4F2EAE7C7E}" type="parTrans" cxnId="{00CE22C3-97A9-48BF-B10A-D0A5F80E589C}">
      <dgm:prSet/>
      <dgm:spPr/>
      <dgm:t>
        <a:bodyPr/>
        <a:lstStyle/>
        <a:p>
          <a:endParaRPr lang="en-BE" sz="2400"/>
        </a:p>
      </dgm:t>
    </dgm:pt>
    <dgm:pt modelId="{11558F42-C0D4-42D0-B18A-7F7BB4D7F1AD}" type="sibTrans" cxnId="{00CE22C3-97A9-48BF-B10A-D0A5F80E589C}">
      <dgm:prSet/>
      <dgm:spPr/>
      <dgm:t>
        <a:bodyPr/>
        <a:lstStyle/>
        <a:p>
          <a:endParaRPr lang="en-BE" sz="2400"/>
        </a:p>
      </dgm:t>
    </dgm:pt>
    <dgm:pt modelId="{740A3805-2B59-405D-A854-71DC24D57804}">
      <dgm:prSet custT="1"/>
      <dgm:spPr/>
      <dgm:t>
        <a:bodyPr/>
        <a:lstStyle/>
        <a:p>
          <a:r>
            <a:rPr lang="en-GB" sz="1800" b="0" i="0" dirty="0" err="1"/>
            <a:t>Συγκρίνετε</a:t>
          </a:r>
          <a:r>
            <a:rPr lang="en-GB" sz="1800" b="0" i="0" dirty="0"/>
            <a:t> τα μα</a:t>
          </a:r>
          <a:r>
            <a:rPr lang="en-GB" sz="1800" b="0" i="0" dirty="0" err="1"/>
            <a:t>θησι</a:t>
          </a:r>
          <a:r>
            <a:rPr lang="en-GB" sz="1800" b="0" i="0" dirty="0"/>
            <a:t>ακά αποτελέσματα: Συγκρίνετε τα τρέχοντα μαθησιακά αποτελέσματα με προηγούμενα εξάμηνα ή τάξεις που χρησιμοποιούσαν παραδοσιακές μεθόδους διδασκαλίας. </a:t>
          </a:r>
          <a:r>
            <a:rPr lang="en-GB" sz="1800" b="0" i="0" dirty="0" err="1"/>
            <a:t>Αξιολογήστε</a:t>
          </a:r>
          <a:r>
            <a:rPr lang="en-GB" sz="1800" b="0" i="0" dirty="0"/>
            <a:t> κα</a:t>
          </a:r>
          <a:r>
            <a:rPr lang="en-GB" sz="1800" b="0" i="0" dirty="0" err="1"/>
            <a:t>τά</a:t>
          </a:r>
          <a:r>
            <a:rPr lang="en-GB" sz="1800" b="0" i="0" dirty="0"/>
            <a:t> π</a:t>
          </a:r>
          <a:r>
            <a:rPr lang="en-GB" sz="1800" b="0" i="0" dirty="0" err="1"/>
            <a:t>όσον</a:t>
          </a:r>
          <a:r>
            <a:rPr lang="en-GB" sz="1800" b="0" i="0" dirty="0"/>
            <a:t> </a:t>
          </a:r>
          <a:r>
            <a:rPr lang="en-GB" sz="1800" b="0" i="0" dirty="0" err="1"/>
            <a:t>το</a:t>
          </a:r>
          <a:r>
            <a:rPr lang="en-GB" sz="1800" b="0" i="0" dirty="0"/>
            <a:t> </a:t>
          </a:r>
          <a:r>
            <a:rPr lang="en-GB" sz="1800" b="0" i="0" dirty="0" err="1"/>
            <a:t>μοντέλο</a:t>
          </a:r>
          <a:r>
            <a:rPr lang="en-GB" sz="1800" b="0" i="0" dirty="0"/>
            <a:t> </a:t>
          </a:r>
          <a:r>
            <a:rPr lang="en-GB" sz="1800" b="0" i="0" dirty="0" err="1"/>
            <a:t>της</a:t>
          </a:r>
          <a:r>
            <a:rPr lang="en-GB" sz="1800" b="0" i="0" dirty="0"/>
            <a:t> α</a:t>
          </a:r>
          <a:r>
            <a:rPr lang="en-GB" sz="1800" b="0" i="0" dirty="0" err="1"/>
            <a:t>νεστρ</a:t>
          </a:r>
          <a:r>
            <a:rPr lang="en-GB" sz="1800" b="0" i="0" dirty="0"/>
            <a:t>αμμένης τάξης έχει οδηγήσει σε μετρήσιμες βελτιώσεις στις επιδόσεις των μαθητών.</a:t>
          </a:r>
          <a:endParaRPr lang="en-BE" sz="1800" dirty="0"/>
        </a:p>
      </dgm:t>
    </dgm:pt>
    <dgm:pt modelId="{16894201-5124-4809-9B57-7BBD9A660422}" type="parTrans" cxnId="{2ECD94B3-717C-43F7-87E9-85378CB72625}">
      <dgm:prSet/>
      <dgm:spPr/>
      <dgm:t>
        <a:bodyPr/>
        <a:lstStyle/>
        <a:p>
          <a:endParaRPr lang="en-BE" sz="2400"/>
        </a:p>
      </dgm:t>
    </dgm:pt>
    <dgm:pt modelId="{6520F420-4887-49A3-8C83-8E7DD6C2C498}" type="sibTrans" cxnId="{2ECD94B3-717C-43F7-87E9-85378CB72625}">
      <dgm:prSet/>
      <dgm:spPr/>
      <dgm:t>
        <a:bodyPr/>
        <a:lstStyle/>
        <a:p>
          <a:endParaRPr lang="en-BE" sz="2400"/>
        </a:p>
      </dgm:t>
    </dgm:pt>
    <dgm:pt modelId="{7B98E18B-52FA-450C-9F0B-2B1D585372AD}">
      <dgm:prSet custT="1"/>
      <dgm:spPr/>
      <dgm:t>
        <a:bodyPr/>
        <a:lstStyle/>
        <a:p>
          <a:r>
            <a:rPr lang="en-GB" sz="1800" b="0" i="0" dirty="0" err="1"/>
            <a:t>Προσδιορισμός</a:t>
          </a:r>
          <a:r>
            <a:rPr lang="en-GB" sz="1800" b="0" i="0" dirty="0"/>
            <a:t> </a:t>
          </a:r>
          <a:r>
            <a:rPr lang="en-GB" sz="1800" b="0" i="0" dirty="0" err="1"/>
            <a:t>τομέων</a:t>
          </a:r>
          <a:r>
            <a:rPr lang="en-GB" sz="1800" b="0" i="0" dirty="0"/>
            <a:t> </a:t>
          </a:r>
          <a:r>
            <a:rPr lang="en-GB" sz="1800" b="0" i="0" dirty="0" err="1"/>
            <a:t>γι</a:t>
          </a:r>
          <a:r>
            <a:rPr lang="en-GB" sz="1800" b="0" i="0" dirty="0"/>
            <a:t>α βελτίωση: Είτε πρόκειται για την τροποποίηση της παράδοσης περιεχομένου, είτε για την ενίσχυση της συνεργασίας, είτε για την παροχή περισσότερων πόρων για τους μαθητές που αντιμετωπίζουν δυσκολίες</a:t>
          </a:r>
          <a:r>
            <a:rPr lang="en-GB" sz="2000" b="0" i="0" dirty="0"/>
            <a:t>.</a:t>
          </a:r>
          <a:endParaRPr lang="en-BE" sz="2000" dirty="0"/>
        </a:p>
      </dgm:t>
    </dgm:pt>
    <dgm:pt modelId="{74C9717A-E080-4F54-8F88-81681CFA9B70}" type="parTrans" cxnId="{69D40F47-616D-4801-B30A-DD462B691510}">
      <dgm:prSet/>
      <dgm:spPr/>
      <dgm:t>
        <a:bodyPr/>
        <a:lstStyle/>
        <a:p>
          <a:endParaRPr lang="en-BE" sz="2400"/>
        </a:p>
      </dgm:t>
    </dgm:pt>
    <dgm:pt modelId="{BDB73373-E8FB-4947-8E25-4C5EC1511E08}" type="sibTrans" cxnId="{69D40F47-616D-4801-B30A-DD462B691510}">
      <dgm:prSet/>
      <dgm:spPr/>
      <dgm:t>
        <a:bodyPr/>
        <a:lstStyle/>
        <a:p>
          <a:endParaRPr lang="en-BE" sz="2400"/>
        </a:p>
      </dgm:t>
    </dgm:pt>
    <dgm:pt modelId="{672B1F90-306A-4D67-90E6-E1A2E97A03B8}">
      <dgm:prSet custT="1"/>
      <dgm:spPr/>
      <dgm:t>
        <a:bodyPr/>
        <a:lstStyle/>
        <a:p>
          <a:r>
            <a:rPr lang="en-GB" sz="1800" b="0" i="0" dirty="0" err="1"/>
            <a:t>Εφ</a:t>
          </a:r>
          <a:r>
            <a:rPr lang="en-GB" sz="1800" b="0" i="0" dirty="0"/>
            <a:t>αρμόστε αλλαγές: Χρησιμοποιήστε τις γνώσεις που αποκομίσατε από τα δεδομένα για να προσαρμόσετε τις μεθόδους διδασκαλίας, να επικαιροποιήσετε το περιεχόμενο ή να τροποποιήσετε τις αξιολογήσεις. Επα</a:t>
          </a:r>
          <a:r>
            <a:rPr lang="en-GB" sz="1800" b="0" i="0" dirty="0" err="1"/>
            <a:t>νεξετάζετε</a:t>
          </a:r>
          <a:r>
            <a:rPr lang="en-GB" sz="1800" b="0" i="0" dirty="0"/>
            <a:t> τα</a:t>
          </a:r>
          <a:r>
            <a:rPr lang="en-GB" sz="1800" b="0" i="0" dirty="0" err="1"/>
            <a:t>κτικά</a:t>
          </a:r>
          <a:r>
            <a:rPr lang="en-GB" sz="1800" b="0" i="0" dirty="0"/>
            <a:t> </a:t>
          </a:r>
          <a:r>
            <a:rPr lang="en-GB" sz="1800" b="0" i="0" dirty="0" err="1"/>
            <a:t>την</a:t>
          </a:r>
          <a:r>
            <a:rPr lang="en-GB" sz="1800" b="0" i="0" dirty="0"/>
            <a:t> απ</a:t>
          </a:r>
          <a:r>
            <a:rPr lang="en-GB" sz="1800" b="0" i="0" dirty="0" err="1"/>
            <a:t>οτελεσμ</a:t>
          </a:r>
          <a:r>
            <a:rPr lang="en-GB" sz="1800" b="0" i="0" dirty="0"/>
            <a:t>ατικότητα αυτών των αλλαγών για να εξασφαλίσετε συνεχή βελτίωση.</a:t>
          </a:r>
          <a:endParaRPr lang="en-BE" sz="1800" dirty="0"/>
        </a:p>
      </dgm:t>
    </dgm:pt>
    <dgm:pt modelId="{2B0F7974-E80D-4C13-B6DA-DB8741771BD2}" type="parTrans" cxnId="{CFB34653-515A-41A9-B978-941C206CFC46}">
      <dgm:prSet/>
      <dgm:spPr/>
      <dgm:t>
        <a:bodyPr/>
        <a:lstStyle/>
        <a:p>
          <a:endParaRPr lang="en-BE" sz="2400"/>
        </a:p>
      </dgm:t>
    </dgm:pt>
    <dgm:pt modelId="{13EE6055-AE77-4EDD-AF4B-03F0F247DE05}" type="sibTrans" cxnId="{CFB34653-515A-41A9-B978-941C206CFC46}">
      <dgm:prSet/>
      <dgm:spPr/>
      <dgm:t>
        <a:bodyPr/>
        <a:lstStyle/>
        <a:p>
          <a:endParaRPr lang="en-BE" sz="2400"/>
        </a:p>
      </dgm:t>
    </dgm:pt>
    <dgm:pt modelId="{44022FDF-6B9C-4635-ADCC-F36263330BC1}" type="pres">
      <dgm:prSet presAssocID="{1CCB6C6D-C790-4E89-91B1-AFD7A16132AE}" presName="linear" presStyleCnt="0">
        <dgm:presLayoutVars>
          <dgm:animLvl val="lvl"/>
          <dgm:resizeHandles val="exact"/>
        </dgm:presLayoutVars>
      </dgm:prSet>
      <dgm:spPr/>
    </dgm:pt>
    <dgm:pt modelId="{73E6AF67-D1F8-4607-B1CB-BB93C40D4B8B}" type="pres">
      <dgm:prSet presAssocID="{16E99ED0-DB04-4CE5-BC7D-34FF8692BDA5}" presName="parentText" presStyleLbl="node1" presStyleIdx="0" presStyleCnt="7">
        <dgm:presLayoutVars>
          <dgm:chMax val="0"/>
          <dgm:bulletEnabled val="1"/>
        </dgm:presLayoutVars>
      </dgm:prSet>
      <dgm:spPr/>
    </dgm:pt>
    <dgm:pt modelId="{71CCD270-C1BD-498E-A297-1B08A8E81CD9}" type="pres">
      <dgm:prSet presAssocID="{A488B28C-F184-49BC-9B6D-73C4369DDA1F}" presName="spacer" presStyleCnt="0"/>
      <dgm:spPr/>
    </dgm:pt>
    <dgm:pt modelId="{2DC79689-F98E-4B6E-8C5A-49D19542BBE7}" type="pres">
      <dgm:prSet presAssocID="{46A2D452-A8D5-48E6-9FBB-E81501D87E9D}" presName="parentText" presStyleLbl="node1" presStyleIdx="1" presStyleCnt="7">
        <dgm:presLayoutVars>
          <dgm:chMax val="0"/>
          <dgm:bulletEnabled val="1"/>
        </dgm:presLayoutVars>
      </dgm:prSet>
      <dgm:spPr/>
    </dgm:pt>
    <dgm:pt modelId="{E02A6B40-44AD-4506-8775-B29E54742D9D}" type="pres">
      <dgm:prSet presAssocID="{78EB0CD3-A9AD-47A9-967C-FEB3AABEF596}" presName="spacer" presStyleCnt="0"/>
      <dgm:spPr/>
    </dgm:pt>
    <dgm:pt modelId="{0F659650-FAD1-4069-B124-F6A27F200940}" type="pres">
      <dgm:prSet presAssocID="{7E1852E5-D71A-4E0E-8323-CE9854AE1880}" presName="parentText" presStyleLbl="node1" presStyleIdx="2" presStyleCnt="7">
        <dgm:presLayoutVars>
          <dgm:chMax val="0"/>
          <dgm:bulletEnabled val="1"/>
        </dgm:presLayoutVars>
      </dgm:prSet>
      <dgm:spPr/>
    </dgm:pt>
    <dgm:pt modelId="{92772088-1A69-40E5-85EF-7BED744F6D13}" type="pres">
      <dgm:prSet presAssocID="{181B84A4-E8D1-4DF2-A67F-38D98BF7612E}" presName="spacer" presStyleCnt="0"/>
      <dgm:spPr/>
    </dgm:pt>
    <dgm:pt modelId="{A8DDFE40-BE93-4E18-A20D-C36165313DD2}" type="pres">
      <dgm:prSet presAssocID="{315EB43D-7003-4C66-B768-71C473974C62}" presName="parentText" presStyleLbl="node1" presStyleIdx="3" presStyleCnt="7">
        <dgm:presLayoutVars>
          <dgm:chMax val="0"/>
          <dgm:bulletEnabled val="1"/>
        </dgm:presLayoutVars>
      </dgm:prSet>
      <dgm:spPr/>
    </dgm:pt>
    <dgm:pt modelId="{806D953C-B5F4-4655-A893-BFD3A259F38C}" type="pres">
      <dgm:prSet presAssocID="{11558F42-C0D4-42D0-B18A-7F7BB4D7F1AD}" presName="spacer" presStyleCnt="0"/>
      <dgm:spPr/>
    </dgm:pt>
    <dgm:pt modelId="{2E315851-5262-475A-BE12-E7AF3EEF7641}" type="pres">
      <dgm:prSet presAssocID="{740A3805-2B59-405D-A854-71DC24D57804}" presName="parentText" presStyleLbl="node1" presStyleIdx="4" presStyleCnt="7">
        <dgm:presLayoutVars>
          <dgm:chMax val="0"/>
          <dgm:bulletEnabled val="1"/>
        </dgm:presLayoutVars>
      </dgm:prSet>
      <dgm:spPr/>
    </dgm:pt>
    <dgm:pt modelId="{D45A9E63-23FB-49BA-B8FF-552CF53EC652}" type="pres">
      <dgm:prSet presAssocID="{6520F420-4887-49A3-8C83-8E7DD6C2C498}" presName="spacer" presStyleCnt="0"/>
      <dgm:spPr/>
    </dgm:pt>
    <dgm:pt modelId="{5B21E33B-71C0-4BB9-A47C-A8112EB8A36F}" type="pres">
      <dgm:prSet presAssocID="{7B98E18B-52FA-450C-9F0B-2B1D585372AD}" presName="parentText" presStyleLbl="node1" presStyleIdx="5" presStyleCnt="7">
        <dgm:presLayoutVars>
          <dgm:chMax val="0"/>
          <dgm:bulletEnabled val="1"/>
        </dgm:presLayoutVars>
      </dgm:prSet>
      <dgm:spPr/>
    </dgm:pt>
    <dgm:pt modelId="{7FFEBD5B-EA8B-4688-95EE-B044A5C048A5}" type="pres">
      <dgm:prSet presAssocID="{BDB73373-E8FB-4947-8E25-4C5EC1511E08}" presName="spacer" presStyleCnt="0"/>
      <dgm:spPr/>
    </dgm:pt>
    <dgm:pt modelId="{1ADBFA4B-A49D-4FEC-8F02-48A69ADA0C4F}" type="pres">
      <dgm:prSet presAssocID="{672B1F90-306A-4D67-90E6-E1A2E97A03B8}" presName="parentText" presStyleLbl="node1" presStyleIdx="6" presStyleCnt="7">
        <dgm:presLayoutVars>
          <dgm:chMax val="0"/>
          <dgm:bulletEnabled val="1"/>
        </dgm:presLayoutVars>
      </dgm:prSet>
      <dgm:spPr/>
    </dgm:pt>
  </dgm:ptLst>
  <dgm:cxnLst>
    <dgm:cxn modelId="{A251B906-9323-4CA7-988A-9B2161C1AD4B}" type="presOf" srcId="{1CCB6C6D-C790-4E89-91B1-AFD7A16132AE}" destId="{44022FDF-6B9C-4635-ADCC-F36263330BC1}" srcOrd="0" destOrd="0" presId="urn:microsoft.com/office/officeart/2005/8/layout/vList2"/>
    <dgm:cxn modelId="{A72A9D3E-C2AC-4BFA-BDED-57BFA798F737}" srcId="{1CCB6C6D-C790-4E89-91B1-AFD7A16132AE}" destId="{7E1852E5-D71A-4E0E-8323-CE9854AE1880}" srcOrd="2" destOrd="0" parTransId="{A4DBE8B0-11F6-4B73-A612-82124DE11265}" sibTransId="{181B84A4-E8D1-4DF2-A67F-38D98BF7612E}"/>
    <dgm:cxn modelId="{69D40F47-616D-4801-B30A-DD462B691510}" srcId="{1CCB6C6D-C790-4E89-91B1-AFD7A16132AE}" destId="{7B98E18B-52FA-450C-9F0B-2B1D585372AD}" srcOrd="5" destOrd="0" parTransId="{74C9717A-E080-4F54-8F88-81681CFA9B70}" sibTransId="{BDB73373-E8FB-4947-8E25-4C5EC1511E08}"/>
    <dgm:cxn modelId="{CFB34653-515A-41A9-B978-941C206CFC46}" srcId="{1CCB6C6D-C790-4E89-91B1-AFD7A16132AE}" destId="{672B1F90-306A-4D67-90E6-E1A2E97A03B8}" srcOrd="6" destOrd="0" parTransId="{2B0F7974-E80D-4C13-B6DA-DB8741771BD2}" sibTransId="{13EE6055-AE77-4EDD-AF4B-03F0F247DE05}"/>
    <dgm:cxn modelId="{688C6E56-3384-4323-BB23-E998B855D5F7}" srcId="{1CCB6C6D-C790-4E89-91B1-AFD7A16132AE}" destId="{46A2D452-A8D5-48E6-9FBB-E81501D87E9D}" srcOrd="1" destOrd="0" parTransId="{B22B8065-8DB8-48BA-B2E6-2096A78FD9B6}" sibTransId="{78EB0CD3-A9AD-47A9-967C-FEB3AABEF596}"/>
    <dgm:cxn modelId="{D715D394-A2A2-4506-AC82-748EB6EAD82A}" type="presOf" srcId="{315EB43D-7003-4C66-B768-71C473974C62}" destId="{A8DDFE40-BE93-4E18-A20D-C36165313DD2}" srcOrd="0" destOrd="0" presId="urn:microsoft.com/office/officeart/2005/8/layout/vList2"/>
    <dgm:cxn modelId="{C47646A7-525B-40BB-AB8F-98818C95FA7F}" type="presOf" srcId="{740A3805-2B59-405D-A854-71DC24D57804}" destId="{2E315851-5262-475A-BE12-E7AF3EEF7641}" srcOrd="0" destOrd="0" presId="urn:microsoft.com/office/officeart/2005/8/layout/vList2"/>
    <dgm:cxn modelId="{2ECD94B3-717C-43F7-87E9-85378CB72625}" srcId="{1CCB6C6D-C790-4E89-91B1-AFD7A16132AE}" destId="{740A3805-2B59-405D-A854-71DC24D57804}" srcOrd="4" destOrd="0" parTransId="{16894201-5124-4809-9B57-7BBD9A660422}" sibTransId="{6520F420-4887-49A3-8C83-8E7DD6C2C498}"/>
    <dgm:cxn modelId="{D6FB07B6-F18A-455A-BDC9-F1421AD97A01}" type="presOf" srcId="{46A2D452-A8D5-48E6-9FBB-E81501D87E9D}" destId="{2DC79689-F98E-4B6E-8C5A-49D19542BBE7}" srcOrd="0" destOrd="0" presId="urn:microsoft.com/office/officeart/2005/8/layout/vList2"/>
    <dgm:cxn modelId="{E6B1C5C0-0C3C-440E-AB6C-704731C4C8DD}" type="presOf" srcId="{7B98E18B-52FA-450C-9F0B-2B1D585372AD}" destId="{5B21E33B-71C0-4BB9-A47C-A8112EB8A36F}" srcOrd="0" destOrd="0" presId="urn:microsoft.com/office/officeart/2005/8/layout/vList2"/>
    <dgm:cxn modelId="{00CE22C3-97A9-48BF-B10A-D0A5F80E589C}" srcId="{1CCB6C6D-C790-4E89-91B1-AFD7A16132AE}" destId="{315EB43D-7003-4C66-B768-71C473974C62}" srcOrd="3" destOrd="0" parTransId="{C5EC55B9-87A4-43A9-8496-5B4F2EAE7C7E}" sibTransId="{11558F42-C0D4-42D0-B18A-7F7BB4D7F1AD}"/>
    <dgm:cxn modelId="{2F7351DA-96E2-4C33-A0B0-9A39CBDB0EC9}" srcId="{1CCB6C6D-C790-4E89-91B1-AFD7A16132AE}" destId="{16E99ED0-DB04-4CE5-BC7D-34FF8692BDA5}" srcOrd="0" destOrd="0" parTransId="{EFB168E2-2DDF-439F-A6AD-42839AC88705}" sibTransId="{A488B28C-F184-49BC-9B6D-73C4369DDA1F}"/>
    <dgm:cxn modelId="{9E0804DD-520D-4365-A53F-D5A308DE0EDC}" type="presOf" srcId="{672B1F90-306A-4D67-90E6-E1A2E97A03B8}" destId="{1ADBFA4B-A49D-4FEC-8F02-48A69ADA0C4F}" srcOrd="0" destOrd="0" presId="urn:microsoft.com/office/officeart/2005/8/layout/vList2"/>
    <dgm:cxn modelId="{6B0D0AE9-5CA2-4729-AB7C-65D57C81B6FA}" type="presOf" srcId="{7E1852E5-D71A-4E0E-8323-CE9854AE1880}" destId="{0F659650-FAD1-4069-B124-F6A27F200940}" srcOrd="0" destOrd="0" presId="urn:microsoft.com/office/officeart/2005/8/layout/vList2"/>
    <dgm:cxn modelId="{52A53DF5-D907-43FD-8742-03D83854DBF2}" type="presOf" srcId="{16E99ED0-DB04-4CE5-BC7D-34FF8692BDA5}" destId="{73E6AF67-D1F8-4607-B1CB-BB93C40D4B8B}" srcOrd="0" destOrd="0" presId="urn:microsoft.com/office/officeart/2005/8/layout/vList2"/>
    <dgm:cxn modelId="{DAD6CCC3-4361-4E3B-85B4-9C1F5C25F38B}" type="presParOf" srcId="{44022FDF-6B9C-4635-ADCC-F36263330BC1}" destId="{73E6AF67-D1F8-4607-B1CB-BB93C40D4B8B}" srcOrd="0" destOrd="0" presId="urn:microsoft.com/office/officeart/2005/8/layout/vList2"/>
    <dgm:cxn modelId="{AF47275C-8FD2-41C8-97BC-8348586F57AA}" type="presParOf" srcId="{44022FDF-6B9C-4635-ADCC-F36263330BC1}" destId="{71CCD270-C1BD-498E-A297-1B08A8E81CD9}" srcOrd="1" destOrd="0" presId="urn:microsoft.com/office/officeart/2005/8/layout/vList2"/>
    <dgm:cxn modelId="{18EFA000-9C4A-457F-A60A-9710CC5A4ED2}" type="presParOf" srcId="{44022FDF-6B9C-4635-ADCC-F36263330BC1}" destId="{2DC79689-F98E-4B6E-8C5A-49D19542BBE7}" srcOrd="2" destOrd="0" presId="urn:microsoft.com/office/officeart/2005/8/layout/vList2"/>
    <dgm:cxn modelId="{5BE002C4-3B5B-44BC-A234-2497C50174BE}" type="presParOf" srcId="{44022FDF-6B9C-4635-ADCC-F36263330BC1}" destId="{E02A6B40-44AD-4506-8775-B29E54742D9D}" srcOrd="3" destOrd="0" presId="urn:microsoft.com/office/officeart/2005/8/layout/vList2"/>
    <dgm:cxn modelId="{56DD27ED-97AE-4AF0-A03E-3A4FF640D7E3}" type="presParOf" srcId="{44022FDF-6B9C-4635-ADCC-F36263330BC1}" destId="{0F659650-FAD1-4069-B124-F6A27F200940}" srcOrd="4" destOrd="0" presId="urn:microsoft.com/office/officeart/2005/8/layout/vList2"/>
    <dgm:cxn modelId="{454D01BF-5D9D-4F91-86B5-4A10FCAEBA1B}" type="presParOf" srcId="{44022FDF-6B9C-4635-ADCC-F36263330BC1}" destId="{92772088-1A69-40E5-85EF-7BED744F6D13}" srcOrd="5" destOrd="0" presId="urn:microsoft.com/office/officeart/2005/8/layout/vList2"/>
    <dgm:cxn modelId="{C01A65A3-5BE4-40D9-AF4D-3E4AD8B1B015}" type="presParOf" srcId="{44022FDF-6B9C-4635-ADCC-F36263330BC1}" destId="{A8DDFE40-BE93-4E18-A20D-C36165313DD2}" srcOrd="6" destOrd="0" presId="urn:microsoft.com/office/officeart/2005/8/layout/vList2"/>
    <dgm:cxn modelId="{550968F2-E93C-4FCF-BFBE-BA9DD8F07DD9}" type="presParOf" srcId="{44022FDF-6B9C-4635-ADCC-F36263330BC1}" destId="{806D953C-B5F4-4655-A893-BFD3A259F38C}" srcOrd="7" destOrd="0" presId="urn:microsoft.com/office/officeart/2005/8/layout/vList2"/>
    <dgm:cxn modelId="{BF95A257-1FC3-4717-81E1-FC547F7F5966}" type="presParOf" srcId="{44022FDF-6B9C-4635-ADCC-F36263330BC1}" destId="{2E315851-5262-475A-BE12-E7AF3EEF7641}" srcOrd="8" destOrd="0" presId="urn:microsoft.com/office/officeart/2005/8/layout/vList2"/>
    <dgm:cxn modelId="{CB27929B-8075-4A73-AB7D-4C1E525BA56B}" type="presParOf" srcId="{44022FDF-6B9C-4635-ADCC-F36263330BC1}" destId="{D45A9E63-23FB-49BA-B8FF-552CF53EC652}" srcOrd="9" destOrd="0" presId="urn:microsoft.com/office/officeart/2005/8/layout/vList2"/>
    <dgm:cxn modelId="{96CD6DA7-2533-486C-825A-DC5C3450687E}" type="presParOf" srcId="{44022FDF-6B9C-4635-ADCC-F36263330BC1}" destId="{5B21E33B-71C0-4BB9-A47C-A8112EB8A36F}" srcOrd="10" destOrd="0" presId="urn:microsoft.com/office/officeart/2005/8/layout/vList2"/>
    <dgm:cxn modelId="{06876B38-61B3-4ADA-A166-C016348B3609}" type="presParOf" srcId="{44022FDF-6B9C-4635-ADCC-F36263330BC1}" destId="{7FFEBD5B-EA8B-4688-95EE-B044A5C048A5}" srcOrd="11" destOrd="0" presId="urn:microsoft.com/office/officeart/2005/8/layout/vList2"/>
    <dgm:cxn modelId="{FB3755B6-41A2-4149-AAB3-C140919B005C}" type="presParOf" srcId="{44022FDF-6B9C-4635-ADCC-F36263330BC1}" destId="{1ADBFA4B-A49D-4FEC-8F02-48A69ADA0C4F}" srcOrd="1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CED59-BDCC-49C6-8320-C70D25673839}">
      <dsp:nvSpPr>
        <dsp:cNvPr id="0" name=""/>
        <dsp:cNvSpPr/>
      </dsp:nvSpPr>
      <dsp:spPr>
        <a:xfrm>
          <a:off x="11919" y="1054709"/>
          <a:ext cx="3562492" cy="2137495"/>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0" i="0" kern="1200">
              <a:solidFill>
                <a:schemeClr val="tx1">
                  <a:lumMod val="85000"/>
                  <a:lumOff val="15000"/>
                </a:schemeClr>
              </a:solidFill>
            </a:rPr>
            <a:t>Διατμηματική συνεργασία: Προώθηση της συνεργασίας μεταξύ εκπαιδευτικών για την ανταλλαγή βέλτιστων πρακτικών και πόρων.</a:t>
          </a:r>
          <a:endParaRPr lang="en-US" sz="2200" kern="1200">
            <a:solidFill>
              <a:schemeClr val="tx1">
                <a:lumMod val="85000"/>
                <a:lumOff val="15000"/>
              </a:schemeClr>
            </a:solidFill>
          </a:endParaRPr>
        </a:p>
      </dsp:txBody>
      <dsp:txXfrm>
        <a:off x="74524" y="1117314"/>
        <a:ext cx="3437282" cy="2012285"/>
      </dsp:txXfrm>
    </dsp:sp>
    <dsp:sp modelId="{68A2C0B5-9B33-4238-AE92-841E7EFD05EB}">
      <dsp:nvSpPr>
        <dsp:cNvPr id="0" name=""/>
        <dsp:cNvSpPr/>
      </dsp:nvSpPr>
      <dsp:spPr>
        <a:xfrm>
          <a:off x="3887911" y="1681707"/>
          <a:ext cx="755248" cy="883498"/>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lumMod val="85000"/>
                <a:lumOff val="15000"/>
              </a:schemeClr>
            </a:solidFill>
          </a:endParaRPr>
        </a:p>
      </dsp:txBody>
      <dsp:txXfrm>
        <a:off x="3887911" y="1858407"/>
        <a:ext cx="528674" cy="530098"/>
      </dsp:txXfrm>
    </dsp:sp>
    <dsp:sp modelId="{2D213943-B8AA-421D-9B2F-D62865E03CBA}">
      <dsp:nvSpPr>
        <dsp:cNvPr id="0" name=""/>
        <dsp:cNvSpPr/>
      </dsp:nvSpPr>
      <dsp:spPr>
        <a:xfrm>
          <a:off x="4999408" y="1054709"/>
          <a:ext cx="3562492" cy="2137495"/>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0" i="0" kern="1200">
              <a:solidFill>
                <a:schemeClr val="tx1">
                  <a:lumMod val="85000"/>
                  <a:lumOff val="15000"/>
                </a:schemeClr>
              </a:solidFill>
            </a:rPr>
            <a:t>Επενδύσεις στην τεχνολογία: (LMS, πλατφόρμες βίντεο).</a:t>
          </a:r>
          <a:endParaRPr lang="en-US" sz="2200" kern="1200">
            <a:solidFill>
              <a:schemeClr val="tx1">
                <a:lumMod val="85000"/>
                <a:lumOff val="15000"/>
              </a:schemeClr>
            </a:solidFill>
          </a:endParaRPr>
        </a:p>
      </dsp:txBody>
      <dsp:txXfrm>
        <a:off x="5062013" y="1117314"/>
        <a:ext cx="3437282" cy="2012285"/>
      </dsp:txXfrm>
    </dsp:sp>
    <dsp:sp modelId="{2F9B4EB6-C8B7-41A3-86A0-231C2B129C7F}">
      <dsp:nvSpPr>
        <dsp:cNvPr id="0" name=""/>
        <dsp:cNvSpPr/>
      </dsp:nvSpPr>
      <dsp:spPr>
        <a:xfrm>
          <a:off x="8875400" y="1681707"/>
          <a:ext cx="755248" cy="883498"/>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lumMod val="85000"/>
                <a:lumOff val="15000"/>
              </a:schemeClr>
            </a:solidFill>
          </a:endParaRPr>
        </a:p>
      </dsp:txBody>
      <dsp:txXfrm>
        <a:off x="8875400" y="1858407"/>
        <a:ext cx="528674" cy="530098"/>
      </dsp:txXfrm>
    </dsp:sp>
    <dsp:sp modelId="{601FE66B-7C0F-41E8-9B8C-1289190F07F7}">
      <dsp:nvSpPr>
        <dsp:cNvPr id="0" name=""/>
        <dsp:cNvSpPr/>
      </dsp:nvSpPr>
      <dsp:spPr>
        <a:xfrm>
          <a:off x="9986898" y="1054709"/>
          <a:ext cx="3562492" cy="2137495"/>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0" i="0" kern="1200">
              <a:solidFill>
                <a:schemeClr val="tx1">
                  <a:lumMod val="85000"/>
                  <a:lumOff val="15000"/>
                </a:schemeClr>
              </a:solidFill>
            </a:rPr>
            <a:t>Τυποποίηση: Καθιέρωση σαφών κατευθυντήριων γραμμών και διαδικασιών για τη διασφάλιση της συνέπειας μεταξύ των διαφόρων μαθημάτων.</a:t>
          </a:r>
          <a:endParaRPr lang="en-US" sz="2200" kern="1200">
            <a:solidFill>
              <a:schemeClr val="tx1">
                <a:lumMod val="85000"/>
                <a:lumOff val="15000"/>
              </a:schemeClr>
            </a:solidFill>
          </a:endParaRPr>
        </a:p>
      </dsp:txBody>
      <dsp:txXfrm>
        <a:off x="10049503" y="1117314"/>
        <a:ext cx="3437282" cy="20122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993E1-5C43-4922-B326-3366DF9B3390}">
      <dsp:nvSpPr>
        <dsp:cNvPr id="0" name=""/>
        <dsp:cNvSpPr/>
      </dsp:nvSpPr>
      <dsp:spPr>
        <a:xfrm>
          <a:off x="2825446" y="1327"/>
          <a:ext cx="11301784" cy="1360339"/>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19286" tIns="345526" rIns="219286" bIns="345526" numCol="1" spcCol="1270" anchor="ctr" anchorCtr="0">
          <a:noAutofit/>
        </a:bodyPr>
        <a:lstStyle/>
        <a:p>
          <a:pPr marL="0" lvl="0" indent="0" algn="l" defTabSz="977900">
            <a:lnSpc>
              <a:spcPct val="90000"/>
            </a:lnSpc>
            <a:spcBef>
              <a:spcPct val="0"/>
            </a:spcBef>
            <a:spcAft>
              <a:spcPct val="35000"/>
            </a:spcAft>
            <a:buNone/>
          </a:pPr>
          <a:r>
            <a:rPr lang="en-US" sz="2200" kern="1200"/>
            <a:t>Εμπλοκή των ενδιαφερομένων σε όλα τα επίπεδα (εκπαιδευτικοί, μαθητές, διοικητικοί υπάλληλοι) για τη δημιουργία ενός υποστηρικτικού μαθησιακού περιβάλλοντος.</a:t>
          </a:r>
        </a:p>
      </dsp:txBody>
      <dsp:txXfrm>
        <a:off x="2825446" y="1327"/>
        <a:ext cx="11301784" cy="1360339"/>
      </dsp:txXfrm>
    </dsp:sp>
    <dsp:sp modelId="{6233E5AA-FCDB-4E06-AF9D-F62CBD51047C}">
      <dsp:nvSpPr>
        <dsp:cNvPr id="0" name=""/>
        <dsp:cNvSpPr/>
      </dsp:nvSpPr>
      <dsp:spPr>
        <a:xfrm>
          <a:off x="0" y="1327"/>
          <a:ext cx="2825446" cy="136033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149513" tIns="134371" rIns="149513" bIns="134371" numCol="1" spcCol="1270" anchor="ctr" anchorCtr="0">
          <a:noAutofit/>
        </a:bodyPr>
        <a:lstStyle/>
        <a:p>
          <a:pPr marL="0" lvl="0" indent="0" algn="ctr" defTabSz="1244600">
            <a:lnSpc>
              <a:spcPct val="90000"/>
            </a:lnSpc>
            <a:spcBef>
              <a:spcPct val="0"/>
            </a:spcBef>
            <a:spcAft>
              <a:spcPct val="35000"/>
            </a:spcAft>
            <a:buNone/>
          </a:pPr>
          <a:r>
            <a:rPr lang="en-US" sz="2800" kern="1200"/>
            <a:t>Ενεργοποίηση</a:t>
          </a:r>
        </a:p>
      </dsp:txBody>
      <dsp:txXfrm>
        <a:off x="0" y="1327"/>
        <a:ext cx="2825446" cy="1360339"/>
      </dsp:txXfrm>
    </dsp:sp>
    <dsp:sp modelId="{D7377002-124C-46AF-8F2A-56A89D3007EE}">
      <dsp:nvSpPr>
        <dsp:cNvPr id="0" name=""/>
        <dsp:cNvSpPr/>
      </dsp:nvSpPr>
      <dsp:spPr>
        <a:xfrm>
          <a:off x="2825446" y="1443287"/>
          <a:ext cx="11301784" cy="1360339"/>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19286" tIns="345526" rIns="219286" bIns="345526" numCol="1" spcCol="1270" anchor="ctr" anchorCtr="0">
          <a:noAutofit/>
        </a:bodyPr>
        <a:lstStyle/>
        <a:p>
          <a:pPr marL="0" lvl="0" indent="0" algn="l" defTabSz="977900">
            <a:lnSpc>
              <a:spcPct val="90000"/>
            </a:lnSpc>
            <a:spcBef>
              <a:spcPct val="0"/>
            </a:spcBef>
            <a:spcAft>
              <a:spcPct val="35000"/>
            </a:spcAft>
            <a:buNone/>
          </a:pPr>
          <a:r>
            <a:rPr lang="en-US" sz="2200" kern="1200"/>
            <a:t>Εξασφαλίστε συνεχείς τεχνολογικές ενημερώσεις και υποστήριξη τόσο για τους εκπαιδευτικούς όσο και για τους μαθητές.</a:t>
          </a:r>
        </a:p>
      </dsp:txBody>
      <dsp:txXfrm>
        <a:off x="2825446" y="1443287"/>
        <a:ext cx="11301784" cy="1360339"/>
      </dsp:txXfrm>
    </dsp:sp>
    <dsp:sp modelId="{80A89A36-0B28-475F-879C-13F58031B75F}">
      <dsp:nvSpPr>
        <dsp:cNvPr id="0" name=""/>
        <dsp:cNvSpPr/>
      </dsp:nvSpPr>
      <dsp:spPr>
        <a:xfrm>
          <a:off x="0" y="1443287"/>
          <a:ext cx="2825446" cy="136033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149513" tIns="134371" rIns="149513" bIns="134371" numCol="1" spcCol="1270" anchor="ctr" anchorCtr="0">
          <a:noAutofit/>
        </a:bodyPr>
        <a:lstStyle/>
        <a:p>
          <a:pPr marL="0" lvl="0" indent="0" algn="ctr" defTabSz="1244600">
            <a:lnSpc>
              <a:spcPct val="90000"/>
            </a:lnSpc>
            <a:spcBef>
              <a:spcPct val="0"/>
            </a:spcBef>
            <a:spcAft>
              <a:spcPct val="35000"/>
            </a:spcAft>
            <a:buNone/>
          </a:pPr>
          <a:r>
            <a:rPr lang="en-US" sz="2800" kern="1200"/>
            <a:t>Διασφάλιση</a:t>
          </a:r>
        </a:p>
      </dsp:txBody>
      <dsp:txXfrm>
        <a:off x="0" y="1443287"/>
        <a:ext cx="2825446" cy="1360339"/>
      </dsp:txXfrm>
    </dsp:sp>
    <dsp:sp modelId="{B2392CD2-15AE-44D1-A547-E852777BE815}">
      <dsp:nvSpPr>
        <dsp:cNvPr id="0" name=""/>
        <dsp:cNvSpPr/>
      </dsp:nvSpPr>
      <dsp:spPr>
        <a:xfrm>
          <a:off x="2825446" y="2885247"/>
          <a:ext cx="11301784" cy="1360339"/>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19286" tIns="345526" rIns="219286" bIns="345526" numCol="1" spcCol="1270" anchor="ctr" anchorCtr="0">
          <a:noAutofit/>
        </a:bodyPr>
        <a:lstStyle/>
        <a:p>
          <a:pPr marL="0" lvl="0" indent="0" algn="l" defTabSz="977900">
            <a:lnSpc>
              <a:spcPct val="90000"/>
            </a:lnSpc>
            <a:spcBef>
              <a:spcPct val="0"/>
            </a:spcBef>
            <a:spcAft>
              <a:spcPct val="35000"/>
            </a:spcAft>
            <a:buNone/>
          </a:pPr>
          <a:r>
            <a:rPr lang="en-US" sz="2200" kern="1200"/>
            <a:t>Προώθηση συνεργατικών κοινοτήτων μάθησης για την ενθάρρυνση της ανταλλαγής πόρων και ιδεών.</a:t>
          </a:r>
        </a:p>
      </dsp:txBody>
      <dsp:txXfrm>
        <a:off x="2825446" y="2885247"/>
        <a:ext cx="11301784" cy="1360339"/>
      </dsp:txXfrm>
    </dsp:sp>
    <dsp:sp modelId="{C9896AB8-9BF7-46C9-90FF-FA7320D08D66}">
      <dsp:nvSpPr>
        <dsp:cNvPr id="0" name=""/>
        <dsp:cNvSpPr/>
      </dsp:nvSpPr>
      <dsp:spPr>
        <a:xfrm>
          <a:off x="0" y="2885247"/>
          <a:ext cx="2825446" cy="136033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149513" tIns="134371" rIns="149513" bIns="134371" numCol="1" spcCol="1270" anchor="ctr" anchorCtr="0">
          <a:noAutofit/>
        </a:bodyPr>
        <a:lstStyle/>
        <a:p>
          <a:pPr marL="0" lvl="0" indent="0" algn="ctr" defTabSz="1244600">
            <a:lnSpc>
              <a:spcPct val="90000"/>
            </a:lnSpc>
            <a:spcBef>
              <a:spcPct val="0"/>
            </a:spcBef>
            <a:spcAft>
              <a:spcPct val="35000"/>
            </a:spcAft>
            <a:buNone/>
          </a:pPr>
          <a:r>
            <a:rPr lang="en-US" sz="2800" kern="1200" dirty="0" err="1"/>
            <a:t>Προώθηση</a:t>
          </a:r>
          <a:r>
            <a:rPr lang="en-US" sz="2800" kern="1200" dirty="0"/>
            <a:t> </a:t>
          </a:r>
        </a:p>
      </dsp:txBody>
      <dsp:txXfrm>
        <a:off x="0" y="2885247"/>
        <a:ext cx="2825446" cy="1360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D8FDC-F5E9-47C4-92BE-3BE443633CB5}">
      <dsp:nvSpPr>
        <dsp:cNvPr id="0" name=""/>
        <dsp:cNvSpPr/>
      </dsp:nvSpPr>
      <dsp:spPr>
        <a:xfrm>
          <a:off x="310421" y="663875"/>
          <a:ext cx="1328670" cy="132867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FEA62A-5AC4-4279-AA48-719BB02F6DE7}">
      <dsp:nvSpPr>
        <dsp:cNvPr id="0" name=""/>
        <dsp:cNvSpPr/>
      </dsp:nvSpPr>
      <dsp:spPr>
        <a:xfrm>
          <a:off x="589441" y="942896"/>
          <a:ext cx="770628" cy="770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784FF-0F63-47A1-8DAB-75F5C6FA3C22}">
      <dsp:nvSpPr>
        <dsp:cNvPr id="0" name=""/>
        <dsp:cNvSpPr/>
      </dsp:nvSpPr>
      <dsp:spPr>
        <a:xfrm>
          <a:off x="1923806" y="663875"/>
          <a:ext cx="3131864" cy="132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0" i="0" kern="1200"/>
            <a:t>Προώθηση ενός περιβάλλοντος συνεργασίας μεταξύ των μελών ΔΕΠ από διάφορα τμήματα.</a:t>
          </a:r>
          <a:endParaRPr lang="en-US" sz="2400" kern="1200"/>
        </a:p>
      </dsp:txBody>
      <dsp:txXfrm>
        <a:off x="1923806" y="663875"/>
        <a:ext cx="3131864" cy="1328670"/>
      </dsp:txXfrm>
    </dsp:sp>
    <dsp:sp modelId="{8887A336-9307-4679-8166-D41317DFC9CE}">
      <dsp:nvSpPr>
        <dsp:cNvPr id="0" name=""/>
        <dsp:cNvSpPr/>
      </dsp:nvSpPr>
      <dsp:spPr>
        <a:xfrm>
          <a:off x="5601375" y="663875"/>
          <a:ext cx="1328670" cy="132867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BB0D41-B91E-4907-8FFB-D2997F59264F}">
      <dsp:nvSpPr>
        <dsp:cNvPr id="0" name=""/>
        <dsp:cNvSpPr/>
      </dsp:nvSpPr>
      <dsp:spPr>
        <a:xfrm>
          <a:off x="5880395" y="942896"/>
          <a:ext cx="770628" cy="770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7416C-1168-4006-AF12-99D030B8356C}">
      <dsp:nvSpPr>
        <dsp:cNvPr id="0" name=""/>
        <dsp:cNvSpPr/>
      </dsp:nvSpPr>
      <dsp:spPr>
        <a:xfrm>
          <a:off x="7214760" y="663875"/>
          <a:ext cx="3131864" cy="132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0" i="0" kern="1200" dirty="0" err="1"/>
            <a:t>Ενθ</a:t>
          </a:r>
          <a:r>
            <a:rPr lang="en-GB" sz="2400" b="0" i="0" kern="1200" dirty="0"/>
            <a:t>αρρύνετε την ανταλλαγή πόρων, εμπειριών και βέλτιστων πρακτικών που σχετίζονται με την αν</a:t>
          </a:r>
          <a:r>
            <a:rPr lang="el-GR" sz="2400" b="0" i="0" kern="1200" dirty="0" err="1"/>
            <a:t>εστραμ</a:t>
          </a:r>
          <a:r>
            <a:rPr lang="en-GB" sz="2400" b="0" i="0" kern="1200" dirty="0" err="1"/>
            <a:t>μένη</a:t>
          </a:r>
          <a:r>
            <a:rPr lang="en-GB" sz="2400" b="0" i="0" kern="1200" dirty="0"/>
            <a:t> </a:t>
          </a:r>
          <a:r>
            <a:rPr lang="en-GB" sz="2400" b="0" i="0" kern="1200" dirty="0" err="1"/>
            <a:t>μάθηση</a:t>
          </a:r>
          <a:r>
            <a:rPr lang="en-GB" sz="2400" b="0" i="0" kern="1200" dirty="0"/>
            <a:t>.</a:t>
          </a:r>
          <a:endParaRPr lang="en-US" sz="2400" kern="1200" dirty="0"/>
        </a:p>
      </dsp:txBody>
      <dsp:txXfrm>
        <a:off x="7214760" y="663875"/>
        <a:ext cx="3131864" cy="1328670"/>
      </dsp:txXfrm>
    </dsp:sp>
    <dsp:sp modelId="{901CF29E-331A-42DB-BCE6-A59734EE2142}">
      <dsp:nvSpPr>
        <dsp:cNvPr id="0" name=""/>
        <dsp:cNvSpPr/>
      </dsp:nvSpPr>
      <dsp:spPr>
        <a:xfrm>
          <a:off x="10892328" y="663875"/>
          <a:ext cx="1328670" cy="132867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B2D42F-ECDF-48C7-B4EE-9C98B8E81DF3}">
      <dsp:nvSpPr>
        <dsp:cNvPr id="0" name=""/>
        <dsp:cNvSpPr/>
      </dsp:nvSpPr>
      <dsp:spPr>
        <a:xfrm>
          <a:off x="11171349" y="942896"/>
          <a:ext cx="770628" cy="7706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F3B7C3-860D-4A1B-A0C4-B9C0DD1AAC7D}">
      <dsp:nvSpPr>
        <dsp:cNvPr id="0" name=""/>
        <dsp:cNvSpPr/>
      </dsp:nvSpPr>
      <dsp:spPr>
        <a:xfrm>
          <a:off x="12505713" y="663875"/>
          <a:ext cx="3131864" cy="132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0" i="0" kern="1200"/>
            <a:t>Καθιέρωση τυποποιημένων διαδικασιών και κατευθυντήριων γραμμών για την εφαρμογή.</a:t>
          </a:r>
          <a:endParaRPr lang="en-US" sz="2400" kern="1200"/>
        </a:p>
      </dsp:txBody>
      <dsp:txXfrm>
        <a:off x="12505713" y="663875"/>
        <a:ext cx="3131864" cy="1328670"/>
      </dsp:txXfrm>
    </dsp:sp>
    <dsp:sp modelId="{DDC736C5-D9CD-42DF-8FE2-7EA7A7901D94}">
      <dsp:nvSpPr>
        <dsp:cNvPr id="0" name=""/>
        <dsp:cNvSpPr/>
      </dsp:nvSpPr>
      <dsp:spPr>
        <a:xfrm>
          <a:off x="310421" y="2808768"/>
          <a:ext cx="1328670" cy="132867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62D892-539E-4158-8981-5F67B0F71517}">
      <dsp:nvSpPr>
        <dsp:cNvPr id="0" name=""/>
        <dsp:cNvSpPr/>
      </dsp:nvSpPr>
      <dsp:spPr>
        <a:xfrm>
          <a:off x="589441" y="3087789"/>
          <a:ext cx="770628" cy="7706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FC7157-25AB-4C8C-9900-0BF8C704BC4A}">
      <dsp:nvSpPr>
        <dsp:cNvPr id="0" name=""/>
        <dsp:cNvSpPr/>
      </dsp:nvSpPr>
      <dsp:spPr>
        <a:xfrm>
          <a:off x="1923806" y="2808768"/>
          <a:ext cx="3131864" cy="132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0" i="0" kern="1200"/>
            <a:t>Καθορισμός σαφών ρόλων και αρμοδιοτήτων για τους εκπαιδευτικούς.</a:t>
          </a:r>
          <a:endParaRPr lang="en-US" sz="2400" kern="1200"/>
        </a:p>
      </dsp:txBody>
      <dsp:txXfrm>
        <a:off x="1923806" y="2808768"/>
        <a:ext cx="3131864" cy="1328670"/>
      </dsp:txXfrm>
    </dsp:sp>
    <dsp:sp modelId="{F9FFE7F6-1566-4805-9AD2-09D81208E903}">
      <dsp:nvSpPr>
        <dsp:cNvPr id="0" name=""/>
        <dsp:cNvSpPr/>
      </dsp:nvSpPr>
      <dsp:spPr>
        <a:xfrm>
          <a:off x="5601375" y="2808768"/>
          <a:ext cx="1328670" cy="132867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0C8BE1-20F4-4A30-B416-8DE41684B0AC}">
      <dsp:nvSpPr>
        <dsp:cNvPr id="0" name=""/>
        <dsp:cNvSpPr/>
      </dsp:nvSpPr>
      <dsp:spPr>
        <a:xfrm>
          <a:off x="5880395" y="3087789"/>
          <a:ext cx="770628" cy="7706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5FCA79-A7E3-497F-9BD6-33C60A2D21EE}">
      <dsp:nvSpPr>
        <dsp:cNvPr id="0" name=""/>
        <dsp:cNvSpPr/>
      </dsp:nvSpPr>
      <dsp:spPr>
        <a:xfrm>
          <a:off x="7214760" y="2808768"/>
          <a:ext cx="3131864" cy="132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0" i="0" kern="1200"/>
            <a:t>Δημιουργία κριτηρίων αξιολόγησης για την αξιολόγηση της αποτελεσματικότητας.</a:t>
          </a:r>
          <a:endParaRPr lang="en-US" sz="2400" kern="1200"/>
        </a:p>
      </dsp:txBody>
      <dsp:txXfrm>
        <a:off x="7214760" y="2808768"/>
        <a:ext cx="3131864" cy="1328670"/>
      </dsp:txXfrm>
    </dsp:sp>
    <dsp:sp modelId="{2EB3C6D1-250B-4511-88D8-DA3C8AE66381}">
      <dsp:nvSpPr>
        <dsp:cNvPr id="0" name=""/>
        <dsp:cNvSpPr/>
      </dsp:nvSpPr>
      <dsp:spPr>
        <a:xfrm>
          <a:off x="10892328" y="2808768"/>
          <a:ext cx="1328670" cy="132867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02E80D-6720-4EFD-9134-4A75A1570B09}">
      <dsp:nvSpPr>
        <dsp:cNvPr id="0" name=""/>
        <dsp:cNvSpPr/>
      </dsp:nvSpPr>
      <dsp:spPr>
        <a:xfrm>
          <a:off x="11171349" y="3087789"/>
          <a:ext cx="770628" cy="7706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15742B-F260-4C81-9CFF-10FE0764E61D}">
      <dsp:nvSpPr>
        <dsp:cNvPr id="0" name=""/>
        <dsp:cNvSpPr/>
      </dsp:nvSpPr>
      <dsp:spPr>
        <a:xfrm>
          <a:off x="12505713" y="2808768"/>
          <a:ext cx="3131864" cy="132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0" i="0" kern="1200"/>
            <a:t>Προώθηση της ανταλλαγής καινοτόμων ιδεών και στρατηγικών.</a:t>
          </a:r>
          <a:endParaRPr lang="en-US" sz="2400" kern="1200"/>
        </a:p>
      </dsp:txBody>
      <dsp:txXfrm>
        <a:off x="12505713" y="2808768"/>
        <a:ext cx="3131864" cy="1328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DBAA1-53F5-40AF-B133-3A2FBC8C4103}">
      <dsp:nvSpPr>
        <dsp:cNvPr id="0" name=""/>
        <dsp:cNvSpPr/>
      </dsp:nvSpPr>
      <dsp:spPr>
        <a:xfrm>
          <a:off x="0" y="842922"/>
          <a:ext cx="3458307" cy="2196025"/>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17A93-92B2-4AD7-895E-4F7975A379BC}">
      <dsp:nvSpPr>
        <dsp:cNvPr id="0" name=""/>
        <dsp:cNvSpPr/>
      </dsp:nvSpPr>
      <dsp:spPr>
        <a:xfrm>
          <a:off x="384256" y="1207966"/>
          <a:ext cx="3458307" cy="2196025"/>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0" i="0" kern="1200"/>
            <a:t>Τα συστήματα διαχείρισης μάθησης (LMS) υποστηρίζουν την παροχή περιεχομένου και τη διαχείριση των εργασιών.</a:t>
          </a:r>
          <a:endParaRPr lang="en-US" sz="2200" kern="1200"/>
        </a:p>
      </dsp:txBody>
      <dsp:txXfrm>
        <a:off x="448575" y="1272285"/>
        <a:ext cx="3329669" cy="2067387"/>
      </dsp:txXfrm>
    </dsp:sp>
    <dsp:sp modelId="{6CEBB99A-7189-45FE-96D7-F32877824987}">
      <dsp:nvSpPr>
        <dsp:cNvPr id="0" name=""/>
        <dsp:cNvSpPr/>
      </dsp:nvSpPr>
      <dsp:spPr>
        <a:xfrm>
          <a:off x="4226820" y="842922"/>
          <a:ext cx="3458307" cy="2196025"/>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7F5FAF-C05A-4C99-B80D-E2C36969385A}">
      <dsp:nvSpPr>
        <dsp:cNvPr id="0" name=""/>
        <dsp:cNvSpPr/>
      </dsp:nvSpPr>
      <dsp:spPr>
        <a:xfrm>
          <a:off x="4611076" y="1207966"/>
          <a:ext cx="3458307" cy="2196025"/>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0" i="0" kern="1200"/>
            <a:t>Τα εργαλεία δημιουργίας πολυμέσων επιτρέπουν στους εκπαιδευτικούς να δημιουργούν ελκυστικό υλικό πριν από την τάξη.</a:t>
          </a:r>
          <a:endParaRPr lang="en-US" sz="2200" kern="1200"/>
        </a:p>
      </dsp:txBody>
      <dsp:txXfrm>
        <a:off x="4675395" y="1272285"/>
        <a:ext cx="3329669" cy="2067387"/>
      </dsp:txXfrm>
    </dsp:sp>
    <dsp:sp modelId="{2507CAA3-7111-4360-AA4E-A63CB8943273}">
      <dsp:nvSpPr>
        <dsp:cNvPr id="0" name=""/>
        <dsp:cNvSpPr/>
      </dsp:nvSpPr>
      <dsp:spPr>
        <a:xfrm>
          <a:off x="8453640" y="842922"/>
          <a:ext cx="3458307" cy="2196025"/>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5A7003-4E63-4E3C-9B06-8E3B15D1BA5F}">
      <dsp:nvSpPr>
        <dsp:cNvPr id="0" name=""/>
        <dsp:cNvSpPr/>
      </dsp:nvSpPr>
      <dsp:spPr>
        <a:xfrm>
          <a:off x="8837896" y="1207966"/>
          <a:ext cx="3458307" cy="2196025"/>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0" i="0" kern="1200" dirty="0"/>
            <a:t>Οι πλατφόρμες φιλοξενίας βίντεο παρέχουν στους μαθητές εύκολη πρόσβαση σε εκπαιδευτικό περιεχόμενο.</a:t>
          </a:r>
          <a:endParaRPr lang="en-US" sz="2200" kern="1200" dirty="0"/>
        </a:p>
      </dsp:txBody>
      <dsp:txXfrm>
        <a:off x="8902215" y="1272285"/>
        <a:ext cx="3329669" cy="2067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7EC81-652F-41E4-9749-08EBD7A65AED}">
      <dsp:nvSpPr>
        <dsp:cNvPr id="0" name=""/>
        <dsp:cNvSpPr/>
      </dsp:nvSpPr>
      <dsp:spPr>
        <a:xfrm>
          <a:off x="0" y="4686"/>
          <a:ext cx="15948000" cy="70691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9470D4-1F68-45AA-8CAC-16FE0F2AF5FA}">
      <dsp:nvSpPr>
        <dsp:cNvPr id="0" name=""/>
        <dsp:cNvSpPr/>
      </dsp:nvSpPr>
      <dsp:spPr>
        <a:xfrm>
          <a:off x="213840" y="163741"/>
          <a:ext cx="389181" cy="3888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586F6B-A8AB-4B20-817D-6257420029A0}">
      <dsp:nvSpPr>
        <dsp:cNvPr id="0" name=""/>
        <dsp:cNvSpPr/>
      </dsp:nvSpPr>
      <dsp:spPr>
        <a:xfrm>
          <a:off x="816862" y="4686"/>
          <a:ext cx="15082071" cy="795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67" tIns="84167" rIns="84167" bIns="84167" numCol="1" spcCol="1270" anchor="ctr" anchorCtr="0">
          <a:noAutofit/>
        </a:bodyPr>
        <a:lstStyle/>
        <a:p>
          <a:pPr marL="0" lvl="0" indent="0" algn="l" defTabSz="1066800">
            <a:lnSpc>
              <a:spcPct val="100000"/>
            </a:lnSpc>
            <a:spcBef>
              <a:spcPct val="0"/>
            </a:spcBef>
            <a:spcAft>
              <a:spcPct val="35000"/>
            </a:spcAft>
            <a:buNone/>
          </a:pPr>
          <a:r>
            <a:rPr lang="en-GB" sz="2400" b="0" i="0" kern="1200" dirty="0"/>
            <a:t>Παρ</a:t>
          </a:r>
          <a:r>
            <a:rPr lang="el-GR" sz="2400" b="0" i="0" kern="1200" dirty="0"/>
            <a:t>έχετε</a:t>
          </a:r>
          <a:r>
            <a:rPr lang="en-GB" sz="2400" b="0" i="0" kern="1200" dirty="0"/>
            <a:t> π</a:t>
          </a:r>
          <a:r>
            <a:rPr lang="en-GB" sz="2400" b="0" i="0" kern="1200" dirty="0" err="1"/>
            <a:t>ρόσ</a:t>
          </a:r>
          <a:r>
            <a:rPr lang="en-GB" sz="2400" b="0" i="0" kern="1200" dirty="0"/>
            <a:t>βαση σε συστήματα διαχείρισης μάθησης, εργαλεία δημιουργίας πολυμέσων και πλατφόρμες φιλοξενίας βίντεο.</a:t>
          </a:r>
          <a:endParaRPr lang="en-US" sz="2400" kern="1200" dirty="0"/>
        </a:p>
      </dsp:txBody>
      <dsp:txXfrm>
        <a:off x="816862" y="4686"/>
        <a:ext cx="15082071" cy="795275"/>
      </dsp:txXfrm>
    </dsp:sp>
    <dsp:sp modelId="{B7D94CCA-4877-4A25-837A-066B02ACAB72}">
      <dsp:nvSpPr>
        <dsp:cNvPr id="0" name=""/>
        <dsp:cNvSpPr/>
      </dsp:nvSpPr>
      <dsp:spPr>
        <a:xfrm>
          <a:off x="0" y="998780"/>
          <a:ext cx="15948000" cy="70691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5414B9-69E1-4118-8CB1-F05A1FA0E501}">
      <dsp:nvSpPr>
        <dsp:cNvPr id="0" name=""/>
        <dsp:cNvSpPr/>
      </dsp:nvSpPr>
      <dsp:spPr>
        <a:xfrm>
          <a:off x="213840" y="1157835"/>
          <a:ext cx="389181" cy="3888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08714-A123-47FA-81FB-D595CE17F1CC}">
      <dsp:nvSpPr>
        <dsp:cNvPr id="0" name=""/>
        <dsp:cNvSpPr/>
      </dsp:nvSpPr>
      <dsp:spPr>
        <a:xfrm>
          <a:off x="816862" y="998780"/>
          <a:ext cx="15082071" cy="795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67" tIns="84167" rIns="84167" bIns="84167" numCol="1" spcCol="1270" anchor="ctr" anchorCtr="0">
          <a:noAutofit/>
        </a:bodyPr>
        <a:lstStyle/>
        <a:p>
          <a:pPr marL="0" lvl="0" indent="0" algn="l" defTabSz="1066800">
            <a:lnSpc>
              <a:spcPct val="100000"/>
            </a:lnSpc>
            <a:spcBef>
              <a:spcPct val="0"/>
            </a:spcBef>
            <a:spcAft>
              <a:spcPct val="35000"/>
            </a:spcAft>
            <a:buNone/>
          </a:pPr>
          <a:r>
            <a:rPr lang="en-GB" sz="2400" b="0" i="0" kern="1200" dirty="0"/>
            <a:t>Υπ</a:t>
          </a:r>
          <a:r>
            <a:rPr lang="en-GB" sz="2400" b="0" i="0" kern="1200" dirty="0" err="1"/>
            <a:t>οστήρι</a:t>
          </a:r>
          <a:r>
            <a:rPr lang="el-GR" sz="2400" b="0" i="0" kern="1200" dirty="0" err="1"/>
            <a:t>ξτε</a:t>
          </a:r>
          <a:r>
            <a:rPr lang="en-GB" sz="2400" b="0" i="0" kern="1200" dirty="0"/>
            <a:t> </a:t>
          </a:r>
          <a:r>
            <a:rPr lang="en-GB" sz="2400" b="0" i="0" kern="1200" dirty="0" err="1"/>
            <a:t>τη</a:t>
          </a:r>
          <a:r>
            <a:rPr lang="el-GR" sz="2400" b="0" i="0" kern="1200" dirty="0"/>
            <a:t>ν</a:t>
          </a:r>
          <a:r>
            <a:rPr lang="en-GB" sz="2400" b="0" i="0" kern="1200" dirty="0"/>
            <a:t> πα</a:t>
          </a:r>
          <a:r>
            <a:rPr lang="en-GB" sz="2400" b="0" i="0" kern="1200" dirty="0" err="1"/>
            <a:t>ράδοση</a:t>
          </a:r>
          <a:r>
            <a:rPr lang="en-GB" sz="2400" b="0" i="0" kern="1200" dirty="0"/>
            <a:t> και </a:t>
          </a:r>
          <a:r>
            <a:rPr lang="en-GB" sz="2400" b="0" i="0" kern="1200" dirty="0" err="1"/>
            <a:t>τη</a:t>
          </a:r>
          <a:r>
            <a:rPr lang="en-GB" sz="2400" b="0" i="0" kern="1200" dirty="0"/>
            <a:t> </a:t>
          </a:r>
          <a:r>
            <a:rPr lang="en-GB" sz="2400" b="0" i="0" kern="1200" dirty="0" err="1"/>
            <a:t>δι</a:t>
          </a:r>
          <a:r>
            <a:rPr lang="en-GB" sz="2400" b="0" i="0" kern="1200" dirty="0"/>
            <a:t>αχείριση του περιεχομένου της ανεστραμμένης τάξης.</a:t>
          </a:r>
          <a:endParaRPr lang="en-US" sz="2400" kern="1200" dirty="0"/>
        </a:p>
      </dsp:txBody>
      <dsp:txXfrm>
        <a:off x="816862" y="998780"/>
        <a:ext cx="15082071" cy="795275"/>
      </dsp:txXfrm>
    </dsp:sp>
    <dsp:sp modelId="{9E5EEA13-C59F-4372-98A8-B033F0134688}">
      <dsp:nvSpPr>
        <dsp:cNvPr id="0" name=""/>
        <dsp:cNvSpPr/>
      </dsp:nvSpPr>
      <dsp:spPr>
        <a:xfrm>
          <a:off x="0" y="1992874"/>
          <a:ext cx="15948000" cy="70691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9DA40C-144B-487F-AAC2-25486CDBC99C}">
      <dsp:nvSpPr>
        <dsp:cNvPr id="0" name=""/>
        <dsp:cNvSpPr/>
      </dsp:nvSpPr>
      <dsp:spPr>
        <a:xfrm>
          <a:off x="213840" y="2151929"/>
          <a:ext cx="389181" cy="3888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425E3-472D-48CA-90EF-3549AD98327D}">
      <dsp:nvSpPr>
        <dsp:cNvPr id="0" name=""/>
        <dsp:cNvSpPr/>
      </dsp:nvSpPr>
      <dsp:spPr>
        <a:xfrm>
          <a:off x="816862" y="1992874"/>
          <a:ext cx="15082071" cy="795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67" tIns="84167" rIns="84167" bIns="84167" numCol="1" spcCol="1270" anchor="ctr" anchorCtr="0">
          <a:noAutofit/>
        </a:bodyPr>
        <a:lstStyle/>
        <a:p>
          <a:pPr marL="0" lvl="0" indent="0" algn="l" defTabSz="1066800">
            <a:lnSpc>
              <a:spcPct val="100000"/>
            </a:lnSpc>
            <a:spcBef>
              <a:spcPct val="0"/>
            </a:spcBef>
            <a:spcAft>
              <a:spcPct val="35000"/>
            </a:spcAft>
            <a:buNone/>
          </a:pPr>
          <a:r>
            <a:rPr lang="en-GB" sz="2400" b="0" i="0" kern="1200" dirty="0" err="1"/>
            <a:t>Εν</a:t>
          </a:r>
          <a:r>
            <a:rPr lang="el-GR" sz="2400" b="0" i="0" kern="1200" dirty="0"/>
            <a:t>ισχύστε </a:t>
          </a:r>
          <a:r>
            <a:rPr lang="en-GB" sz="2400" b="0" i="0" kern="1200" dirty="0" err="1"/>
            <a:t>τη</a:t>
          </a:r>
          <a:r>
            <a:rPr lang="en-GB" sz="2400" b="0" i="0" kern="1200" dirty="0"/>
            <a:t> </a:t>
          </a:r>
          <a:r>
            <a:rPr lang="en-GB" sz="2400" b="0" i="0" kern="1200" dirty="0" err="1"/>
            <a:t>δέσμευση</a:t>
          </a:r>
          <a:r>
            <a:rPr lang="en-GB" sz="2400" b="0" i="0" kern="1200" dirty="0"/>
            <a:t> και </a:t>
          </a:r>
          <a:r>
            <a:rPr lang="en-GB" sz="2400" b="0" i="0" kern="1200" dirty="0" err="1"/>
            <a:t>τη</a:t>
          </a:r>
          <a:r>
            <a:rPr lang="el-GR" sz="2400" b="0" i="0" kern="1200" dirty="0"/>
            <a:t> </a:t>
          </a:r>
          <a:r>
            <a:rPr lang="en-GB" sz="2400" b="0" i="0" kern="1200" dirty="0" err="1"/>
            <a:t>συμμετοχή</a:t>
          </a:r>
          <a:r>
            <a:rPr lang="en-GB" sz="2400" b="0" i="0" kern="1200" dirty="0"/>
            <a:t> </a:t>
          </a:r>
          <a:r>
            <a:rPr lang="en-GB" sz="2400" b="0" i="0" kern="1200" dirty="0" err="1"/>
            <a:t>των</a:t>
          </a:r>
          <a:r>
            <a:rPr lang="en-GB" sz="2400" b="0" i="0" kern="1200" dirty="0"/>
            <a:t> μα</a:t>
          </a:r>
          <a:r>
            <a:rPr lang="en-GB" sz="2400" b="0" i="0" kern="1200" dirty="0" err="1"/>
            <a:t>θητών</a:t>
          </a:r>
          <a:r>
            <a:rPr lang="en-GB" sz="2400" b="0" i="0" kern="1200" dirty="0"/>
            <a:t> </a:t>
          </a:r>
          <a:r>
            <a:rPr lang="en-GB" sz="2400" b="0" i="0" kern="1200" dirty="0" err="1"/>
            <a:t>μέσω</a:t>
          </a:r>
          <a:r>
            <a:rPr lang="en-GB" sz="2400" b="0" i="0" kern="1200" dirty="0"/>
            <a:t> </a:t>
          </a:r>
          <a:r>
            <a:rPr lang="en-GB" sz="2400" b="0" i="0" kern="1200" dirty="0" err="1"/>
            <a:t>ψηφι</a:t>
          </a:r>
          <a:r>
            <a:rPr lang="en-GB" sz="2400" b="0" i="0" kern="1200" dirty="0"/>
            <a:t>ακών πόρων.</a:t>
          </a:r>
          <a:endParaRPr lang="en-US" sz="2400" kern="1200" dirty="0"/>
        </a:p>
      </dsp:txBody>
      <dsp:txXfrm>
        <a:off x="816862" y="1992874"/>
        <a:ext cx="15082071" cy="795275"/>
      </dsp:txXfrm>
    </dsp:sp>
    <dsp:sp modelId="{67E6B938-BDFB-4DAE-BA3D-447A46B069A4}">
      <dsp:nvSpPr>
        <dsp:cNvPr id="0" name=""/>
        <dsp:cNvSpPr/>
      </dsp:nvSpPr>
      <dsp:spPr>
        <a:xfrm>
          <a:off x="0" y="2986967"/>
          <a:ext cx="15948000" cy="70691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6EB011-FFA4-42DA-8CE4-75DA0EAA4665}">
      <dsp:nvSpPr>
        <dsp:cNvPr id="0" name=""/>
        <dsp:cNvSpPr/>
      </dsp:nvSpPr>
      <dsp:spPr>
        <a:xfrm>
          <a:off x="213840" y="3146022"/>
          <a:ext cx="389181" cy="3888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FFBB24-65DE-4379-8997-45F4416F7603}">
      <dsp:nvSpPr>
        <dsp:cNvPr id="0" name=""/>
        <dsp:cNvSpPr/>
      </dsp:nvSpPr>
      <dsp:spPr>
        <a:xfrm>
          <a:off x="816862" y="2986967"/>
          <a:ext cx="15082071" cy="795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67" tIns="84167" rIns="84167" bIns="84167" numCol="1" spcCol="1270" anchor="ctr" anchorCtr="0">
          <a:noAutofit/>
        </a:bodyPr>
        <a:lstStyle/>
        <a:p>
          <a:pPr marL="0" lvl="0" indent="0" algn="l" defTabSz="1066800">
            <a:lnSpc>
              <a:spcPct val="100000"/>
            </a:lnSpc>
            <a:spcBef>
              <a:spcPct val="0"/>
            </a:spcBef>
            <a:spcAft>
              <a:spcPct val="35000"/>
            </a:spcAft>
            <a:buNone/>
          </a:pPr>
          <a:r>
            <a:rPr lang="en-GB" sz="2400" b="0" i="0" kern="1200" dirty="0" err="1"/>
            <a:t>Διευκ</a:t>
          </a:r>
          <a:r>
            <a:rPr lang="el-GR" sz="2400" b="0" i="0" kern="1200" dirty="0" err="1"/>
            <a:t>ολύνετε</a:t>
          </a:r>
          <a:r>
            <a:rPr lang="en-GB" sz="2400" b="0" i="0" kern="1200" dirty="0"/>
            <a:t> </a:t>
          </a:r>
          <a:r>
            <a:rPr lang="en-GB" sz="2400" b="0" i="0" kern="1200" dirty="0" err="1"/>
            <a:t>τη</a:t>
          </a:r>
          <a:r>
            <a:rPr lang="el-GR" sz="2400" b="0" i="0" kern="1200" dirty="0"/>
            <a:t> </a:t>
          </a:r>
          <a:r>
            <a:rPr lang="en-GB" sz="2400" b="0" i="0" kern="1200" dirty="0" err="1"/>
            <a:t>συνεργ</a:t>
          </a:r>
          <a:r>
            <a:rPr lang="en-GB" sz="2400" b="0" i="0" kern="1200" dirty="0"/>
            <a:t>ασία και τη</a:t>
          </a:r>
          <a:r>
            <a:rPr lang="el-GR" sz="2400" b="0" i="0" kern="1200" dirty="0"/>
            <a:t>ν</a:t>
          </a:r>
          <a:r>
            <a:rPr lang="en-GB" sz="2400" b="0" i="0" kern="1200" dirty="0"/>
            <a:t> επ</a:t>
          </a:r>
          <a:r>
            <a:rPr lang="en-GB" sz="2400" b="0" i="0" kern="1200" dirty="0" err="1"/>
            <a:t>ικοινωνί</a:t>
          </a:r>
          <a:r>
            <a:rPr lang="en-GB" sz="2400" b="0" i="0" kern="1200" dirty="0"/>
            <a:t>α μεταξύ εκπαιδευτικών, μαθητών και διοικητικών υπαλλήλων.</a:t>
          </a:r>
          <a:endParaRPr lang="en-US" sz="2400" kern="1200" dirty="0"/>
        </a:p>
      </dsp:txBody>
      <dsp:txXfrm>
        <a:off x="816862" y="2986967"/>
        <a:ext cx="15082071" cy="795275"/>
      </dsp:txXfrm>
    </dsp:sp>
    <dsp:sp modelId="{A4245A17-A729-4DBB-8E89-B190FF265DF3}">
      <dsp:nvSpPr>
        <dsp:cNvPr id="0" name=""/>
        <dsp:cNvSpPr/>
      </dsp:nvSpPr>
      <dsp:spPr>
        <a:xfrm>
          <a:off x="0" y="3981061"/>
          <a:ext cx="15948000" cy="70691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4CD60B-2785-4129-B7C8-AE86CB4FAE5C}">
      <dsp:nvSpPr>
        <dsp:cNvPr id="0" name=""/>
        <dsp:cNvSpPr/>
      </dsp:nvSpPr>
      <dsp:spPr>
        <a:xfrm>
          <a:off x="213840" y="4140116"/>
          <a:ext cx="389181" cy="3888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942EFB-EC34-4B81-9D29-A2AB70D088EA}">
      <dsp:nvSpPr>
        <dsp:cNvPr id="0" name=""/>
        <dsp:cNvSpPr/>
      </dsp:nvSpPr>
      <dsp:spPr>
        <a:xfrm>
          <a:off x="816862" y="3981061"/>
          <a:ext cx="15082071" cy="795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67" tIns="84167" rIns="84167" bIns="84167" numCol="1" spcCol="1270" anchor="ctr" anchorCtr="0">
          <a:noAutofit/>
        </a:bodyPr>
        <a:lstStyle/>
        <a:p>
          <a:pPr marL="0" lvl="0" indent="0" algn="l" defTabSz="1066800">
            <a:lnSpc>
              <a:spcPct val="100000"/>
            </a:lnSpc>
            <a:spcBef>
              <a:spcPct val="0"/>
            </a:spcBef>
            <a:spcAft>
              <a:spcPct val="35000"/>
            </a:spcAft>
            <a:buNone/>
          </a:pPr>
          <a:r>
            <a:rPr lang="en-GB" sz="2400" b="0" i="0" kern="1200"/>
            <a:t>Εξοπλίστε τους εκπαιδευτικούς με εργαλεία και πόρους για να εφαρμόσουν αποτελεσματικά τις πρακτικές της ανεστραμμένης τάξης.</a:t>
          </a:r>
          <a:endParaRPr lang="en-US" sz="2400" kern="1200"/>
        </a:p>
      </dsp:txBody>
      <dsp:txXfrm>
        <a:off x="816862" y="3981061"/>
        <a:ext cx="15082071" cy="795275"/>
      </dsp:txXfrm>
    </dsp:sp>
    <dsp:sp modelId="{98342BEF-15AC-48B9-9A8D-327D9500D02C}">
      <dsp:nvSpPr>
        <dsp:cNvPr id="0" name=""/>
        <dsp:cNvSpPr/>
      </dsp:nvSpPr>
      <dsp:spPr>
        <a:xfrm>
          <a:off x="0" y="4975155"/>
          <a:ext cx="15948000" cy="70691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30081-D5EE-4EB2-8256-C2FD2B8FAACD}">
      <dsp:nvSpPr>
        <dsp:cNvPr id="0" name=""/>
        <dsp:cNvSpPr/>
      </dsp:nvSpPr>
      <dsp:spPr>
        <a:xfrm>
          <a:off x="213840" y="5134210"/>
          <a:ext cx="389181" cy="38880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CE87E9-08EB-4BE9-B5B1-360451C7EA89}">
      <dsp:nvSpPr>
        <dsp:cNvPr id="0" name=""/>
        <dsp:cNvSpPr/>
      </dsp:nvSpPr>
      <dsp:spPr>
        <a:xfrm>
          <a:off x="816862" y="4975155"/>
          <a:ext cx="15082071" cy="795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67" tIns="84167" rIns="84167" bIns="84167" numCol="1" spcCol="1270" anchor="ctr" anchorCtr="0">
          <a:noAutofit/>
        </a:bodyPr>
        <a:lstStyle/>
        <a:p>
          <a:pPr marL="0" lvl="0" indent="0" algn="l" defTabSz="1066800">
            <a:lnSpc>
              <a:spcPct val="100000"/>
            </a:lnSpc>
            <a:spcBef>
              <a:spcPct val="0"/>
            </a:spcBef>
            <a:spcAft>
              <a:spcPct val="35000"/>
            </a:spcAft>
            <a:buNone/>
          </a:pPr>
          <a:r>
            <a:rPr lang="en-GB" sz="2400" b="0" i="0" kern="1200" dirty="0"/>
            <a:t>Υπ</a:t>
          </a:r>
          <a:r>
            <a:rPr lang="en-GB" sz="2400" b="0" i="0" kern="1200" dirty="0" err="1"/>
            <a:t>οστ</a:t>
          </a:r>
          <a:r>
            <a:rPr lang="el-GR" sz="2400" b="0" i="0" kern="1200" dirty="0" err="1"/>
            <a:t>ηρίξτε</a:t>
          </a:r>
          <a:r>
            <a:rPr lang="en-GB" sz="2400" b="0" i="0" kern="1200" dirty="0"/>
            <a:t> </a:t>
          </a:r>
          <a:r>
            <a:rPr lang="en-GB" sz="2400" b="0" i="0" kern="1200" dirty="0" err="1"/>
            <a:t>τη</a:t>
          </a:r>
          <a:r>
            <a:rPr lang="el-GR" sz="2400" b="0" i="0" kern="1200" dirty="0"/>
            <a:t>ν</a:t>
          </a:r>
          <a:r>
            <a:rPr lang="en-GB" sz="2400" b="0" i="0" kern="1200" dirty="0"/>
            <a:t> επ</a:t>
          </a:r>
          <a:r>
            <a:rPr lang="en-GB" sz="2400" b="0" i="0" kern="1200" dirty="0" err="1"/>
            <a:t>ιτυχί</a:t>
          </a:r>
          <a:r>
            <a:rPr lang="en-GB" sz="2400" b="0" i="0" kern="1200" dirty="0"/>
            <a:t>α των φοιτητών μέσω στρατηγικών επενδύσεων στην τεχνολογία.</a:t>
          </a:r>
          <a:endParaRPr lang="en-US" sz="2400" kern="1200" dirty="0"/>
        </a:p>
      </dsp:txBody>
      <dsp:txXfrm>
        <a:off x="816862" y="4975155"/>
        <a:ext cx="15082071" cy="7952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1C5CF-0A05-4B0B-9B93-1881388F4614}">
      <dsp:nvSpPr>
        <dsp:cNvPr id="0" name=""/>
        <dsp:cNvSpPr/>
      </dsp:nvSpPr>
      <dsp:spPr>
        <a:xfrm>
          <a:off x="0" y="1187126"/>
          <a:ext cx="4415241" cy="264914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dirty="0">
              <a:solidFill>
                <a:schemeClr val="tx1">
                  <a:lumMod val="85000"/>
                  <a:lumOff val="15000"/>
                </a:schemeClr>
              </a:solidFill>
            </a:rPr>
            <a:t>Δημιουργία τυποποιημένων κατευθυντήριων γραμμών για το σχεδιασμό μαθημάτων, εξασφαλίζοντας συνέπεια στο περιεχόμενο πριν από την τάξη, στις δραστηριότητες εντός της τάξης και στις αξιολογήσεις.</a:t>
          </a:r>
          <a:endParaRPr lang="en-BE" sz="2000" b="0" kern="1200" dirty="0">
            <a:solidFill>
              <a:schemeClr val="tx1">
                <a:lumMod val="85000"/>
                <a:lumOff val="15000"/>
              </a:schemeClr>
            </a:solidFill>
          </a:endParaRPr>
        </a:p>
      </dsp:txBody>
      <dsp:txXfrm>
        <a:off x="0" y="1187126"/>
        <a:ext cx="4415241" cy="2649144"/>
      </dsp:txXfrm>
    </dsp:sp>
    <dsp:sp modelId="{1035780D-7A9B-43BB-BFBB-1691E3773217}">
      <dsp:nvSpPr>
        <dsp:cNvPr id="0" name=""/>
        <dsp:cNvSpPr/>
      </dsp:nvSpPr>
      <dsp:spPr>
        <a:xfrm>
          <a:off x="4856765" y="1187126"/>
          <a:ext cx="4415241" cy="264914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dirty="0">
              <a:solidFill>
                <a:schemeClr val="tx1">
                  <a:lumMod val="85000"/>
                  <a:lumOff val="15000"/>
                </a:schemeClr>
              </a:solidFill>
            </a:rPr>
            <a:t>Κα</a:t>
          </a:r>
          <a:r>
            <a:rPr lang="en-GB" sz="2000" b="0" i="0" kern="1200" dirty="0" err="1">
              <a:solidFill>
                <a:schemeClr val="tx1">
                  <a:lumMod val="85000"/>
                  <a:lumOff val="15000"/>
                </a:schemeClr>
              </a:solidFill>
            </a:rPr>
            <a:t>θορισμός</a:t>
          </a:r>
          <a:r>
            <a:rPr lang="en-GB" sz="2000" b="0" i="0" kern="1200" dirty="0">
              <a:solidFill>
                <a:schemeClr val="tx1">
                  <a:lumMod val="85000"/>
                  <a:lumOff val="15000"/>
                </a:schemeClr>
              </a:solidFill>
            </a:rPr>
            <a:t> σα</a:t>
          </a:r>
          <a:r>
            <a:rPr lang="en-GB" sz="2000" b="0" i="0" kern="1200" dirty="0" err="1">
              <a:solidFill>
                <a:schemeClr val="tx1">
                  <a:lumMod val="85000"/>
                  <a:lumOff val="15000"/>
                </a:schemeClr>
              </a:solidFill>
            </a:rPr>
            <a:t>φών</a:t>
          </a:r>
          <a:r>
            <a:rPr lang="en-GB" sz="2000" b="0" i="0" kern="1200" dirty="0">
              <a:solidFill>
                <a:schemeClr val="tx1">
                  <a:lumMod val="85000"/>
                  <a:lumOff val="15000"/>
                </a:schemeClr>
              </a:solidFill>
            </a:rPr>
            <a:t> </a:t>
          </a:r>
          <a:r>
            <a:rPr lang="en-GB" sz="2000" b="0" i="0" kern="1200" dirty="0" err="1">
              <a:solidFill>
                <a:schemeClr val="tx1">
                  <a:lumMod val="85000"/>
                  <a:lumOff val="15000"/>
                </a:schemeClr>
              </a:solidFill>
            </a:rPr>
            <a:t>ρόλων</a:t>
          </a:r>
          <a:r>
            <a:rPr lang="en-GB" sz="2000" b="0" i="0" kern="1200" dirty="0">
              <a:solidFill>
                <a:schemeClr val="tx1">
                  <a:lumMod val="85000"/>
                  <a:lumOff val="15000"/>
                </a:schemeClr>
              </a:solidFill>
            </a:rPr>
            <a:t> και α</a:t>
          </a:r>
          <a:r>
            <a:rPr lang="en-GB" sz="2000" b="0" i="0" kern="1200" dirty="0" err="1">
              <a:solidFill>
                <a:schemeClr val="tx1">
                  <a:lumMod val="85000"/>
                  <a:lumOff val="15000"/>
                </a:schemeClr>
              </a:solidFill>
            </a:rPr>
            <a:t>ρμοδιοτήτων</a:t>
          </a:r>
          <a:r>
            <a:rPr lang="en-GB" sz="2000" b="0" i="0" kern="1200" dirty="0">
              <a:solidFill>
                <a:schemeClr val="tx1">
                  <a:lumMod val="85000"/>
                  <a:lumOff val="15000"/>
                </a:schemeClr>
              </a:solidFill>
            </a:rPr>
            <a:t> </a:t>
          </a:r>
          <a:r>
            <a:rPr lang="en-GB" sz="2000" b="0" i="0" kern="1200" dirty="0" err="1">
              <a:solidFill>
                <a:schemeClr val="tx1">
                  <a:lumMod val="85000"/>
                  <a:lumOff val="15000"/>
                </a:schemeClr>
              </a:solidFill>
            </a:rPr>
            <a:t>γι</a:t>
          </a:r>
          <a:r>
            <a:rPr lang="en-GB" sz="2000" b="0" i="0" kern="1200" dirty="0">
              <a:solidFill>
                <a:schemeClr val="tx1">
                  <a:lumMod val="85000"/>
                  <a:lumOff val="15000"/>
                </a:schemeClr>
              </a:solidFill>
            </a:rPr>
            <a:t>α τους εκπαιδευτικούς κατά την εφαρμογή του </a:t>
          </a:r>
          <a:r>
            <a:rPr lang="el-GR" sz="2000" b="0" i="0" kern="1200" dirty="0">
              <a:solidFill>
                <a:schemeClr val="tx1">
                  <a:lumMod val="85000"/>
                  <a:lumOff val="15000"/>
                </a:schemeClr>
              </a:solidFill>
            </a:rPr>
            <a:t>ανεστραμμένου μοντέλου.</a:t>
          </a:r>
          <a:endParaRPr lang="en-BE" sz="2000" b="0" kern="1200" dirty="0">
            <a:solidFill>
              <a:schemeClr val="tx1">
                <a:lumMod val="85000"/>
                <a:lumOff val="15000"/>
              </a:schemeClr>
            </a:solidFill>
          </a:endParaRPr>
        </a:p>
      </dsp:txBody>
      <dsp:txXfrm>
        <a:off x="4856765" y="1187126"/>
        <a:ext cx="4415241" cy="2649144"/>
      </dsp:txXfrm>
    </dsp:sp>
    <dsp:sp modelId="{9E6F4601-240D-4C76-B48E-A6BFF816B6E2}">
      <dsp:nvSpPr>
        <dsp:cNvPr id="0" name=""/>
        <dsp:cNvSpPr/>
      </dsp:nvSpPr>
      <dsp:spPr>
        <a:xfrm>
          <a:off x="9713531" y="1187126"/>
          <a:ext cx="4415241" cy="264914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a:solidFill>
                <a:schemeClr val="tx1">
                  <a:lumMod val="85000"/>
                  <a:lumOff val="15000"/>
                </a:schemeClr>
              </a:solidFill>
            </a:rPr>
            <a:t>Ανάπτυξη κριτηρίων αξιολόγησης για τη μέτρηση της αποτελεσματικότητας της ανεστραμμένης τάξης σε διάφορα τμήματα.</a:t>
          </a:r>
          <a:endParaRPr lang="en-BE" sz="2000" b="0" kern="1200">
            <a:solidFill>
              <a:schemeClr val="tx1">
                <a:lumMod val="85000"/>
                <a:lumOff val="15000"/>
              </a:schemeClr>
            </a:solidFill>
          </a:endParaRPr>
        </a:p>
      </dsp:txBody>
      <dsp:txXfrm>
        <a:off x="9713531" y="1187126"/>
        <a:ext cx="4415241" cy="26491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56963-0893-41DC-8B1E-5DA03A12D472}">
      <dsp:nvSpPr>
        <dsp:cNvPr id="0" name=""/>
        <dsp:cNvSpPr/>
      </dsp:nvSpPr>
      <dsp:spPr>
        <a:xfrm rot="5400000">
          <a:off x="-199197" y="199993"/>
          <a:ext cx="1327982" cy="929587"/>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Ενδιαφέρον και διαδραστικό περιεχόμενο:</a:t>
          </a:r>
          <a:endParaRPr lang="en-US" sz="900" kern="1200" dirty="0"/>
        </a:p>
      </dsp:txBody>
      <dsp:txXfrm rot="-5400000">
        <a:off x="1" y="465590"/>
        <a:ext cx="929587" cy="398395"/>
      </dsp:txXfrm>
    </dsp:sp>
    <dsp:sp modelId="{9237F14C-35AF-42CC-94E4-A7A039DD2C8A}">
      <dsp:nvSpPr>
        <dsp:cNvPr id="0" name=""/>
        <dsp:cNvSpPr/>
      </dsp:nvSpPr>
      <dsp:spPr>
        <a:xfrm rot="5400000">
          <a:off x="8098665" y="-7168281"/>
          <a:ext cx="863188" cy="15201343"/>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Χρησιμοποιήστε στοιχεία πολυμέσων, όπως βίντεο, προσομοιώσεις και κουίζ.</a:t>
          </a:r>
          <a:endParaRPr lang="en-US" sz="2000" kern="1200" dirty="0"/>
        </a:p>
        <a:p>
          <a:pPr marL="228600" lvl="1" indent="-228600" algn="l" defTabSz="889000">
            <a:lnSpc>
              <a:spcPct val="90000"/>
            </a:lnSpc>
            <a:spcBef>
              <a:spcPct val="0"/>
            </a:spcBef>
            <a:spcAft>
              <a:spcPct val="15000"/>
            </a:spcAft>
            <a:buChar char="•"/>
          </a:pPr>
          <a:r>
            <a:rPr lang="en-GB" sz="2000" kern="1200" dirty="0"/>
            <a:t>Προσέξτε τα διαφορετικά στυλ μάθησης και ενισχύστε τη δέσμευση των μαθητών.</a:t>
          </a:r>
          <a:endParaRPr lang="en-US" sz="2000" kern="1200" dirty="0"/>
        </a:p>
      </dsp:txBody>
      <dsp:txXfrm rot="-5400000">
        <a:off x="929588" y="42933"/>
        <a:ext cx="15159206" cy="778914"/>
      </dsp:txXfrm>
    </dsp:sp>
    <dsp:sp modelId="{711D3C94-8F26-49CE-9845-8C6CE800D6D1}">
      <dsp:nvSpPr>
        <dsp:cNvPr id="0" name=""/>
        <dsp:cNvSpPr/>
      </dsp:nvSpPr>
      <dsp:spPr>
        <a:xfrm rot="5400000">
          <a:off x="-199197" y="1412888"/>
          <a:ext cx="1327982" cy="929587"/>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a:t>Σαφείς μαθησιακοί στόχοι:</a:t>
          </a:r>
          <a:endParaRPr lang="en-US" sz="900" kern="1200"/>
        </a:p>
      </dsp:txBody>
      <dsp:txXfrm rot="-5400000">
        <a:off x="1" y="1678485"/>
        <a:ext cx="929587" cy="398395"/>
      </dsp:txXfrm>
    </dsp:sp>
    <dsp:sp modelId="{BF8F88F4-B544-4220-A5AF-D371BCEB411B}">
      <dsp:nvSpPr>
        <dsp:cNvPr id="0" name=""/>
        <dsp:cNvSpPr/>
      </dsp:nvSpPr>
      <dsp:spPr>
        <a:xfrm rot="5400000">
          <a:off x="8098665" y="-5955386"/>
          <a:ext cx="863188" cy="15201343"/>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Επικοινωνήστε τους μαθησιακούς στόχους που ευθυγραμμίζονται με τα αποτελέσματα του μαθήματος.</a:t>
          </a:r>
          <a:endParaRPr lang="en-US" sz="2000" kern="1200" dirty="0"/>
        </a:p>
        <a:p>
          <a:pPr marL="228600" lvl="1" indent="-228600" algn="l" defTabSz="889000">
            <a:lnSpc>
              <a:spcPct val="90000"/>
            </a:lnSpc>
            <a:spcBef>
              <a:spcPct val="0"/>
            </a:spcBef>
            <a:spcAft>
              <a:spcPct val="15000"/>
            </a:spcAft>
            <a:buChar char="•"/>
          </a:pPr>
          <a:r>
            <a:rPr lang="en-GB" sz="2000" kern="1200" dirty="0"/>
            <a:t>Διατηρήστε τη συνοχή και τη συνάφεια των μαθημάτων με εναλλασσόμενα μαθήματα.</a:t>
          </a:r>
          <a:endParaRPr lang="en-US" sz="2000" kern="1200" dirty="0"/>
        </a:p>
      </dsp:txBody>
      <dsp:txXfrm rot="-5400000">
        <a:off x="929588" y="1255828"/>
        <a:ext cx="15159206" cy="778914"/>
      </dsp:txXfrm>
    </dsp:sp>
    <dsp:sp modelId="{9BFFD1FC-9FA2-48CD-8BD0-A5DC7591AF8A}">
      <dsp:nvSpPr>
        <dsp:cNvPr id="0" name=""/>
        <dsp:cNvSpPr/>
      </dsp:nvSpPr>
      <dsp:spPr>
        <a:xfrm rot="5400000">
          <a:off x="-199197" y="2625783"/>
          <a:ext cx="1327982" cy="929587"/>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a:t>Ενεργητική μάθηση στην τάξη:</a:t>
          </a:r>
          <a:endParaRPr lang="en-US" sz="900" kern="1200"/>
        </a:p>
      </dsp:txBody>
      <dsp:txXfrm rot="-5400000">
        <a:off x="1" y="2891380"/>
        <a:ext cx="929587" cy="398395"/>
      </dsp:txXfrm>
    </dsp:sp>
    <dsp:sp modelId="{BDE47587-D0E0-4834-A112-3F1A935B4B18}">
      <dsp:nvSpPr>
        <dsp:cNvPr id="0" name=""/>
        <dsp:cNvSpPr/>
      </dsp:nvSpPr>
      <dsp:spPr>
        <a:xfrm rot="5400000">
          <a:off x="8098665" y="-4742491"/>
          <a:ext cx="863188" cy="15201343"/>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Δραστηριότητες σχεδιασμού που προωθούν την κριτική σκέψη και τη συνεργασία.</a:t>
          </a:r>
          <a:endParaRPr lang="en-US" sz="2000" kern="1200" dirty="0"/>
        </a:p>
        <a:p>
          <a:pPr marL="228600" lvl="1" indent="-228600" algn="l" defTabSz="889000">
            <a:lnSpc>
              <a:spcPct val="90000"/>
            </a:lnSpc>
            <a:spcBef>
              <a:spcPct val="0"/>
            </a:spcBef>
            <a:spcAft>
              <a:spcPct val="15000"/>
            </a:spcAft>
            <a:buChar char="•"/>
          </a:pPr>
          <a:r>
            <a:rPr lang="en-GB" sz="2000" kern="1200" dirty="0"/>
            <a:t>Διευκόλυνση της εφαρμογής των γνώσεων μέσω της επίλυσης προβλημάτων και συζητήσεων.</a:t>
          </a:r>
          <a:endParaRPr lang="en-US" sz="2000" kern="1200" dirty="0"/>
        </a:p>
      </dsp:txBody>
      <dsp:txXfrm rot="-5400000">
        <a:off x="929588" y="2468723"/>
        <a:ext cx="15159206" cy="778914"/>
      </dsp:txXfrm>
    </dsp:sp>
    <dsp:sp modelId="{5CD906FA-28C7-4872-9E74-67095FDCE06C}">
      <dsp:nvSpPr>
        <dsp:cNvPr id="0" name=""/>
        <dsp:cNvSpPr/>
      </dsp:nvSpPr>
      <dsp:spPr>
        <a:xfrm rot="5400000">
          <a:off x="-199197" y="3838677"/>
          <a:ext cx="1327982" cy="929587"/>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a:t>Έγκαιρη ανατροφοδότηση:</a:t>
          </a:r>
          <a:endParaRPr lang="en-US" sz="900" kern="1200"/>
        </a:p>
      </dsp:txBody>
      <dsp:txXfrm rot="-5400000">
        <a:off x="1" y="4104274"/>
        <a:ext cx="929587" cy="398395"/>
      </dsp:txXfrm>
    </dsp:sp>
    <dsp:sp modelId="{F7673F7E-29EE-42DD-B217-91DF47F72B4E}">
      <dsp:nvSpPr>
        <dsp:cNvPr id="0" name=""/>
        <dsp:cNvSpPr/>
      </dsp:nvSpPr>
      <dsp:spPr>
        <a:xfrm rot="5400000">
          <a:off x="8098665" y="-3529596"/>
          <a:ext cx="863188" cy="15201343"/>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Παροχή εποικοδομητικής ανατροφοδότησης για τις εργασίες πριν από την τάξη και τις δραστηριότητες μέσα στην τάξη.</a:t>
          </a:r>
          <a:endParaRPr lang="en-US" sz="2000" kern="1200" dirty="0"/>
        </a:p>
        <a:p>
          <a:pPr marL="228600" lvl="1" indent="-228600" algn="l" defTabSz="889000">
            <a:lnSpc>
              <a:spcPct val="90000"/>
            </a:lnSpc>
            <a:spcBef>
              <a:spcPct val="0"/>
            </a:spcBef>
            <a:spcAft>
              <a:spcPct val="15000"/>
            </a:spcAft>
            <a:buChar char="•"/>
          </a:pPr>
          <a:r>
            <a:rPr lang="en-GB" sz="2000" kern="1200" dirty="0"/>
            <a:t>Χρησιμοποιήστε διαμορφωτικές αξιολογήσεις για να μετρήσετε την κατανόηση και να προσαρμόσετε τις στρατηγικές διδασκαλίας.</a:t>
          </a:r>
          <a:endParaRPr lang="en-US" sz="2000" kern="1200" dirty="0"/>
        </a:p>
      </dsp:txBody>
      <dsp:txXfrm rot="-5400000">
        <a:off x="929588" y="3681618"/>
        <a:ext cx="15159206" cy="778914"/>
      </dsp:txXfrm>
    </dsp:sp>
    <dsp:sp modelId="{C094ABD3-FA7C-4441-822C-42353C071D8F}">
      <dsp:nvSpPr>
        <dsp:cNvPr id="0" name=""/>
        <dsp:cNvSpPr/>
      </dsp:nvSpPr>
      <dsp:spPr>
        <a:xfrm rot="5400000">
          <a:off x="-199197" y="5051572"/>
          <a:ext cx="1327982" cy="929587"/>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a:t>Ενσωμάτωση της εκπαιδευτικής τεχνολογίας:</a:t>
          </a:r>
          <a:endParaRPr lang="en-US" sz="900" kern="1200"/>
        </a:p>
      </dsp:txBody>
      <dsp:txXfrm rot="-5400000">
        <a:off x="1" y="5317169"/>
        <a:ext cx="929587" cy="398395"/>
      </dsp:txXfrm>
    </dsp:sp>
    <dsp:sp modelId="{D7C17F8F-6CB3-4547-B8F6-C22BC0A50AF4}">
      <dsp:nvSpPr>
        <dsp:cNvPr id="0" name=""/>
        <dsp:cNvSpPr/>
      </dsp:nvSpPr>
      <dsp:spPr>
        <a:xfrm rot="5400000">
          <a:off x="8098665" y="-2316701"/>
          <a:ext cx="863188" cy="15201343"/>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Χρησιμοποιήστε διαδραστικές πλατφόρμες, εικονικά εργαστήρια και εργαλεία συνεργασίας.</a:t>
          </a:r>
          <a:endParaRPr lang="en-US" sz="2000" kern="1200" dirty="0"/>
        </a:p>
        <a:p>
          <a:pPr marL="228600" lvl="1" indent="-228600" algn="l" defTabSz="889000">
            <a:lnSpc>
              <a:spcPct val="90000"/>
            </a:lnSpc>
            <a:spcBef>
              <a:spcPct val="0"/>
            </a:spcBef>
            <a:spcAft>
              <a:spcPct val="15000"/>
            </a:spcAft>
            <a:buChar char="•"/>
          </a:pPr>
          <a:r>
            <a:rPr lang="en-GB" sz="2000" kern="1200" dirty="0"/>
            <a:t>Ενίσχυση της αλληλεπίδρασης και της συμμετοχής των μαθητών σε εμπειρίες μάθησης με εναλλαγή.</a:t>
          </a:r>
          <a:endParaRPr lang="en-US" sz="2000" kern="1200" dirty="0"/>
        </a:p>
      </dsp:txBody>
      <dsp:txXfrm rot="-5400000">
        <a:off x="929588" y="4894513"/>
        <a:ext cx="15159206" cy="7789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6D9C4-6102-48E6-857A-2A773BCC97B5}">
      <dsp:nvSpPr>
        <dsp:cNvPr id="0" name=""/>
        <dsp:cNvSpPr/>
      </dsp:nvSpPr>
      <dsp:spPr>
        <a:xfrm>
          <a:off x="911496" y="335581"/>
          <a:ext cx="978960" cy="9789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3410B0-E23A-4761-9B14-B495E5D55AB7}">
      <dsp:nvSpPr>
        <dsp:cNvPr id="0" name=""/>
        <dsp:cNvSpPr/>
      </dsp:nvSpPr>
      <dsp:spPr>
        <a:xfrm>
          <a:off x="2460" y="1545318"/>
          <a:ext cx="2797031" cy="106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GB" sz="2400" b="1" i="0" kern="1200"/>
            <a:t>1. Εξατομικευμένες μαθησιακές διαδρομές:</a:t>
          </a:r>
          <a:endParaRPr lang="en-US" sz="2400" kern="1200"/>
        </a:p>
      </dsp:txBody>
      <dsp:txXfrm>
        <a:off x="2460" y="1545318"/>
        <a:ext cx="2797031" cy="1063125"/>
      </dsp:txXfrm>
    </dsp:sp>
    <dsp:sp modelId="{F854D928-122C-4D18-B60F-6927B058B2C6}">
      <dsp:nvSpPr>
        <dsp:cNvPr id="0" name=""/>
        <dsp:cNvSpPr/>
      </dsp:nvSpPr>
      <dsp:spPr>
        <a:xfrm>
          <a:off x="2460" y="2715781"/>
          <a:ext cx="2797031" cy="2986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b="1" i="0" kern="1200" dirty="0"/>
            <a:t>Προσφέρετε συμπληρωματικούς πόρους και εξατομικευμένο εκπαιδευτικό υλικό.</a:t>
          </a:r>
          <a:endParaRPr lang="en-US" sz="1800" kern="1200" dirty="0"/>
        </a:p>
        <a:p>
          <a:pPr marL="0" lvl="0" indent="0" algn="ctr" defTabSz="800100">
            <a:lnSpc>
              <a:spcPct val="100000"/>
            </a:lnSpc>
            <a:spcBef>
              <a:spcPct val="0"/>
            </a:spcBef>
            <a:spcAft>
              <a:spcPct val="35000"/>
            </a:spcAft>
            <a:buNone/>
          </a:pPr>
          <a:r>
            <a:rPr lang="en-GB" sz="1800" b="1" i="0" kern="1200"/>
            <a:t>Προσαρμογή διαφορετικών ρυθμών μάθησης και προτιμήσεων.</a:t>
          </a:r>
          <a:endParaRPr lang="en-US" sz="1800" kern="1200"/>
        </a:p>
      </dsp:txBody>
      <dsp:txXfrm>
        <a:off x="2460" y="2715781"/>
        <a:ext cx="2797031" cy="2986685"/>
      </dsp:txXfrm>
    </dsp:sp>
    <dsp:sp modelId="{2FC8E858-6911-4AF7-A996-C4C15390B724}">
      <dsp:nvSpPr>
        <dsp:cNvPr id="0" name=""/>
        <dsp:cNvSpPr/>
      </dsp:nvSpPr>
      <dsp:spPr>
        <a:xfrm>
          <a:off x="4198007" y="335581"/>
          <a:ext cx="978960" cy="9789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9272C3-4E68-41F0-9D44-7C0D438ADA85}">
      <dsp:nvSpPr>
        <dsp:cNvPr id="0" name=""/>
        <dsp:cNvSpPr/>
      </dsp:nvSpPr>
      <dsp:spPr>
        <a:xfrm>
          <a:off x="3288972" y="1545318"/>
          <a:ext cx="2797031" cy="106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GB" sz="2400" b="1" i="0" kern="1200"/>
            <a:t>2. Συνεργατικό περιβάλλον μάθησης:</a:t>
          </a:r>
          <a:endParaRPr lang="en-US" sz="2400" kern="1200"/>
        </a:p>
      </dsp:txBody>
      <dsp:txXfrm>
        <a:off x="3288972" y="1545318"/>
        <a:ext cx="2797031" cy="1063125"/>
      </dsp:txXfrm>
    </dsp:sp>
    <dsp:sp modelId="{48D44A27-9DC8-4EB9-8C3C-84E329BF9D42}">
      <dsp:nvSpPr>
        <dsp:cNvPr id="0" name=""/>
        <dsp:cNvSpPr/>
      </dsp:nvSpPr>
      <dsp:spPr>
        <a:xfrm>
          <a:off x="3288972" y="2715781"/>
          <a:ext cx="2797031" cy="2986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b="1" i="0" kern="1200"/>
            <a:t>Προώθηση της διδασκαλίας από ομότιμους, των ομαδικών εργασιών και των μηχανισμών ανατροφοδότησης από ομότιμους.</a:t>
          </a:r>
          <a:endParaRPr lang="en-US" sz="1800" kern="1200"/>
        </a:p>
        <a:p>
          <a:pPr marL="0" lvl="0" indent="0" algn="ctr" defTabSz="800100">
            <a:lnSpc>
              <a:spcPct val="100000"/>
            </a:lnSpc>
            <a:spcBef>
              <a:spcPct val="0"/>
            </a:spcBef>
            <a:spcAft>
              <a:spcPct val="35000"/>
            </a:spcAft>
            <a:buNone/>
          </a:pPr>
          <a:r>
            <a:rPr lang="en-GB" sz="1800" b="1" i="0" kern="1200"/>
            <a:t>Προώθηση της ενεργού συμμετοχής των φοιτητών και της αμοιβαίας υποστήριξης.</a:t>
          </a:r>
          <a:endParaRPr lang="en-US" sz="1800" kern="1200"/>
        </a:p>
      </dsp:txBody>
      <dsp:txXfrm>
        <a:off x="3288972" y="2715781"/>
        <a:ext cx="2797031" cy="2986685"/>
      </dsp:txXfrm>
    </dsp:sp>
    <dsp:sp modelId="{14C140F8-6C36-431A-A458-B9604F6639C7}">
      <dsp:nvSpPr>
        <dsp:cNvPr id="0" name=""/>
        <dsp:cNvSpPr/>
      </dsp:nvSpPr>
      <dsp:spPr>
        <a:xfrm>
          <a:off x="7484519" y="335581"/>
          <a:ext cx="978960" cy="9789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A76C1-2D42-4503-8DAA-DE465B9DD01F}">
      <dsp:nvSpPr>
        <dsp:cNvPr id="0" name=""/>
        <dsp:cNvSpPr/>
      </dsp:nvSpPr>
      <dsp:spPr>
        <a:xfrm>
          <a:off x="6575484" y="1545318"/>
          <a:ext cx="2797031" cy="106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GB" sz="2400" b="1" i="0" kern="1200"/>
            <a:t>3. Αναστοχασμός και μεταγνώση:</a:t>
          </a:r>
          <a:endParaRPr lang="en-US" sz="2400" kern="1200"/>
        </a:p>
      </dsp:txBody>
      <dsp:txXfrm>
        <a:off x="6575484" y="1545318"/>
        <a:ext cx="2797031" cy="1063125"/>
      </dsp:txXfrm>
    </dsp:sp>
    <dsp:sp modelId="{492AAF49-B119-44F7-89E9-9CE1D3D3B510}">
      <dsp:nvSpPr>
        <dsp:cNvPr id="0" name=""/>
        <dsp:cNvSpPr/>
      </dsp:nvSpPr>
      <dsp:spPr>
        <a:xfrm>
          <a:off x="6575484" y="2715781"/>
          <a:ext cx="2797031" cy="2986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b="1" i="0" kern="1200"/>
            <a:t>Ενσωματώστε ευκαιρίες για αναστοχασμό και αυτοαξιολόγηση.</a:t>
          </a:r>
          <a:endParaRPr lang="en-US" sz="1800" kern="1200"/>
        </a:p>
        <a:p>
          <a:pPr marL="0" lvl="0" indent="0" algn="ctr" defTabSz="800100">
            <a:lnSpc>
              <a:spcPct val="100000"/>
            </a:lnSpc>
            <a:spcBef>
              <a:spcPct val="0"/>
            </a:spcBef>
            <a:spcAft>
              <a:spcPct val="35000"/>
            </a:spcAft>
            <a:buNone/>
          </a:pPr>
          <a:r>
            <a:rPr lang="en-GB" sz="1800" b="1" i="0" kern="1200"/>
            <a:t>Προώθηση δεξιοτήτων αυτορρύθμισης και παρακολούθησης της μαθησιακής προόδου.</a:t>
          </a:r>
          <a:endParaRPr lang="en-US" sz="1800" kern="1200"/>
        </a:p>
      </dsp:txBody>
      <dsp:txXfrm>
        <a:off x="6575484" y="2715781"/>
        <a:ext cx="2797031" cy="2986685"/>
      </dsp:txXfrm>
    </dsp:sp>
    <dsp:sp modelId="{63ABE765-231A-4815-942B-46FD43B5ACC5}">
      <dsp:nvSpPr>
        <dsp:cNvPr id="0" name=""/>
        <dsp:cNvSpPr/>
      </dsp:nvSpPr>
      <dsp:spPr>
        <a:xfrm>
          <a:off x="10771031" y="335581"/>
          <a:ext cx="978960" cy="9789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70D431-94E7-44DD-82D3-1ED4249C5C6C}">
      <dsp:nvSpPr>
        <dsp:cNvPr id="0" name=""/>
        <dsp:cNvSpPr/>
      </dsp:nvSpPr>
      <dsp:spPr>
        <a:xfrm>
          <a:off x="9861996" y="1545318"/>
          <a:ext cx="2797031" cy="106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GB" sz="2400" b="1" i="0" kern="1200"/>
            <a:t>4. Συνεχής επαγγελματική ανάπτυξη:</a:t>
          </a:r>
          <a:endParaRPr lang="en-US" sz="2400" kern="1200"/>
        </a:p>
      </dsp:txBody>
      <dsp:txXfrm>
        <a:off x="9861996" y="1545318"/>
        <a:ext cx="2797031" cy="1063125"/>
      </dsp:txXfrm>
    </dsp:sp>
    <dsp:sp modelId="{42144339-F80A-4CFE-AF35-84226ED10BC8}">
      <dsp:nvSpPr>
        <dsp:cNvPr id="0" name=""/>
        <dsp:cNvSpPr/>
      </dsp:nvSpPr>
      <dsp:spPr>
        <a:xfrm>
          <a:off x="9861996" y="2715781"/>
          <a:ext cx="2797031" cy="2986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b="1" kern="1200"/>
            <a:t>Παροχή εργαστηρίων κατάρτισης και καθοδήγησης από ομοτίμους για τους εκπαιδευτές.</a:t>
          </a:r>
          <a:endParaRPr lang="en-US" sz="1800" kern="1200"/>
        </a:p>
        <a:p>
          <a:pPr marL="0" lvl="0" indent="0" algn="ctr" defTabSz="800100">
            <a:lnSpc>
              <a:spcPct val="100000"/>
            </a:lnSpc>
            <a:spcBef>
              <a:spcPct val="0"/>
            </a:spcBef>
            <a:spcAft>
              <a:spcPct val="35000"/>
            </a:spcAft>
            <a:buNone/>
          </a:pPr>
          <a:r>
            <a:rPr lang="en-GB" sz="1800" b="1" i="0" kern="1200"/>
            <a:t>Βελτίωση των παιδαγωγικών δεξιοτήτων και της τεχνικής επάρκειας στην ανεστραμμένη μάθηση.</a:t>
          </a:r>
          <a:endParaRPr lang="en-US" sz="1800" kern="1200"/>
        </a:p>
      </dsp:txBody>
      <dsp:txXfrm>
        <a:off x="9861996" y="2715781"/>
        <a:ext cx="2797031" cy="2986685"/>
      </dsp:txXfrm>
    </dsp:sp>
    <dsp:sp modelId="{AF7946FF-BA61-45E7-9B9C-45BA507E4DE2}">
      <dsp:nvSpPr>
        <dsp:cNvPr id="0" name=""/>
        <dsp:cNvSpPr/>
      </dsp:nvSpPr>
      <dsp:spPr>
        <a:xfrm>
          <a:off x="14057542" y="335581"/>
          <a:ext cx="978960" cy="97896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CADE6F-0959-4513-B932-6D040003AB56}">
      <dsp:nvSpPr>
        <dsp:cNvPr id="0" name=""/>
        <dsp:cNvSpPr/>
      </dsp:nvSpPr>
      <dsp:spPr>
        <a:xfrm>
          <a:off x="13148507" y="1545318"/>
          <a:ext cx="2797031" cy="106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GB" sz="2400" b="1" kern="1200"/>
            <a:t>5. </a:t>
          </a:r>
          <a:r>
            <a:rPr lang="en-GB" sz="2400" b="1" i="0" kern="1200"/>
            <a:t>Αξιολόγηση και συνεχής βελτίωση:</a:t>
          </a:r>
          <a:endParaRPr lang="en-US" sz="2400" kern="1200"/>
        </a:p>
      </dsp:txBody>
      <dsp:txXfrm>
        <a:off x="13148507" y="1545318"/>
        <a:ext cx="2797031" cy="1063125"/>
      </dsp:txXfrm>
    </dsp:sp>
    <dsp:sp modelId="{765BD4E0-795A-4E1B-AC1C-9F36AD8EB4F2}">
      <dsp:nvSpPr>
        <dsp:cNvPr id="0" name=""/>
        <dsp:cNvSpPr/>
      </dsp:nvSpPr>
      <dsp:spPr>
        <a:xfrm>
          <a:off x="13148507" y="2715781"/>
          <a:ext cx="2797031" cy="2986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b="1" i="0" kern="1200"/>
            <a:t>Συλλέξτε ανατροφοδότηση από φοιτητές και μέλη ΔΕΠ.</a:t>
          </a:r>
          <a:endParaRPr lang="en-US" sz="1800" kern="1200"/>
        </a:p>
        <a:p>
          <a:pPr marL="0" lvl="0" indent="0" algn="ctr" defTabSz="800100">
            <a:lnSpc>
              <a:spcPct val="100000"/>
            </a:lnSpc>
            <a:spcBef>
              <a:spcPct val="0"/>
            </a:spcBef>
            <a:spcAft>
              <a:spcPct val="35000"/>
            </a:spcAft>
            <a:buNone/>
          </a:pPr>
          <a:r>
            <a:rPr lang="en-GB" sz="1800" b="1" i="0" kern="1200"/>
            <a:t>Αξιοποίηση της ανάλυσης δεδομένων για την αξιολόγηση των μαθησιακών αποτελεσμάτων και τη βελτίωση των πρακτικών.</a:t>
          </a:r>
          <a:endParaRPr lang="en-US" sz="1800" kern="1200"/>
        </a:p>
      </dsp:txBody>
      <dsp:txXfrm>
        <a:off x="13148507" y="2715781"/>
        <a:ext cx="2797031" cy="29866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F8B58-F572-4BFB-8F6A-A27F3A15EDD5}">
      <dsp:nvSpPr>
        <dsp:cNvPr id="0" name=""/>
        <dsp:cNvSpPr/>
      </dsp:nvSpPr>
      <dsp:spPr>
        <a:xfrm>
          <a:off x="1146428" y="2980"/>
          <a:ext cx="2845212" cy="170712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i="0" kern="1200"/>
            <a:t>Καθορίστε σαφείς μαθησιακούς στόχους</a:t>
          </a:r>
          <a:r>
            <a:rPr lang="en-GB" sz="1600" b="0" i="0" kern="1200"/>
            <a:t>:</a:t>
          </a:r>
          <a:endParaRPr lang="en-US" sz="1600" kern="1200"/>
        </a:p>
        <a:p>
          <a:pPr marL="114300" lvl="1" indent="-114300" algn="l" defTabSz="533400">
            <a:lnSpc>
              <a:spcPct val="90000"/>
            </a:lnSpc>
            <a:spcBef>
              <a:spcPct val="0"/>
            </a:spcBef>
            <a:spcAft>
              <a:spcPct val="15000"/>
            </a:spcAft>
            <a:buChar char="•"/>
          </a:pPr>
          <a:r>
            <a:rPr lang="en-GB" sz="1200" b="0" i="0" kern="1200" dirty="0" err="1"/>
            <a:t>Ξεκινήστε</a:t>
          </a:r>
          <a:r>
            <a:rPr lang="en-GB" sz="1200" b="0" i="0" kern="1200" dirty="0"/>
            <a:t> κα</a:t>
          </a:r>
          <a:r>
            <a:rPr lang="en-GB" sz="1200" b="0" i="0" kern="1200" dirty="0" err="1"/>
            <a:t>θορίζοντ</a:t>
          </a:r>
          <a:r>
            <a:rPr lang="en-GB" sz="1200" b="0" i="0" kern="1200" dirty="0"/>
            <a:t>ας με σαφήνεια τι θέλετε να επιτύχουν οι μαθητές, τόσο από το υλικό πριν από την τάξη όσο και από τις δραστηριότητες μέσα στην τάξη.</a:t>
          </a:r>
          <a:endParaRPr lang="en-US" sz="1200" kern="1200" dirty="0"/>
        </a:p>
      </dsp:txBody>
      <dsp:txXfrm>
        <a:off x="1196428" y="52980"/>
        <a:ext cx="2745212" cy="1607127"/>
      </dsp:txXfrm>
    </dsp:sp>
    <dsp:sp modelId="{D98FF7F0-2C73-4DFF-B97E-178835C5DB1E}">
      <dsp:nvSpPr>
        <dsp:cNvPr id="0" name=""/>
        <dsp:cNvSpPr/>
      </dsp:nvSpPr>
      <dsp:spPr>
        <a:xfrm rot="7856">
          <a:off x="4246626" y="508273"/>
          <a:ext cx="614285" cy="70561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246626" y="649184"/>
        <a:ext cx="430000" cy="423368"/>
      </dsp:txXfrm>
    </dsp:sp>
    <dsp:sp modelId="{9D329565-520C-42E6-B885-DE89C8ADBC6F}">
      <dsp:nvSpPr>
        <dsp:cNvPr id="0" name=""/>
        <dsp:cNvSpPr/>
      </dsp:nvSpPr>
      <dsp:spPr>
        <a:xfrm>
          <a:off x="5150667" y="12130"/>
          <a:ext cx="2845212" cy="170712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i="0" kern="1200" dirty="0" err="1"/>
            <a:t>Χρησιμο</a:t>
          </a:r>
          <a:r>
            <a:rPr lang="en-GB" sz="1600" b="1" i="0" kern="1200" dirty="0"/>
            <a:t>ποιήστε διαμορφωτικές αξιολογήσεις</a:t>
          </a:r>
          <a:r>
            <a:rPr lang="en-GB" sz="1600" b="0" i="0" kern="1200" dirty="0"/>
            <a:t>:</a:t>
          </a:r>
          <a:endParaRPr lang="en-US" sz="1600" kern="1200" dirty="0"/>
        </a:p>
        <a:p>
          <a:pPr marL="114300" lvl="1" indent="-114300" algn="l" defTabSz="533400">
            <a:lnSpc>
              <a:spcPct val="90000"/>
            </a:lnSpc>
            <a:spcBef>
              <a:spcPct val="0"/>
            </a:spcBef>
            <a:spcAft>
              <a:spcPct val="15000"/>
            </a:spcAft>
            <a:buChar char="•"/>
          </a:pPr>
          <a:r>
            <a:rPr lang="en-GB" sz="1200" b="0" i="0" kern="1200" dirty="0" err="1"/>
            <a:t>Εφ</a:t>
          </a:r>
          <a:r>
            <a:rPr lang="en-GB" sz="1200" b="0" i="0" kern="1200" dirty="0"/>
            <a:t>αρμόστε </a:t>
          </a:r>
          <a:r>
            <a:rPr lang="en-GB" sz="1200" b="1" i="0" kern="1200" dirty="0"/>
            <a:t>κουίζ</a:t>
          </a:r>
          <a:r>
            <a:rPr lang="en-GB" sz="1200" b="0" i="0" kern="1200" dirty="0"/>
            <a:t>, </a:t>
          </a:r>
          <a:r>
            <a:rPr lang="en-GB" sz="1200" b="1" i="0" kern="1200" dirty="0"/>
            <a:t>προτροπές συζήτησης </a:t>
          </a:r>
          <a:r>
            <a:rPr lang="en-GB" sz="1200" b="0" i="0" kern="1200" dirty="0"/>
            <a:t>ή </a:t>
          </a:r>
          <a:r>
            <a:rPr lang="en-GB" sz="1200" b="1" i="0" kern="1200" dirty="0"/>
            <a:t>προβληματισμούς </a:t>
          </a:r>
          <a:r>
            <a:rPr lang="en-GB" sz="1200" b="0" i="0" kern="1200" dirty="0"/>
            <a:t>κατά τη διάρκεια και μετά τις δραστηριότητες πριν από την τάξη για να παρακολουθείτε την κατανόηση των μαθητών πριν από τις συνεδρίες μέσα στην τάξη.</a:t>
          </a:r>
          <a:endParaRPr lang="en-US" sz="1200" kern="1200" dirty="0"/>
        </a:p>
      </dsp:txBody>
      <dsp:txXfrm>
        <a:off x="5200667" y="62130"/>
        <a:ext cx="2745212" cy="1607127"/>
      </dsp:txXfrm>
    </dsp:sp>
    <dsp:sp modelId="{971DB37C-7573-4A48-BDDD-981C4EA309E0}">
      <dsp:nvSpPr>
        <dsp:cNvPr id="0" name=""/>
        <dsp:cNvSpPr/>
      </dsp:nvSpPr>
      <dsp:spPr>
        <a:xfrm rot="21592061">
          <a:off x="8241651" y="508351"/>
          <a:ext cx="592088" cy="70561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241651" y="649678"/>
        <a:ext cx="414462" cy="423368"/>
      </dsp:txXfrm>
    </dsp:sp>
    <dsp:sp modelId="{70E635F4-749E-46F0-B817-640C5641973F}">
      <dsp:nvSpPr>
        <dsp:cNvPr id="0" name=""/>
        <dsp:cNvSpPr/>
      </dsp:nvSpPr>
      <dsp:spPr>
        <a:xfrm>
          <a:off x="9113025" y="2980"/>
          <a:ext cx="2845212" cy="170712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i="0" kern="1200"/>
            <a:t>Συνοπτικές αξιολογήσεις</a:t>
          </a:r>
          <a:r>
            <a:rPr lang="en-GB" sz="1600" b="0" i="0" kern="1200"/>
            <a:t>:</a:t>
          </a:r>
          <a:endParaRPr lang="en-US" sz="1600" kern="1200"/>
        </a:p>
        <a:p>
          <a:pPr marL="114300" lvl="1" indent="-114300" algn="l" defTabSz="533400">
            <a:lnSpc>
              <a:spcPct val="90000"/>
            </a:lnSpc>
            <a:spcBef>
              <a:spcPct val="0"/>
            </a:spcBef>
            <a:spcAft>
              <a:spcPct val="15000"/>
            </a:spcAft>
            <a:buChar char="•"/>
          </a:pPr>
          <a:r>
            <a:rPr lang="en-GB" sz="1200" b="0" i="0" kern="1200"/>
            <a:t>Σχεδιάστε </a:t>
          </a:r>
          <a:r>
            <a:rPr lang="en-GB" sz="1200" b="1" i="0" kern="1200"/>
            <a:t>τεστ</a:t>
          </a:r>
          <a:r>
            <a:rPr lang="en-GB" sz="1200" b="0" i="0" kern="1200"/>
            <a:t>, </a:t>
          </a:r>
          <a:r>
            <a:rPr lang="en-GB" sz="1200" b="1" i="0" kern="1200"/>
            <a:t>έργα </a:t>
          </a:r>
          <a:r>
            <a:rPr lang="en-GB" sz="1200" b="0" i="0" kern="1200"/>
            <a:t>ή </a:t>
          </a:r>
          <a:r>
            <a:rPr lang="en-GB" sz="1200" b="1" i="0" kern="1200"/>
            <a:t>παρουσιάσεις στο τέλος της ενότητας </a:t>
          </a:r>
          <a:r>
            <a:rPr lang="en-GB" sz="1200" b="0" i="0" kern="1200"/>
            <a:t>για να αξιολογήσετε τα σωρευτικά μαθησιακά αποτελέσματα και να διασφαλίσετε την κατάκτηση του περιεχομένου.</a:t>
          </a:r>
          <a:endParaRPr lang="en-US" sz="1200" kern="1200"/>
        </a:p>
      </dsp:txBody>
      <dsp:txXfrm>
        <a:off x="9163025" y="52980"/>
        <a:ext cx="2745212" cy="1607127"/>
      </dsp:txXfrm>
    </dsp:sp>
    <dsp:sp modelId="{448BE1F8-FA4F-458B-B21D-2E49ACE754C4}">
      <dsp:nvSpPr>
        <dsp:cNvPr id="0" name=""/>
        <dsp:cNvSpPr/>
      </dsp:nvSpPr>
      <dsp:spPr>
        <a:xfrm>
          <a:off x="12208616" y="503738"/>
          <a:ext cx="603185" cy="70561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2208616" y="644860"/>
        <a:ext cx="422230" cy="423368"/>
      </dsp:txXfrm>
    </dsp:sp>
    <dsp:sp modelId="{ECD41710-4F6E-4423-8152-B9A8243AF9D9}">
      <dsp:nvSpPr>
        <dsp:cNvPr id="0" name=""/>
        <dsp:cNvSpPr/>
      </dsp:nvSpPr>
      <dsp:spPr>
        <a:xfrm>
          <a:off x="13096323" y="2980"/>
          <a:ext cx="2845212" cy="170712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i="0" kern="1200"/>
            <a:t>Επανεξέταση της ευθυγράμμισης</a:t>
          </a:r>
          <a:r>
            <a:rPr lang="en-GB" sz="1600" b="0" i="0" kern="1200"/>
            <a:t>:</a:t>
          </a:r>
          <a:endParaRPr lang="en-US" sz="1600" kern="1200"/>
        </a:p>
        <a:p>
          <a:pPr marL="114300" lvl="1" indent="-114300" algn="l" defTabSz="533400">
            <a:lnSpc>
              <a:spcPct val="90000"/>
            </a:lnSpc>
            <a:spcBef>
              <a:spcPct val="0"/>
            </a:spcBef>
            <a:spcAft>
              <a:spcPct val="15000"/>
            </a:spcAft>
            <a:buChar char="•"/>
          </a:pPr>
          <a:r>
            <a:rPr lang="en-GB" sz="1200" b="0" i="0" kern="1200" dirty="0" err="1"/>
            <a:t>Ελέγχετε</a:t>
          </a:r>
          <a:r>
            <a:rPr lang="en-GB" sz="1200" b="0" i="0" kern="1200" dirty="0"/>
            <a:t> τα</a:t>
          </a:r>
          <a:r>
            <a:rPr lang="en-GB" sz="1200" b="0" i="0" kern="1200" dirty="0" err="1"/>
            <a:t>κτικά</a:t>
          </a:r>
          <a:r>
            <a:rPr lang="en-GB" sz="1200" b="0" i="0" kern="1200" dirty="0"/>
            <a:t> αν </a:t>
          </a:r>
          <a:r>
            <a:rPr lang="en-GB" sz="1200" b="0" i="0" kern="1200" dirty="0" err="1"/>
            <a:t>το</a:t>
          </a:r>
          <a:r>
            <a:rPr lang="en-GB" sz="1200" b="0" i="0" kern="1200" dirty="0"/>
            <a:t> </a:t>
          </a:r>
          <a:r>
            <a:rPr lang="en-GB" sz="1200" b="1" i="0" kern="1200" dirty="0" err="1"/>
            <a:t>ηλεκτρονικό</a:t>
          </a:r>
          <a:r>
            <a:rPr lang="en-GB" sz="1200" b="1" i="0" kern="1200" dirty="0"/>
            <a:t> </a:t>
          </a:r>
          <a:r>
            <a:rPr lang="en-GB" sz="1200" b="1" i="0" kern="1200" dirty="0" err="1"/>
            <a:t>υλικό</a:t>
          </a:r>
          <a:r>
            <a:rPr lang="en-GB" sz="1200" b="1" i="0" kern="1200" dirty="0"/>
            <a:t> </a:t>
          </a:r>
          <a:r>
            <a:rPr lang="en-GB" sz="1200" b="0" i="0" kern="1200" dirty="0" err="1"/>
            <a:t>ευθυγρ</a:t>
          </a:r>
          <a:r>
            <a:rPr lang="en-GB" sz="1200" b="0" i="0" kern="1200" dirty="0"/>
            <a:t>αμμίζεται με τις εργασίες στην τάξη, διασφαλίζοντας ότι η προετοιμασία πριν από την τάξη υποστηρίζει αποτελεσματικά </a:t>
          </a:r>
          <a:r>
            <a:rPr lang="en-GB" sz="1200" b="1" i="0" kern="1200" dirty="0"/>
            <a:t>τις συζητήσεις στην τάξη </a:t>
          </a:r>
          <a:r>
            <a:rPr lang="en-GB" sz="1200" b="0" i="0" kern="1200" dirty="0"/>
            <a:t>και την πρακτική εργασία.</a:t>
          </a:r>
          <a:endParaRPr lang="en-US" sz="1200" kern="1200" dirty="0"/>
        </a:p>
      </dsp:txBody>
      <dsp:txXfrm>
        <a:off x="13146323" y="52980"/>
        <a:ext cx="2745212" cy="1607127"/>
      </dsp:txXfrm>
    </dsp:sp>
    <dsp:sp modelId="{7CFFA0FE-68A0-40A9-8AF4-509F99FD188B}">
      <dsp:nvSpPr>
        <dsp:cNvPr id="0" name=""/>
        <dsp:cNvSpPr/>
      </dsp:nvSpPr>
      <dsp:spPr>
        <a:xfrm rot="5400000">
          <a:off x="14217337" y="1909273"/>
          <a:ext cx="603185" cy="70561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4307246" y="1960487"/>
        <a:ext cx="423368" cy="422230"/>
      </dsp:txXfrm>
    </dsp:sp>
    <dsp:sp modelId="{AA75E943-33A5-4873-8BF6-6E18EC0CCD10}">
      <dsp:nvSpPr>
        <dsp:cNvPr id="0" name=""/>
        <dsp:cNvSpPr/>
      </dsp:nvSpPr>
      <dsp:spPr>
        <a:xfrm>
          <a:off x="13096323" y="2848193"/>
          <a:ext cx="2845212" cy="170712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i="0" kern="1200"/>
            <a:t>Συλλέξτε ανατροφοδότηση</a:t>
          </a:r>
          <a:r>
            <a:rPr lang="en-GB" sz="1600" b="0" i="0" kern="1200"/>
            <a:t>:</a:t>
          </a:r>
          <a:endParaRPr lang="en-US" sz="1600" kern="1200"/>
        </a:p>
        <a:p>
          <a:pPr marL="114300" lvl="1" indent="-114300" algn="l" defTabSz="533400">
            <a:lnSpc>
              <a:spcPct val="90000"/>
            </a:lnSpc>
            <a:spcBef>
              <a:spcPct val="0"/>
            </a:spcBef>
            <a:spcAft>
              <a:spcPct val="15000"/>
            </a:spcAft>
            <a:buChar char="•"/>
          </a:pPr>
          <a:r>
            <a:rPr lang="en-GB" sz="1200" b="0" i="0" kern="1200"/>
            <a:t>Ζητήστε </a:t>
          </a:r>
          <a:r>
            <a:rPr lang="en-GB" sz="1200" b="1" i="0" kern="1200"/>
            <a:t>ανατροφοδότηση από τους μαθητές </a:t>
          </a:r>
          <a:r>
            <a:rPr lang="en-GB" sz="1200" b="0" i="0" kern="1200"/>
            <a:t>σχετικά με τις εμπειρίες τους τόσο με το περιεχόμενο πριν από την τάξη όσο και με τις δραστηριότητες μέσα στην τάξη. Χρησιμοποιήστε έρευνες ή προσωπικές επισκέψεις για να συγκεντρώσετε πληροφορίες.</a:t>
          </a:r>
          <a:endParaRPr lang="en-US" sz="1200" kern="1200"/>
        </a:p>
      </dsp:txBody>
      <dsp:txXfrm>
        <a:off x="13146323" y="2898193"/>
        <a:ext cx="2745212" cy="1607127"/>
      </dsp:txXfrm>
    </dsp:sp>
    <dsp:sp modelId="{4395BF54-57BB-4639-B35F-8EA3128FEA20}">
      <dsp:nvSpPr>
        <dsp:cNvPr id="0" name=""/>
        <dsp:cNvSpPr/>
      </dsp:nvSpPr>
      <dsp:spPr>
        <a:xfrm rot="10800000">
          <a:off x="12242759" y="3348951"/>
          <a:ext cx="603185" cy="70561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2423714" y="3490073"/>
        <a:ext cx="422230" cy="423368"/>
      </dsp:txXfrm>
    </dsp:sp>
    <dsp:sp modelId="{790BD8C7-6AFA-410A-90AA-01FF6D75AC23}">
      <dsp:nvSpPr>
        <dsp:cNvPr id="0" name=""/>
        <dsp:cNvSpPr/>
      </dsp:nvSpPr>
      <dsp:spPr>
        <a:xfrm>
          <a:off x="9113025" y="2848193"/>
          <a:ext cx="2845212" cy="170712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i="0" kern="1200"/>
            <a:t>Αναλύστε τα δεδομένα απόδοσης</a:t>
          </a:r>
          <a:r>
            <a:rPr lang="en-GB" sz="1600" b="0" i="0" kern="1200"/>
            <a:t>:</a:t>
          </a:r>
          <a:endParaRPr lang="en-US" sz="1600" kern="1200"/>
        </a:p>
        <a:p>
          <a:pPr marL="114300" lvl="1" indent="-114300" algn="l" defTabSz="533400">
            <a:lnSpc>
              <a:spcPct val="90000"/>
            </a:lnSpc>
            <a:spcBef>
              <a:spcPct val="0"/>
            </a:spcBef>
            <a:spcAft>
              <a:spcPct val="15000"/>
            </a:spcAft>
            <a:buChar char="•"/>
          </a:pPr>
          <a:r>
            <a:rPr lang="en-GB" sz="1200" b="0" i="0" kern="1200"/>
            <a:t>Εξετάστε τις επιδόσεις των μαθητών στις διαμορφωτικές και αθροιστικές αξιολογήσεις για να εντοπίσετε τάσεις στη μαθησιακή πρόοδο.</a:t>
          </a:r>
          <a:endParaRPr lang="en-US" sz="1200" kern="1200"/>
        </a:p>
      </dsp:txBody>
      <dsp:txXfrm>
        <a:off x="9163025" y="2898193"/>
        <a:ext cx="2745212" cy="1607127"/>
      </dsp:txXfrm>
    </dsp:sp>
    <dsp:sp modelId="{58A7AD0A-3285-4C26-9F2D-2370D1D6E066}">
      <dsp:nvSpPr>
        <dsp:cNvPr id="0" name=""/>
        <dsp:cNvSpPr/>
      </dsp:nvSpPr>
      <dsp:spPr>
        <a:xfrm rot="10800000">
          <a:off x="8259461" y="3348951"/>
          <a:ext cx="603185" cy="70561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8440416" y="3490073"/>
        <a:ext cx="422230" cy="423368"/>
      </dsp:txXfrm>
    </dsp:sp>
    <dsp:sp modelId="{C17B923C-5F44-45AF-AF06-2E96449860C4}">
      <dsp:nvSpPr>
        <dsp:cNvPr id="0" name=""/>
        <dsp:cNvSpPr/>
      </dsp:nvSpPr>
      <dsp:spPr>
        <a:xfrm>
          <a:off x="5129726" y="2848193"/>
          <a:ext cx="2845212" cy="170712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i="0" kern="1200" dirty="0" err="1"/>
            <a:t>Προσ</a:t>
          </a:r>
          <a:r>
            <a:rPr lang="en-GB" sz="1600" b="1" i="0" kern="1200" dirty="0"/>
            <a:t>αρμογή στρατηγικών διδασκαλίας</a:t>
          </a:r>
          <a:r>
            <a:rPr lang="en-GB" sz="1600" b="0" i="0" kern="1200" dirty="0"/>
            <a:t>:</a:t>
          </a:r>
          <a:endParaRPr lang="en-US" sz="1600" kern="1200" dirty="0"/>
        </a:p>
        <a:p>
          <a:pPr marL="114300" lvl="1" indent="-114300" algn="l" defTabSz="533400">
            <a:lnSpc>
              <a:spcPct val="90000"/>
            </a:lnSpc>
            <a:spcBef>
              <a:spcPct val="0"/>
            </a:spcBef>
            <a:spcAft>
              <a:spcPct val="15000"/>
            </a:spcAft>
            <a:buChar char="•"/>
          </a:pPr>
          <a:r>
            <a:rPr lang="en-GB" sz="1200" b="0" i="0" kern="1200" dirty="0" err="1"/>
            <a:t>Με</a:t>
          </a:r>
          <a:r>
            <a:rPr lang="en-GB" sz="1200" b="0" i="0" kern="1200" dirty="0"/>
            <a:t> β</a:t>
          </a:r>
          <a:r>
            <a:rPr lang="en-GB" sz="1200" b="0" i="0" kern="1200" dirty="0" err="1"/>
            <a:t>άση</a:t>
          </a:r>
          <a:r>
            <a:rPr lang="en-GB" sz="1200" b="0" i="0" kern="1200" dirty="0"/>
            <a:t> τα </a:t>
          </a:r>
          <a:r>
            <a:rPr lang="en-GB" sz="1200" b="0" i="0" kern="1200" dirty="0" err="1"/>
            <a:t>δεδομέν</a:t>
          </a:r>
          <a:r>
            <a:rPr lang="en-GB" sz="1200" b="0" i="0" kern="1200" dirty="0"/>
            <a:t>α και την ανατροφοδότηση, </a:t>
          </a:r>
          <a:r>
            <a:rPr lang="en-GB" sz="1200" b="1" i="0" kern="1200" dirty="0"/>
            <a:t>προσαρμόστε το περιεχόμενό σας</a:t>
          </a:r>
          <a:r>
            <a:rPr lang="en-GB" sz="1200" b="0" i="0" kern="1200" dirty="0"/>
            <a:t>, τις δραστηριότητες μέσα στην τάξη ή τις μεθόδους αξιολόγησης για να ευθυγραμμιστείτε καλύτερα με τους μαθησιακούς στόχους και να βελτιώσετε τα αποτελέσματα των μαθητών.</a:t>
          </a:r>
          <a:endParaRPr lang="en-US" sz="1200" kern="1200" dirty="0"/>
        </a:p>
      </dsp:txBody>
      <dsp:txXfrm>
        <a:off x="5179726" y="2898193"/>
        <a:ext cx="2745212" cy="16071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6AF67-D1F8-4607-B1CB-BB93C40D4B8B}">
      <dsp:nvSpPr>
        <dsp:cNvPr id="0" name=""/>
        <dsp:cNvSpPr/>
      </dsp:nvSpPr>
      <dsp:spPr>
        <a:xfrm>
          <a:off x="0" y="1102"/>
          <a:ext cx="15590456" cy="70924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dirty="0" err="1"/>
            <a:t>Συλλογή</a:t>
          </a:r>
          <a:r>
            <a:rPr lang="en-GB" sz="1800" b="0" i="0" kern="1200" dirty="0"/>
            <a:t> π</a:t>
          </a:r>
          <a:r>
            <a:rPr lang="en-GB" sz="1800" b="0" i="0" kern="1200" dirty="0" err="1"/>
            <a:t>οσοτικών</a:t>
          </a:r>
          <a:r>
            <a:rPr lang="en-GB" sz="1800" b="0" i="0" kern="1200" dirty="0"/>
            <a:t> </a:t>
          </a:r>
          <a:r>
            <a:rPr lang="en-GB" sz="1800" b="0" i="0" kern="1200" dirty="0" err="1"/>
            <a:t>δεδομένων</a:t>
          </a:r>
          <a:r>
            <a:rPr lang="en-GB" sz="1800" b="0" i="0" kern="1200" dirty="0"/>
            <a:t>: </a:t>
          </a:r>
          <a:r>
            <a:rPr lang="en-GB" sz="1800" b="0" i="0" kern="1200" dirty="0" err="1"/>
            <a:t>Χρησιμο</a:t>
          </a:r>
          <a:r>
            <a:rPr lang="en-GB" sz="1800" b="0" i="0" kern="1200" dirty="0"/>
            <a:t>ποιήστε μετρήσεις όπως τα αποτελέσματα των κουίζ, τα αποτελέσματα των εξετάσεων και τα αρχεία παρουσίας για να μετρήσετε την απόδοση των μαθητών. </a:t>
          </a:r>
          <a:r>
            <a:rPr lang="en-GB" sz="1800" b="0" i="0" kern="1200" dirty="0" err="1"/>
            <a:t>Συλλέξτε</a:t>
          </a:r>
          <a:r>
            <a:rPr lang="en-GB" sz="1800" b="0" i="0" kern="1200" dirty="0"/>
            <a:t> </a:t>
          </a:r>
          <a:r>
            <a:rPr lang="en-GB" sz="1800" b="0" i="0" kern="1200" dirty="0" err="1"/>
            <a:t>δεδομέν</a:t>
          </a:r>
          <a:r>
            <a:rPr lang="en-GB" sz="1800" b="0" i="0" kern="1200" dirty="0"/>
            <a:t>α σχετικά με τα επίπεδα δέσμευσης παρακολουθώντας τη συμμετοχή σε συζητήσεις και ομαδικές δραστηριότητες.</a:t>
          </a:r>
          <a:endParaRPr lang="en-BE" sz="1800" kern="1200" dirty="0"/>
        </a:p>
      </dsp:txBody>
      <dsp:txXfrm>
        <a:off x="34622" y="35724"/>
        <a:ext cx="15521212" cy="639999"/>
      </dsp:txXfrm>
    </dsp:sp>
    <dsp:sp modelId="{2DC79689-F98E-4B6E-8C5A-49D19542BBE7}">
      <dsp:nvSpPr>
        <dsp:cNvPr id="0" name=""/>
        <dsp:cNvSpPr/>
      </dsp:nvSpPr>
      <dsp:spPr>
        <a:xfrm>
          <a:off x="0" y="720991"/>
          <a:ext cx="15590456" cy="70924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dirty="0" err="1"/>
            <a:t>Συλλογή</a:t>
          </a:r>
          <a:r>
            <a:rPr lang="en-GB" sz="1800" b="0" i="0" kern="1200" dirty="0"/>
            <a:t> π</a:t>
          </a:r>
          <a:r>
            <a:rPr lang="en-GB" sz="1800" b="0" i="0" kern="1200" dirty="0" err="1"/>
            <a:t>οιοτικών</a:t>
          </a:r>
          <a:r>
            <a:rPr lang="en-GB" sz="1800" b="0" i="0" kern="1200" dirty="0"/>
            <a:t> </a:t>
          </a:r>
          <a:r>
            <a:rPr lang="en-GB" sz="1800" b="0" i="0" kern="1200" dirty="0" err="1"/>
            <a:t>δεδομένων</a:t>
          </a:r>
          <a:r>
            <a:rPr lang="en-GB" sz="1800" b="0" i="0" kern="1200" dirty="0"/>
            <a:t>: </a:t>
          </a:r>
          <a:r>
            <a:rPr lang="en-GB" sz="1800" b="0" i="0" kern="1200" dirty="0" err="1"/>
            <a:t>Πρ</a:t>
          </a:r>
          <a:r>
            <a:rPr lang="en-GB" sz="1800" b="0" i="0" kern="1200" dirty="0"/>
            <a:t>αγματοποιήστε έρευνες μαθητών, φόρμες ανατροφοδότησης και δοκίμια αναστοχασμού για να κατανοήσετε τη μαθησιακή τους εμπειρία, τα κίνητρα και την ικανοποίησή τους από την προσέγγιση της ανεστραμμένης τάξης.</a:t>
          </a:r>
          <a:endParaRPr lang="en-BE" sz="1800" kern="1200" dirty="0"/>
        </a:p>
      </dsp:txBody>
      <dsp:txXfrm>
        <a:off x="34622" y="755613"/>
        <a:ext cx="15521212" cy="639999"/>
      </dsp:txXfrm>
    </dsp:sp>
    <dsp:sp modelId="{0F659650-FAD1-4069-B124-F6A27F200940}">
      <dsp:nvSpPr>
        <dsp:cNvPr id="0" name=""/>
        <dsp:cNvSpPr/>
      </dsp:nvSpPr>
      <dsp:spPr>
        <a:xfrm>
          <a:off x="0" y="1440880"/>
          <a:ext cx="15590456" cy="70924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dirty="0" err="1"/>
            <a:t>Αν</a:t>
          </a:r>
          <a:r>
            <a:rPr lang="en-GB" sz="1800" b="0" i="0" kern="1200" dirty="0"/>
            <a:t>αλύστε τις επιδόσεις των μαθητών: Επανεξετάστε τα δεδομένα για να εντοπίσετε τις τάσεις στην πρόοδο των μαθητών, σημειώνοντας τους τομείς στους οποίους οι μαθητές υπερέχουν και τους τομείς στους οποίους μπορεί να δυσκολεύονται.</a:t>
          </a:r>
          <a:endParaRPr lang="en-BE" sz="1800" kern="1200" dirty="0"/>
        </a:p>
      </dsp:txBody>
      <dsp:txXfrm>
        <a:off x="34622" y="1475502"/>
        <a:ext cx="15521212" cy="639999"/>
      </dsp:txXfrm>
    </dsp:sp>
    <dsp:sp modelId="{A8DDFE40-BE93-4E18-A20D-C36165313DD2}">
      <dsp:nvSpPr>
        <dsp:cNvPr id="0" name=""/>
        <dsp:cNvSpPr/>
      </dsp:nvSpPr>
      <dsp:spPr>
        <a:xfrm>
          <a:off x="0" y="2160770"/>
          <a:ext cx="15590456" cy="70924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dirty="0" err="1"/>
            <a:t>Αξιολογήστε</a:t>
          </a:r>
          <a:r>
            <a:rPr lang="en-GB" sz="1800" b="0" i="0" kern="1200" dirty="0"/>
            <a:t> </a:t>
          </a:r>
          <a:r>
            <a:rPr lang="en-GB" sz="1800" b="0" i="0" kern="1200" dirty="0" err="1"/>
            <a:t>τη</a:t>
          </a:r>
          <a:r>
            <a:rPr lang="en-GB" sz="1800" b="0" i="0" kern="1200" dirty="0"/>
            <a:t> </a:t>
          </a:r>
          <a:r>
            <a:rPr lang="en-GB" sz="1800" b="0" i="0" kern="1200" dirty="0" err="1"/>
            <a:t>δέσμευση</a:t>
          </a:r>
          <a:r>
            <a:rPr lang="en-GB" sz="1800" b="0" i="0" kern="1200" dirty="0"/>
            <a:t> και </a:t>
          </a:r>
          <a:r>
            <a:rPr lang="en-GB" sz="1800" b="0" i="0" kern="1200" dirty="0" err="1"/>
            <a:t>τη</a:t>
          </a:r>
          <a:r>
            <a:rPr lang="en-GB" sz="1800" b="0" i="0" kern="1200" dirty="0"/>
            <a:t> </a:t>
          </a:r>
          <a:r>
            <a:rPr lang="en-GB" sz="1800" b="0" i="0" kern="1200" dirty="0" err="1"/>
            <a:t>συμμετοχή</a:t>
          </a:r>
          <a:r>
            <a:rPr lang="en-GB" sz="1800" b="0" i="0" kern="1200" dirty="0"/>
            <a:t>: </a:t>
          </a:r>
          <a:r>
            <a:rPr lang="en-GB" sz="1800" b="0" i="0" kern="1200" dirty="0" err="1"/>
            <a:t>Αξιολογήστε</a:t>
          </a:r>
          <a:r>
            <a:rPr lang="en-GB" sz="1800" b="0" i="0" kern="1200" dirty="0"/>
            <a:t> π</a:t>
          </a:r>
          <a:r>
            <a:rPr lang="en-GB" sz="1800" b="0" i="0" kern="1200" dirty="0" err="1"/>
            <a:t>όσο</a:t>
          </a:r>
          <a:r>
            <a:rPr lang="en-GB" sz="1800" b="0" i="0" kern="1200" dirty="0"/>
            <a:t> </a:t>
          </a:r>
          <a:r>
            <a:rPr lang="en-GB" sz="1800" b="0" i="0" kern="1200" dirty="0" err="1"/>
            <a:t>ενεργά</a:t>
          </a:r>
          <a:r>
            <a:rPr lang="en-GB" sz="1800" b="0" i="0" kern="1200" dirty="0"/>
            <a:t> </a:t>
          </a:r>
          <a:r>
            <a:rPr lang="en-GB" sz="1800" b="0" i="0" kern="1200" dirty="0" err="1"/>
            <a:t>συμμετέχουν</a:t>
          </a:r>
          <a:r>
            <a:rPr lang="en-GB" sz="1800" b="0" i="0" kern="1200" dirty="0"/>
            <a:t> </a:t>
          </a:r>
          <a:r>
            <a:rPr lang="en-GB" sz="1800" b="0" i="0" kern="1200" dirty="0" err="1"/>
            <a:t>οι</a:t>
          </a:r>
          <a:r>
            <a:rPr lang="en-GB" sz="1800" b="0" i="0" kern="1200" dirty="0"/>
            <a:t> μα</a:t>
          </a:r>
          <a:r>
            <a:rPr lang="en-GB" sz="1800" b="0" i="0" kern="1200" dirty="0" err="1"/>
            <a:t>θητές</a:t>
          </a:r>
          <a:r>
            <a:rPr lang="en-GB" sz="1800" b="0" i="0" kern="1200" dirty="0"/>
            <a:t> </a:t>
          </a:r>
          <a:r>
            <a:rPr lang="en-GB" sz="1800" b="0" i="0" kern="1200" dirty="0" err="1"/>
            <a:t>τόσο</a:t>
          </a:r>
          <a:r>
            <a:rPr lang="en-GB" sz="1800" b="0" i="0" kern="1200" dirty="0"/>
            <a:t> </a:t>
          </a:r>
          <a:r>
            <a:rPr lang="en-GB" sz="1800" b="0" i="0" kern="1200" dirty="0" err="1"/>
            <a:t>στις</a:t>
          </a:r>
          <a:r>
            <a:rPr lang="en-GB" sz="1800" b="0" i="0" kern="1200" dirty="0"/>
            <a:t> </a:t>
          </a:r>
          <a:r>
            <a:rPr lang="en-GB" sz="1800" b="0" i="0" kern="1200" dirty="0" err="1"/>
            <a:t>δρ</a:t>
          </a:r>
          <a:r>
            <a:rPr lang="en-GB" sz="1800" b="0" i="0" kern="1200" dirty="0"/>
            <a:t>αστηριότητες πριν την τάξη όσο και στις δραστηριότητες μέσα στην τάξη. </a:t>
          </a:r>
          <a:r>
            <a:rPr lang="en-GB" sz="1800" b="0" i="0" kern="1200" dirty="0" err="1"/>
            <a:t>Αν</a:t>
          </a:r>
          <a:r>
            <a:rPr lang="en-GB" sz="1800" b="0" i="0" kern="1200" dirty="0"/>
            <a:t>αζητήστε μοτίβα υψηλής ή χαμηλής συμμετοχής και προσδιορίστε τις αιτίες. </a:t>
          </a:r>
          <a:endParaRPr lang="en-BE" sz="1800" kern="1200" dirty="0"/>
        </a:p>
      </dsp:txBody>
      <dsp:txXfrm>
        <a:off x="34622" y="2195392"/>
        <a:ext cx="15521212" cy="639999"/>
      </dsp:txXfrm>
    </dsp:sp>
    <dsp:sp modelId="{2E315851-5262-475A-BE12-E7AF3EEF7641}">
      <dsp:nvSpPr>
        <dsp:cNvPr id="0" name=""/>
        <dsp:cNvSpPr/>
      </dsp:nvSpPr>
      <dsp:spPr>
        <a:xfrm>
          <a:off x="0" y="2880659"/>
          <a:ext cx="15590456" cy="70924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dirty="0" err="1"/>
            <a:t>Συγκρίνετε</a:t>
          </a:r>
          <a:r>
            <a:rPr lang="en-GB" sz="1800" b="0" i="0" kern="1200" dirty="0"/>
            <a:t> τα μα</a:t>
          </a:r>
          <a:r>
            <a:rPr lang="en-GB" sz="1800" b="0" i="0" kern="1200" dirty="0" err="1"/>
            <a:t>θησι</a:t>
          </a:r>
          <a:r>
            <a:rPr lang="en-GB" sz="1800" b="0" i="0" kern="1200" dirty="0"/>
            <a:t>ακά αποτελέσματα: Συγκρίνετε τα τρέχοντα μαθησιακά αποτελέσματα με προηγούμενα εξάμηνα ή τάξεις που χρησιμοποιούσαν παραδοσιακές μεθόδους διδασκαλίας. </a:t>
          </a:r>
          <a:r>
            <a:rPr lang="en-GB" sz="1800" b="0" i="0" kern="1200" dirty="0" err="1"/>
            <a:t>Αξιολογήστε</a:t>
          </a:r>
          <a:r>
            <a:rPr lang="en-GB" sz="1800" b="0" i="0" kern="1200" dirty="0"/>
            <a:t> κα</a:t>
          </a:r>
          <a:r>
            <a:rPr lang="en-GB" sz="1800" b="0" i="0" kern="1200" dirty="0" err="1"/>
            <a:t>τά</a:t>
          </a:r>
          <a:r>
            <a:rPr lang="en-GB" sz="1800" b="0" i="0" kern="1200" dirty="0"/>
            <a:t> π</a:t>
          </a:r>
          <a:r>
            <a:rPr lang="en-GB" sz="1800" b="0" i="0" kern="1200" dirty="0" err="1"/>
            <a:t>όσον</a:t>
          </a:r>
          <a:r>
            <a:rPr lang="en-GB" sz="1800" b="0" i="0" kern="1200" dirty="0"/>
            <a:t> </a:t>
          </a:r>
          <a:r>
            <a:rPr lang="en-GB" sz="1800" b="0" i="0" kern="1200" dirty="0" err="1"/>
            <a:t>το</a:t>
          </a:r>
          <a:r>
            <a:rPr lang="en-GB" sz="1800" b="0" i="0" kern="1200" dirty="0"/>
            <a:t> </a:t>
          </a:r>
          <a:r>
            <a:rPr lang="en-GB" sz="1800" b="0" i="0" kern="1200" dirty="0" err="1"/>
            <a:t>μοντέλο</a:t>
          </a:r>
          <a:r>
            <a:rPr lang="en-GB" sz="1800" b="0" i="0" kern="1200" dirty="0"/>
            <a:t> </a:t>
          </a:r>
          <a:r>
            <a:rPr lang="en-GB" sz="1800" b="0" i="0" kern="1200" dirty="0" err="1"/>
            <a:t>της</a:t>
          </a:r>
          <a:r>
            <a:rPr lang="en-GB" sz="1800" b="0" i="0" kern="1200" dirty="0"/>
            <a:t> α</a:t>
          </a:r>
          <a:r>
            <a:rPr lang="en-GB" sz="1800" b="0" i="0" kern="1200" dirty="0" err="1"/>
            <a:t>νεστρ</a:t>
          </a:r>
          <a:r>
            <a:rPr lang="en-GB" sz="1800" b="0" i="0" kern="1200" dirty="0"/>
            <a:t>αμμένης τάξης έχει οδηγήσει σε μετρήσιμες βελτιώσεις στις επιδόσεις των μαθητών.</a:t>
          </a:r>
          <a:endParaRPr lang="en-BE" sz="1800" kern="1200" dirty="0"/>
        </a:p>
      </dsp:txBody>
      <dsp:txXfrm>
        <a:off x="34622" y="2915281"/>
        <a:ext cx="15521212" cy="639999"/>
      </dsp:txXfrm>
    </dsp:sp>
    <dsp:sp modelId="{5B21E33B-71C0-4BB9-A47C-A8112EB8A36F}">
      <dsp:nvSpPr>
        <dsp:cNvPr id="0" name=""/>
        <dsp:cNvSpPr/>
      </dsp:nvSpPr>
      <dsp:spPr>
        <a:xfrm>
          <a:off x="0" y="3600548"/>
          <a:ext cx="15590456" cy="70924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dirty="0" err="1"/>
            <a:t>Προσδιορισμός</a:t>
          </a:r>
          <a:r>
            <a:rPr lang="en-GB" sz="1800" b="0" i="0" kern="1200" dirty="0"/>
            <a:t> </a:t>
          </a:r>
          <a:r>
            <a:rPr lang="en-GB" sz="1800" b="0" i="0" kern="1200" dirty="0" err="1"/>
            <a:t>τομέων</a:t>
          </a:r>
          <a:r>
            <a:rPr lang="en-GB" sz="1800" b="0" i="0" kern="1200" dirty="0"/>
            <a:t> </a:t>
          </a:r>
          <a:r>
            <a:rPr lang="en-GB" sz="1800" b="0" i="0" kern="1200" dirty="0" err="1"/>
            <a:t>γι</a:t>
          </a:r>
          <a:r>
            <a:rPr lang="en-GB" sz="1800" b="0" i="0" kern="1200" dirty="0"/>
            <a:t>α βελτίωση: Είτε πρόκειται για την τροποποίηση της παράδοσης περιεχομένου, είτε για την ενίσχυση της συνεργασίας, είτε για την παροχή περισσότερων πόρων για τους μαθητές που αντιμετωπίζουν δυσκολίες</a:t>
          </a:r>
          <a:r>
            <a:rPr lang="en-GB" sz="2000" b="0" i="0" kern="1200" dirty="0"/>
            <a:t>.</a:t>
          </a:r>
          <a:endParaRPr lang="en-BE" sz="2000" kern="1200" dirty="0"/>
        </a:p>
      </dsp:txBody>
      <dsp:txXfrm>
        <a:off x="34622" y="3635170"/>
        <a:ext cx="15521212" cy="639999"/>
      </dsp:txXfrm>
    </dsp:sp>
    <dsp:sp modelId="{1ADBFA4B-A49D-4FEC-8F02-48A69ADA0C4F}">
      <dsp:nvSpPr>
        <dsp:cNvPr id="0" name=""/>
        <dsp:cNvSpPr/>
      </dsp:nvSpPr>
      <dsp:spPr>
        <a:xfrm>
          <a:off x="0" y="4320437"/>
          <a:ext cx="15590456" cy="70924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dirty="0" err="1"/>
            <a:t>Εφ</a:t>
          </a:r>
          <a:r>
            <a:rPr lang="en-GB" sz="1800" b="0" i="0" kern="1200" dirty="0"/>
            <a:t>αρμόστε αλλαγές: Χρησιμοποιήστε τις γνώσεις που αποκομίσατε από τα δεδομένα για να προσαρμόσετε τις μεθόδους διδασκαλίας, να επικαιροποιήσετε το περιεχόμενο ή να τροποποιήσετε τις αξιολογήσεις. Επα</a:t>
          </a:r>
          <a:r>
            <a:rPr lang="en-GB" sz="1800" b="0" i="0" kern="1200" dirty="0" err="1"/>
            <a:t>νεξετάζετε</a:t>
          </a:r>
          <a:r>
            <a:rPr lang="en-GB" sz="1800" b="0" i="0" kern="1200" dirty="0"/>
            <a:t> τα</a:t>
          </a:r>
          <a:r>
            <a:rPr lang="en-GB" sz="1800" b="0" i="0" kern="1200" dirty="0" err="1"/>
            <a:t>κτικά</a:t>
          </a:r>
          <a:r>
            <a:rPr lang="en-GB" sz="1800" b="0" i="0" kern="1200" dirty="0"/>
            <a:t> </a:t>
          </a:r>
          <a:r>
            <a:rPr lang="en-GB" sz="1800" b="0" i="0" kern="1200" dirty="0" err="1"/>
            <a:t>την</a:t>
          </a:r>
          <a:r>
            <a:rPr lang="en-GB" sz="1800" b="0" i="0" kern="1200" dirty="0"/>
            <a:t> απ</a:t>
          </a:r>
          <a:r>
            <a:rPr lang="en-GB" sz="1800" b="0" i="0" kern="1200" dirty="0" err="1"/>
            <a:t>οτελεσμ</a:t>
          </a:r>
          <a:r>
            <a:rPr lang="en-GB" sz="1800" b="0" i="0" kern="1200" dirty="0"/>
            <a:t>ατικότητα αυτών των αλλαγών για να εξασφαλίσετε συνεχή βελτίωση.</a:t>
          </a:r>
          <a:endParaRPr lang="en-BE" sz="1800" kern="1200" dirty="0"/>
        </a:p>
      </dsp:txBody>
      <dsp:txXfrm>
        <a:off x="34622" y="4355059"/>
        <a:ext cx="15521212" cy="6399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a:extLst>
            <a:ext uri="{FF2B5EF4-FFF2-40B4-BE49-F238E27FC236}">
              <a16:creationId xmlns:a16="http://schemas.microsoft.com/office/drawing/2014/main" id="{540BBEA5-2B8B-438C-A6AF-40FC6FB2B442}"/>
            </a:ext>
          </a:extLst>
        </p:cNvPr>
        <p:cNvGrpSpPr/>
        <p:nvPr/>
      </p:nvGrpSpPr>
      <p:grpSpPr>
        <a:xfrm>
          <a:off x="0" y="0"/>
          <a:ext cx="0" cy="0"/>
          <a:chOff x="0" y="0"/>
          <a:chExt cx="0" cy="0"/>
        </a:xfrm>
      </p:grpSpPr>
      <p:sp>
        <p:nvSpPr>
          <p:cNvPr id="686" name="Google Shape;686;p36:notes">
            <a:extLst>
              <a:ext uri="{FF2B5EF4-FFF2-40B4-BE49-F238E27FC236}">
                <a16:creationId xmlns:a16="http://schemas.microsoft.com/office/drawing/2014/main" id="{7F7D6867-9338-BADD-4881-CE4473D8905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7" name="Google Shape;687;p36:notes">
            <a:extLst>
              <a:ext uri="{FF2B5EF4-FFF2-40B4-BE49-F238E27FC236}">
                <a16:creationId xmlns:a16="http://schemas.microsoft.com/office/drawing/2014/main" id="{787F0DD2-1C41-583B-CE85-9672F05219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217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6" name="Google Shape;72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3" name="Google Shape;743;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0" name="Google Shape;76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a:extLst>
            <a:ext uri="{FF2B5EF4-FFF2-40B4-BE49-F238E27FC236}">
              <a16:creationId xmlns:a16="http://schemas.microsoft.com/office/drawing/2014/main" id="{B3773E57-DE65-A32A-9C7B-5F3EC7E296F7}"/>
            </a:ext>
          </a:extLst>
        </p:cNvPr>
        <p:cNvGrpSpPr/>
        <p:nvPr/>
      </p:nvGrpSpPr>
      <p:grpSpPr>
        <a:xfrm>
          <a:off x="0" y="0"/>
          <a:ext cx="0" cy="0"/>
          <a:chOff x="0" y="0"/>
          <a:chExt cx="0" cy="0"/>
        </a:xfrm>
      </p:grpSpPr>
      <p:sp>
        <p:nvSpPr>
          <p:cNvPr id="759" name="Google Shape;759;p40:notes">
            <a:extLst>
              <a:ext uri="{FF2B5EF4-FFF2-40B4-BE49-F238E27FC236}">
                <a16:creationId xmlns:a16="http://schemas.microsoft.com/office/drawing/2014/main" id="{0D8188E5-9065-8C04-210A-26DE4AAB9B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0" name="Google Shape;760;p40:notes">
            <a:extLst>
              <a:ext uri="{FF2B5EF4-FFF2-40B4-BE49-F238E27FC236}">
                <a16:creationId xmlns:a16="http://schemas.microsoft.com/office/drawing/2014/main" id="{E85444E5-7166-0224-24EB-CB92B012FA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750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4" name="Google Shape;784;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a:extLst>
            <a:ext uri="{FF2B5EF4-FFF2-40B4-BE49-F238E27FC236}">
              <a16:creationId xmlns:a16="http://schemas.microsoft.com/office/drawing/2014/main" id="{5EE774BF-C3A7-93D9-E044-DED3EA952BF3}"/>
            </a:ext>
          </a:extLst>
        </p:cNvPr>
        <p:cNvGrpSpPr/>
        <p:nvPr/>
      </p:nvGrpSpPr>
      <p:grpSpPr>
        <a:xfrm>
          <a:off x="0" y="0"/>
          <a:ext cx="0" cy="0"/>
          <a:chOff x="0" y="0"/>
          <a:chExt cx="0" cy="0"/>
        </a:xfrm>
      </p:grpSpPr>
      <p:sp>
        <p:nvSpPr>
          <p:cNvPr id="783" name="Google Shape;783;p41:notes">
            <a:extLst>
              <a:ext uri="{FF2B5EF4-FFF2-40B4-BE49-F238E27FC236}">
                <a16:creationId xmlns:a16="http://schemas.microsoft.com/office/drawing/2014/main" id="{110F6574-1DFC-4F9E-D3E4-394D943FDA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4" name="Google Shape;784;p41:notes">
            <a:extLst>
              <a:ext uri="{FF2B5EF4-FFF2-40B4-BE49-F238E27FC236}">
                <a16:creationId xmlns:a16="http://schemas.microsoft.com/office/drawing/2014/main" id="{912D233A-F32C-5280-1FFC-ABB7EA8CFA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5752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a:extLst>
            <a:ext uri="{FF2B5EF4-FFF2-40B4-BE49-F238E27FC236}">
              <a16:creationId xmlns:a16="http://schemas.microsoft.com/office/drawing/2014/main" id="{AAA041C3-43AE-C43F-507F-3BAE0820CC8E}"/>
            </a:ext>
          </a:extLst>
        </p:cNvPr>
        <p:cNvGrpSpPr/>
        <p:nvPr/>
      </p:nvGrpSpPr>
      <p:grpSpPr>
        <a:xfrm>
          <a:off x="0" y="0"/>
          <a:ext cx="0" cy="0"/>
          <a:chOff x="0" y="0"/>
          <a:chExt cx="0" cy="0"/>
        </a:xfrm>
      </p:grpSpPr>
      <p:sp>
        <p:nvSpPr>
          <p:cNvPr id="783" name="Google Shape;783;p41:notes">
            <a:extLst>
              <a:ext uri="{FF2B5EF4-FFF2-40B4-BE49-F238E27FC236}">
                <a16:creationId xmlns:a16="http://schemas.microsoft.com/office/drawing/2014/main" id="{C100245F-290D-CD56-42E4-DD4A3F1A14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4" name="Google Shape;784;p41:notes">
            <a:extLst>
              <a:ext uri="{FF2B5EF4-FFF2-40B4-BE49-F238E27FC236}">
                <a16:creationId xmlns:a16="http://schemas.microsoft.com/office/drawing/2014/main" id="{B9F6E748-7A23-CCD8-F02F-3752973F1D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5054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a:extLst>
            <a:ext uri="{FF2B5EF4-FFF2-40B4-BE49-F238E27FC236}">
              <a16:creationId xmlns:a16="http://schemas.microsoft.com/office/drawing/2014/main" id="{2002A4E7-0113-5460-A096-A4C2978BD8F2}"/>
            </a:ext>
          </a:extLst>
        </p:cNvPr>
        <p:cNvGrpSpPr/>
        <p:nvPr/>
      </p:nvGrpSpPr>
      <p:grpSpPr>
        <a:xfrm>
          <a:off x="0" y="0"/>
          <a:ext cx="0" cy="0"/>
          <a:chOff x="0" y="0"/>
          <a:chExt cx="0" cy="0"/>
        </a:xfrm>
      </p:grpSpPr>
      <p:sp>
        <p:nvSpPr>
          <p:cNvPr id="783" name="Google Shape;783;p41:notes">
            <a:extLst>
              <a:ext uri="{FF2B5EF4-FFF2-40B4-BE49-F238E27FC236}">
                <a16:creationId xmlns:a16="http://schemas.microsoft.com/office/drawing/2014/main" id="{D1E24918-1E28-434C-E734-E6FEBF7A35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4" name="Google Shape;784;p41:notes">
            <a:extLst>
              <a:ext uri="{FF2B5EF4-FFF2-40B4-BE49-F238E27FC236}">
                <a16:creationId xmlns:a16="http://schemas.microsoft.com/office/drawing/2014/main" id="{72E86C75-D911-6519-F65B-4AB34A46D2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3257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a:extLst>
            <a:ext uri="{FF2B5EF4-FFF2-40B4-BE49-F238E27FC236}">
              <a16:creationId xmlns:a16="http://schemas.microsoft.com/office/drawing/2014/main" id="{709D202B-89C2-B143-42DC-DEB35FB6203E}"/>
            </a:ext>
          </a:extLst>
        </p:cNvPr>
        <p:cNvGrpSpPr/>
        <p:nvPr/>
      </p:nvGrpSpPr>
      <p:grpSpPr>
        <a:xfrm>
          <a:off x="0" y="0"/>
          <a:ext cx="0" cy="0"/>
          <a:chOff x="0" y="0"/>
          <a:chExt cx="0" cy="0"/>
        </a:xfrm>
      </p:grpSpPr>
      <p:sp>
        <p:nvSpPr>
          <p:cNvPr id="783" name="Google Shape;783;p41:notes">
            <a:extLst>
              <a:ext uri="{FF2B5EF4-FFF2-40B4-BE49-F238E27FC236}">
                <a16:creationId xmlns:a16="http://schemas.microsoft.com/office/drawing/2014/main" id="{ABC2609A-8424-ED93-0104-DD016525618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4" name="Google Shape;784;p41:notes">
            <a:extLst>
              <a:ext uri="{FF2B5EF4-FFF2-40B4-BE49-F238E27FC236}">
                <a16:creationId xmlns:a16="http://schemas.microsoft.com/office/drawing/2014/main" id="{D48D3E3D-7FA4-F553-B754-E3E9F9485C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8422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7" name="Google Shape;65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a:extLst>
            <a:ext uri="{FF2B5EF4-FFF2-40B4-BE49-F238E27FC236}">
              <a16:creationId xmlns:a16="http://schemas.microsoft.com/office/drawing/2014/main" id="{64E916DD-9B66-D692-F7B5-7FAE7DAECF14}"/>
            </a:ext>
          </a:extLst>
        </p:cNvPr>
        <p:cNvGrpSpPr/>
        <p:nvPr/>
      </p:nvGrpSpPr>
      <p:grpSpPr>
        <a:xfrm>
          <a:off x="0" y="0"/>
          <a:ext cx="0" cy="0"/>
          <a:chOff x="0" y="0"/>
          <a:chExt cx="0" cy="0"/>
        </a:xfrm>
      </p:grpSpPr>
      <p:sp>
        <p:nvSpPr>
          <p:cNvPr id="783" name="Google Shape;783;p41:notes">
            <a:extLst>
              <a:ext uri="{FF2B5EF4-FFF2-40B4-BE49-F238E27FC236}">
                <a16:creationId xmlns:a16="http://schemas.microsoft.com/office/drawing/2014/main" id="{874372FE-B52D-AED3-9E9F-EBE2A805C02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4" name="Google Shape;784;p41:notes">
            <a:extLst>
              <a:ext uri="{FF2B5EF4-FFF2-40B4-BE49-F238E27FC236}">
                <a16:creationId xmlns:a16="http://schemas.microsoft.com/office/drawing/2014/main" id="{13A78656-A17B-6919-B80E-84A989A706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7076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6" name="Google Shape;80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4" name="Google Shape;7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a:extLst>
            <a:ext uri="{FF2B5EF4-FFF2-40B4-BE49-F238E27FC236}">
              <a16:creationId xmlns:a16="http://schemas.microsoft.com/office/drawing/2014/main" id="{05E128EF-18E8-F545-78E0-C299E5CEB955}"/>
            </a:ext>
          </a:extLst>
        </p:cNvPr>
        <p:cNvGrpSpPr/>
        <p:nvPr/>
      </p:nvGrpSpPr>
      <p:grpSpPr>
        <a:xfrm>
          <a:off x="0" y="0"/>
          <a:ext cx="0" cy="0"/>
          <a:chOff x="0" y="0"/>
          <a:chExt cx="0" cy="0"/>
        </a:xfrm>
      </p:grpSpPr>
      <p:sp>
        <p:nvSpPr>
          <p:cNvPr id="703" name="Google Shape;703;p37:notes">
            <a:extLst>
              <a:ext uri="{FF2B5EF4-FFF2-40B4-BE49-F238E27FC236}">
                <a16:creationId xmlns:a16="http://schemas.microsoft.com/office/drawing/2014/main" id="{C8BDE3C8-62D6-4174-B044-B2A86F5445B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4" name="Google Shape;704;p37:notes">
            <a:extLst>
              <a:ext uri="{FF2B5EF4-FFF2-40B4-BE49-F238E27FC236}">
                <a16:creationId xmlns:a16="http://schemas.microsoft.com/office/drawing/2014/main" id="{C462F027-7AF5-93EC-F5D8-BD1EBD2281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9509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0" name="Google Shape;67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a:extLst>
            <a:ext uri="{FF2B5EF4-FFF2-40B4-BE49-F238E27FC236}">
              <a16:creationId xmlns:a16="http://schemas.microsoft.com/office/drawing/2014/main" id="{8718F58B-8440-46A6-DEF6-A6628895D921}"/>
            </a:ext>
          </a:extLst>
        </p:cNvPr>
        <p:cNvGrpSpPr/>
        <p:nvPr/>
      </p:nvGrpSpPr>
      <p:grpSpPr>
        <a:xfrm>
          <a:off x="0" y="0"/>
          <a:ext cx="0" cy="0"/>
          <a:chOff x="0" y="0"/>
          <a:chExt cx="0" cy="0"/>
        </a:xfrm>
      </p:grpSpPr>
      <p:sp>
        <p:nvSpPr>
          <p:cNvPr id="669" name="Google Shape;669;p35:notes">
            <a:extLst>
              <a:ext uri="{FF2B5EF4-FFF2-40B4-BE49-F238E27FC236}">
                <a16:creationId xmlns:a16="http://schemas.microsoft.com/office/drawing/2014/main" id="{3A773CE1-3C52-7BA6-B7C9-095806E5DC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0" name="Google Shape;670;p35:notes">
            <a:extLst>
              <a:ext uri="{FF2B5EF4-FFF2-40B4-BE49-F238E27FC236}">
                <a16:creationId xmlns:a16="http://schemas.microsoft.com/office/drawing/2014/main" id="{46403085-454B-CCBE-F9C7-C5FF0BB470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9686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7" name="Google Shape;68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a:extLst>
            <a:ext uri="{FF2B5EF4-FFF2-40B4-BE49-F238E27FC236}">
              <a16:creationId xmlns:a16="http://schemas.microsoft.com/office/drawing/2014/main" id="{10835C49-E477-0571-14E7-EAD1BB45FEC0}"/>
            </a:ext>
          </a:extLst>
        </p:cNvPr>
        <p:cNvGrpSpPr/>
        <p:nvPr/>
      </p:nvGrpSpPr>
      <p:grpSpPr>
        <a:xfrm>
          <a:off x="0" y="0"/>
          <a:ext cx="0" cy="0"/>
          <a:chOff x="0" y="0"/>
          <a:chExt cx="0" cy="0"/>
        </a:xfrm>
      </p:grpSpPr>
      <p:sp>
        <p:nvSpPr>
          <p:cNvPr id="686" name="Google Shape;686;p36:notes">
            <a:extLst>
              <a:ext uri="{FF2B5EF4-FFF2-40B4-BE49-F238E27FC236}">
                <a16:creationId xmlns:a16="http://schemas.microsoft.com/office/drawing/2014/main" id="{9D79BDF8-FDDB-5142-B8D2-282FCB6704E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7" name="Google Shape;687;p36:notes">
            <a:extLst>
              <a:ext uri="{FF2B5EF4-FFF2-40B4-BE49-F238E27FC236}">
                <a16:creationId xmlns:a16="http://schemas.microsoft.com/office/drawing/2014/main" id="{8BC52C04-AA63-80C5-C7A1-53BED875B45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240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a:extLst>
            <a:ext uri="{FF2B5EF4-FFF2-40B4-BE49-F238E27FC236}">
              <a16:creationId xmlns:a16="http://schemas.microsoft.com/office/drawing/2014/main" id="{E7192E87-E8AD-2F07-9B87-513A99D9AC54}"/>
            </a:ext>
          </a:extLst>
        </p:cNvPr>
        <p:cNvGrpSpPr/>
        <p:nvPr/>
      </p:nvGrpSpPr>
      <p:grpSpPr>
        <a:xfrm>
          <a:off x="0" y="0"/>
          <a:ext cx="0" cy="0"/>
          <a:chOff x="0" y="0"/>
          <a:chExt cx="0" cy="0"/>
        </a:xfrm>
      </p:grpSpPr>
      <p:sp>
        <p:nvSpPr>
          <p:cNvPr id="686" name="Google Shape;686;p36:notes">
            <a:extLst>
              <a:ext uri="{FF2B5EF4-FFF2-40B4-BE49-F238E27FC236}">
                <a16:creationId xmlns:a16="http://schemas.microsoft.com/office/drawing/2014/main" id="{4C61E2B5-C351-5026-4C71-958DE194854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7" name="Google Shape;687;p36:notes">
            <a:extLst>
              <a:ext uri="{FF2B5EF4-FFF2-40B4-BE49-F238E27FC236}">
                <a16:creationId xmlns:a16="http://schemas.microsoft.com/office/drawing/2014/main" id="{EA81B326-3A59-0546-D4E9-6B14E447B5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1139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4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5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5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2"/>
          <p:cNvSpPr>
            <a:spLocks noGrp="1"/>
          </p:cNvSpPr>
          <p:nvPr>
            <p:ph type="pic" idx="2"/>
          </p:nvPr>
        </p:nvSpPr>
        <p:spPr>
          <a:xfrm>
            <a:off x="1792288" y="612775"/>
            <a:ext cx="5486400" cy="4114800"/>
          </a:xfrm>
          <a:prstGeom prst="rect">
            <a:avLst/>
          </a:prstGeom>
          <a:noFill/>
          <a:ln>
            <a:noFill/>
          </a:ln>
        </p:spPr>
      </p:sp>
      <p:sp>
        <p:nvSpPr>
          <p:cNvPr id="64" name="Google Shape;64;p5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frontiersin.org/journals/education/articles/10.3389/feduc.2024.1382948/full" TargetMode="External"/><Relationship Id="rId3" Type="http://schemas.openxmlformats.org/officeDocument/2006/relationships/image" Target="../media/image6.png"/><Relationship Id="rId7"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6.png"/><Relationship Id="rId7" Type="http://schemas.openxmlformats.org/officeDocument/2006/relationships/diagramData" Target="../diagrams/data6.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6.xml"/><Relationship Id="rId5" Type="http://schemas.openxmlformats.org/officeDocument/2006/relationships/image" Target="../media/image2.png"/><Relationship Id="rId10" Type="http://schemas.openxmlformats.org/officeDocument/2006/relationships/diagramColors" Target="../diagrams/colors6.xml"/><Relationship Id="rId4" Type="http://schemas.openxmlformats.org/officeDocument/2006/relationships/image" Target="../media/image1.png"/><Relationship Id="rId9"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6.png"/><Relationship Id="rId7" Type="http://schemas.openxmlformats.org/officeDocument/2006/relationships/diagramData" Target="../diagrams/data7.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7.xml"/><Relationship Id="rId5" Type="http://schemas.openxmlformats.org/officeDocument/2006/relationships/image" Target="../media/image2.png"/><Relationship Id="rId10" Type="http://schemas.openxmlformats.org/officeDocument/2006/relationships/diagramColors" Target="../diagrams/colors7.xml"/><Relationship Id="rId4" Type="http://schemas.openxmlformats.org/officeDocument/2006/relationships/image" Target="../media/image1.png"/><Relationship Id="rId9"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hyperlink" Target="https://www.flglobal.org/training2021/" TargetMode="External"/><Relationship Id="rId3" Type="http://schemas.openxmlformats.org/officeDocument/2006/relationships/image" Target="../media/image6.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6.png"/><Relationship Id="rId7" Type="http://schemas.openxmlformats.org/officeDocument/2006/relationships/diagramData" Target="../diagrams/data8.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8.xml"/><Relationship Id="rId5" Type="http://schemas.openxmlformats.org/officeDocument/2006/relationships/image" Target="../media/image2.png"/><Relationship Id="rId10" Type="http://schemas.openxmlformats.org/officeDocument/2006/relationships/diagramColors" Target="../diagrams/colors8.xml"/><Relationship Id="rId4" Type="http://schemas.openxmlformats.org/officeDocument/2006/relationships/image" Target="../media/image1.png"/><Relationship Id="rId9"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6.png"/><Relationship Id="rId7" Type="http://schemas.openxmlformats.org/officeDocument/2006/relationships/diagramData" Target="../diagrams/data9.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9.xml"/><Relationship Id="rId5" Type="http://schemas.openxmlformats.org/officeDocument/2006/relationships/image" Target="../media/image2.png"/><Relationship Id="rId10" Type="http://schemas.openxmlformats.org/officeDocument/2006/relationships/diagramColors" Target="../diagrams/colors9.xml"/><Relationship Id="rId4" Type="http://schemas.openxmlformats.org/officeDocument/2006/relationships/image" Target="../media/image1.png"/><Relationship Id="rId9"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6.png"/><Relationship Id="rId7" Type="http://schemas.openxmlformats.org/officeDocument/2006/relationships/diagramData" Target="../diagrams/data10.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10.xml"/><Relationship Id="rId5" Type="http://schemas.openxmlformats.org/officeDocument/2006/relationships/image" Target="../media/image2.png"/><Relationship Id="rId10" Type="http://schemas.openxmlformats.org/officeDocument/2006/relationships/diagramColors" Target="../diagrams/colors10.xml"/><Relationship Id="rId4" Type="http://schemas.openxmlformats.org/officeDocument/2006/relationships/image" Target="../media/image1.png"/><Relationship Id="rId9"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7.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4.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C0aWBcnB4vs?feature=oembed"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hyperlink" Target="https://www.youtube.com/watch?v=C0aWBcnB4vs" TargetMode="Externa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6.png"/><Relationship Id="rId7"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1.xml"/><Relationship Id="rId5" Type="http://schemas.openxmlformats.org/officeDocument/2006/relationships/image" Target="../media/image2.png"/><Relationship Id="rId10" Type="http://schemas.openxmlformats.org/officeDocument/2006/relationships/diagramColors" Target="../diagrams/colors1.xml"/><Relationship Id="rId4" Type="http://schemas.openxmlformats.org/officeDocument/2006/relationships/image" Target="../media/image1.png"/><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6.png"/><Relationship Id="rId7" Type="http://schemas.openxmlformats.org/officeDocument/2006/relationships/diagramData" Target="../diagrams/data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2.xml"/><Relationship Id="rId5" Type="http://schemas.openxmlformats.org/officeDocument/2006/relationships/image" Target="../media/image2.png"/><Relationship Id="rId10" Type="http://schemas.openxmlformats.org/officeDocument/2006/relationships/diagramColors" Target="../diagrams/colors2.xml"/><Relationship Id="rId4" Type="http://schemas.openxmlformats.org/officeDocument/2006/relationships/image" Target="../media/image1.png"/><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13" Type="http://schemas.microsoft.com/office/2007/relationships/hdphoto" Target="../media/hdphoto1.wdp"/><Relationship Id="rId3" Type="http://schemas.openxmlformats.org/officeDocument/2006/relationships/image" Target="../media/image6.png"/><Relationship Id="rId7" Type="http://schemas.openxmlformats.org/officeDocument/2006/relationships/diagramData" Target="../diagrams/data3.xml"/><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3.xml"/><Relationship Id="rId5" Type="http://schemas.openxmlformats.org/officeDocument/2006/relationships/image" Target="../media/image2.png"/><Relationship Id="rId10" Type="http://schemas.openxmlformats.org/officeDocument/2006/relationships/diagramColors" Target="../diagrams/colors3.xml"/><Relationship Id="rId4" Type="http://schemas.openxmlformats.org/officeDocument/2006/relationships/image" Target="../media/image1.png"/><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6.png"/><Relationship Id="rId7" Type="http://schemas.openxmlformats.org/officeDocument/2006/relationships/diagramData" Target="../diagrams/data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4.xml"/><Relationship Id="rId5" Type="http://schemas.openxmlformats.org/officeDocument/2006/relationships/image" Target="../media/image2.png"/><Relationship Id="rId10" Type="http://schemas.openxmlformats.org/officeDocument/2006/relationships/diagramColors" Target="../diagrams/colors4.xml"/><Relationship Id="rId4" Type="http://schemas.openxmlformats.org/officeDocument/2006/relationships/image" Target="../media/image1.png"/><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6.png"/><Relationship Id="rId7" Type="http://schemas.openxmlformats.org/officeDocument/2006/relationships/diagramData" Target="../diagrams/data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5.xml"/><Relationship Id="rId5" Type="http://schemas.openxmlformats.org/officeDocument/2006/relationships/image" Target="../media/image2.png"/><Relationship Id="rId10" Type="http://schemas.openxmlformats.org/officeDocument/2006/relationships/diagramColors" Target="../diagrams/colors5.xml"/><Relationship Id="rId4" Type="http://schemas.openxmlformats.org/officeDocument/2006/relationships/image" Target="../media/image1.png"/><Relationship Id="rId9"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2895851"/>
            <a:ext cx="9259269" cy="33239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4800" b="1" i="0" u="none" strike="noStrike" cap="none" dirty="0">
                <a:solidFill>
                  <a:srgbClr val="FB8709"/>
                </a:solidFill>
                <a:latin typeface="Arial"/>
                <a:ea typeface="Arial"/>
                <a:cs typeface="Arial"/>
                <a:sym typeface="Arial"/>
              </a:rPr>
              <a:t>Ενότητα 2: Η προσέγγιση της αν</a:t>
            </a:r>
            <a:r>
              <a:rPr lang="el-GR" sz="4800" b="1" i="0" u="none" strike="noStrike" cap="none" dirty="0" err="1">
                <a:solidFill>
                  <a:srgbClr val="FB8709"/>
                </a:solidFill>
                <a:latin typeface="Arial"/>
                <a:ea typeface="Arial"/>
                <a:cs typeface="Arial"/>
                <a:sym typeface="Arial"/>
              </a:rPr>
              <a:t>εστραμμ</a:t>
            </a:r>
            <a:r>
              <a:rPr lang="en-GB" sz="4800" b="1" i="0" u="none" strike="noStrike" cap="none" dirty="0" err="1">
                <a:solidFill>
                  <a:srgbClr val="FB8709"/>
                </a:solidFill>
                <a:latin typeface="Arial"/>
                <a:ea typeface="Arial"/>
                <a:cs typeface="Arial"/>
                <a:sym typeface="Arial"/>
              </a:rPr>
              <a:t>ένης</a:t>
            </a:r>
            <a:r>
              <a:rPr lang="en-GB" sz="4800" b="1" i="0" u="none" strike="noStrike" cap="none" dirty="0">
                <a:solidFill>
                  <a:srgbClr val="FB8709"/>
                </a:solidFill>
                <a:latin typeface="Arial"/>
                <a:ea typeface="Arial"/>
                <a:cs typeface="Arial"/>
                <a:sym typeface="Arial"/>
              </a:rPr>
              <a:t> τάξης</a:t>
            </a:r>
            <a:endParaRPr lang="en-GB" sz="4800" b="1" dirty="0">
              <a:solidFill>
                <a:srgbClr val="FB8709"/>
              </a:solidFill>
            </a:endParaRPr>
          </a:p>
          <a:p>
            <a:pPr marL="0" marR="0" lvl="0" indent="0" algn="l" rtl="0">
              <a:spcBef>
                <a:spcPts val="0"/>
              </a:spcBef>
              <a:spcAft>
                <a:spcPts val="0"/>
              </a:spcAft>
              <a:buNone/>
            </a:pPr>
            <a:r>
              <a:rPr lang="el-GR" sz="4800" b="1" dirty="0">
                <a:solidFill>
                  <a:srgbClr val="033C5B"/>
                </a:solidFill>
              </a:rPr>
              <a:t>Μάθημα </a:t>
            </a:r>
            <a:r>
              <a:rPr lang="en-GB" sz="4800" b="1" i="0" u="none" strike="noStrike" cap="none" dirty="0">
                <a:solidFill>
                  <a:srgbClr val="033C5B"/>
                </a:solidFill>
                <a:latin typeface="Arial"/>
                <a:ea typeface="Arial"/>
                <a:cs typeface="Arial"/>
                <a:sym typeface="Arial"/>
              </a:rPr>
              <a:t>4: Κλιμάκωση και διατήρηση του μοντέλου της αν</a:t>
            </a:r>
            <a:r>
              <a:rPr lang="el-GR" sz="4800" b="1" i="0" u="none" strike="noStrike" cap="none" dirty="0" err="1">
                <a:solidFill>
                  <a:srgbClr val="033C5B"/>
                </a:solidFill>
                <a:latin typeface="Arial"/>
                <a:ea typeface="Arial"/>
                <a:cs typeface="Arial"/>
                <a:sym typeface="Arial"/>
              </a:rPr>
              <a:t>εστραμ</a:t>
            </a:r>
            <a:r>
              <a:rPr lang="en-GB" sz="4800" b="1" i="0" u="none" strike="noStrike" cap="none" dirty="0" err="1">
                <a:solidFill>
                  <a:srgbClr val="033C5B"/>
                </a:solidFill>
                <a:latin typeface="Arial"/>
                <a:ea typeface="Arial"/>
                <a:cs typeface="Arial"/>
                <a:sym typeface="Arial"/>
              </a:rPr>
              <a:t>μένης</a:t>
            </a:r>
            <a:r>
              <a:rPr lang="en-GB" sz="4800" b="1" i="0" u="none" strike="noStrike" cap="none" dirty="0">
                <a:solidFill>
                  <a:srgbClr val="033C5B"/>
                </a:solidFill>
                <a:latin typeface="Arial"/>
                <a:ea typeface="Arial"/>
                <a:cs typeface="Arial"/>
                <a:sym typeface="Arial"/>
              </a:rPr>
              <a:t> τάξης</a:t>
            </a: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3499">
                <a:solidFill>
                  <a:srgbClr val="053249"/>
                </a:solidFill>
                <a:latin typeface="Arial"/>
                <a:ea typeface="Arial"/>
                <a:cs typeface="Arial"/>
                <a:sym typeface="Arial"/>
              </a:rPr>
              <a:t>CollaboratiVET Πρόγραμμα σπουδών για καθηγητές/εκπαιδευτές/εκπαιδευτικούς ΕΕΚ </a:t>
            </a:r>
            <a:endParaRPr/>
          </a:p>
        </p:txBody>
      </p:sp>
      <p:pic>
        <p:nvPicPr>
          <p:cNvPr id="2" name="Picture 1">
            <a:extLst>
              <a:ext uri="{FF2B5EF4-FFF2-40B4-BE49-F238E27FC236}">
                <a16:creationId xmlns:a16="http://schemas.microsoft.com/office/drawing/2014/main" id="{4F3AA70E-5855-FAE8-2370-249544DE92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40381" y="9726649"/>
            <a:ext cx="1047619" cy="380952"/>
          </a:xfrm>
          <a:prstGeom prst="rect">
            <a:avLst/>
          </a:prstGeom>
        </p:spPr>
      </p:pic>
      <p:sp>
        <p:nvSpPr>
          <p:cNvPr id="3" name="TextBox 13">
            <a:extLst>
              <a:ext uri="{FF2B5EF4-FFF2-40B4-BE49-F238E27FC236}">
                <a16:creationId xmlns:a16="http://schemas.microsoft.com/office/drawing/2014/main" id="{4545275F-047C-B4DA-9037-D15C00A7320D}"/>
              </a:ext>
            </a:extLst>
          </p:cNvPr>
          <p:cNvSpPr txBox="1"/>
          <p:nvPr/>
        </p:nvSpPr>
        <p:spPr>
          <a:xfrm>
            <a:off x="4560353" y="8818700"/>
            <a:ext cx="6353724" cy="1263103"/>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2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050" b="0" i="0" u="none" strike="noStrike" cap="none" dirty="0">
              <a:solidFill>
                <a:srgbClr val="121212"/>
              </a:solidFill>
              <a:latin typeface="Arial"/>
              <a:ea typeface="Arial"/>
              <a:cs typeface="Arial"/>
              <a:sym typeface="Arial"/>
            </a:endParaRPr>
          </a:p>
        </p:txBody>
      </p:sp>
      <p:pic>
        <p:nvPicPr>
          <p:cNvPr id="4" name="Picture 3" descr="A group of people sitting at a table&#10;&#10;Description automatically generated">
            <a:extLst>
              <a:ext uri="{FF2B5EF4-FFF2-40B4-BE49-F238E27FC236}">
                <a16:creationId xmlns:a16="http://schemas.microsoft.com/office/drawing/2014/main" id="{9497E268-6A5B-9020-4A33-8DDB95B556E4}"/>
              </a:ext>
            </a:extLst>
          </p:cNvPr>
          <p:cNvPicPr>
            <a:picLocks noChangeAspect="1"/>
          </p:cNvPicPr>
          <p:nvPr/>
        </p:nvPicPr>
        <p:blipFill>
          <a:blip r:embed="rId6"/>
          <a:srcRect r="59736" b="14882"/>
          <a:stretch/>
        </p:blipFill>
        <p:spPr>
          <a:xfrm>
            <a:off x="10849375" y="777949"/>
            <a:ext cx="6515473" cy="7747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8">
          <a:extLst>
            <a:ext uri="{FF2B5EF4-FFF2-40B4-BE49-F238E27FC236}">
              <a16:creationId xmlns:a16="http://schemas.microsoft.com/office/drawing/2014/main" id="{ED5299D1-92B1-2612-8131-3632A44BC6FB}"/>
            </a:ext>
          </a:extLst>
        </p:cNvPr>
        <p:cNvGrpSpPr/>
        <p:nvPr/>
      </p:nvGrpSpPr>
      <p:grpSpPr>
        <a:xfrm>
          <a:off x="0" y="0"/>
          <a:ext cx="0" cy="0"/>
          <a:chOff x="0" y="0"/>
          <a:chExt cx="0" cy="0"/>
        </a:xfrm>
      </p:grpSpPr>
      <p:sp>
        <p:nvSpPr>
          <p:cNvPr id="689" name="Google Shape;689;p36">
            <a:extLst>
              <a:ext uri="{FF2B5EF4-FFF2-40B4-BE49-F238E27FC236}">
                <a16:creationId xmlns:a16="http://schemas.microsoft.com/office/drawing/2014/main" id="{0846672A-D930-CD1F-7E2B-1E35646769DD}"/>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0" name="Google Shape;690;p36">
            <a:extLst>
              <a:ext uri="{FF2B5EF4-FFF2-40B4-BE49-F238E27FC236}">
                <a16:creationId xmlns:a16="http://schemas.microsoft.com/office/drawing/2014/main" id="{DFD060FA-944E-BDFF-0350-636143CB9A43}"/>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1" name="Google Shape;691;p36">
            <a:extLst>
              <a:ext uri="{FF2B5EF4-FFF2-40B4-BE49-F238E27FC236}">
                <a16:creationId xmlns:a16="http://schemas.microsoft.com/office/drawing/2014/main" id="{65DCB011-0C7A-7237-37EB-850AB3EEBEFA}"/>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2" name="Google Shape;692;p36">
            <a:extLst>
              <a:ext uri="{FF2B5EF4-FFF2-40B4-BE49-F238E27FC236}">
                <a16:creationId xmlns:a16="http://schemas.microsoft.com/office/drawing/2014/main" id="{AC9DF672-486F-E9B2-3437-97EE28BF589E}"/>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3" name="Google Shape;693;p36">
            <a:extLst>
              <a:ext uri="{FF2B5EF4-FFF2-40B4-BE49-F238E27FC236}">
                <a16:creationId xmlns:a16="http://schemas.microsoft.com/office/drawing/2014/main" id="{F6333B69-321D-DDFF-EABB-278CB85B51F0}"/>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4" name="Google Shape;694;p36">
            <a:extLst>
              <a:ext uri="{FF2B5EF4-FFF2-40B4-BE49-F238E27FC236}">
                <a16:creationId xmlns:a16="http://schemas.microsoft.com/office/drawing/2014/main" id="{4C6302D1-238D-83D1-DD34-AF74A6D7313D}"/>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5" name="Google Shape;695;p36">
            <a:extLst>
              <a:ext uri="{FF2B5EF4-FFF2-40B4-BE49-F238E27FC236}">
                <a16:creationId xmlns:a16="http://schemas.microsoft.com/office/drawing/2014/main" id="{394A4000-B330-1D65-955F-FD4A8738DF5D}"/>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6" name="Google Shape;696;p36">
            <a:extLst>
              <a:ext uri="{FF2B5EF4-FFF2-40B4-BE49-F238E27FC236}">
                <a16:creationId xmlns:a16="http://schemas.microsoft.com/office/drawing/2014/main" id="{8563157C-4E7A-DCA5-89C0-1AC16BD66B41}"/>
              </a:ext>
            </a:extLst>
          </p:cNvPr>
          <p:cNvSpPr txBox="1"/>
          <p:nvPr/>
        </p:nvSpPr>
        <p:spPr>
          <a:xfrm>
            <a:off x="508526" y="1247236"/>
            <a:ext cx="7725946"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000" b="1" i="0" u="none" strike="noStrike" cap="none" dirty="0">
                <a:solidFill>
                  <a:srgbClr val="033C5B"/>
                </a:solidFill>
                <a:latin typeface="Arial"/>
                <a:ea typeface="Arial"/>
                <a:cs typeface="Arial"/>
                <a:sym typeface="Arial"/>
              </a:rPr>
              <a:t>Τυποποίηση της προσέγγισης της ανεστραμμένης τάξης</a:t>
            </a:r>
          </a:p>
          <a:p>
            <a:pPr marL="0" marR="0" lvl="0" indent="0" algn="l" rtl="0">
              <a:spcBef>
                <a:spcPts val="0"/>
              </a:spcBef>
              <a:spcAft>
                <a:spcPts val="0"/>
              </a:spcAft>
              <a:buClr>
                <a:srgbClr val="033C5B"/>
              </a:buClr>
              <a:buSzPts val="4000"/>
              <a:buFont typeface="Arial"/>
              <a:buNone/>
            </a:pPr>
            <a:r>
              <a:rPr lang="en-GB" sz="3200" b="1" i="1" dirty="0">
                <a:solidFill>
                  <a:srgbClr val="033C5B"/>
                </a:solidFill>
              </a:rPr>
              <a:t>Κατάλογος ελέγχου</a:t>
            </a:r>
            <a:endParaRPr sz="3200" b="1" i="1" u="none" strike="noStrike" cap="none" dirty="0">
              <a:solidFill>
                <a:srgbClr val="033C5B"/>
              </a:solidFill>
              <a:sym typeface="Arial"/>
            </a:endParaRPr>
          </a:p>
        </p:txBody>
      </p:sp>
      <p:sp>
        <p:nvSpPr>
          <p:cNvPr id="700" name="Google Shape;700;p36">
            <a:extLst>
              <a:ext uri="{FF2B5EF4-FFF2-40B4-BE49-F238E27FC236}">
                <a16:creationId xmlns:a16="http://schemas.microsoft.com/office/drawing/2014/main" id="{A6C1CB0E-1F10-B9F4-D96B-606961A5C8BB}"/>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67D0F958-446F-755D-B31D-82B31F9EA478}"/>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5F21B8DB-2984-7C34-E76E-F54ABD58B605}"/>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ACE69E74-46F3-C16D-83FD-58014F5D25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7" name="Rectangle 6">
            <a:extLst>
              <a:ext uri="{FF2B5EF4-FFF2-40B4-BE49-F238E27FC236}">
                <a16:creationId xmlns:a16="http://schemas.microsoft.com/office/drawing/2014/main" id="{E3A23DEF-367C-795E-4779-8440EB850F59}"/>
              </a:ext>
            </a:extLst>
          </p:cNvPr>
          <p:cNvSpPr/>
          <p:nvPr/>
        </p:nvSpPr>
        <p:spPr>
          <a:xfrm>
            <a:off x="508526" y="3217489"/>
            <a:ext cx="7447213" cy="4498055"/>
          </a:xfrm>
          <a:prstGeom prst="rect">
            <a:avLst/>
          </a:prstGeom>
        </p:spPr>
        <p:txBody>
          <a:bodyPr/>
          <a:lstStyle/>
          <a:p>
            <a:pPr>
              <a:buFont typeface="+mj-lt"/>
              <a:buAutoNum type="arabicPeriod"/>
            </a:pPr>
            <a:r>
              <a:rPr lang="en-GB" sz="1800" b="1" dirty="0"/>
              <a:t>Οδηγίες σχεδιασμού μαθημάτων</a:t>
            </a:r>
            <a:r>
              <a:rPr lang="en-GB" sz="1800" dirty="0"/>
              <a:t>:</a:t>
            </a:r>
          </a:p>
          <a:p>
            <a:pPr marL="742950" lvl="1" indent="-285750">
              <a:buFont typeface="+mj-lt"/>
              <a:buAutoNum type="arabicPeriod"/>
            </a:pPr>
            <a:r>
              <a:rPr lang="en-GB" sz="1800" dirty="0"/>
              <a:t>Τυποποιήστε το περιεχόμενο πριν από την τάξη (π.χ. βίντεο, αναγνώσεις) σε όλα τα μαθήματα.</a:t>
            </a:r>
          </a:p>
          <a:p>
            <a:pPr marL="742950" lvl="1" indent="-285750">
              <a:buFont typeface="+mj-lt"/>
              <a:buAutoNum type="arabicPeriod"/>
            </a:pPr>
            <a:r>
              <a:rPr lang="en-GB" sz="1800" dirty="0"/>
              <a:t>Δημιουργήστε μια συνεπή μορφή για τις δραστηριότητες μέσα στην τάξη, εστιάζοντας στην εμπλοκή και τη συνεργασία.</a:t>
            </a:r>
          </a:p>
          <a:p>
            <a:pPr marL="742950" lvl="1" indent="-285750">
              <a:buFont typeface="+mj-lt"/>
              <a:buAutoNum type="arabicPeriod"/>
            </a:pPr>
            <a:r>
              <a:rPr lang="en-GB" sz="1800" dirty="0"/>
              <a:t>Διασφαλίστε ότι οι αξιολογήσεις ευθυγραμμίζονται με τους στόχους του μαθήματος και τους στόχους της ανεστραμμένης τάξης.</a:t>
            </a:r>
          </a:p>
          <a:p>
            <a:pPr>
              <a:buFont typeface="+mj-lt"/>
              <a:buAutoNum type="arabicPeriod"/>
            </a:pPr>
            <a:r>
              <a:rPr lang="en-GB" sz="1800" b="1" dirty="0"/>
              <a:t>Ρόλοι και ευθύνες των εκπαιδευτικών</a:t>
            </a:r>
            <a:r>
              <a:rPr lang="en-GB" sz="1800" dirty="0"/>
              <a:t>:</a:t>
            </a:r>
          </a:p>
          <a:p>
            <a:pPr marL="742950" lvl="1" indent="-285750">
              <a:buFont typeface="+mj-lt"/>
              <a:buAutoNum type="arabicPeriod"/>
            </a:pPr>
            <a:r>
              <a:rPr lang="en-GB" sz="1800" dirty="0"/>
              <a:t>Καθορίστε με σαφήνεια το ρόλο των εκπαιδευτικών ως διευκολυντών και όχι ως διδασκόντων.</a:t>
            </a:r>
          </a:p>
          <a:p>
            <a:pPr marL="742950" lvl="1" indent="-285750">
              <a:buFont typeface="+mj-lt"/>
              <a:buAutoNum type="arabicPeriod"/>
            </a:pPr>
            <a:r>
              <a:rPr lang="en-GB" sz="1800" dirty="0"/>
              <a:t>Αναθέστε αρμοδιότητες για τη δημιουργία περιεχομένου, την ανατροφοδότηση των μαθητών και την καθοδήγηση στην τάξη.</a:t>
            </a:r>
          </a:p>
          <a:p>
            <a:pPr>
              <a:buFont typeface="+mj-lt"/>
              <a:buAutoNum type="arabicPeriod"/>
            </a:pPr>
            <a:r>
              <a:rPr lang="en-GB" sz="1800" b="1" dirty="0"/>
              <a:t>Κριτήρια αξιολόγησης</a:t>
            </a:r>
            <a:r>
              <a:rPr lang="en-GB" sz="1800" dirty="0"/>
              <a:t>:</a:t>
            </a:r>
          </a:p>
          <a:p>
            <a:pPr marL="742950" lvl="1" indent="-285750">
              <a:buFont typeface="+mj-lt"/>
              <a:buAutoNum type="arabicPeriod"/>
            </a:pPr>
            <a:r>
              <a:rPr lang="en-GB" sz="1800" dirty="0"/>
              <a:t>Ανάπτυξη κριτηρίων αναφοράς για την αξιολόγηση της εμπλοκής, της κατανόησης και της συνεργασίας των μαθητών.</a:t>
            </a:r>
          </a:p>
          <a:p>
            <a:pPr marL="742950" lvl="1" indent="-285750">
              <a:buFont typeface="+mj-lt"/>
              <a:buAutoNum type="arabicPeriod"/>
            </a:pPr>
            <a:r>
              <a:rPr lang="en-GB" sz="1800" dirty="0"/>
              <a:t>Δημιουργήστε ρουμπρίκες για την αξιολόγηση της αποτελεσματικότητας του μοντέλου "flipped" σε διαφορετικά μαθήματα ή τμήματα.</a:t>
            </a:r>
          </a:p>
        </p:txBody>
      </p:sp>
      <p:pic>
        <p:nvPicPr>
          <p:cNvPr id="10" name="Picture 9" descr="A diagram of a class&#10;&#10;Description automatically generated">
            <a:extLst>
              <a:ext uri="{FF2B5EF4-FFF2-40B4-BE49-F238E27FC236}">
                <a16:creationId xmlns:a16="http://schemas.microsoft.com/office/drawing/2014/main" id="{9DCE2003-B354-1DBC-CD25-3088EDE76AFB}"/>
              </a:ext>
            </a:extLst>
          </p:cNvPr>
          <p:cNvPicPr>
            <a:picLocks noChangeAspect="1"/>
          </p:cNvPicPr>
          <p:nvPr/>
        </p:nvPicPr>
        <p:blipFill>
          <a:blip r:embed="rId7"/>
          <a:stretch>
            <a:fillRect/>
          </a:stretch>
        </p:blipFill>
        <p:spPr>
          <a:xfrm>
            <a:off x="7959240" y="1429322"/>
            <a:ext cx="9465525" cy="7192181"/>
          </a:xfrm>
          <a:prstGeom prst="rect">
            <a:avLst/>
          </a:prstGeom>
        </p:spPr>
      </p:pic>
      <p:sp>
        <p:nvSpPr>
          <p:cNvPr id="12" name="TextBox 11">
            <a:extLst>
              <a:ext uri="{FF2B5EF4-FFF2-40B4-BE49-F238E27FC236}">
                <a16:creationId xmlns:a16="http://schemas.microsoft.com/office/drawing/2014/main" id="{6E027908-037E-476F-1C75-C4EC8A321C0B}"/>
              </a:ext>
            </a:extLst>
          </p:cNvPr>
          <p:cNvSpPr txBox="1"/>
          <p:nvPr/>
        </p:nvSpPr>
        <p:spPr>
          <a:xfrm>
            <a:off x="7925443" y="7238490"/>
            <a:ext cx="4807918" cy="646331"/>
          </a:xfrm>
          <a:prstGeom prst="rect">
            <a:avLst/>
          </a:prstGeom>
          <a:noFill/>
        </p:spPr>
        <p:txBody>
          <a:bodyPr wrap="square">
            <a:spAutoFit/>
          </a:bodyPr>
          <a:lstStyle/>
          <a:p>
            <a:r>
              <a:rPr lang="en-GB" sz="1200" i="1" dirty="0"/>
              <a:t>Πηγή: </a:t>
            </a:r>
            <a:r>
              <a:rPr lang="en-BE" sz="1200" i="1" dirty="0">
                <a:hlinkClick r:id="rId8"/>
              </a:rPr>
              <a:t>https:</a:t>
            </a:r>
            <a:r>
              <a:rPr lang="en-GB" sz="1200" i="1" dirty="0"/>
              <a:t>//www.frontiersin.org/journals/education/articles/10.3389/feduc.2024.1382948/full </a:t>
            </a:r>
            <a:endParaRPr lang="en-BE" sz="1200" i="1" dirty="0"/>
          </a:p>
        </p:txBody>
      </p:sp>
      <p:sp>
        <p:nvSpPr>
          <p:cNvPr id="6" name="TextBox 5">
            <a:extLst>
              <a:ext uri="{FF2B5EF4-FFF2-40B4-BE49-F238E27FC236}">
                <a16:creationId xmlns:a16="http://schemas.microsoft.com/office/drawing/2014/main" id="{8B7E6EA1-30D2-6EAF-14A3-18C2A98E8BF6}"/>
              </a:ext>
            </a:extLst>
          </p:cNvPr>
          <p:cNvSpPr txBox="1"/>
          <p:nvPr/>
        </p:nvSpPr>
        <p:spPr>
          <a:xfrm>
            <a:off x="5162180" y="8907732"/>
            <a:ext cx="10425419" cy="1264257"/>
          </a:xfrm>
          <a:prstGeom prst="rect">
            <a:avLst/>
          </a:prstGeom>
          <a:noFill/>
        </p:spPr>
        <p:txBody>
          <a:bodyPr wrap="square">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755653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9" name="Google Shape;729;p3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30" name="Google Shape;730;p3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31" name="Google Shape;731;p3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32" name="Google Shape;732;p3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33" name="Google Shape;733;p3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34" name="Google Shape;734;p3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35" name="Google Shape;735;p38"/>
          <p:cNvSpPr txBox="1"/>
          <p:nvPr/>
        </p:nvSpPr>
        <p:spPr>
          <a:xfrm>
            <a:off x="792000" y="1548000"/>
            <a:ext cx="15948000" cy="720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Συνταγή επιτυχίας...</a:t>
            </a:r>
            <a:endParaRPr sz="5400" b="1" i="0" u="none" strike="noStrike" cap="none" dirty="0">
              <a:solidFill>
                <a:srgbClr val="033C5B"/>
              </a:solidFill>
              <a:latin typeface="Arial"/>
              <a:ea typeface="Arial"/>
              <a:cs typeface="Arial"/>
              <a:sym typeface="Arial"/>
            </a:endParaRPr>
          </a:p>
        </p:txBody>
      </p:sp>
      <p:sp>
        <p:nvSpPr>
          <p:cNvPr id="740" name="Google Shape;740;p3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2A63D658-7924-C5A9-0C0F-BD07CDFB4E0E}"/>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C691D3A9-6861-36F0-8B14-184DC7DBE46E}"/>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46F9F333-E665-CD4D-5BB6-C92EEC4192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742" name="Google Shape;736;p38">
            <a:extLst>
              <a:ext uri="{FF2B5EF4-FFF2-40B4-BE49-F238E27FC236}">
                <a16:creationId xmlns:a16="http://schemas.microsoft.com/office/drawing/2014/main" id="{041D6B33-4FC8-8B85-45D7-50BB8E42B720}"/>
              </a:ext>
            </a:extLst>
          </p:cNvPr>
          <p:cNvGraphicFramePr/>
          <p:nvPr>
            <p:extLst>
              <p:ext uri="{D42A27DB-BD31-4B8C-83A1-F6EECF244321}">
                <p14:modId xmlns:p14="http://schemas.microsoft.com/office/powerpoint/2010/main" val="3250862235"/>
              </p:ext>
            </p:extLst>
          </p:nvPr>
        </p:nvGraphicFramePr>
        <p:xfrm>
          <a:off x="906810" y="2637428"/>
          <a:ext cx="16130931" cy="61811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5CE0A546-3189-E99E-9EF5-9D9561C1577E}"/>
              </a:ext>
            </a:extLst>
          </p:cNvPr>
          <p:cNvSpPr txBox="1"/>
          <p:nvPr/>
        </p:nvSpPr>
        <p:spPr>
          <a:xfrm>
            <a:off x="5162180" y="8907732"/>
            <a:ext cx="10425419" cy="1264257"/>
          </a:xfrm>
          <a:prstGeom prst="rect">
            <a:avLst/>
          </a:prstGeom>
          <a:noFill/>
        </p:spPr>
        <p:txBody>
          <a:bodyPr wrap="square">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3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6" name="Google Shape;746;p3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7" name="Google Shape;747;p3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8" name="Google Shape;748;p3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9" name="Google Shape;749;p3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50" name="Google Shape;750;p3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51" name="Google Shape;751;p3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52" name="Google Shape;752;p39"/>
          <p:cNvSpPr txBox="1"/>
          <p:nvPr/>
        </p:nvSpPr>
        <p:spPr>
          <a:xfrm>
            <a:off x="792000" y="1548000"/>
            <a:ext cx="15948000" cy="720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Πρόσθετα συστατικά...</a:t>
            </a:r>
            <a:endParaRPr sz="5400" b="1" i="0" u="none" strike="noStrike" cap="none" dirty="0">
              <a:solidFill>
                <a:srgbClr val="033C5B"/>
              </a:solidFill>
              <a:latin typeface="Arial"/>
              <a:ea typeface="Arial"/>
              <a:cs typeface="Arial"/>
              <a:sym typeface="Arial"/>
            </a:endParaRPr>
          </a:p>
        </p:txBody>
      </p:sp>
      <p:sp>
        <p:nvSpPr>
          <p:cNvPr id="757" name="Google Shape;757;p3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526303A5-D74C-2777-9808-5B59E11688AA}"/>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E08177F1-9084-C2AD-30AD-EA0110E131DA}"/>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2D398910-474F-771D-B4E2-C747F37A7A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761" name="Google Shape;753;p39">
            <a:extLst>
              <a:ext uri="{FF2B5EF4-FFF2-40B4-BE49-F238E27FC236}">
                <a16:creationId xmlns:a16="http://schemas.microsoft.com/office/drawing/2014/main" id="{9FF860C6-98C7-C362-CDCB-7556996ABB53}"/>
              </a:ext>
            </a:extLst>
          </p:cNvPr>
          <p:cNvGraphicFramePr/>
          <p:nvPr>
            <p:extLst>
              <p:ext uri="{D42A27DB-BD31-4B8C-83A1-F6EECF244321}">
                <p14:modId xmlns:p14="http://schemas.microsoft.com/office/powerpoint/2010/main" val="174669808"/>
              </p:ext>
            </p:extLst>
          </p:nvPr>
        </p:nvGraphicFramePr>
        <p:xfrm>
          <a:off x="705905" y="2396589"/>
          <a:ext cx="15948000" cy="60380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8B52EB94-3E23-F35F-D7A9-E59682B49FCC}"/>
              </a:ext>
            </a:extLst>
          </p:cNvPr>
          <p:cNvSpPr txBox="1"/>
          <p:nvPr/>
        </p:nvSpPr>
        <p:spPr>
          <a:xfrm>
            <a:off x="5162180" y="8907732"/>
            <a:ext cx="10425419" cy="1264257"/>
          </a:xfrm>
          <a:prstGeom prst="rect">
            <a:avLst/>
          </a:prstGeom>
          <a:noFill/>
        </p:spPr>
        <p:txBody>
          <a:bodyPr wrap="square">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40"/>
          <p:cNvSpPr txBox="1"/>
          <p:nvPr/>
        </p:nvSpPr>
        <p:spPr>
          <a:xfrm>
            <a:off x="3240000" y="7776000"/>
            <a:ext cx="13539600" cy="900000"/>
          </a:xfrm>
          <a:prstGeom prst="rect">
            <a:avLst/>
          </a:prstGeom>
          <a:solidFill>
            <a:srgbClr val="FDE9D8"/>
          </a:solidFill>
          <a:ln w="38100" cap="flat" cmpd="sng">
            <a:solidFill>
              <a:schemeClr val="lt1"/>
            </a:solidFill>
            <a:prstDash val="solid"/>
            <a:round/>
            <a:headEnd type="none" w="sm" len="sm"/>
            <a:tailEnd type="none" w="sm" len="sm"/>
          </a:ln>
        </p:spPr>
        <p:txBody>
          <a:bodyPr spcFirstLastPara="1" wrap="square" lIns="720000" tIns="45700" rIns="91425" bIns="45700" anchor="ctr" anchorCtr="0">
            <a:noAutofit/>
          </a:bodyPr>
          <a:lstStyle/>
          <a:p>
            <a:pPr marL="0" marR="0" lvl="0" indent="0" algn="l" rtl="0">
              <a:spcBef>
                <a:spcPts val="0"/>
              </a:spcBef>
              <a:spcAft>
                <a:spcPts val="0"/>
              </a:spcAft>
              <a:buNone/>
            </a:pPr>
            <a:r>
              <a:rPr lang="en-GB" sz="2400" dirty="0">
                <a:solidFill>
                  <a:srgbClr val="000000"/>
                </a:solidFill>
                <a:latin typeface="Arial"/>
                <a:ea typeface="Arial"/>
                <a:cs typeface="Arial"/>
                <a:sym typeface="Arial"/>
              </a:rPr>
              <a:t>... </a:t>
            </a:r>
            <a:r>
              <a:rPr lang="el-GR" sz="2400" dirty="0"/>
              <a:t>αξιολογήστε </a:t>
            </a:r>
            <a:r>
              <a:rPr lang="en-GB" sz="2400" b="0" i="0" u="none" strike="noStrike" cap="none" dirty="0" err="1">
                <a:solidFill>
                  <a:srgbClr val="000000"/>
                </a:solidFill>
                <a:latin typeface="Arial"/>
                <a:ea typeface="Arial"/>
                <a:cs typeface="Arial"/>
                <a:sym typeface="Arial"/>
              </a:rPr>
              <a:t>την</a:t>
            </a:r>
            <a:r>
              <a:rPr lang="en-GB" sz="2400" b="0" i="0" u="none" strike="noStrike" cap="none" dirty="0">
                <a:solidFill>
                  <a:srgbClr val="000000"/>
                </a:solidFill>
                <a:latin typeface="Arial"/>
                <a:ea typeface="Arial"/>
                <a:cs typeface="Arial"/>
                <a:sym typeface="Arial"/>
              </a:rPr>
              <a:t> απ</a:t>
            </a:r>
            <a:r>
              <a:rPr lang="en-GB" sz="2400" b="0" i="0" u="none" strike="noStrike" cap="none" dirty="0" err="1">
                <a:solidFill>
                  <a:srgbClr val="000000"/>
                </a:solidFill>
                <a:latin typeface="Arial"/>
                <a:ea typeface="Arial"/>
                <a:cs typeface="Arial"/>
                <a:sym typeface="Arial"/>
              </a:rPr>
              <a:t>οτελεσμ</a:t>
            </a:r>
            <a:r>
              <a:rPr lang="en-GB" sz="2400" b="0" i="0" u="none" strike="noStrike" cap="none" dirty="0">
                <a:solidFill>
                  <a:srgbClr val="000000"/>
                </a:solidFill>
                <a:latin typeface="Arial"/>
                <a:ea typeface="Arial"/>
                <a:cs typeface="Arial"/>
                <a:sym typeface="Arial"/>
              </a:rPr>
              <a:t>ατικότητα και </a:t>
            </a:r>
            <a:r>
              <a:rPr lang="el-GR" sz="2400" dirty="0"/>
              <a:t>προβείτε </a:t>
            </a:r>
            <a:r>
              <a:rPr lang="en-GB" sz="2400" b="0" i="0" u="none" strike="noStrike" cap="none" dirty="0" err="1">
                <a:solidFill>
                  <a:srgbClr val="000000"/>
                </a:solidFill>
                <a:latin typeface="Arial"/>
                <a:ea typeface="Arial"/>
                <a:cs typeface="Arial"/>
                <a:sym typeface="Arial"/>
              </a:rPr>
              <a:t>σε</a:t>
            </a:r>
            <a:r>
              <a:rPr lang="en-GB" sz="2400" b="0" i="0" u="none" strike="noStrike" cap="none" dirty="0">
                <a:solidFill>
                  <a:srgbClr val="000000"/>
                </a:solidFill>
                <a:latin typeface="Arial"/>
                <a:ea typeface="Arial"/>
                <a:cs typeface="Arial"/>
                <a:sym typeface="Arial"/>
              </a:rPr>
              <a:t> ενημερωμένες προσαρμογές για βελτιστοποιημένες μαθησιακές εμπειρίες.  </a:t>
            </a:r>
            <a:endParaRPr sz="2400" b="0" i="0" u="none" strike="noStrike" cap="none" dirty="0">
              <a:solidFill>
                <a:srgbClr val="000000"/>
              </a:solidFill>
              <a:latin typeface="Arial"/>
              <a:ea typeface="Arial"/>
              <a:cs typeface="Arial"/>
              <a:sym typeface="Arial"/>
            </a:endParaRPr>
          </a:p>
        </p:txBody>
      </p:sp>
      <p:sp>
        <p:nvSpPr>
          <p:cNvPr id="763" name="Google Shape;763;p40"/>
          <p:cNvSpPr txBox="1"/>
          <p:nvPr/>
        </p:nvSpPr>
        <p:spPr>
          <a:xfrm>
            <a:off x="3240000" y="7092000"/>
            <a:ext cx="13539600" cy="684000"/>
          </a:xfrm>
          <a:prstGeom prst="rect">
            <a:avLst/>
          </a:prstGeom>
          <a:solidFill>
            <a:srgbClr val="FDE9D8"/>
          </a:solidFill>
          <a:ln w="38100" cap="flat" cmpd="sng">
            <a:solidFill>
              <a:schemeClr val="lt1"/>
            </a:solidFill>
            <a:prstDash val="solid"/>
            <a:round/>
            <a:headEnd type="none" w="sm" len="sm"/>
            <a:tailEnd type="none" w="sm" len="sm"/>
          </a:ln>
        </p:spPr>
        <p:txBody>
          <a:bodyPr spcFirstLastPara="1" wrap="square" lIns="720000" tIns="45700" rIns="91425" bIns="45700" anchor="ctr" anchorCtr="0">
            <a:noAutofit/>
          </a:bodyPr>
          <a:lstStyle/>
          <a:p>
            <a:pPr marL="0" marR="0" lvl="0" indent="0" algn="l" rtl="0">
              <a:spcBef>
                <a:spcPts val="0"/>
              </a:spcBef>
              <a:spcAft>
                <a:spcPts val="0"/>
              </a:spcAft>
              <a:buNone/>
            </a:pPr>
            <a:r>
              <a:rPr lang="en-GB" sz="2400" dirty="0">
                <a:solidFill>
                  <a:srgbClr val="000000"/>
                </a:solidFill>
                <a:latin typeface="Arial"/>
                <a:ea typeface="Arial"/>
                <a:cs typeface="Arial"/>
                <a:sym typeface="Arial"/>
              </a:rPr>
              <a:t>... </a:t>
            </a:r>
            <a:r>
              <a:rPr lang="en-GB" sz="2400" b="0" i="0" u="none" strike="noStrike" cap="none" dirty="0" err="1">
                <a:solidFill>
                  <a:srgbClr val="000000"/>
                </a:solidFill>
                <a:latin typeface="Arial"/>
                <a:ea typeface="Arial"/>
                <a:cs typeface="Arial"/>
                <a:sym typeface="Arial"/>
              </a:rPr>
              <a:t>συλλέ</a:t>
            </a:r>
            <a:r>
              <a:rPr lang="el-GR" sz="2400" dirty="0" err="1"/>
              <a:t>ξτε</a:t>
            </a:r>
            <a:r>
              <a:rPr lang="en-GB" sz="2400" b="0" i="0" u="none" strike="noStrike" cap="none" dirty="0">
                <a:solidFill>
                  <a:srgbClr val="000000"/>
                </a:solidFill>
                <a:latin typeface="Arial"/>
                <a:ea typeface="Arial"/>
                <a:cs typeface="Arial"/>
                <a:sym typeface="Arial"/>
              </a:rPr>
              <a:t> </a:t>
            </a:r>
            <a:r>
              <a:rPr lang="en-GB" sz="2400" b="0" i="0" u="none" strike="noStrike" cap="none" dirty="0" err="1">
                <a:solidFill>
                  <a:srgbClr val="000000"/>
                </a:solidFill>
                <a:latin typeface="Arial"/>
                <a:ea typeface="Arial"/>
                <a:cs typeface="Arial"/>
                <a:sym typeface="Arial"/>
              </a:rPr>
              <a:t>δεδομέν</a:t>
            </a:r>
            <a:r>
              <a:rPr lang="en-GB" sz="2400" b="0" i="0" u="none" strike="noStrike" cap="none" dirty="0">
                <a:solidFill>
                  <a:srgbClr val="000000"/>
                </a:solidFill>
                <a:latin typeface="Arial"/>
                <a:ea typeface="Arial"/>
                <a:cs typeface="Arial"/>
                <a:sym typeface="Arial"/>
              </a:rPr>
              <a:t>α, ανατροφοδότηση και προβληματισμούς και από τις δύο συνιστώσες</a:t>
            </a:r>
            <a:r>
              <a:rPr lang="en-GB" sz="2400" dirty="0">
                <a:solidFill>
                  <a:srgbClr val="000000"/>
                </a:solidFill>
                <a:latin typeface="Arial"/>
                <a:ea typeface="Arial"/>
                <a:cs typeface="Arial"/>
                <a:sym typeface="Arial"/>
              </a:rPr>
              <a:t>.</a:t>
            </a:r>
            <a:endParaRPr sz="2400" b="0" i="0" u="none" strike="noStrike" cap="none" dirty="0">
              <a:solidFill>
                <a:srgbClr val="000000"/>
              </a:solidFill>
              <a:latin typeface="Arial"/>
              <a:ea typeface="Arial"/>
              <a:cs typeface="Arial"/>
              <a:sym typeface="Arial"/>
            </a:endParaRPr>
          </a:p>
        </p:txBody>
      </p:sp>
      <p:sp>
        <p:nvSpPr>
          <p:cNvPr id="764" name="Google Shape;764;p40"/>
          <p:cNvSpPr txBox="1"/>
          <p:nvPr/>
        </p:nvSpPr>
        <p:spPr>
          <a:xfrm>
            <a:off x="3240000" y="6408000"/>
            <a:ext cx="13539600" cy="684000"/>
          </a:xfrm>
          <a:prstGeom prst="rect">
            <a:avLst/>
          </a:prstGeom>
          <a:solidFill>
            <a:srgbClr val="FDE9D8"/>
          </a:solidFill>
          <a:ln w="38100" cap="flat" cmpd="sng">
            <a:solidFill>
              <a:schemeClr val="lt1"/>
            </a:solidFill>
            <a:prstDash val="solid"/>
            <a:round/>
            <a:headEnd type="none" w="sm" len="sm"/>
            <a:tailEnd type="none" w="sm" len="sm"/>
          </a:ln>
        </p:spPr>
        <p:txBody>
          <a:bodyPr spcFirstLastPara="1" wrap="square" lIns="720000" tIns="45700" rIns="91425" bIns="45700" anchor="ctr" anchorCtr="0">
            <a:noAutofit/>
          </a:bodyPr>
          <a:lstStyle/>
          <a:p>
            <a:pPr marL="0" marR="0" lvl="0" indent="0" algn="l" rtl="0">
              <a:spcBef>
                <a:spcPts val="0"/>
              </a:spcBef>
              <a:spcAft>
                <a:spcPts val="0"/>
              </a:spcAft>
              <a:buNone/>
            </a:pPr>
            <a:r>
              <a:rPr lang="en-GB" sz="2400">
                <a:solidFill>
                  <a:srgbClr val="000000"/>
                </a:solidFill>
                <a:latin typeface="Arial"/>
                <a:ea typeface="Arial"/>
                <a:cs typeface="Arial"/>
                <a:sym typeface="Arial"/>
              </a:rPr>
              <a:t>... </a:t>
            </a:r>
            <a:r>
              <a:rPr lang="en-GB" sz="2400" b="0" i="0" u="none" strike="noStrike" cap="none">
                <a:solidFill>
                  <a:srgbClr val="000000"/>
                </a:solidFill>
                <a:latin typeface="Arial"/>
                <a:ea typeface="Arial"/>
                <a:cs typeface="Arial"/>
                <a:sym typeface="Arial"/>
              </a:rPr>
              <a:t>καθοδήγηση, ενίσχυση και διαφοροποιημένη διδασκαλία για την υποστήριξη των αναγκών των μαθητών.</a:t>
            </a:r>
            <a:endParaRPr sz="2400" b="0" i="0" u="none" strike="noStrike" cap="none">
              <a:solidFill>
                <a:srgbClr val="000000"/>
              </a:solidFill>
              <a:latin typeface="Arial"/>
              <a:ea typeface="Arial"/>
              <a:cs typeface="Arial"/>
              <a:sym typeface="Arial"/>
            </a:endParaRPr>
          </a:p>
        </p:txBody>
      </p:sp>
      <p:sp>
        <p:nvSpPr>
          <p:cNvPr id="765" name="Google Shape;765;p40"/>
          <p:cNvSpPr txBox="1"/>
          <p:nvPr/>
        </p:nvSpPr>
        <p:spPr>
          <a:xfrm>
            <a:off x="3240000" y="5544000"/>
            <a:ext cx="13539600" cy="864000"/>
          </a:xfrm>
          <a:prstGeom prst="rect">
            <a:avLst/>
          </a:prstGeom>
          <a:solidFill>
            <a:srgbClr val="FDE9D8"/>
          </a:solidFill>
          <a:ln w="38100" cap="flat" cmpd="sng">
            <a:solidFill>
              <a:schemeClr val="lt1"/>
            </a:solidFill>
            <a:prstDash val="solid"/>
            <a:round/>
            <a:headEnd type="none" w="sm" len="sm"/>
            <a:tailEnd type="none" w="sm" len="sm"/>
          </a:ln>
        </p:spPr>
        <p:txBody>
          <a:bodyPr spcFirstLastPara="1" wrap="square" lIns="720000" tIns="45700" rIns="91425" bIns="45700" anchor="ctr" anchorCtr="0">
            <a:noAutofit/>
          </a:bodyPr>
          <a:lstStyle/>
          <a:p>
            <a:pPr marL="0" marR="0" lvl="0" indent="0" algn="l" rtl="0">
              <a:spcBef>
                <a:spcPts val="0"/>
              </a:spcBef>
              <a:spcAft>
                <a:spcPts val="0"/>
              </a:spcAft>
              <a:buNone/>
            </a:pPr>
            <a:r>
              <a:rPr lang="en-GB" sz="2400" dirty="0">
                <a:solidFill>
                  <a:srgbClr val="000000"/>
                </a:solidFill>
                <a:latin typeface="Arial"/>
                <a:ea typeface="Arial"/>
                <a:cs typeface="Arial"/>
                <a:sym typeface="Arial"/>
              </a:rPr>
              <a:t>... π</a:t>
            </a:r>
            <a:r>
              <a:rPr lang="en-GB" sz="2400" dirty="0" err="1">
                <a:solidFill>
                  <a:srgbClr val="000000"/>
                </a:solidFill>
                <a:latin typeface="Arial"/>
                <a:ea typeface="Arial"/>
                <a:cs typeface="Arial"/>
                <a:sym typeface="Arial"/>
              </a:rPr>
              <a:t>ροά</a:t>
            </a:r>
            <a:r>
              <a:rPr lang="el-GR" sz="2400" dirty="0" err="1"/>
              <a:t>γετε</a:t>
            </a:r>
            <a:r>
              <a:rPr lang="en-GB" sz="2400" dirty="0">
                <a:solidFill>
                  <a:srgbClr val="000000"/>
                </a:solidFill>
                <a:latin typeface="Arial"/>
                <a:ea typeface="Arial"/>
                <a:cs typeface="Arial"/>
                <a:sym typeface="Arial"/>
              </a:rPr>
              <a:t> </a:t>
            </a:r>
            <a:r>
              <a:rPr lang="en-GB" sz="2400" b="0" i="0" u="none" strike="noStrike" cap="none" dirty="0" err="1">
                <a:solidFill>
                  <a:srgbClr val="000000"/>
                </a:solidFill>
                <a:latin typeface="Arial"/>
                <a:ea typeface="Arial"/>
                <a:cs typeface="Arial"/>
                <a:sym typeface="Arial"/>
              </a:rPr>
              <a:t>τη</a:t>
            </a:r>
            <a:r>
              <a:rPr lang="en-GB" sz="2400" b="0" i="0" u="none" strike="noStrike" cap="none" dirty="0">
                <a:solidFill>
                  <a:srgbClr val="000000"/>
                </a:solidFill>
                <a:latin typeface="Arial"/>
                <a:ea typeface="Arial"/>
                <a:cs typeface="Arial"/>
                <a:sym typeface="Arial"/>
              </a:rPr>
              <a:t> βα</a:t>
            </a:r>
            <a:r>
              <a:rPr lang="en-GB" sz="2400" b="0" i="0" u="none" strike="noStrike" cap="none" dirty="0" err="1">
                <a:solidFill>
                  <a:srgbClr val="000000"/>
                </a:solidFill>
                <a:latin typeface="Arial"/>
                <a:ea typeface="Arial"/>
                <a:cs typeface="Arial"/>
                <a:sym typeface="Arial"/>
              </a:rPr>
              <a:t>θύτερη</a:t>
            </a:r>
            <a:r>
              <a:rPr lang="en-GB" sz="2400" b="0" i="0" u="none" strike="noStrike" cap="none" dirty="0">
                <a:solidFill>
                  <a:srgbClr val="000000"/>
                </a:solidFill>
                <a:latin typeface="Arial"/>
                <a:ea typeface="Arial"/>
                <a:cs typeface="Arial"/>
                <a:sym typeface="Arial"/>
              </a:rPr>
              <a:t> κατα</a:t>
            </a:r>
            <a:r>
              <a:rPr lang="en-GB" sz="2400" b="0" i="0" u="none" strike="noStrike" cap="none" dirty="0" err="1">
                <a:solidFill>
                  <a:srgbClr val="000000"/>
                </a:solidFill>
                <a:latin typeface="Arial"/>
                <a:ea typeface="Arial"/>
                <a:cs typeface="Arial"/>
                <a:sym typeface="Arial"/>
              </a:rPr>
              <a:t>νόηση</a:t>
            </a:r>
            <a:r>
              <a:rPr lang="en-GB" sz="2400" b="0" i="0" u="none" strike="noStrike" cap="none" dirty="0">
                <a:solidFill>
                  <a:srgbClr val="000000"/>
                </a:solidFill>
                <a:latin typeface="Arial"/>
                <a:ea typeface="Arial"/>
                <a:cs typeface="Arial"/>
                <a:sym typeface="Arial"/>
              </a:rPr>
              <a:t> και </a:t>
            </a:r>
            <a:r>
              <a:rPr lang="en-GB" sz="2400" b="0" i="0" u="none" strike="noStrike" cap="none" dirty="0" err="1">
                <a:solidFill>
                  <a:srgbClr val="000000"/>
                </a:solidFill>
                <a:latin typeface="Arial"/>
                <a:ea typeface="Arial"/>
                <a:cs typeface="Arial"/>
                <a:sym typeface="Arial"/>
              </a:rPr>
              <a:t>δι</a:t>
            </a:r>
            <a:r>
              <a:rPr lang="en-GB" sz="2400" b="0" i="0" u="none" strike="noStrike" cap="none" dirty="0">
                <a:solidFill>
                  <a:srgbClr val="000000"/>
                </a:solidFill>
                <a:latin typeface="Arial"/>
                <a:ea typeface="Arial"/>
                <a:cs typeface="Arial"/>
                <a:sym typeface="Arial"/>
              </a:rPr>
              <a:t>ατηρ</a:t>
            </a:r>
            <a:r>
              <a:rPr lang="el-GR" sz="2400" b="0" i="0" u="none" strike="noStrike" cap="none" dirty="0" err="1">
                <a:solidFill>
                  <a:srgbClr val="000000"/>
                </a:solidFill>
                <a:latin typeface="Arial"/>
                <a:ea typeface="Arial"/>
                <a:cs typeface="Arial"/>
                <a:sym typeface="Arial"/>
              </a:rPr>
              <a:t>ήστε</a:t>
            </a:r>
            <a:r>
              <a:rPr lang="en-GB" sz="2400" b="0" i="0" u="none" strike="noStrike" cap="none" dirty="0">
                <a:solidFill>
                  <a:srgbClr val="000000"/>
                </a:solidFill>
                <a:latin typeface="Arial"/>
                <a:ea typeface="Arial"/>
                <a:cs typeface="Arial"/>
                <a:sym typeface="Arial"/>
              </a:rPr>
              <a:t> το ενδιαφέρον.</a:t>
            </a:r>
            <a:endParaRPr sz="2400" b="0" i="0" u="none" strike="noStrike" cap="none" dirty="0">
              <a:solidFill>
                <a:srgbClr val="000000"/>
              </a:solidFill>
              <a:latin typeface="Arial"/>
              <a:ea typeface="Arial"/>
              <a:cs typeface="Arial"/>
              <a:sym typeface="Arial"/>
            </a:endParaRPr>
          </a:p>
        </p:txBody>
      </p:sp>
      <p:sp>
        <p:nvSpPr>
          <p:cNvPr id="766" name="Google Shape;766;p40"/>
          <p:cNvSpPr txBox="1"/>
          <p:nvPr/>
        </p:nvSpPr>
        <p:spPr>
          <a:xfrm>
            <a:off x="3240000" y="4680000"/>
            <a:ext cx="13539600" cy="864000"/>
          </a:xfrm>
          <a:prstGeom prst="rect">
            <a:avLst/>
          </a:prstGeom>
          <a:solidFill>
            <a:srgbClr val="FDE9D8"/>
          </a:solidFill>
          <a:ln w="38100" cap="flat" cmpd="sng">
            <a:solidFill>
              <a:schemeClr val="lt1"/>
            </a:solidFill>
            <a:prstDash val="solid"/>
            <a:round/>
            <a:headEnd type="none" w="sm" len="sm"/>
            <a:tailEnd type="none" w="sm" len="sm"/>
          </a:ln>
        </p:spPr>
        <p:txBody>
          <a:bodyPr spcFirstLastPara="1" wrap="square" lIns="720000" tIns="45700" rIns="91425" bIns="45700" anchor="ctr" anchorCtr="0">
            <a:noAutofit/>
          </a:bodyPr>
          <a:lstStyle/>
          <a:p>
            <a:pPr marL="0" marR="0" lvl="0" indent="0" algn="l" rtl="0">
              <a:spcBef>
                <a:spcPts val="0"/>
              </a:spcBef>
              <a:spcAft>
                <a:spcPts val="0"/>
              </a:spcAft>
              <a:buNone/>
            </a:pPr>
            <a:r>
              <a:rPr lang="en-GB" sz="2400">
                <a:solidFill>
                  <a:srgbClr val="000000"/>
                </a:solidFill>
                <a:latin typeface="Arial"/>
                <a:ea typeface="Arial"/>
                <a:cs typeface="Arial"/>
                <a:sym typeface="Arial"/>
              </a:rPr>
              <a:t>... </a:t>
            </a:r>
            <a:r>
              <a:rPr lang="en-GB" sz="2400" b="0" i="0" u="none" strike="noStrike" cap="none">
                <a:solidFill>
                  <a:srgbClr val="000000"/>
                </a:solidFill>
                <a:latin typeface="Arial"/>
                <a:ea typeface="Arial"/>
                <a:cs typeface="Arial"/>
                <a:sym typeface="Arial"/>
              </a:rPr>
              <a:t>σαφή και συνεπή επικοινωνία των προσδοκιών, των οδηγιών και της ανατροφοδότησης τόσο για τις διαδικτυακές όσο και για τις προσωπικές δραστηριότητες.</a:t>
            </a:r>
            <a:endParaRPr sz="2400" b="0" i="0" u="none" strike="noStrike" cap="none">
              <a:solidFill>
                <a:srgbClr val="000000"/>
              </a:solidFill>
              <a:latin typeface="Arial"/>
              <a:ea typeface="Arial"/>
              <a:cs typeface="Arial"/>
              <a:sym typeface="Arial"/>
            </a:endParaRPr>
          </a:p>
        </p:txBody>
      </p:sp>
      <p:sp>
        <p:nvSpPr>
          <p:cNvPr id="767" name="Google Shape;767;p40"/>
          <p:cNvSpPr txBox="1"/>
          <p:nvPr/>
        </p:nvSpPr>
        <p:spPr>
          <a:xfrm>
            <a:off x="3240000" y="3996000"/>
            <a:ext cx="13539600" cy="684000"/>
          </a:xfrm>
          <a:prstGeom prst="rect">
            <a:avLst/>
          </a:prstGeom>
          <a:solidFill>
            <a:srgbClr val="FDE9D8"/>
          </a:solidFill>
          <a:ln w="38100" cap="flat" cmpd="sng">
            <a:solidFill>
              <a:schemeClr val="lt1"/>
            </a:solidFill>
            <a:prstDash val="solid"/>
            <a:round/>
            <a:headEnd type="none" w="sm" len="sm"/>
            <a:tailEnd type="none" w="sm" len="sm"/>
          </a:ln>
        </p:spPr>
        <p:txBody>
          <a:bodyPr spcFirstLastPara="1" wrap="square" lIns="720000" tIns="45700" rIns="91425" bIns="45700" anchor="ctr" anchorCtr="0">
            <a:noAutofit/>
          </a:bodyPr>
          <a:lstStyle/>
          <a:p>
            <a:pPr marL="0" marR="0" lvl="0" indent="0" algn="l" rtl="0">
              <a:spcBef>
                <a:spcPts val="0"/>
              </a:spcBef>
              <a:spcAft>
                <a:spcPts val="0"/>
              </a:spcAft>
              <a:buNone/>
            </a:pPr>
            <a:r>
              <a:rPr lang="en-GB" sz="2400" dirty="0">
                <a:solidFill>
                  <a:srgbClr val="000000"/>
                </a:solidFill>
                <a:latin typeface="Arial"/>
                <a:ea typeface="Arial"/>
                <a:cs typeface="Arial"/>
                <a:sym typeface="Arial"/>
              </a:rPr>
              <a:t>... </a:t>
            </a:r>
            <a:r>
              <a:rPr lang="en-GB" sz="2400" b="0" i="0" u="none" strike="noStrike" cap="none" dirty="0" err="1">
                <a:solidFill>
                  <a:srgbClr val="000000"/>
                </a:solidFill>
                <a:latin typeface="Arial"/>
                <a:ea typeface="Arial"/>
                <a:cs typeface="Arial"/>
                <a:sym typeface="Arial"/>
              </a:rPr>
              <a:t>χρησιμο</a:t>
            </a:r>
            <a:r>
              <a:rPr lang="en-GB" sz="2400" b="0" i="0" u="none" strike="noStrike" cap="none" dirty="0">
                <a:solidFill>
                  <a:srgbClr val="000000"/>
                </a:solidFill>
                <a:latin typeface="Arial"/>
                <a:ea typeface="Arial"/>
                <a:cs typeface="Arial"/>
                <a:sym typeface="Arial"/>
              </a:rPr>
              <a:t>ποι</a:t>
            </a:r>
            <a:r>
              <a:rPr lang="el-GR" sz="2400" b="0" i="0" u="none" strike="noStrike" cap="none" dirty="0" err="1">
                <a:solidFill>
                  <a:srgbClr val="000000"/>
                </a:solidFill>
                <a:latin typeface="Arial"/>
                <a:ea typeface="Arial"/>
                <a:cs typeface="Arial"/>
                <a:sym typeface="Arial"/>
              </a:rPr>
              <a:t>ήστε</a:t>
            </a:r>
            <a:r>
              <a:rPr lang="en-GB" sz="2400" b="0" i="0" u="none" strike="noStrike" cap="none" dirty="0">
                <a:solidFill>
                  <a:srgbClr val="000000"/>
                </a:solidFill>
                <a:latin typeface="Arial"/>
                <a:ea typeface="Arial"/>
                <a:cs typeface="Arial"/>
                <a:sym typeface="Arial"/>
              </a:rPr>
              <a:t> </a:t>
            </a:r>
            <a:r>
              <a:rPr lang="en-GB" sz="2400" b="0" i="0" u="none" strike="noStrike" cap="none" dirty="0" err="1">
                <a:solidFill>
                  <a:srgbClr val="000000"/>
                </a:solidFill>
                <a:latin typeface="Arial"/>
                <a:ea typeface="Arial"/>
                <a:cs typeface="Arial"/>
                <a:sym typeface="Arial"/>
              </a:rPr>
              <a:t>εργ</a:t>
            </a:r>
            <a:r>
              <a:rPr lang="en-GB" sz="2400" b="0" i="0" u="none" strike="noStrike" cap="none" dirty="0">
                <a:solidFill>
                  <a:srgbClr val="000000"/>
                </a:solidFill>
                <a:latin typeface="Arial"/>
                <a:ea typeface="Arial"/>
                <a:cs typeface="Arial"/>
                <a:sym typeface="Arial"/>
              </a:rPr>
              <a:t>αλεία διαμορφωτικής και αθροιστικής αξιολόγησης και στις δύο συνιστώσες.</a:t>
            </a:r>
            <a:endParaRPr sz="2400" b="0" i="0" u="none" strike="noStrike" cap="none" dirty="0">
              <a:solidFill>
                <a:srgbClr val="000000"/>
              </a:solidFill>
              <a:latin typeface="Arial"/>
              <a:ea typeface="Arial"/>
              <a:cs typeface="Arial"/>
              <a:sym typeface="Arial"/>
            </a:endParaRPr>
          </a:p>
        </p:txBody>
      </p:sp>
      <p:sp>
        <p:nvSpPr>
          <p:cNvPr id="768" name="Google Shape;768;p40"/>
          <p:cNvSpPr txBox="1"/>
          <p:nvPr/>
        </p:nvSpPr>
        <p:spPr>
          <a:xfrm>
            <a:off x="3240000" y="3132000"/>
            <a:ext cx="13539600" cy="864000"/>
          </a:xfrm>
          <a:prstGeom prst="rect">
            <a:avLst/>
          </a:prstGeom>
          <a:solidFill>
            <a:srgbClr val="FDE9D8"/>
          </a:solidFill>
          <a:ln w="38100" cap="flat" cmpd="sng">
            <a:solidFill>
              <a:schemeClr val="lt1"/>
            </a:solidFill>
            <a:prstDash val="solid"/>
            <a:round/>
            <a:headEnd type="none" w="sm" len="sm"/>
            <a:tailEnd type="none" w="sm" len="sm"/>
          </a:ln>
        </p:spPr>
        <p:txBody>
          <a:bodyPr spcFirstLastPara="1" wrap="square" lIns="720000" tIns="45700" rIns="91425" bIns="45700" anchor="ctr" anchorCtr="0">
            <a:noAutofit/>
          </a:bodyPr>
          <a:lstStyle/>
          <a:p>
            <a:pPr marL="0" marR="0" lvl="0" indent="0" algn="l" rtl="0">
              <a:spcBef>
                <a:spcPts val="0"/>
              </a:spcBef>
              <a:spcAft>
                <a:spcPts val="0"/>
              </a:spcAft>
              <a:buNone/>
            </a:pPr>
            <a:r>
              <a:rPr lang="en-GB" sz="2400">
                <a:solidFill>
                  <a:srgbClr val="000000"/>
                </a:solidFill>
                <a:latin typeface="Arial"/>
                <a:ea typeface="Arial"/>
                <a:cs typeface="Arial"/>
                <a:sym typeface="Arial"/>
              </a:rPr>
              <a:t>... </a:t>
            </a:r>
            <a:r>
              <a:rPr lang="en-GB" sz="2400" b="0" i="0" u="none" strike="noStrike" cap="none">
                <a:solidFill>
                  <a:srgbClr val="000000"/>
                </a:solidFill>
                <a:latin typeface="Arial"/>
                <a:ea typeface="Arial"/>
                <a:cs typeface="Arial"/>
                <a:sym typeface="Arial"/>
              </a:rPr>
              <a:t>ευθυγραμμίστε τα διαδικτυακά και τα δια ζώσης στοιχεία με τους μαθησιακούς στόχους, τα αποτελέσματα και τα πρότυπα.</a:t>
            </a:r>
            <a:endParaRPr sz="2400" b="0" i="0" u="none" strike="noStrike" cap="none">
              <a:solidFill>
                <a:srgbClr val="000000"/>
              </a:solidFill>
              <a:latin typeface="Arial"/>
              <a:ea typeface="Arial"/>
              <a:cs typeface="Arial"/>
              <a:sym typeface="Arial"/>
            </a:endParaRPr>
          </a:p>
        </p:txBody>
      </p:sp>
      <p:sp>
        <p:nvSpPr>
          <p:cNvPr id="769" name="Google Shape;769;p4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0" name="Google Shape;770;p4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1" name="Google Shape;771;p4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2" name="Google Shape;772;p4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3" name="Google Shape;773;p4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4" name="Google Shape;774;p4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5" name="Google Shape;775;p4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6" name="Google Shape;776;p40"/>
          <p:cNvSpPr txBox="1"/>
          <p:nvPr/>
        </p:nvSpPr>
        <p:spPr>
          <a:xfrm>
            <a:off x="792000" y="1382767"/>
            <a:ext cx="15948000" cy="64018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Διασφάλιση της μακροπρόθεσμης επιτυχίας του μοντέλου </a:t>
            </a:r>
            <a:r>
              <a:rPr lang="el-GR" sz="5400" b="1" i="0" u="none" strike="noStrike" cap="none" dirty="0">
                <a:solidFill>
                  <a:srgbClr val="033C5B"/>
                </a:solidFill>
                <a:latin typeface="Arial"/>
                <a:ea typeface="Arial"/>
                <a:cs typeface="Arial"/>
                <a:sym typeface="Arial"/>
              </a:rPr>
              <a:t>της ανεστραμμένης τάξης</a:t>
            </a:r>
            <a:endParaRPr sz="5400" b="1" i="0" u="none" strike="noStrike" cap="none" dirty="0">
              <a:solidFill>
                <a:srgbClr val="033C5B"/>
              </a:solidFill>
              <a:latin typeface="Arial"/>
              <a:ea typeface="Arial"/>
              <a:cs typeface="Arial"/>
              <a:sym typeface="Arial"/>
            </a:endParaRPr>
          </a:p>
        </p:txBody>
      </p:sp>
      <p:sp>
        <p:nvSpPr>
          <p:cNvPr id="780" name="Google Shape;780;p4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1" name="Google Shape;781;p40"/>
          <p:cNvSpPr/>
          <p:nvPr/>
        </p:nvSpPr>
        <p:spPr>
          <a:xfrm>
            <a:off x="792000" y="3132000"/>
            <a:ext cx="2880000" cy="5616000"/>
          </a:xfrm>
          <a:prstGeom prst="roundRect">
            <a:avLst>
              <a:gd name="adj" fmla="val 16667"/>
            </a:avLst>
          </a:prstGeom>
          <a:gradFill>
            <a:gsLst>
              <a:gs pos="0">
                <a:srgbClr val="C86C1F"/>
              </a:gs>
              <a:gs pos="80000">
                <a:srgbClr val="FF8E29"/>
              </a:gs>
              <a:gs pos="100000">
                <a:srgbClr val="FF8D2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b="1" i="0" u="none" strike="noStrike" cap="none">
                <a:solidFill>
                  <a:schemeClr val="lt1"/>
                </a:solidFill>
                <a:latin typeface="Arial"/>
                <a:ea typeface="Arial"/>
                <a:cs typeface="Arial"/>
                <a:sym typeface="Arial"/>
              </a:rPr>
              <a:t>Στρατηγικές για βιώσιμη αποτελεσματικότητα</a:t>
            </a:r>
            <a:r>
              <a:rPr lang="en-GB" sz="2400" b="1">
                <a:solidFill>
                  <a:schemeClr val="lt1"/>
                </a:solidFill>
                <a:latin typeface="Arial"/>
                <a:ea typeface="Arial"/>
                <a:cs typeface="Arial"/>
                <a:sym typeface="Arial"/>
              </a:rPr>
              <a:t>...</a:t>
            </a:r>
            <a:endParaRPr sz="2400" b="1" i="0" u="none" strike="noStrike" cap="none">
              <a:solidFill>
                <a:schemeClr val="lt1"/>
              </a:solidFill>
              <a:latin typeface="Arial"/>
              <a:ea typeface="Arial"/>
              <a:cs typeface="Arial"/>
              <a:sym typeface="Arial"/>
            </a:endParaRPr>
          </a:p>
        </p:txBody>
      </p:sp>
      <p:sp>
        <p:nvSpPr>
          <p:cNvPr id="2" name="Freeform 11">
            <a:extLst>
              <a:ext uri="{FF2B5EF4-FFF2-40B4-BE49-F238E27FC236}">
                <a16:creationId xmlns:a16="http://schemas.microsoft.com/office/drawing/2014/main" id="{1B0F88F7-FA94-661F-C9A2-F31106DBE228}"/>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570B12D6-2AB6-8DC0-D47F-014322780B1D}"/>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0E0BB7A1-CF4E-2FBB-5121-D4C2546B95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TextBox 5">
            <a:extLst>
              <a:ext uri="{FF2B5EF4-FFF2-40B4-BE49-F238E27FC236}">
                <a16:creationId xmlns:a16="http://schemas.microsoft.com/office/drawing/2014/main" id="{23193644-C520-5520-B2D3-4138802222EA}"/>
              </a:ext>
            </a:extLst>
          </p:cNvPr>
          <p:cNvSpPr txBox="1"/>
          <p:nvPr/>
        </p:nvSpPr>
        <p:spPr>
          <a:xfrm>
            <a:off x="5162180" y="8907732"/>
            <a:ext cx="10425419" cy="1264257"/>
          </a:xfrm>
          <a:prstGeom prst="rect">
            <a:avLst/>
          </a:prstGeom>
          <a:noFill/>
        </p:spPr>
        <p:txBody>
          <a:bodyPr wrap="square">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1">
          <a:extLst>
            <a:ext uri="{FF2B5EF4-FFF2-40B4-BE49-F238E27FC236}">
              <a16:creationId xmlns:a16="http://schemas.microsoft.com/office/drawing/2014/main" id="{A6610A73-5577-44E5-745E-917A7AAB5843}"/>
            </a:ext>
          </a:extLst>
        </p:cNvPr>
        <p:cNvGrpSpPr/>
        <p:nvPr/>
      </p:nvGrpSpPr>
      <p:grpSpPr>
        <a:xfrm>
          <a:off x="0" y="0"/>
          <a:ext cx="0" cy="0"/>
          <a:chOff x="0" y="0"/>
          <a:chExt cx="0" cy="0"/>
        </a:xfrm>
      </p:grpSpPr>
      <p:sp>
        <p:nvSpPr>
          <p:cNvPr id="769" name="Google Shape;769;p40">
            <a:extLst>
              <a:ext uri="{FF2B5EF4-FFF2-40B4-BE49-F238E27FC236}">
                <a16:creationId xmlns:a16="http://schemas.microsoft.com/office/drawing/2014/main" id="{ACF67E07-C6A1-EE01-4947-A09B1FDB4B6D}"/>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0" name="Google Shape;770;p40">
            <a:extLst>
              <a:ext uri="{FF2B5EF4-FFF2-40B4-BE49-F238E27FC236}">
                <a16:creationId xmlns:a16="http://schemas.microsoft.com/office/drawing/2014/main" id="{7C047D63-616D-8CF0-47B0-B7085BE19F59}"/>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1" name="Google Shape;771;p40">
            <a:extLst>
              <a:ext uri="{FF2B5EF4-FFF2-40B4-BE49-F238E27FC236}">
                <a16:creationId xmlns:a16="http://schemas.microsoft.com/office/drawing/2014/main" id="{41E4D599-F6BE-78A9-A437-6D3B8A5A096E}"/>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2" name="Google Shape;772;p40">
            <a:extLst>
              <a:ext uri="{FF2B5EF4-FFF2-40B4-BE49-F238E27FC236}">
                <a16:creationId xmlns:a16="http://schemas.microsoft.com/office/drawing/2014/main" id="{61C667FF-4914-8CCA-DC92-DC06A771DF8B}"/>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3" name="Google Shape;773;p40">
            <a:extLst>
              <a:ext uri="{FF2B5EF4-FFF2-40B4-BE49-F238E27FC236}">
                <a16:creationId xmlns:a16="http://schemas.microsoft.com/office/drawing/2014/main" id="{E0DE1B31-C59A-04E8-1B45-77CAED7E9643}"/>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4" name="Google Shape;774;p40">
            <a:extLst>
              <a:ext uri="{FF2B5EF4-FFF2-40B4-BE49-F238E27FC236}">
                <a16:creationId xmlns:a16="http://schemas.microsoft.com/office/drawing/2014/main" id="{4697AB3E-F7FE-B6BE-ABD3-22D7DAF54AD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5" name="Google Shape;775;p40">
            <a:extLst>
              <a:ext uri="{FF2B5EF4-FFF2-40B4-BE49-F238E27FC236}">
                <a16:creationId xmlns:a16="http://schemas.microsoft.com/office/drawing/2014/main" id="{75ABD71A-4EBB-DA26-F534-254CC4E322D8}"/>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6" name="Google Shape;776;p40">
            <a:extLst>
              <a:ext uri="{FF2B5EF4-FFF2-40B4-BE49-F238E27FC236}">
                <a16:creationId xmlns:a16="http://schemas.microsoft.com/office/drawing/2014/main" id="{9174248A-652F-8AF0-2E4B-24257480BC62}"/>
              </a:ext>
            </a:extLst>
          </p:cNvPr>
          <p:cNvSpPr txBox="1"/>
          <p:nvPr/>
        </p:nvSpPr>
        <p:spPr>
          <a:xfrm>
            <a:off x="818920" y="2515478"/>
            <a:ext cx="15948000" cy="640182"/>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Η αν</a:t>
            </a:r>
            <a:r>
              <a:rPr lang="el-GR" sz="5400" b="1" i="0" u="none" strike="noStrike" cap="none" dirty="0">
                <a:solidFill>
                  <a:srgbClr val="033C5B"/>
                </a:solidFill>
                <a:latin typeface="Arial"/>
                <a:ea typeface="Arial"/>
                <a:cs typeface="Arial"/>
                <a:sym typeface="Arial"/>
              </a:rPr>
              <a:t>εστραμμένη</a:t>
            </a:r>
            <a:r>
              <a:rPr lang="en-GB" sz="5400" b="1" i="0" u="none" strike="noStrike" cap="none" dirty="0">
                <a:solidFill>
                  <a:srgbClr val="033C5B"/>
                </a:solidFill>
                <a:latin typeface="Arial"/>
                <a:ea typeface="Arial"/>
                <a:cs typeface="Arial"/>
                <a:sym typeface="Arial"/>
              </a:rPr>
              <a:t> τάξη δεν είναι μέθοδος διδασκαλίας που εξοικονομεί χρόνο!</a:t>
            </a:r>
          </a:p>
          <a:p>
            <a:pPr marL="0" marR="0" lvl="0" indent="0" algn="ctr" rtl="0">
              <a:spcBef>
                <a:spcPts val="0"/>
              </a:spcBef>
              <a:spcAft>
                <a:spcPts val="0"/>
              </a:spcAft>
              <a:buClr>
                <a:srgbClr val="033C5B"/>
              </a:buClr>
              <a:buSzPts val="4000"/>
              <a:buFont typeface="Arial"/>
              <a:buNone/>
            </a:pPr>
            <a:endParaRPr lang="en-GB" sz="5400" b="1" dirty="0">
              <a:solidFill>
                <a:srgbClr val="033C5B"/>
              </a:solidFill>
            </a:endParaRPr>
          </a:p>
          <a:p>
            <a:pPr marL="0" marR="0" lvl="0" indent="0" algn="ctr" rtl="0">
              <a:spcBef>
                <a:spcPts val="0"/>
              </a:spcBef>
              <a:spcAft>
                <a:spcPts val="0"/>
              </a:spcAft>
              <a:buClr>
                <a:srgbClr val="033C5B"/>
              </a:buClr>
              <a:buSzPts val="4000"/>
              <a:buFont typeface="Arial"/>
              <a:buNone/>
            </a:pPr>
            <a:r>
              <a:rPr lang="en-GB" sz="4000" b="0" i="0" u="sng" dirty="0">
                <a:solidFill>
                  <a:srgbClr val="333333"/>
                </a:solidFill>
                <a:effectLst/>
                <a:latin typeface="PannoTextLight"/>
              </a:rPr>
              <a:t>Η ανάπτυξη μιας διαδικτυακής μαθησιακής διαδρομής και μιας αντίστοιχης διάλεξης που να αποτελεί ταυτόχρονα και μια πολύτιμη μαθησιακή εμπειρία </a:t>
            </a:r>
            <a:r>
              <a:rPr lang="en-GB" sz="4000" b="1" i="0" u="sng" dirty="0">
                <a:solidFill>
                  <a:srgbClr val="333333"/>
                </a:solidFill>
                <a:effectLst/>
                <a:latin typeface="PannoTextLight"/>
              </a:rPr>
              <a:t>απαιτεί προσεκτική προετοιμασία</a:t>
            </a:r>
            <a:r>
              <a:rPr lang="en-GB" sz="4000" b="0" i="0" u="sng" dirty="0">
                <a:solidFill>
                  <a:srgbClr val="333333"/>
                </a:solidFill>
                <a:effectLst/>
                <a:latin typeface="PannoTextLight"/>
              </a:rPr>
              <a:t>. </a:t>
            </a:r>
            <a:endParaRPr sz="3200" b="1" i="0" u="sng" strike="noStrike" cap="none" dirty="0">
              <a:solidFill>
                <a:srgbClr val="033C5B"/>
              </a:solidFill>
              <a:latin typeface="Arial"/>
              <a:ea typeface="Arial"/>
              <a:cs typeface="Arial"/>
              <a:sym typeface="Arial"/>
            </a:endParaRPr>
          </a:p>
        </p:txBody>
      </p:sp>
      <p:sp>
        <p:nvSpPr>
          <p:cNvPr id="780" name="Google Shape;780;p40">
            <a:extLst>
              <a:ext uri="{FF2B5EF4-FFF2-40B4-BE49-F238E27FC236}">
                <a16:creationId xmlns:a16="http://schemas.microsoft.com/office/drawing/2014/main" id="{3E546784-2B7E-6F30-D18D-7B4AA1785835}"/>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96E45A07-F99A-F6D5-5CB9-BF5D29C1B7B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66A3ABF9-7FBF-FE83-7F88-AA2CD1B098E6}"/>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7A76B70D-CEA9-C125-D82B-7A60802A3A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TextBox 5">
            <a:extLst>
              <a:ext uri="{FF2B5EF4-FFF2-40B4-BE49-F238E27FC236}">
                <a16:creationId xmlns:a16="http://schemas.microsoft.com/office/drawing/2014/main" id="{BCB63519-C10A-4291-F672-F5DBA78F89DC}"/>
              </a:ext>
            </a:extLst>
          </p:cNvPr>
          <p:cNvSpPr txBox="1"/>
          <p:nvPr/>
        </p:nvSpPr>
        <p:spPr>
          <a:xfrm>
            <a:off x="5162180" y="8907732"/>
            <a:ext cx="10425419" cy="1264257"/>
          </a:xfrm>
          <a:prstGeom prst="rect">
            <a:avLst/>
          </a:prstGeom>
          <a:noFill/>
        </p:spPr>
        <p:txBody>
          <a:bodyPr wrap="square">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237685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4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7" name="Google Shape;787;p4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8" name="Google Shape;788;p4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9" name="Google Shape;789;p4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0" name="Google Shape;790;p4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1" name="Google Shape;791;p4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2" name="Google Shape;792;p4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3" name="Google Shape;793;p41"/>
          <p:cNvSpPr txBox="1"/>
          <p:nvPr/>
        </p:nvSpPr>
        <p:spPr>
          <a:xfrm>
            <a:off x="818920" y="1400214"/>
            <a:ext cx="16020000" cy="4817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Διασφάλιση της συνεχούς αποτελεσματικότητας του μοντέλου </a:t>
            </a:r>
            <a:r>
              <a:rPr lang="el-GR" sz="5400" b="1" dirty="0">
                <a:solidFill>
                  <a:srgbClr val="033C5B"/>
                </a:solidFill>
              </a:rPr>
              <a:t>της ανεστραμμένης τάξης</a:t>
            </a:r>
            <a:r>
              <a:rPr lang="en-GB" sz="5400" b="1" i="0" u="none" strike="noStrike" cap="none" dirty="0">
                <a:solidFill>
                  <a:srgbClr val="033C5B"/>
                </a:solidFill>
                <a:latin typeface="Arial"/>
                <a:ea typeface="Arial"/>
                <a:cs typeface="Arial"/>
                <a:sym typeface="Arial"/>
              </a:rPr>
              <a:t>. </a:t>
            </a:r>
            <a:endParaRPr sz="5400" b="1" i="0" u="none" strike="noStrike" cap="none" dirty="0">
              <a:solidFill>
                <a:srgbClr val="033C5B"/>
              </a:solidFill>
              <a:latin typeface="Arial"/>
              <a:ea typeface="Arial"/>
              <a:cs typeface="Arial"/>
              <a:sym typeface="Arial"/>
            </a:endParaRPr>
          </a:p>
        </p:txBody>
      </p:sp>
      <p:sp>
        <p:nvSpPr>
          <p:cNvPr id="797" name="Google Shape;797;p4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8" name="Google Shape;798;p41"/>
          <p:cNvSpPr txBox="1"/>
          <p:nvPr/>
        </p:nvSpPr>
        <p:spPr>
          <a:xfrm>
            <a:off x="11520000" y="3780000"/>
            <a:ext cx="5292000" cy="3492000"/>
          </a:xfrm>
          <a:prstGeom prst="rect">
            <a:avLst/>
          </a:prstGeom>
          <a:gradFill>
            <a:gsLst>
              <a:gs pos="0">
                <a:srgbClr val="FFBB82"/>
              </a:gs>
              <a:gs pos="35000">
                <a:srgbClr val="FFCFA8"/>
              </a:gs>
              <a:gs pos="100000">
                <a:srgbClr val="FFEBD9"/>
              </a:gs>
            </a:gsLst>
            <a:lin ang="16200000" scaled="0"/>
          </a:gra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0" algn="ctr" rtl="0">
              <a:spcBef>
                <a:spcPts val="0"/>
              </a:spcBef>
              <a:spcAft>
                <a:spcPts val="0"/>
              </a:spcAft>
              <a:buNone/>
            </a:pPr>
            <a:r>
              <a:rPr lang="en-GB" sz="2400" dirty="0">
                <a:solidFill>
                  <a:srgbClr val="000000"/>
                </a:solidFill>
                <a:latin typeface="Arial"/>
                <a:ea typeface="Arial"/>
                <a:cs typeface="Arial"/>
                <a:sym typeface="Arial"/>
              </a:rPr>
              <a:t>Παρ</a:t>
            </a:r>
            <a:r>
              <a:rPr lang="el-GR" sz="2400" dirty="0">
                <a:solidFill>
                  <a:srgbClr val="000000"/>
                </a:solidFill>
                <a:latin typeface="Arial"/>
                <a:ea typeface="Arial"/>
                <a:cs typeface="Arial"/>
                <a:sym typeface="Arial"/>
              </a:rPr>
              <a:t>έχετε</a:t>
            </a:r>
            <a:r>
              <a:rPr lang="en-GB" sz="2400" dirty="0">
                <a:solidFill>
                  <a:srgbClr val="000000"/>
                </a:solidFill>
                <a:latin typeface="Arial"/>
                <a:ea typeface="Arial"/>
                <a:cs typeface="Arial"/>
                <a:sym typeface="Arial"/>
              </a:rPr>
              <a:t> </a:t>
            </a:r>
            <a:r>
              <a:rPr lang="en-GB" sz="2400" dirty="0" err="1">
                <a:solidFill>
                  <a:srgbClr val="000000"/>
                </a:solidFill>
                <a:latin typeface="Arial"/>
                <a:ea typeface="Arial"/>
                <a:cs typeface="Arial"/>
                <a:sym typeface="Arial"/>
              </a:rPr>
              <a:t>συνεχ</a:t>
            </a:r>
            <a:r>
              <a:rPr lang="el-GR" sz="2400" dirty="0">
                <a:solidFill>
                  <a:srgbClr val="000000"/>
                </a:solidFill>
                <a:latin typeface="Arial"/>
                <a:ea typeface="Arial"/>
                <a:cs typeface="Arial"/>
                <a:sym typeface="Arial"/>
              </a:rPr>
              <a:t>ή</a:t>
            </a:r>
            <a:r>
              <a:rPr lang="en-GB" sz="2400" dirty="0">
                <a:solidFill>
                  <a:srgbClr val="000000"/>
                </a:solidFill>
                <a:latin typeface="Arial"/>
                <a:ea typeface="Arial"/>
                <a:cs typeface="Arial"/>
                <a:sym typeface="Arial"/>
              </a:rPr>
              <a:t> επα</a:t>
            </a:r>
            <a:r>
              <a:rPr lang="en-GB" sz="2400" dirty="0" err="1">
                <a:solidFill>
                  <a:srgbClr val="000000"/>
                </a:solidFill>
                <a:latin typeface="Arial"/>
                <a:ea typeface="Arial"/>
                <a:cs typeface="Arial"/>
                <a:sym typeface="Arial"/>
              </a:rPr>
              <a:t>γγελμ</a:t>
            </a:r>
            <a:r>
              <a:rPr lang="en-GB" sz="2400" dirty="0">
                <a:solidFill>
                  <a:srgbClr val="000000"/>
                </a:solidFill>
                <a:latin typeface="Arial"/>
                <a:ea typeface="Arial"/>
                <a:cs typeface="Arial"/>
                <a:sym typeface="Arial"/>
              </a:rPr>
              <a:t>ατική ανάπτυξης στην παιδαγωγική της ανεστραμμένης τάξης, τον εκπαιδευτικό σχεδιασμό και την ενσωμάτωση της τεχνολογίας.</a:t>
            </a:r>
            <a:endParaRPr sz="2400" dirty="0">
              <a:solidFill>
                <a:srgbClr val="000000"/>
              </a:solidFill>
              <a:latin typeface="Arial"/>
              <a:ea typeface="Arial"/>
              <a:cs typeface="Arial"/>
              <a:sym typeface="Arial"/>
            </a:endParaRPr>
          </a:p>
        </p:txBody>
      </p:sp>
      <p:sp>
        <p:nvSpPr>
          <p:cNvPr id="799" name="Google Shape;799;p41"/>
          <p:cNvSpPr txBox="1"/>
          <p:nvPr/>
        </p:nvSpPr>
        <p:spPr>
          <a:xfrm>
            <a:off x="6156000" y="3780000"/>
            <a:ext cx="5292000" cy="3492000"/>
          </a:xfrm>
          <a:prstGeom prst="rect">
            <a:avLst/>
          </a:prstGeom>
          <a:gradFill>
            <a:gsLst>
              <a:gs pos="0">
                <a:srgbClr val="FFBB82"/>
              </a:gs>
              <a:gs pos="35000">
                <a:srgbClr val="FFCFA8"/>
              </a:gs>
              <a:gs pos="100000">
                <a:srgbClr val="FFEBD9"/>
              </a:gs>
            </a:gsLst>
            <a:lin ang="16200000" scaled="0"/>
          </a:gra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0" algn="ctr" rtl="0">
              <a:spcBef>
                <a:spcPts val="0"/>
              </a:spcBef>
              <a:spcAft>
                <a:spcPts val="0"/>
              </a:spcAft>
              <a:buNone/>
            </a:pPr>
            <a:r>
              <a:rPr lang="en-GB" sz="2400" dirty="0">
                <a:solidFill>
                  <a:srgbClr val="000000"/>
                </a:solidFill>
                <a:latin typeface="Arial"/>
                <a:ea typeface="Arial"/>
                <a:cs typeface="Arial"/>
                <a:sym typeface="Arial"/>
              </a:rPr>
              <a:t>Π</a:t>
            </a:r>
            <a:r>
              <a:rPr lang="el-GR" sz="2400" dirty="0" err="1">
                <a:solidFill>
                  <a:srgbClr val="000000"/>
                </a:solidFill>
                <a:latin typeface="Arial"/>
                <a:ea typeface="Arial"/>
                <a:cs typeface="Arial"/>
                <a:sym typeface="Arial"/>
              </a:rPr>
              <a:t>αρέχετε</a:t>
            </a:r>
            <a:r>
              <a:rPr lang="en-GB" sz="2400" dirty="0">
                <a:solidFill>
                  <a:srgbClr val="000000"/>
                </a:solidFill>
                <a:latin typeface="Arial"/>
                <a:ea typeface="Arial"/>
                <a:cs typeface="Arial"/>
                <a:sym typeface="Arial"/>
              </a:rPr>
              <a:t> </a:t>
            </a:r>
            <a:r>
              <a:rPr lang="en-GB" sz="2400" dirty="0" err="1">
                <a:solidFill>
                  <a:srgbClr val="000000"/>
                </a:solidFill>
                <a:latin typeface="Arial"/>
                <a:ea typeface="Arial"/>
                <a:cs typeface="Arial"/>
                <a:sym typeface="Arial"/>
              </a:rPr>
              <a:t>συνεχ</a:t>
            </a:r>
            <a:r>
              <a:rPr lang="el-GR" sz="2400" dirty="0">
                <a:solidFill>
                  <a:srgbClr val="000000"/>
                </a:solidFill>
                <a:latin typeface="Arial"/>
                <a:ea typeface="Arial"/>
                <a:cs typeface="Arial"/>
                <a:sym typeface="Arial"/>
              </a:rPr>
              <a:t>ή</a:t>
            </a:r>
            <a:r>
              <a:rPr lang="en-GB" sz="2400" dirty="0">
                <a:solidFill>
                  <a:srgbClr val="000000"/>
                </a:solidFill>
                <a:latin typeface="Arial"/>
                <a:ea typeface="Arial"/>
                <a:cs typeface="Arial"/>
                <a:sym typeface="Arial"/>
              </a:rPr>
              <a:t> επα</a:t>
            </a:r>
            <a:r>
              <a:rPr lang="en-GB" sz="2400" dirty="0" err="1">
                <a:solidFill>
                  <a:srgbClr val="000000"/>
                </a:solidFill>
                <a:latin typeface="Arial"/>
                <a:ea typeface="Arial"/>
                <a:cs typeface="Arial"/>
                <a:sym typeface="Arial"/>
              </a:rPr>
              <a:t>γγελμ</a:t>
            </a:r>
            <a:r>
              <a:rPr lang="en-GB" sz="2400" dirty="0">
                <a:solidFill>
                  <a:srgbClr val="000000"/>
                </a:solidFill>
                <a:latin typeface="Arial"/>
                <a:ea typeface="Arial"/>
                <a:cs typeface="Arial"/>
                <a:sym typeface="Arial"/>
              </a:rPr>
              <a:t>ατική ανάπτυξη στην παιδαγωγική της ανεστραμμένης τάξης, τον εκπαιδευτικό σχεδιασμό και την ενσωμάτωση της τεχνολογίας.</a:t>
            </a:r>
            <a:endParaRPr sz="2400" dirty="0">
              <a:solidFill>
                <a:srgbClr val="000000"/>
              </a:solidFill>
              <a:latin typeface="Arial"/>
              <a:ea typeface="Arial"/>
              <a:cs typeface="Arial"/>
              <a:sym typeface="Arial"/>
            </a:endParaRPr>
          </a:p>
        </p:txBody>
      </p:sp>
      <p:sp>
        <p:nvSpPr>
          <p:cNvPr id="800" name="Google Shape;800;p41"/>
          <p:cNvSpPr txBox="1"/>
          <p:nvPr/>
        </p:nvSpPr>
        <p:spPr>
          <a:xfrm>
            <a:off x="792000" y="3780000"/>
            <a:ext cx="5292000" cy="3492000"/>
          </a:xfrm>
          <a:prstGeom prst="rect">
            <a:avLst/>
          </a:prstGeom>
          <a:gradFill>
            <a:gsLst>
              <a:gs pos="0">
                <a:srgbClr val="FFBB82"/>
              </a:gs>
              <a:gs pos="35000">
                <a:srgbClr val="FFCFA8"/>
              </a:gs>
              <a:gs pos="100000">
                <a:srgbClr val="FFEBD9"/>
              </a:gs>
            </a:gsLst>
            <a:lin ang="16200000" scaled="0"/>
          </a:gra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0" algn="ctr" rtl="0">
              <a:spcBef>
                <a:spcPts val="0"/>
              </a:spcBef>
              <a:spcAft>
                <a:spcPts val="0"/>
              </a:spcAft>
              <a:buNone/>
            </a:pPr>
            <a:r>
              <a:rPr lang="en-GB" sz="2400" dirty="0" err="1">
                <a:solidFill>
                  <a:srgbClr val="000000"/>
                </a:solidFill>
                <a:latin typeface="Arial"/>
                <a:ea typeface="Arial"/>
                <a:cs typeface="Arial"/>
                <a:sym typeface="Arial"/>
              </a:rPr>
              <a:t>Αξιολογ</a:t>
            </a:r>
            <a:r>
              <a:rPr lang="el-GR" sz="2400" dirty="0" err="1">
                <a:solidFill>
                  <a:srgbClr val="000000"/>
                </a:solidFill>
                <a:latin typeface="Arial"/>
                <a:ea typeface="Arial"/>
                <a:cs typeface="Arial"/>
                <a:sym typeface="Arial"/>
              </a:rPr>
              <a:t>ήστε</a:t>
            </a:r>
            <a:r>
              <a:rPr lang="en-GB" sz="2400" dirty="0">
                <a:solidFill>
                  <a:srgbClr val="000000"/>
                </a:solidFill>
                <a:latin typeface="Arial"/>
                <a:ea typeface="Arial"/>
                <a:cs typeface="Arial"/>
                <a:sym typeface="Arial"/>
              </a:rPr>
              <a:t> </a:t>
            </a:r>
            <a:r>
              <a:rPr lang="en-GB" sz="2400" dirty="0" err="1">
                <a:solidFill>
                  <a:srgbClr val="000000"/>
                </a:solidFill>
                <a:latin typeface="Arial"/>
                <a:ea typeface="Arial"/>
                <a:cs typeface="Arial"/>
                <a:sym typeface="Arial"/>
              </a:rPr>
              <a:t>στ</a:t>
            </a:r>
            <a:r>
              <a:rPr lang="en-GB" sz="2400" dirty="0">
                <a:solidFill>
                  <a:srgbClr val="000000"/>
                </a:solidFill>
                <a:latin typeface="Arial"/>
                <a:ea typeface="Arial"/>
                <a:cs typeface="Arial"/>
                <a:sym typeface="Arial"/>
              </a:rPr>
              <a:t>αθερά τον αντίκτυπο στα μαθησιακά αποτελέσματα, τη δέσμευση και την ικανοποίηση των φοιτητών.</a:t>
            </a:r>
            <a:endParaRPr sz="2400" dirty="0">
              <a:solidFill>
                <a:srgbClr val="000000"/>
              </a:solidFill>
              <a:latin typeface="Arial"/>
              <a:ea typeface="Arial"/>
              <a:cs typeface="Arial"/>
              <a:sym typeface="Arial"/>
            </a:endParaRPr>
          </a:p>
        </p:txBody>
      </p:sp>
      <p:sp>
        <p:nvSpPr>
          <p:cNvPr id="801" name="Google Shape;801;p41"/>
          <p:cNvSpPr/>
          <p:nvPr/>
        </p:nvSpPr>
        <p:spPr>
          <a:xfrm>
            <a:off x="792000" y="3132000"/>
            <a:ext cx="5292000" cy="900000"/>
          </a:xfrm>
          <a:prstGeom prst="roundRect">
            <a:avLst>
              <a:gd name="adj" fmla="val 16667"/>
            </a:avLst>
          </a:prstGeom>
          <a:gradFill>
            <a:gsLst>
              <a:gs pos="0">
                <a:srgbClr val="FFF9F4"/>
              </a:gs>
              <a:gs pos="74000">
                <a:srgbClr val="FBCFA9"/>
              </a:gs>
              <a:gs pos="83000">
                <a:srgbClr val="FBCFA9"/>
              </a:gs>
              <a:gs pos="100000">
                <a:srgbClr val="FDDEC5"/>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600" b="1">
                <a:solidFill>
                  <a:srgbClr val="000000"/>
                </a:solidFill>
                <a:latin typeface="Arial"/>
                <a:ea typeface="Arial"/>
                <a:cs typeface="Arial"/>
                <a:sym typeface="Arial"/>
              </a:rPr>
              <a:t>1. Συνεχής αξιολόγηση και ανατροφοδότηση</a:t>
            </a:r>
            <a:endParaRPr sz="2600" b="1">
              <a:solidFill>
                <a:schemeClr val="dk1"/>
              </a:solidFill>
              <a:latin typeface="Arial"/>
              <a:ea typeface="Arial"/>
              <a:cs typeface="Arial"/>
              <a:sym typeface="Arial"/>
            </a:endParaRPr>
          </a:p>
        </p:txBody>
      </p:sp>
      <p:sp>
        <p:nvSpPr>
          <p:cNvPr id="802" name="Google Shape;802;p41"/>
          <p:cNvSpPr/>
          <p:nvPr/>
        </p:nvSpPr>
        <p:spPr>
          <a:xfrm>
            <a:off x="6156000" y="3132000"/>
            <a:ext cx="5292000" cy="900000"/>
          </a:xfrm>
          <a:prstGeom prst="roundRect">
            <a:avLst>
              <a:gd name="adj" fmla="val 16667"/>
            </a:avLst>
          </a:prstGeom>
          <a:gradFill>
            <a:gsLst>
              <a:gs pos="0">
                <a:srgbClr val="FFF9F4"/>
              </a:gs>
              <a:gs pos="74000">
                <a:srgbClr val="FBCFA9"/>
              </a:gs>
              <a:gs pos="83000">
                <a:srgbClr val="FBCFA9"/>
              </a:gs>
              <a:gs pos="100000">
                <a:srgbClr val="FDDEC5"/>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600" b="1">
                <a:solidFill>
                  <a:srgbClr val="000000"/>
                </a:solidFill>
                <a:latin typeface="Arial"/>
                <a:ea typeface="Arial"/>
                <a:cs typeface="Arial"/>
                <a:sym typeface="Arial"/>
              </a:rPr>
              <a:t>2. Συνεχής επαγγελματική ανάπτυξη</a:t>
            </a:r>
            <a:endParaRPr sz="2600" b="1">
              <a:solidFill>
                <a:schemeClr val="dk1"/>
              </a:solidFill>
              <a:latin typeface="Arial"/>
              <a:ea typeface="Arial"/>
              <a:cs typeface="Arial"/>
              <a:sym typeface="Arial"/>
            </a:endParaRPr>
          </a:p>
        </p:txBody>
      </p:sp>
      <p:sp>
        <p:nvSpPr>
          <p:cNvPr id="803" name="Google Shape;803;p41"/>
          <p:cNvSpPr/>
          <p:nvPr/>
        </p:nvSpPr>
        <p:spPr>
          <a:xfrm>
            <a:off x="11520000" y="3132000"/>
            <a:ext cx="5292000" cy="900000"/>
          </a:xfrm>
          <a:prstGeom prst="roundRect">
            <a:avLst>
              <a:gd name="adj" fmla="val 16667"/>
            </a:avLst>
          </a:prstGeom>
          <a:gradFill>
            <a:gsLst>
              <a:gs pos="0">
                <a:srgbClr val="FFF9F4"/>
              </a:gs>
              <a:gs pos="74000">
                <a:srgbClr val="FBCFA9"/>
              </a:gs>
              <a:gs pos="83000">
                <a:srgbClr val="FBCFA9"/>
              </a:gs>
              <a:gs pos="100000">
                <a:srgbClr val="FDDEC5"/>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600" b="1">
                <a:solidFill>
                  <a:srgbClr val="000000"/>
                </a:solidFill>
                <a:latin typeface="Arial"/>
                <a:ea typeface="Arial"/>
                <a:cs typeface="Arial"/>
                <a:sym typeface="Arial"/>
              </a:rPr>
              <a:t>3. Συμμετοχικότητα και υποστηρικτική ενσωμάτωση της τεχνολογίας</a:t>
            </a:r>
            <a:endParaRPr sz="2600" b="1">
              <a:solidFill>
                <a:schemeClr val="dk1"/>
              </a:solidFill>
              <a:latin typeface="Arial"/>
              <a:ea typeface="Arial"/>
              <a:cs typeface="Arial"/>
              <a:sym typeface="Arial"/>
            </a:endParaRPr>
          </a:p>
        </p:txBody>
      </p:sp>
      <p:sp>
        <p:nvSpPr>
          <p:cNvPr id="6" name="Freeform 11">
            <a:extLst>
              <a:ext uri="{FF2B5EF4-FFF2-40B4-BE49-F238E27FC236}">
                <a16:creationId xmlns:a16="http://schemas.microsoft.com/office/drawing/2014/main" id="{EBBF52DB-2E49-BED1-4FB6-8264C65492FC}"/>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7" name="Freeform 12">
            <a:extLst>
              <a:ext uri="{FF2B5EF4-FFF2-40B4-BE49-F238E27FC236}">
                <a16:creationId xmlns:a16="http://schemas.microsoft.com/office/drawing/2014/main" id="{72B28BD4-1FA5-3D13-47E4-CE601E961705}"/>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9" name="Picture 8">
            <a:extLst>
              <a:ext uri="{FF2B5EF4-FFF2-40B4-BE49-F238E27FC236}">
                <a16:creationId xmlns:a16="http://schemas.microsoft.com/office/drawing/2014/main" id="{B8E03C8A-4240-B9CE-A2DC-A346E8CDBF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2" name="TextBox 1">
            <a:extLst>
              <a:ext uri="{FF2B5EF4-FFF2-40B4-BE49-F238E27FC236}">
                <a16:creationId xmlns:a16="http://schemas.microsoft.com/office/drawing/2014/main" id="{BF888347-E5BF-3AC5-4E7E-B8AD4269B45B}"/>
              </a:ext>
            </a:extLst>
          </p:cNvPr>
          <p:cNvSpPr txBox="1"/>
          <p:nvPr/>
        </p:nvSpPr>
        <p:spPr>
          <a:xfrm>
            <a:off x="5162180" y="8907732"/>
            <a:ext cx="10425419" cy="1264257"/>
          </a:xfrm>
          <a:prstGeom prst="rect">
            <a:avLst/>
          </a:prstGeom>
          <a:noFill/>
        </p:spPr>
        <p:txBody>
          <a:bodyPr wrap="square">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5">
          <a:extLst>
            <a:ext uri="{FF2B5EF4-FFF2-40B4-BE49-F238E27FC236}">
              <a16:creationId xmlns:a16="http://schemas.microsoft.com/office/drawing/2014/main" id="{34188597-2E6B-C41B-DC8C-8D939B323B64}"/>
            </a:ext>
          </a:extLst>
        </p:cNvPr>
        <p:cNvGrpSpPr/>
        <p:nvPr/>
      </p:nvGrpSpPr>
      <p:grpSpPr>
        <a:xfrm>
          <a:off x="0" y="0"/>
          <a:ext cx="0" cy="0"/>
          <a:chOff x="0" y="0"/>
          <a:chExt cx="0" cy="0"/>
        </a:xfrm>
      </p:grpSpPr>
      <p:sp>
        <p:nvSpPr>
          <p:cNvPr id="786" name="Google Shape;786;p41">
            <a:extLst>
              <a:ext uri="{FF2B5EF4-FFF2-40B4-BE49-F238E27FC236}">
                <a16:creationId xmlns:a16="http://schemas.microsoft.com/office/drawing/2014/main" id="{B181EF63-00E9-1584-A14C-2CE2D3BF4791}"/>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7" name="Google Shape;787;p41">
            <a:extLst>
              <a:ext uri="{FF2B5EF4-FFF2-40B4-BE49-F238E27FC236}">
                <a16:creationId xmlns:a16="http://schemas.microsoft.com/office/drawing/2014/main" id="{93F182E9-4024-1EC8-8815-50549622508D}"/>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8" name="Google Shape;788;p41">
            <a:extLst>
              <a:ext uri="{FF2B5EF4-FFF2-40B4-BE49-F238E27FC236}">
                <a16:creationId xmlns:a16="http://schemas.microsoft.com/office/drawing/2014/main" id="{6EFF4DF2-2CFC-1CC4-E6E5-A104DA6C4BAD}"/>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9" name="Google Shape;789;p41">
            <a:extLst>
              <a:ext uri="{FF2B5EF4-FFF2-40B4-BE49-F238E27FC236}">
                <a16:creationId xmlns:a16="http://schemas.microsoft.com/office/drawing/2014/main" id="{B5E4FA12-B455-8A39-3248-5A02B4AC7812}"/>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0" name="Google Shape;790;p41">
            <a:extLst>
              <a:ext uri="{FF2B5EF4-FFF2-40B4-BE49-F238E27FC236}">
                <a16:creationId xmlns:a16="http://schemas.microsoft.com/office/drawing/2014/main" id="{F12ED42F-ED4E-33DF-521D-030D45DAFE4D}"/>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1" name="Google Shape;791;p41">
            <a:extLst>
              <a:ext uri="{FF2B5EF4-FFF2-40B4-BE49-F238E27FC236}">
                <a16:creationId xmlns:a16="http://schemas.microsoft.com/office/drawing/2014/main" id="{1687025B-8957-D644-E55B-B0523E069936}"/>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2" name="Google Shape;792;p41">
            <a:extLst>
              <a:ext uri="{FF2B5EF4-FFF2-40B4-BE49-F238E27FC236}">
                <a16:creationId xmlns:a16="http://schemas.microsoft.com/office/drawing/2014/main" id="{1A820CB1-27C4-F5A5-6B26-54A16496A35E}"/>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3" name="Google Shape;793;p41">
            <a:extLst>
              <a:ext uri="{FF2B5EF4-FFF2-40B4-BE49-F238E27FC236}">
                <a16:creationId xmlns:a16="http://schemas.microsoft.com/office/drawing/2014/main" id="{B3A6AC2C-A254-FC45-165C-E431533C6289}"/>
              </a:ext>
            </a:extLst>
          </p:cNvPr>
          <p:cNvSpPr txBox="1"/>
          <p:nvPr/>
        </p:nvSpPr>
        <p:spPr>
          <a:xfrm>
            <a:off x="818920" y="1400214"/>
            <a:ext cx="16020000" cy="4817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Διασφάλιση της συνεχούς αποτελεσματικότητας του μοντέλου </a:t>
            </a:r>
            <a:r>
              <a:rPr lang="el-GR" sz="5400" b="1" i="0" u="none" strike="noStrike" cap="none" dirty="0">
                <a:solidFill>
                  <a:srgbClr val="033C5B"/>
                </a:solidFill>
                <a:latin typeface="Arial"/>
                <a:ea typeface="Arial"/>
                <a:cs typeface="Arial"/>
                <a:sym typeface="Arial"/>
              </a:rPr>
              <a:t>της ανεστραμμένης τάξης</a:t>
            </a:r>
            <a:r>
              <a:rPr lang="en-GB" sz="5400" b="1" i="0" u="none" strike="noStrike" cap="none" dirty="0">
                <a:solidFill>
                  <a:srgbClr val="033C5B"/>
                </a:solidFill>
                <a:latin typeface="Arial"/>
                <a:ea typeface="Arial"/>
                <a:cs typeface="Arial"/>
                <a:sym typeface="Arial"/>
              </a:rPr>
              <a:t> </a:t>
            </a:r>
            <a:endParaRPr sz="5400" b="1" i="0" u="none" strike="noStrike" cap="none" dirty="0">
              <a:solidFill>
                <a:srgbClr val="033C5B"/>
              </a:solidFill>
              <a:latin typeface="Arial"/>
              <a:ea typeface="Arial"/>
              <a:cs typeface="Arial"/>
              <a:sym typeface="Arial"/>
            </a:endParaRPr>
          </a:p>
        </p:txBody>
      </p:sp>
      <p:sp>
        <p:nvSpPr>
          <p:cNvPr id="797" name="Google Shape;797;p41">
            <a:extLst>
              <a:ext uri="{FF2B5EF4-FFF2-40B4-BE49-F238E27FC236}">
                <a16:creationId xmlns:a16="http://schemas.microsoft.com/office/drawing/2014/main" id="{306BFBE4-759F-82CA-6B81-471145B26B2E}"/>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 name="Freeform 11">
            <a:extLst>
              <a:ext uri="{FF2B5EF4-FFF2-40B4-BE49-F238E27FC236}">
                <a16:creationId xmlns:a16="http://schemas.microsoft.com/office/drawing/2014/main" id="{CDB5EBE5-B504-F4CD-1AA2-2D4D97D1CA61}"/>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7" name="Freeform 12">
            <a:extLst>
              <a:ext uri="{FF2B5EF4-FFF2-40B4-BE49-F238E27FC236}">
                <a16:creationId xmlns:a16="http://schemas.microsoft.com/office/drawing/2014/main" id="{03D17689-6EFA-6B33-B4CE-807B32C83E8E}"/>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9" name="Picture 8">
            <a:extLst>
              <a:ext uri="{FF2B5EF4-FFF2-40B4-BE49-F238E27FC236}">
                <a16:creationId xmlns:a16="http://schemas.microsoft.com/office/drawing/2014/main" id="{2C964A5E-75D5-9580-CABF-B144C73B9D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2" name="Picture 1">
            <a:extLst>
              <a:ext uri="{FF2B5EF4-FFF2-40B4-BE49-F238E27FC236}">
                <a16:creationId xmlns:a16="http://schemas.microsoft.com/office/drawing/2014/main" id="{2914FE46-3C7C-1FAA-E1A2-153E9139E50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74709" y="3123066"/>
            <a:ext cx="7935823" cy="5545991"/>
          </a:xfrm>
          <a:prstGeom prst="rect">
            <a:avLst/>
          </a:prstGeom>
          <a:noFill/>
          <a:ln>
            <a:noFill/>
          </a:ln>
        </p:spPr>
      </p:pic>
      <p:sp>
        <p:nvSpPr>
          <p:cNvPr id="3" name="TextBox 2">
            <a:extLst>
              <a:ext uri="{FF2B5EF4-FFF2-40B4-BE49-F238E27FC236}">
                <a16:creationId xmlns:a16="http://schemas.microsoft.com/office/drawing/2014/main" id="{A37EAC78-F98A-4005-6F2A-689BCA62523D}"/>
              </a:ext>
            </a:extLst>
          </p:cNvPr>
          <p:cNvSpPr txBox="1"/>
          <p:nvPr/>
        </p:nvSpPr>
        <p:spPr>
          <a:xfrm>
            <a:off x="5162180" y="8907732"/>
            <a:ext cx="10425419" cy="1264257"/>
          </a:xfrm>
          <a:prstGeom prst="rect">
            <a:avLst/>
          </a:prstGeom>
          <a:noFill/>
        </p:spPr>
        <p:txBody>
          <a:bodyPr wrap="square">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153536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85">
          <a:extLst>
            <a:ext uri="{FF2B5EF4-FFF2-40B4-BE49-F238E27FC236}">
              <a16:creationId xmlns:a16="http://schemas.microsoft.com/office/drawing/2014/main" id="{81F7DA08-9EFB-4FDF-F0C6-FC8770E8E58E}"/>
            </a:ext>
          </a:extLst>
        </p:cNvPr>
        <p:cNvGrpSpPr/>
        <p:nvPr/>
      </p:nvGrpSpPr>
      <p:grpSpPr>
        <a:xfrm>
          <a:off x="0" y="0"/>
          <a:ext cx="0" cy="0"/>
          <a:chOff x="0" y="0"/>
          <a:chExt cx="0" cy="0"/>
        </a:xfrm>
      </p:grpSpPr>
      <p:sp>
        <p:nvSpPr>
          <p:cNvPr id="786" name="Google Shape;786;p41">
            <a:extLst>
              <a:ext uri="{FF2B5EF4-FFF2-40B4-BE49-F238E27FC236}">
                <a16:creationId xmlns:a16="http://schemas.microsoft.com/office/drawing/2014/main" id="{A8B081C3-BF33-ECB5-9CB3-C8C0B27DF8DF}"/>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7" name="Google Shape;787;p41">
            <a:extLst>
              <a:ext uri="{FF2B5EF4-FFF2-40B4-BE49-F238E27FC236}">
                <a16:creationId xmlns:a16="http://schemas.microsoft.com/office/drawing/2014/main" id="{01C32E55-DB74-DE40-3E2B-1BC04763F4B8}"/>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8" name="Google Shape;788;p41">
            <a:extLst>
              <a:ext uri="{FF2B5EF4-FFF2-40B4-BE49-F238E27FC236}">
                <a16:creationId xmlns:a16="http://schemas.microsoft.com/office/drawing/2014/main" id="{B7935845-EA48-CA27-D7B6-3A3FCFD58730}"/>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9" name="Google Shape;789;p41">
            <a:extLst>
              <a:ext uri="{FF2B5EF4-FFF2-40B4-BE49-F238E27FC236}">
                <a16:creationId xmlns:a16="http://schemas.microsoft.com/office/drawing/2014/main" id="{1B0F6FA2-8174-E96C-E392-94817608E7FE}"/>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0" name="Google Shape;790;p41">
            <a:extLst>
              <a:ext uri="{FF2B5EF4-FFF2-40B4-BE49-F238E27FC236}">
                <a16:creationId xmlns:a16="http://schemas.microsoft.com/office/drawing/2014/main" id="{5ED9D1B4-1D3E-DA65-F485-D7DEAFB7F958}"/>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1" name="Google Shape;791;p41">
            <a:extLst>
              <a:ext uri="{FF2B5EF4-FFF2-40B4-BE49-F238E27FC236}">
                <a16:creationId xmlns:a16="http://schemas.microsoft.com/office/drawing/2014/main" id="{1E40FB23-A867-52B3-258E-AE5D2B7C5EA2}"/>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2" name="Google Shape;792;p41">
            <a:extLst>
              <a:ext uri="{FF2B5EF4-FFF2-40B4-BE49-F238E27FC236}">
                <a16:creationId xmlns:a16="http://schemas.microsoft.com/office/drawing/2014/main" id="{D1EC0AA3-B243-B6CE-3713-A042BE201712}"/>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3" name="Google Shape;793;p41">
            <a:extLst>
              <a:ext uri="{FF2B5EF4-FFF2-40B4-BE49-F238E27FC236}">
                <a16:creationId xmlns:a16="http://schemas.microsoft.com/office/drawing/2014/main" id="{4669A9A9-541A-962B-BA83-B870351EB85E}"/>
              </a:ext>
            </a:extLst>
          </p:cNvPr>
          <p:cNvSpPr txBox="1"/>
          <p:nvPr/>
        </p:nvSpPr>
        <p:spPr>
          <a:xfrm>
            <a:off x="818920" y="1400214"/>
            <a:ext cx="16020000" cy="10432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Επαγγελματική ανάπτυξη για εκπαιδευτικούς</a:t>
            </a:r>
            <a:endParaRPr sz="5400" b="1" i="0" u="none" strike="noStrike" cap="none" dirty="0">
              <a:solidFill>
                <a:srgbClr val="033C5B"/>
              </a:solidFill>
              <a:latin typeface="Arial"/>
              <a:ea typeface="Arial"/>
              <a:cs typeface="Arial"/>
              <a:sym typeface="Arial"/>
            </a:endParaRPr>
          </a:p>
        </p:txBody>
      </p:sp>
      <p:sp>
        <p:nvSpPr>
          <p:cNvPr id="797" name="Google Shape;797;p41">
            <a:extLst>
              <a:ext uri="{FF2B5EF4-FFF2-40B4-BE49-F238E27FC236}">
                <a16:creationId xmlns:a16="http://schemas.microsoft.com/office/drawing/2014/main" id="{78130CC8-4772-7BE9-E6B0-FD24F304F59B}"/>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 name="Freeform 11">
            <a:extLst>
              <a:ext uri="{FF2B5EF4-FFF2-40B4-BE49-F238E27FC236}">
                <a16:creationId xmlns:a16="http://schemas.microsoft.com/office/drawing/2014/main" id="{59AE9458-EDAD-226E-F17D-596724960BA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7" name="Freeform 12">
            <a:extLst>
              <a:ext uri="{FF2B5EF4-FFF2-40B4-BE49-F238E27FC236}">
                <a16:creationId xmlns:a16="http://schemas.microsoft.com/office/drawing/2014/main" id="{9011992E-8BC4-4FC5-6EEF-E4149F177506}"/>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9" name="Picture 8">
            <a:extLst>
              <a:ext uri="{FF2B5EF4-FFF2-40B4-BE49-F238E27FC236}">
                <a16:creationId xmlns:a16="http://schemas.microsoft.com/office/drawing/2014/main" id="{520BA0FF-A215-7020-7294-A75D772E95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3" name="Google Shape;667;p34">
            <a:extLst>
              <a:ext uri="{FF2B5EF4-FFF2-40B4-BE49-F238E27FC236}">
                <a16:creationId xmlns:a16="http://schemas.microsoft.com/office/drawing/2014/main" id="{5C9B9738-5B88-09E2-BD50-045B666B42B5}"/>
              </a:ext>
            </a:extLst>
          </p:cNvPr>
          <p:cNvSpPr txBox="1"/>
          <p:nvPr/>
        </p:nvSpPr>
        <p:spPr>
          <a:xfrm>
            <a:off x="821828" y="2749993"/>
            <a:ext cx="7932796" cy="6319380"/>
          </a:xfrm>
          <a:prstGeom prst="rect">
            <a:avLst/>
          </a:prstGeom>
          <a:noFill/>
          <a:ln>
            <a:noFill/>
          </a:ln>
        </p:spPr>
        <p:txBody>
          <a:bodyPr spcFirstLastPara="1" wrap="square" lIns="0" tIns="0" rIns="0" bIns="0" anchor="t" anchorCtr="0">
            <a:noAutofit/>
          </a:bodyPr>
          <a:lstStyle/>
          <a:p>
            <a:pPr marL="302259" marR="0" lvl="1" algn="l" rtl="0">
              <a:spcBef>
                <a:spcPts val="0"/>
              </a:spcBef>
              <a:spcAft>
                <a:spcPts val="0"/>
              </a:spcAft>
              <a:buClr>
                <a:srgbClr val="121212"/>
              </a:buClr>
              <a:buSzPts val="2400"/>
            </a:pPr>
            <a:r>
              <a:rPr lang="en-GB" sz="2000" b="1" i="0" u="none" strike="noStrike" cap="none" dirty="0">
                <a:solidFill>
                  <a:srgbClr val="121212"/>
                </a:solidFill>
                <a:sym typeface="Arial"/>
              </a:rPr>
              <a:t>Η επαγγελματική ανάπτυξη </a:t>
            </a:r>
            <a:r>
              <a:rPr lang="en-GB" sz="2000" b="0" i="0" u="none" strike="noStrike" cap="none" dirty="0">
                <a:solidFill>
                  <a:srgbClr val="121212"/>
                </a:solidFill>
                <a:sym typeface="Arial"/>
              </a:rPr>
              <a:t>είναι απαραίτητη για τους εκπαιδευτικούς προκειμένου να εφαρμόσουν με επιτυχία το μοντέλο της ανεστραμμένης τάξης. Αυτό περιλαμβάνει την παροχή συνεχούς κατάρτισης σχετικά με τις παιδαγωγικές τεχνικές και την ενσωμάτωση της τεχνολογίας, διασφαλίζοντας ότι οι εκπαιδευτικοί μπορούν να δημιουργούν και να παρέχουν αποτελεσματικά περιεχόμενο για περιβάλλοντα μάθησης με εναλλασσόμενες τάξεις.</a:t>
            </a:r>
          </a:p>
          <a:p>
            <a:pPr marL="302259" marR="0" lvl="1" algn="l" rtl="0">
              <a:spcBef>
                <a:spcPts val="0"/>
              </a:spcBef>
              <a:spcAft>
                <a:spcPts val="0"/>
              </a:spcAft>
              <a:buClr>
                <a:srgbClr val="121212"/>
              </a:buClr>
              <a:buSzPts val="2400"/>
            </a:pPr>
            <a:endParaRPr lang="en-GB" sz="2000" dirty="0">
              <a:solidFill>
                <a:srgbClr val="121212"/>
              </a:solidFill>
            </a:endParaRPr>
          </a:p>
          <a:p>
            <a:pPr marL="302259" marR="0" lvl="1" algn="l" rtl="0">
              <a:spcBef>
                <a:spcPts val="0"/>
              </a:spcBef>
              <a:spcAft>
                <a:spcPts val="0"/>
              </a:spcAft>
              <a:buClr>
                <a:srgbClr val="121212"/>
              </a:buClr>
              <a:buSzPts val="2400"/>
            </a:pPr>
            <a:r>
              <a:rPr lang="en-GB" sz="2000" dirty="0">
                <a:solidFill>
                  <a:srgbClr val="121212"/>
                </a:solidFill>
              </a:rPr>
              <a:t>Επιπλέον, η καθοδήγηση από ομοτίμους και τα εργαστήρια της σχολής δημιουργούν ευκαιρίες για τους εκπαιδευτικούς να μοιραστούν τις βέλτιστες πρακτικές, να συνεργαστούν σε νέες στρατηγικές και να ξεπεράσουν τις κοινές προκλήσεις. Η συνεχής μάθηση βοηθά τους εκπαιδευτικούς να παραμένουν ενημερωμένοι για καινοτόμες προσεγγίσεις που ενισχύουν τη δέσμευση των μαθητών και τα μαθησιακά αποτελέσματα</a:t>
            </a:r>
            <a:r>
              <a:rPr lang="en-GB" sz="1200" dirty="0"/>
              <a:t>.</a:t>
            </a:r>
            <a:endParaRPr sz="1200" dirty="0"/>
          </a:p>
        </p:txBody>
      </p:sp>
      <p:pic>
        <p:nvPicPr>
          <p:cNvPr id="5" name="Picture 4">
            <a:extLst>
              <a:ext uri="{FF2B5EF4-FFF2-40B4-BE49-F238E27FC236}">
                <a16:creationId xmlns:a16="http://schemas.microsoft.com/office/drawing/2014/main" id="{8080A0BB-8786-3CF9-5597-2ADA3385E597}"/>
              </a:ext>
            </a:extLst>
          </p:cNvPr>
          <p:cNvPicPr>
            <a:picLocks noChangeAspect="1"/>
          </p:cNvPicPr>
          <p:nvPr/>
        </p:nvPicPr>
        <p:blipFill>
          <a:blip r:embed="rId7"/>
          <a:stretch>
            <a:fillRect/>
          </a:stretch>
        </p:blipFill>
        <p:spPr>
          <a:xfrm>
            <a:off x="9350645" y="2988261"/>
            <a:ext cx="8335061" cy="3955003"/>
          </a:xfrm>
          <a:prstGeom prst="rect">
            <a:avLst/>
          </a:prstGeom>
          <a:ln>
            <a:noFill/>
          </a:ln>
          <a:effectLst>
            <a:softEdge rad="112500"/>
          </a:effectLst>
        </p:spPr>
      </p:pic>
      <p:sp>
        <p:nvSpPr>
          <p:cNvPr id="11" name="TextBox 10">
            <a:extLst>
              <a:ext uri="{FF2B5EF4-FFF2-40B4-BE49-F238E27FC236}">
                <a16:creationId xmlns:a16="http://schemas.microsoft.com/office/drawing/2014/main" id="{7904FAAB-B135-98DB-C331-9FBCB2A4789A}"/>
              </a:ext>
            </a:extLst>
          </p:cNvPr>
          <p:cNvSpPr txBox="1"/>
          <p:nvPr/>
        </p:nvSpPr>
        <p:spPr>
          <a:xfrm>
            <a:off x="9539787" y="7081765"/>
            <a:ext cx="9253182" cy="276999"/>
          </a:xfrm>
          <a:prstGeom prst="rect">
            <a:avLst/>
          </a:prstGeom>
          <a:noFill/>
        </p:spPr>
        <p:txBody>
          <a:bodyPr wrap="square">
            <a:spAutoFit/>
          </a:bodyPr>
          <a:lstStyle/>
          <a:p>
            <a:r>
              <a:rPr lang="en-GB" sz="1200" i="1" dirty="0"/>
              <a:t>Πηγή: </a:t>
            </a:r>
            <a:r>
              <a:rPr lang="en-BE" sz="1200" i="1" dirty="0">
                <a:hlinkClick r:id="rId8"/>
              </a:rPr>
              <a:t>https:</a:t>
            </a:r>
            <a:r>
              <a:rPr lang="en-GB" sz="1200" i="1" dirty="0"/>
              <a:t>//www.flglobal.org/training2021/ </a:t>
            </a:r>
            <a:endParaRPr lang="en-BE" sz="1200" i="1" dirty="0"/>
          </a:p>
        </p:txBody>
      </p:sp>
      <p:sp>
        <p:nvSpPr>
          <p:cNvPr id="2" name="TextBox 1">
            <a:extLst>
              <a:ext uri="{FF2B5EF4-FFF2-40B4-BE49-F238E27FC236}">
                <a16:creationId xmlns:a16="http://schemas.microsoft.com/office/drawing/2014/main" id="{EC97B742-887D-7AC1-5F38-2F64292E504B}"/>
              </a:ext>
            </a:extLst>
          </p:cNvPr>
          <p:cNvSpPr txBox="1"/>
          <p:nvPr/>
        </p:nvSpPr>
        <p:spPr>
          <a:xfrm>
            <a:off x="5162180" y="8907732"/>
            <a:ext cx="10425419" cy="1264257"/>
          </a:xfrm>
          <a:prstGeom prst="rect">
            <a:avLst/>
          </a:prstGeom>
          <a:noFill/>
        </p:spPr>
        <p:txBody>
          <a:bodyPr wrap="square">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591632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5">
          <a:extLst>
            <a:ext uri="{FF2B5EF4-FFF2-40B4-BE49-F238E27FC236}">
              <a16:creationId xmlns:a16="http://schemas.microsoft.com/office/drawing/2014/main" id="{6A7CE32E-14CD-26EE-F714-3F9C0F69CAAA}"/>
            </a:ext>
          </a:extLst>
        </p:cNvPr>
        <p:cNvGrpSpPr/>
        <p:nvPr/>
      </p:nvGrpSpPr>
      <p:grpSpPr>
        <a:xfrm>
          <a:off x="0" y="0"/>
          <a:ext cx="0" cy="0"/>
          <a:chOff x="0" y="0"/>
          <a:chExt cx="0" cy="0"/>
        </a:xfrm>
      </p:grpSpPr>
      <p:sp>
        <p:nvSpPr>
          <p:cNvPr id="786" name="Google Shape;786;p41">
            <a:extLst>
              <a:ext uri="{FF2B5EF4-FFF2-40B4-BE49-F238E27FC236}">
                <a16:creationId xmlns:a16="http://schemas.microsoft.com/office/drawing/2014/main" id="{5FA59E50-A9C6-1179-B3AC-1E41D62F4FB7}"/>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7" name="Google Shape;787;p41">
            <a:extLst>
              <a:ext uri="{FF2B5EF4-FFF2-40B4-BE49-F238E27FC236}">
                <a16:creationId xmlns:a16="http://schemas.microsoft.com/office/drawing/2014/main" id="{B29EE01E-C37D-7BCA-8181-42878F5D7D3C}"/>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8" name="Google Shape;788;p41">
            <a:extLst>
              <a:ext uri="{FF2B5EF4-FFF2-40B4-BE49-F238E27FC236}">
                <a16:creationId xmlns:a16="http://schemas.microsoft.com/office/drawing/2014/main" id="{D98E2AC8-15CB-1FD5-BEC4-0E442466AC33}"/>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9" name="Google Shape;789;p41">
            <a:extLst>
              <a:ext uri="{FF2B5EF4-FFF2-40B4-BE49-F238E27FC236}">
                <a16:creationId xmlns:a16="http://schemas.microsoft.com/office/drawing/2014/main" id="{3A8357D8-4D03-B06E-EA0C-E18DFAB77E32}"/>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0" name="Google Shape;790;p41">
            <a:extLst>
              <a:ext uri="{FF2B5EF4-FFF2-40B4-BE49-F238E27FC236}">
                <a16:creationId xmlns:a16="http://schemas.microsoft.com/office/drawing/2014/main" id="{08E7B6AC-254A-0051-A99C-267403A9EEF8}"/>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1" name="Google Shape;791;p41">
            <a:extLst>
              <a:ext uri="{FF2B5EF4-FFF2-40B4-BE49-F238E27FC236}">
                <a16:creationId xmlns:a16="http://schemas.microsoft.com/office/drawing/2014/main" id="{2D03A169-FC0A-9CD3-DAA9-A498C74DC123}"/>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2" name="Google Shape;792;p41">
            <a:extLst>
              <a:ext uri="{FF2B5EF4-FFF2-40B4-BE49-F238E27FC236}">
                <a16:creationId xmlns:a16="http://schemas.microsoft.com/office/drawing/2014/main" id="{D66ACF19-96DE-0CCD-953A-9A01E0250B10}"/>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3" name="Google Shape;793;p41">
            <a:extLst>
              <a:ext uri="{FF2B5EF4-FFF2-40B4-BE49-F238E27FC236}">
                <a16:creationId xmlns:a16="http://schemas.microsoft.com/office/drawing/2014/main" id="{36A2B237-B1BD-2BF5-6DEF-F9A8EEA05CFA}"/>
              </a:ext>
            </a:extLst>
          </p:cNvPr>
          <p:cNvSpPr txBox="1"/>
          <p:nvPr/>
        </p:nvSpPr>
        <p:spPr>
          <a:xfrm>
            <a:off x="818920" y="1400214"/>
            <a:ext cx="16020000" cy="10432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Συνεχής αξιολόγηση του μοντέλου της ανεστραμμένης τάξης</a:t>
            </a:r>
            <a:endParaRPr sz="5400" b="1" i="0" u="none" strike="noStrike" cap="none" dirty="0">
              <a:solidFill>
                <a:srgbClr val="033C5B"/>
              </a:solidFill>
              <a:latin typeface="Arial"/>
              <a:ea typeface="Arial"/>
              <a:cs typeface="Arial"/>
              <a:sym typeface="Arial"/>
            </a:endParaRPr>
          </a:p>
        </p:txBody>
      </p:sp>
      <p:sp>
        <p:nvSpPr>
          <p:cNvPr id="797" name="Google Shape;797;p41">
            <a:extLst>
              <a:ext uri="{FF2B5EF4-FFF2-40B4-BE49-F238E27FC236}">
                <a16:creationId xmlns:a16="http://schemas.microsoft.com/office/drawing/2014/main" id="{4E7ECC53-0F99-5C1D-C5A6-68B1FAAE82F2}"/>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 name="Freeform 11">
            <a:extLst>
              <a:ext uri="{FF2B5EF4-FFF2-40B4-BE49-F238E27FC236}">
                <a16:creationId xmlns:a16="http://schemas.microsoft.com/office/drawing/2014/main" id="{811F1D60-60D6-7D83-66C6-AC6003F0A85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7" name="Freeform 12">
            <a:extLst>
              <a:ext uri="{FF2B5EF4-FFF2-40B4-BE49-F238E27FC236}">
                <a16:creationId xmlns:a16="http://schemas.microsoft.com/office/drawing/2014/main" id="{8F9FAA80-03D7-7282-98FC-EFC4C726C6E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9" name="Picture 8">
            <a:extLst>
              <a:ext uri="{FF2B5EF4-FFF2-40B4-BE49-F238E27FC236}">
                <a16:creationId xmlns:a16="http://schemas.microsoft.com/office/drawing/2014/main" id="{BA5C18CB-6CE0-E6CE-0D50-D59568E887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3" name="Google Shape;667;p34">
            <a:extLst>
              <a:ext uri="{FF2B5EF4-FFF2-40B4-BE49-F238E27FC236}">
                <a16:creationId xmlns:a16="http://schemas.microsoft.com/office/drawing/2014/main" id="{64090328-E084-70F6-B18A-7A0B131BE6F5}"/>
              </a:ext>
            </a:extLst>
          </p:cNvPr>
          <p:cNvSpPr txBox="1"/>
          <p:nvPr/>
        </p:nvSpPr>
        <p:spPr>
          <a:xfrm>
            <a:off x="676153" y="3020569"/>
            <a:ext cx="15735658" cy="542440"/>
          </a:xfrm>
          <a:prstGeom prst="rect">
            <a:avLst/>
          </a:prstGeom>
          <a:noFill/>
          <a:ln>
            <a:noFill/>
          </a:ln>
        </p:spPr>
        <p:txBody>
          <a:bodyPr spcFirstLastPara="1" wrap="square" lIns="0" tIns="0" rIns="0" bIns="0" anchor="t" anchorCtr="0">
            <a:noAutofit/>
          </a:bodyPr>
          <a:lstStyle/>
          <a:p>
            <a:pPr marL="302259" lvl="1">
              <a:buClr>
                <a:srgbClr val="121212"/>
              </a:buClr>
              <a:buSzPts val="2400"/>
            </a:pPr>
            <a:r>
              <a:rPr lang="en-GB" sz="2000" b="1" i="0" u="none" strike="noStrike" cap="none" dirty="0">
                <a:solidFill>
                  <a:srgbClr val="121212"/>
                </a:solidFill>
                <a:sym typeface="Arial"/>
              </a:rPr>
              <a:t>Για να διασφαλιστεί η αποτελεσματικότητα του μοντέλου της ανεστραμμένης τάξης, η συνεχής αξιολόγηση είναι το κλειδί. </a:t>
            </a:r>
            <a:r>
              <a:rPr lang="en-GB" sz="2000" dirty="0"/>
              <a:t>Για να αξιολογήσετε αποτελεσματικά το μοντέλο της ανεστραμμένης τάξης, ακολουθήστε αυτές τις στρατηγικές </a:t>
            </a:r>
            <a:r>
              <a:rPr lang="en-GB" sz="2000" b="1" dirty="0"/>
              <a:t>βήμα προς βήμα </a:t>
            </a:r>
            <a:r>
              <a:rPr lang="en-GB" sz="2000" dirty="0"/>
              <a:t>για να διασφαλίσετε την ευθυγράμμιση και τη συνεχή βελτίωση:</a:t>
            </a:r>
          </a:p>
          <a:p>
            <a:pPr marL="302259" marR="0" lvl="1" algn="l" rtl="0">
              <a:spcBef>
                <a:spcPts val="0"/>
              </a:spcBef>
              <a:spcAft>
                <a:spcPts val="0"/>
              </a:spcAft>
              <a:buClr>
                <a:srgbClr val="121212"/>
              </a:buClr>
              <a:buSzPts val="2400"/>
            </a:pPr>
            <a:r>
              <a:rPr lang="en-GB" sz="2000" b="1" i="0" u="none" strike="noStrike" cap="none" dirty="0">
                <a:solidFill>
                  <a:srgbClr val="121212"/>
                </a:solidFill>
                <a:sym typeface="Arial"/>
              </a:rPr>
              <a:t> </a:t>
            </a:r>
            <a:endParaRPr sz="1200" dirty="0"/>
          </a:p>
        </p:txBody>
      </p:sp>
      <p:graphicFrame>
        <p:nvGraphicFramePr>
          <p:cNvPr id="799" name="Google Shape;667;p34">
            <a:extLst>
              <a:ext uri="{FF2B5EF4-FFF2-40B4-BE49-F238E27FC236}">
                <a16:creationId xmlns:a16="http://schemas.microsoft.com/office/drawing/2014/main" id="{7E85A6AC-8E0E-6FCC-5C17-8878257CB3CB}"/>
              </a:ext>
            </a:extLst>
          </p:cNvPr>
          <p:cNvGraphicFramePr/>
          <p:nvPr>
            <p:extLst>
              <p:ext uri="{D42A27DB-BD31-4B8C-83A1-F6EECF244321}">
                <p14:modId xmlns:p14="http://schemas.microsoft.com/office/powerpoint/2010/main" val="1938362794"/>
              </p:ext>
            </p:extLst>
          </p:nvPr>
        </p:nvGraphicFramePr>
        <p:xfrm>
          <a:off x="-213919" y="4061051"/>
          <a:ext cx="17087965" cy="45583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1">
            <a:extLst>
              <a:ext uri="{FF2B5EF4-FFF2-40B4-BE49-F238E27FC236}">
                <a16:creationId xmlns:a16="http://schemas.microsoft.com/office/drawing/2014/main" id="{C50E46FD-A1B8-0FEC-AB00-53A733D1A546}"/>
              </a:ext>
            </a:extLst>
          </p:cNvPr>
          <p:cNvSpPr txBox="1"/>
          <p:nvPr/>
        </p:nvSpPr>
        <p:spPr>
          <a:xfrm>
            <a:off x="5162180" y="8907732"/>
            <a:ext cx="10425419" cy="1264257"/>
          </a:xfrm>
          <a:prstGeom prst="rect">
            <a:avLst/>
          </a:prstGeom>
          <a:noFill/>
        </p:spPr>
        <p:txBody>
          <a:bodyPr wrap="square">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484055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5">
          <a:extLst>
            <a:ext uri="{FF2B5EF4-FFF2-40B4-BE49-F238E27FC236}">
              <a16:creationId xmlns:a16="http://schemas.microsoft.com/office/drawing/2014/main" id="{F5A568B5-362E-D81B-D22C-E9E4807A01AD}"/>
            </a:ext>
          </a:extLst>
        </p:cNvPr>
        <p:cNvGrpSpPr/>
        <p:nvPr/>
      </p:nvGrpSpPr>
      <p:grpSpPr>
        <a:xfrm>
          <a:off x="0" y="0"/>
          <a:ext cx="0" cy="0"/>
          <a:chOff x="0" y="0"/>
          <a:chExt cx="0" cy="0"/>
        </a:xfrm>
      </p:grpSpPr>
      <p:sp>
        <p:nvSpPr>
          <p:cNvPr id="786" name="Google Shape;786;p41">
            <a:extLst>
              <a:ext uri="{FF2B5EF4-FFF2-40B4-BE49-F238E27FC236}">
                <a16:creationId xmlns:a16="http://schemas.microsoft.com/office/drawing/2014/main" id="{2DD24569-BA19-6A87-9CAF-5429056FB1B0}"/>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7" name="Google Shape;787;p41">
            <a:extLst>
              <a:ext uri="{FF2B5EF4-FFF2-40B4-BE49-F238E27FC236}">
                <a16:creationId xmlns:a16="http://schemas.microsoft.com/office/drawing/2014/main" id="{CC24026D-4AB6-075E-08AA-C1521C856BA6}"/>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8" name="Google Shape;788;p41">
            <a:extLst>
              <a:ext uri="{FF2B5EF4-FFF2-40B4-BE49-F238E27FC236}">
                <a16:creationId xmlns:a16="http://schemas.microsoft.com/office/drawing/2014/main" id="{28351499-36B6-0F5F-CDF1-CF623BD10D68}"/>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9" name="Google Shape;789;p41">
            <a:extLst>
              <a:ext uri="{FF2B5EF4-FFF2-40B4-BE49-F238E27FC236}">
                <a16:creationId xmlns:a16="http://schemas.microsoft.com/office/drawing/2014/main" id="{5F70CAE6-28AF-0A64-144A-7225CE336DB3}"/>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0" name="Google Shape;790;p41">
            <a:extLst>
              <a:ext uri="{FF2B5EF4-FFF2-40B4-BE49-F238E27FC236}">
                <a16:creationId xmlns:a16="http://schemas.microsoft.com/office/drawing/2014/main" id="{B1DC9BB5-28AC-C4F5-6772-32EC5C198FC3}"/>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1" name="Google Shape;791;p41">
            <a:extLst>
              <a:ext uri="{FF2B5EF4-FFF2-40B4-BE49-F238E27FC236}">
                <a16:creationId xmlns:a16="http://schemas.microsoft.com/office/drawing/2014/main" id="{26B4FB84-649C-0F75-A9C0-F04CE6BAFEA1}"/>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2" name="Google Shape;792;p41">
            <a:extLst>
              <a:ext uri="{FF2B5EF4-FFF2-40B4-BE49-F238E27FC236}">
                <a16:creationId xmlns:a16="http://schemas.microsoft.com/office/drawing/2014/main" id="{584B3A40-8D91-4DAC-13D1-32A53194F489}"/>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3" name="Google Shape;793;p41">
            <a:extLst>
              <a:ext uri="{FF2B5EF4-FFF2-40B4-BE49-F238E27FC236}">
                <a16:creationId xmlns:a16="http://schemas.microsoft.com/office/drawing/2014/main" id="{A4B2BB38-C64E-2F13-180F-CB43FBE1EAEF}"/>
              </a:ext>
            </a:extLst>
          </p:cNvPr>
          <p:cNvSpPr txBox="1"/>
          <p:nvPr/>
        </p:nvSpPr>
        <p:spPr>
          <a:xfrm>
            <a:off x="818920" y="1400214"/>
            <a:ext cx="16020000" cy="10432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Σημασία της βελτίωσης με βάση τα δεδομένα</a:t>
            </a:r>
            <a:endParaRPr sz="5400" b="1" i="0" u="none" strike="noStrike" cap="none" dirty="0">
              <a:solidFill>
                <a:srgbClr val="033C5B"/>
              </a:solidFill>
              <a:latin typeface="Arial"/>
              <a:ea typeface="Arial"/>
              <a:cs typeface="Arial"/>
              <a:sym typeface="Arial"/>
            </a:endParaRPr>
          </a:p>
        </p:txBody>
      </p:sp>
      <p:sp>
        <p:nvSpPr>
          <p:cNvPr id="797" name="Google Shape;797;p41">
            <a:extLst>
              <a:ext uri="{FF2B5EF4-FFF2-40B4-BE49-F238E27FC236}">
                <a16:creationId xmlns:a16="http://schemas.microsoft.com/office/drawing/2014/main" id="{8A04C506-8ADE-0DE3-3786-D7AE27CD284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 name="Freeform 11">
            <a:extLst>
              <a:ext uri="{FF2B5EF4-FFF2-40B4-BE49-F238E27FC236}">
                <a16:creationId xmlns:a16="http://schemas.microsoft.com/office/drawing/2014/main" id="{1A251BC1-528F-8D69-30A9-BD91A034576E}"/>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7" name="Freeform 12">
            <a:extLst>
              <a:ext uri="{FF2B5EF4-FFF2-40B4-BE49-F238E27FC236}">
                <a16:creationId xmlns:a16="http://schemas.microsoft.com/office/drawing/2014/main" id="{C8DD4FB9-BBA7-7933-0DFA-ADFB0E8F7E87}"/>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9" name="Picture 8">
            <a:extLst>
              <a:ext uri="{FF2B5EF4-FFF2-40B4-BE49-F238E27FC236}">
                <a16:creationId xmlns:a16="http://schemas.microsoft.com/office/drawing/2014/main" id="{27BE2115-D181-DED6-A0CC-D12C1C26F1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3" name="Google Shape;667;p34">
            <a:extLst>
              <a:ext uri="{FF2B5EF4-FFF2-40B4-BE49-F238E27FC236}">
                <a16:creationId xmlns:a16="http://schemas.microsoft.com/office/drawing/2014/main" id="{6CE87E03-3A56-2B45-8C7D-29EAD0AAE643}"/>
              </a:ext>
            </a:extLst>
          </p:cNvPr>
          <p:cNvSpPr txBox="1"/>
          <p:nvPr/>
        </p:nvSpPr>
        <p:spPr>
          <a:xfrm>
            <a:off x="611782" y="2383256"/>
            <a:ext cx="15735658" cy="1246758"/>
          </a:xfrm>
          <a:prstGeom prst="rect">
            <a:avLst/>
          </a:prstGeom>
          <a:noFill/>
          <a:ln>
            <a:noFill/>
          </a:ln>
        </p:spPr>
        <p:txBody>
          <a:bodyPr spcFirstLastPara="1" wrap="square" lIns="0" tIns="0" rIns="0" bIns="0" anchor="t" anchorCtr="0">
            <a:noAutofit/>
          </a:bodyPr>
          <a:lstStyle/>
          <a:p>
            <a:pPr marL="302259" lvl="1">
              <a:buClr>
                <a:srgbClr val="121212"/>
              </a:buClr>
              <a:buSzPts val="2400"/>
            </a:pPr>
            <a:r>
              <a:rPr lang="en-GB" sz="2000" b="1" i="0" u="none" strike="noStrike" cap="none" dirty="0">
                <a:solidFill>
                  <a:srgbClr val="121212"/>
                </a:solidFill>
                <a:latin typeface="Arial"/>
                <a:ea typeface="Arial"/>
                <a:cs typeface="Arial"/>
                <a:sym typeface="Arial"/>
              </a:rPr>
              <a:t>Η βελτίωση με βάση τα δεδομένα είναι απαραίτητη για τη βελτίωση του μοντέλου της ανεστραμμένης τάξης. Για να διασφαλίσετε τη συνεχή βελτίωση του μοντέλου της ανεστραμμένης τάξης, ακολουθήστε αυτές τις στρατηγικές βήμα προς βήμα για τη χρήση δεδομένων για την προώθηση της βελτίωσης:  </a:t>
            </a:r>
            <a:endParaRPr sz="1200" dirty="0"/>
          </a:p>
        </p:txBody>
      </p:sp>
      <p:sp>
        <p:nvSpPr>
          <p:cNvPr id="5" name="Google Shape;667;p34">
            <a:extLst>
              <a:ext uri="{FF2B5EF4-FFF2-40B4-BE49-F238E27FC236}">
                <a16:creationId xmlns:a16="http://schemas.microsoft.com/office/drawing/2014/main" id="{940848F9-6E7F-8279-FEAE-21E712AF91E8}"/>
              </a:ext>
            </a:extLst>
          </p:cNvPr>
          <p:cNvSpPr txBox="1"/>
          <p:nvPr/>
        </p:nvSpPr>
        <p:spPr>
          <a:xfrm>
            <a:off x="857522" y="3728647"/>
            <a:ext cx="15735658" cy="4860524"/>
          </a:xfrm>
          <a:prstGeom prst="rect">
            <a:avLst/>
          </a:prstGeom>
          <a:noFill/>
          <a:ln>
            <a:noFill/>
          </a:ln>
        </p:spPr>
        <p:txBody>
          <a:bodyPr spcFirstLastPara="1" wrap="square" lIns="0" tIns="0" rIns="0" bIns="0" anchor="t" anchorCtr="0">
            <a:noAutofit/>
          </a:bodyPr>
          <a:lstStyle/>
          <a:p>
            <a:pPr marL="302259" lvl="1">
              <a:buClr>
                <a:srgbClr val="121212"/>
              </a:buClr>
              <a:buSzPts val="2400"/>
            </a:pPr>
            <a:endParaRPr lang="en-BE" dirty="0"/>
          </a:p>
        </p:txBody>
      </p:sp>
      <p:graphicFrame>
        <p:nvGraphicFramePr>
          <p:cNvPr id="18" name="Diagram 17">
            <a:extLst>
              <a:ext uri="{FF2B5EF4-FFF2-40B4-BE49-F238E27FC236}">
                <a16:creationId xmlns:a16="http://schemas.microsoft.com/office/drawing/2014/main" id="{E4C8223D-CC81-73DD-5492-415C9F0AD6F1}"/>
              </a:ext>
            </a:extLst>
          </p:cNvPr>
          <p:cNvGraphicFramePr/>
          <p:nvPr>
            <p:extLst>
              <p:ext uri="{D42A27DB-BD31-4B8C-83A1-F6EECF244321}">
                <p14:modId xmlns:p14="http://schemas.microsoft.com/office/powerpoint/2010/main" val="1403896630"/>
              </p:ext>
            </p:extLst>
          </p:nvPr>
        </p:nvGraphicFramePr>
        <p:xfrm>
          <a:off x="930123" y="3536069"/>
          <a:ext cx="15590456" cy="50307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1">
            <a:extLst>
              <a:ext uri="{FF2B5EF4-FFF2-40B4-BE49-F238E27FC236}">
                <a16:creationId xmlns:a16="http://schemas.microsoft.com/office/drawing/2014/main" id="{D13D1322-ABC7-6BDE-41A2-D343AEF61453}"/>
              </a:ext>
            </a:extLst>
          </p:cNvPr>
          <p:cNvSpPr txBox="1"/>
          <p:nvPr/>
        </p:nvSpPr>
        <p:spPr>
          <a:xfrm>
            <a:off x="5162180" y="8907732"/>
            <a:ext cx="10425419" cy="1264257"/>
          </a:xfrm>
          <a:prstGeom prst="rect">
            <a:avLst/>
          </a:prstGeom>
          <a:noFill/>
        </p:spPr>
        <p:txBody>
          <a:bodyPr wrap="square">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4194719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58"/>
        <p:cNvGrpSpPr/>
        <p:nvPr/>
      </p:nvGrpSpPr>
      <p:grpSpPr>
        <a:xfrm>
          <a:off x="0" y="0"/>
          <a:ext cx="0" cy="0"/>
          <a:chOff x="0" y="0"/>
          <a:chExt cx="0" cy="0"/>
        </a:xfrm>
      </p:grpSpPr>
      <p:sp>
        <p:nvSpPr>
          <p:cNvPr id="659" name="Google Shape;659;p34"/>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33C5B"/>
              </a:buClr>
              <a:buSzPts val="6999"/>
              <a:buFont typeface="Arial"/>
              <a:buNone/>
            </a:pPr>
            <a:r>
              <a:rPr lang="en-GB" sz="6999" b="1" i="0" u="none" strike="noStrike" cap="none" dirty="0">
                <a:solidFill>
                  <a:srgbClr val="033C5B"/>
                </a:solidFill>
                <a:latin typeface="Arial"/>
                <a:ea typeface="Arial"/>
                <a:cs typeface="Arial"/>
                <a:sym typeface="Arial"/>
              </a:rPr>
              <a:t>Μαθησιακοί στόχοι</a:t>
            </a:r>
            <a:endParaRPr b="1" dirty="0"/>
          </a:p>
        </p:txBody>
      </p:sp>
      <p:sp>
        <p:nvSpPr>
          <p:cNvPr id="660" name="Google Shape;660;p34"/>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61" name="Google Shape;661;p34"/>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62" name="Google Shape;662;p34"/>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63" name="Google Shape;663;p34"/>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64" name="Google Shape;664;p34"/>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65" name="Google Shape;665;p34"/>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66" name="Google Shape;666;p34"/>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67" name="Google Shape;667;p34"/>
          <p:cNvSpPr txBox="1"/>
          <p:nvPr/>
        </p:nvSpPr>
        <p:spPr>
          <a:xfrm>
            <a:off x="791999" y="3456000"/>
            <a:ext cx="7668000" cy="4246914"/>
          </a:xfrm>
          <a:prstGeom prst="rect">
            <a:avLst/>
          </a:prstGeom>
          <a:noFill/>
          <a:ln>
            <a:noFill/>
          </a:ln>
        </p:spPr>
        <p:txBody>
          <a:bodyPr spcFirstLastPara="1" wrap="square" lIns="0" tIns="0" rIns="0" bIns="0" anchor="t" anchorCtr="0">
            <a:noAutofit/>
          </a:bodyPr>
          <a:lstStyle/>
          <a:p>
            <a:pPr marL="302259" marR="0" lvl="1" algn="l" rtl="0">
              <a:spcBef>
                <a:spcPts val="0"/>
              </a:spcBef>
              <a:spcAft>
                <a:spcPts val="0"/>
              </a:spcAft>
              <a:buClr>
                <a:srgbClr val="121212"/>
              </a:buClr>
              <a:buSzPts val="2400"/>
            </a:pPr>
            <a:r>
              <a:rPr lang="en-GB" sz="2400" b="0" i="0" u="none" strike="noStrike" cap="none" dirty="0">
                <a:solidFill>
                  <a:srgbClr val="121212"/>
                </a:solidFill>
                <a:latin typeface="Arial"/>
                <a:ea typeface="Arial"/>
                <a:cs typeface="Arial"/>
                <a:sym typeface="Arial"/>
              </a:rPr>
              <a:t>Στο τέλος αυτής της ενότητας, οι συμμετέχοντες θα εί</a:t>
            </a:r>
            <a:r>
              <a:rPr lang="el-GR" sz="2400" b="0" i="0" u="none" strike="noStrike" cap="none" dirty="0" err="1">
                <a:solidFill>
                  <a:srgbClr val="121212"/>
                </a:solidFill>
                <a:latin typeface="Arial"/>
                <a:ea typeface="Arial"/>
                <a:cs typeface="Arial"/>
                <a:sym typeface="Arial"/>
              </a:rPr>
              <a:t>στε</a:t>
            </a:r>
            <a:r>
              <a:rPr lang="en-GB" sz="2400" b="0" i="0" u="none" strike="noStrike" cap="none" dirty="0">
                <a:solidFill>
                  <a:srgbClr val="121212"/>
                </a:solidFill>
                <a:latin typeface="Arial"/>
                <a:ea typeface="Arial"/>
                <a:cs typeface="Arial"/>
                <a:sym typeface="Arial"/>
              </a:rPr>
              <a:t> σε θέση να:</a:t>
            </a:r>
          </a:p>
          <a:p>
            <a:pPr marL="645159" marR="0" lvl="1" indent="-342900" algn="l" rtl="0">
              <a:spcBef>
                <a:spcPts val="0"/>
              </a:spcBef>
              <a:spcAft>
                <a:spcPts val="0"/>
              </a:spcAft>
              <a:buClr>
                <a:srgbClr val="121212"/>
              </a:buClr>
              <a:buSzPts val="2400"/>
              <a:buFont typeface="Noto Sans Symbols"/>
              <a:buChar char="▪"/>
            </a:pPr>
            <a:r>
              <a:rPr lang="en-GB" sz="2400" b="0" i="0" u="none" strike="noStrike" cap="none" dirty="0">
                <a:solidFill>
                  <a:srgbClr val="121212"/>
                </a:solidFill>
                <a:latin typeface="Arial"/>
                <a:ea typeface="Arial"/>
                <a:cs typeface="Arial"/>
                <a:sym typeface="Arial"/>
              </a:rPr>
              <a:t>Κα</a:t>
            </a:r>
            <a:r>
              <a:rPr lang="en-GB" sz="2400" b="0" i="0" u="none" strike="noStrike" cap="none" dirty="0" err="1">
                <a:solidFill>
                  <a:srgbClr val="121212"/>
                </a:solidFill>
                <a:latin typeface="Arial"/>
                <a:ea typeface="Arial"/>
                <a:cs typeface="Arial"/>
                <a:sym typeface="Arial"/>
              </a:rPr>
              <a:t>θι</a:t>
            </a:r>
            <a:r>
              <a:rPr lang="el-GR" sz="2400" b="0" i="0" u="none" strike="noStrike" cap="none" dirty="0" err="1">
                <a:solidFill>
                  <a:srgbClr val="121212"/>
                </a:solidFill>
                <a:latin typeface="Arial"/>
                <a:ea typeface="Arial"/>
                <a:cs typeface="Arial"/>
                <a:sym typeface="Arial"/>
              </a:rPr>
              <a:t>ερώσετε</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τυ</a:t>
            </a:r>
            <a:r>
              <a:rPr lang="en-GB" sz="2400" b="0" i="0" u="none" strike="noStrike" cap="none" dirty="0">
                <a:solidFill>
                  <a:srgbClr val="121212"/>
                </a:solidFill>
                <a:latin typeface="Arial"/>
                <a:ea typeface="Arial"/>
                <a:cs typeface="Arial"/>
                <a:sym typeface="Arial"/>
              </a:rPr>
              <a:t>ποποιημέν</a:t>
            </a:r>
            <a:r>
              <a:rPr lang="el-GR" sz="2400" b="0" i="0" u="none" strike="noStrike" cap="none" dirty="0" err="1">
                <a:solidFill>
                  <a:srgbClr val="121212"/>
                </a:solidFill>
                <a:latin typeface="Arial"/>
                <a:ea typeface="Arial"/>
                <a:cs typeface="Arial"/>
                <a:sym typeface="Arial"/>
              </a:rPr>
              <a:t>ες</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δι</a:t>
            </a:r>
            <a:r>
              <a:rPr lang="en-GB" sz="2400" b="0" i="0" u="none" strike="noStrike" cap="none" dirty="0">
                <a:solidFill>
                  <a:srgbClr val="121212"/>
                </a:solidFill>
                <a:latin typeface="Arial"/>
                <a:ea typeface="Arial"/>
                <a:cs typeface="Arial"/>
                <a:sym typeface="Arial"/>
              </a:rPr>
              <a:t>αδικασ</a:t>
            </a:r>
            <a:r>
              <a:rPr lang="el-GR" sz="2400" b="0" i="0" u="none" strike="noStrike" cap="none" dirty="0" err="1">
                <a:solidFill>
                  <a:srgbClr val="121212"/>
                </a:solidFill>
                <a:latin typeface="Arial"/>
                <a:ea typeface="Arial"/>
                <a:cs typeface="Arial"/>
                <a:sym typeface="Arial"/>
              </a:rPr>
              <a:t>ίες</a:t>
            </a:r>
            <a:r>
              <a:rPr lang="en-GB" sz="2400" b="0" i="0" u="none" strike="noStrike" cap="none" dirty="0">
                <a:solidFill>
                  <a:srgbClr val="121212"/>
                </a:solidFill>
                <a:latin typeface="Arial"/>
                <a:ea typeface="Arial"/>
                <a:cs typeface="Arial"/>
                <a:sym typeface="Arial"/>
              </a:rPr>
              <a:t> και κα</a:t>
            </a:r>
            <a:r>
              <a:rPr lang="en-GB" sz="2400" b="0" i="0" u="none" strike="noStrike" cap="none" dirty="0" err="1">
                <a:solidFill>
                  <a:srgbClr val="121212"/>
                </a:solidFill>
                <a:latin typeface="Arial"/>
                <a:ea typeface="Arial"/>
                <a:cs typeface="Arial"/>
                <a:sym typeface="Arial"/>
              </a:rPr>
              <a:t>τευθυντήρι</a:t>
            </a:r>
            <a:r>
              <a:rPr lang="el-GR" sz="2400" b="0" i="0" u="none" strike="noStrike" cap="none" dirty="0" err="1">
                <a:solidFill>
                  <a:srgbClr val="121212"/>
                </a:solidFill>
                <a:latin typeface="Arial"/>
                <a:ea typeface="Arial"/>
                <a:cs typeface="Arial"/>
                <a:sym typeface="Arial"/>
              </a:rPr>
              <a:t>ες</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γρ</a:t>
            </a:r>
            <a:r>
              <a:rPr lang="en-GB" sz="2400" b="0" i="0" u="none" strike="noStrike" cap="none" dirty="0">
                <a:solidFill>
                  <a:srgbClr val="121212"/>
                </a:solidFill>
                <a:latin typeface="Arial"/>
                <a:ea typeface="Arial"/>
                <a:cs typeface="Arial"/>
                <a:sym typeface="Arial"/>
              </a:rPr>
              <a:t>αμμ</a:t>
            </a:r>
            <a:r>
              <a:rPr lang="el-GR" sz="2400" b="0" i="0" u="none" strike="noStrike" cap="none" dirty="0" err="1">
                <a:solidFill>
                  <a:srgbClr val="121212"/>
                </a:solidFill>
                <a:latin typeface="Arial"/>
                <a:ea typeface="Arial"/>
                <a:cs typeface="Arial"/>
                <a:sym typeface="Arial"/>
              </a:rPr>
              <a:t>ές</a:t>
            </a:r>
            <a:r>
              <a:rPr lang="en-GB" sz="2400" b="0" i="0" u="none" strike="noStrike" cap="none" dirty="0">
                <a:solidFill>
                  <a:srgbClr val="121212"/>
                </a:solidFill>
                <a:latin typeface="Arial"/>
                <a:ea typeface="Arial"/>
                <a:cs typeface="Arial"/>
                <a:sym typeface="Arial"/>
              </a:rPr>
              <a:t> για την εφαρμογή της αν</a:t>
            </a:r>
            <a:r>
              <a:rPr lang="el-GR" sz="2400" b="0" i="0" u="none" strike="noStrike" cap="none" dirty="0" err="1">
                <a:solidFill>
                  <a:srgbClr val="121212"/>
                </a:solidFill>
                <a:latin typeface="Arial"/>
                <a:ea typeface="Arial"/>
                <a:cs typeface="Arial"/>
                <a:sym typeface="Arial"/>
              </a:rPr>
              <a:t>εστραμ</a:t>
            </a:r>
            <a:r>
              <a:rPr lang="en-GB" sz="2400" b="0" i="0" u="none" strike="noStrike" cap="none" dirty="0">
                <a:solidFill>
                  <a:srgbClr val="121212"/>
                </a:solidFill>
                <a:latin typeface="Arial"/>
                <a:ea typeface="Arial"/>
                <a:cs typeface="Arial"/>
                <a:sym typeface="Arial"/>
              </a:rPr>
              <a:t>μ</a:t>
            </a:r>
            <a:r>
              <a:rPr lang="el-GR" sz="2400" b="0" i="0" u="none" strike="noStrike" cap="none" dirty="0">
                <a:solidFill>
                  <a:srgbClr val="121212"/>
                </a:solidFill>
                <a:latin typeface="Arial"/>
                <a:ea typeface="Arial"/>
                <a:cs typeface="Arial"/>
                <a:sym typeface="Arial"/>
              </a:rPr>
              <a:t>έ</a:t>
            </a:r>
            <a:r>
              <a:rPr lang="en-GB" sz="2400" b="0" i="0" u="none" strike="noStrike" cap="none" dirty="0" err="1">
                <a:solidFill>
                  <a:srgbClr val="121212"/>
                </a:solidFill>
                <a:latin typeface="Arial"/>
                <a:ea typeface="Arial"/>
                <a:cs typeface="Arial"/>
                <a:sym typeface="Arial"/>
              </a:rPr>
              <a:t>νης</a:t>
            </a:r>
            <a:r>
              <a:rPr lang="en-GB" sz="2400" b="0" i="0" u="none" strike="noStrike" cap="none" dirty="0">
                <a:solidFill>
                  <a:srgbClr val="121212"/>
                </a:solidFill>
                <a:latin typeface="Arial"/>
                <a:ea typeface="Arial"/>
                <a:cs typeface="Arial"/>
                <a:sym typeface="Arial"/>
              </a:rPr>
              <a:t> τάξης για τη διατήρηση της ποιότητας και της συνοχής των εκπαιδευτικών εμπειριών.</a:t>
            </a:r>
            <a:endParaRPr dirty="0"/>
          </a:p>
          <a:p>
            <a:pPr marL="645159" marR="0" lvl="1" indent="-342900" algn="l" rtl="0">
              <a:spcBef>
                <a:spcPts val="1200"/>
              </a:spcBef>
              <a:spcAft>
                <a:spcPts val="0"/>
              </a:spcAft>
              <a:buClr>
                <a:srgbClr val="121212"/>
              </a:buClr>
              <a:buSzPts val="2400"/>
              <a:buFont typeface="Noto Sans Symbols"/>
              <a:buChar char="▪"/>
            </a:pPr>
            <a:r>
              <a:rPr lang="en-GB" sz="2400" b="0" i="0" u="none" strike="noStrike" cap="none" dirty="0" err="1">
                <a:solidFill>
                  <a:srgbClr val="121212"/>
                </a:solidFill>
                <a:latin typeface="Arial"/>
                <a:ea typeface="Arial"/>
                <a:cs typeface="Arial"/>
                <a:sym typeface="Arial"/>
              </a:rPr>
              <a:t>Προσδιορίσ</a:t>
            </a:r>
            <a:r>
              <a:rPr lang="el-GR" sz="2400" b="0" i="0" u="none" strike="noStrike" cap="none" dirty="0">
                <a:solidFill>
                  <a:srgbClr val="121212"/>
                </a:solidFill>
                <a:latin typeface="Arial"/>
                <a:ea typeface="Arial"/>
                <a:cs typeface="Arial"/>
                <a:sym typeface="Arial"/>
              </a:rPr>
              <a:t>ε</a:t>
            </a:r>
            <a:r>
              <a:rPr lang="en-GB" sz="2400" b="0" i="0" u="none" strike="noStrike" cap="none" dirty="0" err="1">
                <a:solidFill>
                  <a:srgbClr val="121212"/>
                </a:solidFill>
                <a:latin typeface="Arial"/>
                <a:ea typeface="Arial"/>
                <a:cs typeface="Arial"/>
                <a:sym typeface="Arial"/>
              </a:rPr>
              <a:t>τε</a:t>
            </a:r>
            <a:r>
              <a:rPr lang="en-GB" sz="2400" b="0" i="0" u="none" strike="noStrike" cap="none" dirty="0">
                <a:solidFill>
                  <a:srgbClr val="121212"/>
                </a:solidFill>
                <a:latin typeface="Arial"/>
                <a:ea typeface="Arial"/>
                <a:cs typeface="Arial"/>
                <a:sym typeface="Arial"/>
              </a:rPr>
              <a:t> στρατηγικές και εκτιμήσεις που είναι απαραίτητες για την κλιμάκωση και τη διατήρηση πρωτοβουλιών ανατροπής της τάξης.</a:t>
            </a:r>
            <a:endParaRPr dirty="0"/>
          </a:p>
          <a:p>
            <a:pPr marL="645159" marR="0" lvl="1" indent="-342900" algn="l" rtl="0">
              <a:spcBef>
                <a:spcPts val="1200"/>
              </a:spcBef>
              <a:spcAft>
                <a:spcPts val="0"/>
              </a:spcAft>
              <a:buClr>
                <a:srgbClr val="121212"/>
              </a:buClr>
              <a:buSzPts val="2400"/>
              <a:buFont typeface="Noto Sans Symbols"/>
              <a:buChar char="▪"/>
            </a:pPr>
            <a:r>
              <a:rPr lang="en-GB" sz="2400" b="0" i="0" u="none" strike="noStrike" cap="none" dirty="0">
                <a:solidFill>
                  <a:srgbClr val="121212"/>
                </a:solidFill>
                <a:latin typeface="Arial"/>
                <a:ea typeface="Arial"/>
                <a:cs typeface="Arial"/>
                <a:sym typeface="Arial"/>
              </a:rPr>
              <a:t>Να π</a:t>
            </a:r>
            <a:r>
              <a:rPr lang="en-GB" sz="2400" b="0" i="0" u="none" strike="noStrike" cap="none" dirty="0" err="1">
                <a:solidFill>
                  <a:srgbClr val="121212"/>
                </a:solidFill>
                <a:latin typeface="Arial"/>
                <a:ea typeface="Arial"/>
                <a:cs typeface="Arial"/>
                <a:sym typeface="Arial"/>
              </a:rPr>
              <a:t>ροετοιμάσ</a:t>
            </a:r>
            <a:r>
              <a:rPr lang="el-GR" sz="2400" b="0" i="0" u="none" strike="noStrike" cap="none" dirty="0" err="1">
                <a:solidFill>
                  <a:srgbClr val="121212"/>
                </a:solidFill>
                <a:latin typeface="Arial"/>
                <a:ea typeface="Arial"/>
                <a:cs typeface="Arial"/>
                <a:sym typeface="Arial"/>
              </a:rPr>
              <a:t>ετε</a:t>
            </a:r>
            <a:r>
              <a:rPr lang="el-GR" sz="2400" b="0" i="0" u="none" strike="noStrike" cap="none" dirty="0">
                <a:solidFill>
                  <a:srgbClr val="121212"/>
                </a:solidFill>
                <a:latin typeface="Arial"/>
                <a:ea typeface="Arial"/>
                <a:cs typeface="Arial"/>
                <a:sym typeface="Arial"/>
              </a:rPr>
              <a:t> </a:t>
            </a:r>
            <a:r>
              <a:rPr lang="en-GB" sz="2400" b="0" i="0" u="none" strike="noStrike" cap="none" dirty="0">
                <a:solidFill>
                  <a:srgbClr val="121212"/>
                </a:solidFill>
                <a:latin typeface="Arial"/>
                <a:ea typeface="Arial"/>
                <a:cs typeface="Arial"/>
                <a:sym typeface="Arial"/>
              </a:rPr>
              <a:t>τα </a:t>
            </a:r>
            <a:r>
              <a:rPr lang="en-GB" sz="2400" b="0" i="0" u="none" strike="noStrike" cap="none" dirty="0" err="1">
                <a:solidFill>
                  <a:srgbClr val="121212"/>
                </a:solidFill>
                <a:latin typeface="Arial"/>
                <a:ea typeface="Arial"/>
                <a:cs typeface="Arial"/>
                <a:sym typeface="Arial"/>
              </a:rPr>
              <a:t>ιδρύμ</a:t>
            </a:r>
            <a:r>
              <a:rPr lang="en-GB" sz="2400" b="0" i="0" u="none" strike="noStrike" cap="none" dirty="0">
                <a:solidFill>
                  <a:srgbClr val="121212"/>
                </a:solidFill>
                <a:latin typeface="Arial"/>
                <a:ea typeface="Arial"/>
                <a:cs typeface="Arial"/>
                <a:sym typeface="Arial"/>
              </a:rPr>
              <a:t>ατά </a:t>
            </a:r>
            <a:r>
              <a:rPr lang="el-GR" sz="2400" dirty="0">
                <a:solidFill>
                  <a:srgbClr val="121212"/>
                </a:solidFill>
              </a:rPr>
              <a:t>σας</a:t>
            </a:r>
            <a:r>
              <a:rPr lang="en-GB" sz="2400" b="0" i="0" u="none" strike="noStrike" cap="none" dirty="0">
                <a:solidFill>
                  <a:srgbClr val="121212"/>
                </a:solidFill>
                <a:latin typeface="Arial"/>
                <a:ea typeface="Arial"/>
                <a:cs typeface="Arial"/>
                <a:sym typeface="Arial"/>
              </a:rPr>
              <a:t> για τις μελλοντικές τάσεις της εκπαίδευσης, υιοθετώντας καινοτόμα μοντέλα διδασκαλίας και ενσωματώνοντας ψηφιακές τεχνολογίες.</a:t>
            </a:r>
            <a:endParaRPr dirty="0"/>
          </a:p>
        </p:txBody>
      </p:sp>
      <p:pic>
        <p:nvPicPr>
          <p:cNvPr id="2" name="Picture 1">
            <a:extLst>
              <a:ext uri="{FF2B5EF4-FFF2-40B4-BE49-F238E27FC236}">
                <a16:creationId xmlns:a16="http://schemas.microsoft.com/office/drawing/2014/main" id="{9524621F-B6E5-C93A-068F-C43DF078BC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3078" y="9263660"/>
            <a:ext cx="1047619" cy="38095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5">
          <a:extLst>
            <a:ext uri="{FF2B5EF4-FFF2-40B4-BE49-F238E27FC236}">
              <a16:creationId xmlns:a16="http://schemas.microsoft.com/office/drawing/2014/main" id="{AF894620-A831-32C9-168C-ECB44A11A0C4}"/>
            </a:ext>
          </a:extLst>
        </p:cNvPr>
        <p:cNvGrpSpPr/>
        <p:nvPr/>
      </p:nvGrpSpPr>
      <p:grpSpPr>
        <a:xfrm>
          <a:off x="0" y="0"/>
          <a:ext cx="0" cy="0"/>
          <a:chOff x="0" y="0"/>
          <a:chExt cx="0" cy="0"/>
        </a:xfrm>
      </p:grpSpPr>
      <p:sp>
        <p:nvSpPr>
          <p:cNvPr id="786" name="Google Shape;786;p41">
            <a:extLst>
              <a:ext uri="{FF2B5EF4-FFF2-40B4-BE49-F238E27FC236}">
                <a16:creationId xmlns:a16="http://schemas.microsoft.com/office/drawing/2014/main" id="{2137A389-76AA-BE73-D05E-C1E0AC764251}"/>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7" name="Google Shape;787;p41">
            <a:extLst>
              <a:ext uri="{FF2B5EF4-FFF2-40B4-BE49-F238E27FC236}">
                <a16:creationId xmlns:a16="http://schemas.microsoft.com/office/drawing/2014/main" id="{90D05C11-AC17-E9E5-5117-2F6112D9D021}"/>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8" name="Google Shape;788;p41">
            <a:extLst>
              <a:ext uri="{FF2B5EF4-FFF2-40B4-BE49-F238E27FC236}">
                <a16:creationId xmlns:a16="http://schemas.microsoft.com/office/drawing/2014/main" id="{C83388DF-1429-FA1B-9834-8390A68723C7}"/>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9" name="Google Shape;789;p41">
            <a:extLst>
              <a:ext uri="{FF2B5EF4-FFF2-40B4-BE49-F238E27FC236}">
                <a16:creationId xmlns:a16="http://schemas.microsoft.com/office/drawing/2014/main" id="{6536956E-F788-AAA4-484F-FB811AD0D2E7}"/>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0" name="Google Shape;790;p41">
            <a:extLst>
              <a:ext uri="{FF2B5EF4-FFF2-40B4-BE49-F238E27FC236}">
                <a16:creationId xmlns:a16="http://schemas.microsoft.com/office/drawing/2014/main" id="{D6ACC76E-4F66-CAF6-8CAE-4A6109A56B2C}"/>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1" name="Google Shape;791;p41">
            <a:extLst>
              <a:ext uri="{FF2B5EF4-FFF2-40B4-BE49-F238E27FC236}">
                <a16:creationId xmlns:a16="http://schemas.microsoft.com/office/drawing/2014/main" id="{B3681785-A3AC-A744-D466-7B09EF84B1D3}"/>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2" name="Google Shape;792;p41">
            <a:extLst>
              <a:ext uri="{FF2B5EF4-FFF2-40B4-BE49-F238E27FC236}">
                <a16:creationId xmlns:a16="http://schemas.microsoft.com/office/drawing/2014/main" id="{71D6DFB2-C80B-FA7B-7A89-6BC11CF7FAE2}"/>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3" name="Google Shape;793;p41">
            <a:extLst>
              <a:ext uri="{FF2B5EF4-FFF2-40B4-BE49-F238E27FC236}">
                <a16:creationId xmlns:a16="http://schemas.microsoft.com/office/drawing/2014/main" id="{993E7FD3-8C15-BD35-5CB9-66E52E8CEE03}"/>
              </a:ext>
            </a:extLst>
          </p:cNvPr>
          <p:cNvSpPr txBox="1"/>
          <p:nvPr/>
        </p:nvSpPr>
        <p:spPr>
          <a:xfrm>
            <a:off x="818920" y="1400214"/>
            <a:ext cx="16020000" cy="4817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Βασικοί παράγοντες για τη διατήρηση της ανεστραμμένης τάξης</a:t>
            </a:r>
            <a:endParaRPr sz="5400" b="1" i="0" u="none" strike="noStrike" cap="none" dirty="0">
              <a:solidFill>
                <a:srgbClr val="033C5B"/>
              </a:solidFill>
              <a:latin typeface="Arial"/>
              <a:ea typeface="Arial"/>
              <a:cs typeface="Arial"/>
              <a:sym typeface="Arial"/>
            </a:endParaRPr>
          </a:p>
        </p:txBody>
      </p:sp>
      <p:sp>
        <p:nvSpPr>
          <p:cNvPr id="797" name="Google Shape;797;p41">
            <a:extLst>
              <a:ext uri="{FF2B5EF4-FFF2-40B4-BE49-F238E27FC236}">
                <a16:creationId xmlns:a16="http://schemas.microsoft.com/office/drawing/2014/main" id="{BBC9C5D8-2195-8F46-A63D-0618D077ADBA}"/>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 name="Freeform 11">
            <a:extLst>
              <a:ext uri="{FF2B5EF4-FFF2-40B4-BE49-F238E27FC236}">
                <a16:creationId xmlns:a16="http://schemas.microsoft.com/office/drawing/2014/main" id="{6A99D3D8-72E1-D7AB-C0FB-8FA0436BB8A6}"/>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7" name="Freeform 12">
            <a:extLst>
              <a:ext uri="{FF2B5EF4-FFF2-40B4-BE49-F238E27FC236}">
                <a16:creationId xmlns:a16="http://schemas.microsoft.com/office/drawing/2014/main" id="{7E1EFE64-F2AC-0D9D-8A64-FE79B6DA0F80}"/>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9" name="Picture 8">
            <a:extLst>
              <a:ext uri="{FF2B5EF4-FFF2-40B4-BE49-F238E27FC236}">
                <a16:creationId xmlns:a16="http://schemas.microsoft.com/office/drawing/2014/main" id="{92A0316B-6A44-0264-F0A0-0D12A23BE3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799" name="Google Shape;667;p34">
            <a:extLst>
              <a:ext uri="{FF2B5EF4-FFF2-40B4-BE49-F238E27FC236}">
                <a16:creationId xmlns:a16="http://schemas.microsoft.com/office/drawing/2014/main" id="{756D2230-7822-010B-3E6D-C1E48B149974}"/>
              </a:ext>
            </a:extLst>
          </p:cNvPr>
          <p:cNvGraphicFramePr/>
          <p:nvPr>
            <p:extLst>
              <p:ext uri="{D42A27DB-BD31-4B8C-83A1-F6EECF244321}">
                <p14:modId xmlns:p14="http://schemas.microsoft.com/office/powerpoint/2010/main" val="30318491"/>
              </p:ext>
            </p:extLst>
          </p:nvPr>
        </p:nvGraphicFramePr>
        <p:xfrm>
          <a:off x="1661735" y="3389149"/>
          <a:ext cx="14127231" cy="42469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1">
            <a:extLst>
              <a:ext uri="{FF2B5EF4-FFF2-40B4-BE49-F238E27FC236}">
                <a16:creationId xmlns:a16="http://schemas.microsoft.com/office/drawing/2014/main" id="{AB002AB4-5057-B7F9-0AA3-43E3D41E4D32}"/>
              </a:ext>
            </a:extLst>
          </p:cNvPr>
          <p:cNvSpPr txBox="1"/>
          <p:nvPr/>
        </p:nvSpPr>
        <p:spPr>
          <a:xfrm>
            <a:off x="5162180" y="8907732"/>
            <a:ext cx="10425419" cy="1264257"/>
          </a:xfrm>
          <a:prstGeom prst="rect">
            <a:avLst/>
          </a:prstGeom>
          <a:noFill/>
        </p:spPr>
        <p:txBody>
          <a:bodyPr wrap="square">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683410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807"/>
        <p:cNvGrpSpPr/>
        <p:nvPr/>
      </p:nvGrpSpPr>
      <p:grpSpPr>
        <a:xfrm>
          <a:off x="0" y="0"/>
          <a:ext cx="0" cy="0"/>
          <a:chOff x="0" y="0"/>
          <a:chExt cx="0" cy="0"/>
        </a:xfrm>
      </p:grpSpPr>
      <p:sp>
        <p:nvSpPr>
          <p:cNvPr id="808" name="Google Shape;808;p42"/>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09" name="Google Shape;809;p42"/>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0" name="Google Shape;810;p42"/>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1" name="Google Shape;811;p42"/>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4" name="Google Shape;814;p4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5" name="Google Shape;815;p42"/>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6" name="Google Shape;816;p42"/>
          <p:cNvSpPr txBox="1"/>
          <p:nvPr/>
        </p:nvSpPr>
        <p:spPr>
          <a:xfrm>
            <a:off x="2890312" y="130656"/>
            <a:ext cx="13265244" cy="99120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6999"/>
              <a:buFont typeface="Arial"/>
              <a:buNone/>
            </a:pPr>
            <a:r>
              <a:rPr lang="en-GB" sz="6999" b="0" i="0" u="none" strike="noStrike" cap="none">
                <a:solidFill>
                  <a:srgbClr val="033C5B"/>
                </a:solidFill>
                <a:latin typeface="Arial"/>
                <a:ea typeface="Arial"/>
                <a:cs typeface="Arial"/>
                <a:sym typeface="Arial"/>
              </a:rPr>
              <a:t>Δραστηριότητα αναστοχασμού</a:t>
            </a:r>
            <a:endParaRPr/>
          </a:p>
        </p:txBody>
      </p:sp>
      <p:sp>
        <p:nvSpPr>
          <p:cNvPr id="817" name="Google Shape;817;p42"/>
          <p:cNvSpPr txBox="1"/>
          <p:nvPr/>
        </p:nvSpPr>
        <p:spPr>
          <a:xfrm>
            <a:off x="2956987" y="1429857"/>
            <a:ext cx="11844880" cy="6623114"/>
          </a:xfrm>
          <a:prstGeom prst="rect">
            <a:avLst/>
          </a:prstGeom>
          <a:noFill/>
          <a:ln>
            <a:noFill/>
          </a:ln>
        </p:spPr>
        <p:txBody>
          <a:bodyPr spcFirstLastPara="1" wrap="square" lIns="0" tIns="0" rIns="0" bIns="0" anchor="t" anchorCtr="0">
            <a:noAutofit/>
          </a:bodyPr>
          <a:lstStyle/>
          <a:p>
            <a:pPr marL="457200" marR="0" lvl="0" indent="-457200" algn="l" rtl="0">
              <a:spcBef>
                <a:spcPts val="0"/>
              </a:spcBef>
              <a:spcAft>
                <a:spcPts val="0"/>
              </a:spcAft>
              <a:buClr>
                <a:srgbClr val="121212"/>
              </a:buClr>
              <a:buSzPts val="2400"/>
              <a:buFont typeface="Arial" panose="020B0604020202020204" pitchFamily="34" charset="0"/>
              <a:buChar char="→"/>
            </a:pPr>
            <a:r>
              <a:rPr lang="en-GB" sz="2800" b="0" i="0" u="none" strike="noStrike" cap="none" dirty="0">
                <a:solidFill>
                  <a:srgbClr val="121212"/>
                </a:solidFill>
                <a:latin typeface="Arial"/>
                <a:ea typeface="Arial"/>
                <a:cs typeface="Arial"/>
                <a:sym typeface="Arial"/>
              </a:rPr>
              <a:t>Σκεφτείτε τις προκλήσεις και τις ευκαιρίες για την κλιμάκωση του μοντέλου της ανεστραμμένης τάξης στο ίδρυμά σας.</a:t>
            </a:r>
          </a:p>
          <a:p>
            <a:pPr marL="457200" marR="0" lvl="0" indent="-457200" algn="l" rtl="0">
              <a:spcBef>
                <a:spcPts val="0"/>
              </a:spcBef>
              <a:spcAft>
                <a:spcPts val="0"/>
              </a:spcAft>
              <a:buClr>
                <a:srgbClr val="121212"/>
              </a:buClr>
              <a:buSzPts val="2400"/>
              <a:buFont typeface="Arial" panose="020B0604020202020204" pitchFamily="34" charset="0"/>
              <a:buChar char="→"/>
            </a:pPr>
            <a:r>
              <a:rPr lang="en-GB" sz="2800" b="0" i="0" u="none" strike="noStrike" cap="none" dirty="0">
                <a:solidFill>
                  <a:srgbClr val="121212"/>
                </a:solidFill>
                <a:latin typeface="Arial"/>
                <a:ea typeface="Arial"/>
                <a:cs typeface="Arial"/>
                <a:sym typeface="Arial"/>
              </a:rPr>
              <a:t>Ποιους πόρους και στρατηγικές θα χρειαζόσασταν για να εφαρμόσετε την αντίστροφη μάθηση σε μεγαλύτερη κλίμακα; Πώς μπορείτε να διασφαλίσετε τη βιωσιμότητα διατηρώντας παράλληλα την εκπαιδευτική ποιότητα;</a:t>
            </a:r>
            <a:endParaRPr sz="2800" dirty="0">
              <a:solidFill>
                <a:srgbClr val="121212"/>
              </a:solidFill>
              <a:latin typeface="Arial"/>
              <a:ea typeface="Arial"/>
              <a:cs typeface="Arial"/>
              <a:sym typeface="Arial"/>
            </a:endParaRPr>
          </a:p>
        </p:txBody>
      </p:sp>
      <p:sp>
        <p:nvSpPr>
          <p:cNvPr id="2" name="Freeform 11">
            <a:extLst>
              <a:ext uri="{FF2B5EF4-FFF2-40B4-BE49-F238E27FC236}">
                <a16:creationId xmlns:a16="http://schemas.microsoft.com/office/drawing/2014/main" id="{54D9EA98-3D17-0C47-63D3-EC3D67D1C1B6}"/>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6"/>
            <a:stretch>
              <a:fillRect/>
            </a:stretch>
          </a:blipFill>
        </p:spPr>
        <p:txBody>
          <a:bodyPr/>
          <a:lstStyle/>
          <a:p>
            <a:endParaRPr lang="en-BE"/>
          </a:p>
        </p:txBody>
      </p:sp>
      <p:sp>
        <p:nvSpPr>
          <p:cNvPr id="3" name="Freeform 12">
            <a:extLst>
              <a:ext uri="{FF2B5EF4-FFF2-40B4-BE49-F238E27FC236}">
                <a16:creationId xmlns:a16="http://schemas.microsoft.com/office/drawing/2014/main" id="{2D2757BA-7C6D-AF42-2908-067ABA4E7575}"/>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7"/>
            <a:stretch>
              <a:fillRect/>
            </a:stretch>
          </a:blipFill>
        </p:spPr>
        <p:txBody>
          <a:bodyPr/>
          <a:lstStyle/>
          <a:p>
            <a:endParaRPr lang="en-BE"/>
          </a:p>
        </p:txBody>
      </p:sp>
      <p:pic>
        <p:nvPicPr>
          <p:cNvPr id="5" name="Picture 4">
            <a:extLst>
              <a:ext uri="{FF2B5EF4-FFF2-40B4-BE49-F238E27FC236}">
                <a16:creationId xmlns:a16="http://schemas.microsoft.com/office/drawing/2014/main" id="{BE383C48-9C26-853B-3D3A-383A2AA8AB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TextBox 5">
            <a:extLst>
              <a:ext uri="{FF2B5EF4-FFF2-40B4-BE49-F238E27FC236}">
                <a16:creationId xmlns:a16="http://schemas.microsoft.com/office/drawing/2014/main" id="{68209270-0675-D209-FA60-0FDEC2060CC0}"/>
              </a:ext>
            </a:extLst>
          </p:cNvPr>
          <p:cNvSpPr txBox="1"/>
          <p:nvPr/>
        </p:nvSpPr>
        <p:spPr>
          <a:xfrm>
            <a:off x="5162180" y="8907732"/>
            <a:ext cx="10425419" cy="1264257"/>
          </a:xfrm>
          <a:prstGeom prst="rect">
            <a:avLst/>
          </a:prstGeom>
          <a:noFill/>
        </p:spPr>
        <p:txBody>
          <a:bodyPr wrap="square">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7656" y="966416"/>
            <a:ext cx="11834641" cy="1009635"/>
          </a:xfrm>
          <a:prstGeom prst="rect">
            <a:avLst/>
          </a:prstGeom>
        </p:spPr>
        <p:txBody>
          <a:bodyPr lIns="0" tIns="0" rIns="0" bIns="0" rtlCol="0" anchor="t">
            <a:spAutoFit/>
          </a:bodyPr>
          <a:lstStyle/>
          <a:p>
            <a:pPr>
              <a:lnSpc>
                <a:spcPts val="7699"/>
              </a:lnSpc>
            </a:pPr>
            <a:r>
              <a:rPr lang="en-US" sz="6999" spc="-69" dirty="0">
                <a:solidFill>
                  <a:srgbClr val="033C5B"/>
                </a:solidFill>
                <a:latin typeface="HK Grotesk Bold"/>
              </a:rPr>
              <a:t>Πρόσθετοι πόροι</a:t>
            </a:r>
          </a:p>
        </p:txBody>
      </p:sp>
      <p:sp>
        <p:nvSpPr>
          <p:cNvPr id="3" name="TextBox 3"/>
          <p:cNvSpPr txBox="1"/>
          <p:nvPr/>
        </p:nvSpPr>
        <p:spPr>
          <a:xfrm>
            <a:off x="1587840" y="1976051"/>
            <a:ext cx="12001818" cy="6748386"/>
          </a:xfrm>
          <a:prstGeom prst="rect">
            <a:avLst/>
          </a:prstGeom>
        </p:spPr>
        <p:txBody>
          <a:bodyPr wrap="square" lIns="0" tIns="0" rIns="0" bIns="0" rtlCol="0" anchor="t">
            <a:spAutoFit/>
          </a:bodyPr>
          <a:lstStyle/>
          <a:p>
            <a:pPr marL="342900" lvl="0" indent="-342900" algn="just">
              <a:lnSpc>
                <a:spcPct val="107000"/>
              </a:lnSpc>
              <a:buFont typeface="Symbol" panose="05050102010706020507" pitchFamily="18" charset="2"/>
              <a:buChar char=""/>
              <a:tabLst>
                <a:tab pos="1610995" algn="l"/>
              </a:tabLst>
            </a:pPr>
            <a:r>
              <a:rPr lang="en-US" sz="1800" dirty="0">
                <a:effectLst/>
                <a:latin typeface="Calibri" panose="020F0502020204030204" pitchFamily="34" charset="0"/>
                <a:ea typeface="Calibri" panose="020F0502020204030204" pitchFamily="34" charset="0"/>
              </a:rPr>
              <a:t>Η (αν</a:t>
            </a:r>
            <a:r>
              <a:rPr lang="el-GR" sz="1800" dirty="0" err="1">
                <a:latin typeface="Calibri" panose="020F0502020204030204" pitchFamily="34" charset="0"/>
                <a:ea typeface="Calibri" panose="020F0502020204030204" pitchFamily="34" charset="0"/>
              </a:rPr>
              <a:t>εστραμ</a:t>
            </a:r>
            <a:r>
              <a:rPr lang="en-US" sz="1800" dirty="0" err="1">
                <a:effectLst/>
                <a:latin typeface="Calibri" panose="020F0502020204030204" pitchFamily="34" charset="0"/>
                <a:ea typeface="Calibri" panose="020F0502020204030204" pitchFamily="34" charset="0"/>
              </a:rPr>
              <a:t>μένη</a:t>
            </a:r>
            <a:r>
              <a:rPr lang="en-US" sz="1800" dirty="0">
                <a:effectLst/>
                <a:latin typeface="Calibri" panose="020F0502020204030204" pitchFamily="34" charset="0"/>
                <a:ea typeface="Calibri" panose="020F0502020204030204" pitchFamily="34" charset="0"/>
              </a:rPr>
              <a:t>) τάξη του 21ου αιώνα https://www.panopto.com/blog/the-classroom-of-the-21st-century/ </a:t>
            </a:r>
            <a:endParaRPr lang="en-BE" sz="1800" dirty="0">
              <a:effectLst/>
              <a:latin typeface="Calibri" panose="020F0502020204030204" pitchFamily="34" charset="0"/>
              <a:ea typeface="Calibri" panose="020F0502020204030204" pitchFamily="34" charset="0"/>
            </a:endParaRPr>
          </a:p>
          <a:p>
            <a:pPr marL="342900" lvl="0" indent="-342900" algn="just">
              <a:lnSpc>
                <a:spcPct val="107000"/>
              </a:lnSpc>
              <a:buFont typeface="Symbol" panose="05050102010706020507" pitchFamily="18" charset="2"/>
              <a:buChar char=""/>
              <a:tabLst>
                <a:tab pos="1610995" algn="l"/>
              </a:tabLst>
            </a:pPr>
            <a:r>
              <a:rPr lang="en-GB" sz="1800" dirty="0">
                <a:effectLst/>
                <a:latin typeface="Calibri" panose="020F0502020204030204" pitchFamily="34" charset="0"/>
                <a:ea typeface="Calibri" panose="020F0502020204030204" pitchFamily="34" charset="0"/>
              </a:rPr>
              <a:t>Κλιμάκωση της ανεστραμμένης μάθησης Μέρος 4: Χώροι μάθησης, FLIP Learnings https://flippedlearning.org/syndicated/scaling-flipped-learning-part-4-learning-spaces/ </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rPr>
              <a:t>Ανεστραμμένη</a:t>
            </a:r>
            <a:r>
              <a:rPr lang="en-GB" sz="1800" dirty="0">
                <a:effectLst/>
                <a:latin typeface="Calibri" panose="020F0502020204030204" pitchFamily="34" charset="0"/>
                <a:ea typeface="Calibri" panose="020F0502020204030204" pitchFamily="34" charset="0"/>
              </a:rPr>
              <a:t> τάξη: LearnDash https://www.learndash.com/flipped-classroom-future-of-education-infographic/ </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Έρευνες, προοπτικές και συστάσεις για την εφαρμογή της αν</a:t>
            </a:r>
            <a:r>
              <a:rPr lang="el-GR" sz="1800" dirty="0">
                <a:effectLst/>
                <a:latin typeface="Calibri" panose="020F0502020204030204" pitchFamily="34" charset="0"/>
                <a:ea typeface="Calibri" panose="020F0502020204030204" pitchFamily="34" charset="0"/>
              </a:rPr>
              <a:t>εστραμμένης</a:t>
            </a:r>
            <a:r>
              <a:rPr lang="en-GB" sz="1800" dirty="0">
                <a:effectLst/>
                <a:latin typeface="Calibri" panose="020F0502020204030204" pitchFamily="34" charset="0"/>
                <a:ea typeface="Calibri" panose="020F0502020204030204" pitchFamily="34" charset="0"/>
              </a:rPr>
              <a:t> τάξης, Cristina </a:t>
            </a:r>
            <a:r>
              <a:rPr lang="en-GB" sz="1800" dirty="0" err="1">
                <a:effectLst/>
                <a:latin typeface="Calibri" panose="020F0502020204030204" pitchFamily="34" charset="0"/>
                <a:ea typeface="Calibri" panose="020F0502020204030204" pitchFamily="34" charset="0"/>
              </a:rPr>
              <a:t>Rotellar</a:t>
            </a:r>
            <a:r>
              <a:rPr lang="en-GB" sz="1800" dirty="0">
                <a:effectLst/>
                <a:latin typeface="Calibri" panose="020F0502020204030204" pitchFamily="34" charset="0"/>
                <a:ea typeface="Calibri" panose="020F0502020204030204" pitchFamily="34" charset="0"/>
              </a:rPr>
              <a:t>, PharmD και Jeff Cain, EdD, MS https://www.ncbi.nlm.nih.gov/pmc/articles/PMC4827585/ </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rPr>
              <a:t>Κλιμάκωση της μάθησης με </a:t>
            </a:r>
            <a:r>
              <a:rPr lang="el-GR" sz="1800" dirty="0">
                <a:latin typeface="Calibri" panose="020F0502020204030204" pitchFamily="34" charset="0"/>
                <a:ea typeface="Calibri" panose="020F0502020204030204" pitchFamily="34" charset="0"/>
              </a:rPr>
              <a:t>ανεστραμμένη</a:t>
            </a:r>
            <a:r>
              <a:rPr lang="el-GR" sz="1800" dirty="0">
                <a:effectLst/>
                <a:latin typeface="Calibri" panose="020F0502020204030204" pitchFamily="34" charset="0"/>
                <a:ea typeface="Calibri" panose="020F0502020204030204" pitchFamily="34" charset="0"/>
              </a:rPr>
              <a:t> μάθηση, μέρος 2: Αλλαγή της παιδαγωγικής, </a:t>
            </a:r>
            <a:r>
              <a:rPr lang="en-GB" sz="1800" dirty="0">
                <a:effectLst/>
                <a:latin typeface="Calibri" panose="020F0502020204030204" pitchFamily="34" charset="0"/>
                <a:ea typeface="Calibri" panose="020F0502020204030204" pitchFamily="34" charset="0"/>
              </a:rPr>
              <a:t>λύσεις εκπαιδευτικής τεχνολογίας https://educationtechnologysolutions.com/2017/03/scaling-flipped-learning-part-2-shifting-pedagogy/ </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Αξιολόγηση ενός </a:t>
            </a:r>
            <a:r>
              <a:rPr lang="en-GB" sz="1800" dirty="0" err="1">
                <a:effectLst/>
                <a:latin typeface="Calibri" panose="020F0502020204030204" pitchFamily="34" charset="0"/>
                <a:ea typeface="Calibri" panose="020F0502020204030204" pitchFamily="34" charset="0"/>
              </a:rPr>
              <a:t>μοντέλου</a:t>
            </a:r>
            <a:r>
              <a:rPr lang="en-GB" sz="1800" dirty="0">
                <a:effectLst/>
                <a:latin typeface="Calibri" panose="020F0502020204030204" pitchFamily="34" charset="0"/>
                <a:ea typeface="Calibri" panose="020F0502020204030204" pitchFamily="34" charset="0"/>
              </a:rPr>
              <a:t> α</a:t>
            </a:r>
            <a:r>
              <a:rPr lang="el-GR" sz="1800" dirty="0" err="1">
                <a:effectLst/>
                <a:latin typeface="Calibri" panose="020F0502020204030204" pitchFamily="34" charset="0"/>
                <a:ea typeface="Calibri" panose="020F0502020204030204" pitchFamily="34" charset="0"/>
              </a:rPr>
              <a:t>νεστραμμένη</a:t>
            </a:r>
            <a:r>
              <a:rPr lang="en-GB" sz="1800" dirty="0">
                <a:effectLst/>
                <a:latin typeface="Calibri" panose="020F0502020204030204" pitchFamily="34" charset="0"/>
                <a:ea typeface="Calibri" panose="020F0502020204030204" pitchFamily="34" charset="0"/>
              </a:rPr>
              <a:t>ς τάξης: Sage Journals https://journals.sagepub.com/doi/full/10.1177/2319714520909006 </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Επ</a:t>
            </a:r>
            <a:r>
              <a:rPr lang="en-GB" sz="1800" dirty="0" err="1">
                <a:effectLst/>
                <a:latin typeface="Calibri" panose="020F0502020204030204" pitchFamily="34" charset="0"/>
                <a:ea typeface="Calibri" panose="020F0502020204030204" pitchFamily="34" charset="0"/>
              </a:rPr>
              <a:t>ιδράσεις</a:t>
            </a:r>
            <a:r>
              <a:rPr lang="en-GB" sz="1800" dirty="0">
                <a:effectLst/>
                <a:latin typeface="Calibri" panose="020F0502020204030204" pitchFamily="34" charset="0"/>
                <a:ea typeface="Calibri" panose="020F0502020204030204" pitchFamily="34" charset="0"/>
              </a:rPr>
              <a:t> τ</a:t>
            </a:r>
            <a:r>
              <a:rPr lang="el-GR" sz="1800" dirty="0">
                <a:effectLst/>
                <a:latin typeface="Calibri" panose="020F0502020204030204" pitchFamily="34" charset="0"/>
                <a:ea typeface="Calibri" panose="020F0502020204030204" pitchFamily="34" charset="0"/>
              </a:rPr>
              <a:t>ης αναστροφής </a:t>
            </a:r>
            <a:r>
              <a:rPr lang="el-GR" sz="1800">
                <a:effectLst/>
                <a:latin typeface="Calibri" panose="020F0502020204030204" pitchFamily="34" charset="0"/>
                <a:ea typeface="Calibri" panose="020F0502020204030204" pitchFamily="34" charset="0"/>
              </a:rPr>
              <a:t>της τάξης </a:t>
            </a:r>
            <a:r>
              <a:rPr lang="en-GB" sz="1800">
                <a:effectLst/>
                <a:latin typeface="Calibri" panose="020F0502020204030204" pitchFamily="34" charset="0"/>
                <a:ea typeface="Calibri" panose="020F0502020204030204" pitchFamily="34" charset="0"/>
              </a:rPr>
              <a:t>στ</a:t>
            </a:r>
            <a:r>
              <a:rPr lang="en-GB" sz="1800" dirty="0">
                <a:effectLst/>
                <a:latin typeface="Calibri" panose="020F0502020204030204" pitchFamily="34" charset="0"/>
                <a:ea typeface="Calibri" panose="020F0502020204030204" pitchFamily="34" charset="0"/>
              </a:rPr>
              <a:t>α μαθησιακά αποτελέσματα και την ικανοποίηση: David C.D. van Alten, Chris </a:t>
            </a:r>
            <a:r>
              <a:rPr lang="en-GB" sz="1800" dirty="0" err="1">
                <a:effectLst/>
                <a:latin typeface="Calibri" panose="020F0502020204030204" pitchFamily="34" charset="0"/>
                <a:ea typeface="Calibri" panose="020F0502020204030204" pitchFamily="34" charset="0"/>
              </a:rPr>
              <a:t>Phielix</a:t>
            </a:r>
            <a:r>
              <a:rPr lang="en-GB" sz="1800" dirty="0">
                <a:effectLst/>
                <a:latin typeface="Calibri" panose="020F0502020204030204" pitchFamily="34" charset="0"/>
                <a:ea typeface="Calibri" panose="020F0502020204030204" pitchFamily="34" charset="0"/>
              </a:rPr>
              <a:t>, Jeroen Janssen, </a:t>
            </a:r>
            <a:r>
              <a:rPr lang="en-GB" sz="1800" dirty="0" err="1">
                <a:effectLst/>
                <a:latin typeface="Calibri" panose="020F0502020204030204" pitchFamily="34" charset="0"/>
                <a:ea typeface="Calibri" panose="020F0502020204030204" pitchFamily="34" charset="0"/>
              </a:rPr>
              <a:t>Liesbeth </a:t>
            </a:r>
            <a:r>
              <a:rPr lang="en-GB" sz="1800" dirty="0">
                <a:effectLst/>
                <a:latin typeface="Calibri" panose="020F0502020204030204" pitchFamily="34" charset="0"/>
                <a:ea typeface="Calibri" panose="020F0502020204030204" pitchFamily="34" charset="0"/>
              </a:rPr>
              <a:t>Kester, ScienceDirect https://www.sciencedirect.com/science/article/pii/S1747938X18305694 </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Πώς η "ανεστραμμένη" τάξη επηρεάζει τις γνώσεις, τις δεξιότητες και τη δέσμευση στην τριτοβάθμια εκπαίδευση: Luis R. Murillo-Zamorano , José </a:t>
            </a:r>
            <a:r>
              <a:rPr lang="en-GB" sz="1800" dirty="0" err="1">
                <a:effectLst/>
                <a:latin typeface="Calibri" panose="020F0502020204030204" pitchFamily="34" charset="0"/>
                <a:ea typeface="Calibri" panose="020F0502020204030204" pitchFamily="34" charset="0"/>
              </a:rPr>
              <a:t>Ángel </a:t>
            </a:r>
            <a:r>
              <a:rPr lang="en-GB" sz="1800" dirty="0">
                <a:effectLst/>
                <a:latin typeface="Calibri" panose="020F0502020204030204" pitchFamily="34" charset="0"/>
                <a:ea typeface="Calibri" panose="020F0502020204030204" pitchFamily="34" charset="0"/>
              </a:rPr>
              <a:t>López Sánchez , Ana Luisa Godoy-Caballero, </a:t>
            </a:r>
            <a:r>
              <a:rPr lang="en-GB" sz="1800" dirty="0" err="1">
                <a:effectLst/>
                <a:latin typeface="Calibri" panose="020F0502020204030204" pitchFamily="34" charset="0"/>
                <a:ea typeface="Calibri" panose="020F0502020204030204" pitchFamily="34" charset="0"/>
              </a:rPr>
              <a:t>SienceDirect </a:t>
            </a:r>
            <a:r>
              <a:rPr lang="en-GB" sz="1800" dirty="0">
                <a:effectLst/>
                <a:latin typeface="Calibri" panose="020F0502020204030204" pitchFamily="34" charset="0"/>
                <a:ea typeface="Calibri" panose="020F0502020204030204" pitchFamily="34" charset="0"/>
              </a:rPr>
              <a:t>https://www.sciencedirect.com/science/article/abs/pii/S0360131519301617 </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Προώθηση, διατήρηση και κλιμάκωση πρακτικών μικτής μάθησης σε ιδρύματα τριτοβάθμιας εκπαίδευσης: ένα προτεινόμενο πλαίσιο, Cher Ping Lim, </a:t>
            </a:r>
            <a:r>
              <a:rPr lang="en-GB" sz="1800" dirty="0" err="1">
                <a:effectLst/>
                <a:latin typeface="Calibri" panose="020F0502020204030204" pitchFamily="34" charset="0"/>
                <a:ea typeface="Calibri" panose="020F0502020204030204" pitchFamily="34" charset="0"/>
              </a:rPr>
              <a:t>Tianchong </a:t>
            </a:r>
            <a:r>
              <a:rPr lang="en-GB" sz="1800" dirty="0">
                <a:effectLst/>
                <a:latin typeface="Calibri" panose="020F0502020204030204" pitchFamily="34" charset="0"/>
                <a:ea typeface="Calibri" panose="020F0502020204030204" pitchFamily="34" charset="0"/>
              </a:rPr>
              <a:t>Wang &amp; Charles Graham, BMC https://innovationeducation.biomedcentral.com/articles/10.1186/s42862-019-0002-0 </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Πώς να αναπτύξετε και να διαχειριστείτε ένα επιτυχημένο μοντέλο ανεστραμμένης τάξης, Acer Corner https://blog.acer.com/en/discussion/801/how-to-develop-and-manage-a-successful-flipped-classroom-model </a:t>
            </a:r>
            <a:endParaRPr lang="en-BE" sz="1800" dirty="0">
              <a:effectLst/>
              <a:latin typeface="Calibri" panose="020F0502020204030204" pitchFamily="34" charset="0"/>
              <a:ea typeface="Calibri" panose="020F0502020204030204" pitchFamily="34" charset="0"/>
            </a:endParaRPr>
          </a:p>
          <a:p>
            <a:pPr marL="457200" indent="-457200">
              <a:lnSpc>
                <a:spcPts val="3640"/>
              </a:lnSpc>
              <a:spcBef>
                <a:spcPct val="0"/>
              </a:spcBef>
              <a:buFont typeface="Arial" panose="020B0604020202020204" pitchFamily="34" charset="0"/>
              <a:buChar char="•"/>
            </a:pPr>
            <a:endParaRPr lang="en-US" sz="2600" dirty="0">
              <a:solidFill>
                <a:srgbClr val="121212"/>
              </a:solidFill>
              <a:latin typeface="HK Grotesk Light"/>
            </a:endParaRPr>
          </a:p>
        </p:txBody>
      </p:sp>
      <p:sp>
        <p:nvSpPr>
          <p:cNvPr id="4" name="AutoShape 4"/>
          <p:cNvSpPr/>
          <p:nvPr/>
        </p:nvSpPr>
        <p:spPr>
          <a:xfrm>
            <a:off x="17259300" y="-150232"/>
            <a:ext cx="1032201" cy="8963824"/>
          </a:xfrm>
          <a:prstGeom prst="rect">
            <a:avLst/>
          </a:prstGeom>
          <a:solidFill>
            <a:srgbClr val="FB8709"/>
          </a:solidFill>
        </p:spPr>
        <p:txBody>
          <a:bodyPr/>
          <a:lstStyle/>
          <a:p>
            <a:endParaRPr lang="en-BE"/>
          </a:p>
        </p:txBody>
      </p:sp>
      <p:sp>
        <p:nvSpPr>
          <p:cNvPr id="5" name="AutoShape 5"/>
          <p:cNvSpPr/>
          <p:nvPr/>
        </p:nvSpPr>
        <p:spPr>
          <a:xfrm>
            <a:off x="0" y="-75116"/>
            <a:ext cx="1028700" cy="8888709"/>
          </a:xfrm>
          <a:prstGeom prst="rect">
            <a:avLst/>
          </a:prstGeom>
          <a:solidFill>
            <a:srgbClr val="FB8709"/>
          </a:solidFill>
        </p:spPr>
        <p:txBody>
          <a:bodyPr/>
          <a:lstStyle/>
          <a:p>
            <a:endParaRPr lang="en-BE"/>
          </a:p>
        </p:txBody>
      </p:sp>
      <p:grpSp>
        <p:nvGrpSpPr>
          <p:cNvPr id="6" name="Group 6"/>
          <p:cNvGrpSpPr/>
          <p:nvPr/>
        </p:nvGrpSpPr>
        <p:grpSpPr>
          <a:xfrm rot="5400000">
            <a:off x="-824" y="824"/>
            <a:ext cx="1030349" cy="10287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8" name="AutoShape 8"/>
          <p:cNvSpPr/>
          <p:nvPr/>
        </p:nvSpPr>
        <p:spPr>
          <a:xfrm>
            <a:off x="0" y="5257590"/>
            <a:ext cx="1028700" cy="3556002"/>
          </a:xfrm>
          <a:prstGeom prst="rect">
            <a:avLst/>
          </a:prstGeom>
          <a:solidFill>
            <a:srgbClr val="053249"/>
          </a:solidFill>
        </p:spPr>
        <p:txBody>
          <a:bodyPr/>
          <a:lstStyle/>
          <a:p>
            <a:endParaRPr lang="en-BE"/>
          </a:p>
        </p:txBody>
      </p:sp>
      <p:sp>
        <p:nvSpPr>
          <p:cNvPr id="9" name="AutoShape 9"/>
          <p:cNvSpPr/>
          <p:nvPr/>
        </p:nvSpPr>
        <p:spPr>
          <a:xfrm>
            <a:off x="17259300" y="5257590"/>
            <a:ext cx="1028700" cy="3556002"/>
          </a:xfrm>
          <a:prstGeom prst="rect">
            <a:avLst/>
          </a:prstGeom>
          <a:solidFill>
            <a:srgbClr val="053249"/>
          </a:solidFill>
        </p:spPr>
        <p:txBody>
          <a:bodyPr/>
          <a:lstStyle/>
          <a:p>
            <a:endParaRPr lang="en-BE"/>
          </a:p>
        </p:txBody>
      </p:sp>
      <p:grpSp>
        <p:nvGrpSpPr>
          <p:cNvPr id="10" name="Group 10"/>
          <p:cNvGrpSpPr/>
          <p:nvPr/>
        </p:nvGrpSpPr>
        <p:grpSpPr>
          <a:xfrm rot="-10800000">
            <a:off x="17257651" y="1649"/>
            <a:ext cx="1030349" cy="10287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grpSp>
        <p:nvGrpSpPr>
          <p:cNvPr id="12" name="Group 12"/>
          <p:cNvGrpSpPr>
            <a:grpSpLocks noChangeAspect="1"/>
          </p:cNvGrpSpPr>
          <p:nvPr/>
        </p:nvGrpSpPr>
        <p:grpSpPr>
          <a:xfrm>
            <a:off x="310962" y="9525000"/>
            <a:ext cx="406777" cy="40677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grpSp>
        <p:nvGrpSpPr>
          <p:cNvPr id="14" name="Group 14"/>
          <p:cNvGrpSpPr>
            <a:grpSpLocks noChangeAspect="1"/>
          </p:cNvGrpSpPr>
          <p:nvPr/>
        </p:nvGrpSpPr>
        <p:grpSpPr>
          <a:xfrm>
            <a:off x="17572012" y="9525000"/>
            <a:ext cx="406777" cy="40677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20" name="AutoShape 20"/>
          <p:cNvSpPr/>
          <p:nvPr/>
        </p:nvSpPr>
        <p:spPr>
          <a:xfrm rot="5400000">
            <a:off x="9139238" y="173356"/>
            <a:ext cx="9525" cy="17270948"/>
          </a:xfrm>
          <a:prstGeom prst="rect">
            <a:avLst/>
          </a:prstGeom>
          <a:solidFill>
            <a:srgbClr val="FB8709"/>
          </a:solidFill>
        </p:spPr>
        <p:txBody>
          <a:bodyPr/>
          <a:lstStyle/>
          <a:p>
            <a:endParaRPr lang="en-BE"/>
          </a:p>
        </p:txBody>
      </p:sp>
      <p:sp>
        <p:nvSpPr>
          <p:cNvPr id="16" name="Freeform 11">
            <a:extLst>
              <a:ext uri="{FF2B5EF4-FFF2-40B4-BE49-F238E27FC236}">
                <a16:creationId xmlns:a16="http://schemas.microsoft.com/office/drawing/2014/main" id="{085CEA1A-5194-CD87-E76F-EC03D17D9BD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21" name="Freeform 12">
            <a:extLst>
              <a:ext uri="{FF2B5EF4-FFF2-40B4-BE49-F238E27FC236}">
                <a16:creationId xmlns:a16="http://schemas.microsoft.com/office/drawing/2014/main" id="{B23407F9-1AE1-6425-CF4B-D6635BCAE667}"/>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p>
        </p:txBody>
      </p:sp>
      <p:pic>
        <p:nvPicPr>
          <p:cNvPr id="23" name="Picture 22">
            <a:extLst>
              <a:ext uri="{FF2B5EF4-FFF2-40B4-BE49-F238E27FC236}">
                <a16:creationId xmlns:a16="http://schemas.microsoft.com/office/drawing/2014/main" id="{3BCEDD50-92BA-287F-6ED2-1603A6E9C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7" name="TextBox 16">
            <a:extLst>
              <a:ext uri="{FF2B5EF4-FFF2-40B4-BE49-F238E27FC236}">
                <a16:creationId xmlns:a16="http://schemas.microsoft.com/office/drawing/2014/main" id="{D42B9D80-9821-6423-A1D1-BB0FF5650A54}"/>
              </a:ext>
            </a:extLst>
          </p:cNvPr>
          <p:cNvSpPr txBox="1"/>
          <p:nvPr/>
        </p:nvSpPr>
        <p:spPr>
          <a:xfrm>
            <a:off x="5162180" y="8907732"/>
            <a:ext cx="10425419" cy="1264257"/>
          </a:xfrm>
          <a:prstGeom prst="rect">
            <a:avLst/>
          </a:prstGeom>
          <a:noFill/>
        </p:spPr>
        <p:txBody>
          <a:bodyPr wrap="square">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3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7" name="Google Shape;707;p3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8" name="Google Shape;708;p3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9" name="Google Shape;709;p3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0" name="Google Shape;710;p3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1" name="Google Shape;711;p3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2" name="Google Shape;712;p3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3" name="Google Shape;713;p37"/>
          <p:cNvSpPr txBox="1"/>
          <p:nvPr/>
        </p:nvSpPr>
        <p:spPr>
          <a:xfrm>
            <a:off x="792000" y="1451379"/>
            <a:ext cx="15948000" cy="149763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000" b="1" i="0" u="none" strike="noStrike" cap="none" dirty="0">
                <a:solidFill>
                  <a:srgbClr val="033C5B"/>
                </a:solidFill>
                <a:sym typeface="Arial"/>
              </a:rPr>
              <a:t>Γιατί η κλιμάκωση των πρωτοβουλιών για την αν</a:t>
            </a:r>
            <a:r>
              <a:rPr lang="el-GR" sz="4000" b="1" dirty="0" err="1">
                <a:solidFill>
                  <a:srgbClr val="033C5B"/>
                </a:solidFill>
              </a:rPr>
              <a:t>αστροφή</a:t>
            </a:r>
            <a:r>
              <a:rPr lang="el-GR" sz="4000" b="1" dirty="0">
                <a:solidFill>
                  <a:srgbClr val="033C5B"/>
                </a:solidFill>
              </a:rPr>
              <a:t> </a:t>
            </a:r>
            <a:r>
              <a:rPr lang="en-GB" sz="4000" b="1" i="0" u="none" strike="noStrike" cap="none" dirty="0" err="1">
                <a:solidFill>
                  <a:srgbClr val="033C5B"/>
                </a:solidFill>
                <a:sym typeface="Arial"/>
              </a:rPr>
              <a:t>της</a:t>
            </a:r>
            <a:r>
              <a:rPr lang="en-GB" sz="4000" b="1" i="0" u="none" strike="noStrike" cap="none" dirty="0">
                <a:solidFill>
                  <a:srgbClr val="033C5B"/>
                </a:solidFill>
                <a:sym typeface="Arial"/>
              </a:rPr>
              <a:t> τάξης θεωρείται ζωτικής σημασίας για τα εκπαιδευτικά ιδρύματα; </a:t>
            </a:r>
            <a:endParaRPr sz="4000" b="1" dirty="0"/>
          </a:p>
        </p:txBody>
      </p:sp>
      <p:sp>
        <p:nvSpPr>
          <p:cNvPr id="717" name="Google Shape;717;p3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8" name="Google Shape;718;p37"/>
          <p:cNvSpPr txBox="1"/>
          <p:nvPr/>
        </p:nvSpPr>
        <p:spPr>
          <a:xfrm>
            <a:off x="11520000" y="3600000"/>
            <a:ext cx="5292000" cy="4800020"/>
          </a:xfrm>
          <a:prstGeom prst="rect">
            <a:avLst/>
          </a:prstGeom>
          <a:gradFill>
            <a:gsLst>
              <a:gs pos="0">
                <a:srgbClr val="FFBB82"/>
              </a:gs>
              <a:gs pos="35000">
                <a:srgbClr val="FFCFA8"/>
              </a:gs>
              <a:gs pos="100000">
                <a:srgbClr val="FFEBD9"/>
              </a:gs>
            </a:gsLst>
            <a:lin ang="16200000" scaled="0"/>
          </a:gra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152400" algn="l" rtl="0">
              <a:spcBef>
                <a:spcPts val="0"/>
              </a:spcBef>
              <a:spcAft>
                <a:spcPts val="0"/>
              </a:spcAft>
              <a:buClr>
                <a:srgbClr val="0D0D0D"/>
              </a:buClr>
              <a:buSzPts val="2400"/>
              <a:buFont typeface="Arial"/>
              <a:buChar char="•"/>
            </a:pPr>
            <a:r>
              <a:rPr lang="en-GB" sz="2400" b="0" i="0" dirty="0" err="1">
                <a:solidFill>
                  <a:srgbClr val="0D0D0D"/>
                </a:solidFill>
                <a:latin typeface="Arial"/>
                <a:ea typeface="Arial"/>
                <a:cs typeface="Arial"/>
                <a:sym typeface="Arial"/>
              </a:rPr>
              <a:t>Αυξημένη</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δέσμευση</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των</a:t>
            </a:r>
            <a:r>
              <a:rPr lang="en-GB" sz="2400" b="0" i="0" dirty="0">
                <a:solidFill>
                  <a:srgbClr val="0D0D0D"/>
                </a:solidFill>
                <a:latin typeface="Arial"/>
                <a:ea typeface="Arial"/>
                <a:cs typeface="Arial"/>
                <a:sym typeface="Arial"/>
              </a:rPr>
              <a:t> μα</a:t>
            </a:r>
            <a:r>
              <a:rPr lang="en-GB" sz="2400" b="0" i="0" dirty="0" err="1">
                <a:solidFill>
                  <a:srgbClr val="0D0D0D"/>
                </a:solidFill>
                <a:latin typeface="Arial"/>
                <a:ea typeface="Arial"/>
                <a:cs typeface="Arial"/>
                <a:sym typeface="Arial"/>
              </a:rPr>
              <a:t>θητών</a:t>
            </a:r>
            <a:r>
              <a:rPr lang="en-GB" sz="2400" b="0" i="0" dirty="0">
                <a:solidFill>
                  <a:srgbClr val="0D0D0D"/>
                </a:solidFill>
                <a:latin typeface="Arial"/>
                <a:ea typeface="Arial"/>
                <a:cs typeface="Arial"/>
                <a:sym typeface="Arial"/>
              </a:rPr>
              <a:t> και ακα</a:t>
            </a:r>
            <a:r>
              <a:rPr lang="en-GB" sz="2400" b="0" i="0" dirty="0" err="1">
                <a:solidFill>
                  <a:srgbClr val="0D0D0D"/>
                </a:solidFill>
                <a:latin typeface="Arial"/>
                <a:ea typeface="Arial"/>
                <a:cs typeface="Arial"/>
                <a:sym typeface="Arial"/>
              </a:rPr>
              <a:t>δημ</a:t>
            </a:r>
            <a:r>
              <a:rPr lang="en-GB" sz="2400" b="0" i="0" dirty="0">
                <a:solidFill>
                  <a:srgbClr val="0D0D0D"/>
                </a:solidFill>
                <a:latin typeface="Arial"/>
                <a:ea typeface="Arial"/>
                <a:cs typeface="Arial"/>
                <a:sym typeface="Arial"/>
              </a:rPr>
              <a:t>αϊκές επιδόσεις.</a:t>
            </a:r>
            <a:endParaRPr dirty="0"/>
          </a:p>
          <a:p>
            <a:pPr marL="0" marR="0" lvl="0" indent="0" algn="l" rtl="0">
              <a:spcBef>
                <a:spcPts val="0"/>
              </a:spcBef>
              <a:spcAft>
                <a:spcPts val="0"/>
              </a:spcAft>
              <a:buClr>
                <a:schemeClr val="dk1"/>
              </a:buClr>
              <a:buSzPts val="2400"/>
              <a:buFont typeface="Arial"/>
              <a:buNone/>
            </a:pPr>
            <a:endParaRPr sz="2400" b="0" i="0" dirty="0">
              <a:solidFill>
                <a:srgbClr val="0D0D0D"/>
              </a:solidFill>
              <a:latin typeface="Arial"/>
              <a:ea typeface="Arial"/>
              <a:cs typeface="Arial"/>
              <a:sym typeface="Arial"/>
            </a:endParaRPr>
          </a:p>
          <a:p>
            <a:pPr marL="0" marR="0" lvl="0" indent="-152400" algn="l" rtl="0">
              <a:spcBef>
                <a:spcPts val="0"/>
              </a:spcBef>
              <a:spcAft>
                <a:spcPts val="0"/>
              </a:spcAft>
              <a:buClr>
                <a:srgbClr val="0D0D0D"/>
              </a:buClr>
              <a:buSzPts val="2400"/>
              <a:buFont typeface="Arial"/>
              <a:buChar char="•"/>
            </a:pPr>
            <a:r>
              <a:rPr lang="en-GB" sz="2400" b="0" i="0" dirty="0" err="1">
                <a:solidFill>
                  <a:srgbClr val="0D0D0D"/>
                </a:solidFill>
                <a:latin typeface="Arial"/>
                <a:ea typeface="Arial"/>
                <a:cs typeface="Arial"/>
                <a:sym typeface="Arial"/>
              </a:rPr>
              <a:t>Υψηλότερ</a:t>
            </a:r>
            <a:r>
              <a:rPr lang="en-GB" sz="2400" b="0" i="0" dirty="0">
                <a:solidFill>
                  <a:srgbClr val="0D0D0D"/>
                </a:solidFill>
                <a:latin typeface="Arial"/>
                <a:ea typeface="Arial"/>
                <a:cs typeface="Arial"/>
                <a:sym typeface="Arial"/>
              </a:rPr>
              <a:t>α επίπεδα ικανοποίησης και επιτυχίας των </a:t>
            </a:r>
            <a:r>
              <a:rPr lang="el-GR" sz="2400" dirty="0">
                <a:solidFill>
                  <a:srgbClr val="0D0D0D"/>
                </a:solidFill>
              </a:rPr>
              <a:t>μαθητών</a:t>
            </a:r>
            <a:r>
              <a:rPr lang="en-GB" sz="2400" b="0" i="0" dirty="0">
                <a:solidFill>
                  <a:srgbClr val="0D0D0D"/>
                </a:solidFill>
                <a:latin typeface="Arial"/>
                <a:ea typeface="Arial"/>
                <a:cs typeface="Arial"/>
                <a:sym typeface="Arial"/>
              </a:rPr>
              <a:t>.</a:t>
            </a:r>
            <a:endParaRPr dirty="0"/>
          </a:p>
          <a:p>
            <a:pPr marL="0" marR="0" lvl="0" indent="0" algn="l" rtl="0">
              <a:spcBef>
                <a:spcPts val="0"/>
              </a:spcBef>
              <a:spcAft>
                <a:spcPts val="0"/>
              </a:spcAft>
              <a:buClr>
                <a:schemeClr val="dk1"/>
              </a:buClr>
              <a:buSzPts val="2400"/>
              <a:buFont typeface="Arial"/>
              <a:buNone/>
            </a:pPr>
            <a:endParaRPr sz="2400" b="0" i="0" dirty="0">
              <a:solidFill>
                <a:srgbClr val="0D0D0D"/>
              </a:solidFill>
              <a:latin typeface="Arial"/>
              <a:ea typeface="Arial"/>
              <a:cs typeface="Arial"/>
              <a:sym typeface="Arial"/>
            </a:endParaRPr>
          </a:p>
          <a:p>
            <a:pPr marL="0" marR="0" lvl="0" indent="-152400" algn="l" rtl="0">
              <a:spcBef>
                <a:spcPts val="0"/>
              </a:spcBef>
              <a:spcAft>
                <a:spcPts val="0"/>
              </a:spcAft>
              <a:buClr>
                <a:srgbClr val="0D0D0D"/>
              </a:buClr>
              <a:buSzPts val="2400"/>
              <a:buFont typeface="Arial"/>
              <a:buChar char="•"/>
            </a:pPr>
            <a:r>
              <a:rPr lang="en-GB" sz="2400" b="0" i="0" dirty="0" err="1">
                <a:solidFill>
                  <a:srgbClr val="0D0D0D"/>
                </a:solidFill>
                <a:latin typeface="Arial"/>
                <a:ea typeface="Arial"/>
                <a:cs typeface="Arial"/>
                <a:sym typeface="Arial"/>
              </a:rPr>
              <a:t>Προετοιμάζει</a:t>
            </a:r>
            <a:r>
              <a:rPr lang="en-GB" sz="2400" b="0" i="0" dirty="0">
                <a:solidFill>
                  <a:srgbClr val="0D0D0D"/>
                </a:solidFill>
                <a:latin typeface="Arial"/>
                <a:ea typeface="Arial"/>
                <a:cs typeface="Arial"/>
                <a:sym typeface="Arial"/>
              </a:rPr>
              <a:t> τα </a:t>
            </a:r>
            <a:r>
              <a:rPr lang="en-GB" sz="2400" b="0" i="0" dirty="0" err="1">
                <a:solidFill>
                  <a:srgbClr val="0D0D0D"/>
                </a:solidFill>
                <a:latin typeface="Arial"/>
                <a:ea typeface="Arial"/>
                <a:cs typeface="Arial"/>
                <a:sym typeface="Arial"/>
              </a:rPr>
              <a:t>ιδρύμ</a:t>
            </a:r>
            <a:r>
              <a:rPr lang="en-GB" sz="2400" b="0" i="0" dirty="0">
                <a:solidFill>
                  <a:srgbClr val="0D0D0D"/>
                </a:solidFill>
                <a:latin typeface="Arial"/>
                <a:ea typeface="Arial"/>
                <a:cs typeface="Arial"/>
                <a:sym typeface="Arial"/>
              </a:rPr>
              <a:t>ατα για τις μελλοντικές εκπαιδευτικές τάσεις και προκλήσεις.</a:t>
            </a:r>
            <a:endParaRPr dirty="0"/>
          </a:p>
        </p:txBody>
      </p:sp>
      <p:sp>
        <p:nvSpPr>
          <p:cNvPr id="719" name="Google Shape;719;p37"/>
          <p:cNvSpPr txBox="1"/>
          <p:nvPr/>
        </p:nvSpPr>
        <p:spPr>
          <a:xfrm>
            <a:off x="6156000" y="3599999"/>
            <a:ext cx="5292000" cy="4774275"/>
          </a:xfrm>
          <a:prstGeom prst="rect">
            <a:avLst/>
          </a:prstGeom>
          <a:gradFill>
            <a:gsLst>
              <a:gs pos="0">
                <a:srgbClr val="FFBB82"/>
              </a:gs>
              <a:gs pos="35000">
                <a:srgbClr val="FFCFA8"/>
              </a:gs>
              <a:gs pos="100000">
                <a:srgbClr val="FFEBD9"/>
              </a:gs>
            </a:gsLst>
            <a:lin ang="16200000" scaled="0"/>
          </a:gra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152400" algn="l" rtl="0">
              <a:spcBef>
                <a:spcPts val="0"/>
              </a:spcBef>
              <a:spcAft>
                <a:spcPts val="0"/>
              </a:spcAft>
              <a:buClr>
                <a:srgbClr val="0D0D0D"/>
              </a:buClr>
              <a:buSzPts val="2400"/>
              <a:buFont typeface="Arial"/>
              <a:buChar char="•"/>
            </a:pPr>
            <a:r>
              <a:rPr lang="en-GB" sz="2400" b="0" i="0">
                <a:solidFill>
                  <a:srgbClr val="0D0D0D"/>
                </a:solidFill>
                <a:latin typeface="Arial"/>
                <a:ea typeface="Arial"/>
                <a:cs typeface="Arial"/>
                <a:sym typeface="Arial"/>
              </a:rPr>
              <a:t>Οι τυποποιημένες διαδικασίες διατηρούν την ποιότητα και τη συνοχή.</a:t>
            </a:r>
            <a:endParaRPr/>
          </a:p>
          <a:p>
            <a:pPr marL="0" marR="0" lvl="0" indent="0" algn="l" rtl="0">
              <a:spcBef>
                <a:spcPts val="0"/>
              </a:spcBef>
              <a:spcAft>
                <a:spcPts val="0"/>
              </a:spcAft>
              <a:buClr>
                <a:schemeClr val="dk1"/>
              </a:buClr>
              <a:buSzPts val="2400"/>
              <a:buFont typeface="Arial"/>
              <a:buNone/>
            </a:pPr>
            <a:endParaRPr sz="2400" b="0" i="0">
              <a:solidFill>
                <a:srgbClr val="0D0D0D"/>
              </a:solidFill>
              <a:latin typeface="Arial"/>
              <a:ea typeface="Arial"/>
              <a:cs typeface="Arial"/>
              <a:sym typeface="Arial"/>
            </a:endParaRPr>
          </a:p>
          <a:p>
            <a:pPr marL="0" marR="0" lvl="0" indent="-152400" algn="l" rtl="0">
              <a:spcBef>
                <a:spcPts val="0"/>
              </a:spcBef>
              <a:spcAft>
                <a:spcPts val="0"/>
              </a:spcAft>
              <a:buClr>
                <a:srgbClr val="0D0D0D"/>
              </a:buClr>
              <a:buSzPts val="2400"/>
              <a:buFont typeface="Arial"/>
              <a:buChar char="•"/>
            </a:pPr>
            <a:r>
              <a:rPr lang="en-GB" sz="2400" b="0" i="0">
                <a:solidFill>
                  <a:srgbClr val="0D0D0D"/>
                </a:solidFill>
                <a:latin typeface="Arial"/>
                <a:ea typeface="Arial"/>
                <a:cs typeface="Arial"/>
                <a:sym typeface="Arial"/>
              </a:rPr>
              <a:t>Διευκολύνει τη διατμηματική συνεργασία μεταξύ των καθηγητών.</a:t>
            </a:r>
            <a:endParaRPr/>
          </a:p>
          <a:p>
            <a:pPr marL="0" marR="0" lvl="0" indent="0" algn="l" rtl="0">
              <a:spcBef>
                <a:spcPts val="0"/>
              </a:spcBef>
              <a:spcAft>
                <a:spcPts val="0"/>
              </a:spcAft>
              <a:buClr>
                <a:schemeClr val="dk1"/>
              </a:buClr>
              <a:buSzPts val="2400"/>
              <a:buFont typeface="Arial"/>
              <a:buNone/>
            </a:pPr>
            <a:endParaRPr sz="2400" b="0" i="0">
              <a:solidFill>
                <a:srgbClr val="0D0D0D"/>
              </a:solidFill>
              <a:latin typeface="Arial"/>
              <a:ea typeface="Arial"/>
              <a:cs typeface="Arial"/>
              <a:sym typeface="Arial"/>
            </a:endParaRPr>
          </a:p>
          <a:p>
            <a:pPr marL="0" marR="0" lvl="0" indent="-152400" algn="l" rtl="0">
              <a:spcBef>
                <a:spcPts val="0"/>
              </a:spcBef>
              <a:spcAft>
                <a:spcPts val="0"/>
              </a:spcAft>
              <a:buClr>
                <a:srgbClr val="0D0D0D"/>
              </a:buClr>
              <a:buSzPts val="2400"/>
              <a:buFont typeface="Arial"/>
              <a:buChar char="•"/>
            </a:pPr>
            <a:r>
              <a:rPr lang="en-GB" sz="2400" b="0" i="0">
                <a:solidFill>
                  <a:srgbClr val="0D0D0D"/>
                </a:solidFill>
                <a:latin typeface="Arial"/>
                <a:ea typeface="Arial"/>
                <a:cs typeface="Arial"/>
                <a:sym typeface="Arial"/>
              </a:rPr>
              <a:t>Ανταλλαγή γνώσεων, ανταλλαγή βέλτιστων πρακτικών και συλλογική καινοτομία.</a:t>
            </a:r>
            <a:endParaRPr/>
          </a:p>
        </p:txBody>
      </p:sp>
      <p:sp>
        <p:nvSpPr>
          <p:cNvPr id="720" name="Google Shape;720;p37"/>
          <p:cNvSpPr txBox="1"/>
          <p:nvPr/>
        </p:nvSpPr>
        <p:spPr>
          <a:xfrm>
            <a:off x="792000" y="3599999"/>
            <a:ext cx="5292000" cy="4800021"/>
          </a:xfrm>
          <a:prstGeom prst="rect">
            <a:avLst/>
          </a:prstGeom>
          <a:gradFill>
            <a:gsLst>
              <a:gs pos="0">
                <a:srgbClr val="FFBB82"/>
              </a:gs>
              <a:gs pos="35000">
                <a:srgbClr val="FFCFA8"/>
              </a:gs>
              <a:gs pos="100000">
                <a:srgbClr val="FFEBD9"/>
              </a:gs>
            </a:gsLst>
            <a:lin ang="16200000" scaled="0"/>
          </a:gra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152400" algn="l" rtl="0">
              <a:spcBef>
                <a:spcPts val="0"/>
              </a:spcBef>
              <a:spcAft>
                <a:spcPts val="0"/>
              </a:spcAft>
              <a:buClr>
                <a:srgbClr val="0D0D0D"/>
              </a:buClr>
              <a:buSzPts val="2400"/>
              <a:buFont typeface="Arial"/>
              <a:buChar char="•"/>
            </a:pPr>
            <a:r>
              <a:rPr lang="en-GB" sz="2400" b="0" i="0" dirty="0">
                <a:solidFill>
                  <a:srgbClr val="0D0D0D"/>
                </a:solidFill>
                <a:latin typeface="Arial"/>
                <a:ea typeface="Arial"/>
                <a:cs typeface="Arial"/>
                <a:sym typeface="Arial"/>
              </a:rPr>
              <a:t>Η αν</a:t>
            </a:r>
            <a:r>
              <a:rPr lang="el-GR" sz="2400" b="0" i="0" dirty="0" err="1">
                <a:solidFill>
                  <a:srgbClr val="0D0D0D"/>
                </a:solidFill>
                <a:latin typeface="Arial"/>
                <a:ea typeface="Arial"/>
                <a:cs typeface="Arial"/>
                <a:sym typeface="Arial"/>
              </a:rPr>
              <a:t>εστραμμ</a:t>
            </a:r>
            <a:r>
              <a:rPr lang="en-GB" sz="2400" b="0" i="0" dirty="0" err="1">
                <a:solidFill>
                  <a:srgbClr val="0D0D0D"/>
                </a:solidFill>
                <a:latin typeface="Arial"/>
                <a:ea typeface="Arial"/>
                <a:cs typeface="Arial"/>
                <a:sym typeface="Arial"/>
              </a:rPr>
              <a:t>ένη</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τάξη</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εκδημοκρ</a:t>
            </a:r>
            <a:r>
              <a:rPr lang="en-GB" sz="2400" b="0" i="0" dirty="0">
                <a:solidFill>
                  <a:srgbClr val="0D0D0D"/>
                </a:solidFill>
                <a:latin typeface="Arial"/>
                <a:ea typeface="Arial"/>
                <a:cs typeface="Arial"/>
                <a:sym typeface="Arial"/>
              </a:rPr>
              <a:t>ατίζει την πρόσβαση στη μαθητοκεντρική μάθηση.</a:t>
            </a:r>
            <a:endParaRPr dirty="0"/>
          </a:p>
          <a:p>
            <a:pPr marL="0" marR="0" lvl="0" indent="0" algn="l" rtl="0">
              <a:spcBef>
                <a:spcPts val="0"/>
              </a:spcBef>
              <a:spcAft>
                <a:spcPts val="0"/>
              </a:spcAft>
              <a:buClr>
                <a:schemeClr val="dk1"/>
              </a:buClr>
              <a:buSzPts val="2400"/>
              <a:buFont typeface="Arial"/>
              <a:buNone/>
            </a:pPr>
            <a:endParaRPr sz="2400" b="0" i="0" dirty="0">
              <a:solidFill>
                <a:srgbClr val="0D0D0D"/>
              </a:solidFill>
              <a:latin typeface="Arial"/>
              <a:ea typeface="Arial"/>
              <a:cs typeface="Arial"/>
              <a:sym typeface="Arial"/>
            </a:endParaRPr>
          </a:p>
          <a:p>
            <a:pPr marL="0" marR="0" lvl="0" indent="-152400" algn="l" rtl="0">
              <a:spcBef>
                <a:spcPts val="0"/>
              </a:spcBef>
              <a:spcAft>
                <a:spcPts val="0"/>
              </a:spcAft>
              <a:buClr>
                <a:srgbClr val="0D0D0D"/>
              </a:buClr>
              <a:buSzPts val="2400"/>
              <a:buFont typeface="Arial"/>
              <a:buChar char="•"/>
            </a:pPr>
            <a:r>
              <a:rPr lang="en-GB" sz="2400" b="0" i="0" dirty="0" err="1">
                <a:solidFill>
                  <a:srgbClr val="0D0D0D"/>
                </a:solidFill>
                <a:latin typeface="Arial"/>
                <a:ea typeface="Arial"/>
                <a:cs typeface="Arial"/>
                <a:sym typeface="Arial"/>
              </a:rPr>
              <a:t>Προωθεί</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την</a:t>
            </a:r>
            <a:r>
              <a:rPr lang="en-GB" sz="2400" b="0" i="0" dirty="0">
                <a:solidFill>
                  <a:srgbClr val="0D0D0D"/>
                </a:solidFill>
                <a:latin typeface="Arial"/>
                <a:ea typeface="Arial"/>
                <a:cs typeface="Arial"/>
                <a:sym typeface="Arial"/>
              </a:rPr>
              <a:t> </a:t>
            </a:r>
            <a:r>
              <a:rPr lang="en-GB" sz="2400" b="0" i="0" dirty="0" err="1">
                <a:solidFill>
                  <a:srgbClr val="0D0D0D"/>
                </a:solidFill>
                <a:latin typeface="Arial"/>
                <a:ea typeface="Arial"/>
                <a:cs typeface="Arial"/>
                <a:sym typeface="Arial"/>
              </a:rPr>
              <a:t>εκ</a:t>
            </a:r>
            <a:r>
              <a:rPr lang="en-GB" sz="2400" b="0" i="0" dirty="0">
                <a:solidFill>
                  <a:srgbClr val="0D0D0D"/>
                </a:solidFill>
                <a:latin typeface="Arial"/>
                <a:ea typeface="Arial"/>
                <a:cs typeface="Arial"/>
                <a:sym typeface="Arial"/>
              </a:rPr>
              <a:t>παιδευτική ισότητα σε διάφορα μαθήματα και κλάδους.</a:t>
            </a:r>
            <a:endParaRPr dirty="0"/>
          </a:p>
          <a:p>
            <a:pPr marL="0" marR="0" lvl="0" indent="0" algn="l" rtl="0">
              <a:spcBef>
                <a:spcPts val="0"/>
              </a:spcBef>
              <a:spcAft>
                <a:spcPts val="0"/>
              </a:spcAft>
              <a:buClr>
                <a:schemeClr val="dk1"/>
              </a:buClr>
              <a:buSzPts val="2400"/>
              <a:buFont typeface="Arial"/>
              <a:buNone/>
            </a:pPr>
            <a:endParaRPr sz="2400" b="0" i="0" dirty="0">
              <a:solidFill>
                <a:srgbClr val="0D0D0D"/>
              </a:solidFill>
              <a:latin typeface="Arial"/>
              <a:ea typeface="Arial"/>
              <a:cs typeface="Arial"/>
              <a:sym typeface="Arial"/>
            </a:endParaRPr>
          </a:p>
          <a:p>
            <a:pPr marL="0" marR="0" lvl="0" indent="-152400" algn="l" rtl="0">
              <a:spcBef>
                <a:spcPts val="0"/>
              </a:spcBef>
              <a:spcAft>
                <a:spcPts val="0"/>
              </a:spcAft>
              <a:buClr>
                <a:srgbClr val="0D0D0D"/>
              </a:buClr>
              <a:buSzPts val="2400"/>
              <a:buFont typeface="Arial"/>
              <a:buChar char="•"/>
            </a:pPr>
            <a:r>
              <a:rPr lang="en-GB" sz="2400" b="0" i="0" dirty="0" err="1">
                <a:solidFill>
                  <a:srgbClr val="0D0D0D"/>
                </a:solidFill>
                <a:latin typeface="Arial"/>
                <a:ea typeface="Arial"/>
                <a:cs typeface="Arial"/>
                <a:sym typeface="Arial"/>
              </a:rPr>
              <a:t>Δι</a:t>
            </a:r>
            <a:r>
              <a:rPr lang="en-GB" sz="2400" b="0" i="0" dirty="0">
                <a:solidFill>
                  <a:srgbClr val="0D0D0D"/>
                </a:solidFill>
                <a:latin typeface="Arial"/>
                <a:ea typeface="Arial"/>
                <a:cs typeface="Arial"/>
                <a:sym typeface="Arial"/>
              </a:rPr>
              <a:t>ασφαλίζει ότι όλοι οι μαθητές έχουν ευκαιρίες για συμμετοχή στην ανεστραμμένη μάθηση.</a:t>
            </a:r>
            <a:endParaRPr dirty="0"/>
          </a:p>
        </p:txBody>
      </p:sp>
      <p:sp>
        <p:nvSpPr>
          <p:cNvPr id="721" name="Google Shape;721;p37"/>
          <p:cNvSpPr/>
          <p:nvPr/>
        </p:nvSpPr>
        <p:spPr>
          <a:xfrm>
            <a:off x="792000" y="3132000"/>
            <a:ext cx="5292000" cy="720000"/>
          </a:xfrm>
          <a:prstGeom prst="roundRect">
            <a:avLst>
              <a:gd name="adj" fmla="val 16667"/>
            </a:avLst>
          </a:prstGeom>
          <a:gradFill>
            <a:gsLst>
              <a:gs pos="0">
                <a:srgbClr val="FFF9F4"/>
              </a:gs>
              <a:gs pos="74000">
                <a:srgbClr val="FBCFA9"/>
              </a:gs>
              <a:gs pos="83000">
                <a:srgbClr val="FBCFA9"/>
              </a:gs>
              <a:gs pos="100000">
                <a:srgbClr val="FDDEC5"/>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dirty="0">
                <a:solidFill>
                  <a:srgbClr val="000000"/>
                </a:solidFill>
                <a:latin typeface="Arial"/>
                <a:ea typeface="Arial"/>
                <a:cs typeface="Arial"/>
                <a:sym typeface="Arial"/>
              </a:rPr>
              <a:t>Ενίσχυση της προσβασιμότητας και της ισότητας</a:t>
            </a:r>
            <a:endParaRPr sz="2000" b="1" dirty="0">
              <a:solidFill>
                <a:schemeClr val="dk1"/>
              </a:solidFill>
              <a:latin typeface="Arial"/>
              <a:ea typeface="Arial"/>
              <a:cs typeface="Arial"/>
              <a:sym typeface="Arial"/>
            </a:endParaRPr>
          </a:p>
        </p:txBody>
      </p:sp>
      <p:sp>
        <p:nvSpPr>
          <p:cNvPr id="722" name="Google Shape;722;p37"/>
          <p:cNvSpPr/>
          <p:nvPr/>
        </p:nvSpPr>
        <p:spPr>
          <a:xfrm>
            <a:off x="6156000" y="3132000"/>
            <a:ext cx="5292000" cy="720000"/>
          </a:xfrm>
          <a:prstGeom prst="roundRect">
            <a:avLst>
              <a:gd name="adj" fmla="val 16667"/>
            </a:avLst>
          </a:prstGeom>
          <a:gradFill>
            <a:gsLst>
              <a:gs pos="0">
                <a:srgbClr val="FFF9F4"/>
              </a:gs>
              <a:gs pos="74000">
                <a:srgbClr val="FBCFA9"/>
              </a:gs>
              <a:gs pos="83000">
                <a:srgbClr val="FBCFA9"/>
              </a:gs>
              <a:gs pos="100000">
                <a:srgbClr val="FDDEC5"/>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dirty="0">
                <a:solidFill>
                  <a:srgbClr val="000000"/>
                </a:solidFill>
                <a:latin typeface="Arial"/>
                <a:ea typeface="Arial"/>
                <a:cs typeface="Arial"/>
                <a:sym typeface="Arial"/>
              </a:rPr>
              <a:t>Διασφάλιση ποιότητας και συνεργασία</a:t>
            </a:r>
            <a:endParaRPr sz="2000" b="1" dirty="0">
              <a:solidFill>
                <a:schemeClr val="dk1"/>
              </a:solidFill>
              <a:latin typeface="Arial"/>
              <a:ea typeface="Arial"/>
              <a:cs typeface="Arial"/>
              <a:sym typeface="Arial"/>
            </a:endParaRPr>
          </a:p>
        </p:txBody>
      </p:sp>
      <p:sp>
        <p:nvSpPr>
          <p:cNvPr id="723" name="Google Shape;723;p37"/>
          <p:cNvSpPr/>
          <p:nvPr/>
        </p:nvSpPr>
        <p:spPr>
          <a:xfrm>
            <a:off x="11520000" y="3132000"/>
            <a:ext cx="5292000" cy="720000"/>
          </a:xfrm>
          <a:prstGeom prst="roundRect">
            <a:avLst>
              <a:gd name="adj" fmla="val 16667"/>
            </a:avLst>
          </a:prstGeom>
          <a:gradFill>
            <a:gsLst>
              <a:gs pos="0">
                <a:srgbClr val="FFF9F4"/>
              </a:gs>
              <a:gs pos="74000">
                <a:srgbClr val="FBCFA9"/>
              </a:gs>
              <a:gs pos="83000">
                <a:srgbClr val="FBCFA9"/>
              </a:gs>
              <a:gs pos="100000">
                <a:srgbClr val="FDDEC5"/>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dirty="0">
                <a:solidFill>
                  <a:srgbClr val="000000"/>
                </a:solidFill>
                <a:latin typeface="Arial"/>
                <a:ea typeface="Arial"/>
                <a:cs typeface="Arial"/>
                <a:sym typeface="Arial"/>
              </a:rPr>
              <a:t>Δέσμευση </a:t>
            </a:r>
            <a:r>
              <a:rPr lang="en-GB" sz="2000" b="1" dirty="0" err="1">
                <a:solidFill>
                  <a:srgbClr val="000000"/>
                </a:solidFill>
                <a:latin typeface="Arial"/>
                <a:ea typeface="Arial"/>
                <a:cs typeface="Arial"/>
                <a:sym typeface="Arial"/>
              </a:rPr>
              <a:t>των</a:t>
            </a:r>
            <a:r>
              <a:rPr lang="en-GB" sz="2000" b="1" dirty="0">
                <a:solidFill>
                  <a:srgbClr val="000000"/>
                </a:solidFill>
                <a:latin typeface="Arial"/>
                <a:ea typeface="Arial"/>
                <a:cs typeface="Arial"/>
                <a:sym typeface="Arial"/>
              </a:rPr>
              <a:t> </a:t>
            </a:r>
            <a:r>
              <a:rPr lang="el-GR" sz="2000" b="1" dirty="0"/>
              <a:t>μαθητών</a:t>
            </a:r>
            <a:r>
              <a:rPr lang="en-GB" sz="2000" b="1" dirty="0">
                <a:solidFill>
                  <a:srgbClr val="000000"/>
                </a:solidFill>
                <a:latin typeface="Arial"/>
                <a:ea typeface="Arial"/>
                <a:cs typeface="Arial"/>
                <a:sym typeface="Arial"/>
              </a:rPr>
              <a:t> και μελλοντική ετοιμότητα</a:t>
            </a:r>
            <a:endParaRPr sz="2000" b="1" dirty="0">
              <a:solidFill>
                <a:schemeClr val="dk1"/>
              </a:solidFill>
              <a:latin typeface="Arial"/>
              <a:ea typeface="Arial"/>
              <a:cs typeface="Arial"/>
              <a:sym typeface="Arial"/>
            </a:endParaRPr>
          </a:p>
        </p:txBody>
      </p:sp>
      <p:sp>
        <p:nvSpPr>
          <p:cNvPr id="2" name="Freeform 11">
            <a:extLst>
              <a:ext uri="{FF2B5EF4-FFF2-40B4-BE49-F238E27FC236}">
                <a16:creationId xmlns:a16="http://schemas.microsoft.com/office/drawing/2014/main" id="{B88C50B0-C666-0AFD-BF86-DCCF18D50C2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CCDCC59D-7CFC-F4AD-B480-68D464B0E386}"/>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E8AE36A8-9A2C-6157-CA01-C48DE3F7B1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7" name="TextBox 6">
            <a:extLst>
              <a:ext uri="{FF2B5EF4-FFF2-40B4-BE49-F238E27FC236}">
                <a16:creationId xmlns:a16="http://schemas.microsoft.com/office/drawing/2014/main" id="{E0DF094C-310D-4A15-E753-099E9521A4DD}"/>
              </a:ext>
            </a:extLst>
          </p:cNvPr>
          <p:cNvSpPr txBox="1"/>
          <p:nvPr/>
        </p:nvSpPr>
        <p:spPr>
          <a:xfrm>
            <a:off x="5162180" y="8907732"/>
            <a:ext cx="10425419" cy="1264257"/>
          </a:xfrm>
          <a:prstGeom prst="rect">
            <a:avLst/>
          </a:prstGeom>
          <a:noFill/>
        </p:spPr>
        <p:txBody>
          <a:bodyPr wrap="square">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5">
          <a:extLst>
            <a:ext uri="{FF2B5EF4-FFF2-40B4-BE49-F238E27FC236}">
              <a16:creationId xmlns:a16="http://schemas.microsoft.com/office/drawing/2014/main" id="{95B45749-098A-9030-B7D8-9233FF0607C2}"/>
            </a:ext>
          </a:extLst>
        </p:cNvPr>
        <p:cNvGrpSpPr/>
        <p:nvPr/>
      </p:nvGrpSpPr>
      <p:grpSpPr>
        <a:xfrm>
          <a:off x="0" y="0"/>
          <a:ext cx="0" cy="0"/>
          <a:chOff x="0" y="0"/>
          <a:chExt cx="0" cy="0"/>
        </a:xfrm>
      </p:grpSpPr>
      <p:sp>
        <p:nvSpPr>
          <p:cNvPr id="706" name="Google Shape;706;p37">
            <a:extLst>
              <a:ext uri="{FF2B5EF4-FFF2-40B4-BE49-F238E27FC236}">
                <a16:creationId xmlns:a16="http://schemas.microsoft.com/office/drawing/2014/main" id="{FE028C43-6607-60C7-7B89-DC331B838F49}"/>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7" name="Google Shape;707;p37">
            <a:extLst>
              <a:ext uri="{FF2B5EF4-FFF2-40B4-BE49-F238E27FC236}">
                <a16:creationId xmlns:a16="http://schemas.microsoft.com/office/drawing/2014/main" id="{320939DB-FFF4-73B6-4313-2FBE482ECD1D}"/>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8" name="Google Shape;708;p37">
            <a:extLst>
              <a:ext uri="{FF2B5EF4-FFF2-40B4-BE49-F238E27FC236}">
                <a16:creationId xmlns:a16="http://schemas.microsoft.com/office/drawing/2014/main" id="{FFB5F4DE-BE33-7B33-A3FC-FBE1A66109D9}"/>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9" name="Google Shape;709;p37">
            <a:extLst>
              <a:ext uri="{FF2B5EF4-FFF2-40B4-BE49-F238E27FC236}">
                <a16:creationId xmlns:a16="http://schemas.microsoft.com/office/drawing/2014/main" id="{903B9CD1-576F-7E96-79EC-9BE5D0BA6855}"/>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0" name="Google Shape;710;p37">
            <a:extLst>
              <a:ext uri="{FF2B5EF4-FFF2-40B4-BE49-F238E27FC236}">
                <a16:creationId xmlns:a16="http://schemas.microsoft.com/office/drawing/2014/main" id="{820CEC3D-DD5C-C837-8CF6-1A452704AC05}"/>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1" name="Google Shape;711;p37">
            <a:extLst>
              <a:ext uri="{FF2B5EF4-FFF2-40B4-BE49-F238E27FC236}">
                <a16:creationId xmlns:a16="http://schemas.microsoft.com/office/drawing/2014/main" id="{8BBFE832-761A-408C-E481-46F95434A052}"/>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2" name="Google Shape;712;p37">
            <a:extLst>
              <a:ext uri="{FF2B5EF4-FFF2-40B4-BE49-F238E27FC236}">
                <a16:creationId xmlns:a16="http://schemas.microsoft.com/office/drawing/2014/main" id="{F8A8DCCD-0232-593C-B552-52A9D14E00A9}"/>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3" name="Google Shape;713;p37">
            <a:extLst>
              <a:ext uri="{FF2B5EF4-FFF2-40B4-BE49-F238E27FC236}">
                <a16:creationId xmlns:a16="http://schemas.microsoft.com/office/drawing/2014/main" id="{406064B1-0E16-66FF-502C-08F334444745}"/>
              </a:ext>
            </a:extLst>
          </p:cNvPr>
          <p:cNvSpPr txBox="1"/>
          <p:nvPr/>
        </p:nvSpPr>
        <p:spPr>
          <a:xfrm>
            <a:off x="792000" y="1451379"/>
            <a:ext cx="15948000" cy="149763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400" b="1" i="0" u="none" strike="noStrike" cap="none" dirty="0">
                <a:solidFill>
                  <a:srgbClr val="033C5B"/>
                </a:solidFill>
                <a:sym typeface="Arial"/>
              </a:rPr>
              <a:t>Γιατί η κλιμάκωση των πρωτοβουλιών για την ανα</a:t>
            </a:r>
            <a:r>
              <a:rPr lang="el-GR" sz="4400" b="1" i="0" u="none" strike="noStrike" cap="none" dirty="0">
                <a:solidFill>
                  <a:srgbClr val="033C5B"/>
                </a:solidFill>
                <a:sym typeface="Arial"/>
              </a:rPr>
              <a:t>στροφή</a:t>
            </a:r>
            <a:r>
              <a:rPr lang="en-GB" sz="4400" b="1" i="0" u="none" strike="noStrike" cap="none" dirty="0">
                <a:solidFill>
                  <a:srgbClr val="033C5B"/>
                </a:solidFill>
                <a:sym typeface="Arial"/>
              </a:rPr>
              <a:t> της τάξης θεωρείται ζωτικής σημασίας για τα εκπαιδευτικά ιδρύματα; </a:t>
            </a:r>
            <a:endParaRPr sz="4400" b="1" dirty="0"/>
          </a:p>
        </p:txBody>
      </p:sp>
      <p:sp>
        <p:nvSpPr>
          <p:cNvPr id="717" name="Google Shape;717;p37">
            <a:extLst>
              <a:ext uri="{FF2B5EF4-FFF2-40B4-BE49-F238E27FC236}">
                <a16:creationId xmlns:a16="http://schemas.microsoft.com/office/drawing/2014/main" id="{F77C26E1-6411-D237-D09E-A911131F9D34}"/>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7FABC94F-B7EE-D8EE-2FC2-CE71B47A232F}"/>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5"/>
            <a:stretch>
              <a:fillRect/>
            </a:stretch>
          </a:blipFill>
        </p:spPr>
        <p:txBody>
          <a:bodyPr/>
          <a:lstStyle/>
          <a:p>
            <a:endParaRPr lang="en-BE"/>
          </a:p>
        </p:txBody>
      </p:sp>
      <p:sp>
        <p:nvSpPr>
          <p:cNvPr id="3" name="Freeform 12">
            <a:extLst>
              <a:ext uri="{FF2B5EF4-FFF2-40B4-BE49-F238E27FC236}">
                <a16:creationId xmlns:a16="http://schemas.microsoft.com/office/drawing/2014/main" id="{64CC6E2B-5E31-9435-53FC-427C954BCF82}"/>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6"/>
            <a:stretch>
              <a:fillRect/>
            </a:stretch>
          </a:blipFill>
        </p:spPr>
        <p:txBody>
          <a:bodyPr/>
          <a:lstStyle/>
          <a:p>
            <a:endParaRPr lang="en-BE"/>
          </a:p>
        </p:txBody>
      </p:sp>
      <p:pic>
        <p:nvPicPr>
          <p:cNvPr id="5" name="Picture 4">
            <a:extLst>
              <a:ext uri="{FF2B5EF4-FFF2-40B4-BE49-F238E27FC236}">
                <a16:creationId xmlns:a16="http://schemas.microsoft.com/office/drawing/2014/main" id="{585D1C25-F1C0-9B85-3706-D4C1780323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6" name="Online Media 5" title="What a 'Flipped' Classroom Looks Like">
            <a:hlinkClick r:id="" action="ppaction://media"/>
            <a:extLst>
              <a:ext uri="{FF2B5EF4-FFF2-40B4-BE49-F238E27FC236}">
                <a16:creationId xmlns:a16="http://schemas.microsoft.com/office/drawing/2014/main" id="{694C940C-EADC-0BBE-AA5E-C168A440557D}"/>
              </a:ext>
            </a:extLst>
          </p:cNvPr>
          <p:cNvPicPr>
            <a:picLocks noRot="1" noChangeAspect="1"/>
          </p:cNvPicPr>
          <p:nvPr>
            <a:videoFile r:link="rId1"/>
          </p:nvPr>
        </p:nvPicPr>
        <p:blipFill>
          <a:blip r:embed="rId8"/>
          <a:stretch>
            <a:fillRect/>
          </a:stretch>
        </p:blipFill>
        <p:spPr>
          <a:xfrm>
            <a:off x="4572000" y="3237753"/>
            <a:ext cx="8723194" cy="4928605"/>
          </a:xfrm>
          <a:prstGeom prst="rect">
            <a:avLst/>
          </a:prstGeom>
        </p:spPr>
      </p:pic>
      <p:sp>
        <p:nvSpPr>
          <p:cNvPr id="8" name="TextBox 7">
            <a:extLst>
              <a:ext uri="{FF2B5EF4-FFF2-40B4-BE49-F238E27FC236}">
                <a16:creationId xmlns:a16="http://schemas.microsoft.com/office/drawing/2014/main" id="{7DAABF27-1CE4-42FD-508A-CC9580795118}"/>
              </a:ext>
            </a:extLst>
          </p:cNvPr>
          <p:cNvSpPr txBox="1"/>
          <p:nvPr/>
        </p:nvSpPr>
        <p:spPr>
          <a:xfrm>
            <a:off x="6636360" y="8252899"/>
            <a:ext cx="9253182" cy="307777"/>
          </a:xfrm>
          <a:prstGeom prst="rect">
            <a:avLst/>
          </a:prstGeom>
          <a:noFill/>
        </p:spPr>
        <p:txBody>
          <a:bodyPr wrap="square">
            <a:spAutoFit/>
          </a:bodyPr>
          <a:lstStyle/>
          <a:p>
            <a:r>
              <a:rPr lang="en-US" sz="1400" i="1" u="sng" dirty="0">
                <a:solidFill>
                  <a:srgbClr val="0563C1"/>
                </a:solidFill>
                <a:effectLst/>
                <a:latin typeface="Calibri" panose="020F0502020204030204" pitchFamily="34" charset="0"/>
                <a:ea typeface="Calibri" panose="020F0502020204030204" pitchFamily="34" charset="0"/>
              </a:rPr>
              <a:t>Πηγή: </a:t>
            </a:r>
            <a:r>
              <a:rPr lang="en-US" sz="1400" i="1" u="sng" dirty="0">
                <a:solidFill>
                  <a:srgbClr val="0563C1"/>
                </a:solidFill>
                <a:effectLst/>
                <a:latin typeface="Calibri" panose="020F0502020204030204" pitchFamily="34" charset="0"/>
                <a:ea typeface="Calibri" panose="020F0502020204030204" pitchFamily="34" charset="0"/>
                <a:hlinkClick r:id="rId9"/>
              </a:rPr>
              <a:t>https:</a:t>
            </a:r>
            <a:r>
              <a:rPr lang="en-US" sz="1400" i="1" dirty="0">
                <a:effectLst/>
                <a:latin typeface="Calibri" panose="020F0502020204030204" pitchFamily="34" charset="0"/>
                <a:ea typeface="Calibri" panose="020F0502020204030204" pitchFamily="34" charset="0"/>
              </a:rPr>
              <a:t>//www.youtube.com/watch?v=C0aWBcnB4vs </a:t>
            </a:r>
            <a:endParaRPr lang="en-BE" i="1" dirty="0"/>
          </a:p>
        </p:txBody>
      </p:sp>
      <p:sp>
        <p:nvSpPr>
          <p:cNvPr id="7" name="TextBox 6">
            <a:extLst>
              <a:ext uri="{FF2B5EF4-FFF2-40B4-BE49-F238E27FC236}">
                <a16:creationId xmlns:a16="http://schemas.microsoft.com/office/drawing/2014/main" id="{D10A60F1-BB4A-FC37-65D2-43EA741BCE6A}"/>
              </a:ext>
            </a:extLst>
          </p:cNvPr>
          <p:cNvSpPr txBox="1"/>
          <p:nvPr/>
        </p:nvSpPr>
        <p:spPr>
          <a:xfrm>
            <a:off x="5162180" y="8907732"/>
            <a:ext cx="10425419" cy="1264257"/>
          </a:xfrm>
          <a:prstGeom prst="rect">
            <a:avLst/>
          </a:prstGeom>
          <a:noFill/>
        </p:spPr>
        <p:txBody>
          <a:bodyPr wrap="square">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406123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3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3" name="Google Shape;673;p3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4" name="Google Shape;674;p3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5" name="Google Shape;675;p3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6" name="Google Shape;676;p3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7" name="Google Shape;677;p3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8" name="Google Shape;678;p3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9" name="Google Shape;679;p35"/>
          <p:cNvSpPr txBox="1"/>
          <p:nvPr/>
        </p:nvSpPr>
        <p:spPr>
          <a:xfrm>
            <a:off x="792000" y="1548000"/>
            <a:ext cx="15588000" cy="756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Βασικές εκτιμήσεις για την κλιμάκωση της ανεστραμμένης μάθησης</a:t>
            </a:r>
            <a:endParaRPr sz="5400" b="1" dirty="0"/>
          </a:p>
        </p:txBody>
      </p:sp>
      <p:sp>
        <p:nvSpPr>
          <p:cNvPr id="683" name="Google Shape;683;p3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4620A391-C2D0-88A1-6E2C-973FD3D7B81B}"/>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EE171320-88FC-4917-10C2-EE8B01EA6E70}"/>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641BFDE6-20E3-A301-A2FF-767F555073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685" name="Google Shape;667;p34">
            <a:extLst>
              <a:ext uri="{FF2B5EF4-FFF2-40B4-BE49-F238E27FC236}">
                <a16:creationId xmlns:a16="http://schemas.microsoft.com/office/drawing/2014/main" id="{C860F49B-CB09-A310-7357-056B495ADEE5}"/>
              </a:ext>
            </a:extLst>
          </p:cNvPr>
          <p:cNvGraphicFramePr/>
          <p:nvPr>
            <p:extLst>
              <p:ext uri="{D42A27DB-BD31-4B8C-83A1-F6EECF244321}">
                <p14:modId xmlns:p14="http://schemas.microsoft.com/office/powerpoint/2010/main" val="1286243423"/>
              </p:ext>
            </p:extLst>
          </p:nvPr>
        </p:nvGraphicFramePr>
        <p:xfrm>
          <a:off x="2363345" y="3470514"/>
          <a:ext cx="13561310" cy="42469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31878186-016A-BBEA-2DAF-62B6655F2E43}"/>
              </a:ext>
            </a:extLst>
          </p:cNvPr>
          <p:cNvSpPr txBox="1"/>
          <p:nvPr/>
        </p:nvSpPr>
        <p:spPr>
          <a:xfrm>
            <a:off x="5162180" y="8907732"/>
            <a:ext cx="10425419" cy="1264257"/>
          </a:xfrm>
          <a:prstGeom prst="rect">
            <a:avLst/>
          </a:prstGeom>
          <a:noFill/>
        </p:spPr>
        <p:txBody>
          <a:bodyPr wrap="square">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1">
          <a:extLst>
            <a:ext uri="{FF2B5EF4-FFF2-40B4-BE49-F238E27FC236}">
              <a16:creationId xmlns:a16="http://schemas.microsoft.com/office/drawing/2014/main" id="{9F445F7D-3987-65FF-65AC-C0C232AACAE6}"/>
            </a:ext>
          </a:extLst>
        </p:cNvPr>
        <p:cNvGrpSpPr/>
        <p:nvPr/>
      </p:nvGrpSpPr>
      <p:grpSpPr>
        <a:xfrm>
          <a:off x="0" y="0"/>
          <a:ext cx="0" cy="0"/>
          <a:chOff x="0" y="0"/>
          <a:chExt cx="0" cy="0"/>
        </a:xfrm>
      </p:grpSpPr>
      <p:sp>
        <p:nvSpPr>
          <p:cNvPr id="672" name="Google Shape;672;p35">
            <a:extLst>
              <a:ext uri="{FF2B5EF4-FFF2-40B4-BE49-F238E27FC236}">
                <a16:creationId xmlns:a16="http://schemas.microsoft.com/office/drawing/2014/main" id="{7B02981B-A385-36EE-7D38-48A786381F3A}"/>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3" name="Google Shape;673;p35">
            <a:extLst>
              <a:ext uri="{FF2B5EF4-FFF2-40B4-BE49-F238E27FC236}">
                <a16:creationId xmlns:a16="http://schemas.microsoft.com/office/drawing/2014/main" id="{573F7CF2-D7E7-F78E-822D-30DA3C911991}"/>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4" name="Google Shape;674;p35">
            <a:extLst>
              <a:ext uri="{FF2B5EF4-FFF2-40B4-BE49-F238E27FC236}">
                <a16:creationId xmlns:a16="http://schemas.microsoft.com/office/drawing/2014/main" id="{3F8D6590-69BF-48F2-52A6-74E1D6078BA8}"/>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5" name="Google Shape;675;p35">
            <a:extLst>
              <a:ext uri="{FF2B5EF4-FFF2-40B4-BE49-F238E27FC236}">
                <a16:creationId xmlns:a16="http://schemas.microsoft.com/office/drawing/2014/main" id="{5330D480-0021-EFB2-057F-FF835EF8C8A9}"/>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6" name="Google Shape;676;p35">
            <a:extLst>
              <a:ext uri="{FF2B5EF4-FFF2-40B4-BE49-F238E27FC236}">
                <a16:creationId xmlns:a16="http://schemas.microsoft.com/office/drawing/2014/main" id="{0414842F-E706-B1AA-7C2C-F3E82ECC1EDE}"/>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7" name="Google Shape;677;p35">
            <a:extLst>
              <a:ext uri="{FF2B5EF4-FFF2-40B4-BE49-F238E27FC236}">
                <a16:creationId xmlns:a16="http://schemas.microsoft.com/office/drawing/2014/main" id="{286BDFF0-5776-186D-C9F1-6DA42B000AFD}"/>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8" name="Google Shape;678;p35">
            <a:extLst>
              <a:ext uri="{FF2B5EF4-FFF2-40B4-BE49-F238E27FC236}">
                <a16:creationId xmlns:a16="http://schemas.microsoft.com/office/drawing/2014/main" id="{ACDD53E1-2128-AB92-D7ED-D5860E205D77}"/>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9" name="Google Shape;679;p35">
            <a:extLst>
              <a:ext uri="{FF2B5EF4-FFF2-40B4-BE49-F238E27FC236}">
                <a16:creationId xmlns:a16="http://schemas.microsoft.com/office/drawing/2014/main" id="{76EFEAB6-55D9-790A-D7AE-B36A951DD761}"/>
              </a:ext>
            </a:extLst>
          </p:cNvPr>
          <p:cNvSpPr txBox="1"/>
          <p:nvPr/>
        </p:nvSpPr>
        <p:spPr>
          <a:xfrm>
            <a:off x="792000" y="1548000"/>
            <a:ext cx="15588000" cy="756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Ενθάρρυνση της διατμηματικής συνεργασίας</a:t>
            </a:r>
            <a:endParaRPr sz="5400" b="1" dirty="0"/>
          </a:p>
        </p:txBody>
      </p:sp>
      <p:sp>
        <p:nvSpPr>
          <p:cNvPr id="683" name="Google Shape;683;p35">
            <a:extLst>
              <a:ext uri="{FF2B5EF4-FFF2-40B4-BE49-F238E27FC236}">
                <a16:creationId xmlns:a16="http://schemas.microsoft.com/office/drawing/2014/main" id="{CBC1D607-4313-FE88-764B-D65DFE23EA4C}"/>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676EC4ED-CFA2-0A78-3C86-507501B55179}"/>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30198586-EA25-1869-1B25-819450A65AE8}"/>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91F0A42F-551A-38EB-4035-654B398F60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686" name="Google Shape;684;p35">
            <a:extLst>
              <a:ext uri="{FF2B5EF4-FFF2-40B4-BE49-F238E27FC236}">
                <a16:creationId xmlns:a16="http://schemas.microsoft.com/office/drawing/2014/main" id="{B07A91B8-2694-8A7D-0423-BA7155159B63}"/>
              </a:ext>
            </a:extLst>
          </p:cNvPr>
          <p:cNvGraphicFramePr/>
          <p:nvPr>
            <p:extLst>
              <p:ext uri="{D42A27DB-BD31-4B8C-83A1-F6EECF244321}">
                <p14:modId xmlns:p14="http://schemas.microsoft.com/office/powerpoint/2010/main" val="2999561755"/>
              </p:ext>
            </p:extLst>
          </p:nvPr>
        </p:nvGraphicFramePr>
        <p:xfrm>
          <a:off x="956081" y="2921975"/>
          <a:ext cx="15948000" cy="48013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73C05D37-7D38-8BDC-F119-7F3F52FBBA37}"/>
              </a:ext>
            </a:extLst>
          </p:cNvPr>
          <p:cNvSpPr txBox="1"/>
          <p:nvPr/>
        </p:nvSpPr>
        <p:spPr>
          <a:xfrm>
            <a:off x="5162180" y="8907732"/>
            <a:ext cx="10425419" cy="1264257"/>
          </a:xfrm>
          <a:prstGeom prst="rect">
            <a:avLst/>
          </a:prstGeom>
          <a:noFill/>
        </p:spPr>
        <p:txBody>
          <a:bodyPr wrap="square">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94925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3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0" name="Google Shape;690;p3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1" name="Google Shape;691;p3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2" name="Google Shape;692;p3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3" name="Google Shape;693;p3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4" name="Google Shape;694;p3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5" name="Google Shape;695;p3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6" name="Google Shape;696;p36"/>
          <p:cNvSpPr txBox="1"/>
          <p:nvPr/>
        </p:nvSpPr>
        <p:spPr>
          <a:xfrm>
            <a:off x="792000" y="1548000"/>
            <a:ext cx="15984000"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Η σημασία της τεχνολογικής υποδομής</a:t>
            </a:r>
            <a:endParaRPr sz="5400" b="1" i="0" u="none" strike="noStrike" cap="none" dirty="0">
              <a:solidFill>
                <a:srgbClr val="033C5B"/>
              </a:solidFill>
              <a:latin typeface="Arial"/>
              <a:ea typeface="Arial"/>
              <a:cs typeface="Arial"/>
              <a:sym typeface="Arial"/>
            </a:endParaRPr>
          </a:p>
        </p:txBody>
      </p:sp>
      <p:sp>
        <p:nvSpPr>
          <p:cNvPr id="700" name="Google Shape;700;p3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8FA40EE1-5D98-3966-467D-95B3D565082D}"/>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983D5465-4BF6-818B-484C-A34A1B2C11FC}"/>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BEBA0E52-BFFD-FDA3-8F46-4E53DFF6D9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702" name="Google Shape;667;p34">
            <a:extLst>
              <a:ext uri="{FF2B5EF4-FFF2-40B4-BE49-F238E27FC236}">
                <a16:creationId xmlns:a16="http://schemas.microsoft.com/office/drawing/2014/main" id="{EC0F5271-D8AC-2D0F-4978-C30D7158DBAC}"/>
              </a:ext>
            </a:extLst>
          </p:cNvPr>
          <p:cNvGraphicFramePr/>
          <p:nvPr>
            <p:extLst>
              <p:ext uri="{D42A27DB-BD31-4B8C-83A1-F6EECF244321}">
                <p14:modId xmlns:p14="http://schemas.microsoft.com/office/powerpoint/2010/main" val="2100680226"/>
              </p:ext>
            </p:extLst>
          </p:nvPr>
        </p:nvGraphicFramePr>
        <p:xfrm>
          <a:off x="1426405" y="2513197"/>
          <a:ext cx="12296204" cy="42469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descr="A computer with people reading books&#10;&#10;Description automatically generated">
            <a:extLst>
              <a:ext uri="{FF2B5EF4-FFF2-40B4-BE49-F238E27FC236}">
                <a16:creationId xmlns:a16="http://schemas.microsoft.com/office/drawing/2014/main" id="{A4CFD8EB-95EC-EC30-6BC8-291D1404153A}"/>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58213" y1="52400" x2="58213" y2="52400"/>
                        <a14:foregroundMark x1="61095" y1="44800" x2="53314" y2="39800"/>
                        <a14:foregroundMark x1="53314" y1="39800" x2="44524" y2="39400"/>
                        <a14:foregroundMark x1="44524" y1="39400" x2="43372" y2="49400"/>
                        <a14:foregroundMark x1="43372" y1="49400" x2="53458" y2="48800"/>
                        <a14:foregroundMark x1="53458" y1="48800" x2="52450" y2="39800"/>
                        <a14:foregroundMark x1="65850" y1="30600" x2="34006" y2="30600"/>
                        <a14:foregroundMark x1="34006" y1="30600" x2="30836" y2="43600"/>
                        <a14:foregroundMark x1="30836" y1="43600" x2="31268" y2="54800"/>
                        <a14:foregroundMark x1="31268" y1="54800" x2="38473" y2="64000"/>
                        <a14:foregroundMark x1="38473" y1="64000" x2="62680" y2="63000"/>
                        <a14:foregroundMark x1="62680" y1="63000" x2="68300" y2="52200"/>
                        <a14:foregroundMark x1="68300" y1="52200" x2="67147" y2="30400"/>
                        <a14:foregroundMark x1="67147" y1="30400" x2="66138" y2="30000"/>
                      </a14:backgroundRemoval>
                    </a14:imgEffect>
                  </a14:imgLayer>
                </a14:imgProps>
              </a:ext>
            </a:extLst>
          </a:blip>
          <a:stretch>
            <a:fillRect/>
          </a:stretch>
        </p:blipFill>
        <p:spPr>
          <a:xfrm>
            <a:off x="12369208" y="4980379"/>
            <a:ext cx="6336512" cy="4565211"/>
          </a:xfrm>
          <a:prstGeom prst="rect">
            <a:avLst/>
          </a:prstGeom>
        </p:spPr>
      </p:pic>
      <p:sp>
        <p:nvSpPr>
          <p:cNvPr id="6" name="TextBox 5">
            <a:extLst>
              <a:ext uri="{FF2B5EF4-FFF2-40B4-BE49-F238E27FC236}">
                <a16:creationId xmlns:a16="http://schemas.microsoft.com/office/drawing/2014/main" id="{D7D9BEAC-53AB-2AEC-278A-A03D563E609E}"/>
              </a:ext>
            </a:extLst>
          </p:cNvPr>
          <p:cNvSpPr txBox="1"/>
          <p:nvPr/>
        </p:nvSpPr>
        <p:spPr>
          <a:xfrm>
            <a:off x="5162180" y="8907732"/>
            <a:ext cx="10425419" cy="1264257"/>
          </a:xfrm>
          <a:prstGeom prst="rect">
            <a:avLst/>
          </a:prstGeom>
          <a:noFill/>
        </p:spPr>
        <p:txBody>
          <a:bodyPr wrap="square">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8">
          <a:extLst>
            <a:ext uri="{FF2B5EF4-FFF2-40B4-BE49-F238E27FC236}">
              <a16:creationId xmlns:a16="http://schemas.microsoft.com/office/drawing/2014/main" id="{04A1E36B-36CC-9482-6613-638CDAE04C3F}"/>
            </a:ext>
          </a:extLst>
        </p:cNvPr>
        <p:cNvGrpSpPr/>
        <p:nvPr/>
      </p:nvGrpSpPr>
      <p:grpSpPr>
        <a:xfrm>
          <a:off x="0" y="0"/>
          <a:ext cx="0" cy="0"/>
          <a:chOff x="0" y="0"/>
          <a:chExt cx="0" cy="0"/>
        </a:xfrm>
      </p:grpSpPr>
      <p:sp>
        <p:nvSpPr>
          <p:cNvPr id="689" name="Google Shape;689;p36">
            <a:extLst>
              <a:ext uri="{FF2B5EF4-FFF2-40B4-BE49-F238E27FC236}">
                <a16:creationId xmlns:a16="http://schemas.microsoft.com/office/drawing/2014/main" id="{1B5AAD6F-E3AA-1AA2-FEA3-68A37A1E3713}"/>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0" name="Google Shape;690;p36">
            <a:extLst>
              <a:ext uri="{FF2B5EF4-FFF2-40B4-BE49-F238E27FC236}">
                <a16:creationId xmlns:a16="http://schemas.microsoft.com/office/drawing/2014/main" id="{7136FD41-B70D-4C15-4CF7-D5C697854752}"/>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1" name="Google Shape;691;p36">
            <a:extLst>
              <a:ext uri="{FF2B5EF4-FFF2-40B4-BE49-F238E27FC236}">
                <a16:creationId xmlns:a16="http://schemas.microsoft.com/office/drawing/2014/main" id="{2D5DFC1F-F18C-E6CF-A735-86EEC340D228}"/>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2" name="Google Shape;692;p36">
            <a:extLst>
              <a:ext uri="{FF2B5EF4-FFF2-40B4-BE49-F238E27FC236}">
                <a16:creationId xmlns:a16="http://schemas.microsoft.com/office/drawing/2014/main" id="{4BE54F3C-4C53-0A6A-59BC-0D656350DDD1}"/>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3" name="Google Shape;693;p36">
            <a:extLst>
              <a:ext uri="{FF2B5EF4-FFF2-40B4-BE49-F238E27FC236}">
                <a16:creationId xmlns:a16="http://schemas.microsoft.com/office/drawing/2014/main" id="{4A5B0FD8-56FA-0AA4-2C6B-383A73771F5A}"/>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4" name="Google Shape;694;p36">
            <a:extLst>
              <a:ext uri="{FF2B5EF4-FFF2-40B4-BE49-F238E27FC236}">
                <a16:creationId xmlns:a16="http://schemas.microsoft.com/office/drawing/2014/main" id="{AD6277A0-348A-5F9F-CEF6-DA07FF8E984A}"/>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5" name="Google Shape;695;p36">
            <a:extLst>
              <a:ext uri="{FF2B5EF4-FFF2-40B4-BE49-F238E27FC236}">
                <a16:creationId xmlns:a16="http://schemas.microsoft.com/office/drawing/2014/main" id="{68E2B0C0-7641-45F0-4D59-15446AF2ADAC}"/>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6" name="Google Shape;696;p36">
            <a:extLst>
              <a:ext uri="{FF2B5EF4-FFF2-40B4-BE49-F238E27FC236}">
                <a16:creationId xmlns:a16="http://schemas.microsoft.com/office/drawing/2014/main" id="{D2CABCD7-06BD-AC8B-679C-FC5CD5B05790}"/>
              </a:ext>
            </a:extLst>
          </p:cNvPr>
          <p:cNvSpPr txBox="1"/>
          <p:nvPr/>
        </p:nvSpPr>
        <p:spPr>
          <a:xfrm>
            <a:off x="792000" y="1548000"/>
            <a:ext cx="15984000"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Επένδυση σε στιβαρή τεχνολογική υποδομή</a:t>
            </a:r>
            <a:endParaRPr sz="5400" b="1" i="0" u="none" strike="noStrike" cap="none" dirty="0">
              <a:solidFill>
                <a:srgbClr val="033C5B"/>
              </a:solidFill>
              <a:latin typeface="Arial"/>
              <a:ea typeface="Arial"/>
              <a:cs typeface="Arial"/>
              <a:sym typeface="Arial"/>
            </a:endParaRPr>
          </a:p>
        </p:txBody>
      </p:sp>
      <p:sp>
        <p:nvSpPr>
          <p:cNvPr id="700" name="Google Shape;700;p36">
            <a:extLst>
              <a:ext uri="{FF2B5EF4-FFF2-40B4-BE49-F238E27FC236}">
                <a16:creationId xmlns:a16="http://schemas.microsoft.com/office/drawing/2014/main" id="{D0A16029-FFAF-A7E9-AA98-F0A7BE4B4EF6}"/>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89D7BAAF-D4A1-A270-A0F5-D470DCEA5C4D}"/>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6CA3261F-4AFE-8C78-873C-7673BE5E1A6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C1227F32-39B9-F371-5CCC-8C108E3213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703" name="Google Shape;701;p36">
            <a:extLst>
              <a:ext uri="{FF2B5EF4-FFF2-40B4-BE49-F238E27FC236}">
                <a16:creationId xmlns:a16="http://schemas.microsoft.com/office/drawing/2014/main" id="{3F659077-E9F5-90EA-AC28-C4340E9EE961}"/>
              </a:ext>
            </a:extLst>
          </p:cNvPr>
          <p:cNvGraphicFramePr/>
          <p:nvPr>
            <p:extLst>
              <p:ext uri="{D42A27DB-BD31-4B8C-83A1-F6EECF244321}">
                <p14:modId xmlns:p14="http://schemas.microsoft.com/office/powerpoint/2010/main" val="3144433517"/>
              </p:ext>
            </p:extLst>
          </p:nvPr>
        </p:nvGraphicFramePr>
        <p:xfrm>
          <a:off x="792000" y="2659521"/>
          <a:ext cx="15948000" cy="57751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63999B3B-14B7-6F84-D5A2-B10E660A6FAF}"/>
              </a:ext>
            </a:extLst>
          </p:cNvPr>
          <p:cNvSpPr txBox="1"/>
          <p:nvPr/>
        </p:nvSpPr>
        <p:spPr>
          <a:xfrm>
            <a:off x="5162180" y="8907732"/>
            <a:ext cx="10425419" cy="1264257"/>
          </a:xfrm>
          <a:prstGeom prst="rect">
            <a:avLst/>
          </a:prstGeom>
          <a:noFill/>
        </p:spPr>
        <p:txBody>
          <a:bodyPr wrap="square">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239679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8">
          <a:extLst>
            <a:ext uri="{FF2B5EF4-FFF2-40B4-BE49-F238E27FC236}">
              <a16:creationId xmlns:a16="http://schemas.microsoft.com/office/drawing/2014/main" id="{FD49B6B8-4B4B-F71C-2EB4-11422EC8CD93}"/>
            </a:ext>
          </a:extLst>
        </p:cNvPr>
        <p:cNvGrpSpPr/>
        <p:nvPr/>
      </p:nvGrpSpPr>
      <p:grpSpPr>
        <a:xfrm>
          <a:off x="0" y="0"/>
          <a:ext cx="0" cy="0"/>
          <a:chOff x="0" y="0"/>
          <a:chExt cx="0" cy="0"/>
        </a:xfrm>
      </p:grpSpPr>
      <p:sp>
        <p:nvSpPr>
          <p:cNvPr id="689" name="Google Shape;689;p36">
            <a:extLst>
              <a:ext uri="{FF2B5EF4-FFF2-40B4-BE49-F238E27FC236}">
                <a16:creationId xmlns:a16="http://schemas.microsoft.com/office/drawing/2014/main" id="{653DD1D0-4BF6-ECA2-3CE4-79F6627B4389}"/>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0" name="Google Shape;690;p36">
            <a:extLst>
              <a:ext uri="{FF2B5EF4-FFF2-40B4-BE49-F238E27FC236}">
                <a16:creationId xmlns:a16="http://schemas.microsoft.com/office/drawing/2014/main" id="{E293D718-178B-5948-2F7F-C9736F700D06}"/>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1" name="Google Shape;691;p36">
            <a:extLst>
              <a:ext uri="{FF2B5EF4-FFF2-40B4-BE49-F238E27FC236}">
                <a16:creationId xmlns:a16="http://schemas.microsoft.com/office/drawing/2014/main" id="{C9664ED3-1822-0F4E-E129-B07D687F096B}"/>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2" name="Google Shape;692;p36">
            <a:extLst>
              <a:ext uri="{FF2B5EF4-FFF2-40B4-BE49-F238E27FC236}">
                <a16:creationId xmlns:a16="http://schemas.microsoft.com/office/drawing/2014/main" id="{1ED5C05E-A4F5-5200-362E-4A94808FF10A}"/>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3" name="Google Shape;693;p36">
            <a:extLst>
              <a:ext uri="{FF2B5EF4-FFF2-40B4-BE49-F238E27FC236}">
                <a16:creationId xmlns:a16="http://schemas.microsoft.com/office/drawing/2014/main" id="{DA866B3A-8F03-408F-961B-EFB99D47E97A}"/>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4" name="Google Shape;694;p36">
            <a:extLst>
              <a:ext uri="{FF2B5EF4-FFF2-40B4-BE49-F238E27FC236}">
                <a16:creationId xmlns:a16="http://schemas.microsoft.com/office/drawing/2014/main" id="{57BD6F07-1662-C988-5502-0C4E2115E42A}"/>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5" name="Google Shape;695;p36">
            <a:extLst>
              <a:ext uri="{FF2B5EF4-FFF2-40B4-BE49-F238E27FC236}">
                <a16:creationId xmlns:a16="http://schemas.microsoft.com/office/drawing/2014/main" id="{D2EDF479-EDA7-356B-7F1B-2BF23F34E5DC}"/>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6" name="Google Shape;696;p36">
            <a:extLst>
              <a:ext uri="{FF2B5EF4-FFF2-40B4-BE49-F238E27FC236}">
                <a16:creationId xmlns:a16="http://schemas.microsoft.com/office/drawing/2014/main" id="{A04F5E83-99E9-177D-43A9-2B79F88DF05C}"/>
              </a:ext>
            </a:extLst>
          </p:cNvPr>
          <p:cNvSpPr txBox="1"/>
          <p:nvPr/>
        </p:nvSpPr>
        <p:spPr>
          <a:xfrm>
            <a:off x="915315" y="1299077"/>
            <a:ext cx="15984000"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800" b="1" i="0" u="none" strike="noStrike" cap="none" dirty="0">
                <a:solidFill>
                  <a:srgbClr val="033C5B"/>
                </a:solidFill>
                <a:latin typeface="Arial"/>
                <a:ea typeface="Arial"/>
                <a:cs typeface="Arial"/>
                <a:sym typeface="Arial"/>
              </a:rPr>
              <a:t>Τυποποίηση της προσέγγισης της ανεστραμμένης τάξης</a:t>
            </a:r>
            <a:endParaRPr sz="4800" b="1" i="0" u="none" strike="noStrike" cap="none" dirty="0">
              <a:solidFill>
                <a:srgbClr val="033C5B"/>
              </a:solidFill>
              <a:latin typeface="Arial"/>
              <a:ea typeface="Arial"/>
              <a:cs typeface="Arial"/>
              <a:sym typeface="Arial"/>
            </a:endParaRPr>
          </a:p>
        </p:txBody>
      </p:sp>
      <p:sp>
        <p:nvSpPr>
          <p:cNvPr id="700" name="Google Shape;700;p36">
            <a:extLst>
              <a:ext uri="{FF2B5EF4-FFF2-40B4-BE49-F238E27FC236}">
                <a16:creationId xmlns:a16="http://schemas.microsoft.com/office/drawing/2014/main" id="{256D0E2A-C1FF-8628-769A-843D6D1277CE}"/>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BC059647-4D70-26CF-221A-68D1A864CF06}"/>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FFC9EA4D-AFC5-C0C0-E618-5432C30D2FD6}"/>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DCDB8215-B925-DC9D-5B57-3833EEABAF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9" name="Diagram 8">
            <a:extLst>
              <a:ext uri="{FF2B5EF4-FFF2-40B4-BE49-F238E27FC236}">
                <a16:creationId xmlns:a16="http://schemas.microsoft.com/office/drawing/2014/main" id="{5FAB0266-17BF-2D48-B69E-529DA011F9EA}"/>
              </a:ext>
            </a:extLst>
          </p:cNvPr>
          <p:cNvGraphicFramePr/>
          <p:nvPr>
            <p:extLst>
              <p:ext uri="{D42A27DB-BD31-4B8C-83A1-F6EECF244321}">
                <p14:modId xmlns:p14="http://schemas.microsoft.com/office/powerpoint/2010/main" val="3362215132"/>
              </p:ext>
            </p:extLst>
          </p:nvPr>
        </p:nvGraphicFramePr>
        <p:xfrm>
          <a:off x="1724726" y="4560983"/>
          <a:ext cx="14128773" cy="50233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a:extLst>
              <a:ext uri="{FF2B5EF4-FFF2-40B4-BE49-F238E27FC236}">
                <a16:creationId xmlns:a16="http://schemas.microsoft.com/office/drawing/2014/main" id="{1D30B633-71C1-DF91-D668-5638064A744F}"/>
              </a:ext>
            </a:extLst>
          </p:cNvPr>
          <p:cNvSpPr/>
          <p:nvPr/>
        </p:nvSpPr>
        <p:spPr>
          <a:xfrm>
            <a:off x="915315" y="2861606"/>
            <a:ext cx="15948000" cy="684000"/>
          </a:xfrm>
          <a:prstGeom prst="rect">
            <a:avLst/>
          </a:prstGeom>
        </p:spPr>
        <p:txBody>
          <a:bodyPr/>
          <a:lstStyle/>
          <a:p>
            <a:pPr lvl="0">
              <a:lnSpc>
                <a:spcPct val="100000"/>
              </a:lnSpc>
            </a:pPr>
            <a:r>
              <a:rPr lang="en-GB" sz="2400" b="1" i="0" dirty="0"/>
              <a:t>Η τυποποίηση της προσέγγισης της ανεστραμμένης τάξης </a:t>
            </a:r>
            <a:r>
              <a:rPr lang="en-GB" sz="2400" b="0" i="0" dirty="0"/>
              <a:t>σημαίνει τη δημιουργία ενός σταθερού πλαισίου σε όλα τα μαθήματα και τα τμήματα, ώστε να διασφαλιστεί μια ενιαία και αποτελεσματική μαθησιακή εμπειρία. Αυτό περιλαμβάνει την ανάπτυξη σαφών κατευθυντήριων γραμμών για το σχεδιασμό μαθημάτων, τον καθορισμό των ρόλων και των αρμοδιοτήτων των εκπαιδευτικών και τον καθορισμό κριτηρίων αξιολόγησης για τη μέτρηση της επιτυχίας του μοντέλου της ανεστραμμένης τάξης. Με την τυποποίηση αυτών των στοιχείων, τα ιδρύματα μπορούν να διασφαλίσουν την ποιότητα, τη συνέπεια και την επεκτασιμότητα κατά την παροχή της ανεστραμμένης μάθησης.</a:t>
            </a:r>
            <a:endParaRPr lang="en-US" sz="2400" dirty="0"/>
          </a:p>
        </p:txBody>
      </p:sp>
      <p:sp>
        <p:nvSpPr>
          <p:cNvPr id="8" name="Google Shape;696;p36">
            <a:extLst>
              <a:ext uri="{FF2B5EF4-FFF2-40B4-BE49-F238E27FC236}">
                <a16:creationId xmlns:a16="http://schemas.microsoft.com/office/drawing/2014/main" id="{0801118D-2821-A097-9B86-5444BC926688}"/>
              </a:ext>
            </a:extLst>
          </p:cNvPr>
          <p:cNvSpPr txBox="1"/>
          <p:nvPr/>
        </p:nvSpPr>
        <p:spPr>
          <a:xfrm>
            <a:off x="1053741" y="5051572"/>
            <a:ext cx="15984000"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400" b="1" i="0" u="none" strike="noStrike" cap="none" dirty="0">
                <a:solidFill>
                  <a:srgbClr val="033C5B"/>
                </a:solidFill>
                <a:latin typeface="Arial"/>
                <a:ea typeface="Arial"/>
                <a:cs typeface="Arial"/>
                <a:sym typeface="Arial"/>
              </a:rPr>
              <a:t>ΠΩΣ;</a:t>
            </a:r>
            <a:endParaRPr sz="4400" b="1" i="0" u="none" strike="noStrike" cap="none" dirty="0">
              <a:solidFill>
                <a:srgbClr val="033C5B"/>
              </a:solidFill>
              <a:latin typeface="Arial"/>
              <a:ea typeface="Arial"/>
              <a:cs typeface="Arial"/>
              <a:sym typeface="Arial"/>
            </a:endParaRPr>
          </a:p>
        </p:txBody>
      </p:sp>
      <p:sp>
        <p:nvSpPr>
          <p:cNvPr id="6" name="TextBox 5">
            <a:extLst>
              <a:ext uri="{FF2B5EF4-FFF2-40B4-BE49-F238E27FC236}">
                <a16:creationId xmlns:a16="http://schemas.microsoft.com/office/drawing/2014/main" id="{158251B8-400D-2523-1065-C583D7612574}"/>
              </a:ext>
            </a:extLst>
          </p:cNvPr>
          <p:cNvSpPr txBox="1"/>
          <p:nvPr/>
        </p:nvSpPr>
        <p:spPr>
          <a:xfrm>
            <a:off x="5162180" y="8907732"/>
            <a:ext cx="10425419" cy="1264257"/>
          </a:xfrm>
          <a:prstGeom prst="rect">
            <a:avLst/>
          </a:prstGeom>
          <a:noFill/>
        </p:spPr>
        <p:txBody>
          <a:bodyPr wrap="square">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89918934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3772</Words>
  <Application>Microsoft Office PowerPoint</Application>
  <PresentationFormat>Custom</PresentationFormat>
  <Paragraphs>195</Paragraphs>
  <Slides>22</Slides>
  <Notes>21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vt:lpstr>
      <vt:lpstr>Calibri</vt:lpstr>
      <vt:lpstr>HK Grotesk Bold</vt:lpstr>
      <vt:lpstr>HK Grotesk Light</vt:lpstr>
      <vt:lpstr>Noto Sans Symbols</vt:lpstr>
      <vt:lpstr>PannoTextLight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keywords>, docId:D0DA2B391FF6CA58C64740C2AB971056</cp:keywords>
  <cp:lastModifiedBy>Sotiria Tsalamani</cp:lastModifiedBy>
  <cp:revision>12</cp:revision>
  <dcterms:created xsi:type="dcterms:W3CDTF">2006-08-16T00:00:00Z</dcterms:created>
  <dcterms:modified xsi:type="dcterms:W3CDTF">2024-11-09T10:06:15Z</dcterms:modified>
</cp:coreProperties>
</file>