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89" r:id="rId6"/>
    <p:sldId id="292" r:id="rId7"/>
    <p:sldId id="299" r:id="rId8"/>
    <p:sldId id="290" r:id="rId9"/>
    <p:sldId id="302" r:id="rId10"/>
    <p:sldId id="291" r:id="rId11"/>
    <p:sldId id="303" r:id="rId12"/>
    <p:sldId id="304" r:id="rId13"/>
    <p:sldId id="305" r:id="rId14"/>
    <p:sldId id="293" r:id="rId15"/>
    <p:sldId id="294" r:id="rId16"/>
    <p:sldId id="295" r:id="rId17"/>
    <p:sldId id="301" r:id="rId18"/>
    <p:sldId id="296" r:id="rId19"/>
    <p:sldId id="298" r:id="rId20"/>
    <p:sldId id="306" r:id="rId21"/>
    <p:sldId id="307" r:id="rId22"/>
    <p:sldId id="308" r:id="rId23"/>
    <p:sldId id="300" r:id="rId24"/>
    <p:sldId id="297" r:id="rId25"/>
    <p:sldId id="263" r:id="rId26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gNhczv4caUmhVAiJm0qn8oL7VP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C441AE-ABC0-4998-8B34-0F5D29F6C668}" v="22" dt="2024-11-08T19:19:03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58" y="-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48" Type="http://customschemas.google.com/relationships/presentationmetadata" Target="metadata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10.svg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0" Type="http://schemas.openxmlformats.org/officeDocument/2006/relationships/image" Target="../media/image27.svg"/><Relationship Id="rId4" Type="http://schemas.openxmlformats.org/officeDocument/2006/relationships/image" Target="../media/image16.svg"/><Relationship Id="rId9" Type="http://schemas.openxmlformats.org/officeDocument/2006/relationships/image" Target="../media/image26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12.svg"/><Relationship Id="rId4" Type="http://schemas.openxmlformats.org/officeDocument/2006/relationships/image" Target="../media/image32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10.svg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0" Type="http://schemas.openxmlformats.org/officeDocument/2006/relationships/image" Target="../media/image27.svg"/><Relationship Id="rId4" Type="http://schemas.openxmlformats.org/officeDocument/2006/relationships/image" Target="../media/image16.svg"/><Relationship Id="rId9" Type="http://schemas.openxmlformats.org/officeDocument/2006/relationships/image" Target="../media/image26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12.svg"/><Relationship Id="rId4" Type="http://schemas.openxmlformats.org/officeDocument/2006/relationships/image" Target="../media/image32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6B1C0-B0FD-4318-98C5-A763C24A9C59}" type="doc">
      <dgm:prSet loTypeId="urn:microsoft.com/office/officeart/2005/8/layout/process5" loCatId="process" qsTypeId="urn:microsoft.com/office/officeart/2005/8/quickstyle/3d4" qsCatId="3D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245B85AF-8CE1-401E-A90D-D9D63710ACA7}">
      <dgm:prSet/>
      <dgm:spPr/>
      <dgm:t>
        <a:bodyPr/>
        <a:lstStyle/>
        <a:p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Colaboración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interdepartamental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: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Fomentar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la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colaboración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entre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educadores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para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compartir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buenas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prácticas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y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recursos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.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E816724-63D2-4ED9-9F04-4B86DACAD71A}" type="parTrans" cxnId="{2AB177E2-5BC4-4E1B-ADE5-EB3D026087E6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617C229-FA1A-4EEA-B4E7-CC9BC644C517}" type="sibTrans" cxnId="{2AB177E2-5BC4-4E1B-ADE5-EB3D026087E6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7762FD8-F2DC-4235-8862-E7330F2C60C5}">
      <dgm:prSet/>
      <dgm:spPr/>
      <dgm:t>
        <a:bodyPr/>
        <a:lstStyle/>
        <a:p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Inversión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en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tecnología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: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Garantizar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una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infraestructura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sólida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para la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entrega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de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contenidos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y la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colaboración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(LMS,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plataformas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de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vídeo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).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66EC576-19DA-4C0D-BD35-860F38A6C17B}" type="parTrans" cxnId="{F6ACC7F4-2541-4AD6-A4E3-015CF075D8A8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D1B004B-653B-4D79-B8A0-FBBDCF1354D3}" type="sibTrans" cxnId="{F6ACC7F4-2541-4AD6-A4E3-015CF075D8A8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EBE313B-FC5B-41A4-8171-4EC8C480B7DB}">
      <dgm:prSet/>
      <dgm:spPr/>
      <dgm:t>
        <a:bodyPr/>
        <a:lstStyle/>
        <a:p>
          <a:pPr rtl="0"/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  <a:latin typeface="Arial"/>
            </a:rPr>
            <a:t>Estandarización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: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Establecer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directrices y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procesos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claros para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garantizar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la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coherencia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entre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los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distintos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b="0" i="0" dirty="0" err="1">
              <a:solidFill>
                <a:schemeClr val="tx1">
                  <a:lumMod val="85000"/>
                  <a:lumOff val="15000"/>
                </a:schemeClr>
              </a:solidFill>
            </a:rPr>
            <a:t>cursos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.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F12126E-3E80-475E-90B3-AAE6B671661E}" type="parTrans" cxnId="{31D81389-964A-44DD-AD9E-D0BF54D61048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FD97072-3500-40E4-9D30-D85457CFA3E3}" type="sibTrans" cxnId="{31D81389-964A-44DD-AD9E-D0BF54D61048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F8743ED-337C-4B18-A5D5-36F9DD828E7D}" type="pres">
      <dgm:prSet presAssocID="{A186B1C0-B0FD-4318-98C5-A763C24A9C59}" presName="diagram" presStyleCnt="0">
        <dgm:presLayoutVars>
          <dgm:dir/>
          <dgm:resizeHandles val="exact"/>
        </dgm:presLayoutVars>
      </dgm:prSet>
      <dgm:spPr/>
    </dgm:pt>
    <dgm:pt modelId="{87FCED59-BDCC-49C6-8320-C70D25673839}" type="pres">
      <dgm:prSet presAssocID="{245B85AF-8CE1-401E-A90D-D9D63710ACA7}" presName="node" presStyleLbl="node1" presStyleIdx="0" presStyleCnt="3">
        <dgm:presLayoutVars>
          <dgm:bulletEnabled val="1"/>
        </dgm:presLayoutVars>
      </dgm:prSet>
      <dgm:spPr/>
    </dgm:pt>
    <dgm:pt modelId="{68A2C0B5-9B33-4238-AE92-841E7EFD05EB}" type="pres">
      <dgm:prSet presAssocID="{6617C229-FA1A-4EEA-B4E7-CC9BC644C517}" presName="sibTrans" presStyleLbl="sibTrans2D1" presStyleIdx="0" presStyleCnt="2"/>
      <dgm:spPr/>
    </dgm:pt>
    <dgm:pt modelId="{1A0D1DD0-D110-4493-A29C-4728D62B0948}" type="pres">
      <dgm:prSet presAssocID="{6617C229-FA1A-4EEA-B4E7-CC9BC644C517}" presName="connectorText" presStyleLbl="sibTrans2D1" presStyleIdx="0" presStyleCnt="2"/>
      <dgm:spPr/>
    </dgm:pt>
    <dgm:pt modelId="{2D213943-B8AA-421D-9B2F-D62865E03CBA}" type="pres">
      <dgm:prSet presAssocID="{57762FD8-F2DC-4235-8862-E7330F2C60C5}" presName="node" presStyleLbl="node1" presStyleIdx="1" presStyleCnt="3">
        <dgm:presLayoutVars>
          <dgm:bulletEnabled val="1"/>
        </dgm:presLayoutVars>
      </dgm:prSet>
      <dgm:spPr/>
    </dgm:pt>
    <dgm:pt modelId="{2F9B4EB6-C8B7-41A3-86A0-231C2B129C7F}" type="pres">
      <dgm:prSet presAssocID="{FD1B004B-653B-4D79-B8A0-FBBDCF1354D3}" presName="sibTrans" presStyleLbl="sibTrans2D1" presStyleIdx="1" presStyleCnt="2"/>
      <dgm:spPr/>
    </dgm:pt>
    <dgm:pt modelId="{5008D20E-2A13-4221-A8A6-37810D15B7CF}" type="pres">
      <dgm:prSet presAssocID="{FD1B004B-653B-4D79-B8A0-FBBDCF1354D3}" presName="connectorText" presStyleLbl="sibTrans2D1" presStyleIdx="1" presStyleCnt="2"/>
      <dgm:spPr/>
    </dgm:pt>
    <dgm:pt modelId="{601FE66B-7C0F-41E8-9B8C-1289190F07F7}" type="pres">
      <dgm:prSet presAssocID="{AEBE313B-FC5B-41A4-8171-4EC8C480B7DB}" presName="node" presStyleLbl="node1" presStyleIdx="2" presStyleCnt="3">
        <dgm:presLayoutVars>
          <dgm:bulletEnabled val="1"/>
        </dgm:presLayoutVars>
      </dgm:prSet>
      <dgm:spPr/>
    </dgm:pt>
  </dgm:ptLst>
  <dgm:cxnLst>
    <dgm:cxn modelId="{51373516-C1F0-4F23-BBB1-9B4FF34E57C3}" type="presOf" srcId="{FD1B004B-653B-4D79-B8A0-FBBDCF1354D3}" destId="{5008D20E-2A13-4221-A8A6-37810D15B7CF}" srcOrd="1" destOrd="0" presId="urn:microsoft.com/office/officeart/2005/8/layout/process5"/>
    <dgm:cxn modelId="{B7F8B51B-4292-4F07-B8B8-5615149AA1F4}" type="presOf" srcId="{245B85AF-8CE1-401E-A90D-D9D63710ACA7}" destId="{87FCED59-BDCC-49C6-8320-C70D25673839}" srcOrd="0" destOrd="0" presId="urn:microsoft.com/office/officeart/2005/8/layout/process5"/>
    <dgm:cxn modelId="{CEFA1861-47F1-4A2C-BCF4-5BDD4407EA58}" type="presOf" srcId="{6617C229-FA1A-4EEA-B4E7-CC9BC644C517}" destId="{1A0D1DD0-D110-4493-A29C-4728D62B0948}" srcOrd="1" destOrd="0" presId="urn:microsoft.com/office/officeart/2005/8/layout/process5"/>
    <dgm:cxn modelId="{97DC5688-B266-420A-952F-74321BED1CAE}" type="presOf" srcId="{6617C229-FA1A-4EEA-B4E7-CC9BC644C517}" destId="{68A2C0B5-9B33-4238-AE92-841E7EFD05EB}" srcOrd="0" destOrd="0" presId="urn:microsoft.com/office/officeart/2005/8/layout/process5"/>
    <dgm:cxn modelId="{31D81389-964A-44DD-AD9E-D0BF54D61048}" srcId="{A186B1C0-B0FD-4318-98C5-A763C24A9C59}" destId="{AEBE313B-FC5B-41A4-8171-4EC8C480B7DB}" srcOrd="2" destOrd="0" parTransId="{AF12126E-3E80-475E-90B3-AAE6B671661E}" sibTransId="{EFD97072-3500-40E4-9D30-D85457CFA3E3}"/>
    <dgm:cxn modelId="{2AB177E2-5BC4-4E1B-ADE5-EB3D026087E6}" srcId="{A186B1C0-B0FD-4318-98C5-A763C24A9C59}" destId="{245B85AF-8CE1-401E-A90D-D9D63710ACA7}" srcOrd="0" destOrd="0" parTransId="{8E816724-63D2-4ED9-9F04-4B86DACAD71A}" sibTransId="{6617C229-FA1A-4EEA-B4E7-CC9BC644C517}"/>
    <dgm:cxn modelId="{8F8CC6E6-B2AB-4831-807A-442F782B1D13}" type="presOf" srcId="{57762FD8-F2DC-4235-8862-E7330F2C60C5}" destId="{2D213943-B8AA-421D-9B2F-D62865E03CBA}" srcOrd="0" destOrd="0" presId="urn:microsoft.com/office/officeart/2005/8/layout/process5"/>
    <dgm:cxn modelId="{E2B8F3E7-D373-4C31-810E-1D88B91029FD}" type="presOf" srcId="{FD1B004B-653B-4D79-B8A0-FBBDCF1354D3}" destId="{2F9B4EB6-C8B7-41A3-86A0-231C2B129C7F}" srcOrd="0" destOrd="0" presId="urn:microsoft.com/office/officeart/2005/8/layout/process5"/>
    <dgm:cxn modelId="{0C426DEF-0A17-44C5-8EE5-97F3985F2771}" type="presOf" srcId="{A186B1C0-B0FD-4318-98C5-A763C24A9C59}" destId="{EF8743ED-337C-4B18-A5D5-36F9DD828E7D}" srcOrd="0" destOrd="0" presId="urn:microsoft.com/office/officeart/2005/8/layout/process5"/>
    <dgm:cxn modelId="{F6ACC7F4-2541-4AD6-A4E3-015CF075D8A8}" srcId="{A186B1C0-B0FD-4318-98C5-A763C24A9C59}" destId="{57762FD8-F2DC-4235-8862-E7330F2C60C5}" srcOrd="1" destOrd="0" parTransId="{E66EC576-19DA-4C0D-BD35-860F38A6C17B}" sibTransId="{FD1B004B-653B-4D79-B8A0-FBBDCF1354D3}"/>
    <dgm:cxn modelId="{48001BFF-56B1-4DA7-9E6C-DBF273D2F18D}" type="presOf" srcId="{AEBE313B-FC5B-41A4-8171-4EC8C480B7DB}" destId="{601FE66B-7C0F-41E8-9B8C-1289190F07F7}" srcOrd="0" destOrd="0" presId="urn:microsoft.com/office/officeart/2005/8/layout/process5"/>
    <dgm:cxn modelId="{D9A8CCF9-EC9F-44DF-B24C-2706A0285126}" type="presParOf" srcId="{EF8743ED-337C-4B18-A5D5-36F9DD828E7D}" destId="{87FCED59-BDCC-49C6-8320-C70D25673839}" srcOrd="0" destOrd="0" presId="urn:microsoft.com/office/officeart/2005/8/layout/process5"/>
    <dgm:cxn modelId="{BBE8E7B8-7FB7-4AFC-9D61-C228B4712077}" type="presParOf" srcId="{EF8743ED-337C-4B18-A5D5-36F9DD828E7D}" destId="{68A2C0B5-9B33-4238-AE92-841E7EFD05EB}" srcOrd="1" destOrd="0" presId="urn:microsoft.com/office/officeart/2005/8/layout/process5"/>
    <dgm:cxn modelId="{F2B4A892-CDB5-40DE-BA32-3150F67465C3}" type="presParOf" srcId="{68A2C0B5-9B33-4238-AE92-841E7EFD05EB}" destId="{1A0D1DD0-D110-4493-A29C-4728D62B0948}" srcOrd="0" destOrd="0" presId="urn:microsoft.com/office/officeart/2005/8/layout/process5"/>
    <dgm:cxn modelId="{5D71A60A-C6A7-40EB-A694-A7C6017FD062}" type="presParOf" srcId="{EF8743ED-337C-4B18-A5D5-36F9DD828E7D}" destId="{2D213943-B8AA-421D-9B2F-D62865E03CBA}" srcOrd="2" destOrd="0" presId="urn:microsoft.com/office/officeart/2005/8/layout/process5"/>
    <dgm:cxn modelId="{2540DFE7-8770-418C-9F0C-2077C7B3A80F}" type="presParOf" srcId="{EF8743ED-337C-4B18-A5D5-36F9DD828E7D}" destId="{2F9B4EB6-C8B7-41A3-86A0-231C2B129C7F}" srcOrd="3" destOrd="0" presId="urn:microsoft.com/office/officeart/2005/8/layout/process5"/>
    <dgm:cxn modelId="{E0C81B79-8888-44C9-BE4C-607D8885002D}" type="presParOf" srcId="{2F9B4EB6-C8B7-41A3-86A0-231C2B129C7F}" destId="{5008D20E-2A13-4221-A8A6-37810D15B7CF}" srcOrd="0" destOrd="0" presId="urn:microsoft.com/office/officeart/2005/8/layout/process5"/>
    <dgm:cxn modelId="{908C9DC7-221E-4F5B-8BBA-1773F530AE7E}" type="presParOf" srcId="{EF8743ED-337C-4B18-A5D5-36F9DD828E7D}" destId="{601FE66B-7C0F-41E8-9B8C-1289190F07F7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60459C-1A1A-4773-910F-D1A0B61D1D3F}" type="doc">
      <dgm:prSet loTypeId="urn:microsoft.com/office/officeart/2016/7/layout/VerticalHollowActionList" loCatId="List" qsTypeId="urn:microsoft.com/office/officeart/2005/8/quickstyle/simple3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F1D996F1-18D6-4A88-84EA-50B668EEBD38}">
      <dgm:prSet/>
      <dgm:spPr/>
      <dgm:t>
        <a:bodyPr/>
        <a:lstStyle/>
        <a:p>
          <a:r>
            <a:rPr lang="en-US" dirty="0" err="1">
              <a:latin typeface="Arial"/>
            </a:rPr>
            <a:t>Comprometer</a:t>
          </a:r>
          <a:endParaRPr lang="en-US" dirty="0" err="1"/>
        </a:p>
      </dgm:t>
    </dgm:pt>
    <dgm:pt modelId="{BDCA3A1C-33A7-462D-A828-4F5C07E2A050}" type="parTrans" cxnId="{E9950C63-4007-4B6A-9CF3-89EC5BBA1086}">
      <dgm:prSet/>
      <dgm:spPr/>
      <dgm:t>
        <a:bodyPr/>
        <a:lstStyle/>
        <a:p>
          <a:endParaRPr lang="en-US"/>
        </a:p>
      </dgm:t>
    </dgm:pt>
    <dgm:pt modelId="{51F7A2BF-A845-4E3C-9EA2-F426F6185675}" type="sibTrans" cxnId="{E9950C63-4007-4B6A-9CF3-89EC5BBA1086}">
      <dgm:prSet/>
      <dgm:spPr/>
      <dgm:t>
        <a:bodyPr/>
        <a:lstStyle/>
        <a:p>
          <a:endParaRPr lang="en-US"/>
        </a:p>
      </dgm:t>
    </dgm:pt>
    <dgm:pt modelId="{1BBF819B-8726-489B-A6B4-F0B810C9E84A}">
      <dgm:prSet/>
      <dgm:spPr/>
      <dgm:t>
        <a:bodyPr/>
        <a:lstStyle/>
        <a:p>
          <a:r>
            <a:rPr lang="en-US" dirty="0" err="1"/>
            <a:t>Implicar</a:t>
          </a:r>
          <a:r>
            <a:rPr lang="en-US" dirty="0"/>
            <a:t> a las partes </a:t>
          </a:r>
          <a:r>
            <a:rPr lang="en-US" dirty="0" err="1"/>
            <a:t>interesadas</a:t>
          </a:r>
          <a:r>
            <a:rPr lang="en-US" dirty="0"/>
            <a:t> a </a:t>
          </a:r>
          <a:r>
            <a:rPr lang="en-US" dirty="0" err="1"/>
            <a:t>todos</a:t>
          </a:r>
          <a:r>
            <a:rPr lang="en-US" dirty="0"/>
            <a:t> </a:t>
          </a:r>
          <a:r>
            <a:rPr lang="en-US" dirty="0" err="1"/>
            <a:t>los</a:t>
          </a:r>
          <a:r>
            <a:rPr lang="en-US" dirty="0"/>
            <a:t> </a:t>
          </a:r>
          <a:r>
            <a:rPr lang="en-US" dirty="0" err="1"/>
            <a:t>niveles</a:t>
          </a:r>
          <a:r>
            <a:rPr lang="en-US" dirty="0"/>
            <a:t> (</a:t>
          </a:r>
          <a:r>
            <a:rPr lang="en-US" dirty="0" err="1"/>
            <a:t>educadores</a:t>
          </a:r>
          <a:r>
            <a:rPr lang="en-US" dirty="0"/>
            <a:t>, </a:t>
          </a:r>
          <a:r>
            <a:rPr lang="en-US" dirty="0" err="1"/>
            <a:t>estudiantes</a:t>
          </a:r>
          <a:r>
            <a:rPr lang="en-US" dirty="0"/>
            <a:t>, </a:t>
          </a:r>
          <a:r>
            <a:rPr lang="en-US" dirty="0" err="1"/>
            <a:t>administradores</a:t>
          </a:r>
          <a:r>
            <a:rPr lang="en-US" dirty="0"/>
            <a:t>) para </a:t>
          </a:r>
          <a:r>
            <a:rPr lang="en-US" dirty="0" err="1"/>
            <a:t>crear</a:t>
          </a:r>
          <a:r>
            <a:rPr lang="en-US" dirty="0"/>
            <a:t> un </a:t>
          </a:r>
          <a:r>
            <a:rPr lang="en-US" dirty="0" err="1"/>
            <a:t>entorno</a:t>
          </a:r>
          <a:r>
            <a:rPr lang="en-US" dirty="0"/>
            <a:t> de </a:t>
          </a:r>
          <a:r>
            <a:rPr lang="en-US" dirty="0" err="1"/>
            <a:t>aprendizaje</a:t>
          </a:r>
          <a:r>
            <a:rPr lang="en-US" dirty="0"/>
            <a:t> </a:t>
          </a:r>
          <a:r>
            <a:rPr lang="en-US" dirty="0" err="1"/>
            <a:t>propicio</a:t>
          </a:r>
          <a:r>
            <a:rPr lang="en-US" dirty="0"/>
            <a:t>.</a:t>
          </a:r>
        </a:p>
      </dgm:t>
    </dgm:pt>
    <dgm:pt modelId="{C935E854-7350-41EB-98BF-52525DA0C58C}" type="parTrans" cxnId="{F5E00080-A595-4371-880B-5C633C65DB38}">
      <dgm:prSet/>
      <dgm:spPr/>
      <dgm:t>
        <a:bodyPr/>
        <a:lstStyle/>
        <a:p>
          <a:endParaRPr lang="en-US"/>
        </a:p>
      </dgm:t>
    </dgm:pt>
    <dgm:pt modelId="{4F5118B3-09CC-49D0-8E85-3D88D799BED5}" type="sibTrans" cxnId="{F5E00080-A595-4371-880B-5C633C65DB38}">
      <dgm:prSet/>
      <dgm:spPr/>
      <dgm:t>
        <a:bodyPr/>
        <a:lstStyle/>
        <a:p>
          <a:endParaRPr lang="en-US"/>
        </a:p>
      </dgm:t>
    </dgm:pt>
    <dgm:pt modelId="{6C14A112-D851-45AD-AED0-556C12EFEF6B}">
      <dgm:prSet/>
      <dgm:spPr/>
      <dgm:t>
        <a:bodyPr/>
        <a:lstStyle/>
        <a:p>
          <a:r>
            <a:rPr lang="en-US" dirty="0" err="1"/>
            <a:t>Asegúrese</a:t>
          </a:r>
        </a:p>
      </dgm:t>
    </dgm:pt>
    <dgm:pt modelId="{49D80641-E4AE-4171-8401-B33F9381B90E}" type="parTrans" cxnId="{7AA7840F-BB88-47D3-966F-5CC35B7D7361}">
      <dgm:prSet/>
      <dgm:spPr/>
      <dgm:t>
        <a:bodyPr/>
        <a:lstStyle/>
        <a:p>
          <a:endParaRPr lang="en-US"/>
        </a:p>
      </dgm:t>
    </dgm:pt>
    <dgm:pt modelId="{B64B55AB-602C-4C7B-BC10-097C899BCBAF}" type="sibTrans" cxnId="{7AA7840F-BB88-47D3-966F-5CC35B7D7361}">
      <dgm:prSet/>
      <dgm:spPr/>
      <dgm:t>
        <a:bodyPr/>
        <a:lstStyle/>
        <a:p>
          <a:endParaRPr lang="en-US"/>
        </a:p>
      </dgm:t>
    </dgm:pt>
    <dgm:pt modelId="{7D0E2A13-2513-4E0A-97AF-E4850E5339DA}">
      <dgm:prSet/>
      <dgm:spPr/>
      <dgm:t>
        <a:bodyPr/>
        <a:lstStyle/>
        <a:p>
          <a:r>
            <a:rPr lang="en-US" dirty="0" err="1"/>
            <a:t>Garantizar</a:t>
          </a:r>
          <a:r>
            <a:rPr lang="en-US" dirty="0"/>
            <a:t> la </a:t>
          </a:r>
          <a:r>
            <a:rPr lang="en-US" dirty="0" err="1"/>
            <a:t>actualización</a:t>
          </a:r>
          <a:r>
            <a:rPr lang="en-US" dirty="0"/>
            <a:t> </a:t>
          </a:r>
          <a:r>
            <a:rPr lang="en-US" dirty="0" err="1"/>
            <a:t>permanente</a:t>
          </a:r>
          <a:r>
            <a:rPr lang="en-US" dirty="0"/>
            <a:t> de la </a:t>
          </a:r>
          <a:r>
            <a:rPr lang="en-US" dirty="0" err="1"/>
            <a:t>tecnología</a:t>
          </a:r>
          <a:r>
            <a:rPr lang="en-US" dirty="0"/>
            <a:t> y </a:t>
          </a:r>
          <a:r>
            <a:rPr lang="en-US" dirty="0" err="1"/>
            <a:t>el</a:t>
          </a:r>
          <a:r>
            <a:rPr lang="en-US" dirty="0"/>
            <a:t> </a:t>
          </a:r>
          <a:r>
            <a:rPr lang="en-US" dirty="0" err="1"/>
            <a:t>apoyo</a:t>
          </a:r>
          <a:r>
            <a:rPr lang="en-US" dirty="0"/>
            <a:t> tanto a </a:t>
          </a:r>
          <a:r>
            <a:rPr lang="en-US" dirty="0" err="1"/>
            <a:t>los</a:t>
          </a:r>
          <a:r>
            <a:rPr lang="en-US" dirty="0"/>
            <a:t> </a:t>
          </a:r>
          <a:r>
            <a:rPr lang="en-US" dirty="0" err="1"/>
            <a:t>educadores</a:t>
          </a:r>
          <a:r>
            <a:rPr lang="en-US" dirty="0"/>
            <a:t> </a:t>
          </a:r>
          <a:r>
            <a:rPr lang="en-US" dirty="0" err="1"/>
            <a:t>como</a:t>
          </a:r>
          <a:r>
            <a:rPr lang="en-US" dirty="0"/>
            <a:t> a </a:t>
          </a:r>
          <a:r>
            <a:rPr lang="en-US" dirty="0" err="1"/>
            <a:t>los</a:t>
          </a:r>
          <a:r>
            <a:rPr lang="en-US" dirty="0"/>
            <a:t> </a:t>
          </a:r>
          <a:r>
            <a:rPr lang="en-US" dirty="0" err="1"/>
            <a:t>estudiantes</a:t>
          </a:r>
          <a:r>
            <a:rPr lang="en-US" dirty="0"/>
            <a:t>.</a:t>
          </a:r>
        </a:p>
      </dgm:t>
    </dgm:pt>
    <dgm:pt modelId="{3BC9FDE7-08F6-4EBD-A250-DDE04AA22062}" type="parTrans" cxnId="{29380AB9-349F-4D8F-B234-0D1F4AF08AF6}">
      <dgm:prSet/>
      <dgm:spPr/>
      <dgm:t>
        <a:bodyPr/>
        <a:lstStyle/>
        <a:p>
          <a:endParaRPr lang="en-US"/>
        </a:p>
      </dgm:t>
    </dgm:pt>
    <dgm:pt modelId="{069B2D2A-F4B7-46F7-B24C-7BA01FA506AD}" type="sibTrans" cxnId="{29380AB9-349F-4D8F-B234-0D1F4AF08AF6}">
      <dgm:prSet/>
      <dgm:spPr/>
      <dgm:t>
        <a:bodyPr/>
        <a:lstStyle/>
        <a:p>
          <a:endParaRPr lang="en-US"/>
        </a:p>
      </dgm:t>
    </dgm:pt>
    <dgm:pt modelId="{6AEF385C-4A44-491B-B862-822A081DB3EC}">
      <dgm:prSet/>
      <dgm:spPr/>
      <dgm:t>
        <a:bodyPr/>
        <a:lstStyle/>
        <a:p>
          <a:r>
            <a:rPr lang="en-US" dirty="0" err="1"/>
            <a:t>Promueva</a:t>
          </a:r>
        </a:p>
      </dgm:t>
    </dgm:pt>
    <dgm:pt modelId="{955D998E-597E-4C88-ABC0-78DF341E272D}" type="parTrans" cxnId="{803C6650-D1AD-46CF-9C26-C313BB3E274B}">
      <dgm:prSet/>
      <dgm:spPr/>
      <dgm:t>
        <a:bodyPr/>
        <a:lstStyle/>
        <a:p>
          <a:endParaRPr lang="en-US"/>
        </a:p>
      </dgm:t>
    </dgm:pt>
    <dgm:pt modelId="{3CA72E1A-83DA-47D3-8225-768B7F5F5986}" type="sibTrans" cxnId="{803C6650-D1AD-46CF-9C26-C313BB3E274B}">
      <dgm:prSet/>
      <dgm:spPr/>
      <dgm:t>
        <a:bodyPr/>
        <a:lstStyle/>
        <a:p>
          <a:endParaRPr lang="en-US"/>
        </a:p>
      </dgm:t>
    </dgm:pt>
    <dgm:pt modelId="{018CF1A2-9BB5-4754-B272-6BFD17482A31}">
      <dgm:prSet/>
      <dgm:spPr/>
      <dgm:t>
        <a:bodyPr/>
        <a:lstStyle/>
        <a:p>
          <a:r>
            <a:rPr lang="en-US" dirty="0" err="1"/>
            <a:t>Promover</a:t>
          </a:r>
          <a:r>
            <a:rPr lang="en-US" dirty="0"/>
            <a:t> </a:t>
          </a:r>
          <a:r>
            <a:rPr lang="en-US" dirty="0" err="1"/>
            <a:t>comunidades</a:t>
          </a:r>
          <a:r>
            <a:rPr lang="en-US" dirty="0"/>
            <a:t> de </a:t>
          </a:r>
          <a:r>
            <a:rPr lang="en-US" dirty="0" err="1"/>
            <a:t>aprendizaje</a:t>
          </a:r>
          <a:r>
            <a:rPr lang="en-US" dirty="0"/>
            <a:t> </a:t>
          </a:r>
          <a:r>
            <a:rPr lang="en-US" dirty="0" err="1"/>
            <a:t>colaborativo</a:t>
          </a:r>
          <a:r>
            <a:rPr lang="en-US" dirty="0"/>
            <a:t> para </a:t>
          </a:r>
          <a:r>
            <a:rPr lang="en-US" dirty="0" err="1"/>
            <a:t>fomentar</a:t>
          </a:r>
          <a:r>
            <a:rPr lang="en-US" dirty="0"/>
            <a:t> </a:t>
          </a:r>
          <a:r>
            <a:rPr lang="en-US" dirty="0" err="1"/>
            <a:t>el</a:t>
          </a:r>
          <a:r>
            <a:rPr lang="en-US" dirty="0"/>
            <a:t> </a:t>
          </a:r>
          <a:r>
            <a:rPr lang="en-US" dirty="0" err="1"/>
            <a:t>intercambio</a:t>
          </a:r>
          <a:r>
            <a:rPr lang="en-US" dirty="0"/>
            <a:t> de </a:t>
          </a:r>
          <a:r>
            <a:rPr lang="en-US" dirty="0" err="1"/>
            <a:t>recursos</a:t>
          </a:r>
          <a:r>
            <a:rPr lang="en-US" dirty="0"/>
            <a:t> e ideas.</a:t>
          </a:r>
        </a:p>
      </dgm:t>
    </dgm:pt>
    <dgm:pt modelId="{9B446ACE-9E9F-47C3-BD5E-14BD423D1A3C}" type="parTrans" cxnId="{B29E0484-3379-4F7B-9191-CC84E5F05D14}">
      <dgm:prSet/>
      <dgm:spPr/>
      <dgm:t>
        <a:bodyPr/>
        <a:lstStyle/>
        <a:p>
          <a:endParaRPr lang="en-US"/>
        </a:p>
      </dgm:t>
    </dgm:pt>
    <dgm:pt modelId="{50909542-F3F6-4E4A-B13E-ECE68BCDF8B6}" type="sibTrans" cxnId="{B29E0484-3379-4F7B-9191-CC84E5F05D14}">
      <dgm:prSet/>
      <dgm:spPr/>
      <dgm:t>
        <a:bodyPr/>
        <a:lstStyle/>
        <a:p>
          <a:endParaRPr lang="en-US"/>
        </a:p>
      </dgm:t>
    </dgm:pt>
    <dgm:pt modelId="{038C6015-4208-4CFA-97F5-3D5B51A69B0F}" type="pres">
      <dgm:prSet presAssocID="{5960459C-1A1A-4773-910F-D1A0B61D1D3F}" presName="Name0" presStyleCnt="0">
        <dgm:presLayoutVars>
          <dgm:dir/>
          <dgm:animLvl val="lvl"/>
          <dgm:resizeHandles val="exact"/>
        </dgm:presLayoutVars>
      </dgm:prSet>
      <dgm:spPr/>
    </dgm:pt>
    <dgm:pt modelId="{44F344BC-32F0-405E-86FF-9EA305313330}" type="pres">
      <dgm:prSet presAssocID="{F1D996F1-18D6-4A88-84EA-50B668EEBD38}" presName="linNode" presStyleCnt="0"/>
      <dgm:spPr/>
    </dgm:pt>
    <dgm:pt modelId="{6233E5AA-FCDB-4E06-AF9D-F62CBD51047C}" type="pres">
      <dgm:prSet presAssocID="{F1D996F1-18D6-4A88-84EA-50B668EEBD38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E30993E1-5C43-4922-B326-3366DF9B3390}" type="pres">
      <dgm:prSet presAssocID="{F1D996F1-18D6-4A88-84EA-50B668EEBD38}" presName="descendantText" presStyleLbl="alignNode1" presStyleIdx="0" presStyleCnt="3">
        <dgm:presLayoutVars>
          <dgm:bulletEnabled/>
        </dgm:presLayoutVars>
      </dgm:prSet>
      <dgm:spPr/>
    </dgm:pt>
    <dgm:pt modelId="{D4DC5B07-AF49-4ED1-AF99-244D566735CB}" type="pres">
      <dgm:prSet presAssocID="{51F7A2BF-A845-4E3C-9EA2-F426F6185675}" presName="sp" presStyleCnt="0"/>
      <dgm:spPr/>
    </dgm:pt>
    <dgm:pt modelId="{BD23E897-D02D-457E-80C2-2640AB7784D2}" type="pres">
      <dgm:prSet presAssocID="{6C14A112-D851-45AD-AED0-556C12EFEF6B}" presName="linNode" presStyleCnt="0"/>
      <dgm:spPr/>
    </dgm:pt>
    <dgm:pt modelId="{80A89A36-0B28-475F-879C-13F58031B75F}" type="pres">
      <dgm:prSet presAssocID="{6C14A112-D851-45AD-AED0-556C12EFEF6B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D7377002-124C-46AF-8F2A-56A89D3007EE}" type="pres">
      <dgm:prSet presAssocID="{6C14A112-D851-45AD-AED0-556C12EFEF6B}" presName="descendantText" presStyleLbl="alignNode1" presStyleIdx="1" presStyleCnt="3">
        <dgm:presLayoutVars>
          <dgm:bulletEnabled/>
        </dgm:presLayoutVars>
      </dgm:prSet>
      <dgm:spPr/>
    </dgm:pt>
    <dgm:pt modelId="{FC2B4295-A411-47A2-80D9-1E14FD9AA7C3}" type="pres">
      <dgm:prSet presAssocID="{B64B55AB-602C-4C7B-BC10-097C899BCBAF}" presName="sp" presStyleCnt="0"/>
      <dgm:spPr/>
    </dgm:pt>
    <dgm:pt modelId="{1DE3FE78-613F-430B-8A6C-C6B9C4731B90}" type="pres">
      <dgm:prSet presAssocID="{6AEF385C-4A44-491B-B862-822A081DB3EC}" presName="linNode" presStyleCnt="0"/>
      <dgm:spPr/>
    </dgm:pt>
    <dgm:pt modelId="{C9896AB8-9BF7-46C9-90FF-FA7320D08D66}" type="pres">
      <dgm:prSet presAssocID="{6AEF385C-4A44-491B-B862-822A081DB3EC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B2392CD2-15AE-44D1-A547-E852777BE815}" type="pres">
      <dgm:prSet presAssocID="{6AEF385C-4A44-491B-B862-822A081DB3EC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7AA7840F-BB88-47D3-966F-5CC35B7D7361}" srcId="{5960459C-1A1A-4773-910F-D1A0B61D1D3F}" destId="{6C14A112-D851-45AD-AED0-556C12EFEF6B}" srcOrd="1" destOrd="0" parTransId="{49D80641-E4AE-4171-8401-B33F9381B90E}" sibTransId="{B64B55AB-602C-4C7B-BC10-097C899BCBAF}"/>
    <dgm:cxn modelId="{67FC1212-CBF4-424C-9237-412B482CCAA2}" type="presOf" srcId="{018CF1A2-9BB5-4754-B272-6BFD17482A31}" destId="{B2392CD2-15AE-44D1-A547-E852777BE815}" srcOrd="0" destOrd="0" presId="urn:microsoft.com/office/officeart/2016/7/layout/VerticalHollowActionList"/>
    <dgm:cxn modelId="{67594D22-691F-4189-AD9E-C7CF272D780D}" type="presOf" srcId="{6C14A112-D851-45AD-AED0-556C12EFEF6B}" destId="{80A89A36-0B28-475F-879C-13F58031B75F}" srcOrd="0" destOrd="0" presId="urn:microsoft.com/office/officeart/2016/7/layout/VerticalHollowActionList"/>
    <dgm:cxn modelId="{951C953C-D4D3-4A4F-9A7F-894F57DE9146}" type="presOf" srcId="{1BBF819B-8726-489B-A6B4-F0B810C9E84A}" destId="{E30993E1-5C43-4922-B326-3366DF9B3390}" srcOrd="0" destOrd="0" presId="urn:microsoft.com/office/officeart/2016/7/layout/VerticalHollowActionList"/>
    <dgm:cxn modelId="{E9950C63-4007-4B6A-9CF3-89EC5BBA1086}" srcId="{5960459C-1A1A-4773-910F-D1A0B61D1D3F}" destId="{F1D996F1-18D6-4A88-84EA-50B668EEBD38}" srcOrd="0" destOrd="0" parTransId="{BDCA3A1C-33A7-462D-A828-4F5C07E2A050}" sibTransId="{51F7A2BF-A845-4E3C-9EA2-F426F6185675}"/>
    <dgm:cxn modelId="{39068048-2E1F-426D-BAB8-9A1B483342B3}" type="presOf" srcId="{7D0E2A13-2513-4E0A-97AF-E4850E5339DA}" destId="{D7377002-124C-46AF-8F2A-56A89D3007EE}" srcOrd="0" destOrd="0" presId="urn:microsoft.com/office/officeart/2016/7/layout/VerticalHollowActionList"/>
    <dgm:cxn modelId="{6C6C7F4E-9FB3-441E-A87B-166F33789C33}" type="presOf" srcId="{F1D996F1-18D6-4A88-84EA-50B668EEBD38}" destId="{6233E5AA-FCDB-4E06-AF9D-F62CBD51047C}" srcOrd="0" destOrd="0" presId="urn:microsoft.com/office/officeart/2016/7/layout/VerticalHollowActionList"/>
    <dgm:cxn modelId="{803C6650-D1AD-46CF-9C26-C313BB3E274B}" srcId="{5960459C-1A1A-4773-910F-D1A0B61D1D3F}" destId="{6AEF385C-4A44-491B-B862-822A081DB3EC}" srcOrd="2" destOrd="0" parTransId="{955D998E-597E-4C88-ABC0-78DF341E272D}" sibTransId="{3CA72E1A-83DA-47D3-8225-768B7F5F5986}"/>
    <dgm:cxn modelId="{F5E00080-A595-4371-880B-5C633C65DB38}" srcId="{F1D996F1-18D6-4A88-84EA-50B668EEBD38}" destId="{1BBF819B-8726-489B-A6B4-F0B810C9E84A}" srcOrd="0" destOrd="0" parTransId="{C935E854-7350-41EB-98BF-52525DA0C58C}" sibTransId="{4F5118B3-09CC-49D0-8E85-3D88D799BED5}"/>
    <dgm:cxn modelId="{B29E0484-3379-4F7B-9191-CC84E5F05D14}" srcId="{6AEF385C-4A44-491B-B862-822A081DB3EC}" destId="{018CF1A2-9BB5-4754-B272-6BFD17482A31}" srcOrd="0" destOrd="0" parTransId="{9B446ACE-9E9F-47C3-BD5E-14BD423D1A3C}" sibTransId="{50909542-F3F6-4E4A-B13E-ECE68BCDF8B6}"/>
    <dgm:cxn modelId="{839496B0-5BFB-4966-AAD1-0CEC75B0141B}" type="presOf" srcId="{5960459C-1A1A-4773-910F-D1A0B61D1D3F}" destId="{038C6015-4208-4CFA-97F5-3D5B51A69B0F}" srcOrd="0" destOrd="0" presId="urn:microsoft.com/office/officeart/2016/7/layout/VerticalHollowActionList"/>
    <dgm:cxn modelId="{29380AB9-349F-4D8F-B234-0D1F4AF08AF6}" srcId="{6C14A112-D851-45AD-AED0-556C12EFEF6B}" destId="{7D0E2A13-2513-4E0A-97AF-E4850E5339DA}" srcOrd="0" destOrd="0" parTransId="{3BC9FDE7-08F6-4EBD-A250-DDE04AA22062}" sibTransId="{069B2D2A-F4B7-46F7-B24C-7BA01FA506AD}"/>
    <dgm:cxn modelId="{413C4DF8-BA98-4361-9A57-BA93AE69FD2E}" type="presOf" srcId="{6AEF385C-4A44-491B-B862-822A081DB3EC}" destId="{C9896AB8-9BF7-46C9-90FF-FA7320D08D66}" srcOrd="0" destOrd="0" presId="urn:microsoft.com/office/officeart/2016/7/layout/VerticalHollowActionList"/>
    <dgm:cxn modelId="{D440C412-4941-41DE-8DC6-6F7E1D3404FF}" type="presParOf" srcId="{038C6015-4208-4CFA-97F5-3D5B51A69B0F}" destId="{44F344BC-32F0-405E-86FF-9EA305313330}" srcOrd="0" destOrd="0" presId="urn:microsoft.com/office/officeart/2016/7/layout/VerticalHollowActionList"/>
    <dgm:cxn modelId="{C18389B2-4AF8-4F10-955C-46D6AEDA1AFE}" type="presParOf" srcId="{44F344BC-32F0-405E-86FF-9EA305313330}" destId="{6233E5AA-FCDB-4E06-AF9D-F62CBD51047C}" srcOrd="0" destOrd="0" presId="urn:microsoft.com/office/officeart/2016/7/layout/VerticalHollowActionList"/>
    <dgm:cxn modelId="{5CEACD91-3EE8-4969-8CEF-3BA2E2332D01}" type="presParOf" srcId="{44F344BC-32F0-405E-86FF-9EA305313330}" destId="{E30993E1-5C43-4922-B326-3366DF9B3390}" srcOrd="1" destOrd="0" presId="urn:microsoft.com/office/officeart/2016/7/layout/VerticalHollowActionList"/>
    <dgm:cxn modelId="{2850D8C1-1FB5-40A3-99D3-CBB77367181D}" type="presParOf" srcId="{038C6015-4208-4CFA-97F5-3D5B51A69B0F}" destId="{D4DC5B07-AF49-4ED1-AF99-244D566735CB}" srcOrd="1" destOrd="0" presId="urn:microsoft.com/office/officeart/2016/7/layout/VerticalHollowActionList"/>
    <dgm:cxn modelId="{64C5433E-8F3E-417B-B438-02BDBDBF06DC}" type="presParOf" srcId="{038C6015-4208-4CFA-97F5-3D5B51A69B0F}" destId="{BD23E897-D02D-457E-80C2-2640AB7784D2}" srcOrd="2" destOrd="0" presId="urn:microsoft.com/office/officeart/2016/7/layout/VerticalHollowActionList"/>
    <dgm:cxn modelId="{B2613C4E-2549-49C9-99A8-0C0E5F0F4AF1}" type="presParOf" srcId="{BD23E897-D02D-457E-80C2-2640AB7784D2}" destId="{80A89A36-0B28-475F-879C-13F58031B75F}" srcOrd="0" destOrd="0" presId="urn:microsoft.com/office/officeart/2016/7/layout/VerticalHollowActionList"/>
    <dgm:cxn modelId="{E38FA15C-D44E-4062-B418-E063C85EB581}" type="presParOf" srcId="{BD23E897-D02D-457E-80C2-2640AB7784D2}" destId="{D7377002-124C-46AF-8F2A-56A89D3007EE}" srcOrd="1" destOrd="0" presId="urn:microsoft.com/office/officeart/2016/7/layout/VerticalHollowActionList"/>
    <dgm:cxn modelId="{4E9E5424-5E30-4A9E-95B2-859755CE73EC}" type="presParOf" srcId="{038C6015-4208-4CFA-97F5-3D5B51A69B0F}" destId="{FC2B4295-A411-47A2-80D9-1E14FD9AA7C3}" srcOrd="3" destOrd="0" presId="urn:microsoft.com/office/officeart/2016/7/layout/VerticalHollowActionList"/>
    <dgm:cxn modelId="{99B8C732-ED4F-457E-B85B-2AA0EDF90037}" type="presParOf" srcId="{038C6015-4208-4CFA-97F5-3D5B51A69B0F}" destId="{1DE3FE78-613F-430B-8A6C-C6B9C4731B90}" srcOrd="4" destOrd="0" presId="urn:microsoft.com/office/officeart/2016/7/layout/VerticalHollowActionList"/>
    <dgm:cxn modelId="{BCDADC89-60D8-41F7-981B-FD0CA3C5BA0E}" type="presParOf" srcId="{1DE3FE78-613F-430B-8A6C-C6B9C4731B90}" destId="{C9896AB8-9BF7-46C9-90FF-FA7320D08D66}" srcOrd="0" destOrd="0" presId="urn:microsoft.com/office/officeart/2016/7/layout/VerticalHollowActionList"/>
    <dgm:cxn modelId="{BD4945EF-E084-4380-B96D-4908B68DEFC3}" type="presParOf" srcId="{1DE3FE78-613F-430B-8A6C-C6B9C4731B90}" destId="{B2392CD2-15AE-44D1-A547-E852777BE815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E16D1E-AB05-4190-AEB6-58C46367ABF3}" type="doc">
      <dgm:prSet loTypeId="urn:microsoft.com/office/officeart/2018/2/layout/IconCircle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A46C3C8-3508-428A-9977-40464FC7AC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0" i="0"/>
            <a:t>Fomentar un entorno de colaboración entre profesores de distintos departamentos.</a:t>
          </a:r>
          <a:endParaRPr lang="en-US" sz="2400"/>
        </a:p>
      </dgm:t>
    </dgm:pt>
    <dgm:pt modelId="{347FAC04-7F7D-465E-A307-F3D3F6AFD3B3}" type="parTrans" cxnId="{B9E8E993-1B06-4B9B-B452-52D2A75BB52D}">
      <dgm:prSet/>
      <dgm:spPr/>
      <dgm:t>
        <a:bodyPr/>
        <a:lstStyle/>
        <a:p>
          <a:endParaRPr lang="en-US" sz="2000"/>
        </a:p>
      </dgm:t>
    </dgm:pt>
    <dgm:pt modelId="{FD7EF607-E3E3-4D1F-9377-335E7616B11D}" type="sibTrans" cxnId="{B9E8E993-1B06-4B9B-B452-52D2A75BB52D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F531821A-9D60-432E-840B-1635B2E32B1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0" i="0"/>
            <a:t>Fomentar el intercambio de recursos, experiencias y buenas prácticas relacionadas con el flipped learning.</a:t>
          </a:r>
          <a:endParaRPr lang="en-US" sz="2400"/>
        </a:p>
      </dgm:t>
    </dgm:pt>
    <dgm:pt modelId="{6538308A-F406-46BC-B0E5-C09108B88FCC}" type="parTrans" cxnId="{2C5DE1C4-E254-4C7A-A0C6-765D72F25F5D}">
      <dgm:prSet/>
      <dgm:spPr/>
      <dgm:t>
        <a:bodyPr/>
        <a:lstStyle/>
        <a:p>
          <a:endParaRPr lang="en-US" sz="2000"/>
        </a:p>
      </dgm:t>
    </dgm:pt>
    <dgm:pt modelId="{97988FAB-FEF5-4A2C-8031-7723C3A7B03A}" type="sibTrans" cxnId="{2C5DE1C4-E254-4C7A-A0C6-765D72F25F5D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D4786A15-0DE9-4D9A-8BC2-BB8517028F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0" i="0"/>
            <a:t>Establecer procesos estandarizados y directrices de aplicación.</a:t>
          </a:r>
          <a:endParaRPr lang="en-US" sz="2400"/>
        </a:p>
      </dgm:t>
    </dgm:pt>
    <dgm:pt modelId="{E026CAC8-6712-40A6-9BC0-F7986EB05A33}" type="parTrans" cxnId="{53045B60-8E2D-4A07-84BE-C6DCE0E08FA5}">
      <dgm:prSet/>
      <dgm:spPr/>
      <dgm:t>
        <a:bodyPr/>
        <a:lstStyle/>
        <a:p>
          <a:endParaRPr lang="en-US" sz="2000"/>
        </a:p>
      </dgm:t>
    </dgm:pt>
    <dgm:pt modelId="{4B997C56-E049-47EA-9B34-DA2C0F6F2BFE}" type="sibTrans" cxnId="{53045B60-8E2D-4A07-84BE-C6DCE0E08FA5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2D45DAB8-CCE4-4441-A53D-053849E4D6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0" i="0"/>
            <a:t>Definir claramente las funciones y responsabilidades de los educadores.</a:t>
          </a:r>
          <a:endParaRPr lang="en-US" sz="2400"/>
        </a:p>
      </dgm:t>
    </dgm:pt>
    <dgm:pt modelId="{B1C39156-5EF9-460D-A68D-407B179A971F}" type="parTrans" cxnId="{51ED3EF6-2078-4E88-881A-48B91DE77A42}">
      <dgm:prSet/>
      <dgm:spPr/>
      <dgm:t>
        <a:bodyPr/>
        <a:lstStyle/>
        <a:p>
          <a:endParaRPr lang="en-US" sz="2000"/>
        </a:p>
      </dgm:t>
    </dgm:pt>
    <dgm:pt modelId="{B8AE4FB1-ADBA-4240-8878-AA051EA6B608}" type="sibTrans" cxnId="{51ED3EF6-2078-4E88-881A-48B91DE77A42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05DC5563-212E-4647-B881-991D1CCDE9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0" i="0"/>
            <a:t>Crear criterios de evaluación para valorar la eficacia.</a:t>
          </a:r>
          <a:endParaRPr lang="en-US" sz="2400"/>
        </a:p>
      </dgm:t>
    </dgm:pt>
    <dgm:pt modelId="{120E4318-F313-4716-9EF8-5EA136442E0C}" type="parTrans" cxnId="{A6F0E80C-850C-4CC6-9C3E-E763E93C3DAF}">
      <dgm:prSet/>
      <dgm:spPr/>
      <dgm:t>
        <a:bodyPr/>
        <a:lstStyle/>
        <a:p>
          <a:endParaRPr lang="en-US" sz="2000"/>
        </a:p>
      </dgm:t>
    </dgm:pt>
    <dgm:pt modelId="{6ED4D4DD-DA65-4ED0-BC86-B2CE53971442}" type="sibTrans" cxnId="{A6F0E80C-850C-4CC6-9C3E-E763E93C3DAF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220D0E2B-1D61-40AD-9A5E-0DA45EE394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0" i="0"/>
            <a:t>Promover el intercambio de ideas y estrategias innovadoras.</a:t>
          </a:r>
          <a:endParaRPr lang="en-US" sz="2400"/>
        </a:p>
      </dgm:t>
    </dgm:pt>
    <dgm:pt modelId="{91821D46-1591-4A86-8BEC-27F9A5693217}" type="parTrans" cxnId="{8739B7C9-CAA5-47D5-8425-22EBB1003DA4}">
      <dgm:prSet/>
      <dgm:spPr/>
      <dgm:t>
        <a:bodyPr/>
        <a:lstStyle/>
        <a:p>
          <a:endParaRPr lang="en-US" sz="2000"/>
        </a:p>
      </dgm:t>
    </dgm:pt>
    <dgm:pt modelId="{126A1C0A-CD26-4628-A915-ECA85EA105E4}" type="sibTrans" cxnId="{8739B7C9-CAA5-47D5-8425-22EBB1003DA4}">
      <dgm:prSet/>
      <dgm:spPr/>
      <dgm:t>
        <a:bodyPr/>
        <a:lstStyle/>
        <a:p>
          <a:endParaRPr lang="en-US" sz="2000"/>
        </a:p>
      </dgm:t>
    </dgm:pt>
    <dgm:pt modelId="{EF8173CA-5514-4D60-B4A6-37E30B015ECE}" type="pres">
      <dgm:prSet presAssocID="{1AE16D1E-AB05-4190-AEB6-58C46367ABF3}" presName="root" presStyleCnt="0">
        <dgm:presLayoutVars>
          <dgm:dir/>
          <dgm:resizeHandles val="exact"/>
        </dgm:presLayoutVars>
      </dgm:prSet>
      <dgm:spPr/>
    </dgm:pt>
    <dgm:pt modelId="{C0BA8D48-2F19-45F2-A980-713DBA5167B7}" type="pres">
      <dgm:prSet presAssocID="{1AE16D1E-AB05-4190-AEB6-58C46367ABF3}" presName="container" presStyleCnt="0">
        <dgm:presLayoutVars>
          <dgm:dir/>
          <dgm:resizeHandles val="exact"/>
        </dgm:presLayoutVars>
      </dgm:prSet>
      <dgm:spPr/>
    </dgm:pt>
    <dgm:pt modelId="{CB6A95AE-AC3B-4189-B98B-2D99B0B0AB1E}" type="pres">
      <dgm:prSet presAssocID="{6A46C3C8-3508-428A-9977-40464FC7AC31}" presName="compNode" presStyleCnt="0"/>
      <dgm:spPr/>
    </dgm:pt>
    <dgm:pt modelId="{41BD8FDC-F5E9-47C4-92BE-3BE443633CB5}" type="pres">
      <dgm:prSet presAssocID="{6A46C3C8-3508-428A-9977-40464FC7AC31}" presName="iconBgRect" presStyleLbl="bgShp" presStyleIdx="0" presStyleCnt="6"/>
      <dgm:spPr/>
    </dgm:pt>
    <dgm:pt modelId="{77FEA62A-5AC4-4279-AA48-719BB02F6DE7}" type="pres">
      <dgm:prSet presAssocID="{6A46C3C8-3508-428A-9977-40464FC7AC3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2EF99B9-CCEE-4D5E-A482-77BEC89C6DBF}" type="pres">
      <dgm:prSet presAssocID="{6A46C3C8-3508-428A-9977-40464FC7AC31}" presName="spaceRect" presStyleCnt="0"/>
      <dgm:spPr/>
    </dgm:pt>
    <dgm:pt modelId="{3AA784FF-0F63-47A1-8DAB-75F5C6FA3C22}" type="pres">
      <dgm:prSet presAssocID="{6A46C3C8-3508-428A-9977-40464FC7AC31}" presName="textRect" presStyleLbl="revTx" presStyleIdx="0" presStyleCnt="6">
        <dgm:presLayoutVars>
          <dgm:chMax val="1"/>
          <dgm:chPref val="1"/>
        </dgm:presLayoutVars>
      </dgm:prSet>
      <dgm:spPr/>
    </dgm:pt>
    <dgm:pt modelId="{5E7D6084-AB65-413C-9209-034AC22F0BF1}" type="pres">
      <dgm:prSet presAssocID="{FD7EF607-E3E3-4D1F-9377-335E7616B11D}" presName="sibTrans" presStyleLbl="sibTrans2D1" presStyleIdx="0" presStyleCnt="0"/>
      <dgm:spPr/>
    </dgm:pt>
    <dgm:pt modelId="{A2DB1D2E-B70C-4A0E-B29B-E9B218AE5746}" type="pres">
      <dgm:prSet presAssocID="{F531821A-9D60-432E-840B-1635B2E32B12}" presName="compNode" presStyleCnt="0"/>
      <dgm:spPr/>
    </dgm:pt>
    <dgm:pt modelId="{8887A336-9307-4679-8166-D41317DFC9CE}" type="pres">
      <dgm:prSet presAssocID="{F531821A-9D60-432E-840B-1635B2E32B12}" presName="iconBgRect" presStyleLbl="bgShp" presStyleIdx="1" presStyleCnt="6"/>
      <dgm:spPr/>
    </dgm:pt>
    <dgm:pt modelId="{84BB0D41-B91E-4907-8FFB-D2997F59264F}" type="pres">
      <dgm:prSet presAssocID="{F531821A-9D60-432E-840B-1635B2E32B1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21F8BC7D-260E-4A40-9C15-F1456C65A657}" type="pres">
      <dgm:prSet presAssocID="{F531821A-9D60-432E-840B-1635B2E32B12}" presName="spaceRect" presStyleCnt="0"/>
      <dgm:spPr/>
    </dgm:pt>
    <dgm:pt modelId="{4787416C-1168-4006-AF12-99D030B8356C}" type="pres">
      <dgm:prSet presAssocID="{F531821A-9D60-432E-840B-1635B2E32B12}" presName="textRect" presStyleLbl="revTx" presStyleIdx="1" presStyleCnt="6">
        <dgm:presLayoutVars>
          <dgm:chMax val="1"/>
          <dgm:chPref val="1"/>
        </dgm:presLayoutVars>
      </dgm:prSet>
      <dgm:spPr/>
    </dgm:pt>
    <dgm:pt modelId="{B96E0A25-438F-4047-B549-46EC4CB9A756}" type="pres">
      <dgm:prSet presAssocID="{97988FAB-FEF5-4A2C-8031-7723C3A7B03A}" presName="sibTrans" presStyleLbl="sibTrans2D1" presStyleIdx="0" presStyleCnt="0"/>
      <dgm:spPr/>
    </dgm:pt>
    <dgm:pt modelId="{4FDA4097-55F6-4A0E-A4A4-C50E40B9274B}" type="pres">
      <dgm:prSet presAssocID="{D4786A15-0DE9-4D9A-8BC2-BB8517028FD0}" presName="compNode" presStyleCnt="0"/>
      <dgm:spPr/>
    </dgm:pt>
    <dgm:pt modelId="{901CF29E-331A-42DB-BCE6-A59734EE2142}" type="pres">
      <dgm:prSet presAssocID="{D4786A15-0DE9-4D9A-8BC2-BB8517028FD0}" presName="iconBgRect" presStyleLbl="bgShp" presStyleIdx="2" presStyleCnt="6"/>
      <dgm:spPr/>
    </dgm:pt>
    <dgm:pt modelId="{0DB2D42F-ECDF-48C7-B4EE-9C98B8E81DF3}" type="pres">
      <dgm:prSet presAssocID="{D4786A15-0DE9-4D9A-8BC2-BB8517028FD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D4D1672-03B6-4FC9-94C0-8DB557944A67}" type="pres">
      <dgm:prSet presAssocID="{D4786A15-0DE9-4D9A-8BC2-BB8517028FD0}" presName="spaceRect" presStyleCnt="0"/>
      <dgm:spPr/>
    </dgm:pt>
    <dgm:pt modelId="{D4F3B7C3-860D-4A1B-A0C4-B9C0DD1AAC7D}" type="pres">
      <dgm:prSet presAssocID="{D4786A15-0DE9-4D9A-8BC2-BB8517028FD0}" presName="textRect" presStyleLbl="revTx" presStyleIdx="2" presStyleCnt="6">
        <dgm:presLayoutVars>
          <dgm:chMax val="1"/>
          <dgm:chPref val="1"/>
        </dgm:presLayoutVars>
      </dgm:prSet>
      <dgm:spPr/>
    </dgm:pt>
    <dgm:pt modelId="{CE933083-B1A1-4212-B34A-604E6B7E94B3}" type="pres">
      <dgm:prSet presAssocID="{4B997C56-E049-47EA-9B34-DA2C0F6F2BFE}" presName="sibTrans" presStyleLbl="sibTrans2D1" presStyleIdx="0" presStyleCnt="0"/>
      <dgm:spPr/>
    </dgm:pt>
    <dgm:pt modelId="{D0F1551A-9374-493D-A092-36EC44BC2B63}" type="pres">
      <dgm:prSet presAssocID="{2D45DAB8-CCE4-4441-A53D-053849E4D6F1}" presName="compNode" presStyleCnt="0"/>
      <dgm:spPr/>
    </dgm:pt>
    <dgm:pt modelId="{DDC736C5-D9CD-42DF-8FE2-7EA7A7901D94}" type="pres">
      <dgm:prSet presAssocID="{2D45DAB8-CCE4-4441-A53D-053849E4D6F1}" presName="iconBgRect" presStyleLbl="bgShp" presStyleIdx="3" presStyleCnt="6"/>
      <dgm:spPr/>
    </dgm:pt>
    <dgm:pt modelId="{2662D892-539E-4158-8981-5F67B0F71517}" type="pres">
      <dgm:prSet presAssocID="{2D45DAB8-CCE4-4441-A53D-053849E4D6F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DE419BF-CC30-43A8-8A87-CF6FAD7FB2B7}" type="pres">
      <dgm:prSet presAssocID="{2D45DAB8-CCE4-4441-A53D-053849E4D6F1}" presName="spaceRect" presStyleCnt="0"/>
      <dgm:spPr/>
    </dgm:pt>
    <dgm:pt modelId="{CAFC7157-25AB-4C8C-9900-0BF8C704BC4A}" type="pres">
      <dgm:prSet presAssocID="{2D45DAB8-CCE4-4441-A53D-053849E4D6F1}" presName="textRect" presStyleLbl="revTx" presStyleIdx="3" presStyleCnt="6">
        <dgm:presLayoutVars>
          <dgm:chMax val="1"/>
          <dgm:chPref val="1"/>
        </dgm:presLayoutVars>
      </dgm:prSet>
      <dgm:spPr/>
    </dgm:pt>
    <dgm:pt modelId="{C672CFDC-843A-4AA9-9378-4B52BDAF2F25}" type="pres">
      <dgm:prSet presAssocID="{B8AE4FB1-ADBA-4240-8878-AA051EA6B608}" presName="sibTrans" presStyleLbl="sibTrans2D1" presStyleIdx="0" presStyleCnt="0"/>
      <dgm:spPr/>
    </dgm:pt>
    <dgm:pt modelId="{4EF774E6-B71B-4A24-897F-3B711045C20C}" type="pres">
      <dgm:prSet presAssocID="{05DC5563-212E-4647-B881-991D1CCDE9E3}" presName="compNode" presStyleCnt="0"/>
      <dgm:spPr/>
    </dgm:pt>
    <dgm:pt modelId="{F9FFE7F6-1566-4805-9AD2-09D81208E903}" type="pres">
      <dgm:prSet presAssocID="{05DC5563-212E-4647-B881-991D1CCDE9E3}" presName="iconBgRect" presStyleLbl="bgShp" presStyleIdx="4" presStyleCnt="6"/>
      <dgm:spPr/>
    </dgm:pt>
    <dgm:pt modelId="{7B0C8BE1-20F4-4A30-B416-8DE41684B0AC}" type="pres">
      <dgm:prSet presAssocID="{05DC5563-212E-4647-B881-991D1CCDE9E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566E1FBC-6250-4288-BE91-7246808D2250}" type="pres">
      <dgm:prSet presAssocID="{05DC5563-212E-4647-B881-991D1CCDE9E3}" presName="spaceRect" presStyleCnt="0"/>
      <dgm:spPr/>
    </dgm:pt>
    <dgm:pt modelId="{5A5FCA79-A7E3-497F-9BD6-33C60A2D21EE}" type="pres">
      <dgm:prSet presAssocID="{05DC5563-212E-4647-B881-991D1CCDE9E3}" presName="textRect" presStyleLbl="revTx" presStyleIdx="4" presStyleCnt="6">
        <dgm:presLayoutVars>
          <dgm:chMax val="1"/>
          <dgm:chPref val="1"/>
        </dgm:presLayoutVars>
      </dgm:prSet>
      <dgm:spPr/>
    </dgm:pt>
    <dgm:pt modelId="{79E773B7-C74F-4D31-B6FC-23AFF1F5F72E}" type="pres">
      <dgm:prSet presAssocID="{6ED4D4DD-DA65-4ED0-BC86-B2CE53971442}" presName="sibTrans" presStyleLbl="sibTrans2D1" presStyleIdx="0" presStyleCnt="0"/>
      <dgm:spPr/>
    </dgm:pt>
    <dgm:pt modelId="{169D8F90-A66F-454A-844F-85E044F3630C}" type="pres">
      <dgm:prSet presAssocID="{220D0E2B-1D61-40AD-9A5E-0DA45EE39457}" presName="compNode" presStyleCnt="0"/>
      <dgm:spPr/>
    </dgm:pt>
    <dgm:pt modelId="{2EB3C6D1-250B-4511-88D8-DA3C8AE66381}" type="pres">
      <dgm:prSet presAssocID="{220D0E2B-1D61-40AD-9A5E-0DA45EE39457}" presName="iconBgRect" presStyleLbl="bgShp" presStyleIdx="5" presStyleCnt="6"/>
      <dgm:spPr/>
    </dgm:pt>
    <dgm:pt modelId="{5702E80D-6720-4EFD-9134-4A75A1570B09}" type="pres">
      <dgm:prSet presAssocID="{220D0E2B-1D61-40AD-9A5E-0DA45EE3945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7B747F02-3CDE-4577-9ADE-C49D4705CC27}" type="pres">
      <dgm:prSet presAssocID="{220D0E2B-1D61-40AD-9A5E-0DA45EE39457}" presName="spaceRect" presStyleCnt="0"/>
      <dgm:spPr/>
    </dgm:pt>
    <dgm:pt modelId="{3215742B-F260-4C81-9CFF-10FE0764E61D}" type="pres">
      <dgm:prSet presAssocID="{220D0E2B-1D61-40AD-9A5E-0DA45EE3945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A6F0E80C-850C-4CC6-9C3E-E763E93C3DAF}" srcId="{1AE16D1E-AB05-4190-AEB6-58C46367ABF3}" destId="{05DC5563-212E-4647-B881-991D1CCDE9E3}" srcOrd="4" destOrd="0" parTransId="{120E4318-F313-4716-9EF8-5EA136442E0C}" sibTransId="{6ED4D4DD-DA65-4ED0-BC86-B2CE53971442}"/>
    <dgm:cxn modelId="{16D4AD0F-AC17-4D5F-BDDF-55BDAD66661C}" type="presOf" srcId="{B8AE4FB1-ADBA-4240-8878-AA051EA6B608}" destId="{C672CFDC-843A-4AA9-9378-4B52BDAF2F25}" srcOrd="0" destOrd="0" presId="urn:microsoft.com/office/officeart/2018/2/layout/IconCircleList"/>
    <dgm:cxn modelId="{49DB581D-59BA-4AF7-AFC0-1398176A4B84}" type="presOf" srcId="{05DC5563-212E-4647-B881-991D1CCDE9E3}" destId="{5A5FCA79-A7E3-497F-9BD6-33C60A2D21EE}" srcOrd="0" destOrd="0" presId="urn:microsoft.com/office/officeart/2018/2/layout/IconCircleList"/>
    <dgm:cxn modelId="{9A6B9D30-5B27-4072-96D3-85745BBCE95B}" type="presOf" srcId="{220D0E2B-1D61-40AD-9A5E-0DA45EE39457}" destId="{3215742B-F260-4C81-9CFF-10FE0764E61D}" srcOrd="0" destOrd="0" presId="urn:microsoft.com/office/officeart/2018/2/layout/IconCircleList"/>
    <dgm:cxn modelId="{5B325738-BBA2-4413-97BA-37B0F6791F50}" type="presOf" srcId="{6A46C3C8-3508-428A-9977-40464FC7AC31}" destId="{3AA784FF-0F63-47A1-8DAB-75F5C6FA3C22}" srcOrd="0" destOrd="0" presId="urn:microsoft.com/office/officeart/2018/2/layout/IconCircleList"/>
    <dgm:cxn modelId="{53045B60-8E2D-4A07-84BE-C6DCE0E08FA5}" srcId="{1AE16D1E-AB05-4190-AEB6-58C46367ABF3}" destId="{D4786A15-0DE9-4D9A-8BC2-BB8517028FD0}" srcOrd="2" destOrd="0" parTransId="{E026CAC8-6712-40A6-9BC0-F7986EB05A33}" sibTransId="{4B997C56-E049-47EA-9B34-DA2C0F6F2BFE}"/>
    <dgm:cxn modelId="{4E869C4A-D429-4B28-B184-203A7EB2118A}" type="presOf" srcId="{F531821A-9D60-432E-840B-1635B2E32B12}" destId="{4787416C-1168-4006-AF12-99D030B8356C}" srcOrd="0" destOrd="0" presId="urn:microsoft.com/office/officeart/2018/2/layout/IconCircleList"/>
    <dgm:cxn modelId="{B772E96D-71E3-448F-B100-030593385B17}" type="presOf" srcId="{2D45DAB8-CCE4-4441-A53D-053849E4D6F1}" destId="{CAFC7157-25AB-4C8C-9900-0BF8C704BC4A}" srcOrd="0" destOrd="0" presId="urn:microsoft.com/office/officeart/2018/2/layout/IconCircleList"/>
    <dgm:cxn modelId="{35BA837D-4D4E-492E-AD2F-F37ABF3A3396}" type="presOf" srcId="{4B997C56-E049-47EA-9B34-DA2C0F6F2BFE}" destId="{CE933083-B1A1-4212-B34A-604E6B7E94B3}" srcOrd="0" destOrd="0" presId="urn:microsoft.com/office/officeart/2018/2/layout/IconCircleList"/>
    <dgm:cxn modelId="{30BE2292-A400-4740-8967-11D603718C07}" type="presOf" srcId="{D4786A15-0DE9-4D9A-8BC2-BB8517028FD0}" destId="{D4F3B7C3-860D-4A1B-A0C4-B9C0DD1AAC7D}" srcOrd="0" destOrd="0" presId="urn:microsoft.com/office/officeart/2018/2/layout/IconCircleList"/>
    <dgm:cxn modelId="{93D38092-9403-4B3D-A9A0-F5BB9E2EEB98}" type="presOf" srcId="{97988FAB-FEF5-4A2C-8031-7723C3A7B03A}" destId="{B96E0A25-438F-4047-B549-46EC4CB9A756}" srcOrd="0" destOrd="0" presId="urn:microsoft.com/office/officeart/2018/2/layout/IconCircleList"/>
    <dgm:cxn modelId="{B9E8E993-1B06-4B9B-B452-52D2A75BB52D}" srcId="{1AE16D1E-AB05-4190-AEB6-58C46367ABF3}" destId="{6A46C3C8-3508-428A-9977-40464FC7AC31}" srcOrd="0" destOrd="0" parTransId="{347FAC04-7F7D-465E-A307-F3D3F6AFD3B3}" sibTransId="{FD7EF607-E3E3-4D1F-9377-335E7616B11D}"/>
    <dgm:cxn modelId="{2D7544BC-52C5-4FA8-8763-30327187CAAC}" type="presOf" srcId="{6ED4D4DD-DA65-4ED0-BC86-B2CE53971442}" destId="{79E773B7-C74F-4D31-B6FC-23AFF1F5F72E}" srcOrd="0" destOrd="0" presId="urn:microsoft.com/office/officeart/2018/2/layout/IconCircleList"/>
    <dgm:cxn modelId="{2C5DE1C4-E254-4C7A-A0C6-765D72F25F5D}" srcId="{1AE16D1E-AB05-4190-AEB6-58C46367ABF3}" destId="{F531821A-9D60-432E-840B-1635B2E32B12}" srcOrd="1" destOrd="0" parTransId="{6538308A-F406-46BC-B0E5-C09108B88FCC}" sibTransId="{97988FAB-FEF5-4A2C-8031-7723C3A7B03A}"/>
    <dgm:cxn modelId="{8739B7C9-CAA5-47D5-8425-22EBB1003DA4}" srcId="{1AE16D1E-AB05-4190-AEB6-58C46367ABF3}" destId="{220D0E2B-1D61-40AD-9A5E-0DA45EE39457}" srcOrd="5" destOrd="0" parTransId="{91821D46-1591-4A86-8BEC-27F9A5693217}" sibTransId="{126A1C0A-CD26-4628-A915-ECA85EA105E4}"/>
    <dgm:cxn modelId="{E22879D0-64F1-4366-9198-4D965152B7CE}" type="presOf" srcId="{FD7EF607-E3E3-4D1F-9377-335E7616B11D}" destId="{5E7D6084-AB65-413C-9209-034AC22F0BF1}" srcOrd="0" destOrd="0" presId="urn:microsoft.com/office/officeart/2018/2/layout/IconCircleList"/>
    <dgm:cxn modelId="{51ED3EF6-2078-4E88-881A-48B91DE77A42}" srcId="{1AE16D1E-AB05-4190-AEB6-58C46367ABF3}" destId="{2D45DAB8-CCE4-4441-A53D-053849E4D6F1}" srcOrd="3" destOrd="0" parTransId="{B1C39156-5EF9-460D-A68D-407B179A971F}" sibTransId="{B8AE4FB1-ADBA-4240-8878-AA051EA6B608}"/>
    <dgm:cxn modelId="{2B64A9FF-FFF8-4F43-BDE3-FC61D045D2F4}" type="presOf" srcId="{1AE16D1E-AB05-4190-AEB6-58C46367ABF3}" destId="{EF8173CA-5514-4D60-B4A6-37E30B015ECE}" srcOrd="0" destOrd="0" presId="urn:microsoft.com/office/officeart/2018/2/layout/IconCircleList"/>
    <dgm:cxn modelId="{284342CD-1582-4311-85F7-28E66D74C65A}" type="presParOf" srcId="{EF8173CA-5514-4D60-B4A6-37E30B015ECE}" destId="{C0BA8D48-2F19-45F2-A980-713DBA5167B7}" srcOrd="0" destOrd="0" presId="urn:microsoft.com/office/officeart/2018/2/layout/IconCircleList"/>
    <dgm:cxn modelId="{1B07F44E-903B-44B2-916D-20DED8847704}" type="presParOf" srcId="{C0BA8D48-2F19-45F2-A980-713DBA5167B7}" destId="{CB6A95AE-AC3B-4189-B98B-2D99B0B0AB1E}" srcOrd="0" destOrd="0" presId="urn:microsoft.com/office/officeart/2018/2/layout/IconCircleList"/>
    <dgm:cxn modelId="{2AF15486-F287-4828-8660-94ECD7D886FE}" type="presParOf" srcId="{CB6A95AE-AC3B-4189-B98B-2D99B0B0AB1E}" destId="{41BD8FDC-F5E9-47C4-92BE-3BE443633CB5}" srcOrd="0" destOrd="0" presId="urn:microsoft.com/office/officeart/2018/2/layout/IconCircleList"/>
    <dgm:cxn modelId="{F490C051-1127-47BD-8CEF-C3CC4AB37379}" type="presParOf" srcId="{CB6A95AE-AC3B-4189-B98B-2D99B0B0AB1E}" destId="{77FEA62A-5AC4-4279-AA48-719BB02F6DE7}" srcOrd="1" destOrd="0" presId="urn:microsoft.com/office/officeart/2018/2/layout/IconCircleList"/>
    <dgm:cxn modelId="{4BF82418-F8EC-4CDB-B796-B2AB14CC84A7}" type="presParOf" srcId="{CB6A95AE-AC3B-4189-B98B-2D99B0B0AB1E}" destId="{22EF99B9-CCEE-4D5E-A482-77BEC89C6DBF}" srcOrd="2" destOrd="0" presId="urn:microsoft.com/office/officeart/2018/2/layout/IconCircleList"/>
    <dgm:cxn modelId="{8AFF256F-91FE-4277-B88B-E08030151A56}" type="presParOf" srcId="{CB6A95AE-AC3B-4189-B98B-2D99B0B0AB1E}" destId="{3AA784FF-0F63-47A1-8DAB-75F5C6FA3C22}" srcOrd="3" destOrd="0" presId="urn:microsoft.com/office/officeart/2018/2/layout/IconCircleList"/>
    <dgm:cxn modelId="{72FC6337-ECFA-4BB6-938F-565F737F16AD}" type="presParOf" srcId="{C0BA8D48-2F19-45F2-A980-713DBA5167B7}" destId="{5E7D6084-AB65-413C-9209-034AC22F0BF1}" srcOrd="1" destOrd="0" presId="urn:microsoft.com/office/officeart/2018/2/layout/IconCircleList"/>
    <dgm:cxn modelId="{0F46223E-5F0B-448C-9DB9-41B55DA69E48}" type="presParOf" srcId="{C0BA8D48-2F19-45F2-A980-713DBA5167B7}" destId="{A2DB1D2E-B70C-4A0E-B29B-E9B218AE5746}" srcOrd="2" destOrd="0" presId="urn:microsoft.com/office/officeart/2018/2/layout/IconCircleList"/>
    <dgm:cxn modelId="{6FC64FB7-EBEB-4EC8-ABF8-DBA45A0326BC}" type="presParOf" srcId="{A2DB1D2E-B70C-4A0E-B29B-E9B218AE5746}" destId="{8887A336-9307-4679-8166-D41317DFC9CE}" srcOrd="0" destOrd="0" presId="urn:microsoft.com/office/officeart/2018/2/layout/IconCircleList"/>
    <dgm:cxn modelId="{0B0E5294-FA40-4808-B314-DED77F311146}" type="presParOf" srcId="{A2DB1D2E-B70C-4A0E-B29B-E9B218AE5746}" destId="{84BB0D41-B91E-4907-8FFB-D2997F59264F}" srcOrd="1" destOrd="0" presId="urn:microsoft.com/office/officeart/2018/2/layout/IconCircleList"/>
    <dgm:cxn modelId="{CC160566-DFBD-4FBA-AFD4-18B92A1037BC}" type="presParOf" srcId="{A2DB1D2E-B70C-4A0E-B29B-E9B218AE5746}" destId="{21F8BC7D-260E-4A40-9C15-F1456C65A657}" srcOrd="2" destOrd="0" presId="urn:microsoft.com/office/officeart/2018/2/layout/IconCircleList"/>
    <dgm:cxn modelId="{99F5480C-1D19-4856-A370-E9010227D3C9}" type="presParOf" srcId="{A2DB1D2E-B70C-4A0E-B29B-E9B218AE5746}" destId="{4787416C-1168-4006-AF12-99D030B8356C}" srcOrd="3" destOrd="0" presId="urn:microsoft.com/office/officeart/2018/2/layout/IconCircleList"/>
    <dgm:cxn modelId="{ACE52188-320F-462F-8D9A-323B86688BF4}" type="presParOf" srcId="{C0BA8D48-2F19-45F2-A980-713DBA5167B7}" destId="{B96E0A25-438F-4047-B549-46EC4CB9A756}" srcOrd="3" destOrd="0" presId="urn:microsoft.com/office/officeart/2018/2/layout/IconCircleList"/>
    <dgm:cxn modelId="{6CB547AB-2D26-4034-8DB3-556CE9DD4861}" type="presParOf" srcId="{C0BA8D48-2F19-45F2-A980-713DBA5167B7}" destId="{4FDA4097-55F6-4A0E-A4A4-C50E40B9274B}" srcOrd="4" destOrd="0" presId="urn:microsoft.com/office/officeart/2018/2/layout/IconCircleList"/>
    <dgm:cxn modelId="{02A4BB6C-2CE5-4DE2-9FE1-5654DC89ECC8}" type="presParOf" srcId="{4FDA4097-55F6-4A0E-A4A4-C50E40B9274B}" destId="{901CF29E-331A-42DB-BCE6-A59734EE2142}" srcOrd="0" destOrd="0" presId="urn:microsoft.com/office/officeart/2018/2/layout/IconCircleList"/>
    <dgm:cxn modelId="{08DF42B6-F292-448C-9B26-13E64635960E}" type="presParOf" srcId="{4FDA4097-55F6-4A0E-A4A4-C50E40B9274B}" destId="{0DB2D42F-ECDF-48C7-B4EE-9C98B8E81DF3}" srcOrd="1" destOrd="0" presId="urn:microsoft.com/office/officeart/2018/2/layout/IconCircleList"/>
    <dgm:cxn modelId="{010D8E7C-610E-4EBD-9842-B1B14B599301}" type="presParOf" srcId="{4FDA4097-55F6-4A0E-A4A4-C50E40B9274B}" destId="{FD4D1672-03B6-4FC9-94C0-8DB557944A67}" srcOrd="2" destOrd="0" presId="urn:microsoft.com/office/officeart/2018/2/layout/IconCircleList"/>
    <dgm:cxn modelId="{35217BB2-AAD2-471D-ABC3-2B6FD08E7144}" type="presParOf" srcId="{4FDA4097-55F6-4A0E-A4A4-C50E40B9274B}" destId="{D4F3B7C3-860D-4A1B-A0C4-B9C0DD1AAC7D}" srcOrd="3" destOrd="0" presId="urn:microsoft.com/office/officeart/2018/2/layout/IconCircleList"/>
    <dgm:cxn modelId="{83C29742-1D65-489E-9B7C-CCD57B9A9046}" type="presParOf" srcId="{C0BA8D48-2F19-45F2-A980-713DBA5167B7}" destId="{CE933083-B1A1-4212-B34A-604E6B7E94B3}" srcOrd="5" destOrd="0" presId="urn:microsoft.com/office/officeart/2018/2/layout/IconCircleList"/>
    <dgm:cxn modelId="{67C23E4B-97A4-493D-8BE2-5CCC49B6144C}" type="presParOf" srcId="{C0BA8D48-2F19-45F2-A980-713DBA5167B7}" destId="{D0F1551A-9374-493D-A092-36EC44BC2B63}" srcOrd="6" destOrd="0" presId="urn:microsoft.com/office/officeart/2018/2/layout/IconCircleList"/>
    <dgm:cxn modelId="{0ECF72EC-71FC-4DF9-BBE6-70911D65F06C}" type="presParOf" srcId="{D0F1551A-9374-493D-A092-36EC44BC2B63}" destId="{DDC736C5-D9CD-42DF-8FE2-7EA7A7901D94}" srcOrd="0" destOrd="0" presId="urn:microsoft.com/office/officeart/2018/2/layout/IconCircleList"/>
    <dgm:cxn modelId="{EA32871F-BFC8-4B2C-901D-E28BC0B45116}" type="presParOf" srcId="{D0F1551A-9374-493D-A092-36EC44BC2B63}" destId="{2662D892-539E-4158-8981-5F67B0F71517}" srcOrd="1" destOrd="0" presId="urn:microsoft.com/office/officeart/2018/2/layout/IconCircleList"/>
    <dgm:cxn modelId="{1136C87A-ABA6-4DD0-9C75-6FBE4182A735}" type="presParOf" srcId="{D0F1551A-9374-493D-A092-36EC44BC2B63}" destId="{1DE419BF-CC30-43A8-8A87-CF6FAD7FB2B7}" srcOrd="2" destOrd="0" presId="urn:microsoft.com/office/officeart/2018/2/layout/IconCircleList"/>
    <dgm:cxn modelId="{EA75A867-8D06-4FCD-8176-B706DEB545C4}" type="presParOf" srcId="{D0F1551A-9374-493D-A092-36EC44BC2B63}" destId="{CAFC7157-25AB-4C8C-9900-0BF8C704BC4A}" srcOrd="3" destOrd="0" presId="urn:microsoft.com/office/officeart/2018/2/layout/IconCircleList"/>
    <dgm:cxn modelId="{770F78D7-A8AB-4004-A5BE-F5D3178104BA}" type="presParOf" srcId="{C0BA8D48-2F19-45F2-A980-713DBA5167B7}" destId="{C672CFDC-843A-4AA9-9378-4B52BDAF2F25}" srcOrd="7" destOrd="0" presId="urn:microsoft.com/office/officeart/2018/2/layout/IconCircleList"/>
    <dgm:cxn modelId="{99EABB93-159B-4D61-A12F-3840F20D7009}" type="presParOf" srcId="{C0BA8D48-2F19-45F2-A980-713DBA5167B7}" destId="{4EF774E6-B71B-4A24-897F-3B711045C20C}" srcOrd="8" destOrd="0" presId="urn:microsoft.com/office/officeart/2018/2/layout/IconCircleList"/>
    <dgm:cxn modelId="{329CC7D3-DD22-4A36-8A47-79E31543AB0A}" type="presParOf" srcId="{4EF774E6-B71B-4A24-897F-3B711045C20C}" destId="{F9FFE7F6-1566-4805-9AD2-09D81208E903}" srcOrd="0" destOrd="0" presId="urn:microsoft.com/office/officeart/2018/2/layout/IconCircleList"/>
    <dgm:cxn modelId="{C9C30840-D7C9-4A33-8424-BEAB1E51B493}" type="presParOf" srcId="{4EF774E6-B71B-4A24-897F-3B711045C20C}" destId="{7B0C8BE1-20F4-4A30-B416-8DE41684B0AC}" srcOrd="1" destOrd="0" presId="urn:microsoft.com/office/officeart/2018/2/layout/IconCircleList"/>
    <dgm:cxn modelId="{66EB6ACC-8DD0-4471-9CEF-A852F3783472}" type="presParOf" srcId="{4EF774E6-B71B-4A24-897F-3B711045C20C}" destId="{566E1FBC-6250-4288-BE91-7246808D2250}" srcOrd="2" destOrd="0" presId="urn:microsoft.com/office/officeart/2018/2/layout/IconCircleList"/>
    <dgm:cxn modelId="{CE4A781D-0337-4E47-9BDD-0B070A88195D}" type="presParOf" srcId="{4EF774E6-B71B-4A24-897F-3B711045C20C}" destId="{5A5FCA79-A7E3-497F-9BD6-33C60A2D21EE}" srcOrd="3" destOrd="0" presId="urn:microsoft.com/office/officeart/2018/2/layout/IconCircleList"/>
    <dgm:cxn modelId="{0B29E9B9-589F-47D1-B758-34EFD4EDDB46}" type="presParOf" srcId="{C0BA8D48-2F19-45F2-A980-713DBA5167B7}" destId="{79E773B7-C74F-4D31-B6FC-23AFF1F5F72E}" srcOrd="9" destOrd="0" presId="urn:microsoft.com/office/officeart/2018/2/layout/IconCircleList"/>
    <dgm:cxn modelId="{8EA6ABCE-BEEB-4A53-84A4-D19D3C6B2F2F}" type="presParOf" srcId="{C0BA8D48-2F19-45F2-A980-713DBA5167B7}" destId="{169D8F90-A66F-454A-844F-85E044F3630C}" srcOrd="10" destOrd="0" presId="urn:microsoft.com/office/officeart/2018/2/layout/IconCircleList"/>
    <dgm:cxn modelId="{EB7B94A8-AC3A-4795-BBEC-DA45B0574D32}" type="presParOf" srcId="{169D8F90-A66F-454A-844F-85E044F3630C}" destId="{2EB3C6D1-250B-4511-88D8-DA3C8AE66381}" srcOrd="0" destOrd="0" presId="urn:microsoft.com/office/officeart/2018/2/layout/IconCircleList"/>
    <dgm:cxn modelId="{998822C3-CE16-43E8-8307-0AAC50F9B570}" type="presParOf" srcId="{169D8F90-A66F-454A-844F-85E044F3630C}" destId="{5702E80D-6720-4EFD-9134-4A75A1570B09}" srcOrd="1" destOrd="0" presId="urn:microsoft.com/office/officeart/2018/2/layout/IconCircleList"/>
    <dgm:cxn modelId="{6B6635E0-B533-4203-AEBC-6AF1128B7501}" type="presParOf" srcId="{169D8F90-A66F-454A-844F-85E044F3630C}" destId="{7B747F02-3CDE-4577-9ADE-C49D4705CC27}" srcOrd="2" destOrd="0" presId="urn:microsoft.com/office/officeart/2018/2/layout/IconCircleList"/>
    <dgm:cxn modelId="{81C2D0C9-D49B-4FC2-A77B-D38D1C710799}" type="presParOf" srcId="{169D8F90-A66F-454A-844F-85E044F3630C}" destId="{3215742B-F260-4C81-9CFF-10FE0764E61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09DA65-D37B-4891-AB04-3FBE7D9F1ABB}" type="doc">
      <dgm:prSet loTypeId="urn:microsoft.com/office/officeart/2005/8/layout/hierarchy1" loCatId="hierarchy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en-US"/>
        </a:p>
      </dgm:t>
    </dgm:pt>
    <dgm:pt modelId="{C246AFF4-D17F-441B-9EE5-A1FE4F2AD971}">
      <dgm:prSet/>
      <dgm:spPr/>
      <dgm:t>
        <a:bodyPr/>
        <a:lstStyle/>
        <a:p>
          <a:r>
            <a:rPr lang="en-GB" b="0" i="0"/>
            <a:t>Los sistemas de gestión del aprendizaje (LMS) facilitan la entrega de contenidos y la gestión de tareas.</a:t>
          </a:r>
          <a:endParaRPr lang="en-US"/>
        </a:p>
      </dgm:t>
    </dgm:pt>
    <dgm:pt modelId="{8ED0ED6B-D345-4460-9956-33E064A9AAEE}" type="parTrans" cxnId="{E13DE6EF-143A-4048-8AFF-B8DFF9F768D6}">
      <dgm:prSet/>
      <dgm:spPr/>
      <dgm:t>
        <a:bodyPr/>
        <a:lstStyle/>
        <a:p>
          <a:endParaRPr lang="en-US"/>
        </a:p>
      </dgm:t>
    </dgm:pt>
    <dgm:pt modelId="{CCC341C5-172E-44B6-827F-25D08FBC9B69}" type="sibTrans" cxnId="{E13DE6EF-143A-4048-8AFF-B8DFF9F768D6}">
      <dgm:prSet/>
      <dgm:spPr/>
      <dgm:t>
        <a:bodyPr/>
        <a:lstStyle/>
        <a:p>
          <a:endParaRPr lang="en-US"/>
        </a:p>
      </dgm:t>
    </dgm:pt>
    <dgm:pt modelId="{FDAC3BFE-E079-4E61-A13C-3E23AD3B483B}">
      <dgm:prSet/>
      <dgm:spPr/>
      <dgm:t>
        <a:bodyPr/>
        <a:lstStyle/>
        <a:p>
          <a:r>
            <a:rPr lang="en-GB" b="0" i="0"/>
            <a:t>Las herramientas de creación multimedia permiten a los educadores crear atractivos materiales previos a las clases.</a:t>
          </a:r>
          <a:endParaRPr lang="en-US"/>
        </a:p>
      </dgm:t>
    </dgm:pt>
    <dgm:pt modelId="{BEFE42C7-69A3-4AAC-855B-476DF861D700}" type="parTrans" cxnId="{574CC8A4-6D61-40D6-A57B-01D721BBDCF1}">
      <dgm:prSet/>
      <dgm:spPr/>
      <dgm:t>
        <a:bodyPr/>
        <a:lstStyle/>
        <a:p>
          <a:endParaRPr lang="en-US"/>
        </a:p>
      </dgm:t>
    </dgm:pt>
    <dgm:pt modelId="{3224CB82-D6C9-4C1A-881C-A8833F70B740}" type="sibTrans" cxnId="{574CC8A4-6D61-40D6-A57B-01D721BBDCF1}">
      <dgm:prSet/>
      <dgm:spPr/>
      <dgm:t>
        <a:bodyPr/>
        <a:lstStyle/>
        <a:p>
          <a:endParaRPr lang="en-US"/>
        </a:p>
      </dgm:t>
    </dgm:pt>
    <dgm:pt modelId="{86462090-AD05-4C18-80D4-D0687D9C27EE}">
      <dgm:prSet/>
      <dgm:spPr/>
      <dgm:t>
        <a:bodyPr/>
        <a:lstStyle/>
        <a:p>
          <a:r>
            <a:rPr lang="en-GB" b="0" i="0" dirty="0"/>
            <a:t>Las plataformas de alojamiento de vídeos facilitan a los estudiantes el acceso a los contenidos didácticos.</a:t>
          </a:r>
          <a:endParaRPr lang="en-US" dirty="0"/>
        </a:p>
      </dgm:t>
    </dgm:pt>
    <dgm:pt modelId="{797C05A7-2BC2-417F-9285-07B1CA8C96C3}" type="parTrans" cxnId="{0A7041C2-33E3-41BD-8048-A04CCDE2C2F0}">
      <dgm:prSet/>
      <dgm:spPr/>
      <dgm:t>
        <a:bodyPr/>
        <a:lstStyle/>
        <a:p>
          <a:endParaRPr lang="en-US"/>
        </a:p>
      </dgm:t>
    </dgm:pt>
    <dgm:pt modelId="{1DD0DCAF-37AD-44EA-A1D6-18CB6588D528}" type="sibTrans" cxnId="{0A7041C2-33E3-41BD-8048-A04CCDE2C2F0}">
      <dgm:prSet/>
      <dgm:spPr/>
      <dgm:t>
        <a:bodyPr/>
        <a:lstStyle/>
        <a:p>
          <a:endParaRPr lang="en-US"/>
        </a:p>
      </dgm:t>
    </dgm:pt>
    <dgm:pt modelId="{41747244-CF81-42AD-8FCB-35B0A212A83B}" type="pres">
      <dgm:prSet presAssocID="{A209DA65-D37B-4891-AB04-3FBE7D9F1A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CD44DF-2FD1-4EB5-A63E-07910B09EC81}" type="pres">
      <dgm:prSet presAssocID="{C246AFF4-D17F-441B-9EE5-A1FE4F2AD971}" presName="hierRoot1" presStyleCnt="0"/>
      <dgm:spPr/>
    </dgm:pt>
    <dgm:pt modelId="{94A40974-D870-4832-806E-83C50D9E51FF}" type="pres">
      <dgm:prSet presAssocID="{C246AFF4-D17F-441B-9EE5-A1FE4F2AD971}" presName="composite" presStyleCnt="0"/>
      <dgm:spPr/>
    </dgm:pt>
    <dgm:pt modelId="{938DBAA1-53F5-40AF-B133-3A2FBC8C4103}" type="pres">
      <dgm:prSet presAssocID="{C246AFF4-D17F-441B-9EE5-A1FE4F2AD971}" presName="background" presStyleLbl="node0" presStyleIdx="0" presStyleCnt="3"/>
      <dgm:spPr/>
    </dgm:pt>
    <dgm:pt modelId="{58717A93-92B2-4AD7-895E-4F7975A379BC}" type="pres">
      <dgm:prSet presAssocID="{C246AFF4-D17F-441B-9EE5-A1FE4F2AD971}" presName="text" presStyleLbl="fgAcc0" presStyleIdx="0" presStyleCnt="3">
        <dgm:presLayoutVars>
          <dgm:chPref val="3"/>
        </dgm:presLayoutVars>
      </dgm:prSet>
      <dgm:spPr/>
    </dgm:pt>
    <dgm:pt modelId="{655FB6AC-468B-4B96-9EF3-FF0F17A05ACE}" type="pres">
      <dgm:prSet presAssocID="{C246AFF4-D17F-441B-9EE5-A1FE4F2AD971}" presName="hierChild2" presStyleCnt="0"/>
      <dgm:spPr/>
    </dgm:pt>
    <dgm:pt modelId="{98E96377-B170-410F-8773-638F861D1B3C}" type="pres">
      <dgm:prSet presAssocID="{FDAC3BFE-E079-4E61-A13C-3E23AD3B483B}" presName="hierRoot1" presStyleCnt="0"/>
      <dgm:spPr/>
    </dgm:pt>
    <dgm:pt modelId="{F9C1A485-9987-47F0-BCF7-92A3EF37F49E}" type="pres">
      <dgm:prSet presAssocID="{FDAC3BFE-E079-4E61-A13C-3E23AD3B483B}" presName="composite" presStyleCnt="0"/>
      <dgm:spPr/>
    </dgm:pt>
    <dgm:pt modelId="{6CEBB99A-7189-45FE-96D7-F32877824987}" type="pres">
      <dgm:prSet presAssocID="{FDAC3BFE-E079-4E61-A13C-3E23AD3B483B}" presName="background" presStyleLbl="node0" presStyleIdx="1" presStyleCnt="3"/>
      <dgm:spPr/>
    </dgm:pt>
    <dgm:pt modelId="{B17F5FAF-C05A-4C99-B80D-E2C36969385A}" type="pres">
      <dgm:prSet presAssocID="{FDAC3BFE-E079-4E61-A13C-3E23AD3B483B}" presName="text" presStyleLbl="fgAcc0" presStyleIdx="1" presStyleCnt="3">
        <dgm:presLayoutVars>
          <dgm:chPref val="3"/>
        </dgm:presLayoutVars>
      </dgm:prSet>
      <dgm:spPr/>
    </dgm:pt>
    <dgm:pt modelId="{35F894A1-55E1-4FCD-8565-A8CCD2F8A408}" type="pres">
      <dgm:prSet presAssocID="{FDAC3BFE-E079-4E61-A13C-3E23AD3B483B}" presName="hierChild2" presStyleCnt="0"/>
      <dgm:spPr/>
    </dgm:pt>
    <dgm:pt modelId="{81BB6FB1-A428-49AF-B305-B261782663A8}" type="pres">
      <dgm:prSet presAssocID="{86462090-AD05-4C18-80D4-D0687D9C27EE}" presName="hierRoot1" presStyleCnt="0"/>
      <dgm:spPr/>
    </dgm:pt>
    <dgm:pt modelId="{27057895-51CF-4029-A655-C2C0A497DD25}" type="pres">
      <dgm:prSet presAssocID="{86462090-AD05-4C18-80D4-D0687D9C27EE}" presName="composite" presStyleCnt="0"/>
      <dgm:spPr/>
    </dgm:pt>
    <dgm:pt modelId="{2507CAA3-7111-4360-AA4E-A63CB8943273}" type="pres">
      <dgm:prSet presAssocID="{86462090-AD05-4C18-80D4-D0687D9C27EE}" presName="background" presStyleLbl="node0" presStyleIdx="2" presStyleCnt="3"/>
      <dgm:spPr/>
    </dgm:pt>
    <dgm:pt modelId="{E95A7003-4E63-4E3C-9B06-8E3B15D1BA5F}" type="pres">
      <dgm:prSet presAssocID="{86462090-AD05-4C18-80D4-D0687D9C27EE}" presName="text" presStyleLbl="fgAcc0" presStyleIdx="2" presStyleCnt="3">
        <dgm:presLayoutVars>
          <dgm:chPref val="3"/>
        </dgm:presLayoutVars>
      </dgm:prSet>
      <dgm:spPr/>
    </dgm:pt>
    <dgm:pt modelId="{3BC0EC4F-C764-41A6-89EF-FCAA07183B4A}" type="pres">
      <dgm:prSet presAssocID="{86462090-AD05-4C18-80D4-D0687D9C27EE}" presName="hierChild2" presStyleCnt="0"/>
      <dgm:spPr/>
    </dgm:pt>
  </dgm:ptLst>
  <dgm:cxnLst>
    <dgm:cxn modelId="{B44E8746-D9BC-4E0F-B9E8-63E8F231ADED}" type="presOf" srcId="{C246AFF4-D17F-441B-9EE5-A1FE4F2AD971}" destId="{58717A93-92B2-4AD7-895E-4F7975A379BC}" srcOrd="0" destOrd="0" presId="urn:microsoft.com/office/officeart/2005/8/layout/hierarchy1"/>
    <dgm:cxn modelId="{225A404A-464C-47DE-84E9-3E59DC1FFD95}" type="presOf" srcId="{86462090-AD05-4C18-80D4-D0687D9C27EE}" destId="{E95A7003-4E63-4E3C-9B06-8E3B15D1BA5F}" srcOrd="0" destOrd="0" presId="urn:microsoft.com/office/officeart/2005/8/layout/hierarchy1"/>
    <dgm:cxn modelId="{83373E54-9AD9-420D-8971-A86CD7D21C26}" type="presOf" srcId="{FDAC3BFE-E079-4E61-A13C-3E23AD3B483B}" destId="{B17F5FAF-C05A-4C99-B80D-E2C36969385A}" srcOrd="0" destOrd="0" presId="urn:microsoft.com/office/officeart/2005/8/layout/hierarchy1"/>
    <dgm:cxn modelId="{574CC8A4-6D61-40D6-A57B-01D721BBDCF1}" srcId="{A209DA65-D37B-4891-AB04-3FBE7D9F1ABB}" destId="{FDAC3BFE-E079-4E61-A13C-3E23AD3B483B}" srcOrd="1" destOrd="0" parTransId="{BEFE42C7-69A3-4AAC-855B-476DF861D700}" sibTransId="{3224CB82-D6C9-4C1A-881C-A8833F70B740}"/>
    <dgm:cxn modelId="{0A7041C2-33E3-41BD-8048-A04CCDE2C2F0}" srcId="{A209DA65-D37B-4891-AB04-3FBE7D9F1ABB}" destId="{86462090-AD05-4C18-80D4-D0687D9C27EE}" srcOrd="2" destOrd="0" parTransId="{797C05A7-2BC2-417F-9285-07B1CA8C96C3}" sibTransId="{1DD0DCAF-37AD-44EA-A1D6-18CB6588D528}"/>
    <dgm:cxn modelId="{E13DE6EF-143A-4048-8AFF-B8DFF9F768D6}" srcId="{A209DA65-D37B-4891-AB04-3FBE7D9F1ABB}" destId="{C246AFF4-D17F-441B-9EE5-A1FE4F2AD971}" srcOrd="0" destOrd="0" parTransId="{8ED0ED6B-D345-4460-9956-33E064A9AAEE}" sibTransId="{CCC341C5-172E-44B6-827F-25D08FBC9B69}"/>
    <dgm:cxn modelId="{EC7BD5FB-8250-428F-9D05-99B0392F3BF4}" type="presOf" srcId="{A209DA65-D37B-4891-AB04-3FBE7D9F1ABB}" destId="{41747244-CF81-42AD-8FCB-35B0A212A83B}" srcOrd="0" destOrd="0" presId="urn:microsoft.com/office/officeart/2005/8/layout/hierarchy1"/>
    <dgm:cxn modelId="{40C89206-8B86-4627-96A7-04B0A4E2BA32}" type="presParOf" srcId="{41747244-CF81-42AD-8FCB-35B0A212A83B}" destId="{A8CD44DF-2FD1-4EB5-A63E-07910B09EC81}" srcOrd="0" destOrd="0" presId="urn:microsoft.com/office/officeart/2005/8/layout/hierarchy1"/>
    <dgm:cxn modelId="{B12CDF4D-B2F5-4610-A753-A6D8E53D2E49}" type="presParOf" srcId="{A8CD44DF-2FD1-4EB5-A63E-07910B09EC81}" destId="{94A40974-D870-4832-806E-83C50D9E51FF}" srcOrd="0" destOrd="0" presId="urn:microsoft.com/office/officeart/2005/8/layout/hierarchy1"/>
    <dgm:cxn modelId="{94AEC8E7-12C7-4E0D-8DF5-5ACD224524BE}" type="presParOf" srcId="{94A40974-D870-4832-806E-83C50D9E51FF}" destId="{938DBAA1-53F5-40AF-B133-3A2FBC8C4103}" srcOrd="0" destOrd="0" presId="urn:microsoft.com/office/officeart/2005/8/layout/hierarchy1"/>
    <dgm:cxn modelId="{50BC115F-0F37-4965-8744-F9AED885773E}" type="presParOf" srcId="{94A40974-D870-4832-806E-83C50D9E51FF}" destId="{58717A93-92B2-4AD7-895E-4F7975A379BC}" srcOrd="1" destOrd="0" presId="urn:microsoft.com/office/officeart/2005/8/layout/hierarchy1"/>
    <dgm:cxn modelId="{4C2875F3-7079-4678-A026-9DE60E589B74}" type="presParOf" srcId="{A8CD44DF-2FD1-4EB5-A63E-07910B09EC81}" destId="{655FB6AC-468B-4B96-9EF3-FF0F17A05ACE}" srcOrd="1" destOrd="0" presId="urn:microsoft.com/office/officeart/2005/8/layout/hierarchy1"/>
    <dgm:cxn modelId="{EE5150FB-A1AC-4F4E-A518-A9EF735F4F3A}" type="presParOf" srcId="{41747244-CF81-42AD-8FCB-35B0A212A83B}" destId="{98E96377-B170-410F-8773-638F861D1B3C}" srcOrd="1" destOrd="0" presId="urn:microsoft.com/office/officeart/2005/8/layout/hierarchy1"/>
    <dgm:cxn modelId="{A3ADF277-66F1-4971-B940-CE0680A48518}" type="presParOf" srcId="{98E96377-B170-410F-8773-638F861D1B3C}" destId="{F9C1A485-9987-47F0-BCF7-92A3EF37F49E}" srcOrd="0" destOrd="0" presId="urn:microsoft.com/office/officeart/2005/8/layout/hierarchy1"/>
    <dgm:cxn modelId="{64E9A6D0-9B6F-4BBF-A0E8-441115D29B65}" type="presParOf" srcId="{F9C1A485-9987-47F0-BCF7-92A3EF37F49E}" destId="{6CEBB99A-7189-45FE-96D7-F32877824987}" srcOrd="0" destOrd="0" presId="urn:microsoft.com/office/officeart/2005/8/layout/hierarchy1"/>
    <dgm:cxn modelId="{FC7A1771-FD75-4348-B7D7-BF69F94C1F5B}" type="presParOf" srcId="{F9C1A485-9987-47F0-BCF7-92A3EF37F49E}" destId="{B17F5FAF-C05A-4C99-B80D-E2C36969385A}" srcOrd="1" destOrd="0" presId="urn:microsoft.com/office/officeart/2005/8/layout/hierarchy1"/>
    <dgm:cxn modelId="{2D7EE1A4-7DAC-43E2-AC22-FB37658FB7CF}" type="presParOf" srcId="{98E96377-B170-410F-8773-638F861D1B3C}" destId="{35F894A1-55E1-4FCD-8565-A8CCD2F8A408}" srcOrd="1" destOrd="0" presId="urn:microsoft.com/office/officeart/2005/8/layout/hierarchy1"/>
    <dgm:cxn modelId="{34A05831-4D7E-4CA8-853F-D250F1342CD1}" type="presParOf" srcId="{41747244-CF81-42AD-8FCB-35B0A212A83B}" destId="{81BB6FB1-A428-49AF-B305-B261782663A8}" srcOrd="2" destOrd="0" presId="urn:microsoft.com/office/officeart/2005/8/layout/hierarchy1"/>
    <dgm:cxn modelId="{97D1340C-F3BC-4EF0-B10B-2215670A3A01}" type="presParOf" srcId="{81BB6FB1-A428-49AF-B305-B261782663A8}" destId="{27057895-51CF-4029-A655-C2C0A497DD25}" srcOrd="0" destOrd="0" presId="urn:microsoft.com/office/officeart/2005/8/layout/hierarchy1"/>
    <dgm:cxn modelId="{FDA34126-05DD-4C9F-9CAD-C8C11277A5CC}" type="presParOf" srcId="{27057895-51CF-4029-A655-C2C0A497DD25}" destId="{2507CAA3-7111-4360-AA4E-A63CB8943273}" srcOrd="0" destOrd="0" presId="urn:microsoft.com/office/officeart/2005/8/layout/hierarchy1"/>
    <dgm:cxn modelId="{5A62072C-1677-45BC-95A8-46304EE69569}" type="presParOf" srcId="{27057895-51CF-4029-A655-C2C0A497DD25}" destId="{E95A7003-4E63-4E3C-9B06-8E3B15D1BA5F}" srcOrd="1" destOrd="0" presId="urn:microsoft.com/office/officeart/2005/8/layout/hierarchy1"/>
    <dgm:cxn modelId="{F07B06ED-3DC1-4CD3-A7BD-4EE894F461E9}" type="presParOf" srcId="{81BB6FB1-A428-49AF-B305-B261782663A8}" destId="{3BC0EC4F-C764-41A6-89EF-FCAA07183B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C2AA19-7F6A-4A4E-9125-913475F347E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B34C196-405C-4BA9-9B85-700F4D445F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0" i="0"/>
            <a:t>Proporcionar acceso a sistemas de gestión del aprendizaje, herramientas de creación multimedia y plataformas de alojamiento de vídeos.</a:t>
          </a:r>
          <a:endParaRPr lang="en-US" sz="2400"/>
        </a:p>
      </dgm:t>
    </dgm:pt>
    <dgm:pt modelId="{386B17B7-0B00-4516-B5EC-AB57AF28FB0E}" type="parTrans" cxnId="{77605F45-6435-468C-BF73-68D0AD97DFC9}">
      <dgm:prSet/>
      <dgm:spPr/>
      <dgm:t>
        <a:bodyPr/>
        <a:lstStyle/>
        <a:p>
          <a:endParaRPr lang="en-US" sz="2400"/>
        </a:p>
      </dgm:t>
    </dgm:pt>
    <dgm:pt modelId="{F0AC3270-BCA6-4560-954A-F93D2A6FCE7D}" type="sibTrans" cxnId="{77605F45-6435-468C-BF73-68D0AD97DFC9}">
      <dgm:prSet/>
      <dgm:spPr/>
      <dgm:t>
        <a:bodyPr/>
        <a:lstStyle/>
        <a:p>
          <a:endParaRPr lang="en-US" sz="2400"/>
        </a:p>
      </dgm:t>
    </dgm:pt>
    <dgm:pt modelId="{ED7ECB37-A4D7-47C3-81F7-845C96AEA8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0" i="0"/>
            <a:t>Apoyo a la impartición y gestión de los contenidos de la clase invertida.</a:t>
          </a:r>
          <a:endParaRPr lang="en-US" sz="2400"/>
        </a:p>
      </dgm:t>
    </dgm:pt>
    <dgm:pt modelId="{F10737B1-01F7-4DC2-920C-BAB394C956A3}" type="parTrans" cxnId="{10E70D97-0ADD-4461-A027-34A71DD04379}">
      <dgm:prSet/>
      <dgm:spPr/>
      <dgm:t>
        <a:bodyPr/>
        <a:lstStyle/>
        <a:p>
          <a:endParaRPr lang="en-US" sz="2400"/>
        </a:p>
      </dgm:t>
    </dgm:pt>
    <dgm:pt modelId="{40C6801F-B2F8-4585-AB53-D20612F3021E}" type="sibTrans" cxnId="{10E70D97-0ADD-4461-A027-34A71DD04379}">
      <dgm:prSet/>
      <dgm:spPr/>
      <dgm:t>
        <a:bodyPr/>
        <a:lstStyle/>
        <a:p>
          <a:endParaRPr lang="en-US" sz="2400"/>
        </a:p>
      </dgm:t>
    </dgm:pt>
    <dgm:pt modelId="{021FC4C1-62BF-4190-8BEE-BB0A1DBAE6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0" i="0"/>
            <a:t>Mejorar el compromiso y la participación de los estudiantes mediante recursos digitales.</a:t>
          </a:r>
          <a:endParaRPr lang="en-US" sz="2400"/>
        </a:p>
      </dgm:t>
    </dgm:pt>
    <dgm:pt modelId="{DE021738-E1E1-4E9F-8F89-B03C55333FA7}" type="parTrans" cxnId="{05BE9B3B-17CC-4AC7-9C34-01D7D30D0FAD}">
      <dgm:prSet/>
      <dgm:spPr/>
      <dgm:t>
        <a:bodyPr/>
        <a:lstStyle/>
        <a:p>
          <a:endParaRPr lang="en-US" sz="2400"/>
        </a:p>
      </dgm:t>
    </dgm:pt>
    <dgm:pt modelId="{C97F3735-A4CE-47F1-B435-2E3958127B1B}" type="sibTrans" cxnId="{05BE9B3B-17CC-4AC7-9C34-01D7D30D0FAD}">
      <dgm:prSet/>
      <dgm:spPr/>
      <dgm:t>
        <a:bodyPr/>
        <a:lstStyle/>
        <a:p>
          <a:endParaRPr lang="en-US" sz="2400"/>
        </a:p>
      </dgm:t>
    </dgm:pt>
    <dgm:pt modelId="{ACC167BE-05D9-4907-8B91-15209EE242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0" i="0"/>
            <a:t>Facilitar la colaboración y la comunicación entre educadores, estudiantes y administradores.</a:t>
          </a:r>
          <a:endParaRPr lang="en-US" sz="2400"/>
        </a:p>
      </dgm:t>
    </dgm:pt>
    <dgm:pt modelId="{97E30CD3-4FC5-4045-9A02-CBBB3455CC0C}" type="parTrans" cxnId="{B5979823-4A4C-4375-818D-137B0A79C6E2}">
      <dgm:prSet/>
      <dgm:spPr/>
      <dgm:t>
        <a:bodyPr/>
        <a:lstStyle/>
        <a:p>
          <a:endParaRPr lang="en-US" sz="2400"/>
        </a:p>
      </dgm:t>
    </dgm:pt>
    <dgm:pt modelId="{C548EE8C-30CF-41F0-98E4-8418DD66714E}" type="sibTrans" cxnId="{B5979823-4A4C-4375-818D-137B0A79C6E2}">
      <dgm:prSet/>
      <dgm:spPr/>
      <dgm:t>
        <a:bodyPr/>
        <a:lstStyle/>
        <a:p>
          <a:endParaRPr lang="en-US" sz="2400"/>
        </a:p>
      </dgm:t>
    </dgm:pt>
    <dgm:pt modelId="{DF8A24CE-A15A-4CCF-A8C9-7ECF7CF4D1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0" i="0"/>
            <a:t>Dotar a los educadores de herramientas y recursos para aplicar eficazmente las prácticas de la clase invertida.</a:t>
          </a:r>
          <a:endParaRPr lang="en-US" sz="2400"/>
        </a:p>
      </dgm:t>
    </dgm:pt>
    <dgm:pt modelId="{5C818146-C4D4-4023-A36A-C2427E279A1C}" type="parTrans" cxnId="{1BCCBB1D-25FD-4D02-9A9F-879537434C64}">
      <dgm:prSet/>
      <dgm:spPr/>
      <dgm:t>
        <a:bodyPr/>
        <a:lstStyle/>
        <a:p>
          <a:endParaRPr lang="en-US" sz="2400"/>
        </a:p>
      </dgm:t>
    </dgm:pt>
    <dgm:pt modelId="{4CA53B0D-D61D-4BF6-B200-937BA333F6F8}" type="sibTrans" cxnId="{1BCCBB1D-25FD-4D02-9A9F-879537434C64}">
      <dgm:prSet/>
      <dgm:spPr/>
      <dgm:t>
        <a:bodyPr/>
        <a:lstStyle/>
        <a:p>
          <a:endParaRPr lang="en-US" sz="2400"/>
        </a:p>
      </dgm:t>
    </dgm:pt>
    <dgm:pt modelId="{B4107E57-A628-4483-8E42-25BAB2FC1A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0" i="0"/>
            <a:t>Apoyar el éxito de los estudiantes mediante inversiones estratégicas en tecnología.</a:t>
          </a:r>
          <a:endParaRPr lang="en-US" sz="2400"/>
        </a:p>
      </dgm:t>
    </dgm:pt>
    <dgm:pt modelId="{C476C02C-FB39-47AE-A741-6DCCD4E33777}" type="parTrans" cxnId="{CDBEF2B6-854E-487A-8C19-9913E71CD37F}">
      <dgm:prSet/>
      <dgm:spPr/>
      <dgm:t>
        <a:bodyPr/>
        <a:lstStyle/>
        <a:p>
          <a:endParaRPr lang="en-US" sz="2400"/>
        </a:p>
      </dgm:t>
    </dgm:pt>
    <dgm:pt modelId="{2E4EE24C-D3C6-47BF-B99B-E4CB7BFE63F2}" type="sibTrans" cxnId="{CDBEF2B6-854E-487A-8C19-9913E71CD37F}">
      <dgm:prSet/>
      <dgm:spPr/>
      <dgm:t>
        <a:bodyPr/>
        <a:lstStyle/>
        <a:p>
          <a:endParaRPr lang="en-US" sz="2400"/>
        </a:p>
      </dgm:t>
    </dgm:pt>
    <dgm:pt modelId="{614BA160-E5D8-4385-B405-149EFCAF95DE}" type="pres">
      <dgm:prSet presAssocID="{ABC2AA19-7F6A-4A4E-9125-913475F347E7}" presName="root" presStyleCnt="0">
        <dgm:presLayoutVars>
          <dgm:dir/>
          <dgm:resizeHandles val="exact"/>
        </dgm:presLayoutVars>
      </dgm:prSet>
      <dgm:spPr/>
    </dgm:pt>
    <dgm:pt modelId="{FCFAF6EF-088D-4109-8D33-A4A418ACD2D6}" type="pres">
      <dgm:prSet presAssocID="{3B34C196-405C-4BA9-9B85-700F4D445FD5}" presName="compNode" presStyleCnt="0"/>
      <dgm:spPr/>
    </dgm:pt>
    <dgm:pt modelId="{A017EC81-652F-41E4-9749-08EBD7A65AED}" type="pres">
      <dgm:prSet presAssocID="{3B34C196-405C-4BA9-9B85-700F4D445FD5}" presName="bgRect" presStyleLbl="bgShp" presStyleIdx="0" presStyleCnt="6"/>
      <dgm:spPr/>
    </dgm:pt>
    <dgm:pt modelId="{2D9470D4-1F68-45AA-8CAC-16FE0F2AF5FA}" type="pres">
      <dgm:prSet presAssocID="{3B34C196-405C-4BA9-9B85-700F4D445FD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40F33580-84FE-4BCA-892C-793D19BA9D07}" type="pres">
      <dgm:prSet presAssocID="{3B34C196-405C-4BA9-9B85-700F4D445FD5}" presName="spaceRect" presStyleCnt="0"/>
      <dgm:spPr/>
    </dgm:pt>
    <dgm:pt modelId="{57586F6B-A8AB-4B20-817D-6257420029A0}" type="pres">
      <dgm:prSet presAssocID="{3B34C196-405C-4BA9-9B85-700F4D445FD5}" presName="parTx" presStyleLbl="revTx" presStyleIdx="0" presStyleCnt="6">
        <dgm:presLayoutVars>
          <dgm:chMax val="0"/>
          <dgm:chPref val="0"/>
        </dgm:presLayoutVars>
      </dgm:prSet>
      <dgm:spPr/>
    </dgm:pt>
    <dgm:pt modelId="{E9E23F80-9837-4704-A7DF-49EA74A1E0F4}" type="pres">
      <dgm:prSet presAssocID="{F0AC3270-BCA6-4560-954A-F93D2A6FCE7D}" presName="sibTrans" presStyleCnt="0"/>
      <dgm:spPr/>
    </dgm:pt>
    <dgm:pt modelId="{710CF876-D0B8-4B96-AE33-6388770C9105}" type="pres">
      <dgm:prSet presAssocID="{ED7ECB37-A4D7-47C3-81F7-845C96AEA8D1}" presName="compNode" presStyleCnt="0"/>
      <dgm:spPr/>
    </dgm:pt>
    <dgm:pt modelId="{B7D94CCA-4877-4A25-837A-066B02ACAB72}" type="pres">
      <dgm:prSet presAssocID="{ED7ECB37-A4D7-47C3-81F7-845C96AEA8D1}" presName="bgRect" presStyleLbl="bgShp" presStyleIdx="1" presStyleCnt="6"/>
      <dgm:spPr/>
    </dgm:pt>
    <dgm:pt modelId="{D45414B9-69E1-4118-8CB1-F05A1FA0E501}" type="pres">
      <dgm:prSet presAssocID="{ED7ECB37-A4D7-47C3-81F7-845C96AEA8D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87214F6-A1C4-40D8-B581-EBC1FEBC3C70}" type="pres">
      <dgm:prSet presAssocID="{ED7ECB37-A4D7-47C3-81F7-845C96AEA8D1}" presName="spaceRect" presStyleCnt="0"/>
      <dgm:spPr/>
    </dgm:pt>
    <dgm:pt modelId="{9EE08714-A123-47FA-81FB-D595CE17F1CC}" type="pres">
      <dgm:prSet presAssocID="{ED7ECB37-A4D7-47C3-81F7-845C96AEA8D1}" presName="parTx" presStyleLbl="revTx" presStyleIdx="1" presStyleCnt="6">
        <dgm:presLayoutVars>
          <dgm:chMax val="0"/>
          <dgm:chPref val="0"/>
        </dgm:presLayoutVars>
      </dgm:prSet>
      <dgm:spPr/>
    </dgm:pt>
    <dgm:pt modelId="{C5ED2B5A-D90F-4C58-8CF2-521AABAD2DA1}" type="pres">
      <dgm:prSet presAssocID="{40C6801F-B2F8-4585-AB53-D20612F3021E}" presName="sibTrans" presStyleCnt="0"/>
      <dgm:spPr/>
    </dgm:pt>
    <dgm:pt modelId="{F2349E3F-EF9F-4B9F-9DA1-69F2393853D7}" type="pres">
      <dgm:prSet presAssocID="{021FC4C1-62BF-4190-8BEE-BB0A1DBAE608}" presName="compNode" presStyleCnt="0"/>
      <dgm:spPr/>
    </dgm:pt>
    <dgm:pt modelId="{9E5EEA13-C59F-4372-98A8-B033F0134688}" type="pres">
      <dgm:prSet presAssocID="{021FC4C1-62BF-4190-8BEE-BB0A1DBAE608}" presName="bgRect" presStyleLbl="bgShp" presStyleIdx="2" presStyleCnt="6"/>
      <dgm:spPr/>
    </dgm:pt>
    <dgm:pt modelId="{6E9DA40C-144B-487F-AAC2-25486CDBC99C}" type="pres">
      <dgm:prSet presAssocID="{021FC4C1-62BF-4190-8BEE-BB0A1DBAE60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1AEDF6B-AF17-45C1-837E-65F67BA3692F}" type="pres">
      <dgm:prSet presAssocID="{021FC4C1-62BF-4190-8BEE-BB0A1DBAE608}" presName="spaceRect" presStyleCnt="0"/>
      <dgm:spPr/>
    </dgm:pt>
    <dgm:pt modelId="{53F425E3-472D-48CA-90EF-3549AD98327D}" type="pres">
      <dgm:prSet presAssocID="{021FC4C1-62BF-4190-8BEE-BB0A1DBAE608}" presName="parTx" presStyleLbl="revTx" presStyleIdx="2" presStyleCnt="6">
        <dgm:presLayoutVars>
          <dgm:chMax val="0"/>
          <dgm:chPref val="0"/>
        </dgm:presLayoutVars>
      </dgm:prSet>
      <dgm:spPr/>
    </dgm:pt>
    <dgm:pt modelId="{E01D0D77-B05D-4BF1-9002-F61F4E3B65DA}" type="pres">
      <dgm:prSet presAssocID="{C97F3735-A4CE-47F1-B435-2E3958127B1B}" presName="sibTrans" presStyleCnt="0"/>
      <dgm:spPr/>
    </dgm:pt>
    <dgm:pt modelId="{D0BCCDEB-7465-40EA-B227-311F69D933C9}" type="pres">
      <dgm:prSet presAssocID="{ACC167BE-05D9-4907-8B91-15209EE24265}" presName="compNode" presStyleCnt="0"/>
      <dgm:spPr/>
    </dgm:pt>
    <dgm:pt modelId="{67E6B938-BDFB-4DAE-BA3D-447A46B069A4}" type="pres">
      <dgm:prSet presAssocID="{ACC167BE-05D9-4907-8B91-15209EE24265}" presName="bgRect" presStyleLbl="bgShp" presStyleIdx="3" presStyleCnt="6"/>
      <dgm:spPr/>
    </dgm:pt>
    <dgm:pt modelId="{3C6EB011-FFA4-42DA-8CE4-75DA0EAA4665}" type="pres">
      <dgm:prSet presAssocID="{ACC167BE-05D9-4907-8B91-15209EE2426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93E13891-530A-42B0-A560-6613113C6F6F}" type="pres">
      <dgm:prSet presAssocID="{ACC167BE-05D9-4907-8B91-15209EE24265}" presName="spaceRect" presStyleCnt="0"/>
      <dgm:spPr/>
    </dgm:pt>
    <dgm:pt modelId="{15FFBB24-65DE-4379-8997-45F4416F7603}" type="pres">
      <dgm:prSet presAssocID="{ACC167BE-05D9-4907-8B91-15209EE24265}" presName="parTx" presStyleLbl="revTx" presStyleIdx="3" presStyleCnt="6">
        <dgm:presLayoutVars>
          <dgm:chMax val="0"/>
          <dgm:chPref val="0"/>
        </dgm:presLayoutVars>
      </dgm:prSet>
      <dgm:spPr/>
    </dgm:pt>
    <dgm:pt modelId="{E32E71E2-3898-4A37-90E7-D10092F9641B}" type="pres">
      <dgm:prSet presAssocID="{C548EE8C-30CF-41F0-98E4-8418DD66714E}" presName="sibTrans" presStyleCnt="0"/>
      <dgm:spPr/>
    </dgm:pt>
    <dgm:pt modelId="{ADC57E28-0ABD-4CAF-9625-1DC76F5A4607}" type="pres">
      <dgm:prSet presAssocID="{DF8A24CE-A15A-4CCF-A8C9-7ECF7CF4D10F}" presName="compNode" presStyleCnt="0"/>
      <dgm:spPr/>
    </dgm:pt>
    <dgm:pt modelId="{A4245A17-A729-4DBB-8E89-B190FF265DF3}" type="pres">
      <dgm:prSet presAssocID="{DF8A24CE-A15A-4CCF-A8C9-7ECF7CF4D10F}" presName="bgRect" presStyleLbl="bgShp" presStyleIdx="4" presStyleCnt="6"/>
      <dgm:spPr/>
    </dgm:pt>
    <dgm:pt modelId="{014CD60B-2785-4129-B7C8-AE86CB4FAE5C}" type="pres">
      <dgm:prSet presAssocID="{DF8A24CE-A15A-4CCF-A8C9-7ECF7CF4D10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B7494F5D-C6D4-465F-8C3A-FA831A8BA508}" type="pres">
      <dgm:prSet presAssocID="{DF8A24CE-A15A-4CCF-A8C9-7ECF7CF4D10F}" presName="spaceRect" presStyleCnt="0"/>
      <dgm:spPr/>
    </dgm:pt>
    <dgm:pt modelId="{CF942EFB-EC34-4B81-9D29-A2AB70D088EA}" type="pres">
      <dgm:prSet presAssocID="{DF8A24CE-A15A-4CCF-A8C9-7ECF7CF4D10F}" presName="parTx" presStyleLbl="revTx" presStyleIdx="4" presStyleCnt="6">
        <dgm:presLayoutVars>
          <dgm:chMax val="0"/>
          <dgm:chPref val="0"/>
        </dgm:presLayoutVars>
      </dgm:prSet>
      <dgm:spPr/>
    </dgm:pt>
    <dgm:pt modelId="{213EE33E-8B04-4EE3-9B4F-578E342C096A}" type="pres">
      <dgm:prSet presAssocID="{4CA53B0D-D61D-4BF6-B200-937BA333F6F8}" presName="sibTrans" presStyleCnt="0"/>
      <dgm:spPr/>
    </dgm:pt>
    <dgm:pt modelId="{06FBFF5A-DCEC-4A15-AFEB-6277A08E18FE}" type="pres">
      <dgm:prSet presAssocID="{B4107E57-A628-4483-8E42-25BAB2FC1A46}" presName="compNode" presStyleCnt="0"/>
      <dgm:spPr/>
    </dgm:pt>
    <dgm:pt modelId="{98342BEF-15AC-48B9-9A8D-327D9500D02C}" type="pres">
      <dgm:prSet presAssocID="{B4107E57-A628-4483-8E42-25BAB2FC1A46}" presName="bgRect" presStyleLbl="bgShp" presStyleIdx="5" presStyleCnt="6"/>
      <dgm:spPr/>
    </dgm:pt>
    <dgm:pt modelId="{8FA30081-D5EE-4EB2-8256-C2FD2B8FAACD}" type="pres">
      <dgm:prSet presAssocID="{B4107E57-A628-4483-8E42-25BAB2FC1A4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328FEB8-EA60-43E9-8C40-99FEAE7B362E}" type="pres">
      <dgm:prSet presAssocID="{B4107E57-A628-4483-8E42-25BAB2FC1A46}" presName="spaceRect" presStyleCnt="0"/>
      <dgm:spPr/>
    </dgm:pt>
    <dgm:pt modelId="{C1CE87E9-08EB-4BE9-B5B1-360451C7EA89}" type="pres">
      <dgm:prSet presAssocID="{B4107E57-A628-4483-8E42-25BAB2FC1A4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BCCBB1D-25FD-4D02-9A9F-879537434C64}" srcId="{ABC2AA19-7F6A-4A4E-9125-913475F347E7}" destId="{DF8A24CE-A15A-4CCF-A8C9-7ECF7CF4D10F}" srcOrd="4" destOrd="0" parTransId="{5C818146-C4D4-4023-A36A-C2427E279A1C}" sibTransId="{4CA53B0D-D61D-4BF6-B200-937BA333F6F8}"/>
    <dgm:cxn modelId="{B5979823-4A4C-4375-818D-137B0A79C6E2}" srcId="{ABC2AA19-7F6A-4A4E-9125-913475F347E7}" destId="{ACC167BE-05D9-4907-8B91-15209EE24265}" srcOrd="3" destOrd="0" parTransId="{97E30CD3-4FC5-4045-9A02-CBBB3455CC0C}" sibTransId="{C548EE8C-30CF-41F0-98E4-8418DD66714E}"/>
    <dgm:cxn modelId="{05BE9B3B-17CC-4AC7-9C34-01D7D30D0FAD}" srcId="{ABC2AA19-7F6A-4A4E-9125-913475F347E7}" destId="{021FC4C1-62BF-4190-8BEE-BB0A1DBAE608}" srcOrd="2" destOrd="0" parTransId="{DE021738-E1E1-4E9F-8F89-B03C55333FA7}" sibTransId="{C97F3735-A4CE-47F1-B435-2E3958127B1B}"/>
    <dgm:cxn modelId="{41D98A5B-056D-49EB-81F3-1A6D75391282}" type="presOf" srcId="{ED7ECB37-A4D7-47C3-81F7-845C96AEA8D1}" destId="{9EE08714-A123-47FA-81FB-D595CE17F1CC}" srcOrd="0" destOrd="0" presId="urn:microsoft.com/office/officeart/2018/2/layout/IconVerticalSolidList"/>
    <dgm:cxn modelId="{5FECC95B-7207-42C0-8B9A-F1D7CC0E9FC1}" type="presOf" srcId="{DF8A24CE-A15A-4CCF-A8C9-7ECF7CF4D10F}" destId="{CF942EFB-EC34-4B81-9D29-A2AB70D088EA}" srcOrd="0" destOrd="0" presId="urn:microsoft.com/office/officeart/2018/2/layout/IconVerticalSolidList"/>
    <dgm:cxn modelId="{77605F45-6435-468C-BF73-68D0AD97DFC9}" srcId="{ABC2AA19-7F6A-4A4E-9125-913475F347E7}" destId="{3B34C196-405C-4BA9-9B85-700F4D445FD5}" srcOrd="0" destOrd="0" parTransId="{386B17B7-0B00-4516-B5EC-AB57AF28FB0E}" sibTransId="{F0AC3270-BCA6-4560-954A-F93D2A6FCE7D}"/>
    <dgm:cxn modelId="{54862072-406C-49F9-BD61-3FD201D2F4DD}" type="presOf" srcId="{B4107E57-A628-4483-8E42-25BAB2FC1A46}" destId="{C1CE87E9-08EB-4BE9-B5B1-360451C7EA89}" srcOrd="0" destOrd="0" presId="urn:microsoft.com/office/officeart/2018/2/layout/IconVerticalSolidList"/>
    <dgm:cxn modelId="{1C83E094-A348-40F4-ACC5-8A00D6B594DA}" type="presOf" srcId="{3B34C196-405C-4BA9-9B85-700F4D445FD5}" destId="{57586F6B-A8AB-4B20-817D-6257420029A0}" srcOrd="0" destOrd="0" presId="urn:microsoft.com/office/officeart/2018/2/layout/IconVerticalSolidList"/>
    <dgm:cxn modelId="{10E70D97-0ADD-4461-A027-34A71DD04379}" srcId="{ABC2AA19-7F6A-4A4E-9125-913475F347E7}" destId="{ED7ECB37-A4D7-47C3-81F7-845C96AEA8D1}" srcOrd="1" destOrd="0" parTransId="{F10737B1-01F7-4DC2-920C-BAB394C956A3}" sibTransId="{40C6801F-B2F8-4585-AB53-D20612F3021E}"/>
    <dgm:cxn modelId="{CDBEF2B6-854E-487A-8C19-9913E71CD37F}" srcId="{ABC2AA19-7F6A-4A4E-9125-913475F347E7}" destId="{B4107E57-A628-4483-8E42-25BAB2FC1A46}" srcOrd="5" destOrd="0" parTransId="{C476C02C-FB39-47AE-A741-6DCCD4E33777}" sibTransId="{2E4EE24C-D3C6-47BF-B99B-E4CB7BFE63F2}"/>
    <dgm:cxn modelId="{8ECA3CD7-EFB4-4707-BEEC-79145E508A5B}" type="presOf" srcId="{021FC4C1-62BF-4190-8BEE-BB0A1DBAE608}" destId="{53F425E3-472D-48CA-90EF-3549AD98327D}" srcOrd="0" destOrd="0" presId="urn:microsoft.com/office/officeart/2018/2/layout/IconVerticalSolidList"/>
    <dgm:cxn modelId="{5A869CE3-22B4-4D1B-AC7D-C9E3B2EBBB06}" type="presOf" srcId="{ABC2AA19-7F6A-4A4E-9125-913475F347E7}" destId="{614BA160-E5D8-4385-B405-149EFCAF95DE}" srcOrd="0" destOrd="0" presId="urn:microsoft.com/office/officeart/2018/2/layout/IconVerticalSolidList"/>
    <dgm:cxn modelId="{E3C07BEF-21F1-40F6-ADDD-789B5845FE21}" type="presOf" srcId="{ACC167BE-05D9-4907-8B91-15209EE24265}" destId="{15FFBB24-65DE-4379-8997-45F4416F7603}" srcOrd="0" destOrd="0" presId="urn:microsoft.com/office/officeart/2018/2/layout/IconVerticalSolidList"/>
    <dgm:cxn modelId="{6BD3CADB-E971-4FDC-8964-18ED8643623B}" type="presParOf" srcId="{614BA160-E5D8-4385-B405-149EFCAF95DE}" destId="{FCFAF6EF-088D-4109-8D33-A4A418ACD2D6}" srcOrd="0" destOrd="0" presId="urn:microsoft.com/office/officeart/2018/2/layout/IconVerticalSolidList"/>
    <dgm:cxn modelId="{934E3AB6-7D37-4B01-96D2-BC19133AB2F3}" type="presParOf" srcId="{FCFAF6EF-088D-4109-8D33-A4A418ACD2D6}" destId="{A017EC81-652F-41E4-9749-08EBD7A65AED}" srcOrd="0" destOrd="0" presId="urn:microsoft.com/office/officeart/2018/2/layout/IconVerticalSolidList"/>
    <dgm:cxn modelId="{BC34D7D7-E607-4FFA-8E15-6ED7A1C56D72}" type="presParOf" srcId="{FCFAF6EF-088D-4109-8D33-A4A418ACD2D6}" destId="{2D9470D4-1F68-45AA-8CAC-16FE0F2AF5FA}" srcOrd="1" destOrd="0" presId="urn:microsoft.com/office/officeart/2018/2/layout/IconVerticalSolidList"/>
    <dgm:cxn modelId="{95721078-5842-4D82-ABEB-8EF928BE6074}" type="presParOf" srcId="{FCFAF6EF-088D-4109-8D33-A4A418ACD2D6}" destId="{40F33580-84FE-4BCA-892C-793D19BA9D07}" srcOrd="2" destOrd="0" presId="urn:microsoft.com/office/officeart/2018/2/layout/IconVerticalSolidList"/>
    <dgm:cxn modelId="{993DB161-829E-455D-BC97-DFA3A3DC716B}" type="presParOf" srcId="{FCFAF6EF-088D-4109-8D33-A4A418ACD2D6}" destId="{57586F6B-A8AB-4B20-817D-6257420029A0}" srcOrd="3" destOrd="0" presId="urn:microsoft.com/office/officeart/2018/2/layout/IconVerticalSolidList"/>
    <dgm:cxn modelId="{D2BEC0BF-E4D6-458D-9090-3ED6B2D328EB}" type="presParOf" srcId="{614BA160-E5D8-4385-B405-149EFCAF95DE}" destId="{E9E23F80-9837-4704-A7DF-49EA74A1E0F4}" srcOrd="1" destOrd="0" presId="urn:microsoft.com/office/officeart/2018/2/layout/IconVerticalSolidList"/>
    <dgm:cxn modelId="{78B1C692-8F2F-4CA9-B823-D476198EA95F}" type="presParOf" srcId="{614BA160-E5D8-4385-B405-149EFCAF95DE}" destId="{710CF876-D0B8-4B96-AE33-6388770C9105}" srcOrd="2" destOrd="0" presId="urn:microsoft.com/office/officeart/2018/2/layout/IconVerticalSolidList"/>
    <dgm:cxn modelId="{A1E7C10B-2CE5-48B2-901F-D2D649A7B3B2}" type="presParOf" srcId="{710CF876-D0B8-4B96-AE33-6388770C9105}" destId="{B7D94CCA-4877-4A25-837A-066B02ACAB72}" srcOrd="0" destOrd="0" presId="urn:microsoft.com/office/officeart/2018/2/layout/IconVerticalSolidList"/>
    <dgm:cxn modelId="{9A131066-CFCE-4913-B568-43F19B46438B}" type="presParOf" srcId="{710CF876-D0B8-4B96-AE33-6388770C9105}" destId="{D45414B9-69E1-4118-8CB1-F05A1FA0E501}" srcOrd="1" destOrd="0" presId="urn:microsoft.com/office/officeart/2018/2/layout/IconVerticalSolidList"/>
    <dgm:cxn modelId="{B985AA43-9892-44CE-829E-7F93E7588A8A}" type="presParOf" srcId="{710CF876-D0B8-4B96-AE33-6388770C9105}" destId="{787214F6-A1C4-40D8-B581-EBC1FEBC3C70}" srcOrd="2" destOrd="0" presId="urn:microsoft.com/office/officeart/2018/2/layout/IconVerticalSolidList"/>
    <dgm:cxn modelId="{C12F15B2-ADDB-4318-91AF-653C52586193}" type="presParOf" srcId="{710CF876-D0B8-4B96-AE33-6388770C9105}" destId="{9EE08714-A123-47FA-81FB-D595CE17F1CC}" srcOrd="3" destOrd="0" presId="urn:microsoft.com/office/officeart/2018/2/layout/IconVerticalSolidList"/>
    <dgm:cxn modelId="{2793BA52-675A-445D-90D1-F806089CF9F2}" type="presParOf" srcId="{614BA160-E5D8-4385-B405-149EFCAF95DE}" destId="{C5ED2B5A-D90F-4C58-8CF2-521AABAD2DA1}" srcOrd="3" destOrd="0" presId="urn:microsoft.com/office/officeart/2018/2/layout/IconVerticalSolidList"/>
    <dgm:cxn modelId="{E4C9BB39-AC6E-49D6-9E58-48E8A9608567}" type="presParOf" srcId="{614BA160-E5D8-4385-B405-149EFCAF95DE}" destId="{F2349E3F-EF9F-4B9F-9DA1-69F2393853D7}" srcOrd="4" destOrd="0" presId="urn:microsoft.com/office/officeart/2018/2/layout/IconVerticalSolidList"/>
    <dgm:cxn modelId="{368DFE18-8A8D-4A14-B1A3-D695531CFD50}" type="presParOf" srcId="{F2349E3F-EF9F-4B9F-9DA1-69F2393853D7}" destId="{9E5EEA13-C59F-4372-98A8-B033F0134688}" srcOrd="0" destOrd="0" presId="urn:microsoft.com/office/officeart/2018/2/layout/IconVerticalSolidList"/>
    <dgm:cxn modelId="{2344D9B0-A1F6-41EA-83FD-328E017505E1}" type="presParOf" srcId="{F2349E3F-EF9F-4B9F-9DA1-69F2393853D7}" destId="{6E9DA40C-144B-487F-AAC2-25486CDBC99C}" srcOrd="1" destOrd="0" presId="urn:microsoft.com/office/officeart/2018/2/layout/IconVerticalSolidList"/>
    <dgm:cxn modelId="{4300D9B0-0EFA-428B-9DBF-B3DB4E3C0E0A}" type="presParOf" srcId="{F2349E3F-EF9F-4B9F-9DA1-69F2393853D7}" destId="{81AEDF6B-AF17-45C1-837E-65F67BA3692F}" srcOrd="2" destOrd="0" presId="urn:microsoft.com/office/officeart/2018/2/layout/IconVerticalSolidList"/>
    <dgm:cxn modelId="{0848FE49-5E1A-457D-A848-D3A602A9FE10}" type="presParOf" srcId="{F2349E3F-EF9F-4B9F-9DA1-69F2393853D7}" destId="{53F425E3-472D-48CA-90EF-3549AD98327D}" srcOrd="3" destOrd="0" presId="urn:microsoft.com/office/officeart/2018/2/layout/IconVerticalSolidList"/>
    <dgm:cxn modelId="{76A7FE52-A529-462A-A10B-B9CC7629B9B3}" type="presParOf" srcId="{614BA160-E5D8-4385-B405-149EFCAF95DE}" destId="{E01D0D77-B05D-4BF1-9002-F61F4E3B65DA}" srcOrd="5" destOrd="0" presId="urn:microsoft.com/office/officeart/2018/2/layout/IconVerticalSolidList"/>
    <dgm:cxn modelId="{E7B8E771-A61D-454F-B92A-633D7A349C58}" type="presParOf" srcId="{614BA160-E5D8-4385-B405-149EFCAF95DE}" destId="{D0BCCDEB-7465-40EA-B227-311F69D933C9}" srcOrd="6" destOrd="0" presId="urn:microsoft.com/office/officeart/2018/2/layout/IconVerticalSolidList"/>
    <dgm:cxn modelId="{D4192365-A05B-4E93-8ECB-449219D27CB1}" type="presParOf" srcId="{D0BCCDEB-7465-40EA-B227-311F69D933C9}" destId="{67E6B938-BDFB-4DAE-BA3D-447A46B069A4}" srcOrd="0" destOrd="0" presId="urn:microsoft.com/office/officeart/2018/2/layout/IconVerticalSolidList"/>
    <dgm:cxn modelId="{6875A608-A3CC-453A-8A51-F839D7645ACE}" type="presParOf" srcId="{D0BCCDEB-7465-40EA-B227-311F69D933C9}" destId="{3C6EB011-FFA4-42DA-8CE4-75DA0EAA4665}" srcOrd="1" destOrd="0" presId="urn:microsoft.com/office/officeart/2018/2/layout/IconVerticalSolidList"/>
    <dgm:cxn modelId="{72468724-A6F4-4515-BC01-8B4F9922F1A7}" type="presParOf" srcId="{D0BCCDEB-7465-40EA-B227-311F69D933C9}" destId="{93E13891-530A-42B0-A560-6613113C6F6F}" srcOrd="2" destOrd="0" presId="urn:microsoft.com/office/officeart/2018/2/layout/IconVerticalSolidList"/>
    <dgm:cxn modelId="{25D9DE2C-7476-4C4D-AB1A-5B7AEDE8E2BC}" type="presParOf" srcId="{D0BCCDEB-7465-40EA-B227-311F69D933C9}" destId="{15FFBB24-65DE-4379-8997-45F4416F7603}" srcOrd="3" destOrd="0" presId="urn:microsoft.com/office/officeart/2018/2/layout/IconVerticalSolidList"/>
    <dgm:cxn modelId="{DD5689B5-0842-42F6-AC7D-62C5F68EABCE}" type="presParOf" srcId="{614BA160-E5D8-4385-B405-149EFCAF95DE}" destId="{E32E71E2-3898-4A37-90E7-D10092F9641B}" srcOrd="7" destOrd="0" presId="urn:microsoft.com/office/officeart/2018/2/layout/IconVerticalSolidList"/>
    <dgm:cxn modelId="{F0DD2F16-7010-4724-8A2B-651DE91625FC}" type="presParOf" srcId="{614BA160-E5D8-4385-B405-149EFCAF95DE}" destId="{ADC57E28-0ABD-4CAF-9625-1DC76F5A4607}" srcOrd="8" destOrd="0" presId="urn:microsoft.com/office/officeart/2018/2/layout/IconVerticalSolidList"/>
    <dgm:cxn modelId="{576E41C9-C543-47BC-B36F-1D4166FFD38B}" type="presParOf" srcId="{ADC57E28-0ABD-4CAF-9625-1DC76F5A4607}" destId="{A4245A17-A729-4DBB-8E89-B190FF265DF3}" srcOrd="0" destOrd="0" presId="urn:microsoft.com/office/officeart/2018/2/layout/IconVerticalSolidList"/>
    <dgm:cxn modelId="{D20513E4-75E1-4AF6-9780-F995A6E70804}" type="presParOf" srcId="{ADC57E28-0ABD-4CAF-9625-1DC76F5A4607}" destId="{014CD60B-2785-4129-B7C8-AE86CB4FAE5C}" srcOrd="1" destOrd="0" presId="urn:microsoft.com/office/officeart/2018/2/layout/IconVerticalSolidList"/>
    <dgm:cxn modelId="{563026A4-2424-4098-A7C5-3125CD201510}" type="presParOf" srcId="{ADC57E28-0ABD-4CAF-9625-1DC76F5A4607}" destId="{B7494F5D-C6D4-465F-8C3A-FA831A8BA508}" srcOrd="2" destOrd="0" presId="urn:microsoft.com/office/officeart/2018/2/layout/IconVerticalSolidList"/>
    <dgm:cxn modelId="{013AFB11-3C99-47AD-8A74-BFB0DB4687B3}" type="presParOf" srcId="{ADC57E28-0ABD-4CAF-9625-1DC76F5A4607}" destId="{CF942EFB-EC34-4B81-9D29-A2AB70D088EA}" srcOrd="3" destOrd="0" presId="urn:microsoft.com/office/officeart/2018/2/layout/IconVerticalSolidList"/>
    <dgm:cxn modelId="{E706A90E-6A9C-4BD2-B4EF-63AFAF9B787C}" type="presParOf" srcId="{614BA160-E5D8-4385-B405-149EFCAF95DE}" destId="{213EE33E-8B04-4EE3-9B4F-578E342C096A}" srcOrd="9" destOrd="0" presId="urn:microsoft.com/office/officeart/2018/2/layout/IconVerticalSolidList"/>
    <dgm:cxn modelId="{E9C1D0B5-16F7-4C18-A62C-693C39FD1360}" type="presParOf" srcId="{614BA160-E5D8-4385-B405-149EFCAF95DE}" destId="{06FBFF5A-DCEC-4A15-AFEB-6277A08E18FE}" srcOrd="10" destOrd="0" presId="urn:microsoft.com/office/officeart/2018/2/layout/IconVerticalSolidList"/>
    <dgm:cxn modelId="{41409655-1A05-48A7-8576-35C588A60257}" type="presParOf" srcId="{06FBFF5A-DCEC-4A15-AFEB-6277A08E18FE}" destId="{98342BEF-15AC-48B9-9A8D-327D9500D02C}" srcOrd="0" destOrd="0" presId="urn:microsoft.com/office/officeart/2018/2/layout/IconVerticalSolidList"/>
    <dgm:cxn modelId="{FAA11AB4-F573-4A40-B42D-9EC7679587A6}" type="presParOf" srcId="{06FBFF5A-DCEC-4A15-AFEB-6277A08E18FE}" destId="{8FA30081-D5EE-4EB2-8256-C2FD2B8FAACD}" srcOrd="1" destOrd="0" presId="urn:microsoft.com/office/officeart/2018/2/layout/IconVerticalSolidList"/>
    <dgm:cxn modelId="{10E23E36-6C99-4CC9-98A7-7448BDB2C7B4}" type="presParOf" srcId="{06FBFF5A-DCEC-4A15-AFEB-6277A08E18FE}" destId="{6328FEB8-EA60-43E9-8C40-99FEAE7B362E}" srcOrd="2" destOrd="0" presId="urn:microsoft.com/office/officeart/2018/2/layout/IconVerticalSolidList"/>
    <dgm:cxn modelId="{6BC1CA98-19C3-4DF8-84A8-F57050F3EA33}" type="presParOf" srcId="{06FBFF5A-DCEC-4A15-AFEB-6277A08E18FE}" destId="{C1CE87E9-08EB-4BE9-B5B1-360451C7EA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EA725A-DB40-47E1-8D2C-1D25827B51B7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BE"/>
        </a:p>
      </dgm:t>
    </dgm:pt>
    <dgm:pt modelId="{C6598215-F472-4DCB-AE2C-047D79F10DFE}">
      <dgm:prSet custT="1"/>
      <dgm:spPr/>
      <dgm:t>
        <a:bodyPr/>
        <a:lstStyle/>
        <a:p>
          <a:r>
            <a:rPr lang="en-GB" sz="2000" b="0" i="0" dirty="0">
              <a:solidFill>
                <a:schemeClr val="tx1">
                  <a:lumMod val="85000"/>
                  <a:lumOff val="15000"/>
                </a:schemeClr>
              </a:solidFill>
            </a:rPr>
            <a:t>Crear directrices normalizadas para el diseño de los cursos, garantizando la coherencia de los contenidos previos a las clases, las actividades en clase y las evaluaciones.</a:t>
          </a:r>
          <a:endParaRPr lang="en-BE" sz="200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5635B84-AA85-43AE-B085-67357EF13967}" type="parTrans" cxnId="{3CA6BF79-E51E-4F0E-B489-0B94DA65D74E}">
      <dgm:prSet/>
      <dgm:spPr/>
      <dgm:t>
        <a:bodyPr/>
        <a:lstStyle/>
        <a:p>
          <a:endParaRPr lang="en-BE" sz="14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8BA3F77-40A6-45E1-B468-BAE4B20AB6D6}" type="sibTrans" cxnId="{3CA6BF79-E51E-4F0E-B489-0B94DA65D74E}">
      <dgm:prSet/>
      <dgm:spPr/>
      <dgm:t>
        <a:bodyPr/>
        <a:lstStyle/>
        <a:p>
          <a:endParaRPr lang="en-BE" sz="14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16BD6D1-525C-4CF4-AC0C-7FE4430E5650}">
      <dgm:prSet custT="1"/>
      <dgm:spPr/>
      <dgm:t>
        <a:bodyPr/>
        <a:lstStyle/>
        <a:p>
          <a:r>
            <a:rPr lang="en-GB" sz="2000" b="0" i="0">
              <a:solidFill>
                <a:schemeClr val="tx1">
                  <a:lumMod val="85000"/>
                  <a:lumOff val="15000"/>
                </a:schemeClr>
              </a:solidFill>
            </a:rPr>
            <a:t>Definir claramente las funciones y responsabilidades de los educadores en la aplicación del modelo invertido.</a:t>
          </a:r>
          <a:endParaRPr lang="en-BE" sz="20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1FC0737-026F-459E-BED1-D63D8A4289EB}" type="parTrans" cxnId="{10B4864B-1E72-4B3C-B57D-FBB172F6C917}">
      <dgm:prSet/>
      <dgm:spPr/>
      <dgm:t>
        <a:bodyPr/>
        <a:lstStyle/>
        <a:p>
          <a:endParaRPr lang="en-BE" sz="14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7C3CC2E-DB05-4AAF-AD3A-51F8DB31A356}" type="sibTrans" cxnId="{10B4864B-1E72-4B3C-B57D-FBB172F6C917}">
      <dgm:prSet/>
      <dgm:spPr/>
      <dgm:t>
        <a:bodyPr/>
        <a:lstStyle/>
        <a:p>
          <a:endParaRPr lang="en-BE" sz="14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6D524A8-3BA9-4C30-981A-1FE810077B93}">
      <dgm:prSet custT="1"/>
      <dgm:spPr/>
      <dgm:t>
        <a:bodyPr/>
        <a:lstStyle/>
        <a:p>
          <a:r>
            <a:rPr lang="en-GB" sz="2000" b="0" i="0">
              <a:solidFill>
                <a:schemeClr val="tx1">
                  <a:lumMod val="85000"/>
                  <a:lumOff val="15000"/>
                </a:schemeClr>
              </a:solidFill>
            </a:rPr>
            <a:t>Desarrollar criterios de evaluación para medir la eficacia de la flipped classroom en diferentes departamentos.</a:t>
          </a:r>
          <a:endParaRPr lang="en-BE" sz="20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CC5D609-6E5C-4912-B4BA-2267875832B6}" type="parTrans" cxnId="{E51811D6-34E2-4580-84CA-1A176425A0D7}">
      <dgm:prSet/>
      <dgm:spPr/>
      <dgm:t>
        <a:bodyPr/>
        <a:lstStyle/>
        <a:p>
          <a:endParaRPr lang="en-BE" sz="14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67ED8C4-BE97-4A5B-96BC-3ABCD28CF975}" type="sibTrans" cxnId="{E51811D6-34E2-4580-84CA-1A176425A0D7}">
      <dgm:prSet/>
      <dgm:spPr/>
      <dgm:t>
        <a:bodyPr/>
        <a:lstStyle/>
        <a:p>
          <a:endParaRPr lang="en-BE" sz="1400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4DDC367-3F79-432C-9A31-17AFAA27A75A}" type="pres">
      <dgm:prSet presAssocID="{8DEA725A-DB40-47E1-8D2C-1D25827B51B7}" presName="diagram" presStyleCnt="0">
        <dgm:presLayoutVars>
          <dgm:dir/>
          <dgm:resizeHandles val="exact"/>
        </dgm:presLayoutVars>
      </dgm:prSet>
      <dgm:spPr/>
    </dgm:pt>
    <dgm:pt modelId="{78F1C5CF-0A05-4B0B-9B93-1881388F4614}" type="pres">
      <dgm:prSet presAssocID="{C6598215-F472-4DCB-AE2C-047D79F10DFE}" presName="node" presStyleLbl="node1" presStyleIdx="0" presStyleCnt="3">
        <dgm:presLayoutVars>
          <dgm:bulletEnabled val="1"/>
        </dgm:presLayoutVars>
      </dgm:prSet>
      <dgm:spPr/>
    </dgm:pt>
    <dgm:pt modelId="{229D0AF4-3747-428A-A508-F069D9D82FFB}" type="pres">
      <dgm:prSet presAssocID="{C8BA3F77-40A6-45E1-B468-BAE4B20AB6D6}" presName="sibTrans" presStyleCnt="0"/>
      <dgm:spPr/>
    </dgm:pt>
    <dgm:pt modelId="{1035780D-7A9B-43BB-BFBB-1691E3773217}" type="pres">
      <dgm:prSet presAssocID="{816BD6D1-525C-4CF4-AC0C-7FE4430E5650}" presName="node" presStyleLbl="node1" presStyleIdx="1" presStyleCnt="3">
        <dgm:presLayoutVars>
          <dgm:bulletEnabled val="1"/>
        </dgm:presLayoutVars>
      </dgm:prSet>
      <dgm:spPr/>
    </dgm:pt>
    <dgm:pt modelId="{731CC0CA-0D59-4DB3-BE89-799AA14B2D52}" type="pres">
      <dgm:prSet presAssocID="{A7C3CC2E-DB05-4AAF-AD3A-51F8DB31A356}" presName="sibTrans" presStyleCnt="0"/>
      <dgm:spPr/>
    </dgm:pt>
    <dgm:pt modelId="{9E6F4601-240D-4C76-B48E-A6BFF816B6E2}" type="pres">
      <dgm:prSet presAssocID="{B6D524A8-3BA9-4C30-981A-1FE810077B93}" presName="node" presStyleLbl="node1" presStyleIdx="2" presStyleCnt="3">
        <dgm:presLayoutVars>
          <dgm:bulletEnabled val="1"/>
        </dgm:presLayoutVars>
      </dgm:prSet>
      <dgm:spPr/>
    </dgm:pt>
  </dgm:ptLst>
  <dgm:cxnLst>
    <dgm:cxn modelId="{EEEC230D-017A-4563-BEE6-C241AA8500FD}" type="presOf" srcId="{816BD6D1-525C-4CF4-AC0C-7FE4430E5650}" destId="{1035780D-7A9B-43BB-BFBB-1691E3773217}" srcOrd="0" destOrd="0" presId="urn:microsoft.com/office/officeart/2005/8/layout/default"/>
    <dgm:cxn modelId="{10B4864B-1E72-4B3C-B57D-FBB172F6C917}" srcId="{8DEA725A-DB40-47E1-8D2C-1D25827B51B7}" destId="{816BD6D1-525C-4CF4-AC0C-7FE4430E5650}" srcOrd="1" destOrd="0" parTransId="{E1FC0737-026F-459E-BED1-D63D8A4289EB}" sibTransId="{A7C3CC2E-DB05-4AAF-AD3A-51F8DB31A356}"/>
    <dgm:cxn modelId="{2548CD52-763F-4EE8-8412-FF358A5A6772}" type="presOf" srcId="{C6598215-F472-4DCB-AE2C-047D79F10DFE}" destId="{78F1C5CF-0A05-4B0B-9B93-1881388F4614}" srcOrd="0" destOrd="0" presId="urn:microsoft.com/office/officeart/2005/8/layout/default"/>
    <dgm:cxn modelId="{3CA6BF79-E51E-4F0E-B489-0B94DA65D74E}" srcId="{8DEA725A-DB40-47E1-8D2C-1D25827B51B7}" destId="{C6598215-F472-4DCB-AE2C-047D79F10DFE}" srcOrd="0" destOrd="0" parTransId="{F5635B84-AA85-43AE-B085-67357EF13967}" sibTransId="{C8BA3F77-40A6-45E1-B468-BAE4B20AB6D6}"/>
    <dgm:cxn modelId="{E51811D6-34E2-4580-84CA-1A176425A0D7}" srcId="{8DEA725A-DB40-47E1-8D2C-1D25827B51B7}" destId="{B6D524A8-3BA9-4C30-981A-1FE810077B93}" srcOrd="2" destOrd="0" parTransId="{9CC5D609-6E5C-4912-B4BA-2267875832B6}" sibTransId="{767ED8C4-BE97-4A5B-96BC-3ABCD28CF975}"/>
    <dgm:cxn modelId="{086BE6EE-6AC3-4028-B16B-6614B60ABD12}" type="presOf" srcId="{8DEA725A-DB40-47E1-8D2C-1D25827B51B7}" destId="{14DDC367-3F79-432C-9A31-17AFAA27A75A}" srcOrd="0" destOrd="0" presId="urn:microsoft.com/office/officeart/2005/8/layout/default"/>
    <dgm:cxn modelId="{36AFD0F1-8458-4CD4-8B48-2FC5B3A8B59E}" type="presOf" srcId="{B6D524A8-3BA9-4C30-981A-1FE810077B93}" destId="{9E6F4601-240D-4C76-B48E-A6BFF816B6E2}" srcOrd="0" destOrd="0" presId="urn:microsoft.com/office/officeart/2005/8/layout/default"/>
    <dgm:cxn modelId="{B6332F2D-8F7A-405F-94A3-160926FB4042}" type="presParOf" srcId="{14DDC367-3F79-432C-9A31-17AFAA27A75A}" destId="{78F1C5CF-0A05-4B0B-9B93-1881388F4614}" srcOrd="0" destOrd="0" presId="urn:microsoft.com/office/officeart/2005/8/layout/default"/>
    <dgm:cxn modelId="{2DBCA17A-021B-4E46-B5C6-2E9687E81950}" type="presParOf" srcId="{14DDC367-3F79-432C-9A31-17AFAA27A75A}" destId="{229D0AF4-3747-428A-A508-F069D9D82FFB}" srcOrd="1" destOrd="0" presId="urn:microsoft.com/office/officeart/2005/8/layout/default"/>
    <dgm:cxn modelId="{458CB6AA-B20A-4EAC-BD51-2A32A7AB40E7}" type="presParOf" srcId="{14DDC367-3F79-432C-9A31-17AFAA27A75A}" destId="{1035780D-7A9B-43BB-BFBB-1691E3773217}" srcOrd="2" destOrd="0" presId="urn:microsoft.com/office/officeart/2005/8/layout/default"/>
    <dgm:cxn modelId="{E3B45327-7E9C-4FA4-BA22-9F4BDE13770B}" type="presParOf" srcId="{14DDC367-3F79-432C-9A31-17AFAA27A75A}" destId="{731CC0CA-0D59-4DB3-BE89-799AA14B2D52}" srcOrd="3" destOrd="0" presId="urn:microsoft.com/office/officeart/2005/8/layout/default"/>
    <dgm:cxn modelId="{B62EA552-D88A-4FDF-BD5D-C06057056345}" type="presParOf" srcId="{14DDC367-3F79-432C-9A31-17AFAA27A75A}" destId="{9E6F4601-240D-4C76-B48E-A6BFF816B6E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6446A5-4D78-404C-9661-7A167FD8490C}" type="doc">
      <dgm:prSet loTypeId="urn:microsoft.com/office/officeart/2005/8/layout/chevron2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62EC78DF-C08D-4492-A55C-01E9498417F7}">
      <dgm:prSet/>
      <dgm:spPr/>
      <dgm:t>
        <a:bodyPr/>
        <a:lstStyle/>
        <a:p>
          <a:r>
            <a:rPr lang="en-GB" dirty="0"/>
            <a:t>Contenidos atractivos e interactivos:</a:t>
          </a:r>
          <a:endParaRPr lang="en-US" dirty="0"/>
        </a:p>
      </dgm:t>
    </dgm:pt>
    <dgm:pt modelId="{E40224D1-FE27-431A-B5F5-3C73DA63D63C}" type="parTrans" cxnId="{8F5EFF83-44ED-4E90-A576-08B6D90C81D5}">
      <dgm:prSet/>
      <dgm:spPr/>
      <dgm:t>
        <a:bodyPr/>
        <a:lstStyle/>
        <a:p>
          <a:endParaRPr lang="en-US"/>
        </a:p>
      </dgm:t>
    </dgm:pt>
    <dgm:pt modelId="{A8B4DEEC-C394-4643-B45F-008712C65959}" type="sibTrans" cxnId="{8F5EFF83-44ED-4E90-A576-08B6D90C81D5}">
      <dgm:prSet/>
      <dgm:spPr/>
      <dgm:t>
        <a:bodyPr/>
        <a:lstStyle/>
        <a:p>
          <a:endParaRPr lang="en-US"/>
        </a:p>
      </dgm:t>
    </dgm:pt>
    <dgm:pt modelId="{92C2C122-D1EB-4A44-A4E6-701F1F2FCA9D}">
      <dgm:prSet/>
      <dgm:spPr/>
      <dgm:t>
        <a:bodyPr/>
        <a:lstStyle/>
        <a:p>
          <a:r>
            <a:rPr lang="en-GB" dirty="0"/>
            <a:t>Utilice elementos multimedia como vídeos, simulaciones y cuestionarios.</a:t>
          </a:r>
          <a:endParaRPr lang="en-US" dirty="0"/>
        </a:p>
      </dgm:t>
    </dgm:pt>
    <dgm:pt modelId="{131A6EE0-63A4-4B69-9CBF-7302540F6098}" type="parTrans" cxnId="{BF9B1EE1-5A22-4B19-8C48-5077815AC43D}">
      <dgm:prSet/>
      <dgm:spPr/>
      <dgm:t>
        <a:bodyPr/>
        <a:lstStyle/>
        <a:p>
          <a:endParaRPr lang="en-US"/>
        </a:p>
      </dgm:t>
    </dgm:pt>
    <dgm:pt modelId="{59EBC807-735E-40E9-8D3E-AEE3BFD46039}" type="sibTrans" cxnId="{BF9B1EE1-5A22-4B19-8C48-5077815AC43D}">
      <dgm:prSet/>
      <dgm:spPr/>
      <dgm:t>
        <a:bodyPr/>
        <a:lstStyle/>
        <a:p>
          <a:endParaRPr lang="en-US"/>
        </a:p>
      </dgm:t>
    </dgm:pt>
    <dgm:pt modelId="{6DB7F9FB-B568-4E81-B48C-EEDDF9DB2D97}">
      <dgm:prSet/>
      <dgm:spPr/>
      <dgm:t>
        <a:bodyPr/>
        <a:lstStyle/>
        <a:p>
          <a:r>
            <a:rPr lang="en-GB" dirty="0"/>
            <a:t>Atienda a los diversos estilos de aprendizaje y fomente la participación de los alumnos.</a:t>
          </a:r>
          <a:endParaRPr lang="en-US" dirty="0"/>
        </a:p>
      </dgm:t>
    </dgm:pt>
    <dgm:pt modelId="{63618DB1-3209-41A1-8015-C19C3ACA194A}" type="parTrans" cxnId="{B99F84F5-3EEA-4FAB-8610-43130A17B0F9}">
      <dgm:prSet/>
      <dgm:spPr/>
      <dgm:t>
        <a:bodyPr/>
        <a:lstStyle/>
        <a:p>
          <a:endParaRPr lang="en-US"/>
        </a:p>
      </dgm:t>
    </dgm:pt>
    <dgm:pt modelId="{64110765-1D41-4E04-8329-22BFE99764AD}" type="sibTrans" cxnId="{B99F84F5-3EEA-4FAB-8610-43130A17B0F9}">
      <dgm:prSet/>
      <dgm:spPr/>
      <dgm:t>
        <a:bodyPr/>
        <a:lstStyle/>
        <a:p>
          <a:endParaRPr lang="en-US"/>
        </a:p>
      </dgm:t>
    </dgm:pt>
    <dgm:pt modelId="{13482DC5-3B38-4C0D-B00D-1685D798B018}">
      <dgm:prSet/>
      <dgm:spPr/>
      <dgm:t>
        <a:bodyPr/>
        <a:lstStyle/>
        <a:p>
          <a:r>
            <a:rPr lang="en-GB" dirty="0" err="1"/>
            <a:t>Objetivos</a:t>
          </a:r>
          <a:r>
            <a:rPr lang="en-GB" dirty="0"/>
            <a:t> de </a:t>
          </a:r>
          <a:r>
            <a:rPr lang="en-GB" dirty="0" err="1"/>
            <a:t>aprendizaje</a:t>
          </a:r>
          <a:r>
            <a:rPr lang="en-GB" dirty="0"/>
            <a:t> claros:</a:t>
          </a:r>
          <a:endParaRPr lang="en-US" dirty="0"/>
        </a:p>
      </dgm:t>
    </dgm:pt>
    <dgm:pt modelId="{28C8B33F-43F7-4B72-93EC-9860E55259C4}" type="parTrans" cxnId="{80E8B35E-9672-45AF-852E-75E0C4C35DE1}">
      <dgm:prSet/>
      <dgm:spPr/>
      <dgm:t>
        <a:bodyPr/>
        <a:lstStyle/>
        <a:p>
          <a:endParaRPr lang="en-US"/>
        </a:p>
      </dgm:t>
    </dgm:pt>
    <dgm:pt modelId="{28D1E8B3-2341-4720-B3B7-43EFE06A978F}" type="sibTrans" cxnId="{80E8B35E-9672-45AF-852E-75E0C4C35DE1}">
      <dgm:prSet/>
      <dgm:spPr/>
      <dgm:t>
        <a:bodyPr/>
        <a:lstStyle/>
        <a:p>
          <a:endParaRPr lang="en-US"/>
        </a:p>
      </dgm:t>
    </dgm:pt>
    <dgm:pt modelId="{71207964-727E-480F-9CCD-598A549F6FB0}">
      <dgm:prSet/>
      <dgm:spPr/>
      <dgm:t>
        <a:bodyPr/>
        <a:lstStyle/>
        <a:p>
          <a:pPr rtl="0"/>
          <a:r>
            <a:rPr lang="en-GB" dirty="0"/>
            <a:t>Comunicar los objetivos de aprendizaje </a:t>
          </a:r>
          <a:r>
            <a:rPr lang="en-GB" dirty="0">
              <a:latin typeface="Arial"/>
            </a:rPr>
            <a:t>alineados </a:t>
          </a:r>
          <a:r>
            <a:rPr lang="en-GB" dirty="0"/>
            <a:t>con los resultados del curso.</a:t>
          </a:r>
          <a:endParaRPr lang="en-US" dirty="0"/>
        </a:p>
      </dgm:t>
    </dgm:pt>
    <dgm:pt modelId="{435F6F68-7E12-40C4-A0BB-4BCC3F351F52}" type="parTrans" cxnId="{FDFEBCED-7E0A-4772-A2A3-39AA27645016}">
      <dgm:prSet/>
      <dgm:spPr/>
      <dgm:t>
        <a:bodyPr/>
        <a:lstStyle/>
        <a:p>
          <a:endParaRPr lang="en-US"/>
        </a:p>
      </dgm:t>
    </dgm:pt>
    <dgm:pt modelId="{C4646CF0-93AD-462C-999A-ACE235A4D950}" type="sibTrans" cxnId="{FDFEBCED-7E0A-4772-A2A3-39AA27645016}">
      <dgm:prSet/>
      <dgm:spPr/>
      <dgm:t>
        <a:bodyPr/>
        <a:lstStyle/>
        <a:p>
          <a:endParaRPr lang="en-US"/>
        </a:p>
      </dgm:t>
    </dgm:pt>
    <dgm:pt modelId="{CBC1E1E2-E244-4E8B-BBBA-CD773B75459E}">
      <dgm:prSet/>
      <dgm:spPr/>
      <dgm:t>
        <a:bodyPr/>
        <a:lstStyle/>
        <a:p>
          <a:r>
            <a:rPr lang="en-GB" dirty="0"/>
            <a:t>Mantener la coherencia y la pertinencia de las clases invertidas.</a:t>
          </a:r>
          <a:endParaRPr lang="en-US" dirty="0"/>
        </a:p>
      </dgm:t>
    </dgm:pt>
    <dgm:pt modelId="{A449D033-57D4-4DD0-8C1B-9E4F054853A2}" type="parTrans" cxnId="{49B871A8-9D07-47F9-90EF-C66200F45EA0}">
      <dgm:prSet/>
      <dgm:spPr/>
      <dgm:t>
        <a:bodyPr/>
        <a:lstStyle/>
        <a:p>
          <a:endParaRPr lang="en-US"/>
        </a:p>
      </dgm:t>
    </dgm:pt>
    <dgm:pt modelId="{6BBDE244-A29D-4EC4-9D6E-DBE381ED21B7}" type="sibTrans" cxnId="{49B871A8-9D07-47F9-90EF-C66200F45EA0}">
      <dgm:prSet/>
      <dgm:spPr/>
      <dgm:t>
        <a:bodyPr/>
        <a:lstStyle/>
        <a:p>
          <a:endParaRPr lang="en-US"/>
        </a:p>
      </dgm:t>
    </dgm:pt>
    <dgm:pt modelId="{B1CDCC2C-0711-4826-AFA8-85E3089849BB}">
      <dgm:prSet/>
      <dgm:spPr/>
      <dgm:t>
        <a:bodyPr/>
        <a:lstStyle/>
        <a:p>
          <a:r>
            <a:rPr lang="en-GB" dirty="0" err="1"/>
            <a:t>Aprendizaje</a:t>
          </a:r>
          <a:r>
            <a:rPr lang="en-GB" dirty="0"/>
            <a:t> </a:t>
          </a:r>
          <a:r>
            <a:rPr lang="en-GB" dirty="0" err="1"/>
            <a:t>activo</a:t>
          </a:r>
          <a:r>
            <a:rPr lang="en-GB" dirty="0"/>
            <a:t> </a:t>
          </a:r>
          <a:r>
            <a:rPr lang="en-GB" dirty="0" err="1"/>
            <a:t>en</a:t>
          </a:r>
          <a:r>
            <a:rPr lang="en-GB" dirty="0"/>
            <a:t> </a:t>
          </a:r>
          <a:r>
            <a:rPr lang="en-GB" dirty="0" err="1"/>
            <a:t>clase</a:t>
          </a:r>
          <a:r>
            <a:rPr lang="en-GB" dirty="0"/>
            <a:t>:</a:t>
          </a:r>
          <a:endParaRPr lang="en-US" dirty="0"/>
        </a:p>
      </dgm:t>
    </dgm:pt>
    <dgm:pt modelId="{7C6C0D79-9404-4AFD-8B3C-25AAC6850F75}" type="parTrans" cxnId="{8BB0E52F-A8AC-4D02-A40D-7D741B4BAEBE}">
      <dgm:prSet/>
      <dgm:spPr/>
      <dgm:t>
        <a:bodyPr/>
        <a:lstStyle/>
        <a:p>
          <a:endParaRPr lang="en-US"/>
        </a:p>
      </dgm:t>
    </dgm:pt>
    <dgm:pt modelId="{D5684C3B-1236-4EC0-8485-75FB1EC6072F}" type="sibTrans" cxnId="{8BB0E52F-A8AC-4D02-A40D-7D741B4BAEBE}">
      <dgm:prSet/>
      <dgm:spPr/>
      <dgm:t>
        <a:bodyPr/>
        <a:lstStyle/>
        <a:p>
          <a:endParaRPr lang="en-US"/>
        </a:p>
      </dgm:t>
    </dgm:pt>
    <dgm:pt modelId="{A8307454-22F6-4446-905B-DEC1E1142D36}">
      <dgm:prSet/>
      <dgm:spPr/>
      <dgm:t>
        <a:bodyPr/>
        <a:lstStyle/>
        <a:p>
          <a:r>
            <a:rPr lang="en-GB" dirty="0"/>
            <a:t>Diseñar actividades que fomenten el pensamiento crítico y la colaboración.</a:t>
          </a:r>
          <a:endParaRPr lang="en-US" dirty="0"/>
        </a:p>
      </dgm:t>
    </dgm:pt>
    <dgm:pt modelId="{C0B820E2-80A2-4483-8883-13527BE37405}" type="parTrans" cxnId="{9B2B96E8-9F25-46F3-AC4A-12AFE3E8DB11}">
      <dgm:prSet/>
      <dgm:spPr/>
      <dgm:t>
        <a:bodyPr/>
        <a:lstStyle/>
        <a:p>
          <a:endParaRPr lang="en-US"/>
        </a:p>
      </dgm:t>
    </dgm:pt>
    <dgm:pt modelId="{44E4471C-337D-4746-806D-150B95B8463C}" type="sibTrans" cxnId="{9B2B96E8-9F25-46F3-AC4A-12AFE3E8DB11}">
      <dgm:prSet/>
      <dgm:spPr/>
      <dgm:t>
        <a:bodyPr/>
        <a:lstStyle/>
        <a:p>
          <a:endParaRPr lang="en-US"/>
        </a:p>
      </dgm:t>
    </dgm:pt>
    <dgm:pt modelId="{4FCD7C93-20FA-4E0E-90DD-C8C93DD0CEDC}">
      <dgm:prSet/>
      <dgm:spPr/>
      <dgm:t>
        <a:bodyPr/>
        <a:lstStyle/>
        <a:p>
          <a:r>
            <a:rPr lang="en-GB" dirty="0"/>
            <a:t>Facilitar la aplicación de los conocimientos mediante la resolución de problemas y los debates.</a:t>
          </a:r>
          <a:endParaRPr lang="en-US" dirty="0"/>
        </a:p>
      </dgm:t>
    </dgm:pt>
    <dgm:pt modelId="{F2A59BA2-A8EB-4B37-84C6-87EEC3C7FF8D}" type="parTrans" cxnId="{10038ADB-3CA2-45AF-8DF7-8F7E5EF2CC2C}">
      <dgm:prSet/>
      <dgm:spPr/>
      <dgm:t>
        <a:bodyPr/>
        <a:lstStyle/>
        <a:p>
          <a:endParaRPr lang="en-US"/>
        </a:p>
      </dgm:t>
    </dgm:pt>
    <dgm:pt modelId="{F9F2B6CE-CD16-481B-96B9-BB7FB21BCF0F}" type="sibTrans" cxnId="{10038ADB-3CA2-45AF-8DF7-8F7E5EF2CC2C}">
      <dgm:prSet/>
      <dgm:spPr/>
      <dgm:t>
        <a:bodyPr/>
        <a:lstStyle/>
        <a:p>
          <a:endParaRPr lang="en-US"/>
        </a:p>
      </dgm:t>
    </dgm:pt>
    <dgm:pt modelId="{306BD8FC-09F1-4181-8E4C-9EDB8AB39C44}">
      <dgm:prSet/>
      <dgm:spPr/>
      <dgm:t>
        <a:bodyPr/>
        <a:lstStyle/>
        <a:p>
          <a:r>
            <a:rPr lang="en-GB" dirty="0" err="1"/>
            <a:t>Retroalimentación</a:t>
          </a:r>
          <a:r>
            <a:rPr lang="en-GB" dirty="0"/>
            <a:t> </a:t>
          </a:r>
          <a:r>
            <a:rPr lang="en-GB" dirty="0" err="1"/>
            <a:t>oportuna</a:t>
          </a:r>
          <a:r>
            <a:rPr lang="en-GB" dirty="0"/>
            <a:t>:</a:t>
          </a:r>
          <a:endParaRPr lang="en-US" dirty="0"/>
        </a:p>
      </dgm:t>
    </dgm:pt>
    <dgm:pt modelId="{32E4F342-097C-4E99-BED4-4E424B536FC7}" type="parTrans" cxnId="{4EA47A8C-D69F-4182-AB94-DB8511304EFB}">
      <dgm:prSet/>
      <dgm:spPr/>
      <dgm:t>
        <a:bodyPr/>
        <a:lstStyle/>
        <a:p>
          <a:endParaRPr lang="en-US"/>
        </a:p>
      </dgm:t>
    </dgm:pt>
    <dgm:pt modelId="{A0C40B7C-A14A-461A-A78E-CFCF11713E4B}" type="sibTrans" cxnId="{4EA47A8C-D69F-4182-AB94-DB8511304EFB}">
      <dgm:prSet/>
      <dgm:spPr/>
      <dgm:t>
        <a:bodyPr/>
        <a:lstStyle/>
        <a:p>
          <a:endParaRPr lang="en-US"/>
        </a:p>
      </dgm:t>
    </dgm:pt>
    <dgm:pt modelId="{A768930F-36E0-403C-996A-A8D4B8F0CA99}">
      <dgm:prSet/>
      <dgm:spPr/>
      <dgm:t>
        <a:bodyPr/>
        <a:lstStyle/>
        <a:p>
          <a:r>
            <a:rPr lang="en-GB" dirty="0"/>
            <a:t>Proporcionar comentarios constructivos sobre las tareas previas a la clase y las actividades en clase.</a:t>
          </a:r>
          <a:endParaRPr lang="en-US" dirty="0"/>
        </a:p>
      </dgm:t>
    </dgm:pt>
    <dgm:pt modelId="{9D6E4456-EE44-4D6D-B403-07592CA16D50}" type="parTrans" cxnId="{3CB5EBB6-7D58-4DB5-B789-3BAA0C8A4286}">
      <dgm:prSet/>
      <dgm:spPr/>
      <dgm:t>
        <a:bodyPr/>
        <a:lstStyle/>
        <a:p>
          <a:endParaRPr lang="en-US"/>
        </a:p>
      </dgm:t>
    </dgm:pt>
    <dgm:pt modelId="{0745CECC-5FE6-4409-9467-CD0C16146E87}" type="sibTrans" cxnId="{3CB5EBB6-7D58-4DB5-B789-3BAA0C8A4286}">
      <dgm:prSet/>
      <dgm:spPr/>
      <dgm:t>
        <a:bodyPr/>
        <a:lstStyle/>
        <a:p>
          <a:endParaRPr lang="en-US"/>
        </a:p>
      </dgm:t>
    </dgm:pt>
    <dgm:pt modelId="{221787F6-0325-42BD-A537-C99E2441E704}">
      <dgm:prSet/>
      <dgm:spPr/>
      <dgm:t>
        <a:bodyPr/>
        <a:lstStyle/>
        <a:p>
          <a:r>
            <a:rPr lang="en-GB" dirty="0"/>
            <a:t>Utilizar evaluaciones formativas para medir la comprensión y ajustar las estrategias de enseñanza.</a:t>
          </a:r>
          <a:endParaRPr lang="en-US" dirty="0"/>
        </a:p>
      </dgm:t>
    </dgm:pt>
    <dgm:pt modelId="{FD59FC7F-EAEA-4372-80E9-E5B6DF2FF1B3}" type="parTrans" cxnId="{93545BA1-2B63-4DD1-AF5B-43E92D87DEF7}">
      <dgm:prSet/>
      <dgm:spPr/>
      <dgm:t>
        <a:bodyPr/>
        <a:lstStyle/>
        <a:p>
          <a:endParaRPr lang="en-US"/>
        </a:p>
      </dgm:t>
    </dgm:pt>
    <dgm:pt modelId="{DA9EF138-C0F8-49FC-BD6E-1307BA3D3DAA}" type="sibTrans" cxnId="{93545BA1-2B63-4DD1-AF5B-43E92D87DEF7}">
      <dgm:prSet/>
      <dgm:spPr/>
      <dgm:t>
        <a:bodyPr/>
        <a:lstStyle/>
        <a:p>
          <a:endParaRPr lang="en-US"/>
        </a:p>
      </dgm:t>
    </dgm:pt>
    <dgm:pt modelId="{0888CF15-DAEE-4CF7-9767-C3A1BC1D23B4}">
      <dgm:prSet/>
      <dgm:spPr/>
      <dgm:t>
        <a:bodyPr/>
        <a:lstStyle/>
        <a:p>
          <a:r>
            <a:rPr lang="en-GB" dirty="0" err="1"/>
            <a:t>Integración</a:t>
          </a:r>
          <a:r>
            <a:rPr lang="en-GB" dirty="0"/>
            <a:t> de la </a:t>
          </a:r>
          <a:r>
            <a:rPr lang="en-GB" dirty="0" err="1"/>
            <a:t>tecnología</a:t>
          </a:r>
          <a:r>
            <a:rPr lang="en-GB" dirty="0"/>
            <a:t> </a:t>
          </a:r>
          <a:r>
            <a:rPr lang="en-GB" dirty="0" err="1"/>
            <a:t>educativa</a:t>
          </a:r>
          <a:r>
            <a:rPr lang="en-GB" dirty="0"/>
            <a:t>:</a:t>
          </a:r>
          <a:endParaRPr lang="en-US" dirty="0"/>
        </a:p>
      </dgm:t>
    </dgm:pt>
    <dgm:pt modelId="{B1541403-8E10-4596-B6DF-99916A2AD0BA}" type="parTrans" cxnId="{0ABFD46C-0545-47B2-B4C3-8CD1B618677E}">
      <dgm:prSet/>
      <dgm:spPr/>
      <dgm:t>
        <a:bodyPr/>
        <a:lstStyle/>
        <a:p>
          <a:endParaRPr lang="en-US"/>
        </a:p>
      </dgm:t>
    </dgm:pt>
    <dgm:pt modelId="{94671BA2-2C20-4ECB-9363-2537BCA34244}" type="sibTrans" cxnId="{0ABFD46C-0545-47B2-B4C3-8CD1B618677E}">
      <dgm:prSet/>
      <dgm:spPr/>
      <dgm:t>
        <a:bodyPr/>
        <a:lstStyle/>
        <a:p>
          <a:endParaRPr lang="en-US"/>
        </a:p>
      </dgm:t>
    </dgm:pt>
    <dgm:pt modelId="{8B889D2D-540D-4BDB-A57D-88E58E19F73D}">
      <dgm:prSet/>
      <dgm:spPr/>
      <dgm:t>
        <a:bodyPr/>
        <a:lstStyle/>
        <a:p>
          <a:r>
            <a:rPr lang="en-GB" dirty="0"/>
            <a:t>Utilizar plataformas interactivas, laboratorios virtuales y herramientas de colaboración.</a:t>
          </a:r>
          <a:endParaRPr lang="en-US" dirty="0"/>
        </a:p>
      </dgm:t>
    </dgm:pt>
    <dgm:pt modelId="{39C68548-0BC7-4A3C-8AEB-4A90753E5B38}" type="parTrans" cxnId="{14C3F46A-6FD4-4578-8D32-ED46B400408E}">
      <dgm:prSet/>
      <dgm:spPr/>
      <dgm:t>
        <a:bodyPr/>
        <a:lstStyle/>
        <a:p>
          <a:endParaRPr lang="en-US"/>
        </a:p>
      </dgm:t>
    </dgm:pt>
    <dgm:pt modelId="{17AFB955-7C42-48BF-BB9B-4C2CE1DABAA6}" type="sibTrans" cxnId="{14C3F46A-6FD4-4578-8D32-ED46B400408E}">
      <dgm:prSet/>
      <dgm:spPr/>
      <dgm:t>
        <a:bodyPr/>
        <a:lstStyle/>
        <a:p>
          <a:endParaRPr lang="en-US"/>
        </a:p>
      </dgm:t>
    </dgm:pt>
    <dgm:pt modelId="{E6998560-002D-4236-8EE1-3488145D5557}">
      <dgm:prSet/>
      <dgm:spPr/>
      <dgm:t>
        <a:bodyPr/>
        <a:lstStyle/>
        <a:p>
          <a:r>
            <a:rPr lang="en-GB" dirty="0"/>
            <a:t>Aumentar la interacción y la participación de los estudiantes en las experiencias de flipped learning.</a:t>
          </a:r>
          <a:endParaRPr lang="en-US" dirty="0"/>
        </a:p>
      </dgm:t>
    </dgm:pt>
    <dgm:pt modelId="{7135E956-BA4F-4D66-921B-CECD037B73CD}" type="parTrans" cxnId="{2B3B39DC-8E78-4C53-98DD-BD1A2754772C}">
      <dgm:prSet/>
      <dgm:spPr/>
      <dgm:t>
        <a:bodyPr/>
        <a:lstStyle/>
        <a:p>
          <a:endParaRPr lang="en-US"/>
        </a:p>
      </dgm:t>
    </dgm:pt>
    <dgm:pt modelId="{2DFB3597-9D0C-480C-9B0E-70377403A00C}" type="sibTrans" cxnId="{2B3B39DC-8E78-4C53-98DD-BD1A2754772C}">
      <dgm:prSet/>
      <dgm:spPr/>
      <dgm:t>
        <a:bodyPr/>
        <a:lstStyle/>
        <a:p>
          <a:endParaRPr lang="en-US"/>
        </a:p>
      </dgm:t>
    </dgm:pt>
    <dgm:pt modelId="{1CFA8658-A34D-412F-A187-136C46739CA3}" type="pres">
      <dgm:prSet presAssocID="{C46446A5-4D78-404C-9661-7A167FD8490C}" presName="linearFlow" presStyleCnt="0">
        <dgm:presLayoutVars>
          <dgm:dir/>
          <dgm:animLvl val="lvl"/>
          <dgm:resizeHandles val="exact"/>
        </dgm:presLayoutVars>
      </dgm:prSet>
      <dgm:spPr/>
    </dgm:pt>
    <dgm:pt modelId="{97A21743-2599-4027-9A78-12573B789A5B}" type="pres">
      <dgm:prSet presAssocID="{62EC78DF-C08D-4492-A55C-01E9498417F7}" presName="composite" presStyleCnt="0"/>
      <dgm:spPr/>
    </dgm:pt>
    <dgm:pt modelId="{56056963-0893-41DC-8B1E-5DA03A12D472}" type="pres">
      <dgm:prSet presAssocID="{62EC78DF-C08D-4492-A55C-01E9498417F7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9237F14C-35AF-42CC-94E4-A7A039DD2C8A}" type="pres">
      <dgm:prSet presAssocID="{62EC78DF-C08D-4492-A55C-01E9498417F7}" presName="descendantText" presStyleLbl="alignAcc1" presStyleIdx="0" presStyleCnt="5">
        <dgm:presLayoutVars>
          <dgm:bulletEnabled val="1"/>
        </dgm:presLayoutVars>
      </dgm:prSet>
      <dgm:spPr/>
    </dgm:pt>
    <dgm:pt modelId="{5E584E0B-02F9-4787-8ABF-DD806BB570D5}" type="pres">
      <dgm:prSet presAssocID="{A8B4DEEC-C394-4643-B45F-008712C65959}" presName="sp" presStyleCnt="0"/>
      <dgm:spPr/>
    </dgm:pt>
    <dgm:pt modelId="{4B1328C3-DF07-4611-800A-65869A9399A7}" type="pres">
      <dgm:prSet presAssocID="{13482DC5-3B38-4C0D-B00D-1685D798B018}" presName="composite" presStyleCnt="0"/>
      <dgm:spPr/>
    </dgm:pt>
    <dgm:pt modelId="{711D3C94-8F26-49CE-9845-8C6CE800D6D1}" type="pres">
      <dgm:prSet presAssocID="{13482DC5-3B38-4C0D-B00D-1685D798B018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BF8F88F4-B544-4220-A5AF-D371BCEB411B}" type="pres">
      <dgm:prSet presAssocID="{13482DC5-3B38-4C0D-B00D-1685D798B018}" presName="descendantText" presStyleLbl="alignAcc1" presStyleIdx="1" presStyleCnt="5">
        <dgm:presLayoutVars>
          <dgm:bulletEnabled val="1"/>
        </dgm:presLayoutVars>
      </dgm:prSet>
      <dgm:spPr/>
    </dgm:pt>
    <dgm:pt modelId="{EEF8DFC5-939D-48EB-AE43-4BB44085EEE2}" type="pres">
      <dgm:prSet presAssocID="{28D1E8B3-2341-4720-B3B7-43EFE06A978F}" presName="sp" presStyleCnt="0"/>
      <dgm:spPr/>
    </dgm:pt>
    <dgm:pt modelId="{EFDE164B-1867-4300-B93F-34233F0571B8}" type="pres">
      <dgm:prSet presAssocID="{B1CDCC2C-0711-4826-AFA8-85E3089849BB}" presName="composite" presStyleCnt="0"/>
      <dgm:spPr/>
    </dgm:pt>
    <dgm:pt modelId="{9BFFD1FC-9FA2-48CD-8BD0-A5DC7591AF8A}" type="pres">
      <dgm:prSet presAssocID="{B1CDCC2C-0711-4826-AFA8-85E3089849B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DE47587-D0E0-4834-A112-3F1A935B4B18}" type="pres">
      <dgm:prSet presAssocID="{B1CDCC2C-0711-4826-AFA8-85E3089849BB}" presName="descendantText" presStyleLbl="alignAcc1" presStyleIdx="2" presStyleCnt="5">
        <dgm:presLayoutVars>
          <dgm:bulletEnabled val="1"/>
        </dgm:presLayoutVars>
      </dgm:prSet>
      <dgm:spPr/>
    </dgm:pt>
    <dgm:pt modelId="{82E9A9CC-47A7-408B-960E-9B3FDE11B234}" type="pres">
      <dgm:prSet presAssocID="{D5684C3B-1236-4EC0-8485-75FB1EC6072F}" presName="sp" presStyleCnt="0"/>
      <dgm:spPr/>
    </dgm:pt>
    <dgm:pt modelId="{58ADBEC2-E764-47B1-BB75-DF84B51847B9}" type="pres">
      <dgm:prSet presAssocID="{306BD8FC-09F1-4181-8E4C-9EDB8AB39C44}" presName="composite" presStyleCnt="0"/>
      <dgm:spPr/>
    </dgm:pt>
    <dgm:pt modelId="{5CD906FA-28C7-4872-9E74-67095FDCE06C}" type="pres">
      <dgm:prSet presAssocID="{306BD8FC-09F1-4181-8E4C-9EDB8AB39C4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F7673F7E-29EE-42DD-B217-91DF47F72B4E}" type="pres">
      <dgm:prSet presAssocID="{306BD8FC-09F1-4181-8E4C-9EDB8AB39C44}" presName="descendantText" presStyleLbl="alignAcc1" presStyleIdx="3" presStyleCnt="5">
        <dgm:presLayoutVars>
          <dgm:bulletEnabled val="1"/>
        </dgm:presLayoutVars>
      </dgm:prSet>
      <dgm:spPr/>
    </dgm:pt>
    <dgm:pt modelId="{F610DEB0-0244-43F7-9FFC-894BC9459726}" type="pres">
      <dgm:prSet presAssocID="{A0C40B7C-A14A-461A-A78E-CFCF11713E4B}" presName="sp" presStyleCnt="0"/>
      <dgm:spPr/>
    </dgm:pt>
    <dgm:pt modelId="{2AD3B37F-4654-4101-B909-21790CC08BFC}" type="pres">
      <dgm:prSet presAssocID="{0888CF15-DAEE-4CF7-9767-C3A1BC1D23B4}" presName="composite" presStyleCnt="0"/>
      <dgm:spPr/>
    </dgm:pt>
    <dgm:pt modelId="{C094ABD3-FA7C-4441-822C-42353C071D8F}" type="pres">
      <dgm:prSet presAssocID="{0888CF15-DAEE-4CF7-9767-C3A1BC1D23B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D7C17F8F-6CB3-4547-B8F6-C22BC0A50AF4}" type="pres">
      <dgm:prSet presAssocID="{0888CF15-DAEE-4CF7-9767-C3A1BC1D23B4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DD95D25-2CC0-4D4B-98A6-C29E288DF187}" type="presOf" srcId="{CBC1E1E2-E244-4E8B-BBBA-CD773B75459E}" destId="{BF8F88F4-B544-4220-A5AF-D371BCEB411B}" srcOrd="0" destOrd="1" presId="urn:microsoft.com/office/officeart/2005/8/layout/chevron2"/>
    <dgm:cxn modelId="{8BB0E52F-A8AC-4D02-A40D-7D741B4BAEBE}" srcId="{C46446A5-4D78-404C-9661-7A167FD8490C}" destId="{B1CDCC2C-0711-4826-AFA8-85E3089849BB}" srcOrd="2" destOrd="0" parTransId="{7C6C0D79-9404-4AFD-8B3C-25AAC6850F75}" sibTransId="{D5684C3B-1236-4EC0-8485-75FB1EC6072F}"/>
    <dgm:cxn modelId="{DB606C33-7DF5-40EC-AFB6-2FF96A433C10}" type="presOf" srcId="{8B889D2D-540D-4BDB-A57D-88E58E19F73D}" destId="{D7C17F8F-6CB3-4547-B8F6-C22BC0A50AF4}" srcOrd="0" destOrd="0" presId="urn:microsoft.com/office/officeart/2005/8/layout/chevron2"/>
    <dgm:cxn modelId="{80E8B35E-9672-45AF-852E-75E0C4C35DE1}" srcId="{C46446A5-4D78-404C-9661-7A167FD8490C}" destId="{13482DC5-3B38-4C0D-B00D-1685D798B018}" srcOrd="1" destOrd="0" parTransId="{28C8B33F-43F7-4B72-93EC-9860E55259C4}" sibTransId="{28D1E8B3-2341-4720-B3B7-43EFE06A978F}"/>
    <dgm:cxn modelId="{B608FB60-3FEE-4A5E-8469-B610B86ED713}" type="presOf" srcId="{4FCD7C93-20FA-4E0E-90DD-C8C93DD0CEDC}" destId="{BDE47587-D0E0-4834-A112-3F1A935B4B18}" srcOrd="0" destOrd="1" presId="urn:microsoft.com/office/officeart/2005/8/layout/chevron2"/>
    <dgm:cxn modelId="{14C3F46A-6FD4-4578-8D32-ED46B400408E}" srcId="{0888CF15-DAEE-4CF7-9767-C3A1BC1D23B4}" destId="{8B889D2D-540D-4BDB-A57D-88E58E19F73D}" srcOrd="0" destOrd="0" parTransId="{39C68548-0BC7-4A3C-8AEB-4A90753E5B38}" sibTransId="{17AFB955-7C42-48BF-BB9B-4C2CE1DABAA6}"/>
    <dgm:cxn modelId="{0ABFD46C-0545-47B2-B4C3-8CD1B618677E}" srcId="{C46446A5-4D78-404C-9661-7A167FD8490C}" destId="{0888CF15-DAEE-4CF7-9767-C3A1BC1D23B4}" srcOrd="4" destOrd="0" parTransId="{B1541403-8E10-4596-B6DF-99916A2AD0BA}" sibTransId="{94671BA2-2C20-4ECB-9363-2537BCA34244}"/>
    <dgm:cxn modelId="{1E4BA76D-5485-4A9F-9B2F-4A1115A7B600}" type="presOf" srcId="{0888CF15-DAEE-4CF7-9767-C3A1BC1D23B4}" destId="{C094ABD3-FA7C-4441-822C-42353C071D8F}" srcOrd="0" destOrd="0" presId="urn:microsoft.com/office/officeart/2005/8/layout/chevron2"/>
    <dgm:cxn modelId="{41D2B54D-2021-443D-A621-240728133677}" type="presOf" srcId="{A768930F-36E0-403C-996A-A8D4B8F0CA99}" destId="{F7673F7E-29EE-42DD-B217-91DF47F72B4E}" srcOrd="0" destOrd="0" presId="urn:microsoft.com/office/officeart/2005/8/layout/chevron2"/>
    <dgm:cxn modelId="{A5A4FD56-E900-4D86-8A55-3B2C7C8DA19B}" type="presOf" srcId="{B1CDCC2C-0711-4826-AFA8-85E3089849BB}" destId="{9BFFD1FC-9FA2-48CD-8BD0-A5DC7591AF8A}" srcOrd="0" destOrd="0" presId="urn:microsoft.com/office/officeart/2005/8/layout/chevron2"/>
    <dgm:cxn modelId="{8F5EFF83-44ED-4E90-A576-08B6D90C81D5}" srcId="{C46446A5-4D78-404C-9661-7A167FD8490C}" destId="{62EC78DF-C08D-4492-A55C-01E9498417F7}" srcOrd="0" destOrd="0" parTransId="{E40224D1-FE27-431A-B5F5-3C73DA63D63C}" sibTransId="{A8B4DEEC-C394-4643-B45F-008712C65959}"/>
    <dgm:cxn modelId="{40054F86-2A26-44D4-B2CB-4CDB38052C90}" type="presOf" srcId="{6DB7F9FB-B568-4E81-B48C-EEDDF9DB2D97}" destId="{9237F14C-35AF-42CC-94E4-A7A039DD2C8A}" srcOrd="0" destOrd="1" presId="urn:microsoft.com/office/officeart/2005/8/layout/chevron2"/>
    <dgm:cxn modelId="{667C8188-3AE0-4C2D-AB2D-55BB7D021AF6}" type="presOf" srcId="{A8307454-22F6-4446-905B-DEC1E1142D36}" destId="{BDE47587-D0E0-4834-A112-3F1A935B4B18}" srcOrd="0" destOrd="0" presId="urn:microsoft.com/office/officeart/2005/8/layout/chevron2"/>
    <dgm:cxn modelId="{4EA47A8C-D69F-4182-AB94-DB8511304EFB}" srcId="{C46446A5-4D78-404C-9661-7A167FD8490C}" destId="{306BD8FC-09F1-4181-8E4C-9EDB8AB39C44}" srcOrd="3" destOrd="0" parTransId="{32E4F342-097C-4E99-BED4-4E424B536FC7}" sibTransId="{A0C40B7C-A14A-461A-A78E-CFCF11713E4B}"/>
    <dgm:cxn modelId="{892F088E-95F1-49BC-9945-3BF57BB3D74C}" type="presOf" srcId="{306BD8FC-09F1-4181-8E4C-9EDB8AB39C44}" destId="{5CD906FA-28C7-4872-9E74-67095FDCE06C}" srcOrd="0" destOrd="0" presId="urn:microsoft.com/office/officeart/2005/8/layout/chevron2"/>
    <dgm:cxn modelId="{93545BA1-2B63-4DD1-AF5B-43E92D87DEF7}" srcId="{306BD8FC-09F1-4181-8E4C-9EDB8AB39C44}" destId="{221787F6-0325-42BD-A537-C99E2441E704}" srcOrd="1" destOrd="0" parTransId="{FD59FC7F-EAEA-4372-80E9-E5B6DF2FF1B3}" sibTransId="{DA9EF138-C0F8-49FC-BD6E-1307BA3D3DAA}"/>
    <dgm:cxn modelId="{993B1AA3-307A-468B-9E06-478F07489D86}" type="presOf" srcId="{92C2C122-D1EB-4A44-A4E6-701F1F2FCA9D}" destId="{9237F14C-35AF-42CC-94E4-A7A039DD2C8A}" srcOrd="0" destOrd="0" presId="urn:microsoft.com/office/officeart/2005/8/layout/chevron2"/>
    <dgm:cxn modelId="{49B871A8-9D07-47F9-90EF-C66200F45EA0}" srcId="{13482DC5-3B38-4C0D-B00D-1685D798B018}" destId="{CBC1E1E2-E244-4E8B-BBBA-CD773B75459E}" srcOrd="1" destOrd="0" parTransId="{A449D033-57D4-4DD0-8C1B-9E4F054853A2}" sibTransId="{6BBDE244-A29D-4EC4-9D6E-DBE381ED21B7}"/>
    <dgm:cxn modelId="{8E0669AB-D898-40A3-BD31-D15E7B516EF3}" type="presOf" srcId="{13482DC5-3B38-4C0D-B00D-1685D798B018}" destId="{711D3C94-8F26-49CE-9845-8C6CE800D6D1}" srcOrd="0" destOrd="0" presId="urn:microsoft.com/office/officeart/2005/8/layout/chevron2"/>
    <dgm:cxn modelId="{F0318BB0-DA5F-4CE8-BF8E-ED8DD818077D}" type="presOf" srcId="{E6998560-002D-4236-8EE1-3488145D5557}" destId="{D7C17F8F-6CB3-4547-B8F6-C22BC0A50AF4}" srcOrd="0" destOrd="1" presId="urn:microsoft.com/office/officeart/2005/8/layout/chevron2"/>
    <dgm:cxn modelId="{7365CDB0-5269-46E5-BB86-A9EABFDCF6EF}" type="presOf" srcId="{71207964-727E-480F-9CCD-598A549F6FB0}" destId="{BF8F88F4-B544-4220-A5AF-D371BCEB411B}" srcOrd="0" destOrd="0" presId="urn:microsoft.com/office/officeart/2005/8/layout/chevron2"/>
    <dgm:cxn modelId="{3CB5EBB6-7D58-4DB5-B789-3BAA0C8A4286}" srcId="{306BD8FC-09F1-4181-8E4C-9EDB8AB39C44}" destId="{A768930F-36E0-403C-996A-A8D4B8F0CA99}" srcOrd="0" destOrd="0" parTransId="{9D6E4456-EE44-4D6D-B403-07592CA16D50}" sibTransId="{0745CECC-5FE6-4409-9467-CD0C16146E87}"/>
    <dgm:cxn modelId="{10038ADB-3CA2-45AF-8DF7-8F7E5EF2CC2C}" srcId="{B1CDCC2C-0711-4826-AFA8-85E3089849BB}" destId="{4FCD7C93-20FA-4E0E-90DD-C8C93DD0CEDC}" srcOrd="1" destOrd="0" parTransId="{F2A59BA2-A8EB-4B37-84C6-87EEC3C7FF8D}" sibTransId="{F9F2B6CE-CD16-481B-96B9-BB7FB21BCF0F}"/>
    <dgm:cxn modelId="{379E1ADC-3C4F-4EEE-A262-5E35BBA96BDD}" type="presOf" srcId="{221787F6-0325-42BD-A537-C99E2441E704}" destId="{F7673F7E-29EE-42DD-B217-91DF47F72B4E}" srcOrd="0" destOrd="1" presId="urn:microsoft.com/office/officeart/2005/8/layout/chevron2"/>
    <dgm:cxn modelId="{2B3B39DC-8E78-4C53-98DD-BD1A2754772C}" srcId="{0888CF15-DAEE-4CF7-9767-C3A1BC1D23B4}" destId="{E6998560-002D-4236-8EE1-3488145D5557}" srcOrd="1" destOrd="0" parTransId="{7135E956-BA4F-4D66-921B-CECD037B73CD}" sibTransId="{2DFB3597-9D0C-480C-9B0E-70377403A00C}"/>
    <dgm:cxn modelId="{BF9B1EE1-5A22-4B19-8C48-5077815AC43D}" srcId="{62EC78DF-C08D-4492-A55C-01E9498417F7}" destId="{92C2C122-D1EB-4A44-A4E6-701F1F2FCA9D}" srcOrd="0" destOrd="0" parTransId="{131A6EE0-63A4-4B69-9CBF-7302540F6098}" sibTransId="{59EBC807-735E-40E9-8D3E-AEE3BFD46039}"/>
    <dgm:cxn modelId="{F863D7E1-2989-49BA-B974-71C14BD1D0EC}" type="presOf" srcId="{C46446A5-4D78-404C-9661-7A167FD8490C}" destId="{1CFA8658-A34D-412F-A187-136C46739CA3}" srcOrd="0" destOrd="0" presId="urn:microsoft.com/office/officeart/2005/8/layout/chevron2"/>
    <dgm:cxn modelId="{9B2B96E8-9F25-46F3-AC4A-12AFE3E8DB11}" srcId="{B1CDCC2C-0711-4826-AFA8-85E3089849BB}" destId="{A8307454-22F6-4446-905B-DEC1E1142D36}" srcOrd="0" destOrd="0" parTransId="{C0B820E2-80A2-4483-8883-13527BE37405}" sibTransId="{44E4471C-337D-4746-806D-150B95B8463C}"/>
    <dgm:cxn modelId="{FDFEBCED-7E0A-4772-A2A3-39AA27645016}" srcId="{13482DC5-3B38-4C0D-B00D-1685D798B018}" destId="{71207964-727E-480F-9CCD-598A549F6FB0}" srcOrd="0" destOrd="0" parTransId="{435F6F68-7E12-40C4-A0BB-4BCC3F351F52}" sibTransId="{C4646CF0-93AD-462C-999A-ACE235A4D950}"/>
    <dgm:cxn modelId="{A2D44BF2-7C94-4866-A7DC-1E2E8EC69788}" type="presOf" srcId="{62EC78DF-C08D-4492-A55C-01E9498417F7}" destId="{56056963-0893-41DC-8B1E-5DA03A12D472}" srcOrd="0" destOrd="0" presId="urn:microsoft.com/office/officeart/2005/8/layout/chevron2"/>
    <dgm:cxn modelId="{B99F84F5-3EEA-4FAB-8610-43130A17B0F9}" srcId="{62EC78DF-C08D-4492-A55C-01E9498417F7}" destId="{6DB7F9FB-B568-4E81-B48C-EEDDF9DB2D97}" srcOrd="1" destOrd="0" parTransId="{63618DB1-3209-41A1-8015-C19C3ACA194A}" sibTransId="{64110765-1D41-4E04-8329-22BFE99764AD}"/>
    <dgm:cxn modelId="{C6735B4A-2FC8-4AE7-B4C5-FD31728444AB}" type="presParOf" srcId="{1CFA8658-A34D-412F-A187-136C46739CA3}" destId="{97A21743-2599-4027-9A78-12573B789A5B}" srcOrd="0" destOrd="0" presId="urn:microsoft.com/office/officeart/2005/8/layout/chevron2"/>
    <dgm:cxn modelId="{5137A77A-F81E-4E11-AB57-2DC064BC78E0}" type="presParOf" srcId="{97A21743-2599-4027-9A78-12573B789A5B}" destId="{56056963-0893-41DC-8B1E-5DA03A12D472}" srcOrd="0" destOrd="0" presId="urn:microsoft.com/office/officeart/2005/8/layout/chevron2"/>
    <dgm:cxn modelId="{EB064E86-17C2-4C44-85E8-842E5D8A0F5F}" type="presParOf" srcId="{97A21743-2599-4027-9A78-12573B789A5B}" destId="{9237F14C-35AF-42CC-94E4-A7A039DD2C8A}" srcOrd="1" destOrd="0" presId="urn:microsoft.com/office/officeart/2005/8/layout/chevron2"/>
    <dgm:cxn modelId="{70D0268D-FF3A-41C9-9EB9-FAF7631CCBB1}" type="presParOf" srcId="{1CFA8658-A34D-412F-A187-136C46739CA3}" destId="{5E584E0B-02F9-4787-8ABF-DD806BB570D5}" srcOrd="1" destOrd="0" presId="urn:microsoft.com/office/officeart/2005/8/layout/chevron2"/>
    <dgm:cxn modelId="{D44D13D7-4181-4F95-AAB4-329443F5CA0D}" type="presParOf" srcId="{1CFA8658-A34D-412F-A187-136C46739CA3}" destId="{4B1328C3-DF07-4611-800A-65869A9399A7}" srcOrd="2" destOrd="0" presId="urn:microsoft.com/office/officeart/2005/8/layout/chevron2"/>
    <dgm:cxn modelId="{EF5395D2-F64C-4764-A322-F3F5EB9A2727}" type="presParOf" srcId="{4B1328C3-DF07-4611-800A-65869A9399A7}" destId="{711D3C94-8F26-49CE-9845-8C6CE800D6D1}" srcOrd="0" destOrd="0" presId="urn:microsoft.com/office/officeart/2005/8/layout/chevron2"/>
    <dgm:cxn modelId="{CBDFA23F-48D8-47E1-9A54-0F26F2B23663}" type="presParOf" srcId="{4B1328C3-DF07-4611-800A-65869A9399A7}" destId="{BF8F88F4-B544-4220-A5AF-D371BCEB411B}" srcOrd="1" destOrd="0" presId="urn:microsoft.com/office/officeart/2005/8/layout/chevron2"/>
    <dgm:cxn modelId="{18BB1351-E4FF-4F84-B7F1-CE4431F02FA3}" type="presParOf" srcId="{1CFA8658-A34D-412F-A187-136C46739CA3}" destId="{EEF8DFC5-939D-48EB-AE43-4BB44085EEE2}" srcOrd="3" destOrd="0" presId="urn:microsoft.com/office/officeart/2005/8/layout/chevron2"/>
    <dgm:cxn modelId="{F98FAE21-DDA1-4B39-B447-9E32CFDA6B2B}" type="presParOf" srcId="{1CFA8658-A34D-412F-A187-136C46739CA3}" destId="{EFDE164B-1867-4300-B93F-34233F0571B8}" srcOrd="4" destOrd="0" presId="urn:microsoft.com/office/officeart/2005/8/layout/chevron2"/>
    <dgm:cxn modelId="{A1376903-D36B-4158-93CB-C5D19F292D90}" type="presParOf" srcId="{EFDE164B-1867-4300-B93F-34233F0571B8}" destId="{9BFFD1FC-9FA2-48CD-8BD0-A5DC7591AF8A}" srcOrd="0" destOrd="0" presId="urn:microsoft.com/office/officeart/2005/8/layout/chevron2"/>
    <dgm:cxn modelId="{85538071-86D4-4730-8DB4-CB4939523CE6}" type="presParOf" srcId="{EFDE164B-1867-4300-B93F-34233F0571B8}" destId="{BDE47587-D0E0-4834-A112-3F1A935B4B18}" srcOrd="1" destOrd="0" presId="urn:microsoft.com/office/officeart/2005/8/layout/chevron2"/>
    <dgm:cxn modelId="{D5E33F91-8614-43E9-980C-79EE4447A90B}" type="presParOf" srcId="{1CFA8658-A34D-412F-A187-136C46739CA3}" destId="{82E9A9CC-47A7-408B-960E-9B3FDE11B234}" srcOrd="5" destOrd="0" presId="urn:microsoft.com/office/officeart/2005/8/layout/chevron2"/>
    <dgm:cxn modelId="{6B4F9DB0-24CE-45E0-9E96-D82743DFA47E}" type="presParOf" srcId="{1CFA8658-A34D-412F-A187-136C46739CA3}" destId="{58ADBEC2-E764-47B1-BB75-DF84B51847B9}" srcOrd="6" destOrd="0" presId="urn:microsoft.com/office/officeart/2005/8/layout/chevron2"/>
    <dgm:cxn modelId="{AE2059E9-D031-4334-9135-E7DB6545F1B8}" type="presParOf" srcId="{58ADBEC2-E764-47B1-BB75-DF84B51847B9}" destId="{5CD906FA-28C7-4872-9E74-67095FDCE06C}" srcOrd="0" destOrd="0" presId="urn:microsoft.com/office/officeart/2005/8/layout/chevron2"/>
    <dgm:cxn modelId="{03779472-F447-470C-B87A-9C252CB3C637}" type="presParOf" srcId="{58ADBEC2-E764-47B1-BB75-DF84B51847B9}" destId="{F7673F7E-29EE-42DD-B217-91DF47F72B4E}" srcOrd="1" destOrd="0" presId="urn:microsoft.com/office/officeart/2005/8/layout/chevron2"/>
    <dgm:cxn modelId="{F7059994-6217-49C8-A720-3C6D0FFCE1D6}" type="presParOf" srcId="{1CFA8658-A34D-412F-A187-136C46739CA3}" destId="{F610DEB0-0244-43F7-9FFC-894BC9459726}" srcOrd="7" destOrd="0" presId="urn:microsoft.com/office/officeart/2005/8/layout/chevron2"/>
    <dgm:cxn modelId="{2DB3A108-03BD-419E-B99C-A296CF409C4D}" type="presParOf" srcId="{1CFA8658-A34D-412F-A187-136C46739CA3}" destId="{2AD3B37F-4654-4101-B909-21790CC08BFC}" srcOrd="8" destOrd="0" presId="urn:microsoft.com/office/officeart/2005/8/layout/chevron2"/>
    <dgm:cxn modelId="{2D330C5F-5211-49E2-A4E3-552E351D3BDD}" type="presParOf" srcId="{2AD3B37F-4654-4101-B909-21790CC08BFC}" destId="{C094ABD3-FA7C-4441-822C-42353C071D8F}" srcOrd="0" destOrd="0" presId="urn:microsoft.com/office/officeart/2005/8/layout/chevron2"/>
    <dgm:cxn modelId="{BAF73E3C-2BE5-4A88-9922-E063740536CB}" type="presParOf" srcId="{2AD3B37F-4654-4101-B909-21790CC08BFC}" destId="{D7C17F8F-6CB3-4547-B8F6-C22BC0A50A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34D3C3-DD12-4FCB-8B77-4989A3369F81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3424BF2-19E4-46CB-AE99-938A506B322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400" b="1" i="0"/>
            <a:t>1. Itinerarios personalizados de aprendizaje:</a:t>
          </a:r>
          <a:endParaRPr lang="en-US" sz="2400"/>
        </a:p>
      </dgm:t>
    </dgm:pt>
    <dgm:pt modelId="{88A8E01D-8DFF-44E2-9F0C-92A42400603D}" type="parTrans" cxnId="{2FA2FC1E-5104-4335-92B2-DD29F8AB331E}">
      <dgm:prSet/>
      <dgm:spPr/>
      <dgm:t>
        <a:bodyPr/>
        <a:lstStyle/>
        <a:p>
          <a:endParaRPr lang="en-US" sz="3200"/>
        </a:p>
      </dgm:t>
    </dgm:pt>
    <dgm:pt modelId="{07FC74FF-06FB-4FA5-9EEB-58B08D2DE419}" type="sibTrans" cxnId="{2FA2FC1E-5104-4335-92B2-DD29F8AB331E}">
      <dgm:prSet/>
      <dgm:spPr/>
      <dgm:t>
        <a:bodyPr/>
        <a:lstStyle/>
        <a:p>
          <a:endParaRPr lang="en-US" sz="3200"/>
        </a:p>
      </dgm:t>
    </dgm:pt>
    <dgm:pt modelId="{FCA968F5-4312-4066-AAC1-D237DE8F70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i="0" dirty="0"/>
            <a:t>Ofrecer recursos complementarios y materiales de aprendizaje personalizados.</a:t>
          </a:r>
          <a:endParaRPr lang="en-US" sz="1800" dirty="0"/>
        </a:p>
      </dgm:t>
    </dgm:pt>
    <dgm:pt modelId="{A01F3C4B-1611-41BC-8045-A05E1D88DCDC}" type="parTrans" cxnId="{2D4CFD10-0AFA-43D4-A5C5-ED7ED6147DBF}">
      <dgm:prSet/>
      <dgm:spPr/>
      <dgm:t>
        <a:bodyPr/>
        <a:lstStyle/>
        <a:p>
          <a:endParaRPr lang="en-US" sz="3200"/>
        </a:p>
      </dgm:t>
    </dgm:pt>
    <dgm:pt modelId="{5DF52C10-7225-4F09-9243-B18BA848D4B3}" type="sibTrans" cxnId="{2D4CFD10-0AFA-43D4-A5C5-ED7ED6147DBF}">
      <dgm:prSet/>
      <dgm:spPr/>
      <dgm:t>
        <a:bodyPr/>
        <a:lstStyle/>
        <a:p>
          <a:endParaRPr lang="en-US" sz="3200"/>
        </a:p>
      </dgm:t>
    </dgm:pt>
    <dgm:pt modelId="{43ECCB08-7C1A-45C5-828C-3ED6C9675D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i="0"/>
            <a:t>Adaptarse a los distintos ritmos y preferencias de aprendizaje.</a:t>
          </a:r>
          <a:endParaRPr lang="en-US" sz="1800"/>
        </a:p>
      </dgm:t>
    </dgm:pt>
    <dgm:pt modelId="{057A9F9F-5F10-4B0A-A20C-AD0DBC5FB0C3}" type="parTrans" cxnId="{B0980F0B-622A-4159-A50A-6CF6C0231484}">
      <dgm:prSet/>
      <dgm:spPr/>
      <dgm:t>
        <a:bodyPr/>
        <a:lstStyle/>
        <a:p>
          <a:endParaRPr lang="en-US" sz="3200"/>
        </a:p>
      </dgm:t>
    </dgm:pt>
    <dgm:pt modelId="{0E8BE832-0E13-42CD-9B58-98B573E57CB2}" type="sibTrans" cxnId="{B0980F0B-622A-4159-A50A-6CF6C0231484}">
      <dgm:prSet/>
      <dgm:spPr/>
      <dgm:t>
        <a:bodyPr/>
        <a:lstStyle/>
        <a:p>
          <a:endParaRPr lang="en-US" sz="3200"/>
        </a:p>
      </dgm:t>
    </dgm:pt>
    <dgm:pt modelId="{51312FFE-D061-4124-9A11-21AC837F140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400" b="1" i="0"/>
            <a:t>2. Entorno de aprendizaje colaborativo:</a:t>
          </a:r>
          <a:endParaRPr lang="en-US" sz="2400"/>
        </a:p>
      </dgm:t>
    </dgm:pt>
    <dgm:pt modelId="{AC45DC70-72B1-4852-8659-70BB0E46E171}" type="parTrans" cxnId="{50B5E889-0B83-4EDE-A34F-D65FDE2915EA}">
      <dgm:prSet/>
      <dgm:spPr/>
      <dgm:t>
        <a:bodyPr/>
        <a:lstStyle/>
        <a:p>
          <a:endParaRPr lang="en-US" sz="3200"/>
        </a:p>
      </dgm:t>
    </dgm:pt>
    <dgm:pt modelId="{09BA1CF0-0F00-44B5-8F89-9EFFFFB9EFAF}" type="sibTrans" cxnId="{50B5E889-0B83-4EDE-A34F-D65FDE2915EA}">
      <dgm:prSet/>
      <dgm:spPr/>
      <dgm:t>
        <a:bodyPr/>
        <a:lstStyle/>
        <a:p>
          <a:endParaRPr lang="en-US" sz="3200"/>
        </a:p>
      </dgm:t>
    </dgm:pt>
    <dgm:pt modelId="{153DCAA9-5BAB-4545-9BF4-68B278538CE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i="0"/>
            <a:t>Fomentar la enseñanza entre iguales, los proyectos en grupo y los mecanismos de retroalimentación entre iguales.</a:t>
          </a:r>
          <a:endParaRPr lang="en-US" sz="1800"/>
        </a:p>
      </dgm:t>
    </dgm:pt>
    <dgm:pt modelId="{1FE17E0C-BEB7-442A-8101-BBEDAA62C658}" type="parTrans" cxnId="{A6C4EBB8-0DD6-4F87-8EBF-6A0C77F450BB}">
      <dgm:prSet/>
      <dgm:spPr/>
      <dgm:t>
        <a:bodyPr/>
        <a:lstStyle/>
        <a:p>
          <a:endParaRPr lang="en-US" sz="3200"/>
        </a:p>
      </dgm:t>
    </dgm:pt>
    <dgm:pt modelId="{7FD05EF9-756A-43C7-B856-85FE90554422}" type="sibTrans" cxnId="{A6C4EBB8-0DD6-4F87-8EBF-6A0C77F450BB}">
      <dgm:prSet/>
      <dgm:spPr/>
      <dgm:t>
        <a:bodyPr/>
        <a:lstStyle/>
        <a:p>
          <a:endParaRPr lang="en-US" sz="3200"/>
        </a:p>
      </dgm:t>
    </dgm:pt>
    <dgm:pt modelId="{7CBDD332-9141-4DA9-B75E-9BA55EFFF4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i="0"/>
            <a:t>Promover la participación activa de los estudiantes y el apoyo mutuo.</a:t>
          </a:r>
          <a:endParaRPr lang="en-US" sz="1800"/>
        </a:p>
      </dgm:t>
    </dgm:pt>
    <dgm:pt modelId="{A9E90118-B550-4537-8B20-085D0B446F23}" type="parTrans" cxnId="{AE6DD463-4044-44B9-B85B-5B056BEED571}">
      <dgm:prSet/>
      <dgm:spPr/>
      <dgm:t>
        <a:bodyPr/>
        <a:lstStyle/>
        <a:p>
          <a:endParaRPr lang="en-US" sz="3200"/>
        </a:p>
      </dgm:t>
    </dgm:pt>
    <dgm:pt modelId="{A480BDF8-35DD-4703-A819-763A3F291233}" type="sibTrans" cxnId="{AE6DD463-4044-44B9-B85B-5B056BEED571}">
      <dgm:prSet/>
      <dgm:spPr/>
      <dgm:t>
        <a:bodyPr/>
        <a:lstStyle/>
        <a:p>
          <a:endParaRPr lang="en-US" sz="3200"/>
        </a:p>
      </dgm:t>
    </dgm:pt>
    <dgm:pt modelId="{AA41E4E2-873F-4679-BF7C-42F1920D535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400" b="1" i="0"/>
            <a:t>3. Reflexión y metacognición:</a:t>
          </a:r>
          <a:endParaRPr lang="en-US" sz="2400"/>
        </a:p>
      </dgm:t>
    </dgm:pt>
    <dgm:pt modelId="{A14CEBD4-15A8-4856-BE6A-FBF0BDBCE022}" type="parTrans" cxnId="{C284DFE3-0B45-4BCD-B32E-558C685BA604}">
      <dgm:prSet/>
      <dgm:spPr/>
      <dgm:t>
        <a:bodyPr/>
        <a:lstStyle/>
        <a:p>
          <a:endParaRPr lang="en-US" sz="3200"/>
        </a:p>
      </dgm:t>
    </dgm:pt>
    <dgm:pt modelId="{CCAECE38-038E-435C-A35F-69C63424B7D0}" type="sibTrans" cxnId="{C284DFE3-0B45-4BCD-B32E-558C685BA604}">
      <dgm:prSet/>
      <dgm:spPr/>
      <dgm:t>
        <a:bodyPr/>
        <a:lstStyle/>
        <a:p>
          <a:endParaRPr lang="en-US" sz="3200"/>
        </a:p>
      </dgm:t>
    </dgm:pt>
    <dgm:pt modelId="{DD35CC2F-94BB-47A4-BCBF-041D65B10A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i="0"/>
            <a:t>Incorporar oportunidades para la reflexión y la autoevaluación.</a:t>
          </a:r>
          <a:endParaRPr lang="en-US" sz="1800"/>
        </a:p>
      </dgm:t>
    </dgm:pt>
    <dgm:pt modelId="{A67B2070-9D26-4FE1-B65B-EF72AA5D8233}" type="parTrans" cxnId="{DEFD4C65-4313-4AD9-85CA-3B02BF51F046}">
      <dgm:prSet/>
      <dgm:spPr/>
      <dgm:t>
        <a:bodyPr/>
        <a:lstStyle/>
        <a:p>
          <a:endParaRPr lang="en-US" sz="3200"/>
        </a:p>
      </dgm:t>
    </dgm:pt>
    <dgm:pt modelId="{E718D349-CA87-4C54-A980-E8169E2BF95F}" type="sibTrans" cxnId="{DEFD4C65-4313-4AD9-85CA-3B02BF51F046}">
      <dgm:prSet/>
      <dgm:spPr/>
      <dgm:t>
        <a:bodyPr/>
        <a:lstStyle/>
        <a:p>
          <a:endParaRPr lang="en-US" sz="3200"/>
        </a:p>
      </dgm:t>
    </dgm:pt>
    <dgm:pt modelId="{781EEDF1-05C1-4BFB-8A4E-491915C882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i="0"/>
            <a:t>Fomentar las habilidades de autorregulación y el seguimiento del progreso del aprendizaje.</a:t>
          </a:r>
          <a:endParaRPr lang="en-US" sz="1800"/>
        </a:p>
      </dgm:t>
    </dgm:pt>
    <dgm:pt modelId="{E2CD7224-C273-4747-B8F9-DF2EE133B5B3}" type="parTrans" cxnId="{860F3A0A-33A9-4D4B-B033-DD81672D1B39}">
      <dgm:prSet/>
      <dgm:spPr/>
      <dgm:t>
        <a:bodyPr/>
        <a:lstStyle/>
        <a:p>
          <a:endParaRPr lang="en-US" sz="3200"/>
        </a:p>
      </dgm:t>
    </dgm:pt>
    <dgm:pt modelId="{3D48B2AA-C499-4E8A-B5C9-B5C4F7D54CD7}" type="sibTrans" cxnId="{860F3A0A-33A9-4D4B-B033-DD81672D1B39}">
      <dgm:prSet/>
      <dgm:spPr/>
      <dgm:t>
        <a:bodyPr/>
        <a:lstStyle/>
        <a:p>
          <a:endParaRPr lang="en-US" sz="3200"/>
        </a:p>
      </dgm:t>
    </dgm:pt>
    <dgm:pt modelId="{145E3A2E-AE22-4141-963F-F399C51A6FAB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400" b="1" i="0"/>
            <a:t>4. Desarrollo profesional continuo:</a:t>
          </a:r>
          <a:endParaRPr lang="en-US" sz="2400"/>
        </a:p>
      </dgm:t>
    </dgm:pt>
    <dgm:pt modelId="{BBC9339C-F645-43B8-8206-D77BF807B011}" type="parTrans" cxnId="{C51BA1CD-7030-4943-B465-5C1B54A1C424}">
      <dgm:prSet/>
      <dgm:spPr/>
      <dgm:t>
        <a:bodyPr/>
        <a:lstStyle/>
        <a:p>
          <a:endParaRPr lang="en-US" sz="3200"/>
        </a:p>
      </dgm:t>
    </dgm:pt>
    <dgm:pt modelId="{8D32835A-B321-4825-987A-A268402ED693}" type="sibTrans" cxnId="{C51BA1CD-7030-4943-B465-5C1B54A1C424}">
      <dgm:prSet/>
      <dgm:spPr/>
      <dgm:t>
        <a:bodyPr/>
        <a:lstStyle/>
        <a:p>
          <a:endParaRPr lang="en-US" sz="3200"/>
        </a:p>
      </dgm:t>
    </dgm:pt>
    <dgm:pt modelId="{32DE93EF-40AC-4F24-9CD6-04F05F161B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/>
            <a:t>Impartir talleres de formación y tutoría entre iguales para instructores.</a:t>
          </a:r>
          <a:endParaRPr lang="en-US" sz="1800"/>
        </a:p>
      </dgm:t>
    </dgm:pt>
    <dgm:pt modelId="{4ECEF856-E6C5-4A1A-9A4C-DD257BD251C7}" type="parTrans" cxnId="{25DB9ABA-8937-478E-8135-FE6BBFC331AD}">
      <dgm:prSet/>
      <dgm:spPr/>
      <dgm:t>
        <a:bodyPr/>
        <a:lstStyle/>
        <a:p>
          <a:endParaRPr lang="en-US" sz="3200"/>
        </a:p>
      </dgm:t>
    </dgm:pt>
    <dgm:pt modelId="{AF4150B2-9831-4DD0-B15A-1666337F1880}" type="sibTrans" cxnId="{25DB9ABA-8937-478E-8135-FE6BBFC331AD}">
      <dgm:prSet/>
      <dgm:spPr/>
      <dgm:t>
        <a:bodyPr/>
        <a:lstStyle/>
        <a:p>
          <a:endParaRPr lang="en-US" sz="3200"/>
        </a:p>
      </dgm:t>
    </dgm:pt>
    <dgm:pt modelId="{8397EB1B-36EF-4504-9A1D-3A24C7D023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i="0"/>
            <a:t>Mejorar las habilidades pedagógicas y la competencia técnica en flipped learning.</a:t>
          </a:r>
          <a:endParaRPr lang="en-US" sz="1800"/>
        </a:p>
      </dgm:t>
    </dgm:pt>
    <dgm:pt modelId="{C94716DE-1F68-41CE-891C-BF9E38A378AD}" type="parTrans" cxnId="{1E39D745-2645-479F-8612-A6C3CF2015A0}">
      <dgm:prSet/>
      <dgm:spPr/>
      <dgm:t>
        <a:bodyPr/>
        <a:lstStyle/>
        <a:p>
          <a:endParaRPr lang="en-US" sz="3200"/>
        </a:p>
      </dgm:t>
    </dgm:pt>
    <dgm:pt modelId="{D62E2719-C8AE-430B-940F-24D5083CE502}" type="sibTrans" cxnId="{1E39D745-2645-479F-8612-A6C3CF2015A0}">
      <dgm:prSet/>
      <dgm:spPr/>
      <dgm:t>
        <a:bodyPr/>
        <a:lstStyle/>
        <a:p>
          <a:endParaRPr lang="en-US" sz="3200"/>
        </a:p>
      </dgm:t>
    </dgm:pt>
    <dgm:pt modelId="{2194B260-708A-4319-99FF-E5F2104F1E2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400" b="1"/>
            <a:t>5. </a:t>
          </a:r>
          <a:r>
            <a:rPr lang="en-GB" sz="2400" b="1" i="0"/>
            <a:t>Evaluación y mejora continua:</a:t>
          </a:r>
          <a:endParaRPr lang="en-US" sz="2400"/>
        </a:p>
      </dgm:t>
    </dgm:pt>
    <dgm:pt modelId="{CEC3C993-19ED-43C6-8667-3585C7C6E90F}" type="parTrans" cxnId="{CF48812F-1608-4180-92B4-38E95F3515C7}">
      <dgm:prSet/>
      <dgm:spPr/>
      <dgm:t>
        <a:bodyPr/>
        <a:lstStyle/>
        <a:p>
          <a:endParaRPr lang="en-US" sz="3200"/>
        </a:p>
      </dgm:t>
    </dgm:pt>
    <dgm:pt modelId="{ED96706E-64DF-4332-A0BE-077D5D86D3E4}" type="sibTrans" cxnId="{CF48812F-1608-4180-92B4-38E95F3515C7}">
      <dgm:prSet/>
      <dgm:spPr/>
      <dgm:t>
        <a:bodyPr/>
        <a:lstStyle/>
        <a:p>
          <a:endParaRPr lang="en-US" sz="3200"/>
        </a:p>
      </dgm:t>
    </dgm:pt>
    <dgm:pt modelId="{54EE2944-1D32-465B-97C1-2F193B6EE8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i="0"/>
            <a:t>Recoger las opiniones de estudiantes y profesores.</a:t>
          </a:r>
          <a:endParaRPr lang="en-US" sz="1800"/>
        </a:p>
      </dgm:t>
    </dgm:pt>
    <dgm:pt modelId="{F97CF077-A10E-4C18-B185-5712D445FF4C}" type="parTrans" cxnId="{C39022BE-156D-4336-9F68-725DBCD89B78}">
      <dgm:prSet/>
      <dgm:spPr/>
      <dgm:t>
        <a:bodyPr/>
        <a:lstStyle/>
        <a:p>
          <a:endParaRPr lang="en-US" sz="3200"/>
        </a:p>
      </dgm:t>
    </dgm:pt>
    <dgm:pt modelId="{D77BA2E2-83B9-416C-9083-97F8A2A7BFD8}" type="sibTrans" cxnId="{C39022BE-156D-4336-9F68-725DBCD89B78}">
      <dgm:prSet/>
      <dgm:spPr/>
      <dgm:t>
        <a:bodyPr/>
        <a:lstStyle/>
        <a:p>
          <a:endParaRPr lang="en-US" sz="3200"/>
        </a:p>
      </dgm:t>
    </dgm:pt>
    <dgm:pt modelId="{64E008BE-9014-4BE2-BA41-FF6B93E3CA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i="0"/>
            <a:t>Utilizar el análisis de datos para evaluar los resultados del aprendizaje y perfeccionar las prácticas.</a:t>
          </a:r>
          <a:endParaRPr lang="en-US" sz="1800"/>
        </a:p>
      </dgm:t>
    </dgm:pt>
    <dgm:pt modelId="{AB80DC57-DB2D-4F81-B3F1-986833087212}" type="parTrans" cxnId="{50A2D8C6-653D-45E1-8777-C5B2146115A2}">
      <dgm:prSet/>
      <dgm:spPr/>
      <dgm:t>
        <a:bodyPr/>
        <a:lstStyle/>
        <a:p>
          <a:endParaRPr lang="en-US" sz="3200"/>
        </a:p>
      </dgm:t>
    </dgm:pt>
    <dgm:pt modelId="{F6AA46E8-A534-49FE-B0CD-2211EFE00F16}" type="sibTrans" cxnId="{50A2D8C6-653D-45E1-8777-C5B2146115A2}">
      <dgm:prSet/>
      <dgm:spPr/>
      <dgm:t>
        <a:bodyPr/>
        <a:lstStyle/>
        <a:p>
          <a:endParaRPr lang="en-US" sz="3200"/>
        </a:p>
      </dgm:t>
    </dgm:pt>
    <dgm:pt modelId="{89A10184-563C-4D51-9DD0-2BB881CCD754}" type="pres">
      <dgm:prSet presAssocID="{8834D3C3-DD12-4FCB-8B77-4989A3369F81}" presName="root" presStyleCnt="0">
        <dgm:presLayoutVars>
          <dgm:dir/>
          <dgm:resizeHandles val="exact"/>
        </dgm:presLayoutVars>
      </dgm:prSet>
      <dgm:spPr/>
    </dgm:pt>
    <dgm:pt modelId="{C14A98EA-FD51-4FB7-8AE6-DB32D95A614B}" type="pres">
      <dgm:prSet presAssocID="{73424BF2-19E4-46CB-AE99-938A506B3220}" presName="compNode" presStyleCnt="0"/>
      <dgm:spPr/>
    </dgm:pt>
    <dgm:pt modelId="{D9E6D9C4-6102-48E6-857A-2A773BCC97B5}" type="pres">
      <dgm:prSet presAssocID="{73424BF2-19E4-46CB-AE99-938A506B322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4591FAB-40C2-4EFC-9F73-F360CF981BF2}" type="pres">
      <dgm:prSet presAssocID="{73424BF2-19E4-46CB-AE99-938A506B3220}" presName="iconSpace" presStyleCnt="0"/>
      <dgm:spPr/>
    </dgm:pt>
    <dgm:pt modelId="{C53410B0-E23A-4761-9B14-B495E5D55AB7}" type="pres">
      <dgm:prSet presAssocID="{73424BF2-19E4-46CB-AE99-938A506B3220}" presName="parTx" presStyleLbl="revTx" presStyleIdx="0" presStyleCnt="10">
        <dgm:presLayoutVars>
          <dgm:chMax val="0"/>
          <dgm:chPref val="0"/>
        </dgm:presLayoutVars>
      </dgm:prSet>
      <dgm:spPr/>
    </dgm:pt>
    <dgm:pt modelId="{DEA7B8DF-79EF-433E-9756-4EA743538A65}" type="pres">
      <dgm:prSet presAssocID="{73424BF2-19E4-46CB-AE99-938A506B3220}" presName="txSpace" presStyleCnt="0"/>
      <dgm:spPr/>
    </dgm:pt>
    <dgm:pt modelId="{F854D928-122C-4D18-B60F-6927B058B2C6}" type="pres">
      <dgm:prSet presAssocID="{73424BF2-19E4-46CB-AE99-938A506B3220}" presName="desTx" presStyleLbl="revTx" presStyleIdx="1" presStyleCnt="10">
        <dgm:presLayoutVars/>
      </dgm:prSet>
      <dgm:spPr/>
    </dgm:pt>
    <dgm:pt modelId="{E9B8AB42-3985-4B2A-ADFC-15EE91F3EBC1}" type="pres">
      <dgm:prSet presAssocID="{07FC74FF-06FB-4FA5-9EEB-58B08D2DE419}" presName="sibTrans" presStyleCnt="0"/>
      <dgm:spPr/>
    </dgm:pt>
    <dgm:pt modelId="{D7404051-220A-4727-9EE7-5F074F5B18DA}" type="pres">
      <dgm:prSet presAssocID="{51312FFE-D061-4124-9A11-21AC837F1406}" presName="compNode" presStyleCnt="0"/>
      <dgm:spPr/>
    </dgm:pt>
    <dgm:pt modelId="{2FC8E858-6911-4AF7-A996-C4C15390B724}" type="pres">
      <dgm:prSet presAssocID="{51312FFE-D061-4124-9A11-21AC837F140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933CB3AD-C002-448B-BA57-EE1F55830AB5}" type="pres">
      <dgm:prSet presAssocID="{51312FFE-D061-4124-9A11-21AC837F1406}" presName="iconSpace" presStyleCnt="0"/>
      <dgm:spPr/>
    </dgm:pt>
    <dgm:pt modelId="{A29272C3-4E68-41F0-9D44-7C0D438ADA85}" type="pres">
      <dgm:prSet presAssocID="{51312FFE-D061-4124-9A11-21AC837F1406}" presName="parTx" presStyleLbl="revTx" presStyleIdx="2" presStyleCnt="10">
        <dgm:presLayoutVars>
          <dgm:chMax val="0"/>
          <dgm:chPref val="0"/>
        </dgm:presLayoutVars>
      </dgm:prSet>
      <dgm:spPr/>
    </dgm:pt>
    <dgm:pt modelId="{DD743F98-FAAD-4480-BE45-F8AC06767B20}" type="pres">
      <dgm:prSet presAssocID="{51312FFE-D061-4124-9A11-21AC837F1406}" presName="txSpace" presStyleCnt="0"/>
      <dgm:spPr/>
    </dgm:pt>
    <dgm:pt modelId="{48D44A27-9DC8-4EB9-8C3C-84E329BF9D42}" type="pres">
      <dgm:prSet presAssocID="{51312FFE-D061-4124-9A11-21AC837F1406}" presName="desTx" presStyleLbl="revTx" presStyleIdx="3" presStyleCnt="10">
        <dgm:presLayoutVars/>
      </dgm:prSet>
      <dgm:spPr/>
    </dgm:pt>
    <dgm:pt modelId="{4829A8FA-EED3-4B12-B217-83D1B2B37CEC}" type="pres">
      <dgm:prSet presAssocID="{09BA1CF0-0F00-44B5-8F89-9EFFFFB9EFAF}" presName="sibTrans" presStyleCnt="0"/>
      <dgm:spPr/>
    </dgm:pt>
    <dgm:pt modelId="{6BAB9157-2572-48EA-BD36-1DB4701D077A}" type="pres">
      <dgm:prSet presAssocID="{AA41E4E2-873F-4679-BF7C-42F1920D535A}" presName="compNode" presStyleCnt="0"/>
      <dgm:spPr/>
    </dgm:pt>
    <dgm:pt modelId="{14C140F8-6C36-431A-A458-B9604F6639C7}" type="pres">
      <dgm:prSet presAssocID="{AA41E4E2-873F-4679-BF7C-42F1920D535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59E3AE85-F83B-4FC6-8EC4-397F8D01F982}" type="pres">
      <dgm:prSet presAssocID="{AA41E4E2-873F-4679-BF7C-42F1920D535A}" presName="iconSpace" presStyleCnt="0"/>
      <dgm:spPr/>
    </dgm:pt>
    <dgm:pt modelId="{0B6A76C1-2D42-4503-8DAA-DE465B9DD01F}" type="pres">
      <dgm:prSet presAssocID="{AA41E4E2-873F-4679-BF7C-42F1920D535A}" presName="parTx" presStyleLbl="revTx" presStyleIdx="4" presStyleCnt="10">
        <dgm:presLayoutVars>
          <dgm:chMax val="0"/>
          <dgm:chPref val="0"/>
        </dgm:presLayoutVars>
      </dgm:prSet>
      <dgm:spPr/>
    </dgm:pt>
    <dgm:pt modelId="{882A60BD-C945-4632-A4AE-BB91E9273D71}" type="pres">
      <dgm:prSet presAssocID="{AA41E4E2-873F-4679-BF7C-42F1920D535A}" presName="txSpace" presStyleCnt="0"/>
      <dgm:spPr/>
    </dgm:pt>
    <dgm:pt modelId="{492AAF49-B119-44F7-89E9-9CE1D3D3B510}" type="pres">
      <dgm:prSet presAssocID="{AA41E4E2-873F-4679-BF7C-42F1920D535A}" presName="desTx" presStyleLbl="revTx" presStyleIdx="5" presStyleCnt="10">
        <dgm:presLayoutVars/>
      </dgm:prSet>
      <dgm:spPr/>
    </dgm:pt>
    <dgm:pt modelId="{769EF814-D5F2-46F1-A472-44CB18578F9E}" type="pres">
      <dgm:prSet presAssocID="{CCAECE38-038E-435C-A35F-69C63424B7D0}" presName="sibTrans" presStyleCnt="0"/>
      <dgm:spPr/>
    </dgm:pt>
    <dgm:pt modelId="{BF4446F4-E585-4F71-81C4-34F8C2542400}" type="pres">
      <dgm:prSet presAssocID="{145E3A2E-AE22-4141-963F-F399C51A6FAB}" presName="compNode" presStyleCnt="0"/>
      <dgm:spPr/>
    </dgm:pt>
    <dgm:pt modelId="{63ABE765-231A-4815-942B-46FD43B5ACC5}" type="pres">
      <dgm:prSet presAssocID="{145E3A2E-AE22-4141-963F-F399C51A6FA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005C73CD-3E0B-486A-B77B-B707D0ED58A6}" type="pres">
      <dgm:prSet presAssocID="{145E3A2E-AE22-4141-963F-F399C51A6FAB}" presName="iconSpace" presStyleCnt="0"/>
      <dgm:spPr/>
    </dgm:pt>
    <dgm:pt modelId="{E270D431-94E7-44DD-82D3-1ED4249C5C6C}" type="pres">
      <dgm:prSet presAssocID="{145E3A2E-AE22-4141-963F-F399C51A6FAB}" presName="parTx" presStyleLbl="revTx" presStyleIdx="6" presStyleCnt="10">
        <dgm:presLayoutVars>
          <dgm:chMax val="0"/>
          <dgm:chPref val="0"/>
        </dgm:presLayoutVars>
      </dgm:prSet>
      <dgm:spPr/>
    </dgm:pt>
    <dgm:pt modelId="{3130CA6F-5ED4-4E11-8311-A6B235B30B36}" type="pres">
      <dgm:prSet presAssocID="{145E3A2E-AE22-4141-963F-F399C51A6FAB}" presName="txSpace" presStyleCnt="0"/>
      <dgm:spPr/>
    </dgm:pt>
    <dgm:pt modelId="{42144339-F80A-4CFE-AF35-84226ED10BC8}" type="pres">
      <dgm:prSet presAssocID="{145E3A2E-AE22-4141-963F-F399C51A6FAB}" presName="desTx" presStyleLbl="revTx" presStyleIdx="7" presStyleCnt="10">
        <dgm:presLayoutVars/>
      </dgm:prSet>
      <dgm:spPr/>
    </dgm:pt>
    <dgm:pt modelId="{C29E10F7-39BD-46FD-AAA5-313CA454583F}" type="pres">
      <dgm:prSet presAssocID="{8D32835A-B321-4825-987A-A268402ED693}" presName="sibTrans" presStyleCnt="0"/>
      <dgm:spPr/>
    </dgm:pt>
    <dgm:pt modelId="{F64A2A88-FD86-4575-8CC8-26352C96463C}" type="pres">
      <dgm:prSet presAssocID="{2194B260-708A-4319-99FF-E5F2104F1E2E}" presName="compNode" presStyleCnt="0"/>
      <dgm:spPr/>
    </dgm:pt>
    <dgm:pt modelId="{AF7946FF-BA61-45E7-9B9C-45BA507E4DE2}" type="pres">
      <dgm:prSet presAssocID="{2194B260-708A-4319-99FF-E5F2104F1E2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2A7F6C44-3530-4E42-8C7C-5A9F26F67BBB}" type="pres">
      <dgm:prSet presAssocID="{2194B260-708A-4319-99FF-E5F2104F1E2E}" presName="iconSpace" presStyleCnt="0"/>
      <dgm:spPr/>
    </dgm:pt>
    <dgm:pt modelId="{65CADE6F-0959-4513-B932-6D040003AB56}" type="pres">
      <dgm:prSet presAssocID="{2194B260-708A-4319-99FF-E5F2104F1E2E}" presName="parTx" presStyleLbl="revTx" presStyleIdx="8" presStyleCnt="10">
        <dgm:presLayoutVars>
          <dgm:chMax val="0"/>
          <dgm:chPref val="0"/>
        </dgm:presLayoutVars>
      </dgm:prSet>
      <dgm:spPr/>
    </dgm:pt>
    <dgm:pt modelId="{940F9340-6234-4ECC-9E79-823CF365B509}" type="pres">
      <dgm:prSet presAssocID="{2194B260-708A-4319-99FF-E5F2104F1E2E}" presName="txSpace" presStyleCnt="0"/>
      <dgm:spPr/>
    </dgm:pt>
    <dgm:pt modelId="{765BD4E0-795A-4E1B-AC1C-9F36AD8EB4F2}" type="pres">
      <dgm:prSet presAssocID="{2194B260-708A-4319-99FF-E5F2104F1E2E}" presName="desTx" presStyleLbl="revTx" presStyleIdx="9" presStyleCnt="10">
        <dgm:presLayoutVars/>
      </dgm:prSet>
      <dgm:spPr/>
    </dgm:pt>
  </dgm:ptLst>
  <dgm:cxnLst>
    <dgm:cxn modelId="{C336AF04-7D4F-404C-B0C0-9FBB3F8693C7}" type="presOf" srcId="{145E3A2E-AE22-4141-963F-F399C51A6FAB}" destId="{E270D431-94E7-44DD-82D3-1ED4249C5C6C}" srcOrd="0" destOrd="0" presId="urn:microsoft.com/office/officeart/2018/5/layout/CenteredIconLabelDescriptionList"/>
    <dgm:cxn modelId="{860F3A0A-33A9-4D4B-B033-DD81672D1B39}" srcId="{AA41E4E2-873F-4679-BF7C-42F1920D535A}" destId="{781EEDF1-05C1-4BFB-8A4E-491915C882B6}" srcOrd="1" destOrd="0" parTransId="{E2CD7224-C273-4747-B8F9-DF2EE133B5B3}" sibTransId="{3D48B2AA-C499-4E8A-B5C9-B5C4F7D54CD7}"/>
    <dgm:cxn modelId="{B0980F0B-622A-4159-A50A-6CF6C0231484}" srcId="{73424BF2-19E4-46CB-AE99-938A506B3220}" destId="{43ECCB08-7C1A-45C5-828C-3ED6C9675DB6}" srcOrd="1" destOrd="0" parTransId="{057A9F9F-5F10-4B0A-A20C-AD0DBC5FB0C3}" sibTransId="{0E8BE832-0E13-42CD-9B58-98B573E57CB2}"/>
    <dgm:cxn modelId="{2CBFDE0B-22FD-4045-ACE2-98CA450B21B1}" type="presOf" srcId="{73424BF2-19E4-46CB-AE99-938A506B3220}" destId="{C53410B0-E23A-4761-9B14-B495E5D55AB7}" srcOrd="0" destOrd="0" presId="urn:microsoft.com/office/officeart/2018/5/layout/CenteredIconLabelDescriptionList"/>
    <dgm:cxn modelId="{2D4CFD10-0AFA-43D4-A5C5-ED7ED6147DBF}" srcId="{73424BF2-19E4-46CB-AE99-938A506B3220}" destId="{FCA968F5-4312-4066-AAC1-D237DE8F70A6}" srcOrd="0" destOrd="0" parTransId="{A01F3C4B-1611-41BC-8045-A05E1D88DCDC}" sibTransId="{5DF52C10-7225-4F09-9243-B18BA848D4B3}"/>
    <dgm:cxn modelId="{342A151E-3B6D-4863-83B5-F2BA1BE7DB20}" type="presOf" srcId="{153DCAA9-5BAB-4545-9BF4-68B278538CEA}" destId="{48D44A27-9DC8-4EB9-8C3C-84E329BF9D42}" srcOrd="0" destOrd="0" presId="urn:microsoft.com/office/officeart/2018/5/layout/CenteredIconLabelDescriptionList"/>
    <dgm:cxn modelId="{2FA2FC1E-5104-4335-92B2-DD29F8AB331E}" srcId="{8834D3C3-DD12-4FCB-8B77-4989A3369F81}" destId="{73424BF2-19E4-46CB-AE99-938A506B3220}" srcOrd="0" destOrd="0" parTransId="{88A8E01D-8DFF-44E2-9F0C-92A42400603D}" sibTransId="{07FC74FF-06FB-4FA5-9EEB-58B08D2DE419}"/>
    <dgm:cxn modelId="{CF48812F-1608-4180-92B4-38E95F3515C7}" srcId="{8834D3C3-DD12-4FCB-8B77-4989A3369F81}" destId="{2194B260-708A-4319-99FF-E5F2104F1E2E}" srcOrd="4" destOrd="0" parTransId="{CEC3C993-19ED-43C6-8667-3585C7C6E90F}" sibTransId="{ED96706E-64DF-4332-A0BE-077D5D86D3E4}"/>
    <dgm:cxn modelId="{98364732-3992-42CC-86F3-B81BE37FDF71}" type="presOf" srcId="{54EE2944-1D32-465B-97C1-2F193B6EE8B3}" destId="{765BD4E0-795A-4E1B-AC1C-9F36AD8EB4F2}" srcOrd="0" destOrd="0" presId="urn:microsoft.com/office/officeart/2018/5/layout/CenteredIconLabelDescriptionList"/>
    <dgm:cxn modelId="{53057834-A473-40AA-8DF7-34E15B4F30C2}" type="presOf" srcId="{64E008BE-9014-4BE2-BA41-FF6B93E3CA86}" destId="{765BD4E0-795A-4E1B-AC1C-9F36AD8EB4F2}" srcOrd="0" destOrd="1" presId="urn:microsoft.com/office/officeart/2018/5/layout/CenteredIconLabelDescriptionList"/>
    <dgm:cxn modelId="{AE6DD463-4044-44B9-B85B-5B056BEED571}" srcId="{51312FFE-D061-4124-9A11-21AC837F1406}" destId="{7CBDD332-9141-4DA9-B75E-9BA55EFFF41E}" srcOrd="1" destOrd="0" parTransId="{A9E90118-B550-4537-8B20-085D0B446F23}" sibTransId="{A480BDF8-35DD-4703-A819-763A3F291233}"/>
    <dgm:cxn modelId="{DEFD4C65-4313-4AD9-85CA-3B02BF51F046}" srcId="{AA41E4E2-873F-4679-BF7C-42F1920D535A}" destId="{DD35CC2F-94BB-47A4-BCBF-041D65B10AEF}" srcOrd="0" destOrd="0" parTransId="{A67B2070-9D26-4FE1-B65B-EF72AA5D8233}" sibTransId="{E718D349-CA87-4C54-A980-E8169E2BF95F}"/>
    <dgm:cxn modelId="{1E39D745-2645-479F-8612-A6C3CF2015A0}" srcId="{145E3A2E-AE22-4141-963F-F399C51A6FAB}" destId="{8397EB1B-36EF-4504-9A1D-3A24C7D02306}" srcOrd="1" destOrd="0" parTransId="{C94716DE-1F68-41CE-891C-BF9E38A378AD}" sibTransId="{D62E2719-C8AE-430B-940F-24D5083CE502}"/>
    <dgm:cxn modelId="{83B99F6E-55D6-44F3-9551-42D51A700865}" type="presOf" srcId="{2194B260-708A-4319-99FF-E5F2104F1E2E}" destId="{65CADE6F-0959-4513-B932-6D040003AB56}" srcOrd="0" destOrd="0" presId="urn:microsoft.com/office/officeart/2018/5/layout/CenteredIconLabelDescriptionList"/>
    <dgm:cxn modelId="{9612897A-F0D2-448B-875A-34356BCAE6B3}" type="presOf" srcId="{DD35CC2F-94BB-47A4-BCBF-041D65B10AEF}" destId="{492AAF49-B119-44F7-89E9-9CE1D3D3B510}" srcOrd="0" destOrd="0" presId="urn:microsoft.com/office/officeart/2018/5/layout/CenteredIconLabelDescriptionList"/>
    <dgm:cxn modelId="{50B5E889-0B83-4EDE-A34F-D65FDE2915EA}" srcId="{8834D3C3-DD12-4FCB-8B77-4989A3369F81}" destId="{51312FFE-D061-4124-9A11-21AC837F1406}" srcOrd="1" destOrd="0" parTransId="{AC45DC70-72B1-4852-8659-70BB0E46E171}" sibTransId="{09BA1CF0-0F00-44B5-8F89-9EFFFFB9EFAF}"/>
    <dgm:cxn modelId="{3754388A-1F66-4210-86FE-437AFB7E0DC0}" type="presOf" srcId="{AA41E4E2-873F-4679-BF7C-42F1920D535A}" destId="{0B6A76C1-2D42-4503-8DAA-DE465B9DD01F}" srcOrd="0" destOrd="0" presId="urn:microsoft.com/office/officeart/2018/5/layout/CenteredIconLabelDescriptionList"/>
    <dgm:cxn modelId="{4ACEA08E-BAF7-4188-BEBF-5DF57094971B}" type="presOf" srcId="{8397EB1B-36EF-4504-9A1D-3A24C7D02306}" destId="{42144339-F80A-4CFE-AF35-84226ED10BC8}" srcOrd="0" destOrd="1" presId="urn:microsoft.com/office/officeart/2018/5/layout/CenteredIconLabelDescriptionList"/>
    <dgm:cxn modelId="{AEE49F93-CEAE-4EC8-B2DB-559317F83934}" type="presOf" srcId="{7CBDD332-9141-4DA9-B75E-9BA55EFFF41E}" destId="{48D44A27-9DC8-4EB9-8C3C-84E329BF9D42}" srcOrd="0" destOrd="1" presId="urn:microsoft.com/office/officeart/2018/5/layout/CenteredIconLabelDescriptionList"/>
    <dgm:cxn modelId="{A6C4EBB8-0DD6-4F87-8EBF-6A0C77F450BB}" srcId="{51312FFE-D061-4124-9A11-21AC837F1406}" destId="{153DCAA9-5BAB-4545-9BF4-68B278538CEA}" srcOrd="0" destOrd="0" parTransId="{1FE17E0C-BEB7-442A-8101-BBEDAA62C658}" sibTransId="{7FD05EF9-756A-43C7-B856-85FE90554422}"/>
    <dgm:cxn modelId="{25DB9ABA-8937-478E-8135-FE6BBFC331AD}" srcId="{145E3A2E-AE22-4141-963F-F399C51A6FAB}" destId="{32DE93EF-40AC-4F24-9CD6-04F05F161B30}" srcOrd="0" destOrd="0" parTransId="{4ECEF856-E6C5-4A1A-9A4C-DD257BD251C7}" sibTransId="{AF4150B2-9831-4DD0-B15A-1666337F1880}"/>
    <dgm:cxn modelId="{C39022BE-156D-4336-9F68-725DBCD89B78}" srcId="{2194B260-708A-4319-99FF-E5F2104F1E2E}" destId="{54EE2944-1D32-465B-97C1-2F193B6EE8B3}" srcOrd="0" destOrd="0" parTransId="{F97CF077-A10E-4C18-B185-5712D445FF4C}" sibTransId="{D77BA2E2-83B9-416C-9083-97F8A2A7BFD8}"/>
    <dgm:cxn modelId="{356DDBC4-8747-4CA6-A1E2-85F4F091F024}" type="presOf" srcId="{781EEDF1-05C1-4BFB-8A4E-491915C882B6}" destId="{492AAF49-B119-44F7-89E9-9CE1D3D3B510}" srcOrd="0" destOrd="1" presId="urn:microsoft.com/office/officeart/2018/5/layout/CenteredIconLabelDescriptionList"/>
    <dgm:cxn modelId="{50A2D8C6-653D-45E1-8777-C5B2146115A2}" srcId="{2194B260-708A-4319-99FF-E5F2104F1E2E}" destId="{64E008BE-9014-4BE2-BA41-FF6B93E3CA86}" srcOrd="1" destOrd="0" parTransId="{AB80DC57-DB2D-4F81-B3F1-986833087212}" sibTransId="{F6AA46E8-A534-49FE-B0CD-2211EFE00F16}"/>
    <dgm:cxn modelId="{C51BA1CD-7030-4943-B465-5C1B54A1C424}" srcId="{8834D3C3-DD12-4FCB-8B77-4989A3369F81}" destId="{145E3A2E-AE22-4141-963F-F399C51A6FAB}" srcOrd="3" destOrd="0" parTransId="{BBC9339C-F645-43B8-8206-D77BF807B011}" sibTransId="{8D32835A-B321-4825-987A-A268402ED693}"/>
    <dgm:cxn modelId="{BB0363D6-D191-4DDE-BB7B-484F7FA3FF86}" type="presOf" srcId="{51312FFE-D061-4124-9A11-21AC837F1406}" destId="{A29272C3-4E68-41F0-9D44-7C0D438ADA85}" srcOrd="0" destOrd="0" presId="urn:microsoft.com/office/officeart/2018/5/layout/CenteredIconLabelDescriptionList"/>
    <dgm:cxn modelId="{E87D65DA-64F6-49AB-97C8-B35A941A9BEE}" type="presOf" srcId="{8834D3C3-DD12-4FCB-8B77-4989A3369F81}" destId="{89A10184-563C-4D51-9DD0-2BB881CCD754}" srcOrd="0" destOrd="0" presId="urn:microsoft.com/office/officeart/2018/5/layout/CenteredIconLabelDescriptionList"/>
    <dgm:cxn modelId="{E4E92DDF-9C43-470D-9AD3-A3D18C04B6B6}" type="presOf" srcId="{FCA968F5-4312-4066-AAC1-D237DE8F70A6}" destId="{F854D928-122C-4D18-B60F-6927B058B2C6}" srcOrd="0" destOrd="0" presId="urn:microsoft.com/office/officeart/2018/5/layout/CenteredIconLabelDescriptionList"/>
    <dgm:cxn modelId="{C284DFE3-0B45-4BCD-B32E-558C685BA604}" srcId="{8834D3C3-DD12-4FCB-8B77-4989A3369F81}" destId="{AA41E4E2-873F-4679-BF7C-42F1920D535A}" srcOrd="2" destOrd="0" parTransId="{A14CEBD4-15A8-4856-BE6A-FBF0BDBCE022}" sibTransId="{CCAECE38-038E-435C-A35F-69C63424B7D0}"/>
    <dgm:cxn modelId="{489FE5E6-49A3-4BBA-8884-60DF4B4FBB31}" type="presOf" srcId="{32DE93EF-40AC-4F24-9CD6-04F05F161B30}" destId="{42144339-F80A-4CFE-AF35-84226ED10BC8}" srcOrd="0" destOrd="0" presId="urn:microsoft.com/office/officeart/2018/5/layout/CenteredIconLabelDescriptionList"/>
    <dgm:cxn modelId="{FD306CF4-2FC7-41E9-8C95-FA405C566F1C}" type="presOf" srcId="{43ECCB08-7C1A-45C5-828C-3ED6C9675DB6}" destId="{F854D928-122C-4D18-B60F-6927B058B2C6}" srcOrd="0" destOrd="1" presId="urn:microsoft.com/office/officeart/2018/5/layout/CenteredIconLabelDescriptionList"/>
    <dgm:cxn modelId="{96B1CB0F-BB57-4F94-A85C-0904E0A4E63C}" type="presParOf" srcId="{89A10184-563C-4D51-9DD0-2BB881CCD754}" destId="{C14A98EA-FD51-4FB7-8AE6-DB32D95A614B}" srcOrd="0" destOrd="0" presId="urn:microsoft.com/office/officeart/2018/5/layout/CenteredIconLabelDescriptionList"/>
    <dgm:cxn modelId="{62D90219-1D64-4409-840B-5E500236F095}" type="presParOf" srcId="{C14A98EA-FD51-4FB7-8AE6-DB32D95A614B}" destId="{D9E6D9C4-6102-48E6-857A-2A773BCC97B5}" srcOrd="0" destOrd="0" presId="urn:microsoft.com/office/officeart/2018/5/layout/CenteredIconLabelDescriptionList"/>
    <dgm:cxn modelId="{60B376B7-1B2A-4599-B387-B09D14861CF1}" type="presParOf" srcId="{C14A98EA-FD51-4FB7-8AE6-DB32D95A614B}" destId="{54591FAB-40C2-4EFC-9F73-F360CF981BF2}" srcOrd="1" destOrd="0" presId="urn:microsoft.com/office/officeart/2018/5/layout/CenteredIconLabelDescriptionList"/>
    <dgm:cxn modelId="{6CAE17ED-DE4F-4CF2-979D-07980E8A902A}" type="presParOf" srcId="{C14A98EA-FD51-4FB7-8AE6-DB32D95A614B}" destId="{C53410B0-E23A-4761-9B14-B495E5D55AB7}" srcOrd="2" destOrd="0" presId="urn:microsoft.com/office/officeart/2018/5/layout/CenteredIconLabelDescriptionList"/>
    <dgm:cxn modelId="{65625236-5FD4-4129-8C7D-13B25D341B2F}" type="presParOf" srcId="{C14A98EA-FD51-4FB7-8AE6-DB32D95A614B}" destId="{DEA7B8DF-79EF-433E-9756-4EA743538A65}" srcOrd="3" destOrd="0" presId="urn:microsoft.com/office/officeart/2018/5/layout/CenteredIconLabelDescriptionList"/>
    <dgm:cxn modelId="{50D17886-2F2B-457E-A167-2E4CEE3EE866}" type="presParOf" srcId="{C14A98EA-FD51-4FB7-8AE6-DB32D95A614B}" destId="{F854D928-122C-4D18-B60F-6927B058B2C6}" srcOrd="4" destOrd="0" presId="urn:microsoft.com/office/officeart/2018/5/layout/CenteredIconLabelDescriptionList"/>
    <dgm:cxn modelId="{B8D74B77-4E99-4CFA-A424-E93657EE8DDA}" type="presParOf" srcId="{89A10184-563C-4D51-9DD0-2BB881CCD754}" destId="{E9B8AB42-3985-4B2A-ADFC-15EE91F3EBC1}" srcOrd="1" destOrd="0" presId="urn:microsoft.com/office/officeart/2018/5/layout/CenteredIconLabelDescriptionList"/>
    <dgm:cxn modelId="{DDD8B915-4D9B-4AAC-8C0A-94A35FF671D7}" type="presParOf" srcId="{89A10184-563C-4D51-9DD0-2BB881CCD754}" destId="{D7404051-220A-4727-9EE7-5F074F5B18DA}" srcOrd="2" destOrd="0" presId="urn:microsoft.com/office/officeart/2018/5/layout/CenteredIconLabelDescriptionList"/>
    <dgm:cxn modelId="{E82C5915-72ED-4035-B530-8C7CF64018C0}" type="presParOf" srcId="{D7404051-220A-4727-9EE7-5F074F5B18DA}" destId="{2FC8E858-6911-4AF7-A996-C4C15390B724}" srcOrd="0" destOrd="0" presId="urn:microsoft.com/office/officeart/2018/5/layout/CenteredIconLabelDescriptionList"/>
    <dgm:cxn modelId="{7236D053-E7D0-40A8-ADF6-FEF246B24C64}" type="presParOf" srcId="{D7404051-220A-4727-9EE7-5F074F5B18DA}" destId="{933CB3AD-C002-448B-BA57-EE1F55830AB5}" srcOrd="1" destOrd="0" presId="urn:microsoft.com/office/officeart/2018/5/layout/CenteredIconLabelDescriptionList"/>
    <dgm:cxn modelId="{AEAA9E1E-64EE-4122-BA96-45DDA66E19C8}" type="presParOf" srcId="{D7404051-220A-4727-9EE7-5F074F5B18DA}" destId="{A29272C3-4E68-41F0-9D44-7C0D438ADA85}" srcOrd="2" destOrd="0" presId="urn:microsoft.com/office/officeart/2018/5/layout/CenteredIconLabelDescriptionList"/>
    <dgm:cxn modelId="{9D9D354D-0E90-4BC2-8A9B-CF9CAAA9717E}" type="presParOf" srcId="{D7404051-220A-4727-9EE7-5F074F5B18DA}" destId="{DD743F98-FAAD-4480-BE45-F8AC06767B20}" srcOrd="3" destOrd="0" presId="urn:microsoft.com/office/officeart/2018/5/layout/CenteredIconLabelDescriptionList"/>
    <dgm:cxn modelId="{AE14A60C-AF9B-4A83-84EE-DE6D8C0618D5}" type="presParOf" srcId="{D7404051-220A-4727-9EE7-5F074F5B18DA}" destId="{48D44A27-9DC8-4EB9-8C3C-84E329BF9D42}" srcOrd="4" destOrd="0" presId="urn:microsoft.com/office/officeart/2018/5/layout/CenteredIconLabelDescriptionList"/>
    <dgm:cxn modelId="{65E21BFF-2FAD-4DD7-B25D-C65318E8CA28}" type="presParOf" srcId="{89A10184-563C-4D51-9DD0-2BB881CCD754}" destId="{4829A8FA-EED3-4B12-B217-83D1B2B37CEC}" srcOrd="3" destOrd="0" presId="urn:microsoft.com/office/officeart/2018/5/layout/CenteredIconLabelDescriptionList"/>
    <dgm:cxn modelId="{585B85DC-01B4-42CC-BEB4-868A15159489}" type="presParOf" srcId="{89A10184-563C-4D51-9DD0-2BB881CCD754}" destId="{6BAB9157-2572-48EA-BD36-1DB4701D077A}" srcOrd="4" destOrd="0" presId="urn:microsoft.com/office/officeart/2018/5/layout/CenteredIconLabelDescriptionList"/>
    <dgm:cxn modelId="{EEABAE06-C94B-4EDB-A00F-706FE064E4E3}" type="presParOf" srcId="{6BAB9157-2572-48EA-BD36-1DB4701D077A}" destId="{14C140F8-6C36-431A-A458-B9604F6639C7}" srcOrd="0" destOrd="0" presId="urn:microsoft.com/office/officeart/2018/5/layout/CenteredIconLabelDescriptionList"/>
    <dgm:cxn modelId="{4955BCED-50CE-4215-81E8-8B228B45D29A}" type="presParOf" srcId="{6BAB9157-2572-48EA-BD36-1DB4701D077A}" destId="{59E3AE85-F83B-4FC6-8EC4-397F8D01F982}" srcOrd="1" destOrd="0" presId="urn:microsoft.com/office/officeart/2018/5/layout/CenteredIconLabelDescriptionList"/>
    <dgm:cxn modelId="{28093F54-544B-4AED-AC2D-379BFA9AF8F6}" type="presParOf" srcId="{6BAB9157-2572-48EA-BD36-1DB4701D077A}" destId="{0B6A76C1-2D42-4503-8DAA-DE465B9DD01F}" srcOrd="2" destOrd="0" presId="urn:microsoft.com/office/officeart/2018/5/layout/CenteredIconLabelDescriptionList"/>
    <dgm:cxn modelId="{6DCB02A6-B69F-468B-B8F9-796B2DC57B60}" type="presParOf" srcId="{6BAB9157-2572-48EA-BD36-1DB4701D077A}" destId="{882A60BD-C945-4632-A4AE-BB91E9273D71}" srcOrd="3" destOrd="0" presId="urn:microsoft.com/office/officeart/2018/5/layout/CenteredIconLabelDescriptionList"/>
    <dgm:cxn modelId="{E107E359-FD9A-48C3-8CA4-8F4BE5BD13CA}" type="presParOf" srcId="{6BAB9157-2572-48EA-BD36-1DB4701D077A}" destId="{492AAF49-B119-44F7-89E9-9CE1D3D3B510}" srcOrd="4" destOrd="0" presId="urn:microsoft.com/office/officeart/2018/5/layout/CenteredIconLabelDescriptionList"/>
    <dgm:cxn modelId="{2193531B-3246-4CBB-A531-0EAAF732D17F}" type="presParOf" srcId="{89A10184-563C-4D51-9DD0-2BB881CCD754}" destId="{769EF814-D5F2-46F1-A472-44CB18578F9E}" srcOrd="5" destOrd="0" presId="urn:microsoft.com/office/officeart/2018/5/layout/CenteredIconLabelDescriptionList"/>
    <dgm:cxn modelId="{CFF8D41A-4F3D-4A87-8091-703C209FC77B}" type="presParOf" srcId="{89A10184-563C-4D51-9DD0-2BB881CCD754}" destId="{BF4446F4-E585-4F71-81C4-34F8C2542400}" srcOrd="6" destOrd="0" presId="urn:microsoft.com/office/officeart/2018/5/layout/CenteredIconLabelDescriptionList"/>
    <dgm:cxn modelId="{B1D34B3D-EFBC-4428-BE8B-EA2022CA5F45}" type="presParOf" srcId="{BF4446F4-E585-4F71-81C4-34F8C2542400}" destId="{63ABE765-231A-4815-942B-46FD43B5ACC5}" srcOrd="0" destOrd="0" presId="urn:microsoft.com/office/officeart/2018/5/layout/CenteredIconLabelDescriptionList"/>
    <dgm:cxn modelId="{46823FED-B631-4FB2-B8B7-D351FD2C9659}" type="presParOf" srcId="{BF4446F4-E585-4F71-81C4-34F8C2542400}" destId="{005C73CD-3E0B-486A-B77B-B707D0ED58A6}" srcOrd="1" destOrd="0" presId="urn:microsoft.com/office/officeart/2018/5/layout/CenteredIconLabelDescriptionList"/>
    <dgm:cxn modelId="{D09421BB-B576-4229-AEBA-A8B7BEEB50E6}" type="presParOf" srcId="{BF4446F4-E585-4F71-81C4-34F8C2542400}" destId="{E270D431-94E7-44DD-82D3-1ED4249C5C6C}" srcOrd="2" destOrd="0" presId="urn:microsoft.com/office/officeart/2018/5/layout/CenteredIconLabelDescriptionList"/>
    <dgm:cxn modelId="{0E871D27-6566-4009-9B54-EAA25C80143A}" type="presParOf" srcId="{BF4446F4-E585-4F71-81C4-34F8C2542400}" destId="{3130CA6F-5ED4-4E11-8311-A6B235B30B36}" srcOrd="3" destOrd="0" presId="urn:microsoft.com/office/officeart/2018/5/layout/CenteredIconLabelDescriptionList"/>
    <dgm:cxn modelId="{1EDD4092-4AE4-45A3-BA5B-8D91E5868028}" type="presParOf" srcId="{BF4446F4-E585-4F71-81C4-34F8C2542400}" destId="{42144339-F80A-4CFE-AF35-84226ED10BC8}" srcOrd="4" destOrd="0" presId="urn:microsoft.com/office/officeart/2018/5/layout/CenteredIconLabelDescriptionList"/>
    <dgm:cxn modelId="{96AD2553-85DA-4D2B-B022-0B5381783C10}" type="presParOf" srcId="{89A10184-563C-4D51-9DD0-2BB881CCD754}" destId="{C29E10F7-39BD-46FD-AAA5-313CA454583F}" srcOrd="7" destOrd="0" presId="urn:microsoft.com/office/officeart/2018/5/layout/CenteredIconLabelDescriptionList"/>
    <dgm:cxn modelId="{455DDFA0-5354-43A0-9614-C2D818491FCD}" type="presParOf" srcId="{89A10184-563C-4D51-9DD0-2BB881CCD754}" destId="{F64A2A88-FD86-4575-8CC8-26352C96463C}" srcOrd="8" destOrd="0" presId="urn:microsoft.com/office/officeart/2018/5/layout/CenteredIconLabelDescriptionList"/>
    <dgm:cxn modelId="{B920ABED-9ABE-4FFB-AF44-7578A2A86D63}" type="presParOf" srcId="{F64A2A88-FD86-4575-8CC8-26352C96463C}" destId="{AF7946FF-BA61-45E7-9B9C-45BA507E4DE2}" srcOrd="0" destOrd="0" presId="urn:microsoft.com/office/officeart/2018/5/layout/CenteredIconLabelDescriptionList"/>
    <dgm:cxn modelId="{4ED2CF03-322D-4269-9427-2C3B82192EC2}" type="presParOf" srcId="{F64A2A88-FD86-4575-8CC8-26352C96463C}" destId="{2A7F6C44-3530-4E42-8C7C-5A9F26F67BBB}" srcOrd="1" destOrd="0" presId="urn:microsoft.com/office/officeart/2018/5/layout/CenteredIconLabelDescriptionList"/>
    <dgm:cxn modelId="{0A6030EB-FA2C-417A-B372-43598A13D1FA}" type="presParOf" srcId="{F64A2A88-FD86-4575-8CC8-26352C96463C}" destId="{65CADE6F-0959-4513-B932-6D040003AB56}" srcOrd="2" destOrd="0" presId="urn:microsoft.com/office/officeart/2018/5/layout/CenteredIconLabelDescriptionList"/>
    <dgm:cxn modelId="{9BF457F7-7DEE-4A74-9B6A-24ECFDF267A8}" type="presParOf" srcId="{F64A2A88-FD86-4575-8CC8-26352C96463C}" destId="{940F9340-6234-4ECC-9E79-823CF365B509}" srcOrd="3" destOrd="0" presId="urn:microsoft.com/office/officeart/2018/5/layout/CenteredIconLabelDescriptionList"/>
    <dgm:cxn modelId="{D6731925-6E26-4499-BBF4-060978959982}" type="presParOf" srcId="{F64A2A88-FD86-4575-8CC8-26352C96463C}" destId="{765BD4E0-795A-4E1B-AC1C-9F36AD8EB4F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3F57F7-C403-4E62-BB5D-D7E5AAE1B886}" type="doc">
      <dgm:prSet loTypeId="urn:microsoft.com/office/officeart/2005/8/layout/process5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A990A887-BB6E-4B3B-A2FE-E3445405DE65}">
      <dgm:prSet custT="1"/>
      <dgm:spPr/>
      <dgm:t>
        <a:bodyPr/>
        <a:lstStyle/>
        <a:p>
          <a:r>
            <a:rPr lang="en-GB" sz="1600" b="1" i="0"/>
            <a:t>Establezca objetivos de aprendizaje claros</a:t>
          </a:r>
          <a:r>
            <a:rPr lang="en-GB" sz="1600" b="0" i="0"/>
            <a:t>:</a:t>
          </a:r>
          <a:endParaRPr lang="en-US" sz="1600"/>
        </a:p>
      </dgm:t>
    </dgm:pt>
    <dgm:pt modelId="{175CED5D-7CFD-4425-BDB0-20F34209EC79}" type="parTrans" cxnId="{63775D46-D6D9-4E50-A567-91B057625E2B}">
      <dgm:prSet/>
      <dgm:spPr/>
      <dgm:t>
        <a:bodyPr/>
        <a:lstStyle/>
        <a:p>
          <a:endParaRPr lang="en-US" sz="2000"/>
        </a:p>
      </dgm:t>
    </dgm:pt>
    <dgm:pt modelId="{2825C714-2DA7-4252-A06A-4435D166B90F}" type="sibTrans" cxnId="{63775D46-D6D9-4E50-A567-91B057625E2B}">
      <dgm:prSet custT="1"/>
      <dgm:spPr/>
      <dgm:t>
        <a:bodyPr/>
        <a:lstStyle/>
        <a:p>
          <a:endParaRPr lang="en-US" sz="1200"/>
        </a:p>
      </dgm:t>
    </dgm:pt>
    <dgm:pt modelId="{B2892507-1BE4-4AF5-9246-703B591131CB}">
      <dgm:prSet custT="1"/>
      <dgm:spPr/>
      <dgm:t>
        <a:bodyPr/>
        <a:lstStyle/>
        <a:p>
          <a:r>
            <a:rPr lang="en-GB" sz="1200" b="0" i="0"/>
            <a:t>Empiece por definir claramente lo que quiere que consigan los alumnos, tanto a partir de los materiales previos a la clase como de las actividades en clase.</a:t>
          </a:r>
          <a:endParaRPr lang="en-US" sz="1200"/>
        </a:p>
      </dgm:t>
    </dgm:pt>
    <dgm:pt modelId="{7191AB08-6364-4D5A-8CF3-E74640BA990A}" type="parTrans" cxnId="{642B2337-E265-4652-8771-134735824C5E}">
      <dgm:prSet/>
      <dgm:spPr/>
      <dgm:t>
        <a:bodyPr/>
        <a:lstStyle/>
        <a:p>
          <a:endParaRPr lang="en-US" sz="2000"/>
        </a:p>
      </dgm:t>
    </dgm:pt>
    <dgm:pt modelId="{6375D5A5-0F18-4BDA-9ED5-D9C1C3BFDF7C}" type="sibTrans" cxnId="{642B2337-E265-4652-8771-134735824C5E}">
      <dgm:prSet/>
      <dgm:spPr/>
      <dgm:t>
        <a:bodyPr/>
        <a:lstStyle/>
        <a:p>
          <a:endParaRPr lang="en-US" sz="2000"/>
        </a:p>
      </dgm:t>
    </dgm:pt>
    <dgm:pt modelId="{FC19E41B-6792-42E9-A8D0-D5C3ED34A6C1}">
      <dgm:prSet custT="1"/>
      <dgm:spPr/>
      <dgm:t>
        <a:bodyPr/>
        <a:lstStyle/>
        <a:p>
          <a:r>
            <a:rPr lang="en-GB" sz="1600" b="1" i="0"/>
            <a:t>Utilice evaluaciones formativas</a:t>
          </a:r>
          <a:r>
            <a:rPr lang="en-GB" sz="1600" b="0" i="0"/>
            <a:t>:</a:t>
          </a:r>
          <a:endParaRPr lang="en-US" sz="1600"/>
        </a:p>
      </dgm:t>
    </dgm:pt>
    <dgm:pt modelId="{321925F8-A322-46AB-9FAF-4647F2071C74}" type="parTrans" cxnId="{A2A8705E-5731-4E5F-9289-4A0B2C64FBB1}">
      <dgm:prSet/>
      <dgm:spPr/>
      <dgm:t>
        <a:bodyPr/>
        <a:lstStyle/>
        <a:p>
          <a:endParaRPr lang="en-US" sz="2000"/>
        </a:p>
      </dgm:t>
    </dgm:pt>
    <dgm:pt modelId="{04C82E0F-D14F-46CC-8284-635C9FF16C16}" type="sibTrans" cxnId="{A2A8705E-5731-4E5F-9289-4A0B2C64FBB1}">
      <dgm:prSet custT="1"/>
      <dgm:spPr/>
      <dgm:t>
        <a:bodyPr/>
        <a:lstStyle/>
        <a:p>
          <a:endParaRPr lang="en-US" sz="1200"/>
        </a:p>
      </dgm:t>
    </dgm:pt>
    <dgm:pt modelId="{1D4BEE6D-039F-4FFC-8F54-8410BF39426A}">
      <dgm:prSet custT="1"/>
      <dgm:spPr/>
      <dgm:t>
        <a:bodyPr/>
        <a:lstStyle/>
        <a:p>
          <a:r>
            <a:rPr lang="en-GB" sz="1200" b="0" i="0"/>
            <a:t>Realice </a:t>
          </a:r>
          <a:r>
            <a:rPr lang="en-GB" sz="1200" b="1" i="0"/>
            <a:t>cuestionarios</a:t>
          </a:r>
          <a:r>
            <a:rPr lang="en-GB" sz="1200" b="0" i="0"/>
            <a:t>, </a:t>
          </a:r>
          <a:r>
            <a:rPr lang="en-GB" sz="1200" b="1" i="0"/>
            <a:t>debates </a:t>
          </a:r>
          <a:r>
            <a:rPr lang="en-GB" sz="1200" b="0" i="0"/>
            <a:t>o </a:t>
          </a:r>
          <a:r>
            <a:rPr lang="en-GB" sz="1200" b="1" i="0"/>
            <a:t>reflexiones </a:t>
          </a:r>
          <a:r>
            <a:rPr lang="en-GB" sz="1200" b="0" i="0"/>
            <a:t>durante y después de las actividades previas a la clase para controlar la comprensión de los alumnos antes de las sesiones en clase.</a:t>
          </a:r>
          <a:endParaRPr lang="en-US" sz="1200"/>
        </a:p>
      </dgm:t>
    </dgm:pt>
    <dgm:pt modelId="{5491E06E-A9E8-4AEA-A5EB-DB70FECF16E2}" type="parTrans" cxnId="{0FBB6189-381C-4B3D-B18E-7C2396F29BC8}">
      <dgm:prSet/>
      <dgm:spPr/>
      <dgm:t>
        <a:bodyPr/>
        <a:lstStyle/>
        <a:p>
          <a:endParaRPr lang="en-US" sz="2000"/>
        </a:p>
      </dgm:t>
    </dgm:pt>
    <dgm:pt modelId="{E9A7630D-9BE5-4524-865E-7E4605400633}" type="sibTrans" cxnId="{0FBB6189-381C-4B3D-B18E-7C2396F29BC8}">
      <dgm:prSet/>
      <dgm:spPr/>
      <dgm:t>
        <a:bodyPr/>
        <a:lstStyle/>
        <a:p>
          <a:endParaRPr lang="en-US" sz="2000"/>
        </a:p>
      </dgm:t>
    </dgm:pt>
    <dgm:pt modelId="{B3A5DEDA-EC6F-40EB-A593-66CBD819A5D1}">
      <dgm:prSet custT="1"/>
      <dgm:spPr/>
      <dgm:t>
        <a:bodyPr/>
        <a:lstStyle/>
        <a:p>
          <a:r>
            <a:rPr lang="en-GB" sz="1600" b="1" i="0"/>
            <a:t>Evaluaciones sumativas</a:t>
          </a:r>
          <a:r>
            <a:rPr lang="en-GB" sz="1600" b="0" i="0"/>
            <a:t>:</a:t>
          </a:r>
          <a:endParaRPr lang="en-US" sz="1600"/>
        </a:p>
      </dgm:t>
    </dgm:pt>
    <dgm:pt modelId="{D7F83216-899E-4821-A059-94F58AB2225E}" type="parTrans" cxnId="{07048BE5-4DE8-48B7-8912-1DE4A45635D4}">
      <dgm:prSet/>
      <dgm:spPr/>
      <dgm:t>
        <a:bodyPr/>
        <a:lstStyle/>
        <a:p>
          <a:endParaRPr lang="en-US" sz="2000"/>
        </a:p>
      </dgm:t>
    </dgm:pt>
    <dgm:pt modelId="{8141A85C-2DA7-4934-8650-1CF7345EE6DE}" type="sibTrans" cxnId="{07048BE5-4DE8-48B7-8912-1DE4A45635D4}">
      <dgm:prSet custT="1"/>
      <dgm:spPr/>
      <dgm:t>
        <a:bodyPr/>
        <a:lstStyle/>
        <a:p>
          <a:endParaRPr lang="en-US" sz="1200"/>
        </a:p>
      </dgm:t>
    </dgm:pt>
    <dgm:pt modelId="{B8B074C5-A2CD-47BE-ACD9-B7B8E44BFD40}">
      <dgm:prSet custT="1"/>
      <dgm:spPr/>
      <dgm:t>
        <a:bodyPr/>
        <a:lstStyle/>
        <a:p>
          <a:r>
            <a:rPr lang="en-GB" sz="1200" b="0" i="0"/>
            <a:t>Diseñar </a:t>
          </a:r>
          <a:r>
            <a:rPr lang="en-GB" sz="1200" b="1" i="0"/>
            <a:t>pruebas</a:t>
          </a:r>
          <a:r>
            <a:rPr lang="en-GB" sz="1200" b="0" i="0"/>
            <a:t>, </a:t>
          </a:r>
          <a:r>
            <a:rPr lang="en-GB" sz="1200" b="1" i="0"/>
            <a:t>proyectos </a:t>
          </a:r>
          <a:r>
            <a:rPr lang="en-GB" sz="1200" b="0" i="0"/>
            <a:t>o </a:t>
          </a:r>
          <a:r>
            <a:rPr lang="en-GB" sz="1200" b="1" i="0"/>
            <a:t>presentaciones de fin de unidad </a:t>
          </a:r>
          <a:r>
            <a:rPr lang="en-GB" sz="1200" b="0" i="0"/>
            <a:t>para evaluar los resultados acumulativos del aprendizaje y garantizar el dominio de los contenidos.</a:t>
          </a:r>
          <a:endParaRPr lang="en-US" sz="1200"/>
        </a:p>
      </dgm:t>
    </dgm:pt>
    <dgm:pt modelId="{3A33A5F2-0D17-47DA-937A-B132509E3366}" type="parTrans" cxnId="{69EA2563-1CA7-462E-A507-18CFDFC0331D}">
      <dgm:prSet/>
      <dgm:spPr/>
      <dgm:t>
        <a:bodyPr/>
        <a:lstStyle/>
        <a:p>
          <a:endParaRPr lang="en-US" sz="2000"/>
        </a:p>
      </dgm:t>
    </dgm:pt>
    <dgm:pt modelId="{9E482F42-CB8A-44A2-9E66-CED992EA7FF0}" type="sibTrans" cxnId="{69EA2563-1CA7-462E-A507-18CFDFC0331D}">
      <dgm:prSet/>
      <dgm:spPr/>
      <dgm:t>
        <a:bodyPr/>
        <a:lstStyle/>
        <a:p>
          <a:endParaRPr lang="en-US" sz="2000"/>
        </a:p>
      </dgm:t>
    </dgm:pt>
    <dgm:pt modelId="{3750AAA3-0EDA-431E-BEAE-86D56DD88CE8}">
      <dgm:prSet custT="1"/>
      <dgm:spPr/>
      <dgm:t>
        <a:bodyPr/>
        <a:lstStyle/>
        <a:p>
          <a:r>
            <a:rPr lang="en-GB" sz="1600" b="1" i="0"/>
            <a:t>Revise la alineación</a:t>
          </a:r>
          <a:r>
            <a:rPr lang="en-GB" sz="1600" b="0" i="0"/>
            <a:t>:</a:t>
          </a:r>
          <a:endParaRPr lang="en-US" sz="1600"/>
        </a:p>
      </dgm:t>
    </dgm:pt>
    <dgm:pt modelId="{19D89BC4-F97D-429F-9AEE-03539FB7169F}" type="parTrans" cxnId="{557F4746-8718-43D5-873C-0971D3D4A868}">
      <dgm:prSet/>
      <dgm:spPr/>
      <dgm:t>
        <a:bodyPr/>
        <a:lstStyle/>
        <a:p>
          <a:endParaRPr lang="en-US" sz="2000"/>
        </a:p>
      </dgm:t>
    </dgm:pt>
    <dgm:pt modelId="{9F203F9B-A3E9-48F5-9250-AD1137F1964F}" type="sibTrans" cxnId="{557F4746-8718-43D5-873C-0971D3D4A868}">
      <dgm:prSet custT="1"/>
      <dgm:spPr/>
      <dgm:t>
        <a:bodyPr/>
        <a:lstStyle/>
        <a:p>
          <a:endParaRPr lang="en-US" sz="1200"/>
        </a:p>
      </dgm:t>
    </dgm:pt>
    <dgm:pt modelId="{24CCD5EC-BA6D-4BA3-BB62-39F695A3A697}">
      <dgm:prSet custT="1"/>
      <dgm:spPr/>
      <dgm:t>
        <a:bodyPr/>
        <a:lstStyle/>
        <a:p>
          <a:r>
            <a:rPr lang="en-GB" sz="1200" b="0" i="0"/>
            <a:t>Compruebe con regularidad si los </a:t>
          </a:r>
          <a:r>
            <a:rPr lang="en-GB" sz="1200" b="1" i="0"/>
            <a:t>materiales en línea </a:t>
          </a:r>
          <a:r>
            <a:rPr lang="en-GB" sz="1200" b="0" i="0"/>
            <a:t>coinciden con las tareas en clase, asegurándose de que la preparación previa a la clase apoya eficazmente </a:t>
          </a:r>
          <a:r>
            <a:rPr lang="en-GB" sz="1200" b="1" i="0"/>
            <a:t>los debates </a:t>
          </a:r>
          <a:r>
            <a:rPr lang="en-GB" sz="1200" b="0" i="0"/>
            <a:t>y el trabajo práctico </a:t>
          </a:r>
          <a:r>
            <a:rPr lang="en-GB" sz="1200" b="1" i="0"/>
            <a:t>en el aula</a:t>
          </a:r>
          <a:r>
            <a:rPr lang="en-GB" sz="1200" b="0" i="0"/>
            <a:t>.</a:t>
          </a:r>
          <a:endParaRPr lang="en-US" sz="1200"/>
        </a:p>
      </dgm:t>
    </dgm:pt>
    <dgm:pt modelId="{A7B29BB0-7696-4882-AB7B-D6F4DD52BE35}" type="parTrans" cxnId="{20D2DD9A-2AAD-44C5-A529-4D5E69F96707}">
      <dgm:prSet/>
      <dgm:spPr/>
      <dgm:t>
        <a:bodyPr/>
        <a:lstStyle/>
        <a:p>
          <a:endParaRPr lang="en-US" sz="2000"/>
        </a:p>
      </dgm:t>
    </dgm:pt>
    <dgm:pt modelId="{D76A14EB-C4CB-4738-844B-E715D4210C19}" type="sibTrans" cxnId="{20D2DD9A-2AAD-44C5-A529-4D5E69F96707}">
      <dgm:prSet/>
      <dgm:spPr/>
      <dgm:t>
        <a:bodyPr/>
        <a:lstStyle/>
        <a:p>
          <a:endParaRPr lang="en-US" sz="2000"/>
        </a:p>
      </dgm:t>
    </dgm:pt>
    <dgm:pt modelId="{60A1F28F-EE2D-4CBF-B4CB-3A13935B6EBD}">
      <dgm:prSet custT="1"/>
      <dgm:spPr/>
      <dgm:t>
        <a:bodyPr/>
        <a:lstStyle/>
        <a:p>
          <a:r>
            <a:rPr lang="en-GB" sz="1600" b="1" i="0"/>
            <a:t>Recoger opiniones</a:t>
          </a:r>
          <a:r>
            <a:rPr lang="en-GB" sz="1600" b="0" i="0"/>
            <a:t>:</a:t>
          </a:r>
          <a:endParaRPr lang="en-US" sz="1600"/>
        </a:p>
      </dgm:t>
    </dgm:pt>
    <dgm:pt modelId="{D39EEA93-2094-435F-A9D8-8610E710E860}" type="parTrans" cxnId="{E9E46352-8BC7-4647-8F01-B1CFD554AB04}">
      <dgm:prSet/>
      <dgm:spPr/>
      <dgm:t>
        <a:bodyPr/>
        <a:lstStyle/>
        <a:p>
          <a:endParaRPr lang="en-US" sz="2000"/>
        </a:p>
      </dgm:t>
    </dgm:pt>
    <dgm:pt modelId="{369FE5BF-68D6-4F07-A888-EED75AD45DBA}" type="sibTrans" cxnId="{E9E46352-8BC7-4647-8F01-B1CFD554AB04}">
      <dgm:prSet custT="1"/>
      <dgm:spPr/>
      <dgm:t>
        <a:bodyPr/>
        <a:lstStyle/>
        <a:p>
          <a:endParaRPr lang="en-US" sz="1200"/>
        </a:p>
      </dgm:t>
    </dgm:pt>
    <dgm:pt modelId="{6D3FFDD0-455E-4485-9E24-880A84B7BD5E}">
      <dgm:prSet custT="1"/>
      <dgm:spPr/>
      <dgm:t>
        <a:bodyPr/>
        <a:lstStyle/>
        <a:p>
          <a:r>
            <a:rPr lang="en-GB" sz="1200" b="0" i="0"/>
            <a:t>Pida </a:t>
          </a:r>
          <a:r>
            <a:rPr lang="en-GB" sz="1200" b="1" i="0"/>
            <a:t>a los alumnos que comenten </a:t>
          </a:r>
          <a:r>
            <a:rPr lang="en-GB" sz="1200" b="0" i="0"/>
            <a:t>sus experiencias tanto con los contenidos previos a la clase como con las actividades en clase. Utilice encuestas o entrevistas individuales para recabar información.</a:t>
          </a:r>
          <a:endParaRPr lang="en-US" sz="1200"/>
        </a:p>
      </dgm:t>
    </dgm:pt>
    <dgm:pt modelId="{DDF035DF-3C8D-4CFC-A826-206A71F79ADA}" type="parTrans" cxnId="{0B8E0601-ACCB-4DF3-92A1-3452A8FF03D5}">
      <dgm:prSet/>
      <dgm:spPr/>
      <dgm:t>
        <a:bodyPr/>
        <a:lstStyle/>
        <a:p>
          <a:endParaRPr lang="en-US" sz="2000"/>
        </a:p>
      </dgm:t>
    </dgm:pt>
    <dgm:pt modelId="{218E8F89-EE68-4D72-A263-7BFF0F44CDE7}" type="sibTrans" cxnId="{0B8E0601-ACCB-4DF3-92A1-3452A8FF03D5}">
      <dgm:prSet/>
      <dgm:spPr/>
      <dgm:t>
        <a:bodyPr/>
        <a:lstStyle/>
        <a:p>
          <a:endParaRPr lang="en-US" sz="2000"/>
        </a:p>
      </dgm:t>
    </dgm:pt>
    <dgm:pt modelId="{6DDE04D6-49ED-4098-8440-A47DC0D9ABC8}">
      <dgm:prSet custT="1"/>
      <dgm:spPr/>
      <dgm:t>
        <a:bodyPr/>
        <a:lstStyle/>
        <a:p>
          <a:r>
            <a:rPr lang="en-GB" sz="1600" b="1" i="0"/>
            <a:t>Analizar los datos de rendimiento</a:t>
          </a:r>
          <a:r>
            <a:rPr lang="en-GB" sz="1600" b="0" i="0"/>
            <a:t>:</a:t>
          </a:r>
          <a:endParaRPr lang="en-US" sz="1600"/>
        </a:p>
      </dgm:t>
    </dgm:pt>
    <dgm:pt modelId="{481CFC65-1B85-4A71-81F7-1C5912BA9E0C}" type="parTrans" cxnId="{1124CD68-F58F-4CED-8056-BFCA01EA3CF3}">
      <dgm:prSet/>
      <dgm:spPr/>
      <dgm:t>
        <a:bodyPr/>
        <a:lstStyle/>
        <a:p>
          <a:endParaRPr lang="en-US" sz="2000"/>
        </a:p>
      </dgm:t>
    </dgm:pt>
    <dgm:pt modelId="{F01C808D-1DF3-49F5-B57C-59FC41C4AD77}" type="sibTrans" cxnId="{1124CD68-F58F-4CED-8056-BFCA01EA3CF3}">
      <dgm:prSet custT="1"/>
      <dgm:spPr/>
      <dgm:t>
        <a:bodyPr/>
        <a:lstStyle/>
        <a:p>
          <a:endParaRPr lang="en-US" sz="1200"/>
        </a:p>
      </dgm:t>
    </dgm:pt>
    <dgm:pt modelId="{B12C94D2-4B0E-4CCE-B98B-48DF43DAE7A1}">
      <dgm:prSet custT="1"/>
      <dgm:spPr/>
      <dgm:t>
        <a:bodyPr/>
        <a:lstStyle/>
        <a:p>
          <a:r>
            <a:rPr lang="en-GB" sz="1200" b="0" i="0"/>
            <a:t>Observe el rendimiento de los alumnos en las evaluaciones formativas y sumativas para identificar tendencias en el progreso del aprendizaje.</a:t>
          </a:r>
          <a:endParaRPr lang="en-US" sz="1200"/>
        </a:p>
      </dgm:t>
    </dgm:pt>
    <dgm:pt modelId="{4A441605-1559-45FA-9257-C574EFA68E68}" type="parTrans" cxnId="{091FDFC7-B955-478A-87B4-D5D003BBBC10}">
      <dgm:prSet/>
      <dgm:spPr/>
      <dgm:t>
        <a:bodyPr/>
        <a:lstStyle/>
        <a:p>
          <a:endParaRPr lang="en-US" sz="2000"/>
        </a:p>
      </dgm:t>
    </dgm:pt>
    <dgm:pt modelId="{79DF5E9F-E0F0-4C14-831D-F8105185C4CB}" type="sibTrans" cxnId="{091FDFC7-B955-478A-87B4-D5D003BBBC10}">
      <dgm:prSet/>
      <dgm:spPr/>
      <dgm:t>
        <a:bodyPr/>
        <a:lstStyle/>
        <a:p>
          <a:endParaRPr lang="en-US" sz="2000"/>
        </a:p>
      </dgm:t>
    </dgm:pt>
    <dgm:pt modelId="{717DCE81-3576-44EE-B618-E2A4E61D92F1}">
      <dgm:prSet custT="1"/>
      <dgm:spPr/>
      <dgm:t>
        <a:bodyPr/>
        <a:lstStyle/>
        <a:p>
          <a:r>
            <a:rPr lang="en-GB" sz="1600" b="1" i="0"/>
            <a:t>Ajustar las estrategias de enseñanza</a:t>
          </a:r>
          <a:r>
            <a:rPr lang="en-GB" sz="1600" b="0" i="0"/>
            <a:t>:</a:t>
          </a:r>
          <a:endParaRPr lang="en-US" sz="1600"/>
        </a:p>
      </dgm:t>
    </dgm:pt>
    <dgm:pt modelId="{CEC13D75-5FE8-4F28-8F04-2F0D846B961D}" type="parTrans" cxnId="{D9A243D6-DFF7-4B05-8C3E-1BE69B4486C7}">
      <dgm:prSet/>
      <dgm:spPr/>
      <dgm:t>
        <a:bodyPr/>
        <a:lstStyle/>
        <a:p>
          <a:endParaRPr lang="en-US" sz="2000"/>
        </a:p>
      </dgm:t>
    </dgm:pt>
    <dgm:pt modelId="{51FAA2FD-A7C6-445D-87FD-8656BBDA0B8C}" type="sibTrans" cxnId="{D9A243D6-DFF7-4B05-8C3E-1BE69B4486C7}">
      <dgm:prSet/>
      <dgm:spPr/>
      <dgm:t>
        <a:bodyPr/>
        <a:lstStyle/>
        <a:p>
          <a:endParaRPr lang="en-US" sz="2000"/>
        </a:p>
      </dgm:t>
    </dgm:pt>
    <dgm:pt modelId="{793D41DC-980B-49D6-8978-CB7BC837FB86}">
      <dgm:prSet custT="1"/>
      <dgm:spPr/>
      <dgm:t>
        <a:bodyPr/>
        <a:lstStyle/>
        <a:p>
          <a:r>
            <a:rPr lang="en-GB" sz="1200" b="0" i="0"/>
            <a:t>Basándose en los datos y en la información recibida, </a:t>
          </a:r>
          <a:r>
            <a:rPr lang="en-GB" sz="1200" b="1" i="0"/>
            <a:t>ajuste el contenido</a:t>
          </a:r>
          <a:r>
            <a:rPr lang="en-GB" sz="1200" b="0" i="0"/>
            <a:t>, las actividades en clase o los métodos de evaluación para que se ajusten mejor a los objetivos de aprendizaje y mejoren los resultados de los estudiantes.</a:t>
          </a:r>
          <a:endParaRPr lang="en-US" sz="1200"/>
        </a:p>
      </dgm:t>
    </dgm:pt>
    <dgm:pt modelId="{4B28D4BA-9E42-4C52-A2F1-7510B81CA40C}" type="parTrans" cxnId="{A73E06D4-CEE0-451D-A98F-42850F6C43A7}">
      <dgm:prSet/>
      <dgm:spPr/>
      <dgm:t>
        <a:bodyPr/>
        <a:lstStyle/>
        <a:p>
          <a:endParaRPr lang="en-US" sz="2000"/>
        </a:p>
      </dgm:t>
    </dgm:pt>
    <dgm:pt modelId="{845B6F28-9E14-43CA-9B84-42BE892E1D71}" type="sibTrans" cxnId="{A73E06D4-CEE0-451D-A98F-42850F6C43A7}">
      <dgm:prSet/>
      <dgm:spPr/>
      <dgm:t>
        <a:bodyPr/>
        <a:lstStyle/>
        <a:p>
          <a:endParaRPr lang="en-US" sz="2000"/>
        </a:p>
      </dgm:t>
    </dgm:pt>
    <dgm:pt modelId="{B3C0C0F2-F7FB-4A98-870B-AF73C7640C1A}" type="pres">
      <dgm:prSet presAssocID="{1A3F57F7-C403-4E62-BB5D-D7E5AAE1B886}" presName="diagram" presStyleCnt="0">
        <dgm:presLayoutVars>
          <dgm:dir/>
          <dgm:resizeHandles val="exact"/>
        </dgm:presLayoutVars>
      </dgm:prSet>
      <dgm:spPr/>
    </dgm:pt>
    <dgm:pt modelId="{156F8B58-F572-4BFB-8F6A-A27F3A15EDD5}" type="pres">
      <dgm:prSet presAssocID="{A990A887-BB6E-4B3B-A2FE-E3445405DE65}" presName="node" presStyleLbl="node1" presStyleIdx="0" presStyleCnt="7">
        <dgm:presLayoutVars>
          <dgm:bulletEnabled val="1"/>
        </dgm:presLayoutVars>
      </dgm:prSet>
      <dgm:spPr/>
    </dgm:pt>
    <dgm:pt modelId="{D98FF7F0-2C73-4DFF-B97E-178835C5DB1E}" type="pres">
      <dgm:prSet presAssocID="{2825C714-2DA7-4252-A06A-4435D166B90F}" presName="sibTrans" presStyleLbl="sibTrans2D1" presStyleIdx="0" presStyleCnt="6"/>
      <dgm:spPr/>
    </dgm:pt>
    <dgm:pt modelId="{69AE188F-1C0B-4B23-AC9E-D13C0DA35FF6}" type="pres">
      <dgm:prSet presAssocID="{2825C714-2DA7-4252-A06A-4435D166B90F}" presName="connectorText" presStyleLbl="sibTrans2D1" presStyleIdx="0" presStyleCnt="6"/>
      <dgm:spPr/>
    </dgm:pt>
    <dgm:pt modelId="{9D329565-520C-42E6-B885-DE89C8ADBC6F}" type="pres">
      <dgm:prSet presAssocID="{FC19E41B-6792-42E9-A8D0-D5C3ED34A6C1}" presName="node" presStyleLbl="node1" presStyleIdx="1" presStyleCnt="7">
        <dgm:presLayoutVars>
          <dgm:bulletEnabled val="1"/>
        </dgm:presLayoutVars>
      </dgm:prSet>
      <dgm:spPr/>
    </dgm:pt>
    <dgm:pt modelId="{971DB37C-7573-4A48-BDDD-981C4EA309E0}" type="pres">
      <dgm:prSet presAssocID="{04C82E0F-D14F-46CC-8284-635C9FF16C16}" presName="sibTrans" presStyleLbl="sibTrans2D1" presStyleIdx="1" presStyleCnt="6"/>
      <dgm:spPr/>
    </dgm:pt>
    <dgm:pt modelId="{01C46283-C996-410B-85AA-D9974BB5F667}" type="pres">
      <dgm:prSet presAssocID="{04C82E0F-D14F-46CC-8284-635C9FF16C16}" presName="connectorText" presStyleLbl="sibTrans2D1" presStyleIdx="1" presStyleCnt="6"/>
      <dgm:spPr/>
    </dgm:pt>
    <dgm:pt modelId="{70E635F4-749E-46F0-B817-640C5641973F}" type="pres">
      <dgm:prSet presAssocID="{B3A5DEDA-EC6F-40EB-A593-66CBD819A5D1}" presName="node" presStyleLbl="node1" presStyleIdx="2" presStyleCnt="7">
        <dgm:presLayoutVars>
          <dgm:bulletEnabled val="1"/>
        </dgm:presLayoutVars>
      </dgm:prSet>
      <dgm:spPr/>
    </dgm:pt>
    <dgm:pt modelId="{448BE1F8-FA4F-458B-B21D-2E49ACE754C4}" type="pres">
      <dgm:prSet presAssocID="{8141A85C-2DA7-4934-8650-1CF7345EE6DE}" presName="sibTrans" presStyleLbl="sibTrans2D1" presStyleIdx="2" presStyleCnt="6"/>
      <dgm:spPr/>
    </dgm:pt>
    <dgm:pt modelId="{DC3E37DE-D769-4A2B-9E34-AE48CD0ADA70}" type="pres">
      <dgm:prSet presAssocID="{8141A85C-2DA7-4934-8650-1CF7345EE6DE}" presName="connectorText" presStyleLbl="sibTrans2D1" presStyleIdx="2" presStyleCnt="6"/>
      <dgm:spPr/>
    </dgm:pt>
    <dgm:pt modelId="{ECD41710-4F6E-4423-8152-B9A8243AF9D9}" type="pres">
      <dgm:prSet presAssocID="{3750AAA3-0EDA-431E-BEAE-86D56DD88CE8}" presName="node" presStyleLbl="node1" presStyleIdx="3" presStyleCnt="7">
        <dgm:presLayoutVars>
          <dgm:bulletEnabled val="1"/>
        </dgm:presLayoutVars>
      </dgm:prSet>
      <dgm:spPr/>
    </dgm:pt>
    <dgm:pt modelId="{7CFFA0FE-68A0-40A9-8AF4-509F99FD188B}" type="pres">
      <dgm:prSet presAssocID="{9F203F9B-A3E9-48F5-9250-AD1137F1964F}" presName="sibTrans" presStyleLbl="sibTrans2D1" presStyleIdx="3" presStyleCnt="6"/>
      <dgm:spPr/>
    </dgm:pt>
    <dgm:pt modelId="{9198059E-A5E7-41F3-93B5-7F66FE38BF8D}" type="pres">
      <dgm:prSet presAssocID="{9F203F9B-A3E9-48F5-9250-AD1137F1964F}" presName="connectorText" presStyleLbl="sibTrans2D1" presStyleIdx="3" presStyleCnt="6"/>
      <dgm:spPr/>
    </dgm:pt>
    <dgm:pt modelId="{AA75E943-33A5-4873-8BF6-6E18EC0CCD10}" type="pres">
      <dgm:prSet presAssocID="{60A1F28F-EE2D-4CBF-B4CB-3A13935B6EBD}" presName="node" presStyleLbl="node1" presStyleIdx="4" presStyleCnt="7">
        <dgm:presLayoutVars>
          <dgm:bulletEnabled val="1"/>
        </dgm:presLayoutVars>
      </dgm:prSet>
      <dgm:spPr/>
    </dgm:pt>
    <dgm:pt modelId="{4395BF54-57BB-4639-B35F-8EA3128FEA20}" type="pres">
      <dgm:prSet presAssocID="{369FE5BF-68D6-4F07-A888-EED75AD45DBA}" presName="sibTrans" presStyleLbl="sibTrans2D1" presStyleIdx="4" presStyleCnt="6"/>
      <dgm:spPr/>
    </dgm:pt>
    <dgm:pt modelId="{C43288BE-CC3A-4E85-9EA3-C5FB599D8D25}" type="pres">
      <dgm:prSet presAssocID="{369FE5BF-68D6-4F07-A888-EED75AD45DBA}" presName="connectorText" presStyleLbl="sibTrans2D1" presStyleIdx="4" presStyleCnt="6"/>
      <dgm:spPr/>
    </dgm:pt>
    <dgm:pt modelId="{790BD8C7-6AFA-410A-90AA-01FF6D75AC23}" type="pres">
      <dgm:prSet presAssocID="{6DDE04D6-49ED-4098-8440-A47DC0D9ABC8}" presName="node" presStyleLbl="node1" presStyleIdx="5" presStyleCnt="7">
        <dgm:presLayoutVars>
          <dgm:bulletEnabled val="1"/>
        </dgm:presLayoutVars>
      </dgm:prSet>
      <dgm:spPr/>
    </dgm:pt>
    <dgm:pt modelId="{58A7AD0A-3285-4C26-9F2D-2370D1D6E066}" type="pres">
      <dgm:prSet presAssocID="{F01C808D-1DF3-49F5-B57C-59FC41C4AD77}" presName="sibTrans" presStyleLbl="sibTrans2D1" presStyleIdx="5" presStyleCnt="6"/>
      <dgm:spPr/>
    </dgm:pt>
    <dgm:pt modelId="{54AEB110-1469-4A75-9245-89372DFE56D2}" type="pres">
      <dgm:prSet presAssocID="{F01C808D-1DF3-49F5-B57C-59FC41C4AD77}" presName="connectorText" presStyleLbl="sibTrans2D1" presStyleIdx="5" presStyleCnt="6"/>
      <dgm:spPr/>
    </dgm:pt>
    <dgm:pt modelId="{C17B923C-5F44-45AF-AF06-2E96449860C4}" type="pres">
      <dgm:prSet presAssocID="{717DCE81-3576-44EE-B618-E2A4E61D92F1}" presName="node" presStyleLbl="node1" presStyleIdx="6" presStyleCnt="7">
        <dgm:presLayoutVars>
          <dgm:bulletEnabled val="1"/>
        </dgm:presLayoutVars>
      </dgm:prSet>
      <dgm:spPr/>
    </dgm:pt>
  </dgm:ptLst>
  <dgm:cxnLst>
    <dgm:cxn modelId="{C282C000-CD9A-4235-8F43-C24C81981DE3}" type="presOf" srcId="{04C82E0F-D14F-46CC-8284-635C9FF16C16}" destId="{01C46283-C996-410B-85AA-D9974BB5F667}" srcOrd="1" destOrd="0" presId="urn:microsoft.com/office/officeart/2005/8/layout/process5"/>
    <dgm:cxn modelId="{0B8E0601-ACCB-4DF3-92A1-3452A8FF03D5}" srcId="{60A1F28F-EE2D-4CBF-B4CB-3A13935B6EBD}" destId="{6D3FFDD0-455E-4485-9E24-880A84B7BD5E}" srcOrd="0" destOrd="0" parTransId="{DDF035DF-3C8D-4CFC-A826-206A71F79ADA}" sibTransId="{218E8F89-EE68-4D72-A263-7BFF0F44CDE7}"/>
    <dgm:cxn modelId="{81DC9107-5139-46AA-A2FD-39B8E98EA065}" type="presOf" srcId="{60A1F28F-EE2D-4CBF-B4CB-3A13935B6EBD}" destId="{AA75E943-33A5-4873-8BF6-6E18EC0CCD10}" srcOrd="0" destOrd="0" presId="urn:microsoft.com/office/officeart/2005/8/layout/process5"/>
    <dgm:cxn modelId="{D7711D10-BF00-47BA-B706-49957059EAD4}" type="presOf" srcId="{2825C714-2DA7-4252-A06A-4435D166B90F}" destId="{D98FF7F0-2C73-4DFF-B97E-178835C5DB1E}" srcOrd="0" destOrd="0" presId="urn:microsoft.com/office/officeart/2005/8/layout/process5"/>
    <dgm:cxn modelId="{95634014-7AC7-45BF-A4BE-BA2D84151D62}" type="presOf" srcId="{717DCE81-3576-44EE-B618-E2A4E61D92F1}" destId="{C17B923C-5F44-45AF-AF06-2E96449860C4}" srcOrd="0" destOrd="0" presId="urn:microsoft.com/office/officeart/2005/8/layout/process5"/>
    <dgm:cxn modelId="{764BA02F-AE37-4FEB-A01B-AE55E4A6630F}" type="presOf" srcId="{2825C714-2DA7-4252-A06A-4435D166B90F}" destId="{69AE188F-1C0B-4B23-AC9E-D13C0DA35FF6}" srcOrd="1" destOrd="0" presId="urn:microsoft.com/office/officeart/2005/8/layout/process5"/>
    <dgm:cxn modelId="{D56E9933-F6CF-4D4C-AC67-435E03610806}" type="presOf" srcId="{B2892507-1BE4-4AF5-9246-703B591131CB}" destId="{156F8B58-F572-4BFB-8F6A-A27F3A15EDD5}" srcOrd="0" destOrd="1" presId="urn:microsoft.com/office/officeart/2005/8/layout/process5"/>
    <dgm:cxn modelId="{C8ACDF36-2DE2-49E7-95A2-159F1AB0EFEB}" type="presOf" srcId="{793D41DC-980B-49D6-8978-CB7BC837FB86}" destId="{C17B923C-5F44-45AF-AF06-2E96449860C4}" srcOrd="0" destOrd="1" presId="urn:microsoft.com/office/officeart/2005/8/layout/process5"/>
    <dgm:cxn modelId="{642B2337-E265-4652-8771-134735824C5E}" srcId="{A990A887-BB6E-4B3B-A2FE-E3445405DE65}" destId="{B2892507-1BE4-4AF5-9246-703B591131CB}" srcOrd="0" destOrd="0" parTransId="{7191AB08-6364-4D5A-8CF3-E74640BA990A}" sibTransId="{6375D5A5-0F18-4BDA-9ED5-D9C1C3BFDF7C}"/>
    <dgm:cxn modelId="{FFDC1E38-2649-4433-88BE-17DD2647E502}" type="presOf" srcId="{8141A85C-2DA7-4934-8650-1CF7345EE6DE}" destId="{DC3E37DE-D769-4A2B-9E34-AE48CD0ADA70}" srcOrd="1" destOrd="0" presId="urn:microsoft.com/office/officeart/2005/8/layout/process5"/>
    <dgm:cxn modelId="{C9FB5440-A412-460C-9924-85100FF8C674}" type="presOf" srcId="{B8B074C5-A2CD-47BE-ACD9-B7B8E44BFD40}" destId="{70E635F4-749E-46F0-B817-640C5641973F}" srcOrd="0" destOrd="1" presId="urn:microsoft.com/office/officeart/2005/8/layout/process5"/>
    <dgm:cxn modelId="{A2A8705E-5731-4E5F-9289-4A0B2C64FBB1}" srcId="{1A3F57F7-C403-4E62-BB5D-D7E5AAE1B886}" destId="{FC19E41B-6792-42E9-A8D0-D5C3ED34A6C1}" srcOrd="1" destOrd="0" parTransId="{321925F8-A322-46AB-9FAF-4647F2071C74}" sibTransId="{04C82E0F-D14F-46CC-8284-635C9FF16C16}"/>
    <dgm:cxn modelId="{69EA2563-1CA7-462E-A507-18CFDFC0331D}" srcId="{B3A5DEDA-EC6F-40EB-A593-66CBD819A5D1}" destId="{B8B074C5-A2CD-47BE-ACD9-B7B8E44BFD40}" srcOrd="0" destOrd="0" parTransId="{3A33A5F2-0D17-47DA-937A-B132509E3366}" sibTransId="{9E482F42-CB8A-44A2-9E66-CED992EA7FF0}"/>
    <dgm:cxn modelId="{94EE6644-6B10-4124-8CFA-604954021D7C}" type="presOf" srcId="{369FE5BF-68D6-4F07-A888-EED75AD45DBA}" destId="{C43288BE-CC3A-4E85-9EA3-C5FB599D8D25}" srcOrd="1" destOrd="0" presId="urn:microsoft.com/office/officeart/2005/8/layout/process5"/>
    <dgm:cxn modelId="{63775D46-D6D9-4E50-A567-91B057625E2B}" srcId="{1A3F57F7-C403-4E62-BB5D-D7E5AAE1B886}" destId="{A990A887-BB6E-4B3B-A2FE-E3445405DE65}" srcOrd="0" destOrd="0" parTransId="{175CED5D-7CFD-4425-BDB0-20F34209EC79}" sibTransId="{2825C714-2DA7-4252-A06A-4435D166B90F}"/>
    <dgm:cxn modelId="{557F4746-8718-43D5-873C-0971D3D4A868}" srcId="{1A3F57F7-C403-4E62-BB5D-D7E5AAE1B886}" destId="{3750AAA3-0EDA-431E-BEAE-86D56DD88CE8}" srcOrd="3" destOrd="0" parTransId="{19D89BC4-F97D-429F-9AEE-03539FB7169F}" sibTransId="{9F203F9B-A3E9-48F5-9250-AD1137F1964F}"/>
    <dgm:cxn modelId="{1124CD68-F58F-4CED-8056-BFCA01EA3CF3}" srcId="{1A3F57F7-C403-4E62-BB5D-D7E5AAE1B886}" destId="{6DDE04D6-49ED-4098-8440-A47DC0D9ABC8}" srcOrd="5" destOrd="0" parTransId="{481CFC65-1B85-4A71-81F7-1C5912BA9E0C}" sibTransId="{F01C808D-1DF3-49F5-B57C-59FC41C4AD77}"/>
    <dgm:cxn modelId="{7A05634A-FB70-4236-9AC7-B05B102ECB6D}" type="presOf" srcId="{3750AAA3-0EDA-431E-BEAE-86D56DD88CE8}" destId="{ECD41710-4F6E-4423-8152-B9A8243AF9D9}" srcOrd="0" destOrd="0" presId="urn:microsoft.com/office/officeart/2005/8/layout/process5"/>
    <dgm:cxn modelId="{F6FBA36B-FB01-462D-8EB6-716D2EBA6D74}" type="presOf" srcId="{1D4BEE6D-039F-4FFC-8F54-8410BF39426A}" destId="{9D329565-520C-42E6-B885-DE89C8ADBC6F}" srcOrd="0" destOrd="1" presId="urn:microsoft.com/office/officeart/2005/8/layout/process5"/>
    <dgm:cxn modelId="{5D2FBC4B-863C-462E-A5C4-F5A469462392}" type="presOf" srcId="{8141A85C-2DA7-4934-8650-1CF7345EE6DE}" destId="{448BE1F8-FA4F-458B-B21D-2E49ACE754C4}" srcOrd="0" destOrd="0" presId="urn:microsoft.com/office/officeart/2005/8/layout/process5"/>
    <dgm:cxn modelId="{E9E46352-8BC7-4647-8F01-B1CFD554AB04}" srcId="{1A3F57F7-C403-4E62-BB5D-D7E5AAE1B886}" destId="{60A1F28F-EE2D-4CBF-B4CB-3A13935B6EBD}" srcOrd="4" destOrd="0" parTransId="{D39EEA93-2094-435F-A9D8-8610E710E860}" sibTransId="{369FE5BF-68D6-4F07-A888-EED75AD45DBA}"/>
    <dgm:cxn modelId="{9B33E97D-940A-466D-B354-0A01FAE28659}" type="presOf" srcId="{B12C94D2-4B0E-4CCE-B98B-48DF43DAE7A1}" destId="{790BD8C7-6AFA-410A-90AA-01FF6D75AC23}" srcOrd="0" destOrd="1" presId="urn:microsoft.com/office/officeart/2005/8/layout/process5"/>
    <dgm:cxn modelId="{705B2889-52D2-4D59-A861-80CEAD40A7BC}" type="presOf" srcId="{F01C808D-1DF3-49F5-B57C-59FC41C4AD77}" destId="{58A7AD0A-3285-4C26-9F2D-2370D1D6E066}" srcOrd="0" destOrd="0" presId="urn:microsoft.com/office/officeart/2005/8/layout/process5"/>
    <dgm:cxn modelId="{0FBB6189-381C-4B3D-B18E-7C2396F29BC8}" srcId="{FC19E41B-6792-42E9-A8D0-D5C3ED34A6C1}" destId="{1D4BEE6D-039F-4FFC-8F54-8410BF39426A}" srcOrd="0" destOrd="0" parTransId="{5491E06E-A9E8-4AEA-A5EB-DB70FECF16E2}" sibTransId="{E9A7630D-9BE5-4524-865E-7E4605400633}"/>
    <dgm:cxn modelId="{1374CD94-8450-4729-B8FF-9FF777F7557E}" type="presOf" srcId="{FC19E41B-6792-42E9-A8D0-D5C3ED34A6C1}" destId="{9D329565-520C-42E6-B885-DE89C8ADBC6F}" srcOrd="0" destOrd="0" presId="urn:microsoft.com/office/officeart/2005/8/layout/process5"/>
    <dgm:cxn modelId="{508A2F95-8BE7-4C67-9DBF-7627754974F4}" type="presOf" srcId="{1A3F57F7-C403-4E62-BB5D-D7E5AAE1B886}" destId="{B3C0C0F2-F7FB-4A98-870B-AF73C7640C1A}" srcOrd="0" destOrd="0" presId="urn:microsoft.com/office/officeart/2005/8/layout/process5"/>
    <dgm:cxn modelId="{6CFABF9A-B5CB-4263-9088-63C41D738AB5}" type="presOf" srcId="{B3A5DEDA-EC6F-40EB-A593-66CBD819A5D1}" destId="{70E635F4-749E-46F0-B817-640C5641973F}" srcOrd="0" destOrd="0" presId="urn:microsoft.com/office/officeart/2005/8/layout/process5"/>
    <dgm:cxn modelId="{20D2DD9A-2AAD-44C5-A529-4D5E69F96707}" srcId="{3750AAA3-0EDA-431E-BEAE-86D56DD88CE8}" destId="{24CCD5EC-BA6D-4BA3-BB62-39F695A3A697}" srcOrd="0" destOrd="0" parTransId="{A7B29BB0-7696-4882-AB7B-D6F4DD52BE35}" sibTransId="{D76A14EB-C4CB-4738-844B-E715D4210C19}"/>
    <dgm:cxn modelId="{FD1778AD-AA93-4695-8FC3-FD41A71D35AD}" type="presOf" srcId="{6DDE04D6-49ED-4098-8440-A47DC0D9ABC8}" destId="{790BD8C7-6AFA-410A-90AA-01FF6D75AC23}" srcOrd="0" destOrd="0" presId="urn:microsoft.com/office/officeart/2005/8/layout/process5"/>
    <dgm:cxn modelId="{A9AEF0B2-2B36-42BB-8CFA-4DC0938492B9}" type="presOf" srcId="{369FE5BF-68D6-4F07-A888-EED75AD45DBA}" destId="{4395BF54-57BB-4639-B35F-8EA3128FEA20}" srcOrd="0" destOrd="0" presId="urn:microsoft.com/office/officeart/2005/8/layout/process5"/>
    <dgm:cxn modelId="{241A8BBE-1A49-46DD-8D66-89D9CD225A2B}" type="presOf" srcId="{04C82E0F-D14F-46CC-8284-635C9FF16C16}" destId="{971DB37C-7573-4A48-BDDD-981C4EA309E0}" srcOrd="0" destOrd="0" presId="urn:microsoft.com/office/officeart/2005/8/layout/process5"/>
    <dgm:cxn modelId="{091FDFC7-B955-478A-87B4-D5D003BBBC10}" srcId="{6DDE04D6-49ED-4098-8440-A47DC0D9ABC8}" destId="{B12C94D2-4B0E-4CCE-B98B-48DF43DAE7A1}" srcOrd="0" destOrd="0" parTransId="{4A441605-1559-45FA-9257-C574EFA68E68}" sibTransId="{79DF5E9F-E0F0-4C14-831D-F8105185C4CB}"/>
    <dgm:cxn modelId="{EC491FD1-E637-4DE3-B385-C42D55B45D0E}" type="presOf" srcId="{24CCD5EC-BA6D-4BA3-BB62-39F695A3A697}" destId="{ECD41710-4F6E-4423-8152-B9A8243AF9D9}" srcOrd="0" destOrd="1" presId="urn:microsoft.com/office/officeart/2005/8/layout/process5"/>
    <dgm:cxn modelId="{A73E06D4-CEE0-451D-A98F-42850F6C43A7}" srcId="{717DCE81-3576-44EE-B618-E2A4E61D92F1}" destId="{793D41DC-980B-49D6-8978-CB7BC837FB86}" srcOrd="0" destOrd="0" parTransId="{4B28D4BA-9E42-4C52-A2F1-7510B81CA40C}" sibTransId="{845B6F28-9E14-43CA-9B84-42BE892E1D71}"/>
    <dgm:cxn modelId="{D9A243D6-DFF7-4B05-8C3E-1BE69B4486C7}" srcId="{1A3F57F7-C403-4E62-BB5D-D7E5AAE1B886}" destId="{717DCE81-3576-44EE-B618-E2A4E61D92F1}" srcOrd="6" destOrd="0" parTransId="{CEC13D75-5FE8-4F28-8F04-2F0D846B961D}" sibTransId="{51FAA2FD-A7C6-445D-87FD-8656BBDA0B8C}"/>
    <dgm:cxn modelId="{CBC624DD-2937-440C-88E2-1F6F7EC7ECD9}" type="presOf" srcId="{A990A887-BB6E-4B3B-A2FE-E3445405DE65}" destId="{156F8B58-F572-4BFB-8F6A-A27F3A15EDD5}" srcOrd="0" destOrd="0" presId="urn:microsoft.com/office/officeart/2005/8/layout/process5"/>
    <dgm:cxn modelId="{50320FDE-5940-49A7-B76E-F23E73A1DB14}" type="presOf" srcId="{9F203F9B-A3E9-48F5-9250-AD1137F1964F}" destId="{7CFFA0FE-68A0-40A9-8AF4-509F99FD188B}" srcOrd="0" destOrd="0" presId="urn:microsoft.com/office/officeart/2005/8/layout/process5"/>
    <dgm:cxn modelId="{FD8DC5DF-6A23-49C3-9E5C-0AD419364DB0}" type="presOf" srcId="{9F203F9B-A3E9-48F5-9250-AD1137F1964F}" destId="{9198059E-A5E7-41F3-93B5-7F66FE38BF8D}" srcOrd="1" destOrd="0" presId="urn:microsoft.com/office/officeart/2005/8/layout/process5"/>
    <dgm:cxn modelId="{07048BE5-4DE8-48B7-8912-1DE4A45635D4}" srcId="{1A3F57F7-C403-4E62-BB5D-D7E5AAE1B886}" destId="{B3A5DEDA-EC6F-40EB-A593-66CBD819A5D1}" srcOrd="2" destOrd="0" parTransId="{D7F83216-899E-4821-A059-94F58AB2225E}" sibTransId="{8141A85C-2DA7-4934-8650-1CF7345EE6DE}"/>
    <dgm:cxn modelId="{03419CE9-1443-485A-807D-0A34273D1980}" type="presOf" srcId="{F01C808D-1DF3-49F5-B57C-59FC41C4AD77}" destId="{54AEB110-1469-4A75-9245-89372DFE56D2}" srcOrd="1" destOrd="0" presId="urn:microsoft.com/office/officeart/2005/8/layout/process5"/>
    <dgm:cxn modelId="{5CAE35F6-900D-4474-A73F-B6397ED6658E}" type="presOf" srcId="{6D3FFDD0-455E-4485-9E24-880A84B7BD5E}" destId="{AA75E943-33A5-4873-8BF6-6E18EC0CCD10}" srcOrd="0" destOrd="1" presId="urn:microsoft.com/office/officeart/2005/8/layout/process5"/>
    <dgm:cxn modelId="{2CF0B919-93D0-4E1F-AAC8-039223108E6B}" type="presParOf" srcId="{B3C0C0F2-F7FB-4A98-870B-AF73C7640C1A}" destId="{156F8B58-F572-4BFB-8F6A-A27F3A15EDD5}" srcOrd="0" destOrd="0" presId="urn:microsoft.com/office/officeart/2005/8/layout/process5"/>
    <dgm:cxn modelId="{C9C11900-5941-414F-B5EC-19B20D13FC75}" type="presParOf" srcId="{B3C0C0F2-F7FB-4A98-870B-AF73C7640C1A}" destId="{D98FF7F0-2C73-4DFF-B97E-178835C5DB1E}" srcOrd="1" destOrd="0" presId="urn:microsoft.com/office/officeart/2005/8/layout/process5"/>
    <dgm:cxn modelId="{437790C2-75FF-446F-8375-09D2C0F32760}" type="presParOf" srcId="{D98FF7F0-2C73-4DFF-B97E-178835C5DB1E}" destId="{69AE188F-1C0B-4B23-AC9E-D13C0DA35FF6}" srcOrd="0" destOrd="0" presId="urn:microsoft.com/office/officeart/2005/8/layout/process5"/>
    <dgm:cxn modelId="{99A0105F-CBC9-49C0-8BD6-D115EE4D830C}" type="presParOf" srcId="{B3C0C0F2-F7FB-4A98-870B-AF73C7640C1A}" destId="{9D329565-520C-42E6-B885-DE89C8ADBC6F}" srcOrd="2" destOrd="0" presId="urn:microsoft.com/office/officeart/2005/8/layout/process5"/>
    <dgm:cxn modelId="{8DA6D29F-A209-4309-8D1F-12ED9B3B737A}" type="presParOf" srcId="{B3C0C0F2-F7FB-4A98-870B-AF73C7640C1A}" destId="{971DB37C-7573-4A48-BDDD-981C4EA309E0}" srcOrd="3" destOrd="0" presId="urn:microsoft.com/office/officeart/2005/8/layout/process5"/>
    <dgm:cxn modelId="{85C7AC70-4E39-4CB6-B5D2-72C819E50367}" type="presParOf" srcId="{971DB37C-7573-4A48-BDDD-981C4EA309E0}" destId="{01C46283-C996-410B-85AA-D9974BB5F667}" srcOrd="0" destOrd="0" presId="urn:microsoft.com/office/officeart/2005/8/layout/process5"/>
    <dgm:cxn modelId="{4D2FE0F8-B333-4B28-A155-B7FC68539869}" type="presParOf" srcId="{B3C0C0F2-F7FB-4A98-870B-AF73C7640C1A}" destId="{70E635F4-749E-46F0-B817-640C5641973F}" srcOrd="4" destOrd="0" presId="urn:microsoft.com/office/officeart/2005/8/layout/process5"/>
    <dgm:cxn modelId="{02555179-384C-49F7-8C69-8FA12A4CA0EF}" type="presParOf" srcId="{B3C0C0F2-F7FB-4A98-870B-AF73C7640C1A}" destId="{448BE1F8-FA4F-458B-B21D-2E49ACE754C4}" srcOrd="5" destOrd="0" presId="urn:microsoft.com/office/officeart/2005/8/layout/process5"/>
    <dgm:cxn modelId="{58D9BD15-8050-42B6-BD4E-170615C0EFC2}" type="presParOf" srcId="{448BE1F8-FA4F-458B-B21D-2E49ACE754C4}" destId="{DC3E37DE-D769-4A2B-9E34-AE48CD0ADA70}" srcOrd="0" destOrd="0" presId="urn:microsoft.com/office/officeart/2005/8/layout/process5"/>
    <dgm:cxn modelId="{4B3229CE-2F39-4ED4-8091-F90E865D4877}" type="presParOf" srcId="{B3C0C0F2-F7FB-4A98-870B-AF73C7640C1A}" destId="{ECD41710-4F6E-4423-8152-B9A8243AF9D9}" srcOrd="6" destOrd="0" presId="urn:microsoft.com/office/officeart/2005/8/layout/process5"/>
    <dgm:cxn modelId="{43BDDC58-3B0D-4756-AFE7-87695DE13563}" type="presParOf" srcId="{B3C0C0F2-F7FB-4A98-870B-AF73C7640C1A}" destId="{7CFFA0FE-68A0-40A9-8AF4-509F99FD188B}" srcOrd="7" destOrd="0" presId="urn:microsoft.com/office/officeart/2005/8/layout/process5"/>
    <dgm:cxn modelId="{917759ED-673A-45F7-920D-93F269B7F65B}" type="presParOf" srcId="{7CFFA0FE-68A0-40A9-8AF4-509F99FD188B}" destId="{9198059E-A5E7-41F3-93B5-7F66FE38BF8D}" srcOrd="0" destOrd="0" presId="urn:microsoft.com/office/officeart/2005/8/layout/process5"/>
    <dgm:cxn modelId="{A4ADB324-105D-4386-A97A-45F9A9E9BBCD}" type="presParOf" srcId="{B3C0C0F2-F7FB-4A98-870B-AF73C7640C1A}" destId="{AA75E943-33A5-4873-8BF6-6E18EC0CCD10}" srcOrd="8" destOrd="0" presId="urn:microsoft.com/office/officeart/2005/8/layout/process5"/>
    <dgm:cxn modelId="{34FC97A2-25F3-437D-AADA-C901982FD9A4}" type="presParOf" srcId="{B3C0C0F2-F7FB-4A98-870B-AF73C7640C1A}" destId="{4395BF54-57BB-4639-B35F-8EA3128FEA20}" srcOrd="9" destOrd="0" presId="urn:microsoft.com/office/officeart/2005/8/layout/process5"/>
    <dgm:cxn modelId="{0D8BCF72-FFD2-4BD2-AB30-34F01008EDFA}" type="presParOf" srcId="{4395BF54-57BB-4639-B35F-8EA3128FEA20}" destId="{C43288BE-CC3A-4E85-9EA3-C5FB599D8D25}" srcOrd="0" destOrd="0" presId="urn:microsoft.com/office/officeart/2005/8/layout/process5"/>
    <dgm:cxn modelId="{CDC69801-DD2F-4BC0-B2A8-389E75C5D5F3}" type="presParOf" srcId="{B3C0C0F2-F7FB-4A98-870B-AF73C7640C1A}" destId="{790BD8C7-6AFA-410A-90AA-01FF6D75AC23}" srcOrd="10" destOrd="0" presId="urn:microsoft.com/office/officeart/2005/8/layout/process5"/>
    <dgm:cxn modelId="{CFA375D8-C3D6-408E-BA52-0CDFF4632A4F}" type="presParOf" srcId="{B3C0C0F2-F7FB-4A98-870B-AF73C7640C1A}" destId="{58A7AD0A-3285-4C26-9F2D-2370D1D6E066}" srcOrd="11" destOrd="0" presId="urn:microsoft.com/office/officeart/2005/8/layout/process5"/>
    <dgm:cxn modelId="{D273472D-AE49-45A7-B2FB-906900A22779}" type="presParOf" srcId="{58A7AD0A-3285-4C26-9F2D-2370D1D6E066}" destId="{54AEB110-1469-4A75-9245-89372DFE56D2}" srcOrd="0" destOrd="0" presId="urn:microsoft.com/office/officeart/2005/8/layout/process5"/>
    <dgm:cxn modelId="{A048825F-90A9-41B5-B613-85BD37AD19AE}" type="presParOf" srcId="{B3C0C0F2-F7FB-4A98-870B-AF73C7640C1A}" destId="{C17B923C-5F44-45AF-AF06-2E96449860C4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CB6C6D-C790-4E89-91B1-AFD7A16132AE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en-BE"/>
        </a:p>
      </dgm:t>
    </dgm:pt>
    <dgm:pt modelId="{16E99ED0-DB04-4CE5-BC7D-34FF8692BDA5}">
      <dgm:prSet custT="1"/>
      <dgm:spPr/>
      <dgm:t>
        <a:bodyPr/>
        <a:lstStyle/>
        <a:p>
          <a:r>
            <a:rPr lang="en-GB" sz="2000" b="0" i="0"/>
            <a:t>Recopilar datos cuantitativos: Utilice métricas como las puntuaciones de las pruebas, los resultados de los exámenes y los registros de asistencia para medir el rendimiento de los estudiantes. Recopile datos sobre los niveles de compromiso mediante el seguimiento de la participación en debates y actividades de grupo.</a:t>
          </a:r>
          <a:endParaRPr lang="en-BE" sz="2000"/>
        </a:p>
      </dgm:t>
    </dgm:pt>
    <dgm:pt modelId="{EFB168E2-2DDF-439F-A6AD-42839AC88705}" type="parTrans" cxnId="{2F7351DA-96E2-4C33-A0B0-9A39CBDB0EC9}">
      <dgm:prSet/>
      <dgm:spPr/>
      <dgm:t>
        <a:bodyPr/>
        <a:lstStyle/>
        <a:p>
          <a:endParaRPr lang="en-BE" sz="2400"/>
        </a:p>
      </dgm:t>
    </dgm:pt>
    <dgm:pt modelId="{A488B28C-F184-49BC-9B6D-73C4369DDA1F}" type="sibTrans" cxnId="{2F7351DA-96E2-4C33-A0B0-9A39CBDB0EC9}">
      <dgm:prSet/>
      <dgm:spPr/>
      <dgm:t>
        <a:bodyPr/>
        <a:lstStyle/>
        <a:p>
          <a:endParaRPr lang="en-BE" sz="2400"/>
        </a:p>
      </dgm:t>
    </dgm:pt>
    <dgm:pt modelId="{46A2D452-A8D5-48E6-9FBB-E81501D87E9D}">
      <dgm:prSet custT="1"/>
      <dgm:spPr/>
      <dgm:t>
        <a:bodyPr/>
        <a:lstStyle/>
        <a:p>
          <a:r>
            <a:rPr lang="en-GB" sz="2000" b="0" i="0"/>
            <a:t>Recopilar datos cualitativos: Realice encuestas a los estudiantes, formularios de comentarios y ensayos de reflexión para comprender su experiencia de aprendizaje, motivación y satisfacción con el enfoque de la clase invertida.</a:t>
          </a:r>
          <a:endParaRPr lang="en-BE" sz="2000"/>
        </a:p>
      </dgm:t>
    </dgm:pt>
    <dgm:pt modelId="{B22B8065-8DB8-48BA-B2E6-2096A78FD9B6}" type="parTrans" cxnId="{688C6E56-3384-4323-BB23-E998B855D5F7}">
      <dgm:prSet/>
      <dgm:spPr/>
      <dgm:t>
        <a:bodyPr/>
        <a:lstStyle/>
        <a:p>
          <a:endParaRPr lang="en-BE" sz="2400"/>
        </a:p>
      </dgm:t>
    </dgm:pt>
    <dgm:pt modelId="{78EB0CD3-A9AD-47A9-967C-FEB3AABEF596}" type="sibTrans" cxnId="{688C6E56-3384-4323-BB23-E998B855D5F7}">
      <dgm:prSet/>
      <dgm:spPr/>
      <dgm:t>
        <a:bodyPr/>
        <a:lstStyle/>
        <a:p>
          <a:endParaRPr lang="en-BE" sz="2400"/>
        </a:p>
      </dgm:t>
    </dgm:pt>
    <dgm:pt modelId="{7E1852E5-D71A-4E0E-8323-CE9854AE1880}">
      <dgm:prSet custT="1"/>
      <dgm:spPr/>
      <dgm:t>
        <a:bodyPr/>
        <a:lstStyle/>
        <a:p>
          <a:r>
            <a:rPr lang="en-GB" sz="2000" b="0" i="0"/>
            <a:t>Analizar el rendimiento de los alumnos: Revisar los datos para identificar las tendencias en el progreso de los estudiantes, señalando las áreas en las que los estudiantes están sobresaliendo y las áreas en las que pueden estar teniendo dificultades.</a:t>
          </a:r>
          <a:endParaRPr lang="en-BE" sz="2000"/>
        </a:p>
      </dgm:t>
    </dgm:pt>
    <dgm:pt modelId="{A4DBE8B0-11F6-4B73-A612-82124DE11265}" type="parTrans" cxnId="{A72A9D3E-C2AC-4BFA-BDED-57BFA798F737}">
      <dgm:prSet/>
      <dgm:spPr/>
      <dgm:t>
        <a:bodyPr/>
        <a:lstStyle/>
        <a:p>
          <a:endParaRPr lang="en-BE" sz="2400"/>
        </a:p>
      </dgm:t>
    </dgm:pt>
    <dgm:pt modelId="{181B84A4-E8D1-4DF2-A67F-38D98BF7612E}" type="sibTrans" cxnId="{A72A9D3E-C2AC-4BFA-BDED-57BFA798F737}">
      <dgm:prSet/>
      <dgm:spPr/>
      <dgm:t>
        <a:bodyPr/>
        <a:lstStyle/>
        <a:p>
          <a:endParaRPr lang="en-BE" sz="2400"/>
        </a:p>
      </dgm:t>
    </dgm:pt>
    <dgm:pt modelId="{315EB43D-7003-4C66-B768-71C473974C62}">
      <dgm:prSet custT="1"/>
      <dgm:spPr/>
      <dgm:t>
        <a:bodyPr/>
        <a:lstStyle/>
        <a:p>
          <a:r>
            <a:rPr lang="en-GB" sz="2000" b="0" i="0"/>
            <a:t>Evaluar el compromiso y la participación: Evalúe el grado de participación de los alumnos en las actividades previas y durante la clase. Busque patrones de alta o baja participación y determine las causas. </a:t>
          </a:r>
          <a:endParaRPr lang="en-BE" sz="2000"/>
        </a:p>
      </dgm:t>
    </dgm:pt>
    <dgm:pt modelId="{C5EC55B9-87A4-43A9-8496-5B4F2EAE7C7E}" type="parTrans" cxnId="{00CE22C3-97A9-48BF-B10A-D0A5F80E589C}">
      <dgm:prSet/>
      <dgm:spPr/>
      <dgm:t>
        <a:bodyPr/>
        <a:lstStyle/>
        <a:p>
          <a:endParaRPr lang="en-BE" sz="2400"/>
        </a:p>
      </dgm:t>
    </dgm:pt>
    <dgm:pt modelId="{11558F42-C0D4-42D0-B18A-7F7BB4D7F1AD}" type="sibTrans" cxnId="{00CE22C3-97A9-48BF-B10A-D0A5F80E589C}">
      <dgm:prSet/>
      <dgm:spPr/>
      <dgm:t>
        <a:bodyPr/>
        <a:lstStyle/>
        <a:p>
          <a:endParaRPr lang="en-BE" sz="2400"/>
        </a:p>
      </dgm:t>
    </dgm:pt>
    <dgm:pt modelId="{740A3805-2B59-405D-A854-71DC24D57804}">
      <dgm:prSet custT="1"/>
      <dgm:spPr/>
      <dgm:t>
        <a:bodyPr/>
        <a:lstStyle/>
        <a:p>
          <a:r>
            <a:rPr lang="en-GB" sz="2000" b="0" i="0"/>
            <a:t>Compare los resultados del aprendizaje: Compare los resultados de aprendizaje actuales con los de trimestres o clases anteriores en los que se utilizaron métodos de enseñanza tradicionales. Evalúe si el modelo de aula invertida ha dado lugar a mejoras cuantificables en el rendimiento de los estudiantes.</a:t>
          </a:r>
          <a:endParaRPr lang="en-BE" sz="2000"/>
        </a:p>
      </dgm:t>
    </dgm:pt>
    <dgm:pt modelId="{16894201-5124-4809-9B57-7BBD9A660422}" type="parTrans" cxnId="{2ECD94B3-717C-43F7-87E9-85378CB72625}">
      <dgm:prSet/>
      <dgm:spPr/>
      <dgm:t>
        <a:bodyPr/>
        <a:lstStyle/>
        <a:p>
          <a:endParaRPr lang="en-BE" sz="2400"/>
        </a:p>
      </dgm:t>
    </dgm:pt>
    <dgm:pt modelId="{6520F420-4887-49A3-8C83-8E7DD6C2C498}" type="sibTrans" cxnId="{2ECD94B3-717C-43F7-87E9-85378CB72625}">
      <dgm:prSet/>
      <dgm:spPr/>
      <dgm:t>
        <a:bodyPr/>
        <a:lstStyle/>
        <a:p>
          <a:endParaRPr lang="en-BE" sz="2400"/>
        </a:p>
      </dgm:t>
    </dgm:pt>
    <dgm:pt modelId="{7B98E18B-52FA-450C-9F0B-2B1D585372AD}">
      <dgm:prSet custT="1"/>
      <dgm:spPr/>
      <dgm:t>
        <a:bodyPr/>
        <a:lstStyle/>
        <a:p>
          <a:r>
            <a:rPr lang="en-GB" sz="2000" b="0" i="0"/>
            <a:t>Identificar áreas de mejora: Basándose en su análisis, identifique las áreas específicas en las que se puede mejorar la clase invertida, ya sea modificando la entrega de contenidos, mejorando la colaboración o proporcionando más recursos a los estudiantes con dificultades.</a:t>
          </a:r>
          <a:endParaRPr lang="en-BE" sz="2000"/>
        </a:p>
      </dgm:t>
    </dgm:pt>
    <dgm:pt modelId="{74C9717A-E080-4F54-8F88-81681CFA9B70}" type="parTrans" cxnId="{69D40F47-616D-4801-B30A-DD462B691510}">
      <dgm:prSet/>
      <dgm:spPr/>
      <dgm:t>
        <a:bodyPr/>
        <a:lstStyle/>
        <a:p>
          <a:endParaRPr lang="en-BE" sz="2400"/>
        </a:p>
      </dgm:t>
    </dgm:pt>
    <dgm:pt modelId="{BDB73373-E8FB-4947-8E25-4C5EC1511E08}" type="sibTrans" cxnId="{69D40F47-616D-4801-B30A-DD462B691510}">
      <dgm:prSet/>
      <dgm:spPr/>
      <dgm:t>
        <a:bodyPr/>
        <a:lstStyle/>
        <a:p>
          <a:endParaRPr lang="en-BE" sz="2400"/>
        </a:p>
      </dgm:t>
    </dgm:pt>
    <dgm:pt modelId="{672B1F90-306A-4D67-90E6-E1A2E97A03B8}">
      <dgm:prSet custT="1"/>
      <dgm:spPr/>
      <dgm:t>
        <a:bodyPr/>
        <a:lstStyle/>
        <a:p>
          <a:r>
            <a:rPr lang="en-GB" sz="2000" b="0" i="0"/>
            <a:t>Aplicar cambios: Utilice la información obtenida de los datos para ajustar los métodos de enseñanza, actualizar los contenidos o modificar las evaluaciones. Revise periódicamente la eficacia de estos cambios para garantizar una mejora continua.</a:t>
          </a:r>
          <a:endParaRPr lang="en-BE" sz="2000"/>
        </a:p>
      </dgm:t>
    </dgm:pt>
    <dgm:pt modelId="{2B0F7974-E80D-4C13-B6DA-DB8741771BD2}" type="parTrans" cxnId="{CFB34653-515A-41A9-B978-941C206CFC46}">
      <dgm:prSet/>
      <dgm:spPr/>
      <dgm:t>
        <a:bodyPr/>
        <a:lstStyle/>
        <a:p>
          <a:endParaRPr lang="en-BE" sz="2400"/>
        </a:p>
      </dgm:t>
    </dgm:pt>
    <dgm:pt modelId="{13EE6055-AE77-4EDD-AF4B-03F0F247DE05}" type="sibTrans" cxnId="{CFB34653-515A-41A9-B978-941C206CFC46}">
      <dgm:prSet/>
      <dgm:spPr/>
      <dgm:t>
        <a:bodyPr/>
        <a:lstStyle/>
        <a:p>
          <a:endParaRPr lang="en-BE" sz="2400"/>
        </a:p>
      </dgm:t>
    </dgm:pt>
    <dgm:pt modelId="{44022FDF-6B9C-4635-ADCC-F36263330BC1}" type="pres">
      <dgm:prSet presAssocID="{1CCB6C6D-C790-4E89-91B1-AFD7A16132AE}" presName="linear" presStyleCnt="0">
        <dgm:presLayoutVars>
          <dgm:animLvl val="lvl"/>
          <dgm:resizeHandles val="exact"/>
        </dgm:presLayoutVars>
      </dgm:prSet>
      <dgm:spPr/>
    </dgm:pt>
    <dgm:pt modelId="{73E6AF67-D1F8-4607-B1CB-BB93C40D4B8B}" type="pres">
      <dgm:prSet presAssocID="{16E99ED0-DB04-4CE5-BC7D-34FF8692BDA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1CCD270-C1BD-498E-A297-1B08A8E81CD9}" type="pres">
      <dgm:prSet presAssocID="{A488B28C-F184-49BC-9B6D-73C4369DDA1F}" presName="spacer" presStyleCnt="0"/>
      <dgm:spPr/>
    </dgm:pt>
    <dgm:pt modelId="{2DC79689-F98E-4B6E-8C5A-49D19542BBE7}" type="pres">
      <dgm:prSet presAssocID="{46A2D452-A8D5-48E6-9FBB-E81501D87E9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02A6B40-44AD-4506-8775-B29E54742D9D}" type="pres">
      <dgm:prSet presAssocID="{78EB0CD3-A9AD-47A9-967C-FEB3AABEF596}" presName="spacer" presStyleCnt="0"/>
      <dgm:spPr/>
    </dgm:pt>
    <dgm:pt modelId="{0F659650-FAD1-4069-B124-F6A27F200940}" type="pres">
      <dgm:prSet presAssocID="{7E1852E5-D71A-4E0E-8323-CE9854AE188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2772088-1A69-40E5-85EF-7BED744F6D13}" type="pres">
      <dgm:prSet presAssocID="{181B84A4-E8D1-4DF2-A67F-38D98BF7612E}" presName="spacer" presStyleCnt="0"/>
      <dgm:spPr/>
    </dgm:pt>
    <dgm:pt modelId="{A8DDFE40-BE93-4E18-A20D-C36165313DD2}" type="pres">
      <dgm:prSet presAssocID="{315EB43D-7003-4C66-B768-71C473974C6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06D953C-B5F4-4655-A893-BFD3A259F38C}" type="pres">
      <dgm:prSet presAssocID="{11558F42-C0D4-42D0-B18A-7F7BB4D7F1AD}" presName="spacer" presStyleCnt="0"/>
      <dgm:spPr/>
    </dgm:pt>
    <dgm:pt modelId="{2E315851-5262-475A-BE12-E7AF3EEF7641}" type="pres">
      <dgm:prSet presAssocID="{740A3805-2B59-405D-A854-71DC24D5780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45A9E63-23FB-49BA-B8FF-552CF53EC652}" type="pres">
      <dgm:prSet presAssocID="{6520F420-4887-49A3-8C83-8E7DD6C2C498}" presName="spacer" presStyleCnt="0"/>
      <dgm:spPr/>
    </dgm:pt>
    <dgm:pt modelId="{5B21E33B-71C0-4BB9-A47C-A8112EB8A36F}" type="pres">
      <dgm:prSet presAssocID="{7B98E18B-52FA-450C-9F0B-2B1D585372A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FFEBD5B-EA8B-4688-95EE-B044A5C048A5}" type="pres">
      <dgm:prSet presAssocID="{BDB73373-E8FB-4947-8E25-4C5EC1511E08}" presName="spacer" presStyleCnt="0"/>
      <dgm:spPr/>
    </dgm:pt>
    <dgm:pt modelId="{1ADBFA4B-A49D-4FEC-8F02-48A69ADA0C4F}" type="pres">
      <dgm:prSet presAssocID="{672B1F90-306A-4D67-90E6-E1A2E97A03B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251B906-9323-4CA7-988A-9B2161C1AD4B}" type="presOf" srcId="{1CCB6C6D-C790-4E89-91B1-AFD7A16132AE}" destId="{44022FDF-6B9C-4635-ADCC-F36263330BC1}" srcOrd="0" destOrd="0" presId="urn:microsoft.com/office/officeart/2005/8/layout/vList2"/>
    <dgm:cxn modelId="{A72A9D3E-C2AC-4BFA-BDED-57BFA798F737}" srcId="{1CCB6C6D-C790-4E89-91B1-AFD7A16132AE}" destId="{7E1852E5-D71A-4E0E-8323-CE9854AE1880}" srcOrd="2" destOrd="0" parTransId="{A4DBE8B0-11F6-4B73-A612-82124DE11265}" sibTransId="{181B84A4-E8D1-4DF2-A67F-38D98BF7612E}"/>
    <dgm:cxn modelId="{69D40F47-616D-4801-B30A-DD462B691510}" srcId="{1CCB6C6D-C790-4E89-91B1-AFD7A16132AE}" destId="{7B98E18B-52FA-450C-9F0B-2B1D585372AD}" srcOrd="5" destOrd="0" parTransId="{74C9717A-E080-4F54-8F88-81681CFA9B70}" sibTransId="{BDB73373-E8FB-4947-8E25-4C5EC1511E08}"/>
    <dgm:cxn modelId="{CFB34653-515A-41A9-B978-941C206CFC46}" srcId="{1CCB6C6D-C790-4E89-91B1-AFD7A16132AE}" destId="{672B1F90-306A-4D67-90E6-E1A2E97A03B8}" srcOrd="6" destOrd="0" parTransId="{2B0F7974-E80D-4C13-B6DA-DB8741771BD2}" sibTransId="{13EE6055-AE77-4EDD-AF4B-03F0F247DE05}"/>
    <dgm:cxn modelId="{688C6E56-3384-4323-BB23-E998B855D5F7}" srcId="{1CCB6C6D-C790-4E89-91B1-AFD7A16132AE}" destId="{46A2D452-A8D5-48E6-9FBB-E81501D87E9D}" srcOrd="1" destOrd="0" parTransId="{B22B8065-8DB8-48BA-B2E6-2096A78FD9B6}" sibTransId="{78EB0CD3-A9AD-47A9-967C-FEB3AABEF596}"/>
    <dgm:cxn modelId="{D715D394-A2A2-4506-AC82-748EB6EAD82A}" type="presOf" srcId="{315EB43D-7003-4C66-B768-71C473974C62}" destId="{A8DDFE40-BE93-4E18-A20D-C36165313DD2}" srcOrd="0" destOrd="0" presId="urn:microsoft.com/office/officeart/2005/8/layout/vList2"/>
    <dgm:cxn modelId="{C47646A7-525B-40BB-AB8F-98818C95FA7F}" type="presOf" srcId="{740A3805-2B59-405D-A854-71DC24D57804}" destId="{2E315851-5262-475A-BE12-E7AF3EEF7641}" srcOrd="0" destOrd="0" presId="urn:microsoft.com/office/officeart/2005/8/layout/vList2"/>
    <dgm:cxn modelId="{2ECD94B3-717C-43F7-87E9-85378CB72625}" srcId="{1CCB6C6D-C790-4E89-91B1-AFD7A16132AE}" destId="{740A3805-2B59-405D-A854-71DC24D57804}" srcOrd="4" destOrd="0" parTransId="{16894201-5124-4809-9B57-7BBD9A660422}" sibTransId="{6520F420-4887-49A3-8C83-8E7DD6C2C498}"/>
    <dgm:cxn modelId="{D6FB07B6-F18A-455A-BDC9-F1421AD97A01}" type="presOf" srcId="{46A2D452-A8D5-48E6-9FBB-E81501D87E9D}" destId="{2DC79689-F98E-4B6E-8C5A-49D19542BBE7}" srcOrd="0" destOrd="0" presId="urn:microsoft.com/office/officeart/2005/8/layout/vList2"/>
    <dgm:cxn modelId="{E6B1C5C0-0C3C-440E-AB6C-704731C4C8DD}" type="presOf" srcId="{7B98E18B-52FA-450C-9F0B-2B1D585372AD}" destId="{5B21E33B-71C0-4BB9-A47C-A8112EB8A36F}" srcOrd="0" destOrd="0" presId="urn:microsoft.com/office/officeart/2005/8/layout/vList2"/>
    <dgm:cxn modelId="{00CE22C3-97A9-48BF-B10A-D0A5F80E589C}" srcId="{1CCB6C6D-C790-4E89-91B1-AFD7A16132AE}" destId="{315EB43D-7003-4C66-B768-71C473974C62}" srcOrd="3" destOrd="0" parTransId="{C5EC55B9-87A4-43A9-8496-5B4F2EAE7C7E}" sibTransId="{11558F42-C0D4-42D0-B18A-7F7BB4D7F1AD}"/>
    <dgm:cxn modelId="{2F7351DA-96E2-4C33-A0B0-9A39CBDB0EC9}" srcId="{1CCB6C6D-C790-4E89-91B1-AFD7A16132AE}" destId="{16E99ED0-DB04-4CE5-BC7D-34FF8692BDA5}" srcOrd="0" destOrd="0" parTransId="{EFB168E2-2DDF-439F-A6AD-42839AC88705}" sibTransId="{A488B28C-F184-49BC-9B6D-73C4369DDA1F}"/>
    <dgm:cxn modelId="{9E0804DD-520D-4365-A53F-D5A308DE0EDC}" type="presOf" srcId="{672B1F90-306A-4D67-90E6-E1A2E97A03B8}" destId="{1ADBFA4B-A49D-4FEC-8F02-48A69ADA0C4F}" srcOrd="0" destOrd="0" presId="urn:microsoft.com/office/officeart/2005/8/layout/vList2"/>
    <dgm:cxn modelId="{6B0D0AE9-5CA2-4729-AB7C-65D57C81B6FA}" type="presOf" srcId="{7E1852E5-D71A-4E0E-8323-CE9854AE1880}" destId="{0F659650-FAD1-4069-B124-F6A27F200940}" srcOrd="0" destOrd="0" presId="urn:microsoft.com/office/officeart/2005/8/layout/vList2"/>
    <dgm:cxn modelId="{52A53DF5-D907-43FD-8742-03D83854DBF2}" type="presOf" srcId="{16E99ED0-DB04-4CE5-BC7D-34FF8692BDA5}" destId="{73E6AF67-D1F8-4607-B1CB-BB93C40D4B8B}" srcOrd="0" destOrd="0" presId="urn:microsoft.com/office/officeart/2005/8/layout/vList2"/>
    <dgm:cxn modelId="{DAD6CCC3-4361-4E3B-85B4-9C1F5C25F38B}" type="presParOf" srcId="{44022FDF-6B9C-4635-ADCC-F36263330BC1}" destId="{73E6AF67-D1F8-4607-B1CB-BB93C40D4B8B}" srcOrd="0" destOrd="0" presId="urn:microsoft.com/office/officeart/2005/8/layout/vList2"/>
    <dgm:cxn modelId="{AF47275C-8FD2-41C8-97BC-8348586F57AA}" type="presParOf" srcId="{44022FDF-6B9C-4635-ADCC-F36263330BC1}" destId="{71CCD270-C1BD-498E-A297-1B08A8E81CD9}" srcOrd="1" destOrd="0" presId="urn:microsoft.com/office/officeart/2005/8/layout/vList2"/>
    <dgm:cxn modelId="{18EFA000-9C4A-457F-A60A-9710CC5A4ED2}" type="presParOf" srcId="{44022FDF-6B9C-4635-ADCC-F36263330BC1}" destId="{2DC79689-F98E-4B6E-8C5A-49D19542BBE7}" srcOrd="2" destOrd="0" presId="urn:microsoft.com/office/officeart/2005/8/layout/vList2"/>
    <dgm:cxn modelId="{5BE002C4-3B5B-44BC-A234-2497C50174BE}" type="presParOf" srcId="{44022FDF-6B9C-4635-ADCC-F36263330BC1}" destId="{E02A6B40-44AD-4506-8775-B29E54742D9D}" srcOrd="3" destOrd="0" presId="urn:microsoft.com/office/officeart/2005/8/layout/vList2"/>
    <dgm:cxn modelId="{56DD27ED-97AE-4AF0-A03E-3A4FF640D7E3}" type="presParOf" srcId="{44022FDF-6B9C-4635-ADCC-F36263330BC1}" destId="{0F659650-FAD1-4069-B124-F6A27F200940}" srcOrd="4" destOrd="0" presId="urn:microsoft.com/office/officeart/2005/8/layout/vList2"/>
    <dgm:cxn modelId="{454D01BF-5D9D-4F91-86B5-4A10FCAEBA1B}" type="presParOf" srcId="{44022FDF-6B9C-4635-ADCC-F36263330BC1}" destId="{92772088-1A69-40E5-85EF-7BED744F6D13}" srcOrd="5" destOrd="0" presId="urn:microsoft.com/office/officeart/2005/8/layout/vList2"/>
    <dgm:cxn modelId="{C01A65A3-5BE4-40D9-AF4D-3E4AD8B1B015}" type="presParOf" srcId="{44022FDF-6B9C-4635-ADCC-F36263330BC1}" destId="{A8DDFE40-BE93-4E18-A20D-C36165313DD2}" srcOrd="6" destOrd="0" presId="urn:microsoft.com/office/officeart/2005/8/layout/vList2"/>
    <dgm:cxn modelId="{550968F2-E93C-4FCF-BFBE-BA9DD8F07DD9}" type="presParOf" srcId="{44022FDF-6B9C-4635-ADCC-F36263330BC1}" destId="{806D953C-B5F4-4655-A893-BFD3A259F38C}" srcOrd="7" destOrd="0" presId="urn:microsoft.com/office/officeart/2005/8/layout/vList2"/>
    <dgm:cxn modelId="{BF95A257-1FC3-4717-81E1-FC547F7F5966}" type="presParOf" srcId="{44022FDF-6B9C-4635-ADCC-F36263330BC1}" destId="{2E315851-5262-475A-BE12-E7AF3EEF7641}" srcOrd="8" destOrd="0" presId="urn:microsoft.com/office/officeart/2005/8/layout/vList2"/>
    <dgm:cxn modelId="{CB27929B-8075-4A73-AB7D-4C1E525BA56B}" type="presParOf" srcId="{44022FDF-6B9C-4635-ADCC-F36263330BC1}" destId="{D45A9E63-23FB-49BA-B8FF-552CF53EC652}" srcOrd="9" destOrd="0" presId="urn:microsoft.com/office/officeart/2005/8/layout/vList2"/>
    <dgm:cxn modelId="{96CD6DA7-2533-486C-825A-DC5C3450687E}" type="presParOf" srcId="{44022FDF-6B9C-4635-ADCC-F36263330BC1}" destId="{5B21E33B-71C0-4BB9-A47C-A8112EB8A36F}" srcOrd="10" destOrd="0" presId="urn:microsoft.com/office/officeart/2005/8/layout/vList2"/>
    <dgm:cxn modelId="{06876B38-61B3-4ADA-A166-C016348B3609}" type="presParOf" srcId="{44022FDF-6B9C-4635-ADCC-F36263330BC1}" destId="{7FFEBD5B-EA8B-4688-95EE-B044A5C048A5}" srcOrd="11" destOrd="0" presId="urn:microsoft.com/office/officeart/2005/8/layout/vList2"/>
    <dgm:cxn modelId="{FB3755B6-41A2-4149-AAB3-C140919B005C}" type="presParOf" srcId="{44022FDF-6B9C-4635-ADCC-F36263330BC1}" destId="{1ADBFA4B-A49D-4FEC-8F02-48A69ADA0C4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CED59-BDCC-49C6-8320-C70D25673839}">
      <dsp:nvSpPr>
        <dsp:cNvPr id="0" name=""/>
        <dsp:cNvSpPr/>
      </dsp:nvSpPr>
      <dsp:spPr>
        <a:xfrm>
          <a:off x="11919" y="1054709"/>
          <a:ext cx="3562492" cy="2137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Colaboración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interdepartamental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: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Fomentar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la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colaboración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entre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educadores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para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compartir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buenas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prácticas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y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recursos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.</a:t>
          </a:r>
          <a:endParaRPr lang="en-US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4524" y="1117314"/>
        <a:ext cx="3437282" cy="2012285"/>
      </dsp:txXfrm>
    </dsp:sp>
    <dsp:sp modelId="{68A2C0B5-9B33-4238-AE92-841E7EFD05EB}">
      <dsp:nvSpPr>
        <dsp:cNvPr id="0" name=""/>
        <dsp:cNvSpPr/>
      </dsp:nvSpPr>
      <dsp:spPr>
        <a:xfrm>
          <a:off x="3887911" y="1681707"/>
          <a:ext cx="755248" cy="883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887911" y="1858407"/>
        <a:ext cx="528674" cy="530098"/>
      </dsp:txXfrm>
    </dsp:sp>
    <dsp:sp modelId="{2D213943-B8AA-421D-9B2F-D62865E03CBA}">
      <dsp:nvSpPr>
        <dsp:cNvPr id="0" name=""/>
        <dsp:cNvSpPr/>
      </dsp:nvSpPr>
      <dsp:spPr>
        <a:xfrm>
          <a:off x="4999408" y="1054709"/>
          <a:ext cx="3562492" cy="2137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Inversión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en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tecnología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: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Garantizar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una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infraestructura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sólida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para la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entrega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de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contenidos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y la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colaboración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(LMS,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plataformas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de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vídeo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).</a:t>
          </a:r>
          <a:endParaRPr lang="en-US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062013" y="1117314"/>
        <a:ext cx="3437282" cy="2012285"/>
      </dsp:txXfrm>
    </dsp:sp>
    <dsp:sp modelId="{2F9B4EB6-C8B7-41A3-86A0-231C2B129C7F}">
      <dsp:nvSpPr>
        <dsp:cNvPr id="0" name=""/>
        <dsp:cNvSpPr/>
      </dsp:nvSpPr>
      <dsp:spPr>
        <a:xfrm>
          <a:off x="8875400" y="1681707"/>
          <a:ext cx="755248" cy="883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8875400" y="1858407"/>
        <a:ext cx="528674" cy="530098"/>
      </dsp:txXfrm>
    </dsp:sp>
    <dsp:sp modelId="{601FE66B-7C0F-41E8-9B8C-1289190F07F7}">
      <dsp:nvSpPr>
        <dsp:cNvPr id="0" name=""/>
        <dsp:cNvSpPr/>
      </dsp:nvSpPr>
      <dsp:spPr>
        <a:xfrm>
          <a:off x="9986898" y="1054709"/>
          <a:ext cx="3562492" cy="2137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  <a:latin typeface="Arial"/>
            </a:rPr>
            <a:t>Estandarización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: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Establecer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directrices y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procesos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claros para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garantizar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la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coherencia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entre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los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distintos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GB" sz="2200" b="0" i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cursos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.</a:t>
          </a:r>
          <a:endParaRPr lang="en-US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0049503" y="1117314"/>
        <a:ext cx="3437282" cy="20122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993E1-5C43-4922-B326-3366DF9B3390}">
      <dsp:nvSpPr>
        <dsp:cNvPr id="0" name=""/>
        <dsp:cNvSpPr/>
      </dsp:nvSpPr>
      <dsp:spPr>
        <a:xfrm>
          <a:off x="2825446" y="1327"/>
          <a:ext cx="11301784" cy="13603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286" tIns="345526" rIns="219286" bIns="34552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Implicar</a:t>
          </a:r>
          <a:r>
            <a:rPr lang="en-US" sz="2400" kern="1200" dirty="0"/>
            <a:t> a las partes </a:t>
          </a:r>
          <a:r>
            <a:rPr lang="en-US" sz="2400" kern="1200" dirty="0" err="1"/>
            <a:t>interesadas</a:t>
          </a:r>
          <a:r>
            <a:rPr lang="en-US" sz="2400" kern="1200" dirty="0"/>
            <a:t> a </a:t>
          </a:r>
          <a:r>
            <a:rPr lang="en-US" sz="2400" kern="1200" dirty="0" err="1"/>
            <a:t>todos</a:t>
          </a:r>
          <a:r>
            <a:rPr lang="en-US" sz="2400" kern="1200" dirty="0"/>
            <a:t> </a:t>
          </a:r>
          <a:r>
            <a:rPr lang="en-US" sz="2400" kern="1200" dirty="0" err="1"/>
            <a:t>los</a:t>
          </a:r>
          <a:r>
            <a:rPr lang="en-US" sz="2400" kern="1200" dirty="0"/>
            <a:t> </a:t>
          </a:r>
          <a:r>
            <a:rPr lang="en-US" sz="2400" kern="1200" dirty="0" err="1"/>
            <a:t>niveles</a:t>
          </a:r>
          <a:r>
            <a:rPr lang="en-US" sz="2400" kern="1200" dirty="0"/>
            <a:t> (</a:t>
          </a:r>
          <a:r>
            <a:rPr lang="en-US" sz="2400" kern="1200" dirty="0" err="1"/>
            <a:t>educadores</a:t>
          </a:r>
          <a:r>
            <a:rPr lang="en-US" sz="2400" kern="1200" dirty="0"/>
            <a:t>, </a:t>
          </a:r>
          <a:r>
            <a:rPr lang="en-US" sz="2400" kern="1200" dirty="0" err="1"/>
            <a:t>estudiantes</a:t>
          </a:r>
          <a:r>
            <a:rPr lang="en-US" sz="2400" kern="1200" dirty="0"/>
            <a:t>, </a:t>
          </a:r>
          <a:r>
            <a:rPr lang="en-US" sz="2400" kern="1200" dirty="0" err="1"/>
            <a:t>administradores</a:t>
          </a:r>
          <a:r>
            <a:rPr lang="en-US" sz="2400" kern="1200" dirty="0"/>
            <a:t>) para </a:t>
          </a:r>
          <a:r>
            <a:rPr lang="en-US" sz="2400" kern="1200" dirty="0" err="1"/>
            <a:t>crear</a:t>
          </a:r>
          <a:r>
            <a:rPr lang="en-US" sz="2400" kern="1200" dirty="0"/>
            <a:t> un </a:t>
          </a:r>
          <a:r>
            <a:rPr lang="en-US" sz="2400" kern="1200" dirty="0" err="1"/>
            <a:t>entorno</a:t>
          </a:r>
          <a:r>
            <a:rPr lang="en-US" sz="2400" kern="1200" dirty="0"/>
            <a:t> de </a:t>
          </a:r>
          <a:r>
            <a:rPr lang="en-US" sz="2400" kern="1200" dirty="0" err="1"/>
            <a:t>aprendizaje</a:t>
          </a:r>
          <a:r>
            <a:rPr lang="en-US" sz="2400" kern="1200" dirty="0"/>
            <a:t> </a:t>
          </a:r>
          <a:r>
            <a:rPr lang="en-US" sz="2400" kern="1200" dirty="0" err="1"/>
            <a:t>propicio</a:t>
          </a:r>
          <a:r>
            <a:rPr lang="en-US" sz="2400" kern="1200" dirty="0"/>
            <a:t>.</a:t>
          </a:r>
        </a:p>
      </dsp:txBody>
      <dsp:txXfrm>
        <a:off x="2825446" y="1327"/>
        <a:ext cx="11301784" cy="1360339"/>
      </dsp:txXfrm>
    </dsp:sp>
    <dsp:sp modelId="{6233E5AA-FCDB-4E06-AF9D-F62CBD51047C}">
      <dsp:nvSpPr>
        <dsp:cNvPr id="0" name=""/>
        <dsp:cNvSpPr/>
      </dsp:nvSpPr>
      <dsp:spPr>
        <a:xfrm>
          <a:off x="0" y="1327"/>
          <a:ext cx="2825446" cy="13603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13" tIns="134371" rIns="149513" bIns="13437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Arial"/>
            </a:rPr>
            <a:t>Comprometer</a:t>
          </a:r>
          <a:endParaRPr lang="en-US" sz="2800" kern="1200" dirty="0" err="1"/>
        </a:p>
      </dsp:txBody>
      <dsp:txXfrm>
        <a:off x="0" y="1327"/>
        <a:ext cx="2825446" cy="1360339"/>
      </dsp:txXfrm>
    </dsp:sp>
    <dsp:sp modelId="{D7377002-124C-46AF-8F2A-56A89D3007EE}">
      <dsp:nvSpPr>
        <dsp:cNvPr id="0" name=""/>
        <dsp:cNvSpPr/>
      </dsp:nvSpPr>
      <dsp:spPr>
        <a:xfrm>
          <a:off x="2825446" y="1443287"/>
          <a:ext cx="11301784" cy="13603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286" tIns="345526" rIns="219286" bIns="34552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Garantizar</a:t>
          </a:r>
          <a:r>
            <a:rPr lang="en-US" sz="2400" kern="1200" dirty="0"/>
            <a:t> la </a:t>
          </a:r>
          <a:r>
            <a:rPr lang="en-US" sz="2400" kern="1200" dirty="0" err="1"/>
            <a:t>actualización</a:t>
          </a:r>
          <a:r>
            <a:rPr lang="en-US" sz="2400" kern="1200" dirty="0"/>
            <a:t> </a:t>
          </a:r>
          <a:r>
            <a:rPr lang="en-US" sz="2400" kern="1200" dirty="0" err="1"/>
            <a:t>permanente</a:t>
          </a:r>
          <a:r>
            <a:rPr lang="en-US" sz="2400" kern="1200" dirty="0"/>
            <a:t> de la </a:t>
          </a:r>
          <a:r>
            <a:rPr lang="en-US" sz="2400" kern="1200" dirty="0" err="1"/>
            <a:t>tecnología</a:t>
          </a:r>
          <a:r>
            <a:rPr lang="en-US" sz="2400" kern="1200" dirty="0"/>
            <a:t> y </a:t>
          </a:r>
          <a:r>
            <a:rPr lang="en-US" sz="2400" kern="1200" dirty="0" err="1"/>
            <a:t>el</a:t>
          </a:r>
          <a:r>
            <a:rPr lang="en-US" sz="2400" kern="1200" dirty="0"/>
            <a:t> </a:t>
          </a:r>
          <a:r>
            <a:rPr lang="en-US" sz="2400" kern="1200" dirty="0" err="1"/>
            <a:t>apoyo</a:t>
          </a:r>
          <a:r>
            <a:rPr lang="en-US" sz="2400" kern="1200" dirty="0"/>
            <a:t> tanto a </a:t>
          </a:r>
          <a:r>
            <a:rPr lang="en-US" sz="2400" kern="1200" dirty="0" err="1"/>
            <a:t>los</a:t>
          </a:r>
          <a:r>
            <a:rPr lang="en-US" sz="2400" kern="1200" dirty="0"/>
            <a:t> </a:t>
          </a:r>
          <a:r>
            <a:rPr lang="en-US" sz="2400" kern="1200" dirty="0" err="1"/>
            <a:t>educadores</a:t>
          </a:r>
          <a:r>
            <a:rPr lang="en-US" sz="2400" kern="1200" dirty="0"/>
            <a:t> </a:t>
          </a:r>
          <a:r>
            <a:rPr lang="en-US" sz="2400" kern="1200" dirty="0" err="1"/>
            <a:t>como</a:t>
          </a:r>
          <a:r>
            <a:rPr lang="en-US" sz="2400" kern="1200" dirty="0"/>
            <a:t> a </a:t>
          </a:r>
          <a:r>
            <a:rPr lang="en-US" sz="2400" kern="1200" dirty="0" err="1"/>
            <a:t>los</a:t>
          </a:r>
          <a:r>
            <a:rPr lang="en-US" sz="2400" kern="1200" dirty="0"/>
            <a:t> </a:t>
          </a:r>
          <a:r>
            <a:rPr lang="en-US" sz="2400" kern="1200" dirty="0" err="1"/>
            <a:t>estudiantes</a:t>
          </a:r>
          <a:r>
            <a:rPr lang="en-US" sz="2400" kern="1200" dirty="0"/>
            <a:t>.</a:t>
          </a:r>
        </a:p>
      </dsp:txBody>
      <dsp:txXfrm>
        <a:off x="2825446" y="1443287"/>
        <a:ext cx="11301784" cy="1360339"/>
      </dsp:txXfrm>
    </dsp:sp>
    <dsp:sp modelId="{80A89A36-0B28-475F-879C-13F58031B75F}">
      <dsp:nvSpPr>
        <dsp:cNvPr id="0" name=""/>
        <dsp:cNvSpPr/>
      </dsp:nvSpPr>
      <dsp:spPr>
        <a:xfrm>
          <a:off x="0" y="1443287"/>
          <a:ext cx="2825446" cy="13603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13" tIns="134371" rIns="149513" bIns="13437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Asegúrese</a:t>
          </a:r>
        </a:p>
      </dsp:txBody>
      <dsp:txXfrm>
        <a:off x="0" y="1443287"/>
        <a:ext cx="2825446" cy="1360339"/>
      </dsp:txXfrm>
    </dsp:sp>
    <dsp:sp modelId="{B2392CD2-15AE-44D1-A547-E852777BE815}">
      <dsp:nvSpPr>
        <dsp:cNvPr id="0" name=""/>
        <dsp:cNvSpPr/>
      </dsp:nvSpPr>
      <dsp:spPr>
        <a:xfrm>
          <a:off x="2825446" y="2885247"/>
          <a:ext cx="11301784" cy="13603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286" tIns="345526" rIns="219286" bIns="34552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Promover</a:t>
          </a:r>
          <a:r>
            <a:rPr lang="en-US" sz="2400" kern="1200" dirty="0"/>
            <a:t> </a:t>
          </a:r>
          <a:r>
            <a:rPr lang="en-US" sz="2400" kern="1200" dirty="0" err="1"/>
            <a:t>comunidades</a:t>
          </a:r>
          <a:r>
            <a:rPr lang="en-US" sz="2400" kern="1200" dirty="0"/>
            <a:t> de </a:t>
          </a:r>
          <a:r>
            <a:rPr lang="en-US" sz="2400" kern="1200" dirty="0" err="1"/>
            <a:t>aprendizaje</a:t>
          </a:r>
          <a:r>
            <a:rPr lang="en-US" sz="2400" kern="1200" dirty="0"/>
            <a:t> </a:t>
          </a:r>
          <a:r>
            <a:rPr lang="en-US" sz="2400" kern="1200" dirty="0" err="1"/>
            <a:t>colaborativo</a:t>
          </a:r>
          <a:r>
            <a:rPr lang="en-US" sz="2400" kern="1200" dirty="0"/>
            <a:t> para </a:t>
          </a:r>
          <a:r>
            <a:rPr lang="en-US" sz="2400" kern="1200" dirty="0" err="1"/>
            <a:t>fomentar</a:t>
          </a:r>
          <a:r>
            <a:rPr lang="en-US" sz="2400" kern="1200" dirty="0"/>
            <a:t> </a:t>
          </a:r>
          <a:r>
            <a:rPr lang="en-US" sz="2400" kern="1200" dirty="0" err="1"/>
            <a:t>el</a:t>
          </a:r>
          <a:r>
            <a:rPr lang="en-US" sz="2400" kern="1200" dirty="0"/>
            <a:t> </a:t>
          </a:r>
          <a:r>
            <a:rPr lang="en-US" sz="2400" kern="1200" dirty="0" err="1"/>
            <a:t>intercambio</a:t>
          </a:r>
          <a:r>
            <a:rPr lang="en-US" sz="2400" kern="1200" dirty="0"/>
            <a:t> de </a:t>
          </a:r>
          <a:r>
            <a:rPr lang="en-US" sz="2400" kern="1200" dirty="0" err="1"/>
            <a:t>recursos</a:t>
          </a:r>
          <a:r>
            <a:rPr lang="en-US" sz="2400" kern="1200" dirty="0"/>
            <a:t> e ideas.</a:t>
          </a:r>
        </a:p>
      </dsp:txBody>
      <dsp:txXfrm>
        <a:off x="2825446" y="2885247"/>
        <a:ext cx="11301784" cy="1360339"/>
      </dsp:txXfrm>
    </dsp:sp>
    <dsp:sp modelId="{C9896AB8-9BF7-46C9-90FF-FA7320D08D66}">
      <dsp:nvSpPr>
        <dsp:cNvPr id="0" name=""/>
        <dsp:cNvSpPr/>
      </dsp:nvSpPr>
      <dsp:spPr>
        <a:xfrm>
          <a:off x="0" y="2885247"/>
          <a:ext cx="2825446" cy="13603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13" tIns="134371" rIns="149513" bIns="13437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Promueva</a:t>
          </a:r>
        </a:p>
      </dsp:txBody>
      <dsp:txXfrm>
        <a:off x="0" y="2885247"/>
        <a:ext cx="2825446" cy="1360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D8FDC-F5E9-47C4-92BE-3BE443633CB5}">
      <dsp:nvSpPr>
        <dsp:cNvPr id="0" name=""/>
        <dsp:cNvSpPr/>
      </dsp:nvSpPr>
      <dsp:spPr>
        <a:xfrm>
          <a:off x="310421" y="663875"/>
          <a:ext cx="1328670" cy="1328670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EA62A-5AC4-4279-AA48-719BB02F6DE7}">
      <dsp:nvSpPr>
        <dsp:cNvPr id="0" name=""/>
        <dsp:cNvSpPr/>
      </dsp:nvSpPr>
      <dsp:spPr>
        <a:xfrm>
          <a:off x="589441" y="942896"/>
          <a:ext cx="770628" cy="770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784FF-0F63-47A1-8DAB-75F5C6FA3C22}">
      <dsp:nvSpPr>
        <dsp:cNvPr id="0" name=""/>
        <dsp:cNvSpPr/>
      </dsp:nvSpPr>
      <dsp:spPr>
        <a:xfrm>
          <a:off x="1923806" y="663875"/>
          <a:ext cx="3131864" cy="1328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/>
            <a:t>Fomentar un entorno de colaboración entre profesores de distintos departamentos.</a:t>
          </a:r>
          <a:endParaRPr lang="en-US" sz="2400" kern="1200"/>
        </a:p>
      </dsp:txBody>
      <dsp:txXfrm>
        <a:off x="1923806" y="663875"/>
        <a:ext cx="3131864" cy="1328670"/>
      </dsp:txXfrm>
    </dsp:sp>
    <dsp:sp modelId="{8887A336-9307-4679-8166-D41317DFC9CE}">
      <dsp:nvSpPr>
        <dsp:cNvPr id="0" name=""/>
        <dsp:cNvSpPr/>
      </dsp:nvSpPr>
      <dsp:spPr>
        <a:xfrm>
          <a:off x="5601375" y="663875"/>
          <a:ext cx="1328670" cy="1328670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B0D41-B91E-4907-8FFB-D2997F59264F}">
      <dsp:nvSpPr>
        <dsp:cNvPr id="0" name=""/>
        <dsp:cNvSpPr/>
      </dsp:nvSpPr>
      <dsp:spPr>
        <a:xfrm>
          <a:off x="5880395" y="942896"/>
          <a:ext cx="770628" cy="770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7416C-1168-4006-AF12-99D030B8356C}">
      <dsp:nvSpPr>
        <dsp:cNvPr id="0" name=""/>
        <dsp:cNvSpPr/>
      </dsp:nvSpPr>
      <dsp:spPr>
        <a:xfrm>
          <a:off x="7214760" y="663875"/>
          <a:ext cx="3131864" cy="1328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/>
            <a:t>Fomentar el intercambio de recursos, experiencias y buenas prácticas relacionadas con el flipped learning.</a:t>
          </a:r>
          <a:endParaRPr lang="en-US" sz="2400" kern="1200"/>
        </a:p>
      </dsp:txBody>
      <dsp:txXfrm>
        <a:off x="7214760" y="663875"/>
        <a:ext cx="3131864" cy="1328670"/>
      </dsp:txXfrm>
    </dsp:sp>
    <dsp:sp modelId="{901CF29E-331A-42DB-BCE6-A59734EE2142}">
      <dsp:nvSpPr>
        <dsp:cNvPr id="0" name=""/>
        <dsp:cNvSpPr/>
      </dsp:nvSpPr>
      <dsp:spPr>
        <a:xfrm>
          <a:off x="10892328" y="663875"/>
          <a:ext cx="1328670" cy="1328670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2D42F-ECDF-48C7-B4EE-9C98B8E81DF3}">
      <dsp:nvSpPr>
        <dsp:cNvPr id="0" name=""/>
        <dsp:cNvSpPr/>
      </dsp:nvSpPr>
      <dsp:spPr>
        <a:xfrm>
          <a:off x="11171349" y="942896"/>
          <a:ext cx="770628" cy="770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3B7C3-860D-4A1B-A0C4-B9C0DD1AAC7D}">
      <dsp:nvSpPr>
        <dsp:cNvPr id="0" name=""/>
        <dsp:cNvSpPr/>
      </dsp:nvSpPr>
      <dsp:spPr>
        <a:xfrm>
          <a:off x="12505713" y="663875"/>
          <a:ext cx="3131864" cy="1328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/>
            <a:t>Establecer procesos estandarizados y directrices de aplicación.</a:t>
          </a:r>
          <a:endParaRPr lang="en-US" sz="2400" kern="1200"/>
        </a:p>
      </dsp:txBody>
      <dsp:txXfrm>
        <a:off x="12505713" y="663875"/>
        <a:ext cx="3131864" cy="1328670"/>
      </dsp:txXfrm>
    </dsp:sp>
    <dsp:sp modelId="{DDC736C5-D9CD-42DF-8FE2-7EA7A7901D94}">
      <dsp:nvSpPr>
        <dsp:cNvPr id="0" name=""/>
        <dsp:cNvSpPr/>
      </dsp:nvSpPr>
      <dsp:spPr>
        <a:xfrm>
          <a:off x="310421" y="2808768"/>
          <a:ext cx="1328670" cy="1328670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2D892-539E-4158-8981-5F67B0F71517}">
      <dsp:nvSpPr>
        <dsp:cNvPr id="0" name=""/>
        <dsp:cNvSpPr/>
      </dsp:nvSpPr>
      <dsp:spPr>
        <a:xfrm>
          <a:off x="589441" y="3087789"/>
          <a:ext cx="770628" cy="770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C7157-25AB-4C8C-9900-0BF8C704BC4A}">
      <dsp:nvSpPr>
        <dsp:cNvPr id="0" name=""/>
        <dsp:cNvSpPr/>
      </dsp:nvSpPr>
      <dsp:spPr>
        <a:xfrm>
          <a:off x="1923806" y="2808768"/>
          <a:ext cx="3131864" cy="1328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/>
            <a:t>Definir claramente las funciones y responsabilidades de los educadores.</a:t>
          </a:r>
          <a:endParaRPr lang="en-US" sz="2400" kern="1200"/>
        </a:p>
      </dsp:txBody>
      <dsp:txXfrm>
        <a:off x="1923806" y="2808768"/>
        <a:ext cx="3131864" cy="1328670"/>
      </dsp:txXfrm>
    </dsp:sp>
    <dsp:sp modelId="{F9FFE7F6-1566-4805-9AD2-09D81208E903}">
      <dsp:nvSpPr>
        <dsp:cNvPr id="0" name=""/>
        <dsp:cNvSpPr/>
      </dsp:nvSpPr>
      <dsp:spPr>
        <a:xfrm>
          <a:off x="5601375" y="2808768"/>
          <a:ext cx="1328670" cy="1328670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C8BE1-20F4-4A30-B416-8DE41684B0AC}">
      <dsp:nvSpPr>
        <dsp:cNvPr id="0" name=""/>
        <dsp:cNvSpPr/>
      </dsp:nvSpPr>
      <dsp:spPr>
        <a:xfrm>
          <a:off x="5880395" y="3087789"/>
          <a:ext cx="770628" cy="7706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FCA79-A7E3-497F-9BD6-33C60A2D21EE}">
      <dsp:nvSpPr>
        <dsp:cNvPr id="0" name=""/>
        <dsp:cNvSpPr/>
      </dsp:nvSpPr>
      <dsp:spPr>
        <a:xfrm>
          <a:off x="7214760" y="2808768"/>
          <a:ext cx="3131864" cy="1328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/>
            <a:t>Crear criterios de evaluación para valorar la eficacia.</a:t>
          </a:r>
          <a:endParaRPr lang="en-US" sz="2400" kern="1200"/>
        </a:p>
      </dsp:txBody>
      <dsp:txXfrm>
        <a:off x="7214760" y="2808768"/>
        <a:ext cx="3131864" cy="1328670"/>
      </dsp:txXfrm>
    </dsp:sp>
    <dsp:sp modelId="{2EB3C6D1-250B-4511-88D8-DA3C8AE66381}">
      <dsp:nvSpPr>
        <dsp:cNvPr id="0" name=""/>
        <dsp:cNvSpPr/>
      </dsp:nvSpPr>
      <dsp:spPr>
        <a:xfrm>
          <a:off x="10892328" y="2808768"/>
          <a:ext cx="1328670" cy="1328670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2E80D-6720-4EFD-9134-4A75A1570B09}">
      <dsp:nvSpPr>
        <dsp:cNvPr id="0" name=""/>
        <dsp:cNvSpPr/>
      </dsp:nvSpPr>
      <dsp:spPr>
        <a:xfrm>
          <a:off x="11171349" y="3087789"/>
          <a:ext cx="770628" cy="77062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5742B-F260-4C81-9CFF-10FE0764E61D}">
      <dsp:nvSpPr>
        <dsp:cNvPr id="0" name=""/>
        <dsp:cNvSpPr/>
      </dsp:nvSpPr>
      <dsp:spPr>
        <a:xfrm>
          <a:off x="12505713" y="2808768"/>
          <a:ext cx="3131864" cy="1328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/>
            <a:t>Promover el intercambio de ideas y estrategias innovadoras.</a:t>
          </a:r>
          <a:endParaRPr lang="en-US" sz="2400" kern="1200"/>
        </a:p>
      </dsp:txBody>
      <dsp:txXfrm>
        <a:off x="12505713" y="2808768"/>
        <a:ext cx="3131864" cy="1328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DBAA1-53F5-40AF-B133-3A2FBC8C4103}">
      <dsp:nvSpPr>
        <dsp:cNvPr id="0" name=""/>
        <dsp:cNvSpPr/>
      </dsp:nvSpPr>
      <dsp:spPr>
        <a:xfrm>
          <a:off x="0" y="842922"/>
          <a:ext cx="3458307" cy="21960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17A93-92B2-4AD7-895E-4F7975A379BC}">
      <dsp:nvSpPr>
        <dsp:cNvPr id="0" name=""/>
        <dsp:cNvSpPr/>
      </dsp:nvSpPr>
      <dsp:spPr>
        <a:xfrm>
          <a:off x="384256" y="1207966"/>
          <a:ext cx="3458307" cy="219602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/>
            <a:t>Los sistemas de gestión del aprendizaje (LMS) facilitan la entrega de contenidos y la gestión de tareas.</a:t>
          </a:r>
          <a:endParaRPr lang="en-US" sz="2300" kern="1200"/>
        </a:p>
      </dsp:txBody>
      <dsp:txXfrm>
        <a:off x="448575" y="1272285"/>
        <a:ext cx="3329669" cy="2067387"/>
      </dsp:txXfrm>
    </dsp:sp>
    <dsp:sp modelId="{6CEBB99A-7189-45FE-96D7-F32877824987}">
      <dsp:nvSpPr>
        <dsp:cNvPr id="0" name=""/>
        <dsp:cNvSpPr/>
      </dsp:nvSpPr>
      <dsp:spPr>
        <a:xfrm>
          <a:off x="4226820" y="842922"/>
          <a:ext cx="3458307" cy="21960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F5FAF-C05A-4C99-B80D-E2C36969385A}">
      <dsp:nvSpPr>
        <dsp:cNvPr id="0" name=""/>
        <dsp:cNvSpPr/>
      </dsp:nvSpPr>
      <dsp:spPr>
        <a:xfrm>
          <a:off x="4611076" y="1207966"/>
          <a:ext cx="3458307" cy="219602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/>
            <a:t>Las herramientas de creación multimedia permiten a los educadores crear atractivos materiales previos a las clases.</a:t>
          </a:r>
          <a:endParaRPr lang="en-US" sz="2300" kern="1200"/>
        </a:p>
      </dsp:txBody>
      <dsp:txXfrm>
        <a:off x="4675395" y="1272285"/>
        <a:ext cx="3329669" cy="2067387"/>
      </dsp:txXfrm>
    </dsp:sp>
    <dsp:sp modelId="{2507CAA3-7111-4360-AA4E-A63CB8943273}">
      <dsp:nvSpPr>
        <dsp:cNvPr id="0" name=""/>
        <dsp:cNvSpPr/>
      </dsp:nvSpPr>
      <dsp:spPr>
        <a:xfrm>
          <a:off x="8453640" y="842922"/>
          <a:ext cx="3458307" cy="21960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A7003-4E63-4E3C-9B06-8E3B15D1BA5F}">
      <dsp:nvSpPr>
        <dsp:cNvPr id="0" name=""/>
        <dsp:cNvSpPr/>
      </dsp:nvSpPr>
      <dsp:spPr>
        <a:xfrm>
          <a:off x="8837896" y="1207966"/>
          <a:ext cx="3458307" cy="219602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dirty="0"/>
            <a:t>Las plataformas de alojamiento de vídeos facilitan a los estudiantes el acceso a los contenidos didácticos.</a:t>
          </a:r>
          <a:endParaRPr lang="en-US" sz="2300" kern="1200" dirty="0"/>
        </a:p>
      </dsp:txBody>
      <dsp:txXfrm>
        <a:off x="8902215" y="1272285"/>
        <a:ext cx="3329669" cy="20673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7EC81-652F-41E4-9749-08EBD7A65AED}">
      <dsp:nvSpPr>
        <dsp:cNvPr id="0" name=""/>
        <dsp:cNvSpPr/>
      </dsp:nvSpPr>
      <dsp:spPr>
        <a:xfrm>
          <a:off x="0" y="4686"/>
          <a:ext cx="15948000" cy="70691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470D4-1F68-45AA-8CAC-16FE0F2AF5FA}">
      <dsp:nvSpPr>
        <dsp:cNvPr id="0" name=""/>
        <dsp:cNvSpPr/>
      </dsp:nvSpPr>
      <dsp:spPr>
        <a:xfrm>
          <a:off x="213840" y="163741"/>
          <a:ext cx="389181" cy="3888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86F6B-A8AB-4B20-817D-6257420029A0}">
      <dsp:nvSpPr>
        <dsp:cNvPr id="0" name=""/>
        <dsp:cNvSpPr/>
      </dsp:nvSpPr>
      <dsp:spPr>
        <a:xfrm>
          <a:off x="816862" y="4686"/>
          <a:ext cx="15082071" cy="79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67" tIns="84167" rIns="84167" bIns="8416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/>
            <a:t>Proporcionar acceso a sistemas de gestión del aprendizaje, herramientas de creación multimedia y plataformas de alojamiento de vídeos.</a:t>
          </a:r>
          <a:endParaRPr lang="en-US" sz="2400" kern="1200"/>
        </a:p>
      </dsp:txBody>
      <dsp:txXfrm>
        <a:off x="816862" y="4686"/>
        <a:ext cx="15082071" cy="795275"/>
      </dsp:txXfrm>
    </dsp:sp>
    <dsp:sp modelId="{B7D94CCA-4877-4A25-837A-066B02ACAB72}">
      <dsp:nvSpPr>
        <dsp:cNvPr id="0" name=""/>
        <dsp:cNvSpPr/>
      </dsp:nvSpPr>
      <dsp:spPr>
        <a:xfrm>
          <a:off x="0" y="998780"/>
          <a:ext cx="15948000" cy="70691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414B9-69E1-4118-8CB1-F05A1FA0E501}">
      <dsp:nvSpPr>
        <dsp:cNvPr id="0" name=""/>
        <dsp:cNvSpPr/>
      </dsp:nvSpPr>
      <dsp:spPr>
        <a:xfrm>
          <a:off x="213840" y="1157835"/>
          <a:ext cx="389181" cy="3888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08714-A123-47FA-81FB-D595CE17F1CC}">
      <dsp:nvSpPr>
        <dsp:cNvPr id="0" name=""/>
        <dsp:cNvSpPr/>
      </dsp:nvSpPr>
      <dsp:spPr>
        <a:xfrm>
          <a:off x="816862" y="998780"/>
          <a:ext cx="15082071" cy="79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67" tIns="84167" rIns="84167" bIns="8416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/>
            <a:t>Apoyo a la impartición y gestión de los contenidos de la clase invertida.</a:t>
          </a:r>
          <a:endParaRPr lang="en-US" sz="2400" kern="1200"/>
        </a:p>
      </dsp:txBody>
      <dsp:txXfrm>
        <a:off x="816862" y="998780"/>
        <a:ext cx="15082071" cy="795275"/>
      </dsp:txXfrm>
    </dsp:sp>
    <dsp:sp modelId="{9E5EEA13-C59F-4372-98A8-B033F0134688}">
      <dsp:nvSpPr>
        <dsp:cNvPr id="0" name=""/>
        <dsp:cNvSpPr/>
      </dsp:nvSpPr>
      <dsp:spPr>
        <a:xfrm>
          <a:off x="0" y="1992874"/>
          <a:ext cx="15948000" cy="70691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DA40C-144B-487F-AAC2-25486CDBC99C}">
      <dsp:nvSpPr>
        <dsp:cNvPr id="0" name=""/>
        <dsp:cNvSpPr/>
      </dsp:nvSpPr>
      <dsp:spPr>
        <a:xfrm>
          <a:off x="213840" y="2151929"/>
          <a:ext cx="389181" cy="3888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425E3-472D-48CA-90EF-3549AD98327D}">
      <dsp:nvSpPr>
        <dsp:cNvPr id="0" name=""/>
        <dsp:cNvSpPr/>
      </dsp:nvSpPr>
      <dsp:spPr>
        <a:xfrm>
          <a:off x="816862" y="1992874"/>
          <a:ext cx="15082071" cy="79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67" tIns="84167" rIns="84167" bIns="8416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/>
            <a:t>Mejorar el compromiso y la participación de los estudiantes mediante recursos digitales.</a:t>
          </a:r>
          <a:endParaRPr lang="en-US" sz="2400" kern="1200"/>
        </a:p>
      </dsp:txBody>
      <dsp:txXfrm>
        <a:off x="816862" y="1992874"/>
        <a:ext cx="15082071" cy="795275"/>
      </dsp:txXfrm>
    </dsp:sp>
    <dsp:sp modelId="{67E6B938-BDFB-4DAE-BA3D-447A46B069A4}">
      <dsp:nvSpPr>
        <dsp:cNvPr id="0" name=""/>
        <dsp:cNvSpPr/>
      </dsp:nvSpPr>
      <dsp:spPr>
        <a:xfrm>
          <a:off x="0" y="2986967"/>
          <a:ext cx="15948000" cy="70691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EB011-FFA4-42DA-8CE4-75DA0EAA4665}">
      <dsp:nvSpPr>
        <dsp:cNvPr id="0" name=""/>
        <dsp:cNvSpPr/>
      </dsp:nvSpPr>
      <dsp:spPr>
        <a:xfrm>
          <a:off x="213840" y="3146022"/>
          <a:ext cx="389181" cy="3888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FBB24-65DE-4379-8997-45F4416F7603}">
      <dsp:nvSpPr>
        <dsp:cNvPr id="0" name=""/>
        <dsp:cNvSpPr/>
      </dsp:nvSpPr>
      <dsp:spPr>
        <a:xfrm>
          <a:off x="816862" y="2986967"/>
          <a:ext cx="15082071" cy="79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67" tIns="84167" rIns="84167" bIns="8416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/>
            <a:t>Facilitar la colaboración y la comunicación entre educadores, estudiantes y administradores.</a:t>
          </a:r>
          <a:endParaRPr lang="en-US" sz="2400" kern="1200"/>
        </a:p>
      </dsp:txBody>
      <dsp:txXfrm>
        <a:off x="816862" y="2986967"/>
        <a:ext cx="15082071" cy="795275"/>
      </dsp:txXfrm>
    </dsp:sp>
    <dsp:sp modelId="{A4245A17-A729-4DBB-8E89-B190FF265DF3}">
      <dsp:nvSpPr>
        <dsp:cNvPr id="0" name=""/>
        <dsp:cNvSpPr/>
      </dsp:nvSpPr>
      <dsp:spPr>
        <a:xfrm>
          <a:off x="0" y="3981061"/>
          <a:ext cx="15948000" cy="70691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CD60B-2785-4129-B7C8-AE86CB4FAE5C}">
      <dsp:nvSpPr>
        <dsp:cNvPr id="0" name=""/>
        <dsp:cNvSpPr/>
      </dsp:nvSpPr>
      <dsp:spPr>
        <a:xfrm>
          <a:off x="213840" y="4140116"/>
          <a:ext cx="389181" cy="3888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42EFB-EC34-4B81-9D29-A2AB70D088EA}">
      <dsp:nvSpPr>
        <dsp:cNvPr id="0" name=""/>
        <dsp:cNvSpPr/>
      </dsp:nvSpPr>
      <dsp:spPr>
        <a:xfrm>
          <a:off x="816862" y="3981061"/>
          <a:ext cx="15082071" cy="79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67" tIns="84167" rIns="84167" bIns="8416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/>
            <a:t>Dotar a los educadores de herramientas y recursos para aplicar eficazmente las prácticas de la clase invertida.</a:t>
          </a:r>
          <a:endParaRPr lang="en-US" sz="2400" kern="1200"/>
        </a:p>
      </dsp:txBody>
      <dsp:txXfrm>
        <a:off x="816862" y="3981061"/>
        <a:ext cx="15082071" cy="795275"/>
      </dsp:txXfrm>
    </dsp:sp>
    <dsp:sp modelId="{98342BEF-15AC-48B9-9A8D-327D9500D02C}">
      <dsp:nvSpPr>
        <dsp:cNvPr id="0" name=""/>
        <dsp:cNvSpPr/>
      </dsp:nvSpPr>
      <dsp:spPr>
        <a:xfrm>
          <a:off x="0" y="4975155"/>
          <a:ext cx="15948000" cy="70691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30081-D5EE-4EB2-8256-C2FD2B8FAACD}">
      <dsp:nvSpPr>
        <dsp:cNvPr id="0" name=""/>
        <dsp:cNvSpPr/>
      </dsp:nvSpPr>
      <dsp:spPr>
        <a:xfrm>
          <a:off x="213840" y="5134210"/>
          <a:ext cx="389181" cy="38880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E87E9-08EB-4BE9-B5B1-360451C7EA89}">
      <dsp:nvSpPr>
        <dsp:cNvPr id="0" name=""/>
        <dsp:cNvSpPr/>
      </dsp:nvSpPr>
      <dsp:spPr>
        <a:xfrm>
          <a:off x="816862" y="4975155"/>
          <a:ext cx="15082071" cy="79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67" tIns="84167" rIns="84167" bIns="8416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/>
            <a:t>Apoyar el éxito de los estudiantes mediante inversiones estratégicas en tecnología.</a:t>
          </a:r>
          <a:endParaRPr lang="en-US" sz="2400" kern="1200"/>
        </a:p>
      </dsp:txBody>
      <dsp:txXfrm>
        <a:off x="816862" y="4975155"/>
        <a:ext cx="15082071" cy="7952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1C5CF-0A05-4B0B-9B93-1881388F4614}">
      <dsp:nvSpPr>
        <dsp:cNvPr id="0" name=""/>
        <dsp:cNvSpPr/>
      </dsp:nvSpPr>
      <dsp:spPr>
        <a:xfrm>
          <a:off x="0" y="1187126"/>
          <a:ext cx="4415241" cy="26491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Crear directrices normalizadas para el diseño de los cursos, garantizando la coherencia de los contenidos previos a las clases, las actividades en clase y las evaluaciones.</a:t>
          </a:r>
          <a:endParaRPr lang="en-BE" sz="20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1187126"/>
        <a:ext cx="4415241" cy="2649144"/>
      </dsp:txXfrm>
    </dsp:sp>
    <dsp:sp modelId="{1035780D-7A9B-43BB-BFBB-1691E3773217}">
      <dsp:nvSpPr>
        <dsp:cNvPr id="0" name=""/>
        <dsp:cNvSpPr/>
      </dsp:nvSpPr>
      <dsp:spPr>
        <a:xfrm>
          <a:off x="4856765" y="1187126"/>
          <a:ext cx="4415241" cy="26491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>
              <a:solidFill>
                <a:schemeClr val="tx1">
                  <a:lumMod val="85000"/>
                  <a:lumOff val="15000"/>
                </a:schemeClr>
              </a:solidFill>
            </a:rPr>
            <a:t>Definir claramente las funciones y responsabilidades de los educadores en la aplicación del modelo invertido.</a:t>
          </a:r>
          <a:endParaRPr lang="en-BE" sz="2000" b="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856765" y="1187126"/>
        <a:ext cx="4415241" cy="2649144"/>
      </dsp:txXfrm>
    </dsp:sp>
    <dsp:sp modelId="{9E6F4601-240D-4C76-B48E-A6BFF816B6E2}">
      <dsp:nvSpPr>
        <dsp:cNvPr id="0" name=""/>
        <dsp:cNvSpPr/>
      </dsp:nvSpPr>
      <dsp:spPr>
        <a:xfrm>
          <a:off x="9713531" y="1187126"/>
          <a:ext cx="4415241" cy="26491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>
              <a:solidFill>
                <a:schemeClr val="tx1">
                  <a:lumMod val="85000"/>
                  <a:lumOff val="15000"/>
                </a:schemeClr>
              </a:solidFill>
            </a:rPr>
            <a:t>Desarrollar criterios de evaluación para medir la eficacia de la flipped classroom en diferentes departamentos.</a:t>
          </a:r>
          <a:endParaRPr lang="en-BE" sz="2000" b="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9713531" y="1187126"/>
        <a:ext cx="4415241" cy="26491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56963-0893-41DC-8B1E-5DA03A12D472}">
      <dsp:nvSpPr>
        <dsp:cNvPr id="0" name=""/>
        <dsp:cNvSpPr/>
      </dsp:nvSpPr>
      <dsp:spPr>
        <a:xfrm rot="5400000">
          <a:off x="-199197" y="199993"/>
          <a:ext cx="1327982" cy="92958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Contenidos atractivos e interactivos:</a:t>
          </a:r>
          <a:endParaRPr lang="en-US" sz="800" kern="1200" dirty="0"/>
        </a:p>
      </dsp:txBody>
      <dsp:txXfrm rot="-5400000">
        <a:off x="1" y="465590"/>
        <a:ext cx="929587" cy="398395"/>
      </dsp:txXfrm>
    </dsp:sp>
    <dsp:sp modelId="{9237F14C-35AF-42CC-94E4-A7A039DD2C8A}">
      <dsp:nvSpPr>
        <dsp:cNvPr id="0" name=""/>
        <dsp:cNvSpPr/>
      </dsp:nvSpPr>
      <dsp:spPr>
        <a:xfrm rot="5400000">
          <a:off x="8098665" y="-7168281"/>
          <a:ext cx="863188" cy="15201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Utilice elementos multimedia como vídeos, simulaciones y cuestionarios.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Atienda a los diversos estilos de aprendizaje y fomente la participación de los alumnos.</a:t>
          </a:r>
          <a:endParaRPr lang="en-US" sz="2500" kern="1200" dirty="0"/>
        </a:p>
      </dsp:txBody>
      <dsp:txXfrm rot="-5400000">
        <a:off x="929588" y="42933"/>
        <a:ext cx="15159206" cy="778914"/>
      </dsp:txXfrm>
    </dsp:sp>
    <dsp:sp modelId="{711D3C94-8F26-49CE-9845-8C6CE800D6D1}">
      <dsp:nvSpPr>
        <dsp:cNvPr id="0" name=""/>
        <dsp:cNvSpPr/>
      </dsp:nvSpPr>
      <dsp:spPr>
        <a:xfrm rot="5400000">
          <a:off x="-199197" y="1412888"/>
          <a:ext cx="1327982" cy="92958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 err="1"/>
            <a:t>Objetivos</a:t>
          </a:r>
          <a:r>
            <a:rPr lang="en-GB" sz="800" kern="1200" dirty="0"/>
            <a:t> de </a:t>
          </a:r>
          <a:r>
            <a:rPr lang="en-GB" sz="800" kern="1200" dirty="0" err="1"/>
            <a:t>aprendizaje</a:t>
          </a:r>
          <a:r>
            <a:rPr lang="en-GB" sz="800" kern="1200" dirty="0"/>
            <a:t> claros:</a:t>
          </a:r>
          <a:endParaRPr lang="en-US" sz="800" kern="1200" dirty="0"/>
        </a:p>
      </dsp:txBody>
      <dsp:txXfrm rot="-5400000">
        <a:off x="1" y="1678485"/>
        <a:ext cx="929587" cy="398395"/>
      </dsp:txXfrm>
    </dsp:sp>
    <dsp:sp modelId="{BF8F88F4-B544-4220-A5AF-D371BCEB411B}">
      <dsp:nvSpPr>
        <dsp:cNvPr id="0" name=""/>
        <dsp:cNvSpPr/>
      </dsp:nvSpPr>
      <dsp:spPr>
        <a:xfrm rot="5400000">
          <a:off x="8098665" y="-5955386"/>
          <a:ext cx="863188" cy="15201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Comunicar los objetivos de aprendizaje </a:t>
          </a:r>
          <a:r>
            <a:rPr lang="en-GB" sz="2500" kern="1200" dirty="0">
              <a:latin typeface="Arial"/>
            </a:rPr>
            <a:t>alineados </a:t>
          </a:r>
          <a:r>
            <a:rPr lang="en-GB" sz="2500" kern="1200" dirty="0"/>
            <a:t>con los resultados del curso.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Mantener la coherencia y la pertinencia de las clases invertidas.</a:t>
          </a:r>
          <a:endParaRPr lang="en-US" sz="2500" kern="1200" dirty="0"/>
        </a:p>
      </dsp:txBody>
      <dsp:txXfrm rot="-5400000">
        <a:off x="929588" y="1255828"/>
        <a:ext cx="15159206" cy="778914"/>
      </dsp:txXfrm>
    </dsp:sp>
    <dsp:sp modelId="{9BFFD1FC-9FA2-48CD-8BD0-A5DC7591AF8A}">
      <dsp:nvSpPr>
        <dsp:cNvPr id="0" name=""/>
        <dsp:cNvSpPr/>
      </dsp:nvSpPr>
      <dsp:spPr>
        <a:xfrm rot="5400000">
          <a:off x="-199197" y="2625783"/>
          <a:ext cx="1327982" cy="92958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 err="1"/>
            <a:t>Aprendizaje</a:t>
          </a:r>
          <a:r>
            <a:rPr lang="en-GB" sz="800" kern="1200" dirty="0"/>
            <a:t> </a:t>
          </a:r>
          <a:r>
            <a:rPr lang="en-GB" sz="800" kern="1200" dirty="0" err="1"/>
            <a:t>activo</a:t>
          </a:r>
          <a:r>
            <a:rPr lang="en-GB" sz="800" kern="1200" dirty="0"/>
            <a:t> </a:t>
          </a:r>
          <a:r>
            <a:rPr lang="en-GB" sz="800" kern="1200" dirty="0" err="1"/>
            <a:t>en</a:t>
          </a:r>
          <a:r>
            <a:rPr lang="en-GB" sz="800" kern="1200" dirty="0"/>
            <a:t> </a:t>
          </a:r>
          <a:r>
            <a:rPr lang="en-GB" sz="800" kern="1200" dirty="0" err="1"/>
            <a:t>clase</a:t>
          </a:r>
          <a:r>
            <a:rPr lang="en-GB" sz="800" kern="1200" dirty="0"/>
            <a:t>:</a:t>
          </a:r>
          <a:endParaRPr lang="en-US" sz="800" kern="1200" dirty="0"/>
        </a:p>
      </dsp:txBody>
      <dsp:txXfrm rot="-5400000">
        <a:off x="1" y="2891380"/>
        <a:ext cx="929587" cy="398395"/>
      </dsp:txXfrm>
    </dsp:sp>
    <dsp:sp modelId="{BDE47587-D0E0-4834-A112-3F1A935B4B18}">
      <dsp:nvSpPr>
        <dsp:cNvPr id="0" name=""/>
        <dsp:cNvSpPr/>
      </dsp:nvSpPr>
      <dsp:spPr>
        <a:xfrm rot="5400000">
          <a:off x="8098665" y="-4742491"/>
          <a:ext cx="863188" cy="15201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Diseñar actividades que fomenten el pensamiento crítico y la colaboración.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Facilitar la aplicación de los conocimientos mediante la resolución de problemas y los debates.</a:t>
          </a:r>
          <a:endParaRPr lang="en-US" sz="2500" kern="1200" dirty="0"/>
        </a:p>
      </dsp:txBody>
      <dsp:txXfrm rot="-5400000">
        <a:off x="929588" y="2468723"/>
        <a:ext cx="15159206" cy="778914"/>
      </dsp:txXfrm>
    </dsp:sp>
    <dsp:sp modelId="{5CD906FA-28C7-4872-9E74-67095FDCE06C}">
      <dsp:nvSpPr>
        <dsp:cNvPr id="0" name=""/>
        <dsp:cNvSpPr/>
      </dsp:nvSpPr>
      <dsp:spPr>
        <a:xfrm rot="5400000">
          <a:off x="-199197" y="3838677"/>
          <a:ext cx="1327982" cy="92958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 err="1"/>
            <a:t>Retroalimentación</a:t>
          </a:r>
          <a:r>
            <a:rPr lang="en-GB" sz="800" kern="1200" dirty="0"/>
            <a:t> </a:t>
          </a:r>
          <a:r>
            <a:rPr lang="en-GB" sz="800" kern="1200" dirty="0" err="1"/>
            <a:t>oportuna</a:t>
          </a:r>
          <a:r>
            <a:rPr lang="en-GB" sz="800" kern="1200" dirty="0"/>
            <a:t>:</a:t>
          </a:r>
          <a:endParaRPr lang="en-US" sz="800" kern="1200" dirty="0"/>
        </a:p>
      </dsp:txBody>
      <dsp:txXfrm rot="-5400000">
        <a:off x="1" y="4104274"/>
        <a:ext cx="929587" cy="398395"/>
      </dsp:txXfrm>
    </dsp:sp>
    <dsp:sp modelId="{F7673F7E-29EE-42DD-B217-91DF47F72B4E}">
      <dsp:nvSpPr>
        <dsp:cNvPr id="0" name=""/>
        <dsp:cNvSpPr/>
      </dsp:nvSpPr>
      <dsp:spPr>
        <a:xfrm rot="5400000">
          <a:off x="8098665" y="-3529596"/>
          <a:ext cx="863188" cy="15201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Proporcionar comentarios constructivos sobre las tareas previas a la clase y las actividades en clase.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Utilizar evaluaciones formativas para medir la comprensión y ajustar las estrategias de enseñanza.</a:t>
          </a:r>
          <a:endParaRPr lang="en-US" sz="2500" kern="1200" dirty="0"/>
        </a:p>
      </dsp:txBody>
      <dsp:txXfrm rot="-5400000">
        <a:off x="929588" y="3681618"/>
        <a:ext cx="15159206" cy="778914"/>
      </dsp:txXfrm>
    </dsp:sp>
    <dsp:sp modelId="{C094ABD3-FA7C-4441-822C-42353C071D8F}">
      <dsp:nvSpPr>
        <dsp:cNvPr id="0" name=""/>
        <dsp:cNvSpPr/>
      </dsp:nvSpPr>
      <dsp:spPr>
        <a:xfrm rot="5400000">
          <a:off x="-199197" y="5051572"/>
          <a:ext cx="1327982" cy="92958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 err="1"/>
            <a:t>Integración</a:t>
          </a:r>
          <a:r>
            <a:rPr lang="en-GB" sz="800" kern="1200" dirty="0"/>
            <a:t> de la </a:t>
          </a:r>
          <a:r>
            <a:rPr lang="en-GB" sz="800" kern="1200" dirty="0" err="1"/>
            <a:t>tecnología</a:t>
          </a:r>
          <a:r>
            <a:rPr lang="en-GB" sz="800" kern="1200" dirty="0"/>
            <a:t> </a:t>
          </a:r>
          <a:r>
            <a:rPr lang="en-GB" sz="800" kern="1200" dirty="0" err="1"/>
            <a:t>educativa</a:t>
          </a:r>
          <a:r>
            <a:rPr lang="en-GB" sz="800" kern="1200" dirty="0"/>
            <a:t>:</a:t>
          </a:r>
          <a:endParaRPr lang="en-US" sz="800" kern="1200" dirty="0"/>
        </a:p>
      </dsp:txBody>
      <dsp:txXfrm rot="-5400000">
        <a:off x="1" y="5317169"/>
        <a:ext cx="929587" cy="398395"/>
      </dsp:txXfrm>
    </dsp:sp>
    <dsp:sp modelId="{D7C17F8F-6CB3-4547-B8F6-C22BC0A50AF4}">
      <dsp:nvSpPr>
        <dsp:cNvPr id="0" name=""/>
        <dsp:cNvSpPr/>
      </dsp:nvSpPr>
      <dsp:spPr>
        <a:xfrm rot="5400000">
          <a:off x="8098665" y="-2316701"/>
          <a:ext cx="863188" cy="15201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Utilizar plataformas interactivas, laboratorios virtuales y herramientas de colaboración.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Aumentar la interacción y la participación de los estudiantes en las experiencias de flipped learning.</a:t>
          </a:r>
          <a:endParaRPr lang="en-US" sz="2500" kern="1200" dirty="0"/>
        </a:p>
      </dsp:txBody>
      <dsp:txXfrm rot="-5400000">
        <a:off x="929588" y="4894513"/>
        <a:ext cx="15159206" cy="7789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6D9C4-6102-48E6-857A-2A773BCC97B5}">
      <dsp:nvSpPr>
        <dsp:cNvPr id="0" name=""/>
        <dsp:cNvSpPr/>
      </dsp:nvSpPr>
      <dsp:spPr>
        <a:xfrm>
          <a:off x="911496" y="467045"/>
          <a:ext cx="978960" cy="9789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410B0-E23A-4761-9B14-B495E5D55AB7}">
      <dsp:nvSpPr>
        <dsp:cNvPr id="0" name=""/>
        <dsp:cNvSpPr/>
      </dsp:nvSpPr>
      <dsp:spPr>
        <a:xfrm>
          <a:off x="2460" y="1665476"/>
          <a:ext cx="2797031" cy="106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b="1" i="0" kern="1200"/>
            <a:t>1. Itinerarios personalizados de aprendizaje:</a:t>
          </a:r>
          <a:endParaRPr lang="en-US" sz="2400" kern="1200"/>
        </a:p>
      </dsp:txBody>
      <dsp:txXfrm>
        <a:off x="2460" y="1665476"/>
        <a:ext cx="2797031" cy="1063125"/>
      </dsp:txXfrm>
    </dsp:sp>
    <dsp:sp modelId="{F854D928-122C-4D18-B60F-6927B058B2C6}">
      <dsp:nvSpPr>
        <dsp:cNvPr id="0" name=""/>
        <dsp:cNvSpPr/>
      </dsp:nvSpPr>
      <dsp:spPr>
        <a:xfrm>
          <a:off x="2460" y="2830680"/>
          <a:ext cx="2797031" cy="2740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/>
            <a:t>Ofrecer recursos complementarios y materiales de aprendizaje personalizados.</a:t>
          </a:r>
          <a:endParaRPr lang="en-US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/>
            <a:t>Adaptarse a los distintos ritmos y preferencias de aprendizaje.</a:t>
          </a:r>
          <a:endParaRPr lang="en-US" sz="1800" kern="1200"/>
        </a:p>
      </dsp:txBody>
      <dsp:txXfrm>
        <a:off x="2460" y="2830680"/>
        <a:ext cx="2797031" cy="2740323"/>
      </dsp:txXfrm>
    </dsp:sp>
    <dsp:sp modelId="{2FC8E858-6911-4AF7-A996-C4C15390B724}">
      <dsp:nvSpPr>
        <dsp:cNvPr id="0" name=""/>
        <dsp:cNvSpPr/>
      </dsp:nvSpPr>
      <dsp:spPr>
        <a:xfrm>
          <a:off x="4198007" y="467045"/>
          <a:ext cx="978960" cy="978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272C3-4E68-41F0-9D44-7C0D438ADA85}">
      <dsp:nvSpPr>
        <dsp:cNvPr id="0" name=""/>
        <dsp:cNvSpPr/>
      </dsp:nvSpPr>
      <dsp:spPr>
        <a:xfrm>
          <a:off x="3288972" y="1665476"/>
          <a:ext cx="2797031" cy="106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b="1" i="0" kern="1200"/>
            <a:t>2. Entorno de aprendizaje colaborativo:</a:t>
          </a:r>
          <a:endParaRPr lang="en-US" sz="2400" kern="1200"/>
        </a:p>
      </dsp:txBody>
      <dsp:txXfrm>
        <a:off x="3288972" y="1665476"/>
        <a:ext cx="2797031" cy="1063125"/>
      </dsp:txXfrm>
    </dsp:sp>
    <dsp:sp modelId="{48D44A27-9DC8-4EB9-8C3C-84E329BF9D42}">
      <dsp:nvSpPr>
        <dsp:cNvPr id="0" name=""/>
        <dsp:cNvSpPr/>
      </dsp:nvSpPr>
      <dsp:spPr>
        <a:xfrm>
          <a:off x="3288972" y="2830680"/>
          <a:ext cx="2797031" cy="2740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/>
            <a:t>Fomentar la enseñanza entre iguales, los proyectos en grupo y los mecanismos de retroalimentación entre iguales.</a:t>
          </a:r>
          <a:endParaRPr lang="en-US" sz="1800" kern="120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/>
            <a:t>Promover la participación activa de los estudiantes y el apoyo mutuo.</a:t>
          </a:r>
          <a:endParaRPr lang="en-US" sz="1800" kern="1200"/>
        </a:p>
      </dsp:txBody>
      <dsp:txXfrm>
        <a:off x="3288972" y="2830680"/>
        <a:ext cx="2797031" cy="2740323"/>
      </dsp:txXfrm>
    </dsp:sp>
    <dsp:sp modelId="{14C140F8-6C36-431A-A458-B9604F6639C7}">
      <dsp:nvSpPr>
        <dsp:cNvPr id="0" name=""/>
        <dsp:cNvSpPr/>
      </dsp:nvSpPr>
      <dsp:spPr>
        <a:xfrm>
          <a:off x="7484519" y="467045"/>
          <a:ext cx="978960" cy="9789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A76C1-2D42-4503-8DAA-DE465B9DD01F}">
      <dsp:nvSpPr>
        <dsp:cNvPr id="0" name=""/>
        <dsp:cNvSpPr/>
      </dsp:nvSpPr>
      <dsp:spPr>
        <a:xfrm>
          <a:off x="6575484" y="1665476"/>
          <a:ext cx="2797031" cy="106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b="1" i="0" kern="1200"/>
            <a:t>3. Reflexión y metacognición:</a:t>
          </a:r>
          <a:endParaRPr lang="en-US" sz="2400" kern="1200"/>
        </a:p>
      </dsp:txBody>
      <dsp:txXfrm>
        <a:off x="6575484" y="1665476"/>
        <a:ext cx="2797031" cy="1063125"/>
      </dsp:txXfrm>
    </dsp:sp>
    <dsp:sp modelId="{492AAF49-B119-44F7-89E9-9CE1D3D3B510}">
      <dsp:nvSpPr>
        <dsp:cNvPr id="0" name=""/>
        <dsp:cNvSpPr/>
      </dsp:nvSpPr>
      <dsp:spPr>
        <a:xfrm>
          <a:off x="6575484" y="2830680"/>
          <a:ext cx="2797031" cy="2740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/>
            <a:t>Incorporar oportunidades para la reflexión y la autoevaluación.</a:t>
          </a:r>
          <a:endParaRPr lang="en-US" sz="1800" kern="120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/>
            <a:t>Fomentar las habilidades de autorregulación y el seguimiento del progreso del aprendizaje.</a:t>
          </a:r>
          <a:endParaRPr lang="en-US" sz="1800" kern="1200"/>
        </a:p>
      </dsp:txBody>
      <dsp:txXfrm>
        <a:off x="6575484" y="2830680"/>
        <a:ext cx="2797031" cy="2740323"/>
      </dsp:txXfrm>
    </dsp:sp>
    <dsp:sp modelId="{63ABE765-231A-4815-942B-46FD43B5ACC5}">
      <dsp:nvSpPr>
        <dsp:cNvPr id="0" name=""/>
        <dsp:cNvSpPr/>
      </dsp:nvSpPr>
      <dsp:spPr>
        <a:xfrm>
          <a:off x="10771031" y="467045"/>
          <a:ext cx="978960" cy="9789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0D431-94E7-44DD-82D3-1ED4249C5C6C}">
      <dsp:nvSpPr>
        <dsp:cNvPr id="0" name=""/>
        <dsp:cNvSpPr/>
      </dsp:nvSpPr>
      <dsp:spPr>
        <a:xfrm>
          <a:off x="9861996" y="1665476"/>
          <a:ext cx="2797031" cy="106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b="1" i="0" kern="1200"/>
            <a:t>4. Desarrollo profesional continuo:</a:t>
          </a:r>
          <a:endParaRPr lang="en-US" sz="2400" kern="1200"/>
        </a:p>
      </dsp:txBody>
      <dsp:txXfrm>
        <a:off x="9861996" y="1665476"/>
        <a:ext cx="2797031" cy="1063125"/>
      </dsp:txXfrm>
    </dsp:sp>
    <dsp:sp modelId="{42144339-F80A-4CFE-AF35-84226ED10BC8}">
      <dsp:nvSpPr>
        <dsp:cNvPr id="0" name=""/>
        <dsp:cNvSpPr/>
      </dsp:nvSpPr>
      <dsp:spPr>
        <a:xfrm>
          <a:off x="9861996" y="2830680"/>
          <a:ext cx="2797031" cy="2740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Impartir talleres de formación y tutoría entre iguales para instructores.</a:t>
          </a:r>
          <a:endParaRPr lang="en-US" sz="1800" kern="120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/>
            <a:t>Mejorar las habilidades pedagógicas y la competencia técnica en flipped learning.</a:t>
          </a:r>
          <a:endParaRPr lang="en-US" sz="1800" kern="1200"/>
        </a:p>
      </dsp:txBody>
      <dsp:txXfrm>
        <a:off x="9861996" y="2830680"/>
        <a:ext cx="2797031" cy="2740323"/>
      </dsp:txXfrm>
    </dsp:sp>
    <dsp:sp modelId="{AF7946FF-BA61-45E7-9B9C-45BA507E4DE2}">
      <dsp:nvSpPr>
        <dsp:cNvPr id="0" name=""/>
        <dsp:cNvSpPr/>
      </dsp:nvSpPr>
      <dsp:spPr>
        <a:xfrm>
          <a:off x="14057542" y="467045"/>
          <a:ext cx="978960" cy="9789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ADE6F-0959-4513-B932-6D040003AB56}">
      <dsp:nvSpPr>
        <dsp:cNvPr id="0" name=""/>
        <dsp:cNvSpPr/>
      </dsp:nvSpPr>
      <dsp:spPr>
        <a:xfrm>
          <a:off x="13148507" y="1665476"/>
          <a:ext cx="2797031" cy="106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b="1" kern="1200"/>
            <a:t>5. </a:t>
          </a:r>
          <a:r>
            <a:rPr lang="en-GB" sz="2400" b="1" i="0" kern="1200"/>
            <a:t>Evaluación y mejora continua:</a:t>
          </a:r>
          <a:endParaRPr lang="en-US" sz="2400" kern="1200"/>
        </a:p>
      </dsp:txBody>
      <dsp:txXfrm>
        <a:off x="13148507" y="1665476"/>
        <a:ext cx="2797031" cy="1063125"/>
      </dsp:txXfrm>
    </dsp:sp>
    <dsp:sp modelId="{765BD4E0-795A-4E1B-AC1C-9F36AD8EB4F2}">
      <dsp:nvSpPr>
        <dsp:cNvPr id="0" name=""/>
        <dsp:cNvSpPr/>
      </dsp:nvSpPr>
      <dsp:spPr>
        <a:xfrm>
          <a:off x="13148507" y="2830680"/>
          <a:ext cx="2797031" cy="2740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/>
            <a:t>Recoger las opiniones de estudiantes y profesores.</a:t>
          </a:r>
          <a:endParaRPr lang="en-US" sz="1800" kern="120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/>
            <a:t>Utilizar el análisis de datos para evaluar los resultados del aprendizaje y perfeccionar las prácticas.</a:t>
          </a:r>
          <a:endParaRPr lang="en-US" sz="1800" kern="1200"/>
        </a:p>
      </dsp:txBody>
      <dsp:txXfrm>
        <a:off x="13148507" y="2830680"/>
        <a:ext cx="2797031" cy="27403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F8B58-F572-4BFB-8F6A-A27F3A15EDD5}">
      <dsp:nvSpPr>
        <dsp:cNvPr id="0" name=""/>
        <dsp:cNvSpPr/>
      </dsp:nvSpPr>
      <dsp:spPr>
        <a:xfrm>
          <a:off x="1146428" y="2980"/>
          <a:ext cx="2845212" cy="17071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/>
            <a:t>Establezca objetivos de aprendizaje claros</a:t>
          </a:r>
          <a:r>
            <a:rPr lang="en-GB" sz="1600" b="0" i="0" kern="1200"/>
            <a:t>: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/>
            <a:t>Empiece por definir claramente lo que quiere que consigan los alumnos, tanto a partir de los materiales previos a la clase como de las actividades en clase.</a:t>
          </a:r>
          <a:endParaRPr lang="en-US" sz="1200" kern="1200"/>
        </a:p>
      </dsp:txBody>
      <dsp:txXfrm>
        <a:off x="1196428" y="52980"/>
        <a:ext cx="2745212" cy="1607127"/>
      </dsp:txXfrm>
    </dsp:sp>
    <dsp:sp modelId="{D98FF7F0-2C73-4DFF-B97E-178835C5DB1E}">
      <dsp:nvSpPr>
        <dsp:cNvPr id="0" name=""/>
        <dsp:cNvSpPr/>
      </dsp:nvSpPr>
      <dsp:spPr>
        <a:xfrm>
          <a:off x="4242020" y="503738"/>
          <a:ext cx="603185" cy="705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242020" y="644860"/>
        <a:ext cx="422230" cy="423368"/>
      </dsp:txXfrm>
    </dsp:sp>
    <dsp:sp modelId="{9D329565-520C-42E6-B885-DE89C8ADBC6F}">
      <dsp:nvSpPr>
        <dsp:cNvPr id="0" name=""/>
        <dsp:cNvSpPr/>
      </dsp:nvSpPr>
      <dsp:spPr>
        <a:xfrm>
          <a:off x="5129726" y="2980"/>
          <a:ext cx="2845212" cy="17071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/>
            <a:t>Utilice evaluaciones formativas</a:t>
          </a:r>
          <a:r>
            <a:rPr lang="en-GB" sz="1600" b="0" i="0" kern="1200"/>
            <a:t>: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/>
            <a:t>Realice </a:t>
          </a:r>
          <a:r>
            <a:rPr lang="en-GB" sz="1200" b="1" i="0" kern="1200"/>
            <a:t>cuestionarios</a:t>
          </a:r>
          <a:r>
            <a:rPr lang="en-GB" sz="1200" b="0" i="0" kern="1200"/>
            <a:t>, </a:t>
          </a:r>
          <a:r>
            <a:rPr lang="en-GB" sz="1200" b="1" i="0" kern="1200"/>
            <a:t>debates </a:t>
          </a:r>
          <a:r>
            <a:rPr lang="en-GB" sz="1200" b="0" i="0" kern="1200"/>
            <a:t>o </a:t>
          </a:r>
          <a:r>
            <a:rPr lang="en-GB" sz="1200" b="1" i="0" kern="1200"/>
            <a:t>reflexiones </a:t>
          </a:r>
          <a:r>
            <a:rPr lang="en-GB" sz="1200" b="0" i="0" kern="1200"/>
            <a:t>durante y después de las actividades previas a la clase para controlar la comprensión de los alumnos antes de las sesiones en clase.</a:t>
          </a:r>
          <a:endParaRPr lang="en-US" sz="1200" kern="1200"/>
        </a:p>
      </dsp:txBody>
      <dsp:txXfrm>
        <a:off x="5179726" y="52980"/>
        <a:ext cx="2745212" cy="1607127"/>
      </dsp:txXfrm>
    </dsp:sp>
    <dsp:sp modelId="{971DB37C-7573-4A48-BDDD-981C4EA309E0}">
      <dsp:nvSpPr>
        <dsp:cNvPr id="0" name=""/>
        <dsp:cNvSpPr/>
      </dsp:nvSpPr>
      <dsp:spPr>
        <a:xfrm>
          <a:off x="8225318" y="503738"/>
          <a:ext cx="603185" cy="705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8225318" y="644860"/>
        <a:ext cx="422230" cy="423368"/>
      </dsp:txXfrm>
    </dsp:sp>
    <dsp:sp modelId="{70E635F4-749E-46F0-B817-640C5641973F}">
      <dsp:nvSpPr>
        <dsp:cNvPr id="0" name=""/>
        <dsp:cNvSpPr/>
      </dsp:nvSpPr>
      <dsp:spPr>
        <a:xfrm>
          <a:off x="9113025" y="2980"/>
          <a:ext cx="2845212" cy="17071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/>
            <a:t>Evaluaciones sumativas</a:t>
          </a:r>
          <a:r>
            <a:rPr lang="en-GB" sz="1600" b="0" i="0" kern="1200"/>
            <a:t>: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/>
            <a:t>Diseñar </a:t>
          </a:r>
          <a:r>
            <a:rPr lang="en-GB" sz="1200" b="1" i="0" kern="1200"/>
            <a:t>pruebas</a:t>
          </a:r>
          <a:r>
            <a:rPr lang="en-GB" sz="1200" b="0" i="0" kern="1200"/>
            <a:t>, </a:t>
          </a:r>
          <a:r>
            <a:rPr lang="en-GB" sz="1200" b="1" i="0" kern="1200"/>
            <a:t>proyectos </a:t>
          </a:r>
          <a:r>
            <a:rPr lang="en-GB" sz="1200" b="0" i="0" kern="1200"/>
            <a:t>o </a:t>
          </a:r>
          <a:r>
            <a:rPr lang="en-GB" sz="1200" b="1" i="0" kern="1200"/>
            <a:t>presentaciones de fin de unidad </a:t>
          </a:r>
          <a:r>
            <a:rPr lang="en-GB" sz="1200" b="0" i="0" kern="1200"/>
            <a:t>para evaluar los resultados acumulativos del aprendizaje y garantizar el dominio de los contenidos.</a:t>
          </a:r>
          <a:endParaRPr lang="en-US" sz="1200" kern="1200"/>
        </a:p>
      </dsp:txBody>
      <dsp:txXfrm>
        <a:off x="9163025" y="52980"/>
        <a:ext cx="2745212" cy="1607127"/>
      </dsp:txXfrm>
    </dsp:sp>
    <dsp:sp modelId="{448BE1F8-FA4F-458B-B21D-2E49ACE754C4}">
      <dsp:nvSpPr>
        <dsp:cNvPr id="0" name=""/>
        <dsp:cNvSpPr/>
      </dsp:nvSpPr>
      <dsp:spPr>
        <a:xfrm>
          <a:off x="12208616" y="503738"/>
          <a:ext cx="603185" cy="705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2208616" y="644860"/>
        <a:ext cx="422230" cy="423368"/>
      </dsp:txXfrm>
    </dsp:sp>
    <dsp:sp modelId="{ECD41710-4F6E-4423-8152-B9A8243AF9D9}">
      <dsp:nvSpPr>
        <dsp:cNvPr id="0" name=""/>
        <dsp:cNvSpPr/>
      </dsp:nvSpPr>
      <dsp:spPr>
        <a:xfrm>
          <a:off x="13096323" y="2980"/>
          <a:ext cx="2845212" cy="17071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/>
            <a:t>Revise la alineación</a:t>
          </a:r>
          <a:r>
            <a:rPr lang="en-GB" sz="1600" b="0" i="0" kern="1200"/>
            <a:t>: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/>
            <a:t>Compruebe con regularidad si los </a:t>
          </a:r>
          <a:r>
            <a:rPr lang="en-GB" sz="1200" b="1" i="0" kern="1200"/>
            <a:t>materiales en línea </a:t>
          </a:r>
          <a:r>
            <a:rPr lang="en-GB" sz="1200" b="0" i="0" kern="1200"/>
            <a:t>coinciden con las tareas en clase, asegurándose de que la preparación previa a la clase apoya eficazmente </a:t>
          </a:r>
          <a:r>
            <a:rPr lang="en-GB" sz="1200" b="1" i="0" kern="1200"/>
            <a:t>los debates </a:t>
          </a:r>
          <a:r>
            <a:rPr lang="en-GB" sz="1200" b="0" i="0" kern="1200"/>
            <a:t>y el trabajo práctico </a:t>
          </a:r>
          <a:r>
            <a:rPr lang="en-GB" sz="1200" b="1" i="0" kern="1200"/>
            <a:t>en el aula</a:t>
          </a:r>
          <a:r>
            <a:rPr lang="en-GB" sz="1200" b="0" i="0" kern="1200"/>
            <a:t>.</a:t>
          </a:r>
          <a:endParaRPr lang="en-US" sz="1200" kern="1200"/>
        </a:p>
      </dsp:txBody>
      <dsp:txXfrm>
        <a:off x="13146323" y="52980"/>
        <a:ext cx="2745212" cy="1607127"/>
      </dsp:txXfrm>
    </dsp:sp>
    <dsp:sp modelId="{7CFFA0FE-68A0-40A9-8AF4-509F99FD188B}">
      <dsp:nvSpPr>
        <dsp:cNvPr id="0" name=""/>
        <dsp:cNvSpPr/>
      </dsp:nvSpPr>
      <dsp:spPr>
        <a:xfrm rot="5400000">
          <a:off x="14217337" y="1909273"/>
          <a:ext cx="603185" cy="705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14307246" y="1960487"/>
        <a:ext cx="423368" cy="422230"/>
      </dsp:txXfrm>
    </dsp:sp>
    <dsp:sp modelId="{AA75E943-33A5-4873-8BF6-6E18EC0CCD10}">
      <dsp:nvSpPr>
        <dsp:cNvPr id="0" name=""/>
        <dsp:cNvSpPr/>
      </dsp:nvSpPr>
      <dsp:spPr>
        <a:xfrm>
          <a:off x="13096323" y="2848193"/>
          <a:ext cx="2845212" cy="17071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/>
            <a:t>Recoger opiniones</a:t>
          </a:r>
          <a:r>
            <a:rPr lang="en-GB" sz="1600" b="0" i="0" kern="1200"/>
            <a:t>: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/>
            <a:t>Pida </a:t>
          </a:r>
          <a:r>
            <a:rPr lang="en-GB" sz="1200" b="1" i="0" kern="1200"/>
            <a:t>a los alumnos que comenten </a:t>
          </a:r>
          <a:r>
            <a:rPr lang="en-GB" sz="1200" b="0" i="0" kern="1200"/>
            <a:t>sus experiencias tanto con los contenidos previos a la clase como con las actividades en clase. Utilice encuestas o entrevistas individuales para recabar información.</a:t>
          </a:r>
          <a:endParaRPr lang="en-US" sz="1200" kern="1200"/>
        </a:p>
      </dsp:txBody>
      <dsp:txXfrm>
        <a:off x="13146323" y="2898193"/>
        <a:ext cx="2745212" cy="1607127"/>
      </dsp:txXfrm>
    </dsp:sp>
    <dsp:sp modelId="{4395BF54-57BB-4639-B35F-8EA3128FEA20}">
      <dsp:nvSpPr>
        <dsp:cNvPr id="0" name=""/>
        <dsp:cNvSpPr/>
      </dsp:nvSpPr>
      <dsp:spPr>
        <a:xfrm rot="10800000">
          <a:off x="12242759" y="3348951"/>
          <a:ext cx="603185" cy="705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12423714" y="3490073"/>
        <a:ext cx="422230" cy="423368"/>
      </dsp:txXfrm>
    </dsp:sp>
    <dsp:sp modelId="{790BD8C7-6AFA-410A-90AA-01FF6D75AC23}">
      <dsp:nvSpPr>
        <dsp:cNvPr id="0" name=""/>
        <dsp:cNvSpPr/>
      </dsp:nvSpPr>
      <dsp:spPr>
        <a:xfrm>
          <a:off x="9113025" y="2848193"/>
          <a:ext cx="2845212" cy="17071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/>
            <a:t>Analizar los datos de rendimiento</a:t>
          </a:r>
          <a:r>
            <a:rPr lang="en-GB" sz="1600" b="0" i="0" kern="1200"/>
            <a:t>: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/>
            <a:t>Observe el rendimiento de los alumnos en las evaluaciones formativas y sumativas para identificar tendencias en el progreso del aprendizaje.</a:t>
          </a:r>
          <a:endParaRPr lang="en-US" sz="1200" kern="1200"/>
        </a:p>
      </dsp:txBody>
      <dsp:txXfrm>
        <a:off x="9163025" y="2898193"/>
        <a:ext cx="2745212" cy="1607127"/>
      </dsp:txXfrm>
    </dsp:sp>
    <dsp:sp modelId="{58A7AD0A-3285-4C26-9F2D-2370D1D6E066}">
      <dsp:nvSpPr>
        <dsp:cNvPr id="0" name=""/>
        <dsp:cNvSpPr/>
      </dsp:nvSpPr>
      <dsp:spPr>
        <a:xfrm rot="10800000">
          <a:off x="8259461" y="3348951"/>
          <a:ext cx="603185" cy="705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8440416" y="3490073"/>
        <a:ext cx="422230" cy="423368"/>
      </dsp:txXfrm>
    </dsp:sp>
    <dsp:sp modelId="{C17B923C-5F44-45AF-AF06-2E96449860C4}">
      <dsp:nvSpPr>
        <dsp:cNvPr id="0" name=""/>
        <dsp:cNvSpPr/>
      </dsp:nvSpPr>
      <dsp:spPr>
        <a:xfrm>
          <a:off x="5129726" y="2848193"/>
          <a:ext cx="2845212" cy="17071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/>
            <a:t>Ajustar las estrategias de enseñanza</a:t>
          </a:r>
          <a:r>
            <a:rPr lang="en-GB" sz="1600" b="0" i="0" kern="1200"/>
            <a:t>: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/>
            <a:t>Basándose en los datos y en la información recibida, </a:t>
          </a:r>
          <a:r>
            <a:rPr lang="en-GB" sz="1200" b="1" i="0" kern="1200"/>
            <a:t>ajuste el contenido</a:t>
          </a:r>
          <a:r>
            <a:rPr lang="en-GB" sz="1200" b="0" i="0" kern="1200"/>
            <a:t>, las actividades en clase o los métodos de evaluación para que se ajusten mejor a los objetivos de aprendizaje y mejoren los resultados de los estudiantes.</a:t>
          </a:r>
          <a:endParaRPr lang="en-US" sz="1200" kern="1200"/>
        </a:p>
      </dsp:txBody>
      <dsp:txXfrm>
        <a:off x="5179726" y="2898193"/>
        <a:ext cx="2745212" cy="16071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6AF67-D1F8-4607-B1CB-BB93C40D4B8B}">
      <dsp:nvSpPr>
        <dsp:cNvPr id="0" name=""/>
        <dsp:cNvSpPr/>
      </dsp:nvSpPr>
      <dsp:spPr>
        <a:xfrm>
          <a:off x="0" y="707"/>
          <a:ext cx="15614103" cy="7290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Recopilar datos cuantitativos: Utilice métricas como las puntuaciones de las pruebas, los resultados de los exámenes y los registros de asistencia para medir el rendimiento de los estudiantes. Recopile datos sobre los niveles de compromiso mediante el seguimiento de la participación en debates y actividades de grupo.</a:t>
          </a:r>
          <a:endParaRPr lang="en-BE" sz="2000" kern="1200"/>
        </a:p>
      </dsp:txBody>
      <dsp:txXfrm>
        <a:off x="35591" y="36298"/>
        <a:ext cx="15542921" cy="657897"/>
      </dsp:txXfrm>
    </dsp:sp>
    <dsp:sp modelId="{2DC79689-F98E-4B6E-8C5A-49D19542BBE7}">
      <dsp:nvSpPr>
        <dsp:cNvPr id="0" name=""/>
        <dsp:cNvSpPr/>
      </dsp:nvSpPr>
      <dsp:spPr>
        <a:xfrm>
          <a:off x="0" y="739756"/>
          <a:ext cx="15614103" cy="7290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Recopilar datos cualitativos: Realice encuestas a los estudiantes, formularios de comentarios y ensayos de reflexión para comprender su experiencia de aprendizaje, motivación y satisfacción con el enfoque de la clase invertida.</a:t>
          </a:r>
          <a:endParaRPr lang="en-BE" sz="2000" kern="1200"/>
        </a:p>
      </dsp:txBody>
      <dsp:txXfrm>
        <a:off x="35591" y="775347"/>
        <a:ext cx="15542921" cy="657897"/>
      </dsp:txXfrm>
    </dsp:sp>
    <dsp:sp modelId="{0F659650-FAD1-4069-B124-F6A27F200940}">
      <dsp:nvSpPr>
        <dsp:cNvPr id="0" name=""/>
        <dsp:cNvSpPr/>
      </dsp:nvSpPr>
      <dsp:spPr>
        <a:xfrm>
          <a:off x="0" y="1478806"/>
          <a:ext cx="15614103" cy="7290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Analizar el rendimiento de los alumnos: Revisar los datos para identificar las tendencias en el progreso de los estudiantes, señalando las áreas en las que los estudiantes están sobresaliendo y las áreas en las que pueden estar teniendo dificultades.</a:t>
          </a:r>
          <a:endParaRPr lang="en-BE" sz="2000" kern="1200"/>
        </a:p>
      </dsp:txBody>
      <dsp:txXfrm>
        <a:off x="35591" y="1514397"/>
        <a:ext cx="15542921" cy="657897"/>
      </dsp:txXfrm>
    </dsp:sp>
    <dsp:sp modelId="{A8DDFE40-BE93-4E18-A20D-C36165313DD2}">
      <dsp:nvSpPr>
        <dsp:cNvPr id="0" name=""/>
        <dsp:cNvSpPr/>
      </dsp:nvSpPr>
      <dsp:spPr>
        <a:xfrm>
          <a:off x="0" y="2217855"/>
          <a:ext cx="15614103" cy="7290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Evaluar el compromiso y la participación: Evalúe el grado de participación de los alumnos en las actividades previas y durante la clase. Busque patrones de alta o baja participación y determine las causas. </a:t>
          </a:r>
          <a:endParaRPr lang="en-BE" sz="2000" kern="1200"/>
        </a:p>
      </dsp:txBody>
      <dsp:txXfrm>
        <a:off x="35591" y="2253446"/>
        <a:ext cx="15542921" cy="657897"/>
      </dsp:txXfrm>
    </dsp:sp>
    <dsp:sp modelId="{2E315851-5262-475A-BE12-E7AF3EEF7641}">
      <dsp:nvSpPr>
        <dsp:cNvPr id="0" name=""/>
        <dsp:cNvSpPr/>
      </dsp:nvSpPr>
      <dsp:spPr>
        <a:xfrm>
          <a:off x="0" y="2956904"/>
          <a:ext cx="15614103" cy="7290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Compare los resultados del aprendizaje: Compare los resultados de aprendizaje actuales con los de trimestres o clases anteriores en los que se utilizaron métodos de enseñanza tradicionales. Evalúe si el modelo de aula invertida ha dado lugar a mejoras cuantificables en el rendimiento de los estudiantes.</a:t>
          </a:r>
          <a:endParaRPr lang="en-BE" sz="2000" kern="1200"/>
        </a:p>
      </dsp:txBody>
      <dsp:txXfrm>
        <a:off x="35591" y="2992495"/>
        <a:ext cx="15542921" cy="657897"/>
      </dsp:txXfrm>
    </dsp:sp>
    <dsp:sp modelId="{5B21E33B-71C0-4BB9-A47C-A8112EB8A36F}">
      <dsp:nvSpPr>
        <dsp:cNvPr id="0" name=""/>
        <dsp:cNvSpPr/>
      </dsp:nvSpPr>
      <dsp:spPr>
        <a:xfrm>
          <a:off x="0" y="3695954"/>
          <a:ext cx="15614103" cy="7290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Identificar áreas de mejora: Basándose en su análisis, identifique las áreas específicas en las que se puede mejorar la clase invertida, ya sea modificando la entrega de contenidos, mejorando la colaboración o proporcionando más recursos a los estudiantes con dificultades.</a:t>
          </a:r>
          <a:endParaRPr lang="en-BE" sz="2000" kern="1200"/>
        </a:p>
      </dsp:txBody>
      <dsp:txXfrm>
        <a:off x="35591" y="3731545"/>
        <a:ext cx="15542921" cy="657897"/>
      </dsp:txXfrm>
    </dsp:sp>
    <dsp:sp modelId="{1ADBFA4B-A49D-4FEC-8F02-48A69ADA0C4F}">
      <dsp:nvSpPr>
        <dsp:cNvPr id="0" name=""/>
        <dsp:cNvSpPr/>
      </dsp:nvSpPr>
      <dsp:spPr>
        <a:xfrm>
          <a:off x="0" y="4435003"/>
          <a:ext cx="15614103" cy="7290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Aplicar cambios: Utilice la información obtenida de los datos para ajustar los métodos de enseñanza, actualizar los contenidos o modificar las evaluaciones. Revise periódicamente la eficacia de estos cambios para garantizar una mejora continua.</a:t>
          </a:r>
          <a:endParaRPr lang="en-BE" sz="2000" kern="1200"/>
        </a:p>
      </dsp:txBody>
      <dsp:txXfrm>
        <a:off x="35591" y="4470594"/>
        <a:ext cx="15542921" cy="657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>
          <a:extLst>
            <a:ext uri="{FF2B5EF4-FFF2-40B4-BE49-F238E27FC236}">
              <a16:creationId xmlns:a16="http://schemas.microsoft.com/office/drawing/2014/main" id="{540BBEA5-2B8B-438C-A6AF-40FC6FB2B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6:notes">
            <a:extLst>
              <a:ext uri="{FF2B5EF4-FFF2-40B4-BE49-F238E27FC236}">
                <a16:creationId xmlns:a16="http://schemas.microsoft.com/office/drawing/2014/main" id="{7F7D6867-9338-BADD-4881-CE4473D890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6:notes">
            <a:extLst>
              <a:ext uri="{FF2B5EF4-FFF2-40B4-BE49-F238E27FC236}">
                <a16:creationId xmlns:a16="http://schemas.microsoft.com/office/drawing/2014/main" id="{787F0DD2-1C41-583B-CE85-9672F05219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5217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>
          <a:extLst>
            <a:ext uri="{FF2B5EF4-FFF2-40B4-BE49-F238E27FC236}">
              <a16:creationId xmlns:a16="http://schemas.microsoft.com/office/drawing/2014/main" id="{B3773E57-DE65-A32A-9C7B-5F3EC7E29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0:notes">
            <a:extLst>
              <a:ext uri="{FF2B5EF4-FFF2-40B4-BE49-F238E27FC236}">
                <a16:creationId xmlns:a16="http://schemas.microsoft.com/office/drawing/2014/main" id="{0D8188E5-9065-8C04-210A-26DE4AAB9B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0" name="Google Shape;760;p40:notes">
            <a:extLst>
              <a:ext uri="{FF2B5EF4-FFF2-40B4-BE49-F238E27FC236}">
                <a16:creationId xmlns:a16="http://schemas.microsoft.com/office/drawing/2014/main" id="{E85444E5-7166-0224-24EB-CB92B012FA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50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>
          <a:extLst>
            <a:ext uri="{FF2B5EF4-FFF2-40B4-BE49-F238E27FC236}">
              <a16:creationId xmlns:a16="http://schemas.microsoft.com/office/drawing/2014/main" id="{5EE774BF-C3A7-93D9-E044-DED3EA952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1:notes">
            <a:extLst>
              <a:ext uri="{FF2B5EF4-FFF2-40B4-BE49-F238E27FC236}">
                <a16:creationId xmlns:a16="http://schemas.microsoft.com/office/drawing/2014/main" id="{110F6574-1DFC-4F9E-D3E4-394D943FDA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1:notes">
            <a:extLst>
              <a:ext uri="{FF2B5EF4-FFF2-40B4-BE49-F238E27FC236}">
                <a16:creationId xmlns:a16="http://schemas.microsoft.com/office/drawing/2014/main" id="{912D233A-F32C-5280-1FFC-ABB7EA8CFA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752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>
          <a:extLst>
            <a:ext uri="{FF2B5EF4-FFF2-40B4-BE49-F238E27FC236}">
              <a16:creationId xmlns:a16="http://schemas.microsoft.com/office/drawing/2014/main" id="{AAA041C3-43AE-C43F-507F-3BAE0820C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1:notes">
            <a:extLst>
              <a:ext uri="{FF2B5EF4-FFF2-40B4-BE49-F238E27FC236}">
                <a16:creationId xmlns:a16="http://schemas.microsoft.com/office/drawing/2014/main" id="{C100245F-290D-CD56-42E4-DD4A3F1A14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1:notes">
            <a:extLst>
              <a:ext uri="{FF2B5EF4-FFF2-40B4-BE49-F238E27FC236}">
                <a16:creationId xmlns:a16="http://schemas.microsoft.com/office/drawing/2014/main" id="{B9F6E748-7A23-CCD8-F02F-3752973F1D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5054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>
          <a:extLst>
            <a:ext uri="{FF2B5EF4-FFF2-40B4-BE49-F238E27FC236}">
              <a16:creationId xmlns:a16="http://schemas.microsoft.com/office/drawing/2014/main" id="{2002A4E7-0113-5460-A096-A4C2978BD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1:notes">
            <a:extLst>
              <a:ext uri="{FF2B5EF4-FFF2-40B4-BE49-F238E27FC236}">
                <a16:creationId xmlns:a16="http://schemas.microsoft.com/office/drawing/2014/main" id="{D1E24918-1E28-434C-E734-E6FEBF7A35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1:notes">
            <a:extLst>
              <a:ext uri="{FF2B5EF4-FFF2-40B4-BE49-F238E27FC236}">
                <a16:creationId xmlns:a16="http://schemas.microsoft.com/office/drawing/2014/main" id="{72E86C75-D911-6519-F65B-4AB34A46D2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3257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>
          <a:extLst>
            <a:ext uri="{FF2B5EF4-FFF2-40B4-BE49-F238E27FC236}">
              <a16:creationId xmlns:a16="http://schemas.microsoft.com/office/drawing/2014/main" id="{709D202B-89C2-B143-42DC-DEB35FB62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1:notes">
            <a:extLst>
              <a:ext uri="{FF2B5EF4-FFF2-40B4-BE49-F238E27FC236}">
                <a16:creationId xmlns:a16="http://schemas.microsoft.com/office/drawing/2014/main" id="{ABC2609A-8424-ED93-0104-DD01652561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1:notes">
            <a:extLst>
              <a:ext uri="{FF2B5EF4-FFF2-40B4-BE49-F238E27FC236}">
                <a16:creationId xmlns:a16="http://schemas.microsoft.com/office/drawing/2014/main" id="{D48D3E3D-7FA4-F553-B754-E3E9F9485C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842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>
          <a:extLst>
            <a:ext uri="{FF2B5EF4-FFF2-40B4-BE49-F238E27FC236}">
              <a16:creationId xmlns:a16="http://schemas.microsoft.com/office/drawing/2014/main" id="{64E916DD-9B66-D692-F7B5-7FAE7DAEC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1:notes">
            <a:extLst>
              <a:ext uri="{FF2B5EF4-FFF2-40B4-BE49-F238E27FC236}">
                <a16:creationId xmlns:a16="http://schemas.microsoft.com/office/drawing/2014/main" id="{874372FE-B52D-AED3-9E9F-EBE2A805C0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1:notes">
            <a:extLst>
              <a:ext uri="{FF2B5EF4-FFF2-40B4-BE49-F238E27FC236}">
                <a16:creationId xmlns:a16="http://schemas.microsoft.com/office/drawing/2014/main" id="{13A78656-A17B-6919-B80E-84A989A706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076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>
          <a:extLst>
            <a:ext uri="{FF2B5EF4-FFF2-40B4-BE49-F238E27FC236}">
              <a16:creationId xmlns:a16="http://schemas.microsoft.com/office/drawing/2014/main" id="{05E128EF-18E8-F545-78E0-C299E5CEB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7:notes">
            <a:extLst>
              <a:ext uri="{FF2B5EF4-FFF2-40B4-BE49-F238E27FC236}">
                <a16:creationId xmlns:a16="http://schemas.microsoft.com/office/drawing/2014/main" id="{C8BDE3C8-62D6-4174-B044-B2A86F5445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7:notes">
            <a:extLst>
              <a:ext uri="{FF2B5EF4-FFF2-40B4-BE49-F238E27FC236}">
                <a16:creationId xmlns:a16="http://schemas.microsoft.com/office/drawing/2014/main" id="{C462F027-7AF5-93EC-F5D8-BD1EBD2281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950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>
          <a:extLst>
            <a:ext uri="{FF2B5EF4-FFF2-40B4-BE49-F238E27FC236}">
              <a16:creationId xmlns:a16="http://schemas.microsoft.com/office/drawing/2014/main" id="{8718F58B-8440-46A6-DEF6-A6628895D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5:notes">
            <a:extLst>
              <a:ext uri="{FF2B5EF4-FFF2-40B4-BE49-F238E27FC236}">
                <a16:creationId xmlns:a16="http://schemas.microsoft.com/office/drawing/2014/main" id="{3A773CE1-3C52-7BA6-B7C9-095806E5DC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5:notes">
            <a:extLst>
              <a:ext uri="{FF2B5EF4-FFF2-40B4-BE49-F238E27FC236}">
                <a16:creationId xmlns:a16="http://schemas.microsoft.com/office/drawing/2014/main" id="{46403085-454B-CCBE-F9C7-C5FF0BB470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968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>
          <a:extLst>
            <a:ext uri="{FF2B5EF4-FFF2-40B4-BE49-F238E27FC236}">
              <a16:creationId xmlns:a16="http://schemas.microsoft.com/office/drawing/2014/main" id="{10835C49-E477-0571-14E7-EAD1BB45F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6:notes">
            <a:extLst>
              <a:ext uri="{FF2B5EF4-FFF2-40B4-BE49-F238E27FC236}">
                <a16:creationId xmlns:a16="http://schemas.microsoft.com/office/drawing/2014/main" id="{9D79BDF8-FDDB-5142-B8D2-282FCB6704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6:notes">
            <a:extLst>
              <a:ext uri="{FF2B5EF4-FFF2-40B4-BE49-F238E27FC236}">
                <a16:creationId xmlns:a16="http://schemas.microsoft.com/office/drawing/2014/main" id="{8BC52C04-AA63-80C5-C7A1-53BED875B4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8240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>
          <a:extLst>
            <a:ext uri="{FF2B5EF4-FFF2-40B4-BE49-F238E27FC236}">
              <a16:creationId xmlns:a16="http://schemas.microsoft.com/office/drawing/2014/main" id="{E7192E87-E8AD-2F07-9B87-513A99D9A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6:notes">
            <a:extLst>
              <a:ext uri="{FF2B5EF4-FFF2-40B4-BE49-F238E27FC236}">
                <a16:creationId xmlns:a16="http://schemas.microsoft.com/office/drawing/2014/main" id="{4C61E2B5-C351-5026-4C71-958DE19485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6:notes">
            <a:extLst>
              <a:ext uri="{FF2B5EF4-FFF2-40B4-BE49-F238E27FC236}">
                <a16:creationId xmlns:a16="http://schemas.microsoft.com/office/drawing/2014/main" id="{EA81B326-3A59-0546-D4E9-6B14E447B5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13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4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ontiersin.org/journals/education/articles/10.3389/feduc.2024.1382948/full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6.png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6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6.png"/><Relationship Id="rId7" Type="http://schemas.openxmlformats.org/officeDocument/2006/relationships/diagramData" Target="../diagrams/data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7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global.org/training2021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6.png"/><Relationship Id="rId7" Type="http://schemas.openxmlformats.org/officeDocument/2006/relationships/diagramData" Target="../diagrams/data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8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6.png"/><Relationship Id="rId7" Type="http://schemas.openxmlformats.org/officeDocument/2006/relationships/diagramData" Target="../diagrams/data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9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9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image" Target="../media/image6.png"/><Relationship Id="rId7" Type="http://schemas.openxmlformats.org/officeDocument/2006/relationships/diagramData" Target="../diagrams/data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10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0aWBcnB4vs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hyperlink" Target="https://www.youtube.com/watch?v=C0aWBcnB4v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6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2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diagramData" Target="../diagrams/data3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3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6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4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6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5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28700" y="2895851"/>
            <a:ext cx="925926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Módulo 2: El enfoque Flipped Classroom</a:t>
            </a:r>
            <a:endParaRPr lang="en-GB" sz="5400" b="1" dirty="0">
              <a:solidFill>
                <a:srgbClr val="FB8709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solidFill>
                  <a:srgbClr val="033C5B"/>
                </a:solidFill>
              </a:rPr>
              <a:t>Unidad 4 -</a:t>
            </a: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Ampliar y mantener el modelo Flipped Classroom</a:t>
            </a:r>
          </a:p>
        </p:txBody>
      </p:sp>
      <p:sp>
        <p:nvSpPr>
          <p:cNvPr id="85" name="Google Shape;85;p1"/>
          <p:cNvSpPr/>
          <p:nvPr/>
        </p:nvSpPr>
        <p:spPr>
          <a:xfrm rot="10800000">
            <a:off x="9673884" y="-1920219"/>
            <a:ext cx="10305338" cy="10262060"/>
          </a:xfrm>
          <a:custGeom>
            <a:avLst/>
            <a:gdLst/>
            <a:ahLst/>
            <a:cxnLst/>
            <a:rect l="l" t="t" r="r" b="b"/>
            <a:pathLst>
              <a:path w="6350000" h="6323333" extrusionOk="0">
                <a:moveTo>
                  <a:pt x="6350000" y="6323333"/>
                </a:moveTo>
                <a:lnTo>
                  <a:pt x="0" y="6323333"/>
                </a:lnTo>
                <a:lnTo>
                  <a:pt x="0" y="0"/>
                </a:lnTo>
                <a:lnTo>
                  <a:pt x="6350000" y="6323333"/>
                </a:lnTo>
                <a:close/>
              </a:path>
            </a:pathLst>
          </a:cu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rot="-5400000">
            <a:off x="13579297" y="5173799"/>
            <a:ext cx="5050689" cy="5175713"/>
          </a:xfrm>
          <a:custGeom>
            <a:avLst/>
            <a:gdLst/>
            <a:ahLst/>
            <a:cxnLst/>
            <a:rect l="l" t="t" r="r" b="b"/>
            <a:pathLst>
              <a:path w="6350000" h="6507187" extrusionOk="0">
                <a:moveTo>
                  <a:pt x="6350000" y="6507187"/>
                </a:moveTo>
                <a:lnTo>
                  <a:pt x="0" y="6507187"/>
                </a:lnTo>
                <a:lnTo>
                  <a:pt x="0" y="0"/>
                </a:lnTo>
                <a:lnTo>
                  <a:pt x="6350000" y="6507187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685288" y="6503003"/>
            <a:ext cx="3367356" cy="3367356"/>
          </a:xfrm>
          <a:custGeom>
            <a:avLst/>
            <a:gdLst/>
            <a:ahLst/>
            <a:cxnLst/>
            <a:rect l="l" t="t" r="r" b="b"/>
            <a:pathLst>
              <a:path w="3367356" h="3367356" extrusionOk="0">
                <a:moveTo>
                  <a:pt x="0" y="0"/>
                </a:moveTo>
                <a:lnTo>
                  <a:pt x="3367356" y="0"/>
                </a:lnTo>
                <a:lnTo>
                  <a:pt x="3367356" y="3367356"/>
                </a:lnTo>
                <a:lnTo>
                  <a:pt x="0" y="3367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685288" y="8961260"/>
            <a:ext cx="3742515" cy="1010479"/>
          </a:xfrm>
          <a:custGeom>
            <a:avLst/>
            <a:gdLst/>
            <a:ahLst/>
            <a:cxnLst/>
            <a:rect l="l" t="t" r="r" b="b"/>
            <a:pathLst>
              <a:path w="3742515" h="1010479" extrusionOk="0">
                <a:moveTo>
                  <a:pt x="0" y="0"/>
                </a:moveTo>
                <a:lnTo>
                  <a:pt x="3742515" y="0"/>
                </a:lnTo>
                <a:lnTo>
                  <a:pt x="3742515" y="1010479"/>
                </a:lnTo>
                <a:lnTo>
                  <a:pt x="0" y="1010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28700" y="1501381"/>
            <a:ext cx="11295250" cy="107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99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CollaboratiVET Plan de estudios para profesores/formadores/educadores de EFP 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3AA70E-5855-FAE8-2370-249544DE9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81" y="9726649"/>
            <a:ext cx="1047619" cy="380952"/>
          </a:xfrm>
          <a:prstGeom prst="rect">
            <a:avLst/>
          </a:prstGeom>
        </p:spPr>
      </p:pic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8C2D610-687E-84B0-0BE1-A9C4C1CC97B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9736" b="14882"/>
          <a:stretch/>
        </p:blipFill>
        <p:spPr>
          <a:xfrm>
            <a:off x="10885866" y="1248169"/>
            <a:ext cx="6203938" cy="7377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24;p4">
            <a:extLst>
              <a:ext uri="{FF2B5EF4-FFF2-40B4-BE49-F238E27FC236}">
                <a16:creationId xmlns:a16="http://schemas.microsoft.com/office/drawing/2014/main" id="{AE1E6A28-4121-BE3A-B3FA-3BB9E150C9B6}"/>
              </a:ext>
            </a:extLst>
          </p:cNvPr>
          <p:cNvSpPr txBox="1"/>
          <p:nvPr/>
        </p:nvSpPr>
        <p:spPr>
          <a:xfrm>
            <a:off x="4315019" y="8863257"/>
            <a:ext cx="6571039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>
          <a:extLst>
            <a:ext uri="{FF2B5EF4-FFF2-40B4-BE49-F238E27FC236}">
              <a16:creationId xmlns:a16="http://schemas.microsoft.com/office/drawing/2014/main" id="{ED5299D1-92B1-2612-8131-3632A44B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6">
            <a:extLst>
              <a:ext uri="{FF2B5EF4-FFF2-40B4-BE49-F238E27FC236}">
                <a16:creationId xmlns:a16="http://schemas.microsoft.com/office/drawing/2014/main" id="{0846672A-D930-CD1F-7E2B-1E35646769DD}"/>
              </a:ext>
            </a:extLst>
          </p:cNvPr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36">
            <a:extLst>
              <a:ext uri="{FF2B5EF4-FFF2-40B4-BE49-F238E27FC236}">
                <a16:creationId xmlns:a16="http://schemas.microsoft.com/office/drawing/2014/main" id="{DFD060FA-944E-BDFF-0350-636143CB9A43}"/>
              </a:ext>
            </a:extLst>
          </p:cNvPr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36">
            <a:extLst>
              <a:ext uri="{FF2B5EF4-FFF2-40B4-BE49-F238E27FC236}">
                <a16:creationId xmlns:a16="http://schemas.microsoft.com/office/drawing/2014/main" id="{65DCB011-0C7A-7237-37EB-850AB3EEBEFA}"/>
              </a:ext>
            </a:extLst>
          </p:cNvPr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36">
            <a:extLst>
              <a:ext uri="{FF2B5EF4-FFF2-40B4-BE49-F238E27FC236}">
                <a16:creationId xmlns:a16="http://schemas.microsoft.com/office/drawing/2014/main" id="{AC9DF672-486F-E9B2-3437-97EE28BF589E}"/>
              </a:ext>
            </a:extLst>
          </p:cNvPr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6">
            <a:extLst>
              <a:ext uri="{FF2B5EF4-FFF2-40B4-BE49-F238E27FC236}">
                <a16:creationId xmlns:a16="http://schemas.microsoft.com/office/drawing/2014/main" id="{F6333B69-321D-DDFF-EABB-278CB85B51F0}"/>
              </a:ext>
            </a:extLst>
          </p:cNvPr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36">
            <a:extLst>
              <a:ext uri="{FF2B5EF4-FFF2-40B4-BE49-F238E27FC236}">
                <a16:creationId xmlns:a16="http://schemas.microsoft.com/office/drawing/2014/main" id="{4C6302D1-238D-83D1-DD34-AF74A6D7313D}"/>
              </a:ext>
            </a:extLst>
          </p:cNvPr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36">
            <a:extLst>
              <a:ext uri="{FF2B5EF4-FFF2-40B4-BE49-F238E27FC236}">
                <a16:creationId xmlns:a16="http://schemas.microsoft.com/office/drawing/2014/main" id="{394A4000-B330-1D65-955F-FD4A8738DF5D}"/>
              </a:ext>
            </a:extLst>
          </p:cNvPr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6">
            <a:extLst>
              <a:ext uri="{FF2B5EF4-FFF2-40B4-BE49-F238E27FC236}">
                <a16:creationId xmlns:a16="http://schemas.microsoft.com/office/drawing/2014/main" id="{8563157C-4E7A-DCA5-89C0-1AC16BD66B41}"/>
              </a:ext>
            </a:extLst>
          </p:cNvPr>
          <p:cNvSpPr txBox="1"/>
          <p:nvPr/>
        </p:nvSpPr>
        <p:spPr>
          <a:xfrm>
            <a:off x="818920" y="1290571"/>
            <a:ext cx="8021402" cy="73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40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Normalización del enfoque Flipped Classroom</a:t>
            </a:r>
            <a:endParaRPr lang="en-GB" sz="4000" b="1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3600" b="1" i="1" dirty="0">
                <a:solidFill>
                  <a:srgbClr val="033C5B"/>
                </a:solidFill>
              </a:rPr>
              <a:t>Lista de control</a:t>
            </a:r>
            <a:endParaRPr sz="3600" b="1" i="1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36">
            <a:extLst>
              <a:ext uri="{FF2B5EF4-FFF2-40B4-BE49-F238E27FC236}">
                <a16:creationId xmlns:a16="http://schemas.microsoft.com/office/drawing/2014/main" id="{A6C1CB0E-1F10-B9F4-D96B-606961A5C8BB}"/>
              </a:ext>
            </a:extLst>
          </p:cNvPr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67D0F958-446F-755D-B31D-82B31F9EA478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5F21B8DB-2984-7C34-E76E-F54ABD58B605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69E74-46F3-C16D-83FD-58014F5D25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23DEF-367C-795E-4779-8440EB850F59}"/>
              </a:ext>
            </a:extLst>
          </p:cNvPr>
          <p:cNvSpPr/>
          <p:nvPr/>
        </p:nvSpPr>
        <p:spPr>
          <a:xfrm>
            <a:off x="508526" y="3201724"/>
            <a:ext cx="8028309" cy="4513820"/>
          </a:xfrm>
          <a:prstGeom prst="rect">
            <a:avLst/>
          </a:prstGeo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sz="2000" b="1" dirty="0"/>
              <a:t>Directrices para el diseño de cursos</a:t>
            </a:r>
            <a:r>
              <a:rPr lang="en-GB" sz="2000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sz="2000" dirty="0"/>
              <a:t>Estandarizar los contenidos previos a las clases (p. ej., vídeos, lecturas) en todos los cursos.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sz="2000" dirty="0"/>
              <a:t>Crear un formato coherente para las actividades en clase, centrándose en el compromiso y la colaboración.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sz="2000" dirty="0"/>
              <a:t>Asegúrese de que las evaluaciones se ajustan a los objetivos del curso y a los objetivos de la clase invertida.</a:t>
            </a:r>
          </a:p>
          <a:p>
            <a:pPr>
              <a:buFont typeface="+mj-lt"/>
              <a:buAutoNum type="arabicPeriod"/>
            </a:pPr>
            <a:r>
              <a:rPr lang="en-GB" sz="2000" b="1" dirty="0"/>
              <a:t>Funciones y responsabilidades del educador</a:t>
            </a:r>
            <a:r>
              <a:rPr lang="en-GB" sz="2000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sz="2000" dirty="0"/>
              <a:t>Definir claramente el papel de los educadores como facilitadores y no como conferenciantes.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sz="2000" dirty="0"/>
              <a:t>Asigne responsabilidades para la creación de contenidos, la retroalimentación de los estudiantes y la orientación en clase.</a:t>
            </a:r>
          </a:p>
          <a:p>
            <a:pPr>
              <a:buFont typeface="+mj-lt"/>
              <a:buAutoNum type="arabicPeriod"/>
            </a:pPr>
            <a:r>
              <a:rPr lang="en-GB" sz="2000" b="1" dirty="0"/>
              <a:t>Criterios de evaluación</a:t>
            </a:r>
            <a:r>
              <a:rPr lang="en-GB" sz="2000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sz="2000" dirty="0"/>
              <a:t>Desarrollar puntos de referencia para evaluar el compromiso, la comprensión y la colaboración de los estudiantes.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sz="2000" dirty="0"/>
              <a:t>Crear rúbricas para evaluar la eficacia del modelo invertido en diferentes cursos o departamentos.</a:t>
            </a:r>
          </a:p>
        </p:txBody>
      </p:sp>
      <p:pic>
        <p:nvPicPr>
          <p:cNvPr id="10" name="Picture 9" descr="A diagram of a class&#10;&#10;Description automatically generated">
            <a:extLst>
              <a:ext uri="{FF2B5EF4-FFF2-40B4-BE49-F238E27FC236}">
                <a16:creationId xmlns:a16="http://schemas.microsoft.com/office/drawing/2014/main" id="{9DCE2003-B354-1DBC-CD25-3088EDE76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6343" y="1311081"/>
            <a:ext cx="9465525" cy="71921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27908-037E-476F-1C75-C4EC8A321C0B}"/>
              </a:ext>
            </a:extLst>
          </p:cNvPr>
          <p:cNvSpPr txBox="1"/>
          <p:nvPr/>
        </p:nvSpPr>
        <p:spPr>
          <a:xfrm>
            <a:off x="9147271" y="7396145"/>
            <a:ext cx="4807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/>
              <a:t>Fuente: </a:t>
            </a:r>
            <a:r>
              <a:rPr lang="en-BE" sz="1200" i="1" dirty="0">
                <a:hlinkClick r:id="rId8"/>
              </a:rPr>
              <a:t>https:</a:t>
            </a:r>
            <a:r>
              <a:rPr lang="en-GB" sz="1200" i="1" dirty="0"/>
              <a:t>//www.frontiersin.org/journals/education/articles/10.3389/feduc.2024.1382948/full </a:t>
            </a:r>
            <a:endParaRPr lang="en-BE" sz="1200" i="1" dirty="0"/>
          </a:p>
        </p:txBody>
      </p:sp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F17A990F-7B7C-D934-E126-68D1895CEDE1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65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8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38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38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38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38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38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38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38"/>
          <p:cNvSpPr txBox="1"/>
          <p:nvPr/>
        </p:nvSpPr>
        <p:spPr>
          <a:xfrm>
            <a:off x="792000" y="1548000"/>
            <a:ext cx="15948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Receta para el éxito...</a:t>
            </a:r>
            <a:endParaRPr sz="5400" b="1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38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2A63D658-7924-C5A9-0C0F-BD07CDFB4E0E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C691D3A9-6861-36F0-8B14-184DC7DBE46E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9F333-E665-CD4D-5BB6-C92EEC419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graphicFrame>
        <p:nvGraphicFramePr>
          <p:cNvPr id="742" name="Google Shape;736;p38">
            <a:extLst>
              <a:ext uri="{FF2B5EF4-FFF2-40B4-BE49-F238E27FC236}">
                <a16:creationId xmlns:a16="http://schemas.microsoft.com/office/drawing/2014/main" id="{041D6B33-4FC8-8B85-45D7-50BB8E42B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862235"/>
              </p:ext>
            </p:extLst>
          </p:nvPr>
        </p:nvGraphicFramePr>
        <p:xfrm>
          <a:off x="906810" y="2637428"/>
          <a:ext cx="16130931" cy="6181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7341DA5C-5214-3084-F901-3D88DB204000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9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39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39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39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39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39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39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39"/>
          <p:cNvSpPr txBox="1"/>
          <p:nvPr/>
        </p:nvSpPr>
        <p:spPr>
          <a:xfrm>
            <a:off x="792000" y="1548000"/>
            <a:ext cx="15948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Ingredientes adicionales...</a:t>
            </a:r>
            <a:endParaRPr sz="5400" b="1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9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26303A5-D74C-2777-9808-5B59E11688AA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E08177F1-9084-C2AD-30AD-EA0110E131DA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98910-474F-771D-B4E2-C747F37A7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graphicFrame>
        <p:nvGraphicFramePr>
          <p:cNvPr id="761" name="Google Shape;753;p39">
            <a:extLst>
              <a:ext uri="{FF2B5EF4-FFF2-40B4-BE49-F238E27FC236}">
                <a16:creationId xmlns:a16="http://schemas.microsoft.com/office/drawing/2014/main" id="{9FF860C6-98C7-C362-CDCB-7556996AB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69808"/>
              </p:ext>
            </p:extLst>
          </p:nvPr>
        </p:nvGraphicFramePr>
        <p:xfrm>
          <a:off x="705905" y="2396589"/>
          <a:ext cx="15948000" cy="6038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983144D8-9713-C071-3979-492F3A8CEAF7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0"/>
          <p:cNvSpPr txBox="1"/>
          <p:nvPr/>
        </p:nvSpPr>
        <p:spPr>
          <a:xfrm>
            <a:off x="3240000" y="7776000"/>
            <a:ext cx="13539600" cy="900000"/>
          </a:xfrm>
          <a:prstGeom prst="rect">
            <a:avLst/>
          </a:prstGeom>
          <a:solidFill>
            <a:srgbClr val="FDE9D8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 </a:t>
            </a: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evaluar la eficacia y realizar ajustes informados para optimizar las experiencias de aprendizaje. 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40"/>
          <p:cNvSpPr txBox="1"/>
          <p:nvPr/>
        </p:nvSpPr>
        <p:spPr>
          <a:xfrm>
            <a:off x="3240000" y="7092000"/>
            <a:ext cx="13539600" cy="684000"/>
          </a:xfrm>
          <a:prstGeom prst="rect">
            <a:avLst/>
          </a:prstGeom>
          <a:solidFill>
            <a:srgbClr val="FDE9D8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 </a:t>
            </a: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recoger datos, comentarios y reflexiones de ambos componentes</a:t>
            </a: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40"/>
          <p:cNvSpPr txBox="1"/>
          <p:nvPr/>
        </p:nvSpPr>
        <p:spPr>
          <a:xfrm>
            <a:off x="3240000" y="6408000"/>
            <a:ext cx="13539600" cy="684000"/>
          </a:xfrm>
          <a:prstGeom prst="rect">
            <a:avLst/>
          </a:prstGeom>
          <a:solidFill>
            <a:srgbClr val="FDE9D8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 </a:t>
            </a: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orientación, andamiaje e instrucción diferenciada para apoyar las necesidades de los alumnos.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40"/>
          <p:cNvSpPr txBox="1"/>
          <p:nvPr/>
        </p:nvSpPr>
        <p:spPr>
          <a:xfrm>
            <a:off x="3240000" y="5544000"/>
            <a:ext cx="13539600" cy="864000"/>
          </a:xfrm>
          <a:prstGeom prst="rect">
            <a:avLst/>
          </a:prstGeom>
          <a:solidFill>
            <a:srgbClr val="FDE9D8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 </a:t>
            </a: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fomentar una comprensión más profunda y mantener el interés.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40"/>
          <p:cNvSpPr txBox="1"/>
          <p:nvPr/>
        </p:nvSpPr>
        <p:spPr>
          <a:xfrm>
            <a:off x="3240000" y="4680000"/>
            <a:ext cx="13539600" cy="864000"/>
          </a:xfrm>
          <a:prstGeom prst="rect">
            <a:avLst/>
          </a:prstGeom>
          <a:solidFill>
            <a:srgbClr val="FDE9D8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 </a:t>
            </a: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comunicación clara y coherente de las expectativas, las instrucciones y los comentarios tanto para las actividades en línea como para las presenciales.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40"/>
          <p:cNvSpPr txBox="1"/>
          <p:nvPr/>
        </p:nvSpPr>
        <p:spPr>
          <a:xfrm>
            <a:off x="3240000" y="3996000"/>
            <a:ext cx="13539600" cy="684000"/>
          </a:xfrm>
          <a:prstGeom prst="rect">
            <a:avLst/>
          </a:prstGeom>
          <a:solidFill>
            <a:srgbClr val="FDE9D8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 </a:t>
            </a: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emplear herramientas de evaluación formativa y sumativa en ambos componentes.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40"/>
          <p:cNvSpPr txBox="1"/>
          <p:nvPr/>
        </p:nvSpPr>
        <p:spPr>
          <a:xfrm>
            <a:off x="3240000" y="3132000"/>
            <a:ext cx="13539600" cy="864000"/>
          </a:xfrm>
          <a:prstGeom prst="rect">
            <a:avLst/>
          </a:prstGeom>
          <a:solidFill>
            <a:srgbClr val="FDE9D8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 </a:t>
            </a: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alinear los componentes en línea y presenciales con los objetivos, resultados y estándares de aprendizaje.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40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40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40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40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40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40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40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40"/>
          <p:cNvSpPr txBox="1"/>
          <p:nvPr/>
        </p:nvSpPr>
        <p:spPr>
          <a:xfrm>
            <a:off x="792000" y="1382767"/>
            <a:ext cx="15948000" cy="64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Garantizar el éxito a largo plazo del modelo Flipped Classroom</a:t>
            </a:r>
            <a:endParaRPr sz="5400" b="1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0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40"/>
          <p:cNvSpPr/>
          <p:nvPr/>
        </p:nvSpPr>
        <p:spPr>
          <a:xfrm>
            <a:off x="792000" y="3132000"/>
            <a:ext cx="2880000" cy="5616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Estrategias para una eficacia sostenible</a:t>
            </a:r>
            <a:r>
              <a:rPr lang="en-GB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1B0F88F7-FA94-661F-C9A2-F31106DBE228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570B12D6-2AB6-8DC0-D47F-014322780B1D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BB7A1-CF4E-2FBB-5121-D4C2546B9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87C7FB7C-357C-CE4A-D132-25ACE31B49D9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>
          <a:extLst>
            <a:ext uri="{FF2B5EF4-FFF2-40B4-BE49-F238E27FC236}">
              <a16:creationId xmlns:a16="http://schemas.microsoft.com/office/drawing/2014/main" id="{A6610A73-5577-44E5-745E-917A7AAB5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0">
            <a:extLst>
              <a:ext uri="{FF2B5EF4-FFF2-40B4-BE49-F238E27FC236}">
                <a16:creationId xmlns:a16="http://schemas.microsoft.com/office/drawing/2014/main" id="{ACF67E07-C6A1-EE01-4947-A09B1FDB4B6D}"/>
              </a:ext>
            </a:extLst>
          </p:cNvPr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40">
            <a:extLst>
              <a:ext uri="{FF2B5EF4-FFF2-40B4-BE49-F238E27FC236}">
                <a16:creationId xmlns:a16="http://schemas.microsoft.com/office/drawing/2014/main" id="{7C047D63-616D-8CF0-47B0-B7085BE19F59}"/>
              </a:ext>
            </a:extLst>
          </p:cNvPr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40">
            <a:extLst>
              <a:ext uri="{FF2B5EF4-FFF2-40B4-BE49-F238E27FC236}">
                <a16:creationId xmlns:a16="http://schemas.microsoft.com/office/drawing/2014/main" id="{41E4D599-F6BE-78A9-A437-6D3B8A5A096E}"/>
              </a:ext>
            </a:extLst>
          </p:cNvPr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40">
            <a:extLst>
              <a:ext uri="{FF2B5EF4-FFF2-40B4-BE49-F238E27FC236}">
                <a16:creationId xmlns:a16="http://schemas.microsoft.com/office/drawing/2014/main" id="{61C667FF-4914-8CCA-DC92-DC06A771DF8B}"/>
              </a:ext>
            </a:extLst>
          </p:cNvPr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40">
            <a:extLst>
              <a:ext uri="{FF2B5EF4-FFF2-40B4-BE49-F238E27FC236}">
                <a16:creationId xmlns:a16="http://schemas.microsoft.com/office/drawing/2014/main" id="{E0DE1B31-C59A-04E8-1B45-77CAED7E9643}"/>
              </a:ext>
            </a:extLst>
          </p:cNvPr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40">
            <a:extLst>
              <a:ext uri="{FF2B5EF4-FFF2-40B4-BE49-F238E27FC236}">
                <a16:creationId xmlns:a16="http://schemas.microsoft.com/office/drawing/2014/main" id="{4697AB3E-F7FE-B6BE-ABD3-22D7DAF54AD0}"/>
              </a:ext>
            </a:extLst>
          </p:cNvPr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40">
            <a:extLst>
              <a:ext uri="{FF2B5EF4-FFF2-40B4-BE49-F238E27FC236}">
                <a16:creationId xmlns:a16="http://schemas.microsoft.com/office/drawing/2014/main" id="{75ABD71A-4EBB-DA26-F534-254CC4E322D8}"/>
              </a:ext>
            </a:extLst>
          </p:cNvPr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40">
            <a:extLst>
              <a:ext uri="{FF2B5EF4-FFF2-40B4-BE49-F238E27FC236}">
                <a16:creationId xmlns:a16="http://schemas.microsoft.com/office/drawing/2014/main" id="{9174248A-652F-8AF0-2E4B-24257480BC62}"/>
              </a:ext>
            </a:extLst>
          </p:cNvPr>
          <p:cNvSpPr txBox="1"/>
          <p:nvPr/>
        </p:nvSpPr>
        <p:spPr>
          <a:xfrm>
            <a:off x="818920" y="2515478"/>
            <a:ext cx="15948000" cy="64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La clase invertida no es un método de enseñanza que ahorre tiempo.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endParaRPr lang="en-GB" sz="5400" b="1" dirty="0">
              <a:solidFill>
                <a:srgbClr val="033C5B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4000" b="0" i="0" u="sng" dirty="0">
                <a:solidFill>
                  <a:srgbClr val="333333"/>
                </a:solidFill>
                <a:effectLst/>
                <a:latin typeface="PannoTextLight"/>
              </a:rPr>
              <a:t>Desarrollar un itinerario de aprendizaje en línea y una conferencia correspondiente que sea al mismo tiempo una valiosa experiencia de aprendizaje </a:t>
            </a:r>
            <a:r>
              <a:rPr lang="en-GB" sz="4000" b="1" i="0" u="sng" dirty="0">
                <a:solidFill>
                  <a:srgbClr val="333333"/>
                </a:solidFill>
                <a:effectLst/>
                <a:latin typeface="PannoTextLight"/>
              </a:rPr>
              <a:t>requiere una cuidadosa preparación</a:t>
            </a:r>
            <a:r>
              <a:rPr lang="en-GB" sz="4000" b="0" i="0" u="sng" dirty="0">
                <a:solidFill>
                  <a:srgbClr val="333333"/>
                </a:solidFill>
                <a:effectLst/>
                <a:latin typeface="PannoTextLight"/>
              </a:rPr>
              <a:t>. </a:t>
            </a:r>
            <a:endParaRPr sz="3200" b="1" i="0" u="sng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0">
            <a:extLst>
              <a:ext uri="{FF2B5EF4-FFF2-40B4-BE49-F238E27FC236}">
                <a16:creationId xmlns:a16="http://schemas.microsoft.com/office/drawing/2014/main" id="{3E546784-2B7E-6F30-D18D-7B4AA1785835}"/>
              </a:ext>
            </a:extLst>
          </p:cNvPr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96E45A07-F99A-F6D5-5CB9-BF5D29C1B7B0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66A3ABF9-7FBF-FE83-7F88-AA2CD1B098E6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6B70D-CEA9-C125-D82B-7A60802A3A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8C95A92D-B476-751B-F4E0-7050BE18ECF5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7685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1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41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41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41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41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41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41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41"/>
          <p:cNvSpPr txBox="1"/>
          <p:nvPr/>
        </p:nvSpPr>
        <p:spPr>
          <a:xfrm>
            <a:off x="818920" y="1400214"/>
            <a:ext cx="16020000" cy="48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Garantizar la eficacia permanente del modelo Flipped Classroom </a:t>
            </a:r>
            <a:endParaRPr sz="5400" b="1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41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41"/>
          <p:cNvSpPr txBox="1"/>
          <p:nvPr/>
        </p:nvSpPr>
        <p:spPr>
          <a:xfrm>
            <a:off x="11520000" y="3780000"/>
            <a:ext cx="5292000" cy="3492000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680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Proporcionar desarrollo profesional continuo en pedagogía de la clase invertida, diseño didáctico e integración de la tecnología.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1"/>
          <p:cNvSpPr txBox="1"/>
          <p:nvPr/>
        </p:nvSpPr>
        <p:spPr>
          <a:xfrm>
            <a:off x="6156000" y="3780000"/>
            <a:ext cx="5292000" cy="3492000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680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Proporcionar desarrollo profesional continuo en pedagogía de la clase invertida, diseño didáctico e integración de la tecnología.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41"/>
          <p:cNvSpPr txBox="1"/>
          <p:nvPr/>
        </p:nvSpPr>
        <p:spPr>
          <a:xfrm>
            <a:off x="792000" y="3780000"/>
            <a:ext cx="5292000" cy="3492000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680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Evaluar sistemáticamente el impacto en los resultados del aprendizaje, el compromiso y la satisfacción de los estudiantes.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41"/>
          <p:cNvSpPr/>
          <p:nvPr/>
        </p:nvSpPr>
        <p:spPr>
          <a:xfrm>
            <a:off x="792000" y="3132000"/>
            <a:ext cx="5292000" cy="90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9F4"/>
              </a:gs>
              <a:gs pos="74000">
                <a:srgbClr val="FBCFA9"/>
              </a:gs>
              <a:gs pos="83000">
                <a:srgbClr val="FBCFA9"/>
              </a:gs>
              <a:gs pos="100000">
                <a:srgbClr val="FDDEC5"/>
              </a:gs>
            </a:gsLst>
            <a:lin ang="5400000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Evaluación continua y retroalimentación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41"/>
          <p:cNvSpPr/>
          <p:nvPr/>
        </p:nvSpPr>
        <p:spPr>
          <a:xfrm>
            <a:off x="6156000" y="3132000"/>
            <a:ext cx="5292000" cy="90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9F4"/>
              </a:gs>
              <a:gs pos="74000">
                <a:srgbClr val="FBCFA9"/>
              </a:gs>
              <a:gs pos="83000">
                <a:srgbClr val="FBCFA9"/>
              </a:gs>
              <a:gs pos="100000">
                <a:srgbClr val="FDDEC5"/>
              </a:gs>
            </a:gsLst>
            <a:lin ang="5400000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Desarrollo profesional continuo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41"/>
          <p:cNvSpPr/>
          <p:nvPr/>
        </p:nvSpPr>
        <p:spPr>
          <a:xfrm>
            <a:off x="11520000" y="3132000"/>
            <a:ext cx="5292000" cy="90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9F4"/>
              </a:gs>
              <a:gs pos="74000">
                <a:srgbClr val="FBCFA9"/>
              </a:gs>
              <a:gs pos="83000">
                <a:srgbClr val="FBCFA9"/>
              </a:gs>
              <a:gs pos="100000">
                <a:srgbClr val="FDDEC5"/>
              </a:gs>
            </a:gsLst>
            <a:lin ang="5400000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Inclusividad e integración tecnológica de apoyo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EBBF52DB-2E49-BED1-4FB6-8264C65492FC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72B28BD4-1FA5-3D13-47E4-CE601E961705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E03C8A-4240-B9CE-A2DC-A346E8CDBF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sp>
        <p:nvSpPr>
          <p:cNvPr id="2" name="Google Shape;124;p4">
            <a:extLst>
              <a:ext uri="{FF2B5EF4-FFF2-40B4-BE49-F238E27FC236}">
                <a16:creationId xmlns:a16="http://schemas.microsoft.com/office/drawing/2014/main" id="{4CA4D510-9CB0-37BB-4F11-8E712D7A1800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>
          <a:extLst>
            <a:ext uri="{FF2B5EF4-FFF2-40B4-BE49-F238E27FC236}">
              <a16:creationId xmlns:a16="http://schemas.microsoft.com/office/drawing/2014/main" id="{34188597-2E6B-C41B-DC8C-8D939B323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1">
            <a:extLst>
              <a:ext uri="{FF2B5EF4-FFF2-40B4-BE49-F238E27FC236}">
                <a16:creationId xmlns:a16="http://schemas.microsoft.com/office/drawing/2014/main" id="{B181EF63-00E9-1584-A14C-2CE2D3BF4791}"/>
              </a:ext>
            </a:extLst>
          </p:cNvPr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41">
            <a:extLst>
              <a:ext uri="{FF2B5EF4-FFF2-40B4-BE49-F238E27FC236}">
                <a16:creationId xmlns:a16="http://schemas.microsoft.com/office/drawing/2014/main" id="{93F182E9-4024-1EC8-8815-50549622508D}"/>
              </a:ext>
            </a:extLst>
          </p:cNvPr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41">
            <a:extLst>
              <a:ext uri="{FF2B5EF4-FFF2-40B4-BE49-F238E27FC236}">
                <a16:creationId xmlns:a16="http://schemas.microsoft.com/office/drawing/2014/main" id="{6EFF4DF2-2CFC-1CC4-E6E5-A104DA6C4BAD}"/>
              </a:ext>
            </a:extLst>
          </p:cNvPr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41">
            <a:extLst>
              <a:ext uri="{FF2B5EF4-FFF2-40B4-BE49-F238E27FC236}">
                <a16:creationId xmlns:a16="http://schemas.microsoft.com/office/drawing/2014/main" id="{B5E4FA12-B455-8A39-3248-5A02B4AC7812}"/>
              </a:ext>
            </a:extLst>
          </p:cNvPr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41">
            <a:extLst>
              <a:ext uri="{FF2B5EF4-FFF2-40B4-BE49-F238E27FC236}">
                <a16:creationId xmlns:a16="http://schemas.microsoft.com/office/drawing/2014/main" id="{F12ED42F-ED4E-33DF-521D-030D45DAFE4D}"/>
              </a:ext>
            </a:extLst>
          </p:cNvPr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41">
            <a:extLst>
              <a:ext uri="{FF2B5EF4-FFF2-40B4-BE49-F238E27FC236}">
                <a16:creationId xmlns:a16="http://schemas.microsoft.com/office/drawing/2014/main" id="{1687025B-8957-D644-E55B-B0523E069936}"/>
              </a:ext>
            </a:extLst>
          </p:cNvPr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41">
            <a:extLst>
              <a:ext uri="{FF2B5EF4-FFF2-40B4-BE49-F238E27FC236}">
                <a16:creationId xmlns:a16="http://schemas.microsoft.com/office/drawing/2014/main" id="{1A820CB1-27C4-F5A5-6B26-54A16496A35E}"/>
              </a:ext>
            </a:extLst>
          </p:cNvPr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41">
            <a:extLst>
              <a:ext uri="{FF2B5EF4-FFF2-40B4-BE49-F238E27FC236}">
                <a16:creationId xmlns:a16="http://schemas.microsoft.com/office/drawing/2014/main" id="{B3A6AC2C-A254-FC45-165C-E431533C6289}"/>
              </a:ext>
            </a:extLst>
          </p:cNvPr>
          <p:cNvSpPr txBox="1"/>
          <p:nvPr/>
        </p:nvSpPr>
        <p:spPr>
          <a:xfrm>
            <a:off x="818920" y="1400214"/>
            <a:ext cx="16020000" cy="48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Garantizar la eficacia permanente del modelo Flipped Classroom </a:t>
            </a:r>
            <a:endParaRPr sz="5400" b="1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41">
            <a:extLst>
              <a:ext uri="{FF2B5EF4-FFF2-40B4-BE49-F238E27FC236}">
                <a16:creationId xmlns:a16="http://schemas.microsoft.com/office/drawing/2014/main" id="{306BFBE4-759F-82CA-6B81-471145B26B2E}"/>
              </a:ext>
            </a:extLst>
          </p:cNvPr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CDB5EBE5-B504-F4CD-1AA2-2D4D97D1CA61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03D17689-6EFA-6B33-B4CE-807B32C83E8E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964A5E-75D5-9580-CABF-B144C73B9D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14FE46-3C7C-1FAA-E1A2-153E9139E5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09" y="3123066"/>
            <a:ext cx="7935823" cy="55459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4;p4">
            <a:extLst>
              <a:ext uri="{FF2B5EF4-FFF2-40B4-BE49-F238E27FC236}">
                <a16:creationId xmlns:a16="http://schemas.microsoft.com/office/drawing/2014/main" id="{0EF57DF2-1747-9A02-69A7-AAACD437C693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3536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>
          <a:extLst>
            <a:ext uri="{FF2B5EF4-FFF2-40B4-BE49-F238E27FC236}">
              <a16:creationId xmlns:a16="http://schemas.microsoft.com/office/drawing/2014/main" id="{81F7DA08-9EFB-4FDF-F0C6-FC8770E8E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1">
            <a:extLst>
              <a:ext uri="{FF2B5EF4-FFF2-40B4-BE49-F238E27FC236}">
                <a16:creationId xmlns:a16="http://schemas.microsoft.com/office/drawing/2014/main" id="{A8B081C3-BF33-ECB5-9CB3-C8C0B27DF8DF}"/>
              </a:ext>
            </a:extLst>
          </p:cNvPr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41">
            <a:extLst>
              <a:ext uri="{FF2B5EF4-FFF2-40B4-BE49-F238E27FC236}">
                <a16:creationId xmlns:a16="http://schemas.microsoft.com/office/drawing/2014/main" id="{01C32E55-DB74-DE40-3E2B-1BC04763F4B8}"/>
              </a:ext>
            </a:extLst>
          </p:cNvPr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41">
            <a:extLst>
              <a:ext uri="{FF2B5EF4-FFF2-40B4-BE49-F238E27FC236}">
                <a16:creationId xmlns:a16="http://schemas.microsoft.com/office/drawing/2014/main" id="{B7935845-EA48-CA27-D7B6-3A3FCFD58730}"/>
              </a:ext>
            </a:extLst>
          </p:cNvPr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41">
            <a:extLst>
              <a:ext uri="{FF2B5EF4-FFF2-40B4-BE49-F238E27FC236}">
                <a16:creationId xmlns:a16="http://schemas.microsoft.com/office/drawing/2014/main" id="{1B0F6FA2-8174-E96C-E392-94817608E7FE}"/>
              </a:ext>
            </a:extLst>
          </p:cNvPr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41">
            <a:extLst>
              <a:ext uri="{FF2B5EF4-FFF2-40B4-BE49-F238E27FC236}">
                <a16:creationId xmlns:a16="http://schemas.microsoft.com/office/drawing/2014/main" id="{5ED9D1B4-1D3E-DA65-F485-D7DEAFB7F958}"/>
              </a:ext>
            </a:extLst>
          </p:cNvPr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41">
            <a:extLst>
              <a:ext uri="{FF2B5EF4-FFF2-40B4-BE49-F238E27FC236}">
                <a16:creationId xmlns:a16="http://schemas.microsoft.com/office/drawing/2014/main" id="{1E40FB23-A867-52B3-258E-AE5D2B7C5EA2}"/>
              </a:ext>
            </a:extLst>
          </p:cNvPr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41">
            <a:extLst>
              <a:ext uri="{FF2B5EF4-FFF2-40B4-BE49-F238E27FC236}">
                <a16:creationId xmlns:a16="http://schemas.microsoft.com/office/drawing/2014/main" id="{D1EC0AA3-B243-B6CE-3713-A042BE201712}"/>
              </a:ext>
            </a:extLst>
          </p:cNvPr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41">
            <a:extLst>
              <a:ext uri="{FF2B5EF4-FFF2-40B4-BE49-F238E27FC236}">
                <a16:creationId xmlns:a16="http://schemas.microsoft.com/office/drawing/2014/main" id="{4669A9A9-541A-962B-BA83-B870351EB85E}"/>
              </a:ext>
            </a:extLst>
          </p:cNvPr>
          <p:cNvSpPr txBox="1"/>
          <p:nvPr/>
        </p:nvSpPr>
        <p:spPr>
          <a:xfrm>
            <a:off x="818920" y="1400214"/>
            <a:ext cx="16020000" cy="104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Desarrollo profesional para educadores</a:t>
            </a:r>
            <a:endParaRPr sz="5400" b="1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41">
            <a:extLst>
              <a:ext uri="{FF2B5EF4-FFF2-40B4-BE49-F238E27FC236}">
                <a16:creationId xmlns:a16="http://schemas.microsoft.com/office/drawing/2014/main" id="{78130CC8-4772-7BE9-E6B0-FD24F304F59B}"/>
              </a:ext>
            </a:extLst>
          </p:cNvPr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59AE9458-EDAD-226E-F17D-596724960BA0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9011992E-8BC4-4FC5-6EEF-E4149F177506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0BA0FF-A215-7020-7294-A75D772E95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sp>
        <p:nvSpPr>
          <p:cNvPr id="3" name="Google Shape;667;p34">
            <a:extLst>
              <a:ext uri="{FF2B5EF4-FFF2-40B4-BE49-F238E27FC236}">
                <a16:creationId xmlns:a16="http://schemas.microsoft.com/office/drawing/2014/main" id="{5C9B9738-5B88-09E2-BD50-045B666B42B5}"/>
              </a:ext>
            </a:extLst>
          </p:cNvPr>
          <p:cNvSpPr txBox="1"/>
          <p:nvPr/>
        </p:nvSpPr>
        <p:spPr>
          <a:xfrm>
            <a:off x="821828" y="2749993"/>
            <a:ext cx="7932796" cy="6319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02259" marR="0" lvl="1" algn="l" rtl="0"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</a:pPr>
            <a:r>
              <a:rPr lang="en-GB" sz="2400" b="1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 desarrollo profesional 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 esencial para que los educadores apliquen con éxito el modelo de aula invertida. Se trata de ofrecer formación continua sobre técnicas pedagógicas e integración de la tecnología, garantizando que los educadores puedan crear e impartir eficazmente contenidos para entornos de aprendizaje invertidos.</a:t>
            </a:r>
          </a:p>
          <a:p>
            <a:pPr marL="302259" marR="0" lvl="1" algn="l" rtl="0"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</a:pPr>
            <a:endParaRPr lang="en-GB" sz="2400" dirty="0">
              <a:solidFill>
                <a:srgbClr val="121212"/>
              </a:solidFill>
            </a:endParaRPr>
          </a:p>
          <a:p>
            <a:pPr marL="302259" marR="0" lvl="1" algn="l" rtl="0"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</a:pPr>
            <a:r>
              <a:rPr lang="en-GB" sz="2400" dirty="0">
                <a:solidFill>
                  <a:srgbClr val="121212"/>
                </a:solidFill>
              </a:rPr>
              <a:t>Además, la tutoría entre iguales y los talleres para el profesorado crean oportunidades para que los educadores compartan las mejores prácticas, colaboren en nuevas estrategias y superen retos comunes. El aprendizaje continuo ayuda a los educadores a mantenerse al día sobre enfoques innovadores que mejoran la participación de los estudiantes y los resultados del aprendizaje</a:t>
            </a:r>
            <a:r>
              <a:rPr lang="en-GB" dirty="0"/>
              <a:t>.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0A0BB-8786-3CF9-5597-2ADA3385E5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0645" y="2988261"/>
            <a:ext cx="8335061" cy="3955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04FAAB-B135-98DB-C331-9FBCB2A4789A}"/>
              </a:ext>
            </a:extLst>
          </p:cNvPr>
          <p:cNvSpPr txBox="1"/>
          <p:nvPr/>
        </p:nvSpPr>
        <p:spPr>
          <a:xfrm>
            <a:off x="9539787" y="7081765"/>
            <a:ext cx="92531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/>
              <a:t>Fuente: </a:t>
            </a:r>
            <a:r>
              <a:rPr lang="en-BE" sz="1200" i="1" dirty="0">
                <a:hlinkClick r:id="rId8"/>
              </a:rPr>
              <a:t>https:</a:t>
            </a:r>
            <a:r>
              <a:rPr lang="en-GB" sz="1200" i="1" dirty="0"/>
              <a:t>//www.flglobal.org/training2021/ </a:t>
            </a:r>
            <a:endParaRPr lang="en-BE" sz="1200" i="1" dirty="0"/>
          </a:p>
        </p:txBody>
      </p:sp>
      <p:sp>
        <p:nvSpPr>
          <p:cNvPr id="2" name="Google Shape;124;p4">
            <a:extLst>
              <a:ext uri="{FF2B5EF4-FFF2-40B4-BE49-F238E27FC236}">
                <a16:creationId xmlns:a16="http://schemas.microsoft.com/office/drawing/2014/main" id="{D96426CC-16B3-CB1A-D16B-D560823ED342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163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>
          <a:extLst>
            <a:ext uri="{FF2B5EF4-FFF2-40B4-BE49-F238E27FC236}">
              <a16:creationId xmlns:a16="http://schemas.microsoft.com/office/drawing/2014/main" id="{6A7CE32E-14CD-26EE-F714-3F9C0F69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1">
            <a:extLst>
              <a:ext uri="{FF2B5EF4-FFF2-40B4-BE49-F238E27FC236}">
                <a16:creationId xmlns:a16="http://schemas.microsoft.com/office/drawing/2014/main" id="{5FA59E50-A9C6-1179-B3AC-1E41D62F4FB7}"/>
              </a:ext>
            </a:extLst>
          </p:cNvPr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41">
            <a:extLst>
              <a:ext uri="{FF2B5EF4-FFF2-40B4-BE49-F238E27FC236}">
                <a16:creationId xmlns:a16="http://schemas.microsoft.com/office/drawing/2014/main" id="{B29EE01E-C37D-7BCA-8181-42878F5D7D3C}"/>
              </a:ext>
            </a:extLst>
          </p:cNvPr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41">
            <a:extLst>
              <a:ext uri="{FF2B5EF4-FFF2-40B4-BE49-F238E27FC236}">
                <a16:creationId xmlns:a16="http://schemas.microsoft.com/office/drawing/2014/main" id="{D98E2AC8-15CB-1FD5-BEC4-0E442466AC33}"/>
              </a:ext>
            </a:extLst>
          </p:cNvPr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41">
            <a:extLst>
              <a:ext uri="{FF2B5EF4-FFF2-40B4-BE49-F238E27FC236}">
                <a16:creationId xmlns:a16="http://schemas.microsoft.com/office/drawing/2014/main" id="{3A8357D8-4D03-B06E-EA0C-E18DFAB77E32}"/>
              </a:ext>
            </a:extLst>
          </p:cNvPr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41">
            <a:extLst>
              <a:ext uri="{FF2B5EF4-FFF2-40B4-BE49-F238E27FC236}">
                <a16:creationId xmlns:a16="http://schemas.microsoft.com/office/drawing/2014/main" id="{08E7B6AC-254A-0051-A99C-267403A9EEF8}"/>
              </a:ext>
            </a:extLst>
          </p:cNvPr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41">
            <a:extLst>
              <a:ext uri="{FF2B5EF4-FFF2-40B4-BE49-F238E27FC236}">
                <a16:creationId xmlns:a16="http://schemas.microsoft.com/office/drawing/2014/main" id="{2D03A169-FC0A-9CD3-DAA9-A498C74DC123}"/>
              </a:ext>
            </a:extLst>
          </p:cNvPr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41">
            <a:extLst>
              <a:ext uri="{FF2B5EF4-FFF2-40B4-BE49-F238E27FC236}">
                <a16:creationId xmlns:a16="http://schemas.microsoft.com/office/drawing/2014/main" id="{D66ACF19-96DE-0CCD-953A-9A01E0250B10}"/>
              </a:ext>
            </a:extLst>
          </p:cNvPr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41">
            <a:extLst>
              <a:ext uri="{FF2B5EF4-FFF2-40B4-BE49-F238E27FC236}">
                <a16:creationId xmlns:a16="http://schemas.microsoft.com/office/drawing/2014/main" id="{36A2B237-B1BD-2BF5-6DEF-F9A8EEA05CFA}"/>
              </a:ext>
            </a:extLst>
          </p:cNvPr>
          <p:cNvSpPr txBox="1"/>
          <p:nvPr/>
        </p:nvSpPr>
        <p:spPr>
          <a:xfrm>
            <a:off x="818920" y="1400214"/>
            <a:ext cx="16020000" cy="104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Evaluación continua del modelo Flipped Classroom</a:t>
            </a:r>
            <a:endParaRPr sz="5400" b="1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41">
            <a:extLst>
              <a:ext uri="{FF2B5EF4-FFF2-40B4-BE49-F238E27FC236}">
                <a16:creationId xmlns:a16="http://schemas.microsoft.com/office/drawing/2014/main" id="{4E7ECC53-0F99-5C1D-C5A6-68B1FAAE82F2}"/>
              </a:ext>
            </a:extLst>
          </p:cNvPr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811F1D60-60D6-7D83-66C6-AC6003F0A850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8F9FAA80-03D7-7282-98FC-EFC4C726C6E9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5C18CB-6CE0-E6CE-0D50-D59568E887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sp>
        <p:nvSpPr>
          <p:cNvPr id="3" name="Google Shape;667;p34">
            <a:extLst>
              <a:ext uri="{FF2B5EF4-FFF2-40B4-BE49-F238E27FC236}">
                <a16:creationId xmlns:a16="http://schemas.microsoft.com/office/drawing/2014/main" id="{64090328-E084-70F6-B18A-7A0B131BE6F5}"/>
              </a:ext>
            </a:extLst>
          </p:cNvPr>
          <p:cNvSpPr txBox="1"/>
          <p:nvPr/>
        </p:nvSpPr>
        <p:spPr>
          <a:xfrm>
            <a:off x="676153" y="3020569"/>
            <a:ext cx="15735658" cy="54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02259" lvl="1">
              <a:buClr>
                <a:srgbClr val="121212"/>
              </a:buClr>
              <a:buSzPts val="2400"/>
            </a:pPr>
            <a:r>
              <a:rPr lang="en-GB" sz="2400" b="1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Para garantizar la eficacia del modelo flipped classroom, la evaluación continua es clave. </a:t>
            </a:r>
            <a:r>
              <a:rPr lang="en-GB" sz="2400" dirty="0"/>
              <a:t>Para evaluar eficazmente el modelo de aula invertida, siga estas estrategias </a:t>
            </a:r>
            <a:r>
              <a:rPr lang="en-GB" sz="2400" b="1" dirty="0"/>
              <a:t>paso a paso </a:t>
            </a:r>
            <a:r>
              <a:rPr lang="en-GB" sz="2400" dirty="0"/>
              <a:t>para garantizar la alineación y la mejora continua:</a:t>
            </a:r>
          </a:p>
          <a:p>
            <a:pPr marL="302259" marR="0" lvl="1" algn="l" rtl="0"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</a:pPr>
            <a:r>
              <a:rPr lang="en-GB" sz="2400" b="1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graphicFrame>
        <p:nvGraphicFramePr>
          <p:cNvPr id="799" name="Google Shape;667;p34">
            <a:extLst>
              <a:ext uri="{FF2B5EF4-FFF2-40B4-BE49-F238E27FC236}">
                <a16:creationId xmlns:a16="http://schemas.microsoft.com/office/drawing/2014/main" id="{7E85A6AC-8E0E-6FCC-5C17-8878257CB3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083518"/>
              </p:ext>
            </p:extLst>
          </p:nvPr>
        </p:nvGraphicFramePr>
        <p:xfrm>
          <a:off x="0" y="4159722"/>
          <a:ext cx="17087965" cy="455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Google Shape;124;p4">
            <a:extLst>
              <a:ext uri="{FF2B5EF4-FFF2-40B4-BE49-F238E27FC236}">
                <a16:creationId xmlns:a16="http://schemas.microsoft.com/office/drawing/2014/main" id="{397BB1AC-EE21-645B-0E13-A6AE2F9A614C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4055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>
          <a:extLst>
            <a:ext uri="{FF2B5EF4-FFF2-40B4-BE49-F238E27FC236}">
              <a16:creationId xmlns:a16="http://schemas.microsoft.com/office/drawing/2014/main" id="{F5A568B5-362E-D81B-D22C-E9E4807A0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1">
            <a:extLst>
              <a:ext uri="{FF2B5EF4-FFF2-40B4-BE49-F238E27FC236}">
                <a16:creationId xmlns:a16="http://schemas.microsoft.com/office/drawing/2014/main" id="{2DD24569-BA19-6A87-9CAF-5429056FB1B0}"/>
              </a:ext>
            </a:extLst>
          </p:cNvPr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41">
            <a:extLst>
              <a:ext uri="{FF2B5EF4-FFF2-40B4-BE49-F238E27FC236}">
                <a16:creationId xmlns:a16="http://schemas.microsoft.com/office/drawing/2014/main" id="{CC24026D-4AB6-075E-08AA-C1521C856BA6}"/>
              </a:ext>
            </a:extLst>
          </p:cNvPr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41">
            <a:extLst>
              <a:ext uri="{FF2B5EF4-FFF2-40B4-BE49-F238E27FC236}">
                <a16:creationId xmlns:a16="http://schemas.microsoft.com/office/drawing/2014/main" id="{28351499-36B6-0F5F-CDF1-CF623BD10D68}"/>
              </a:ext>
            </a:extLst>
          </p:cNvPr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41">
            <a:extLst>
              <a:ext uri="{FF2B5EF4-FFF2-40B4-BE49-F238E27FC236}">
                <a16:creationId xmlns:a16="http://schemas.microsoft.com/office/drawing/2014/main" id="{5F70CAE6-28AF-0A64-144A-7225CE336DB3}"/>
              </a:ext>
            </a:extLst>
          </p:cNvPr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41">
            <a:extLst>
              <a:ext uri="{FF2B5EF4-FFF2-40B4-BE49-F238E27FC236}">
                <a16:creationId xmlns:a16="http://schemas.microsoft.com/office/drawing/2014/main" id="{B1DC9BB5-28AC-C4F5-6772-32EC5C198FC3}"/>
              </a:ext>
            </a:extLst>
          </p:cNvPr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41">
            <a:extLst>
              <a:ext uri="{FF2B5EF4-FFF2-40B4-BE49-F238E27FC236}">
                <a16:creationId xmlns:a16="http://schemas.microsoft.com/office/drawing/2014/main" id="{26B4FB84-649C-0F75-A9C0-F04CE6BAFEA1}"/>
              </a:ext>
            </a:extLst>
          </p:cNvPr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41">
            <a:extLst>
              <a:ext uri="{FF2B5EF4-FFF2-40B4-BE49-F238E27FC236}">
                <a16:creationId xmlns:a16="http://schemas.microsoft.com/office/drawing/2014/main" id="{584B3A40-8D91-4DAC-13D1-32A53194F489}"/>
              </a:ext>
            </a:extLst>
          </p:cNvPr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41">
            <a:extLst>
              <a:ext uri="{FF2B5EF4-FFF2-40B4-BE49-F238E27FC236}">
                <a16:creationId xmlns:a16="http://schemas.microsoft.com/office/drawing/2014/main" id="{A4B2BB38-C64E-2F13-180F-CB43FBE1EAEF}"/>
              </a:ext>
            </a:extLst>
          </p:cNvPr>
          <p:cNvSpPr txBox="1"/>
          <p:nvPr/>
        </p:nvSpPr>
        <p:spPr>
          <a:xfrm>
            <a:off x="818920" y="1400214"/>
            <a:ext cx="16020000" cy="104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Importancia de la mejora basada en datos</a:t>
            </a:r>
            <a:endParaRPr sz="5400" b="1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41">
            <a:extLst>
              <a:ext uri="{FF2B5EF4-FFF2-40B4-BE49-F238E27FC236}">
                <a16:creationId xmlns:a16="http://schemas.microsoft.com/office/drawing/2014/main" id="{8A04C506-8ADE-0DE3-3786-D7AE27CD2847}"/>
              </a:ext>
            </a:extLst>
          </p:cNvPr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1A251BC1-528F-8D69-30A9-BD91A034576E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C8DD4FB9-BBA7-7933-0DFA-ADFB0E8F7E87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BE2115-D181-DED6-A0CC-D12C1C26F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sp>
        <p:nvSpPr>
          <p:cNvPr id="3" name="Google Shape;667;p34">
            <a:extLst>
              <a:ext uri="{FF2B5EF4-FFF2-40B4-BE49-F238E27FC236}">
                <a16:creationId xmlns:a16="http://schemas.microsoft.com/office/drawing/2014/main" id="{6CE87E03-3A56-2B45-8C7D-29EAD0AAE643}"/>
              </a:ext>
            </a:extLst>
          </p:cNvPr>
          <p:cNvSpPr txBox="1"/>
          <p:nvPr/>
        </p:nvSpPr>
        <p:spPr>
          <a:xfrm>
            <a:off x="588134" y="2320193"/>
            <a:ext cx="15798719" cy="1089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02259" lvl="1">
              <a:buClr>
                <a:srgbClr val="121212"/>
              </a:buClr>
              <a:buSzPts val="2400"/>
            </a:pPr>
            <a:r>
              <a:rPr lang="en-GB" sz="2400" b="1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La mejora basada en los datos es esencial para perfeccionar el modelo de flipped classroom. Para garantizar la mejora continua del modelo de aula invertida, siga estas estrategias paso a paso para utilizar los datos para impulsar la mejora:  </a:t>
            </a:r>
            <a:endParaRPr dirty="0"/>
          </a:p>
        </p:txBody>
      </p:sp>
      <p:sp>
        <p:nvSpPr>
          <p:cNvPr id="5" name="Google Shape;667;p34">
            <a:extLst>
              <a:ext uri="{FF2B5EF4-FFF2-40B4-BE49-F238E27FC236}">
                <a16:creationId xmlns:a16="http://schemas.microsoft.com/office/drawing/2014/main" id="{940848F9-6E7F-8279-FEAE-21E712AF91E8}"/>
              </a:ext>
            </a:extLst>
          </p:cNvPr>
          <p:cNvSpPr txBox="1"/>
          <p:nvPr/>
        </p:nvSpPr>
        <p:spPr>
          <a:xfrm>
            <a:off x="857522" y="3728647"/>
            <a:ext cx="15735658" cy="486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02259" lvl="1">
              <a:buClr>
                <a:srgbClr val="121212"/>
              </a:buClr>
              <a:buSzPts val="2400"/>
            </a:pPr>
            <a:endParaRPr lang="en-BE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4C8223D-CC81-73DD-5492-415C9F0AD6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284627"/>
              </p:ext>
            </p:extLst>
          </p:nvPr>
        </p:nvGraphicFramePr>
        <p:xfrm>
          <a:off x="914358" y="3409945"/>
          <a:ext cx="15614103" cy="516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Google Shape;124;p4">
            <a:extLst>
              <a:ext uri="{FF2B5EF4-FFF2-40B4-BE49-F238E27FC236}">
                <a16:creationId xmlns:a16="http://schemas.microsoft.com/office/drawing/2014/main" id="{5150182A-B997-65FB-81C1-E6EDFDE15380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71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4"/>
          <p:cNvSpPr txBox="1"/>
          <p:nvPr/>
        </p:nvSpPr>
        <p:spPr>
          <a:xfrm>
            <a:off x="791999" y="827483"/>
            <a:ext cx="7632000" cy="196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6999"/>
              <a:buFont typeface="Arial"/>
              <a:buNone/>
            </a:pPr>
            <a:r>
              <a:rPr lang="en-GB" sz="6999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Objetivos de aprendizaje</a:t>
            </a:r>
            <a:endParaRPr b="1" dirty="0"/>
          </a:p>
        </p:txBody>
      </p:sp>
      <p:sp>
        <p:nvSpPr>
          <p:cNvPr id="660" name="Google Shape;660;p34"/>
          <p:cNvSpPr/>
          <p:nvPr/>
        </p:nvSpPr>
        <p:spPr>
          <a:xfrm>
            <a:off x="9144000" y="3783991"/>
            <a:ext cx="9144000" cy="650300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4"/>
          <p:cNvSpPr/>
          <p:nvPr/>
        </p:nvSpPr>
        <p:spPr>
          <a:xfrm>
            <a:off x="9144000" y="0"/>
            <a:ext cx="9144000" cy="51435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34"/>
          <p:cNvSpPr/>
          <p:nvPr/>
        </p:nvSpPr>
        <p:spPr>
          <a:xfrm rot="5400000">
            <a:off x="9144000" y="7702914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34"/>
          <p:cNvSpPr/>
          <p:nvPr/>
        </p:nvSpPr>
        <p:spPr>
          <a:xfrm rot="-5400000">
            <a:off x="15703914" y="0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4"/>
          <p:cNvSpPr/>
          <p:nvPr/>
        </p:nvSpPr>
        <p:spPr>
          <a:xfrm>
            <a:off x="11243339" y="2258982"/>
            <a:ext cx="4945322" cy="5769036"/>
          </a:xfrm>
          <a:custGeom>
            <a:avLst/>
            <a:gdLst/>
            <a:ahLst/>
            <a:cxnLst/>
            <a:rect l="l" t="t" r="r" b="b"/>
            <a:pathLst>
              <a:path w="4945322" h="5769036" extrusionOk="0">
                <a:moveTo>
                  <a:pt x="0" y="0"/>
                </a:moveTo>
                <a:lnTo>
                  <a:pt x="4945322" y="0"/>
                </a:lnTo>
                <a:lnTo>
                  <a:pt x="4945322" y="5769036"/>
                </a:lnTo>
                <a:lnTo>
                  <a:pt x="0" y="5769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7489" r="-374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34"/>
          <p:cNvSpPr/>
          <p:nvPr/>
        </p:nvSpPr>
        <p:spPr>
          <a:xfrm>
            <a:off x="385759" y="8288550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34"/>
          <p:cNvSpPr/>
          <p:nvPr/>
        </p:nvSpPr>
        <p:spPr>
          <a:xfrm>
            <a:off x="2874251" y="91043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34"/>
          <p:cNvSpPr txBox="1"/>
          <p:nvPr/>
        </p:nvSpPr>
        <p:spPr>
          <a:xfrm>
            <a:off x="791999" y="3456000"/>
            <a:ext cx="7668000" cy="424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01625" marR="0" lvl="1" algn="l" rtl="0"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</a:pP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 final de esta unidad, los participantes serán capaces de:</a:t>
            </a:r>
            <a:endParaRPr lang="es-ES"/>
          </a:p>
          <a:p>
            <a:pPr marL="644525" lvl="1" indent="-342900">
              <a:buClr>
                <a:srgbClr val="121212"/>
              </a:buClr>
              <a:buSzPts val="2400"/>
              <a:buFont typeface="Noto Sans Symbols"/>
              <a:buChar char="▪"/>
            </a:pP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Establecer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procesos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estandarizados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</a:t>
            </a:r>
            <a:r>
              <a:rPr lang="en-GB" sz="2400" dirty="0">
                <a:solidFill>
                  <a:srgbClr val="121212"/>
                </a:solidFill>
              </a:rPr>
              <a:t> </a:t>
            </a:r>
            <a:r>
              <a:rPr lang="es-MX" sz="2400" dirty="0">
                <a:solidFill>
                  <a:srgbClr val="121212"/>
                </a:solidFill>
              </a:rPr>
              <a:t>guías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la implementación de flipped classroom para mantener la calidad y la coherencia en las experiencias educativas.</a:t>
            </a:r>
            <a:endParaRPr dirty="0"/>
          </a:p>
          <a:p>
            <a:pPr marL="644525" marR="0" lvl="1" indent="-342900" algn="l" rtl="0">
              <a:spcBef>
                <a:spcPts val="1200"/>
              </a:spcBef>
              <a:spcAft>
                <a:spcPts val="0"/>
              </a:spcAft>
              <a:buClr>
                <a:srgbClr val="121212"/>
              </a:buClr>
              <a:buSzPts val="2400"/>
              <a:buFont typeface="Noto Sans Symbols"/>
              <a:buChar char="▪"/>
            </a:pP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Identificar las estrategias y consideraciones esenciales para ampliar y mantener las iniciativas de flipped classroom.</a:t>
            </a:r>
            <a:endParaRPr dirty="0"/>
          </a:p>
          <a:p>
            <a:pPr marL="644525" marR="0" lvl="1" indent="-342900" algn="l" rtl="0">
              <a:spcBef>
                <a:spcPts val="1200"/>
              </a:spcBef>
              <a:spcAft>
                <a:spcPts val="0"/>
              </a:spcAft>
              <a:buClr>
                <a:srgbClr val="121212"/>
              </a:buClr>
              <a:buSzPts val="2400"/>
              <a:buFont typeface="Noto Sans Symbols"/>
              <a:buChar char="▪"/>
            </a:pP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Preparar a sus instituciones para las tendencias educativas del futuro, adoptando modelos de enseñanza innovadores e integrando las tecnologías digitales.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24621F-B6E5-C93A-068F-C43DF078BC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8" y="9263660"/>
            <a:ext cx="1047619" cy="3809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>
          <a:extLst>
            <a:ext uri="{FF2B5EF4-FFF2-40B4-BE49-F238E27FC236}">
              <a16:creationId xmlns:a16="http://schemas.microsoft.com/office/drawing/2014/main" id="{AF894620-A831-32C9-168C-ECB44A11A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1">
            <a:extLst>
              <a:ext uri="{FF2B5EF4-FFF2-40B4-BE49-F238E27FC236}">
                <a16:creationId xmlns:a16="http://schemas.microsoft.com/office/drawing/2014/main" id="{2137A389-76AA-BE73-D05E-C1E0AC764251}"/>
              </a:ext>
            </a:extLst>
          </p:cNvPr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41">
            <a:extLst>
              <a:ext uri="{FF2B5EF4-FFF2-40B4-BE49-F238E27FC236}">
                <a16:creationId xmlns:a16="http://schemas.microsoft.com/office/drawing/2014/main" id="{90D05C11-AC17-E9E5-5117-2F6112D9D021}"/>
              </a:ext>
            </a:extLst>
          </p:cNvPr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41">
            <a:extLst>
              <a:ext uri="{FF2B5EF4-FFF2-40B4-BE49-F238E27FC236}">
                <a16:creationId xmlns:a16="http://schemas.microsoft.com/office/drawing/2014/main" id="{C83388DF-1429-FA1B-9834-8390A68723C7}"/>
              </a:ext>
            </a:extLst>
          </p:cNvPr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41">
            <a:extLst>
              <a:ext uri="{FF2B5EF4-FFF2-40B4-BE49-F238E27FC236}">
                <a16:creationId xmlns:a16="http://schemas.microsoft.com/office/drawing/2014/main" id="{6536956E-F788-AAA4-484F-FB811AD0D2E7}"/>
              </a:ext>
            </a:extLst>
          </p:cNvPr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41">
            <a:extLst>
              <a:ext uri="{FF2B5EF4-FFF2-40B4-BE49-F238E27FC236}">
                <a16:creationId xmlns:a16="http://schemas.microsoft.com/office/drawing/2014/main" id="{D6ACC76E-4F66-CAF6-8CAE-4A6109A56B2C}"/>
              </a:ext>
            </a:extLst>
          </p:cNvPr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41">
            <a:extLst>
              <a:ext uri="{FF2B5EF4-FFF2-40B4-BE49-F238E27FC236}">
                <a16:creationId xmlns:a16="http://schemas.microsoft.com/office/drawing/2014/main" id="{B3681785-A3AC-A744-D466-7B09EF84B1D3}"/>
              </a:ext>
            </a:extLst>
          </p:cNvPr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41">
            <a:extLst>
              <a:ext uri="{FF2B5EF4-FFF2-40B4-BE49-F238E27FC236}">
                <a16:creationId xmlns:a16="http://schemas.microsoft.com/office/drawing/2014/main" id="{71D6DFB2-C80B-FA7B-7A89-6BC11CF7FAE2}"/>
              </a:ext>
            </a:extLst>
          </p:cNvPr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41">
            <a:extLst>
              <a:ext uri="{FF2B5EF4-FFF2-40B4-BE49-F238E27FC236}">
                <a16:creationId xmlns:a16="http://schemas.microsoft.com/office/drawing/2014/main" id="{993E7FD3-8C15-BD35-5CB9-66E52E8CEE03}"/>
              </a:ext>
            </a:extLst>
          </p:cNvPr>
          <p:cNvSpPr txBox="1"/>
          <p:nvPr/>
        </p:nvSpPr>
        <p:spPr>
          <a:xfrm>
            <a:off x="818920" y="1400214"/>
            <a:ext cx="16020000" cy="48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Factores clave para mantener la clase invertida</a:t>
            </a:r>
            <a:endParaRPr sz="5400" b="1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41">
            <a:extLst>
              <a:ext uri="{FF2B5EF4-FFF2-40B4-BE49-F238E27FC236}">
                <a16:creationId xmlns:a16="http://schemas.microsoft.com/office/drawing/2014/main" id="{BBC9C5D8-2195-8F46-A63D-0618D077ADBA}"/>
              </a:ext>
            </a:extLst>
          </p:cNvPr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6A99D3D8-72E1-D7AB-C0FB-8FA0436BB8A6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7E1EFE64-F2AC-0D9D-8A64-FE79B6DA0F80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A0316B-6A44-0264-F0A0-0D12A23BE3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graphicFrame>
        <p:nvGraphicFramePr>
          <p:cNvPr id="799" name="Google Shape;667;p34">
            <a:extLst>
              <a:ext uri="{FF2B5EF4-FFF2-40B4-BE49-F238E27FC236}">
                <a16:creationId xmlns:a16="http://schemas.microsoft.com/office/drawing/2014/main" id="{756D2230-7822-010B-3E6D-C1E48B149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5920417"/>
              </p:ext>
            </p:extLst>
          </p:nvPr>
        </p:nvGraphicFramePr>
        <p:xfrm>
          <a:off x="1661735" y="3039691"/>
          <a:ext cx="14127231" cy="424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Google Shape;124;p4">
            <a:extLst>
              <a:ext uri="{FF2B5EF4-FFF2-40B4-BE49-F238E27FC236}">
                <a16:creationId xmlns:a16="http://schemas.microsoft.com/office/drawing/2014/main" id="{49028AB4-F1C2-9804-E549-489F5D2E778D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10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42"/>
          <p:cNvSpPr/>
          <p:nvPr/>
        </p:nvSpPr>
        <p:spPr>
          <a:xfrm>
            <a:off x="-130877" y="-38241"/>
            <a:ext cx="2766824" cy="5218616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42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42"/>
          <p:cNvSpPr/>
          <p:nvPr/>
        </p:nvSpPr>
        <p:spPr>
          <a:xfrm>
            <a:off x="-130877" y="5143500"/>
            <a:ext cx="2766824" cy="366533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42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42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42"/>
          <p:cNvSpPr/>
          <p:nvPr/>
        </p:nvSpPr>
        <p:spPr>
          <a:xfrm>
            <a:off x="14903577" y="4232068"/>
            <a:ext cx="2355723" cy="4114800"/>
          </a:xfrm>
          <a:custGeom>
            <a:avLst/>
            <a:gdLst/>
            <a:ahLst/>
            <a:cxnLst/>
            <a:rect l="l" t="t" r="r" b="b"/>
            <a:pathLst>
              <a:path w="2355723" h="4114800" extrusionOk="0">
                <a:moveTo>
                  <a:pt x="0" y="0"/>
                </a:moveTo>
                <a:lnTo>
                  <a:pt x="2355723" y="0"/>
                </a:lnTo>
                <a:lnTo>
                  <a:pt x="23557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42"/>
          <p:cNvSpPr txBox="1"/>
          <p:nvPr/>
        </p:nvSpPr>
        <p:spPr>
          <a:xfrm>
            <a:off x="2890312" y="130656"/>
            <a:ext cx="13265244" cy="99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6999"/>
              <a:buFont typeface="Arial"/>
              <a:buNone/>
            </a:pPr>
            <a:r>
              <a:rPr lang="en-GB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Actividad de reflexión</a:t>
            </a:r>
            <a:endParaRPr/>
          </a:p>
        </p:txBody>
      </p:sp>
      <p:sp>
        <p:nvSpPr>
          <p:cNvPr id="817" name="Google Shape;817;p42"/>
          <p:cNvSpPr txBox="1"/>
          <p:nvPr/>
        </p:nvSpPr>
        <p:spPr>
          <a:xfrm>
            <a:off x="2956987" y="1429857"/>
            <a:ext cx="11844880" cy="662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  <a:buFont typeface="Arial" panose="020B0604020202020204" pitchFamily="34" charset="0"/>
              <a:buChar char="→"/>
            </a:pPr>
            <a:r>
              <a:rPr lang="en-GB" sz="2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Reflexione sobre los retos y las oportunidades de ampliar el modelo de flipped classroom en su institución.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  <a:buFont typeface="Arial" panose="020B0604020202020204" pitchFamily="34" charset="0"/>
              <a:buChar char="→"/>
            </a:pPr>
            <a:r>
              <a:rPr lang="en-GB" sz="28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¿Qué recursos y estrategias necesitaría para implantar el flipped learning a mayor escala? ¿Cómo puede garantizar la sostenibilidad manteniendo la calidad educativa?</a:t>
            </a:r>
            <a:endParaRPr sz="28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4D9EA98-3D17-0C47-63D3-EC3D67D1C1B6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2D2757BA-7C6D-AF42-2908-067ABA4E7575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83C48-9C26-853B-3D3A-383A2AA8AB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4C75B0D8-4DC7-0626-4BEE-8C4672568F16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7656" y="966416"/>
            <a:ext cx="11834641" cy="100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6999" spc="-69" dirty="0">
                <a:solidFill>
                  <a:srgbClr val="033C5B"/>
                </a:solidFill>
                <a:latin typeface="HK Grotesk Bold"/>
              </a:rPr>
              <a:t>Recursos adicionales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7840" y="1976051"/>
            <a:ext cx="12001818" cy="6748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161099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aula invertida del siglo XXI https://www.panopto.com/blog/the-classroom-of-the-21st-century/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1610995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Scaling Flipped Learning Part 4: Learning Spaces, FLIP Learnings https://flippedlearning.org/syndicated/scaling-flipped-learning-part-4-learning-spaces/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Flipped Classroom: ¿El futuro de la educación?,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LearnDash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https://www.learndash.com/flipped-classroom-future-of-education-infographic/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Research, Perspectives, and Recommendations on Implementing the Flipped Classroom, Cristina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Rotellar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PharmD and Jeff Cain, EdD, MS https://www.ncbi.nlm.nih.gov/pmc/articles/PMC4827585/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Scaling Flipped Learning Part 2: Shifting Pedagogy,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Education Technology Solutions https://educationtechnologysolutions.com/2017/03/scaling-flipped-learning-part-2-shifting-pedagogy/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Evaluación de un modelo de Flipped Classroom: A Case Study from Oman , Sage Journals https://journals.sagepub.com/doi/full/10.1177/2319714520909006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Efectos del cambio de aula en los resultados del aprendizaje y la satisfacción: A meta-analysis, David C.D. van Alten, Chris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Phielix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Jeroen Janssen,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Liesbeth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Kester, ScienceDirect https://www.sciencedirect.com/science/article/pii/S1747938X18305694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Cómo afecta la flipped classroom a los conocimientos, habilidades y compromiso en la educación superior: Efectos sobre la satisfacción de los estudiantes, Luis R. Murillo-Zamorano , José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Ángel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López Sánchez , Ana Luisa Godoy-Caballero,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SienceDirect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https://www.sciencedirect.com/science/article/abs/pii/S0360131519301617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Driving, sustaining and scaling up blended learning practices in higher education institutions: a proposed framework, Cher Ping Lim,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Tianchong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Wang &amp; Charles Graham, BMC https://innovationeducation.biomedcentral.com/articles/10.1186/s42862-019-0002-0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to Develop and Manage a Successful Flipped Classroom Model, Acer Corner https://blog.acer.com/en/discussion/801/how-to-develop-and-manage-a-successful-flipped-classroom-model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lnSpc>
                <a:spcPts val="36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121212"/>
              </a:solidFill>
              <a:latin typeface="HK Grotesk Light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7259300" y="-150232"/>
            <a:ext cx="1032201" cy="8963824"/>
          </a:xfrm>
          <a:prstGeom prst="rect">
            <a:avLst/>
          </a:prstGeom>
          <a:solidFill>
            <a:srgbClr val="FB8709"/>
          </a:solidFill>
        </p:spPr>
        <p:txBody>
          <a:bodyPr/>
          <a:lstStyle/>
          <a:p>
            <a:endParaRPr lang="en-BE"/>
          </a:p>
        </p:txBody>
      </p:sp>
      <p:sp>
        <p:nvSpPr>
          <p:cNvPr id="5" name="AutoShape 5"/>
          <p:cNvSpPr/>
          <p:nvPr/>
        </p:nvSpPr>
        <p:spPr>
          <a:xfrm>
            <a:off x="0" y="-75116"/>
            <a:ext cx="1028700" cy="8888709"/>
          </a:xfrm>
          <a:prstGeom prst="rect">
            <a:avLst/>
          </a:prstGeom>
          <a:solidFill>
            <a:srgbClr val="FB8709"/>
          </a:solidFill>
        </p:spPr>
        <p:txBody>
          <a:bodyPr/>
          <a:lstStyle/>
          <a:p>
            <a:endParaRPr lang="en-BE"/>
          </a:p>
        </p:txBody>
      </p:sp>
      <p:grpSp>
        <p:nvGrpSpPr>
          <p:cNvPr id="6" name="Group 6"/>
          <p:cNvGrpSpPr/>
          <p:nvPr/>
        </p:nvGrpSpPr>
        <p:grpSpPr>
          <a:xfrm rot="5400000">
            <a:off x="-824" y="824"/>
            <a:ext cx="1030349" cy="1028700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53249"/>
            </a:solid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5257590"/>
            <a:ext cx="1028700" cy="3556002"/>
          </a:xfrm>
          <a:prstGeom prst="rect">
            <a:avLst/>
          </a:prstGeom>
          <a:solidFill>
            <a:srgbClr val="053249"/>
          </a:solidFill>
        </p:spPr>
        <p:txBody>
          <a:bodyPr/>
          <a:lstStyle/>
          <a:p>
            <a:endParaRPr lang="en-BE"/>
          </a:p>
        </p:txBody>
      </p:sp>
      <p:sp>
        <p:nvSpPr>
          <p:cNvPr id="9" name="AutoShape 9"/>
          <p:cNvSpPr/>
          <p:nvPr/>
        </p:nvSpPr>
        <p:spPr>
          <a:xfrm>
            <a:off x="17259300" y="5257590"/>
            <a:ext cx="1028700" cy="3556002"/>
          </a:xfrm>
          <a:prstGeom prst="rect">
            <a:avLst/>
          </a:prstGeom>
          <a:solidFill>
            <a:srgbClr val="053249"/>
          </a:solidFill>
        </p:spPr>
        <p:txBody>
          <a:bodyPr/>
          <a:lstStyle/>
          <a:p>
            <a:endParaRPr lang="en-BE"/>
          </a:p>
        </p:txBody>
      </p:sp>
      <p:grpSp>
        <p:nvGrpSpPr>
          <p:cNvPr id="10" name="Group 10"/>
          <p:cNvGrpSpPr/>
          <p:nvPr/>
        </p:nvGrpSpPr>
        <p:grpSpPr>
          <a:xfrm rot="-10800000">
            <a:off x="17257651" y="1649"/>
            <a:ext cx="1030349" cy="1028700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53249"/>
            </a:solid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310962" y="9525000"/>
            <a:ext cx="406777" cy="406777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7572012" y="9525000"/>
            <a:ext cx="406777" cy="40677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20" name="AutoShape 20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</p:spPr>
        <p:txBody>
          <a:bodyPr/>
          <a:lstStyle/>
          <a:p>
            <a:endParaRPr lang="en-BE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085CEA1A-5194-CD87-E76F-EC03D17D9BD0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B23407F9-1AE1-6425-CF4B-D6635BCAE667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BCEDD50-92BA-287F-6ED2-1603A6E9C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sp>
        <p:nvSpPr>
          <p:cNvPr id="17" name="Google Shape;124;p4">
            <a:extLst>
              <a:ext uri="{FF2B5EF4-FFF2-40B4-BE49-F238E27FC236}">
                <a16:creationId xmlns:a16="http://schemas.microsoft.com/office/drawing/2014/main" id="{0809ED2A-9C48-7E12-FD93-AB1D54ECE675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7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37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37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37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37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7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37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7"/>
          <p:cNvSpPr txBox="1"/>
          <p:nvPr/>
        </p:nvSpPr>
        <p:spPr>
          <a:xfrm>
            <a:off x="792000" y="1451379"/>
            <a:ext cx="15948000" cy="149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¿Por qué se considera crucial para las instituciones educativas ampliar las iniciativas de flipped classroom? </a:t>
            </a:r>
            <a:endParaRPr sz="5400" b="1" dirty="0"/>
          </a:p>
        </p:txBody>
      </p:sp>
      <p:sp>
        <p:nvSpPr>
          <p:cNvPr id="717" name="Google Shape;717;p37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37"/>
          <p:cNvSpPr txBox="1"/>
          <p:nvPr/>
        </p:nvSpPr>
        <p:spPr>
          <a:xfrm>
            <a:off x="11520000" y="3600000"/>
            <a:ext cx="5292000" cy="4800020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68000" rIns="91425" bIns="4570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Arial"/>
              <a:buChar char="•"/>
            </a:pPr>
            <a:r>
              <a:rPr lang="en-GB" sz="2400" b="0" i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Mayor compromiso y rendimiento académico de los estudiantes.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Arial"/>
              <a:buChar char="•"/>
            </a:pPr>
            <a:r>
              <a:rPr lang="en-GB" sz="2400" b="0" i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Mayores niveles de satisfacción y éxito de los estudiantes.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Arial"/>
              <a:buChar char="•"/>
            </a:pPr>
            <a:r>
              <a:rPr lang="en-GB" sz="2400" b="0" i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Prepara a las instituciones para las tendencias y retos futuros de la educación.</a:t>
            </a:r>
            <a:endParaRPr/>
          </a:p>
        </p:txBody>
      </p:sp>
      <p:sp>
        <p:nvSpPr>
          <p:cNvPr id="719" name="Google Shape;719;p37"/>
          <p:cNvSpPr txBox="1"/>
          <p:nvPr/>
        </p:nvSpPr>
        <p:spPr>
          <a:xfrm>
            <a:off x="6156000" y="3599999"/>
            <a:ext cx="5292000" cy="4774275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68000" rIns="91425" bIns="4570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Arial"/>
              <a:buChar char="•"/>
            </a:pPr>
            <a:r>
              <a:rPr lang="en-GB" sz="2400" b="0" i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Los procesos normalizados mantienen la calidad y la coherencia.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Arial"/>
              <a:buChar char="•"/>
            </a:pPr>
            <a:r>
              <a:rPr lang="en-GB" sz="2400" b="0" i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Facilita la colaboración interdepartamental entre el profesorado.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Arial"/>
              <a:buChar char="•"/>
            </a:pPr>
            <a:r>
              <a:rPr lang="en-GB" sz="2400" b="0" i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Puesta en común de conocimientos, intercambio de buenas prácticas e innovación colectiva.</a:t>
            </a:r>
            <a:endParaRPr/>
          </a:p>
        </p:txBody>
      </p:sp>
      <p:sp>
        <p:nvSpPr>
          <p:cNvPr id="720" name="Google Shape;720;p37"/>
          <p:cNvSpPr txBox="1"/>
          <p:nvPr/>
        </p:nvSpPr>
        <p:spPr>
          <a:xfrm>
            <a:off x="792000" y="3599999"/>
            <a:ext cx="5292000" cy="4800021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68000" rIns="91425" bIns="4570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Arial"/>
              <a:buChar char="•"/>
            </a:pPr>
            <a:r>
              <a:rPr lang="en-GB" sz="2400" b="0" i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Flipped Classroom democratiza el acceso al aprendizaje centrado en el alumno.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Arial"/>
              <a:buChar char="•"/>
            </a:pPr>
            <a:r>
              <a:rPr lang="en-GB" sz="2400" b="0" i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Promueve la equidad educativa en diversos cursos y disciplinas.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Arial"/>
              <a:buChar char="•"/>
            </a:pPr>
            <a:r>
              <a:rPr lang="en-GB" sz="2400" b="0" i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Garantiza que todos los estudiantes tengan la oportunidad de participar en el flipped learning.</a:t>
            </a:r>
            <a:endParaRPr/>
          </a:p>
        </p:txBody>
      </p:sp>
      <p:sp>
        <p:nvSpPr>
          <p:cNvPr id="721" name="Google Shape;721;p37"/>
          <p:cNvSpPr/>
          <p:nvPr/>
        </p:nvSpPr>
        <p:spPr>
          <a:xfrm>
            <a:off x="792000" y="3132000"/>
            <a:ext cx="5292000" cy="72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9F4"/>
              </a:gs>
              <a:gs pos="74000">
                <a:srgbClr val="FBCFA9"/>
              </a:gs>
              <a:gs pos="83000">
                <a:srgbClr val="FBCFA9"/>
              </a:gs>
              <a:gs pos="100000">
                <a:srgbClr val="FDDEC5"/>
              </a:gs>
            </a:gsLst>
            <a:lin ang="5400000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Mejorar la accesibilidad y la equidad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7"/>
          <p:cNvSpPr/>
          <p:nvPr/>
        </p:nvSpPr>
        <p:spPr>
          <a:xfrm>
            <a:off x="6156000" y="3132000"/>
            <a:ext cx="5292000" cy="72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9F4"/>
              </a:gs>
              <a:gs pos="74000">
                <a:srgbClr val="FBCFA9"/>
              </a:gs>
              <a:gs pos="83000">
                <a:srgbClr val="FBCFA9"/>
              </a:gs>
              <a:gs pos="100000">
                <a:srgbClr val="FDDEC5"/>
              </a:gs>
            </a:gsLst>
            <a:lin ang="5400000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Garantía de calidad y colaboración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7"/>
          <p:cNvSpPr/>
          <p:nvPr/>
        </p:nvSpPr>
        <p:spPr>
          <a:xfrm>
            <a:off x="11520000" y="3132000"/>
            <a:ext cx="5292000" cy="72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9F4"/>
              </a:gs>
              <a:gs pos="74000">
                <a:srgbClr val="FBCFA9"/>
              </a:gs>
              <a:gs pos="83000">
                <a:srgbClr val="FBCFA9"/>
              </a:gs>
              <a:gs pos="100000">
                <a:srgbClr val="FDDEC5"/>
              </a:gs>
            </a:gsLst>
            <a:lin ang="5400000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Compromiso de los estudiantes y preparación para el futuro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B88C50B0-C666-0AFD-BF86-DCCF18D50C20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CCDCC59D-7CFC-F4AD-B480-68D464B0E386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AE36A8-9A2C-6157-CA01-C48DE3F7B1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0C3D5896-32F3-E15B-2DA3-56486401C1A1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>
          <a:extLst>
            <a:ext uri="{FF2B5EF4-FFF2-40B4-BE49-F238E27FC236}">
              <a16:creationId xmlns:a16="http://schemas.microsoft.com/office/drawing/2014/main" id="{95B45749-098A-9030-B7D8-9233FF060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7">
            <a:extLst>
              <a:ext uri="{FF2B5EF4-FFF2-40B4-BE49-F238E27FC236}">
                <a16:creationId xmlns:a16="http://schemas.microsoft.com/office/drawing/2014/main" id="{FE028C43-6607-60C7-7B89-DC331B838F49}"/>
              </a:ext>
            </a:extLst>
          </p:cNvPr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37">
            <a:extLst>
              <a:ext uri="{FF2B5EF4-FFF2-40B4-BE49-F238E27FC236}">
                <a16:creationId xmlns:a16="http://schemas.microsoft.com/office/drawing/2014/main" id="{320939DB-FFF4-73B6-4313-2FBE482ECD1D}"/>
              </a:ext>
            </a:extLst>
          </p:cNvPr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37">
            <a:extLst>
              <a:ext uri="{FF2B5EF4-FFF2-40B4-BE49-F238E27FC236}">
                <a16:creationId xmlns:a16="http://schemas.microsoft.com/office/drawing/2014/main" id="{FFB5F4DE-BE33-7B33-A3FC-FBE1A66109D9}"/>
              </a:ext>
            </a:extLst>
          </p:cNvPr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37">
            <a:extLst>
              <a:ext uri="{FF2B5EF4-FFF2-40B4-BE49-F238E27FC236}">
                <a16:creationId xmlns:a16="http://schemas.microsoft.com/office/drawing/2014/main" id="{903B9CD1-576F-7E96-79EC-9BE5D0BA6855}"/>
              </a:ext>
            </a:extLst>
          </p:cNvPr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37">
            <a:extLst>
              <a:ext uri="{FF2B5EF4-FFF2-40B4-BE49-F238E27FC236}">
                <a16:creationId xmlns:a16="http://schemas.microsoft.com/office/drawing/2014/main" id="{820CEC3D-DD5C-C837-8CF6-1A452704AC05}"/>
              </a:ext>
            </a:extLst>
          </p:cNvPr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7">
            <a:extLst>
              <a:ext uri="{FF2B5EF4-FFF2-40B4-BE49-F238E27FC236}">
                <a16:creationId xmlns:a16="http://schemas.microsoft.com/office/drawing/2014/main" id="{8BBFE832-761A-408C-E481-46F95434A052}"/>
              </a:ext>
            </a:extLst>
          </p:cNvPr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37">
            <a:extLst>
              <a:ext uri="{FF2B5EF4-FFF2-40B4-BE49-F238E27FC236}">
                <a16:creationId xmlns:a16="http://schemas.microsoft.com/office/drawing/2014/main" id="{F8A8DCCD-0232-593C-B552-52A9D14E00A9}"/>
              </a:ext>
            </a:extLst>
          </p:cNvPr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7">
            <a:extLst>
              <a:ext uri="{FF2B5EF4-FFF2-40B4-BE49-F238E27FC236}">
                <a16:creationId xmlns:a16="http://schemas.microsoft.com/office/drawing/2014/main" id="{406064B1-0E16-66FF-502C-08F334444745}"/>
              </a:ext>
            </a:extLst>
          </p:cNvPr>
          <p:cNvSpPr txBox="1"/>
          <p:nvPr/>
        </p:nvSpPr>
        <p:spPr>
          <a:xfrm>
            <a:off x="792000" y="1451379"/>
            <a:ext cx="15948000" cy="149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48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¿Por qué se considera crucial para las instituciones educativas ampliar las iniciativas de flipped classroom? </a:t>
            </a:r>
            <a:endParaRPr lang="es-ES" sz="4800" b="1"/>
          </a:p>
        </p:txBody>
      </p:sp>
      <p:sp>
        <p:nvSpPr>
          <p:cNvPr id="717" name="Google Shape;717;p37">
            <a:extLst>
              <a:ext uri="{FF2B5EF4-FFF2-40B4-BE49-F238E27FC236}">
                <a16:creationId xmlns:a16="http://schemas.microsoft.com/office/drawing/2014/main" id="{F77C26E1-6411-D237-D09E-A911131F9D34}"/>
              </a:ext>
            </a:extLst>
          </p:cNvPr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7FABC94F-B7EE-D8EE-2FC2-CE71B47A232F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64CC6E2B-5E31-9435-53FC-427C954BCF82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D1C25-F1C0-9B85-3706-D4C1780323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pic>
        <p:nvPicPr>
          <p:cNvPr id="6" name="Online Media 5" title="What a 'Flipped' Classroom Looks Like">
            <a:hlinkClick r:id="" action="ppaction://media"/>
            <a:extLst>
              <a:ext uri="{FF2B5EF4-FFF2-40B4-BE49-F238E27FC236}">
                <a16:creationId xmlns:a16="http://schemas.microsoft.com/office/drawing/2014/main" id="{694C940C-EADC-0BBE-AA5E-C168A44055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572000" y="3237753"/>
            <a:ext cx="8723194" cy="49286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AABF27-1CE4-42FD-508A-CC9580795118}"/>
              </a:ext>
            </a:extLst>
          </p:cNvPr>
          <p:cNvSpPr txBox="1"/>
          <p:nvPr/>
        </p:nvSpPr>
        <p:spPr>
          <a:xfrm>
            <a:off x="6636360" y="8252899"/>
            <a:ext cx="92531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Fuente: </a:t>
            </a:r>
            <a:r>
              <a:rPr lang="en-US" sz="14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https: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//www.youtube.com/watch?v=C0aWBcnB4vs </a:t>
            </a:r>
            <a:endParaRPr lang="en-BE" i="1" dirty="0"/>
          </a:p>
        </p:txBody>
      </p:sp>
      <p:sp>
        <p:nvSpPr>
          <p:cNvPr id="7" name="Google Shape;124;p4">
            <a:extLst>
              <a:ext uri="{FF2B5EF4-FFF2-40B4-BE49-F238E27FC236}">
                <a16:creationId xmlns:a16="http://schemas.microsoft.com/office/drawing/2014/main" id="{EC437C48-B62C-E692-9AFA-4A0A71C323FA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123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5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35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35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35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35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5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35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35"/>
          <p:cNvSpPr txBox="1"/>
          <p:nvPr/>
        </p:nvSpPr>
        <p:spPr>
          <a:xfrm>
            <a:off x="792000" y="1548000"/>
            <a:ext cx="15588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Consideraciones clave para ampliar el Flipped Learning</a:t>
            </a:r>
            <a:endParaRPr sz="5400" b="1" dirty="0"/>
          </a:p>
        </p:txBody>
      </p:sp>
      <p:sp>
        <p:nvSpPr>
          <p:cNvPr id="683" name="Google Shape;683;p35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4620A391-C2D0-88A1-6E2C-973FD3D7B81B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EE171320-88FC-4917-10C2-EE8B01EA6E70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BFDE6-20E3-A301-A2FF-767F555073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graphicFrame>
        <p:nvGraphicFramePr>
          <p:cNvPr id="685" name="Google Shape;667;p34">
            <a:extLst>
              <a:ext uri="{FF2B5EF4-FFF2-40B4-BE49-F238E27FC236}">
                <a16:creationId xmlns:a16="http://schemas.microsoft.com/office/drawing/2014/main" id="{C860F49B-CB09-A310-7357-056B495AD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243423"/>
              </p:ext>
            </p:extLst>
          </p:nvPr>
        </p:nvGraphicFramePr>
        <p:xfrm>
          <a:off x="2363345" y="3470514"/>
          <a:ext cx="13561310" cy="424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B0A9E25B-8357-694F-58E4-183447A7F473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>
          <a:extLst>
            <a:ext uri="{FF2B5EF4-FFF2-40B4-BE49-F238E27FC236}">
              <a16:creationId xmlns:a16="http://schemas.microsoft.com/office/drawing/2014/main" id="{9F445F7D-3987-65FF-65AC-C0C232AAC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5">
            <a:extLst>
              <a:ext uri="{FF2B5EF4-FFF2-40B4-BE49-F238E27FC236}">
                <a16:creationId xmlns:a16="http://schemas.microsoft.com/office/drawing/2014/main" id="{7B02981B-A385-36EE-7D38-48A786381F3A}"/>
              </a:ext>
            </a:extLst>
          </p:cNvPr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35">
            <a:extLst>
              <a:ext uri="{FF2B5EF4-FFF2-40B4-BE49-F238E27FC236}">
                <a16:creationId xmlns:a16="http://schemas.microsoft.com/office/drawing/2014/main" id="{573F7CF2-D7E7-F78E-822D-30DA3C911991}"/>
              </a:ext>
            </a:extLst>
          </p:cNvPr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35">
            <a:extLst>
              <a:ext uri="{FF2B5EF4-FFF2-40B4-BE49-F238E27FC236}">
                <a16:creationId xmlns:a16="http://schemas.microsoft.com/office/drawing/2014/main" id="{3F8D6590-69BF-48F2-52A6-74E1D6078BA8}"/>
              </a:ext>
            </a:extLst>
          </p:cNvPr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35">
            <a:extLst>
              <a:ext uri="{FF2B5EF4-FFF2-40B4-BE49-F238E27FC236}">
                <a16:creationId xmlns:a16="http://schemas.microsoft.com/office/drawing/2014/main" id="{5330D480-0021-EFB2-057F-FF835EF8C8A9}"/>
              </a:ext>
            </a:extLst>
          </p:cNvPr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35">
            <a:extLst>
              <a:ext uri="{FF2B5EF4-FFF2-40B4-BE49-F238E27FC236}">
                <a16:creationId xmlns:a16="http://schemas.microsoft.com/office/drawing/2014/main" id="{0414842F-E706-B1AA-7C2C-F3E82ECC1EDE}"/>
              </a:ext>
            </a:extLst>
          </p:cNvPr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5">
            <a:extLst>
              <a:ext uri="{FF2B5EF4-FFF2-40B4-BE49-F238E27FC236}">
                <a16:creationId xmlns:a16="http://schemas.microsoft.com/office/drawing/2014/main" id="{286BDFF0-5776-186D-C9F1-6DA42B000AFD}"/>
              </a:ext>
            </a:extLst>
          </p:cNvPr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35">
            <a:extLst>
              <a:ext uri="{FF2B5EF4-FFF2-40B4-BE49-F238E27FC236}">
                <a16:creationId xmlns:a16="http://schemas.microsoft.com/office/drawing/2014/main" id="{ACDD53E1-2128-AB92-D7ED-D5860E205D77}"/>
              </a:ext>
            </a:extLst>
          </p:cNvPr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35">
            <a:extLst>
              <a:ext uri="{FF2B5EF4-FFF2-40B4-BE49-F238E27FC236}">
                <a16:creationId xmlns:a16="http://schemas.microsoft.com/office/drawing/2014/main" id="{76EFEAB6-55D9-790A-D7AE-B36A951DD761}"/>
              </a:ext>
            </a:extLst>
          </p:cNvPr>
          <p:cNvSpPr txBox="1"/>
          <p:nvPr/>
        </p:nvSpPr>
        <p:spPr>
          <a:xfrm>
            <a:off x="792000" y="1548000"/>
            <a:ext cx="15588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Fomentar la colaboración interdepartamental</a:t>
            </a:r>
            <a:endParaRPr sz="5400" b="1" dirty="0"/>
          </a:p>
        </p:txBody>
      </p:sp>
      <p:sp>
        <p:nvSpPr>
          <p:cNvPr id="683" name="Google Shape;683;p35">
            <a:extLst>
              <a:ext uri="{FF2B5EF4-FFF2-40B4-BE49-F238E27FC236}">
                <a16:creationId xmlns:a16="http://schemas.microsoft.com/office/drawing/2014/main" id="{CBC1D607-4313-FE88-764B-D65DFE23EA4C}"/>
              </a:ext>
            </a:extLst>
          </p:cNvPr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676EC4ED-CFA2-0A78-3C86-507501B55179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30198586-EA25-1869-1B25-819450A65AE8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0A42F-551A-38EB-4035-654B398F60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graphicFrame>
        <p:nvGraphicFramePr>
          <p:cNvPr id="686" name="Google Shape;684;p35">
            <a:extLst>
              <a:ext uri="{FF2B5EF4-FFF2-40B4-BE49-F238E27FC236}">
                <a16:creationId xmlns:a16="http://schemas.microsoft.com/office/drawing/2014/main" id="{B07A91B8-2694-8A7D-0423-BA7155159B63}"/>
              </a:ext>
            </a:extLst>
          </p:cNvPr>
          <p:cNvGraphicFramePr/>
          <p:nvPr/>
        </p:nvGraphicFramePr>
        <p:xfrm>
          <a:off x="956081" y="2921975"/>
          <a:ext cx="1594800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2F4D84C3-B00E-61B5-F736-FFA2F188CF0F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925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6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36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36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36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6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36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36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6"/>
          <p:cNvSpPr txBox="1"/>
          <p:nvPr/>
        </p:nvSpPr>
        <p:spPr>
          <a:xfrm>
            <a:off x="792000" y="1548000"/>
            <a:ext cx="1598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La importancia de la infraestructura tecnológica</a:t>
            </a:r>
            <a:endParaRPr sz="5400" b="1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36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8FA40EE1-5D98-3966-467D-95B3D565082D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983D5465-4BF6-818B-484C-A34A1B2C11FC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A0E52-BFFD-FDA3-8F46-4E53DFF6D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graphicFrame>
        <p:nvGraphicFramePr>
          <p:cNvPr id="702" name="Google Shape;667;p34">
            <a:extLst>
              <a:ext uri="{FF2B5EF4-FFF2-40B4-BE49-F238E27FC236}">
                <a16:creationId xmlns:a16="http://schemas.microsoft.com/office/drawing/2014/main" id="{EC0F5271-D8AC-2D0F-4978-C30D7158D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680226"/>
              </p:ext>
            </p:extLst>
          </p:nvPr>
        </p:nvGraphicFramePr>
        <p:xfrm>
          <a:off x="1426405" y="2513197"/>
          <a:ext cx="12296204" cy="424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 descr="A computer with people reading books&#10;&#10;Description automatically generated">
            <a:extLst>
              <a:ext uri="{FF2B5EF4-FFF2-40B4-BE49-F238E27FC236}">
                <a16:creationId xmlns:a16="http://schemas.microsoft.com/office/drawing/2014/main" id="{A4CFD8EB-95EC-EC30-6BC8-291D140415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8213" y1="52400" x2="58213" y2="52400"/>
                        <a14:foregroundMark x1="61095" y1="44800" x2="53314" y2="39800"/>
                        <a14:foregroundMark x1="53314" y1="39800" x2="44524" y2="39400"/>
                        <a14:foregroundMark x1="44524" y1="39400" x2="43372" y2="49400"/>
                        <a14:foregroundMark x1="43372" y1="49400" x2="53458" y2="48800"/>
                        <a14:foregroundMark x1="53458" y1="48800" x2="52450" y2="39800"/>
                        <a14:foregroundMark x1="65850" y1="30600" x2="34006" y2="30600"/>
                        <a14:foregroundMark x1="34006" y1="30600" x2="30836" y2="43600"/>
                        <a14:foregroundMark x1="30836" y1="43600" x2="31268" y2="54800"/>
                        <a14:foregroundMark x1="31268" y1="54800" x2="38473" y2="64000"/>
                        <a14:foregroundMark x1="38473" y1="64000" x2="62680" y2="63000"/>
                        <a14:foregroundMark x1="62680" y1="63000" x2="68300" y2="52200"/>
                        <a14:foregroundMark x1="68300" y1="52200" x2="67147" y2="30400"/>
                        <a14:foregroundMark x1="67147" y1="30400" x2="66138" y2="3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69208" y="4980379"/>
            <a:ext cx="6336512" cy="4565211"/>
          </a:xfrm>
          <a:prstGeom prst="rect">
            <a:avLst/>
          </a:prstGeom>
        </p:spPr>
      </p:pic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E0E7F18E-F5ED-EDB5-4770-184576ADEDF2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>
          <a:extLst>
            <a:ext uri="{FF2B5EF4-FFF2-40B4-BE49-F238E27FC236}">
              <a16:creationId xmlns:a16="http://schemas.microsoft.com/office/drawing/2014/main" id="{04A1E36B-36CC-9482-6613-638CDAE04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6">
            <a:extLst>
              <a:ext uri="{FF2B5EF4-FFF2-40B4-BE49-F238E27FC236}">
                <a16:creationId xmlns:a16="http://schemas.microsoft.com/office/drawing/2014/main" id="{1B5AAD6F-E3AA-1AA2-FEA3-68A37A1E3713}"/>
              </a:ext>
            </a:extLst>
          </p:cNvPr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36">
            <a:extLst>
              <a:ext uri="{FF2B5EF4-FFF2-40B4-BE49-F238E27FC236}">
                <a16:creationId xmlns:a16="http://schemas.microsoft.com/office/drawing/2014/main" id="{7136FD41-B70D-4C15-4CF7-D5C697854752}"/>
              </a:ext>
            </a:extLst>
          </p:cNvPr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36">
            <a:extLst>
              <a:ext uri="{FF2B5EF4-FFF2-40B4-BE49-F238E27FC236}">
                <a16:creationId xmlns:a16="http://schemas.microsoft.com/office/drawing/2014/main" id="{2D5DFC1F-F18C-E6CF-A735-86EEC340D228}"/>
              </a:ext>
            </a:extLst>
          </p:cNvPr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36">
            <a:extLst>
              <a:ext uri="{FF2B5EF4-FFF2-40B4-BE49-F238E27FC236}">
                <a16:creationId xmlns:a16="http://schemas.microsoft.com/office/drawing/2014/main" id="{4BE54F3C-4C53-0A6A-59BC-0D656350DDD1}"/>
              </a:ext>
            </a:extLst>
          </p:cNvPr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6">
            <a:extLst>
              <a:ext uri="{FF2B5EF4-FFF2-40B4-BE49-F238E27FC236}">
                <a16:creationId xmlns:a16="http://schemas.microsoft.com/office/drawing/2014/main" id="{4A5B0FD8-56FA-0AA4-2C6B-383A73771F5A}"/>
              </a:ext>
            </a:extLst>
          </p:cNvPr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36">
            <a:extLst>
              <a:ext uri="{FF2B5EF4-FFF2-40B4-BE49-F238E27FC236}">
                <a16:creationId xmlns:a16="http://schemas.microsoft.com/office/drawing/2014/main" id="{AD6277A0-348A-5F9F-CEF6-DA07FF8E984A}"/>
              </a:ext>
            </a:extLst>
          </p:cNvPr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36">
            <a:extLst>
              <a:ext uri="{FF2B5EF4-FFF2-40B4-BE49-F238E27FC236}">
                <a16:creationId xmlns:a16="http://schemas.microsoft.com/office/drawing/2014/main" id="{68E2B0C0-7641-45F0-4D59-15446AF2ADAC}"/>
              </a:ext>
            </a:extLst>
          </p:cNvPr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6">
            <a:extLst>
              <a:ext uri="{FF2B5EF4-FFF2-40B4-BE49-F238E27FC236}">
                <a16:creationId xmlns:a16="http://schemas.microsoft.com/office/drawing/2014/main" id="{D2CABCD7-06BD-AC8B-679C-FC5CD5B05790}"/>
              </a:ext>
            </a:extLst>
          </p:cNvPr>
          <p:cNvSpPr txBox="1"/>
          <p:nvPr/>
        </p:nvSpPr>
        <p:spPr>
          <a:xfrm>
            <a:off x="792000" y="1548000"/>
            <a:ext cx="1598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Invertir en una infraestructura tecnológica sólida</a:t>
            </a:r>
            <a:endParaRPr sz="5400" b="1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36">
            <a:extLst>
              <a:ext uri="{FF2B5EF4-FFF2-40B4-BE49-F238E27FC236}">
                <a16:creationId xmlns:a16="http://schemas.microsoft.com/office/drawing/2014/main" id="{D0A16029-FFAF-A7E9-AA98-F0A7BE4B4EF6}"/>
              </a:ext>
            </a:extLst>
          </p:cNvPr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89D7BAAF-D4A1-A270-A0F5-D470DCEA5C4D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6CA3261F-4AFE-8C78-873C-7673BE5E1A69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27F32-39B9-F371-5CCC-8C108E321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graphicFrame>
        <p:nvGraphicFramePr>
          <p:cNvPr id="703" name="Google Shape;701;p36">
            <a:extLst>
              <a:ext uri="{FF2B5EF4-FFF2-40B4-BE49-F238E27FC236}">
                <a16:creationId xmlns:a16="http://schemas.microsoft.com/office/drawing/2014/main" id="{3F659077-E9F5-90EA-AC28-C4340E9EE961}"/>
              </a:ext>
            </a:extLst>
          </p:cNvPr>
          <p:cNvGraphicFramePr/>
          <p:nvPr/>
        </p:nvGraphicFramePr>
        <p:xfrm>
          <a:off x="792000" y="2659521"/>
          <a:ext cx="15948000" cy="5775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979A4D24-8D5B-D75E-DB92-1773F6C3CE1C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967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>
          <a:extLst>
            <a:ext uri="{FF2B5EF4-FFF2-40B4-BE49-F238E27FC236}">
              <a16:creationId xmlns:a16="http://schemas.microsoft.com/office/drawing/2014/main" id="{FD49B6B8-4B4B-F71C-2EB4-11422EC8C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6">
            <a:extLst>
              <a:ext uri="{FF2B5EF4-FFF2-40B4-BE49-F238E27FC236}">
                <a16:creationId xmlns:a16="http://schemas.microsoft.com/office/drawing/2014/main" id="{653DD1D0-4BF6-ECA2-3CE4-79F6627B4389}"/>
              </a:ext>
            </a:extLst>
          </p:cNvPr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36">
            <a:extLst>
              <a:ext uri="{FF2B5EF4-FFF2-40B4-BE49-F238E27FC236}">
                <a16:creationId xmlns:a16="http://schemas.microsoft.com/office/drawing/2014/main" id="{E293D718-178B-5948-2F7F-C9736F700D06}"/>
              </a:ext>
            </a:extLst>
          </p:cNvPr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36">
            <a:extLst>
              <a:ext uri="{FF2B5EF4-FFF2-40B4-BE49-F238E27FC236}">
                <a16:creationId xmlns:a16="http://schemas.microsoft.com/office/drawing/2014/main" id="{C9664ED3-1822-0F4E-E129-B07D687F096B}"/>
              </a:ext>
            </a:extLst>
          </p:cNvPr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36">
            <a:extLst>
              <a:ext uri="{FF2B5EF4-FFF2-40B4-BE49-F238E27FC236}">
                <a16:creationId xmlns:a16="http://schemas.microsoft.com/office/drawing/2014/main" id="{1ED5C05E-A4F5-5200-362E-4A94808FF10A}"/>
              </a:ext>
            </a:extLst>
          </p:cNvPr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6">
            <a:extLst>
              <a:ext uri="{FF2B5EF4-FFF2-40B4-BE49-F238E27FC236}">
                <a16:creationId xmlns:a16="http://schemas.microsoft.com/office/drawing/2014/main" id="{DA866B3A-8F03-408F-961B-EFB99D47E97A}"/>
              </a:ext>
            </a:extLst>
          </p:cNvPr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36">
            <a:extLst>
              <a:ext uri="{FF2B5EF4-FFF2-40B4-BE49-F238E27FC236}">
                <a16:creationId xmlns:a16="http://schemas.microsoft.com/office/drawing/2014/main" id="{57BD6F07-1662-C988-5502-0C4E2115E42A}"/>
              </a:ext>
            </a:extLst>
          </p:cNvPr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36">
            <a:extLst>
              <a:ext uri="{FF2B5EF4-FFF2-40B4-BE49-F238E27FC236}">
                <a16:creationId xmlns:a16="http://schemas.microsoft.com/office/drawing/2014/main" id="{D2EDF479-EDA7-356B-7F1B-2BF23F34E5DC}"/>
              </a:ext>
            </a:extLst>
          </p:cNvPr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6">
            <a:extLst>
              <a:ext uri="{FF2B5EF4-FFF2-40B4-BE49-F238E27FC236}">
                <a16:creationId xmlns:a16="http://schemas.microsoft.com/office/drawing/2014/main" id="{A04F5E83-99E9-177D-43A9-2B79F88DF05C}"/>
              </a:ext>
            </a:extLst>
          </p:cNvPr>
          <p:cNvSpPr txBox="1"/>
          <p:nvPr/>
        </p:nvSpPr>
        <p:spPr>
          <a:xfrm>
            <a:off x="792000" y="1548000"/>
            <a:ext cx="1598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Normalización del enfoque Flipped Classroom</a:t>
            </a:r>
            <a:endParaRPr sz="5400" b="1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36">
            <a:extLst>
              <a:ext uri="{FF2B5EF4-FFF2-40B4-BE49-F238E27FC236}">
                <a16:creationId xmlns:a16="http://schemas.microsoft.com/office/drawing/2014/main" id="{256D0E2A-C1FF-8628-769A-843D6D1277CE}"/>
              </a:ext>
            </a:extLst>
          </p:cNvPr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BC059647-4D70-26CF-221A-68D1A864CF06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FFC9EA4D-AFC5-C0C0-E618-5432C30D2FD6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B8215-B925-DC9D-5B57-3833EEABA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FAB0266-17BF-2D48-B69E-529DA011F9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730786"/>
              </p:ext>
            </p:extLst>
          </p:nvPr>
        </p:nvGraphicFramePr>
        <p:xfrm>
          <a:off x="1724726" y="4560983"/>
          <a:ext cx="14128773" cy="5023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D30B633-71C1-DF91-D668-5638064A744F}"/>
              </a:ext>
            </a:extLst>
          </p:cNvPr>
          <p:cNvSpPr/>
          <p:nvPr/>
        </p:nvSpPr>
        <p:spPr>
          <a:xfrm>
            <a:off x="956081" y="2549189"/>
            <a:ext cx="15948000" cy="6840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GB" sz="2400" b="1" i="0" dirty="0"/>
              <a:t>Estandarizar el enfoque Flipped Classroom </a:t>
            </a:r>
            <a:r>
              <a:rPr lang="en-GB" sz="2400" b="0" i="0" dirty="0"/>
              <a:t>significa crear un marco coherente en todos los cursos y departamentos para garantizar una experiencia de aprendizaje unificada y eficaz. Esto implica desarrollar directrices claras para el diseño de los cursos, definir las funciones y responsabilidades de los educadores y establecer criterios de evaluación para medir el éxito del modelo invertido. Mediante la normalización de estos elementos, las instituciones pueden garantizar la calidad, la coherencia y la escalabilidad en la entrega de aprendizaje invertido.</a:t>
            </a:r>
            <a:endParaRPr lang="en-US" sz="2400" dirty="0"/>
          </a:p>
        </p:txBody>
      </p:sp>
      <p:sp>
        <p:nvSpPr>
          <p:cNvPr id="8" name="Google Shape;696;p36">
            <a:extLst>
              <a:ext uri="{FF2B5EF4-FFF2-40B4-BE49-F238E27FC236}">
                <a16:creationId xmlns:a16="http://schemas.microsoft.com/office/drawing/2014/main" id="{0801118D-2821-A097-9B86-5444BC926688}"/>
              </a:ext>
            </a:extLst>
          </p:cNvPr>
          <p:cNvSpPr txBox="1"/>
          <p:nvPr/>
        </p:nvSpPr>
        <p:spPr>
          <a:xfrm>
            <a:off x="956081" y="4584968"/>
            <a:ext cx="1598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¿CÓMO?</a:t>
            </a:r>
            <a:endParaRPr sz="5400" b="1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53E9ABEC-EFAA-A6E1-7421-8D2525ED86B9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189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0356ca-346a-4774-90c4-b8265c315fe5">
      <Terms xmlns="http://schemas.microsoft.com/office/infopath/2007/PartnerControls"/>
    </lcf76f155ced4ddcb4097134ff3c332f>
    <TaxCatchAll xmlns="80851ba6-372d-4eec-a67e-3d5093ef50d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0D74CAA8C8594FB527560337980BAE" ma:contentTypeVersion="19" ma:contentTypeDescription="Ein neues Dokument erstellen." ma:contentTypeScope="" ma:versionID="de9c66bf42ae57207250e9ddcc5f2c23">
  <xsd:schema xmlns:xsd="http://www.w3.org/2001/XMLSchema" xmlns:xs="http://www.w3.org/2001/XMLSchema" xmlns:p="http://schemas.microsoft.com/office/2006/metadata/properties" xmlns:ns2="430356ca-346a-4774-90c4-b8265c315fe5" xmlns:ns3="80851ba6-372d-4eec-a67e-3d5093ef50d5" targetNamespace="http://schemas.microsoft.com/office/2006/metadata/properties" ma:root="true" ma:fieldsID="ae3ca1000d0d13e2f978f704e2abaa6a" ns2:_="" ns3:_="">
    <xsd:import namespace="430356ca-346a-4774-90c4-b8265c315fe5"/>
    <xsd:import namespace="80851ba6-372d-4eec-a67e-3d5093ef50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356ca-346a-4774-90c4-b8265c315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fac5efca-ab7b-4df3-a5b5-32f8be9274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51ba6-372d-4eec-a67e-3d5093ef50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7cff63cb-ef2b-47ba-aad7-787bf7359fba}" ma:internalName="TaxCatchAll" ma:showField="CatchAllData" ma:web="80851ba6-372d-4eec-a67e-3d5093ef50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E7B1AE-00AC-4D4D-982C-DD8D66E4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855466-61DA-4350-A2FC-FBF1FB8D414A}">
  <ds:schemaRefs>
    <ds:schemaRef ds:uri="http://schemas.openxmlformats.org/package/2006/metadata/core-properties"/>
    <ds:schemaRef ds:uri="http://purl.org/dc/terms/"/>
    <ds:schemaRef ds:uri="430356ca-346a-4774-90c4-b8265c315fe5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80851ba6-372d-4eec-a67e-3d5093ef50d5"/>
  </ds:schemaRefs>
</ds:datastoreItem>
</file>

<file path=customXml/itemProps3.xml><?xml version="1.0" encoding="utf-8"?>
<ds:datastoreItem xmlns:ds="http://schemas.openxmlformats.org/officeDocument/2006/customXml" ds:itemID="{BA69AF0A-07C3-4649-BE20-B3B01EB31E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0356ca-346a-4774-90c4-b8265c315fe5"/>
    <ds:schemaRef ds:uri="80851ba6-372d-4eec-a67e-3d5093ef50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3946</Words>
  <Application>Microsoft Office PowerPoint</Application>
  <PresentationFormat>Custom</PresentationFormat>
  <Paragraphs>195</Paragraphs>
  <Slides>22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</vt:lpstr>
      <vt:lpstr>Calibri</vt:lpstr>
      <vt:lpstr>HK Grotesk Bold</vt:lpstr>
      <vt:lpstr>HK Grotesk Light</vt:lpstr>
      <vt:lpstr>Noto Sans Symbols</vt:lpstr>
      <vt:lpstr>PannoTextLight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keywords>, docId:6C49DEAE074A1453D155A22DE7AA7E2D</cp:keywords>
  <cp:lastModifiedBy>Sotiria Tsalamani</cp:lastModifiedBy>
  <cp:revision>31</cp:revision>
  <dcterms:created xsi:type="dcterms:W3CDTF">2006-08-16T00:00:00Z</dcterms:created>
  <dcterms:modified xsi:type="dcterms:W3CDTF">2024-11-08T19:19:21Z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0x0101001C0D74CAA8C8594FB527560337980BAE</vt:lpwstr>
  </property>
  <property fmtid="{D5CDD505-2E9C-101B-9397-08002B2CF9AE}" pid="3" name="MediaServiceImageTags">
    <vt:lpwstr/>
  </property>
</Properties>
</file>