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80" r:id="rId3"/>
    <p:sldId id="281" r:id="rId4"/>
    <p:sldId id="282" r:id="rId5"/>
    <p:sldId id="283" r:id="rId6"/>
    <p:sldId id="284" r:id="rId7"/>
    <p:sldId id="285" r:id="rId8"/>
    <p:sldId id="278" r:id="rId9"/>
    <p:sldId id="288" r:id="rId10"/>
    <p:sldId id="294" r:id="rId11"/>
    <p:sldId id="289" r:id="rId12"/>
    <p:sldId id="295" r:id="rId13"/>
    <p:sldId id="286" r:id="rId14"/>
    <p:sldId id="293" r:id="rId15"/>
    <p:sldId id="296" r:id="rId16"/>
    <p:sldId id="291" r:id="rId17"/>
    <p:sldId id="292" r:id="rId18"/>
    <p:sldId id="263" r:id="rId1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customschemas.google.com/relationships/presentationmetadata" Target="metadata"/></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F6AA2-69A7-47E5-8E8F-0EC396C107F7}"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BE"/>
        </a:p>
      </dgm:t>
    </dgm:pt>
    <dgm:pt modelId="{46AABA8D-6B41-47D6-8A6A-7A4B186943E1}">
      <dgm:prSet phldrT="[Text]" custT="1"/>
      <dgm:spPr/>
      <dgm:t>
        <a:bodyPr/>
        <a:lstStyle/>
        <a:p>
          <a:r>
            <a:rPr lang="en-GB" sz="4000" dirty="0"/>
            <a:t>F</a:t>
          </a:r>
          <a:endParaRPr lang="en-BE" sz="4000" dirty="0"/>
        </a:p>
      </dgm:t>
    </dgm:pt>
    <dgm:pt modelId="{D4A928D3-9E62-4979-9C40-57CBF238B530}" type="parTrans" cxnId="{38AD2BF3-B981-4A2B-A7A4-1C5A2041537A}">
      <dgm:prSet/>
      <dgm:spPr/>
      <dgm:t>
        <a:bodyPr/>
        <a:lstStyle/>
        <a:p>
          <a:endParaRPr lang="en-BE" sz="1800"/>
        </a:p>
      </dgm:t>
    </dgm:pt>
    <dgm:pt modelId="{015B5218-DBD2-43DC-BD73-5C70D1B70098}" type="sibTrans" cxnId="{38AD2BF3-B981-4A2B-A7A4-1C5A2041537A}">
      <dgm:prSet/>
      <dgm:spPr/>
      <dgm:t>
        <a:bodyPr/>
        <a:lstStyle/>
        <a:p>
          <a:endParaRPr lang="en-BE" sz="1800"/>
        </a:p>
      </dgm:t>
    </dgm:pt>
    <dgm:pt modelId="{30C490FC-4496-48C1-8982-C955ABB1016C}">
      <dgm:prSet phldrT="[Text]" custT="1"/>
      <dgm:spPr/>
      <dgm:t>
        <a:bodyPr/>
        <a:lstStyle/>
        <a:p>
          <a:r>
            <a:rPr lang="en-GB" sz="4000" dirty="0"/>
            <a:t>Ευέλικτο περιβάλλον</a:t>
          </a:r>
          <a:endParaRPr lang="en-BE" sz="4000" dirty="0"/>
        </a:p>
      </dgm:t>
    </dgm:pt>
    <dgm:pt modelId="{7E45458E-5775-4475-B668-385B590EAB89}" type="parTrans" cxnId="{AE37A37B-C47A-4480-BF4E-2D492C29AC4B}">
      <dgm:prSet/>
      <dgm:spPr/>
      <dgm:t>
        <a:bodyPr/>
        <a:lstStyle/>
        <a:p>
          <a:endParaRPr lang="en-BE" sz="1800"/>
        </a:p>
      </dgm:t>
    </dgm:pt>
    <dgm:pt modelId="{92CF891A-E750-49A0-9423-D48C04E1D375}" type="sibTrans" cxnId="{AE37A37B-C47A-4480-BF4E-2D492C29AC4B}">
      <dgm:prSet/>
      <dgm:spPr/>
      <dgm:t>
        <a:bodyPr/>
        <a:lstStyle/>
        <a:p>
          <a:endParaRPr lang="en-BE" sz="1800"/>
        </a:p>
      </dgm:t>
    </dgm:pt>
    <dgm:pt modelId="{779FE1DD-B508-4025-803A-1972B979B509}">
      <dgm:prSet phldrT="[Text]" custT="1"/>
      <dgm:spPr/>
      <dgm:t>
        <a:bodyPr/>
        <a:lstStyle/>
        <a:p>
          <a:r>
            <a:rPr lang="en-GB" sz="4000" dirty="0"/>
            <a:t>L</a:t>
          </a:r>
          <a:endParaRPr lang="en-BE" sz="4000" dirty="0"/>
        </a:p>
      </dgm:t>
    </dgm:pt>
    <dgm:pt modelId="{D7004B72-4393-4FC5-880E-B2336A951940}" type="parTrans" cxnId="{827B75FC-BCAC-44EB-B8A7-48694EF69BBD}">
      <dgm:prSet/>
      <dgm:spPr/>
      <dgm:t>
        <a:bodyPr/>
        <a:lstStyle/>
        <a:p>
          <a:endParaRPr lang="en-BE" sz="1800"/>
        </a:p>
      </dgm:t>
    </dgm:pt>
    <dgm:pt modelId="{9D8E0DF8-32D2-472D-AB9B-51A1F62FAD2B}" type="sibTrans" cxnId="{827B75FC-BCAC-44EB-B8A7-48694EF69BBD}">
      <dgm:prSet/>
      <dgm:spPr/>
      <dgm:t>
        <a:bodyPr/>
        <a:lstStyle/>
        <a:p>
          <a:endParaRPr lang="en-BE" sz="1800"/>
        </a:p>
      </dgm:t>
    </dgm:pt>
    <dgm:pt modelId="{42521AD2-537E-41A9-A7E6-84C43E4163E7}">
      <dgm:prSet phldrT="[Text]" custT="1"/>
      <dgm:spPr/>
      <dgm:t>
        <a:bodyPr/>
        <a:lstStyle/>
        <a:p>
          <a:r>
            <a:rPr lang="en-GB" sz="4000" dirty="0"/>
            <a:t>Κουλτούρα μάθησης</a:t>
          </a:r>
          <a:endParaRPr lang="en-BE" sz="4000" dirty="0"/>
        </a:p>
      </dgm:t>
    </dgm:pt>
    <dgm:pt modelId="{A6540EAA-821C-4DC0-9F86-B206915A07CC}" type="parTrans" cxnId="{04253452-1357-4DD3-800E-96FDC3AF817A}">
      <dgm:prSet/>
      <dgm:spPr/>
      <dgm:t>
        <a:bodyPr/>
        <a:lstStyle/>
        <a:p>
          <a:endParaRPr lang="en-BE" sz="1800"/>
        </a:p>
      </dgm:t>
    </dgm:pt>
    <dgm:pt modelId="{32010D35-6532-432C-90B2-F01B10D0F061}" type="sibTrans" cxnId="{04253452-1357-4DD3-800E-96FDC3AF817A}">
      <dgm:prSet/>
      <dgm:spPr/>
      <dgm:t>
        <a:bodyPr/>
        <a:lstStyle/>
        <a:p>
          <a:endParaRPr lang="en-BE" sz="1800"/>
        </a:p>
      </dgm:t>
    </dgm:pt>
    <dgm:pt modelId="{1466416B-F38B-4784-8360-F5028B12B262}">
      <dgm:prSet phldrT="[Text]" custT="1"/>
      <dgm:spPr/>
      <dgm:t>
        <a:bodyPr/>
        <a:lstStyle/>
        <a:p>
          <a:r>
            <a:rPr lang="en-GB" sz="4000" dirty="0"/>
            <a:t>I</a:t>
          </a:r>
          <a:endParaRPr lang="en-BE" sz="4000" dirty="0"/>
        </a:p>
      </dgm:t>
    </dgm:pt>
    <dgm:pt modelId="{D7EBE9BB-1CCA-44A2-8D79-7F06E8684BBE}" type="parTrans" cxnId="{CC64BECE-D85F-4582-88BE-1E3AB776B70F}">
      <dgm:prSet/>
      <dgm:spPr/>
      <dgm:t>
        <a:bodyPr/>
        <a:lstStyle/>
        <a:p>
          <a:endParaRPr lang="en-BE" sz="1800"/>
        </a:p>
      </dgm:t>
    </dgm:pt>
    <dgm:pt modelId="{0E1CBEC3-1176-40AB-9D4B-64B4E13B4BB4}" type="sibTrans" cxnId="{CC64BECE-D85F-4582-88BE-1E3AB776B70F}">
      <dgm:prSet/>
      <dgm:spPr/>
      <dgm:t>
        <a:bodyPr/>
        <a:lstStyle/>
        <a:p>
          <a:endParaRPr lang="en-BE" sz="1800"/>
        </a:p>
      </dgm:t>
    </dgm:pt>
    <dgm:pt modelId="{EE9F4B90-0337-4406-A353-E75E1584F0BC}">
      <dgm:prSet phldrT="[Text]" custT="1"/>
      <dgm:spPr/>
      <dgm:t>
        <a:bodyPr/>
        <a:lstStyle/>
        <a:p>
          <a:r>
            <a:rPr lang="en-GB" sz="4000" dirty="0"/>
            <a:t>Επαγγελματίας εκπαιδευτικός</a:t>
          </a:r>
          <a:endParaRPr lang="en-BE" sz="4000" dirty="0"/>
        </a:p>
      </dgm:t>
    </dgm:pt>
    <dgm:pt modelId="{B04D50DE-AEC8-4B4E-86DA-243438654D5C}" type="parTrans" cxnId="{9BE757FD-9744-4E81-A3FF-57F09BCC3CA7}">
      <dgm:prSet/>
      <dgm:spPr/>
      <dgm:t>
        <a:bodyPr/>
        <a:lstStyle/>
        <a:p>
          <a:endParaRPr lang="en-BE" sz="1800"/>
        </a:p>
      </dgm:t>
    </dgm:pt>
    <dgm:pt modelId="{FF5870DA-8930-4378-AB25-9218B7D8B362}" type="sibTrans" cxnId="{9BE757FD-9744-4E81-A3FF-57F09BCC3CA7}">
      <dgm:prSet/>
      <dgm:spPr/>
      <dgm:t>
        <a:bodyPr/>
        <a:lstStyle/>
        <a:p>
          <a:endParaRPr lang="en-BE" sz="1800"/>
        </a:p>
      </dgm:t>
    </dgm:pt>
    <dgm:pt modelId="{E8C657A9-9C9D-484B-A56A-FEA39856E6A5}">
      <dgm:prSet phldrT="[Text]" custT="1"/>
      <dgm:spPr/>
      <dgm:t>
        <a:bodyPr/>
        <a:lstStyle/>
        <a:p>
          <a:r>
            <a:rPr lang="en-GB" sz="4000" dirty="0"/>
            <a:t>P</a:t>
          </a:r>
          <a:endParaRPr lang="en-BE" sz="4000" dirty="0"/>
        </a:p>
      </dgm:t>
    </dgm:pt>
    <dgm:pt modelId="{C6896B5C-0D33-4839-BC84-FBC929292A0F}" type="parTrans" cxnId="{F25BD233-33E5-45BD-9E14-4364DD7AF7C4}">
      <dgm:prSet/>
      <dgm:spPr/>
      <dgm:t>
        <a:bodyPr/>
        <a:lstStyle/>
        <a:p>
          <a:endParaRPr lang="en-BE" sz="1800"/>
        </a:p>
      </dgm:t>
    </dgm:pt>
    <dgm:pt modelId="{A67E76F0-8AC0-46EE-ACBF-CC1A92096C7B}" type="sibTrans" cxnId="{F25BD233-33E5-45BD-9E14-4364DD7AF7C4}">
      <dgm:prSet/>
      <dgm:spPr/>
      <dgm:t>
        <a:bodyPr/>
        <a:lstStyle/>
        <a:p>
          <a:endParaRPr lang="en-BE" sz="1800"/>
        </a:p>
      </dgm:t>
    </dgm:pt>
    <dgm:pt modelId="{E02A559E-A7F3-497C-88DD-019D1E184C41}">
      <dgm:prSet custT="1"/>
      <dgm:spPr/>
      <dgm:t>
        <a:bodyPr/>
        <a:lstStyle/>
        <a:p>
          <a:r>
            <a:rPr lang="en-GB" sz="4000" dirty="0"/>
            <a:t>Σκόπιμο περιεχόμενο</a:t>
          </a:r>
          <a:endParaRPr lang="en-BE" sz="4000" dirty="0"/>
        </a:p>
      </dgm:t>
    </dgm:pt>
    <dgm:pt modelId="{2A083F4B-913A-42C2-8797-BE3C1D1C125C}" type="parTrans" cxnId="{076CDFD5-AA1C-4EAA-9DF8-F54D6E3E4C99}">
      <dgm:prSet/>
      <dgm:spPr/>
      <dgm:t>
        <a:bodyPr/>
        <a:lstStyle/>
        <a:p>
          <a:endParaRPr lang="en-BE" sz="1800"/>
        </a:p>
      </dgm:t>
    </dgm:pt>
    <dgm:pt modelId="{0037C38B-D4B1-4822-9096-AADA0CAFF1D9}" type="sibTrans" cxnId="{076CDFD5-AA1C-4EAA-9DF8-F54D6E3E4C99}">
      <dgm:prSet/>
      <dgm:spPr/>
      <dgm:t>
        <a:bodyPr/>
        <a:lstStyle/>
        <a:p>
          <a:endParaRPr lang="en-BE" sz="1800"/>
        </a:p>
      </dgm:t>
    </dgm:pt>
    <dgm:pt modelId="{A6B3EA5B-D952-4AAB-ADBE-8CB1A1AF6E40}" type="pres">
      <dgm:prSet presAssocID="{105F6AA2-69A7-47E5-8E8F-0EC396C107F7}" presName="linearFlow" presStyleCnt="0">
        <dgm:presLayoutVars>
          <dgm:dir/>
          <dgm:animLvl val="lvl"/>
          <dgm:resizeHandles val="exact"/>
        </dgm:presLayoutVars>
      </dgm:prSet>
      <dgm:spPr/>
    </dgm:pt>
    <dgm:pt modelId="{EA3F439E-BEAE-4A8C-A7FF-36884B8AE110}" type="pres">
      <dgm:prSet presAssocID="{46AABA8D-6B41-47D6-8A6A-7A4B186943E1}" presName="composite" presStyleCnt="0"/>
      <dgm:spPr/>
    </dgm:pt>
    <dgm:pt modelId="{5667EFFE-C5C8-4EFA-B540-2DA773F019EC}" type="pres">
      <dgm:prSet presAssocID="{46AABA8D-6B41-47D6-8A6A-7A4B186943E1}" presName="parentText" presStyleLbl="alignNode1" presStyleIdx="0" presStyleCnt="4">
        <dgm:presLayoutVars>
          <dgm:chMax val="1"/>
          <dgm:bulletEnabled val="1"/>
        </dgm:presLayoutVars>
      </dgm:prSet>
      <dgm:spPr/>
    </dgm:pt>
    <dgm:pt modelId="{B711FE99-5ED6-4463-8742-3A164A828F57}" type="pres">
      <dgm:prSet presAssocID="{46AABA8D-6B41-47D6-8A6A-7A4B186943E1}" presName="descendantText" presStyleLbl="alignAcc1" presStyleIdx="0" presStyleCnt="4">
        <dgm:presLayoutVars>
          <dgm:bulletEnabled val="1"/>
        </dgm:presLayoutVars>
      </dgm:prSet>
      <dgm:spPr/>
    </dgm:pt>
    <dgm:pt modelId="{76925951-E42A-4A01-A702-2F230A0E0744}" type="pres">
      <dgm:prSet presAssocID="{015B5218-DBD2-43DC-BD73-5C70D1B70098}" presName="sp" presStyleCnt="0"/>
      <dgm:spPr/>
    </dgm:pt>
    <dgm:pt modelId="{C2695E4E-D11C-49CA-B322-1F252065CAAE}" type="pres">
      <dgm:prSet presAssocID="{779FE1DD-B508-4025-803A-1972B979B509}" presName="composite" presStyleCnt="0"/>
      <dgm:spPr/>
    </dgm:pt>
    <dgm:pt modelId="{F389B3B7-AF8F-4AFB-80BD-E402045DF719}" type="pres">
      <dgm:prSet presAssocID="{779FE1DD-B508-4025-803A-1972B979B509}" presName="parentText" presStyleLbl="alignNode1" presStyleIdx="1" presStyleCnt="4">
        <dgm:presLayoutVars>
          <dgm:chMax val="1"/>
          <dgm:bulletEnabled val="1"/>
        </dgm:presLayoutVars>
      </dgm:prSet>
      <dgm:spPr/>
    </dgm:pt>
    <dgm:pt modelId="{143D9294-817B-4F41-A962-26A786B33DE6}" type="pres">
      <dgm:prSet presAssocID="{779FE1DD-B508-4025-803A-1972B979B509}" presName="descendantText" presStyleLbl="alignAcc1" presStyleIdx="1" presStyleCnt="4">
        <dgm:presLayoutVars>
          <dgm:bulletEnabled val="1"/>
        </dgm:presLayoutVars>
      </dgm:prSet>
      <dgm:spPr/>
    </dgm:pt>
    <dgm:pt modelId="{8E17B6F0-4691-408E-BD38-C0199E724B96}" type="pres">
      <dgm:prSet presAssocID="{9D8E0DF8-32D2-472D-AB9B-51A1F62FAD2B}" presName="sp" presStyleCnt="0"/>
      <dgm:spPr/>
    </dgm:pt>
    <dgm:pt modelId="{934FB425-83E2-4271-AF75-88BC07F3ECD5}" type="pres">
      <dgm:prSet presAssocID="{1466416B-F38B-4784-8360-F5028B12B262}" presName="composite" presStyleCnt="0"/>
      <dgm:spPr/>
    </dgm:pt>
    <dgm:pt modelId="{CF0EF838-F237-428E-ACE2-8ABB2598B189}" type="pres">
      <dgm:prSet presAssocID="{1466416B-F38B-4784-8360-F5028B12B262}" presName="parentText" presStyleLbl="alignNode1" presStyleIdx="2" presStyleCnt="4">
        <dgm:presLayoutVars>
          <dgm:chMax val="1"/>
          <dgm:bulletEnabled val="1"/>
        </dgm:presLayoutVars>
      </dgm:prSet>
      <dgm:spPr/>
    </dgm:pt>
    <dgm:pt modelId="{54C7222A-10C5-4B28-96FA-9220B86410A2}" type="pres">
      <dgm:prSet presAssocID="{1466416B-F38B-4784-8360-F5028B12B262}" presName="descendantText" presStyleLbl="alignAcc1" presStyleIdx="2" presStyleCnt="4">
        <dgm:presLayoutVars>
          <dgm:bulletEnabled val="1"/>
        </dgm:presLayoutVars>
      </dgm:prSet>
      <dgm:spPr/>
    </dgm:pt>
    <dgm:pt modelId="{E5910D66-E72D-414C-A325-EA4718DE6139}" type="pres">
      <dgm:prSet presAssocID="{0E1CBEC3-1176-40AB-9D4B-64B4E13B4BB4}" presName="sp" presStyleCnt="0"/>
      <dgm:spPr/>
    </dgm:pt>
    <dgm:pt modelId="{92F5810F-E864-47BF-82DC-B1DEC0544551}" type="pres">
      <dgm:prSet presAssocID="{E8C657A9-9C9D-484B-A56A-FEA39856E6A5}" presName="composite" presStyleCnt="0"/>
      <dgm:spPr/>
    </dgm:pt>
    <dgm:pt modelId="{E80AD62A-D9D3-483B-AF02-5106F105FA33}" type="pres">
      <dgm:prSet presAssocID="{E8C657A9-9C9D-484B-A56A-FEA39856E6A5}" presName="parentText" presStyleLbl="alignNode1" presStyleIdx="3" presStyleCnt="4">
        <dgm:presLayoutVars>
          <dgm:chMax val="1"/>
          <dgm:bulletEnabled val="1"/>
        </dgm:presLayoutVars>
      </dgm:prSet>
      <dgm:spPr/>
    </dgm:pt>
    <dgm:pt modelId="{89E16602-3CD6-45FB-B291-273EDD929EC7}" type="pres">
      <dgm:prSet presAssocID="{E8C657A9-9C9D-484B-A56A-FEA39856E6A5}" presName="descendantText" presStyleLbl="alignAcc1" presStyleIdx="3" presStyleCnt="4">
        <dgm:presLayoutVars>
          <dgm:bulletEnabled val="1"/>
        </dgm:presLayoutVars>
      </dgm:prSet>
      <dgm:spPr/>
    </dgm:pt>
  </dgm:ptLst>
  <dgm:cxnLst>
    <dgm:cxn modelId="{6FECD106-09EB-4E65-B82F-D1EE4A2ABD1A}" type="presOf" srcId="{105F6AA2-69A7-47E5-8E8F-0EC396C107F7}" destId="{A6B3EA5B-D952-4AAB-ADBE-8CB1A1AF6E40}" srcOrd="0" destOrd="0" presId="urn:microsoft.com/office/officeart/2005/8/layout/chevron2"/>
    <dgm:cxn modelId="{30C3BB0F-30FD-473A-AF63-A4D6ED461FF1}" type="presOf" srcId="{779FE1DD-B508-4025-803A-1972B979B509}" destId="{F389B3B7-AF8F-4AFB-80BD-E402045DF719}" srcOrd="0" destOrd="0" presId="urn:microsoft.com/office/officeart/2005/8/layout/chevron2"/>
    <dgm:cxn modelId="{5741DB25-46BB-46F6-BC83-7CDA96A861BE}" type="presOf" srcId="{30C490FC-4496-48C1-8982-C955ABB1016C}" destId="{B711FE99-5ED6-4463-8742-3A164A828F57}" srcOrd="0" destOrd="0" presId="urn:microsoft.com/office/officeart/2005/8/layout/chevron2"/>
    <dgm:cxn modelId="{5BA42D26-C806-4878-ACD6-6C8E7C0A1C4A}" type="presOf" srcId="{1466416B-F38B-4784-8360-F5028B12B262}" destId="{CF0EF838-F237-428E-ACE2-8ABB2598B189}" srcOrd="0" destOrd="0" presId="urn:microsoft.com/office/officeart/2005/8/layout/chevron2"/>
    <dgm:cxn modelId="{F25BD233-33E5-45BD-9E14-4364DD7AF7C4}" srcId="{105F6AA2-69A7-47E5-8E8F-0EC396C107F7}" destId="{E8C657A9-9C9D-484B-A56A-FEA39856E6A5}" srcOrd="3" destOrd="0" parTransId="{C6896B5C-0D33-4839-BC84-FBC929292A0F}" sibTransId="{A67E76F0-8AC0-46EE-ACBF-CC1A92096C7B}"/>
    <dgm:cxn modelId="{6F2BA463-0BD7-4024-AB29-15AC2BD6871F}" type="presOf" srcId="{EE9F4B90-0337-4406-A353-E75E1584F0BC}" destId="{89E16602-3CD6-45FB-B291-273EDD929EC7}" srcOrd="0" destOrd="0" presId="urn:microsoft.com/office/officeart/2005/8/layout/chevron2"/>
    <dgm:cxn modelId="{594D3D48-55EC-4886-A612-F8A1F8A7BAD9}" type="presOf" srcId="{E8C657A9-9C9D-484B-A56A-FEA39856E6A5}" destId="{E80AD62A-D9D3-483B-AF02-5106F105FA33}" srcOrd="0" destOrd="0" presId="urn:microsoft.com/office/officeart/2005/8/layout/chevron2"/>
    <dgm:cxn modelId="{3A197A71-55BC-47A4-B12E-AAF9FA8D60B2}" type="presOf" srcId="{46AABA8D-6B41-47D6-8A6A-7A4B186943E1}" destId="{5667EFFE-C5C8-4EFA-B540-2DA773F019EC}" srcOrd="0" destOrd="0" presId="urn:microsoft.com/office/officeart/2005/8/layout/chevron2"/>
    <dgm:cxn modelId="{04253452-1357-4DD3-800E-96FDC3AF817A}" srcId="{779FE1DD-B508-4025-803A-1972B979B509}" destId="{42521AD2-537E-41A9-A7E6-84C43E4163E7}" srcOrd="0" destOrd="0" parTransId="{A6540EAA-821C-4DC0-9F86-B206915A07CC}" sibTransId="{32010D35-6532-432C-90B2-F01B10D0F061}"/>
    <dgm:cxn modelId="{B4BC0774-429B-4356-856A-FAF9D49D6BA0}" type="presOf" srcId="{42521AD2-537E-41A9-A7E6-84C43E4163E7}" destId="{143D9294-817B-4F41-A962-26A786B33DE6}" srcOrd="0" destOrd="0" presId="urn:microsoft.com/office/officeart/2005/8/layout/chevron2"/>
    <dgm:cxn modelId="{AE37A37B-C47A-4480-BF4E-2D492C29AC4B}" srcId="{46AABA8D-6B41-47D6-8A6A-7A4B186943E1}" destId="{30C490FC-4496-48C1-8982-C955ABB1016C}" srcOrd="0" destOrd="0" parTransId="{7E45458E-5775-4475-B668-385B590EAB89}" sibTransId="{92CF891A-E750-49A0-9423-D48C04E1D375}"/>
    <dgm:cxn modelId="{CC64BECE-D85F-4582-88BE-1E3AB776B70F}" srcId="{105F6AA2-69A7-47E5-8E8F-0EC396C107F7}" destId="{1466416B-F38B-4784-8360-F5028B12B262}" srcOrd="2" destOrd="0" parTransId="{D7EBE9BB-1CCA-44A2-8D79-7F06E8684BBE}" sibTransId="{0E1CBEC3-1176-40AB-9D4B-64B4E13B4BB4}"/>
    <dgm:cxn modelId="{076CDFD5-AA1C-4EAA-9DF8-F54D6E3E4C99}" srcId="{1466416B-F38B-4784-8360-F5028B12B262}" destId="{E02A559E-A7F3-497C-88DD-019D1E184C41}" srcOrd="0" destOrd="0" parTransId="{2A083F4B-913A-42C2-8797-BE3C1D1C125C}" sibTransId="{0037C38B-D4B1-4822-9096-AADA0CAFF1D9}"/>
    <dgm:cxn modelId="{001611DE-6191-4CEE-95E6-D9EFCE7723BF}" type="presOf" srcId="{E02A559E-A7F3-497C-88DD-019D1E184C41}" destId="{54C7222A-10C5-4B28-96FA-9220B86410A2}" srcOrd="0" destOrd="0" presId="urn:microsoft.com/office/officeart/2005/8/layout/chevron2"/>
    <dgm:cxn modelId="{38AD2BF3-B981-4A2B-A7A4-1C5A2041537A}" srcId="{105F6AA2-69A7-47E5-8E8F-0EC396C107F7}" destId="{46AABA8D-6B41-47D6-8A6A-7A4B186943E1}" srcOrd="0" destOrd="0" parTransId="{D4A928D3-9E62-4979-9C40-57CBF238B530}" sibTransId="{015B5218-DBD2-43DC-BD73-5C70D1B70098}"/>
    <dgm:cxn modelId="{827B75FC-BCAC-44EB-B8A7-48694EF69BBD}" srcId="{105F6AA2-69A7-47E5-8E8F-0EC396C107F7}" destId="{779FE1DD-B508-4025-803A-1972B979B509}" srcOrd="1" destOrd="0" parTransId="{D7004B72-4393-4FC5-880E-B2336A951940}" sibTransId="{9D8E0DF8-32D2-472D-AB9B-51A1F62FAD2B}"/>
    <dgm:cxn modelId="{9BE757FD-9744-4E81-A3FF-57F09BCC3CA7}" srcId="{E8C657A9-9C9D-484B-A56A-FEA39856E6A5}" destId="{EE9F4B90-0337-4406-A353-E75E1584F0BC}" srcOrd="0" destOrd="0" parTransId="{B04D50DE-AEC8-4B4E-86DA-243438654D5C}" sibTransId="{FF5870DA-8930-4378-AB25-9218B7D8B362}"/>
    <dgm:cxn modelId="{3A7BBEF6-5930-4836-99D9-5A42A655D7D8}" type="presParOf" srcId="{A6B3EA5B-D952-4AAB-ADBE-8CB1A1AF6E40}" destId="{EA3F439E-BEAE-4A8C-A7FF-36884B8AE110}" srcOrd="0" destOrd="0" presId="urn:microsoft.com/office/officeart/2005/8/layout/chevron2"/>
    <dgm:cxn modelId="{A923A4D9-66C4-4D53-A651-8DD952A7A971}" type="presParOf" srcId="{EA3F439E-BEAE-4A8C-A7FF-36884B8AE110}" destId="{5667EFFE-C5C8-4EFA-B540-2DA773F019EC}" srcOrd="0" destOrd="0" presId="urn:microsoft.com/office/officeart/2005/8/layout/chevron2"/>
    <dgm:cxn modelId="{BE2F8904-9C5C-4CCB-8C2A-D2FB263E28BA}" type="presParOf" srcId="{EA3F439E-BEAE-4A8C-A7FF-36884B8AE110}" destId="{B711FE99-5ED6-4463-8742-3A164A828F57}" srcOrd="1" destOrd="0" presId="urn:microsoft.com/office/officeart/2005/8/layout/chevron2"/>
    <dgm:cxn modelId="{8B78795C-E982-42C8-ACFE-7AA4350136FE}" type="presParOf" srcId="{A6B3EA5B-D952-4AAB-ADBE-8CB1A1AF6E40}" destId="{76925951-E42A-4A01-A702-2F230A0E0744}" srcOrd="1" destOrd="0" presId="urn:microsoft.com/office/officeart/2005/8/layout/chevron2"/>
    <dgm:cxn modelId="{1F89BC75-E1A5-4EC5-8680-61A55D361A8C}" type="presParOf" srcId="{A6B3EA5B-D952-4AAB-ADBE-8CB1A1AF6E40}" destId="{C2695E4E-D11C-49CA-B322-1F252065CAAE}" srcOrd="2" destOrd="0" presId="urn:microsoft.com/office/officeart/2005/8/layout/chevron2"/>
    <dgm:cxn modelId="{90CFA7F0-61AF-40E4-9CD5-15BC0BF0D2E1}" type="presParOf" srcId="{C2695E4E-D11C-49CA-B322-1F252065CAAE}" destId="{F389B3B7-AF8F-4AFB-80BD-E402045DF719}" srcOrd="0" destOrd="0" presId="urn:microsoft.com/office/officeart/2005/8/layout/chevron2"/>
    <dgm:cxn modelId="{C063EB9C-0A19-4324-BDF9-CBF927F32950}" type="presParOf" srcId="{C2695E4E-D11C-49CA-B322-1F252065CAAE}" destId="{143D9294-817B-4F41-A962-26A786B33DE6}" srcOrd="1" destOrd="0" presId="urn:microsoft.com/office/officeart/2005/8/layout/chevron2"/>
    <dgm:cxn modelId="{F901C88E-772A-4F93-97FD-004782D24526}" type="presParOf" srcId="{A6B3EA5B-D952-4AAB-ADBE-8CB1A1AF6E40}" destId="{8E17B6F0-4691-408E-BD38-C0199E724B96}" srcOrd="3" destOrd="0" presId="urn:microsoft.com/office/officeart/2005/8/layout/chevron2"/>
    <dgm:cxn modelId="{5896CD71-4159-479A-8316-10E855FE26AC}" type="presParOf" srcId="{A6B3EA5B-D952-4AAB-ADBE-8CB1A1AF6E40}" destId="{934FB425-83E2-4271-AF75-88BC07F3ECD5}" srcOrd="4" destOrd="0" presId="urn:microsoft.com/office/officeart/2005/8/layout/chevron2"/>
    <dgm:cxn modelId="{F594B171-EA6C-4238-A1AC-9F6C259A9A22}" type="presParOf" srcId="{934FB425-83E2-4271-AF75-88BC07F3ECD5}" destId="{CF0EF838-F237-428E-ACE2-8ABB2598B189}" srcOrd="0" destOrd="0" presId="urn:microsoft.com/office/officeart/2005/8/layout/chevron2"/>
    <dgm:cxn modelId="{4A4F301C-16F8-433B-9739-0A2E0D2CF38D}" type="presParOf" srcId="{934FB425-83E2-4271-AF75-88BC07F3ECD5}" destId="{54C7222A-10C5-4B28-96FA-9220B86410A2}" srcOrd="1" destOrd="0" presId="urn:microsoft.com/office/officeart/2005/8/layout/chevron2"/>
    <dgm:cxn modelId="{D78F9664-F97F-4EE0-AF14-62D5A803ECBA}" type="presParOf" srcId="{A6B3EA5B-D952-4AAB-ADBE-8CB1A1AF6E40}" destId="{E5910D66-E72D-414C-A325-EA4718DE6139}" srcOrd="5" destOrd="0" presId="urn:microsoft.com/office/officeart/2005/8/layout/chevron2"/>
    <dgm:cxn modelId="{2A44EA17-DE20-47B8-A56F-DA9D004FAA61}" type="presParOf" srcId="{A6B3EA5B-D952-4AAB-ADBE-8CB1A1AF6E40}" destId="{92F5810F-E864-47BF-82DC-B1DEC0544551}" srcOrd="6" destOrd="0" presId="urn:microsoft.com/office/officeart/2005/8/layout/chevron2"/>
    <dgm:cxn modelId="{DB709CB7-B96D-4582-B7A4-820FEDD54D5C}" type="presParOf" srcId="{92F5810F-E864-47BF-82DC-B1DEC0544551}" destId="{E80AD62A-D9D3-483B-AF02-5106F105FA33}" srcOrd="0" destOrd="0" presId="urn:microsoft.com/office/officeart/2005/8/layout/chevron2"/>
    <dgm:cxn modelId="{860C8ADA-68A2-4BC7-8A22-88BDF50B4500}" type="presParOf" srcId="{92F5810F-E864-47BF-82DC-B1DEC0544551}" destId="{89E16602-3CD6-45FB-B291-273EDD929EC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43D67-A841-4852-A23A-523D6E70F52B}" type="doc">
      <dgm:prSet loTypeId="urn:microsoft.com/office/officeart/2011/layout/TabList" loCatId="list" qsTypeId="urn:microsoft.com/office/officeart/2005/8/quickstyle/3d4" qsCatId="3D" csTypeId="urn:microsoft.com/office/officeart/2005/8/colors/accent6_2" csCatId="accent6" phldr="1"/>
      <dgm:spPr/>
      <dgm:t>
        <a:bodyPr/>
        <a:lstStyle/>
        <a:p>
          <a:endParaRPr lang="en-BE"/>
        </a:p>
      </dgm:t>
    </dgm:pt>
    <dgm:pt modelId="{23F47910-23DA-40E1-809A-508405C09240}">
      <dgm:prSet phldrT="[Text]" custT="1"/>
      <dgm:spPr/>
      <dgm:t>
        <a:bodyPr/>
        <a:lstStyle/>
        <a:p>
          <a:r>
            <a:rPr lang="en-GB" sz="3200" dirty="0"/>
            <a:t>F</a:t>
          </a:r>
          <a:endParaRPr lang="en-BE" sz="3200" dirty="0"/>
        </a:p>
      </dgm:t>
    </dgm:pt>
    <dgm:pt modelId="{8FD70A62-D920-438B-A61A-7934B866ED5B}" type="parTrans" cxnId="{E2452482-B4C5-407F-BFEE-8EBF24A1707E}">
      <dgm:prSet/>
      <dgm:spPr/>
      <dgm:t>
        <a:bodyPr/>
        <a:lstStyle/>
        <a:p>
          <a:endParaRPr lang="en-BE" sz="1400"/>
        </a:p>
      </dgm:t>
    </dgm:pt>
    <dgm:pt modelId="{9F9B4046-BF65-4651-8B92-FC3E552D177F}" type="sibTrans" cxnId="{E2452482-B4C5-407F-BFEE-8EBF24A1707E}">
      <dgm:prSet/>
      <dgm:spPr/>
      <dgm:t>
        <a:bodyPr/>
        <a:lstStyle/>
        <a:p>
          <a:endParaRPr lang="en-BE" sz="1400"/>
        </a:p>
      </dgm:t>
    </dgm:pt>
    <dgm:pt modelId="{A908CED0-2A14-46B6-B256-563DCB1DF6F4}">
      <dgm:prSet phldrT="[Text]" custT="1"/>
      <dgm:spPr/>
      <dgm:t>
        <a:bodyPr/>
        <a:lstStyle/>
        <a:p>
          <a:r>
            <a:rPr lang="en-GB" sz="3200" dirty="0"/>
            <a:t>Ευέλικτο περιβάλλον</a:t>
          </a:r>
          <a:endParaRPr lang="en-BE" sz="3200" dirty="0"/>
        </a:p>
      </dgm:t>
    </dgm:pt>
    <dgm:pt modelId="{B4227C4A-CFC5-4054-8FEC-EC9479316054}" type="parTrans" cxnId="{7200208C-9C16-4EE1-A12D-10D95E74BE34}">
      <dgm:prSet/>
      <dgm:spPr/>
      <dgm:t>
        <a:bodyPr/>
        <a:lstStyle/>
        <a:p>
          <a:endParaRPr lang="en-BE" sz="1400"/>
        </a:p>
      </dgm:t>
    </dgm:pt>
    <dgm:pt modelId="{BAFB2F14-AC51-4937-9C90-BFA5E0FB607E}" type="sibTrans" cxnId="{7200208C-9C16-4EE1-A12D-10D95E74BE34}">
      <dgm:prSet/>
      <dgm:spPr/>
      <dgm:t>
        <a:bodyPr/>
        <a:lstStyle/>
        <a:p>
          <a:endParaRPr lang="en-BE" sz="1400"/>
        </a:p>
      </dgm:t>
    </dgm:pt>
    <dgm:pt modelId="{01EB7011-3ECA-4229-BF27-E30897C11B6C}">
      <dgm:prSet phldrT="[Text]" custT="1"/>
      <dgm:spPr/>
      <dgm:t>
        <a:bodyPr/>
        <a:lstStyle/>
        <a:p>
          <a:r>
            <a:rPr lang="el-GR" sz="2000" dirty="0"/>
            <a:t>Επιτρέψτε</a:t>
          </a:r>
          <a:r>
            <a:rPr lang="en-GB" sz="2000" dirty="0"/>
            <a:t> στους μαθητές να αλληλεπιδρούν και να προβληματίζονται σχετικά με τις μαθησιακές τους ανάγκες</a:t>
          </a:r>
          <a:endParaRPr lang="en-BE" sz="2000" dirty="0"/>
        </a:p>
      </dgm:t>
    </dgm:pt>
    <dgm:pt modelId="{D2B8E07C-4CBD-45B6-B849-CBF437DEE210}" type="parTrans" cxnId="{CF53783C-B2FA-48AA-921F-4257DEAFB6D5}">
      <dgm:prSet/>
      <dgm:spPr/>
      <dgm:t>
        <a:bodyPr/>
        <a:lstStyle/>
        <a:p>
          <a:endParaRPr lang="en-BE" sz="1400"/>
        </a:p>
      </dgm:t>
    </dgm:pt>
    <dgm:pt modelId="{92B51DAD-57AB-4168-9869-5D4DEE81D904}" type="sibTrans" cxnId="{CF53783C-B2FA-48AA-921F-4257DEAFB6D5}">
      <dgm:prSet/>
      <dgm:spPr/>
      <dgm:t>
        <a:bodyPr/>
        <a:lstStyle/>
        <a:p>
          <a:endParaRPr lang="en-BE" sz="1400"/>
        </a:p>
      </dgm:t>
    </dgm:pt>
    <dgm:pt modelId="{A9D470EB-CDE4-4871-A69D-3D10FBC71941}">
      <dgm:prSet phldrT="[Text]" custT="1"/>
      <dgm:spPr/>
      <dgm:t>
        <a:bodyPr/>
        <a:lstStyle/>
        <a:p>
          <a:r>
            <a:rPr lang="en-GB" sz="3200" dirty="0"/>
            <a:t>L</a:t>
          </a:r>
          <a:endParaRPr lang="en-BE" sz="3200" dirty="0"/>
        </a:p>
      </dgm:t>
    </dgm:pt>
    <dgm:pt modelId="{AA506643-3596-4294-9ACE-B8BDA8F90FDF}" type="parTrans" cxnId="{F51A772B-B3B7-4006-9032-1BF0C905E3AE}">
      <dgm:prSet/>
      <dgm:spPr/>
      <dgm:t>
        <a:bodyPr/>
        <a:lstStyle/>
        <a:p>
          <a:endParaRPr lang="en-BE" sz="1400"/>
        </a:p>
      </dgm:t>
    </dgm:pt>
    <dgm:pt modelId="{3DF407A6-5D8D-4FEA-B9BB-F36A40DC1FC5}" type="sibTrans" cxnId="{F51A772B-B3B7-4006-9032-1BF0C905E3AE}">
      <dgm:prSet/>
      <dgm:spPr/>
      <dgm:t>
        <a:bodyPr/>
        <a:lstStyle/>
        <a:p>
          <a:endParaRPr lang="en-BE" sz="1400"/>
        </a:p>
      </dgm:t>
    </dgm:pt>
    <dgm:pt modelId="{2EE70E0F-D2F9-4A1D-B0BD-2017B61384CC}">
      <dgm:prSet phldrT="[Text]" custT="1"/>
      <dgm:spPr/>
      <dgm:t>
        <a:bodyPr/>
        <a:lstStyle/>
        <a:p>
          <a:r>
            <a:rPr lang="en-GB" sz="3200" dirty="0"/>
            <a:t>Κουλτούρα μάθησης</a:t>
          </a:r>
          <a:endParaRPr lang="en-BE" sz="3200" dirty="0"/>
        </a:p>
      </dgm:t>
    </dgm:pt>
    <dgm:pt modelId="{A2B60BC7-5A2D-44B6-A748-C21C09514A51}" type="parTrans" cxnId="{1AE51829-DDED-4A97-A14F-9FEF4C60A2F5}">
      <dgm:prSet/>
      <dgm:spPr/>
      <dgm:t>
        <a:bodyPr/>
        <a:lstStyle/>
        <a:p>
          <a:endParaRPr lang="en-BE" sz="1400"/>
        </a:p>
      </dgm:t>
    </dgm:pt>
    <dgm:pt modelId="{032251A7-DAC0-42BB-9D64-5EE75C7953BE}" type="sibTrans" cxnId="{1AE51829-DDED-4A97-A14F-9FEF4C60A2F5}">
      <dgm:prSet/>
      <dgm:spPr/>
      <dgm:t>
        <a:bodyPr/>
        <a:lstStyle/>
        <a:p>
          <a:endParaRPr lang="en-BE" sz="1400"/>
        </a:p>
      </dgm:t>
    </dgm:pt>
    <dgm:pt modelId="{BDD19DE0-E95C-4A68-AE52-16E9516C7C1C}">
      <dgm:prSet phldrT="[Text]" custT="1"/>
      <dgm:spPr/>
      <dgm:t>
        <a:bodyPr/>
        <a:lstStyle/>
        <a:p>
          <a:r>
            <a:rPr lang="en-GB" sz="2000" dirty="0"/>
            <a:t>Δώστε στους μαθητές την ευκαιρία να συμμετέχουν σε δραστηριότητες χωρίς ο δάσκαλος να είναι το επίκεντρο της μάθησης</a:t>
          </a:r>
          <a:endParaRPr lang="en-BE" sz="2000" dirty="0"/>
        </a:p>
      </dgm:t>
    </dgm:pt>
    <dgm:pt modelId="{F2301902-5E63-4A2D-91EB-881AD88330DC}" type="parTrans" cxnId="{5E7D8E2C-FC7D-466B-92D9-10BBB41A9A76}">
      <dgm:prSet/>
      <dgm:spPr/>
      <dgm:t>
        <a:bodyPr/>
        <a:lstStyle/>
        <a:p>
          <a:endParaRPr lang="en-BE" sz="1400"/>
        </a:p>
      </dgm:t>
    </dgm:pt>
    <dgm:pt modelId="{54E08BF5-B300-447D-99E6-B388F76677A4}" type="sibTrans" cxnId="{5E7D8E2C-FC7D-466B-92D9-10BBB41A9A76}">
      <dgm:prSet/>
      <dgm:spPr/>
      <dgm:t>
        <a:bodyPr/>
        <a:lstStyle/>
        <a:p>
          <a:endParaRPr lang="en-BE" sz="1400"/>
        </a:p>
      </dgm:t>
    </dgm:pt>
    <dgm:pt modelId="{6FA10A32-66E9-40F9-87A2-615B831326FD}">
      <dgm:prSet phldrT="[Text]" custT="1"/>
      <dgm:spPr/>
      <dgm:t>
        <a:bodyPr/>
        <a:lstStyle/>
        <a:p>
          <a:r>
            <a:rPr lang="en-GB" sz="3200" dirty="0"/>
            <a:t>I</a:t>
          </a:r>
          <a:endParaRPr lang="en-BE" sz="3200" dirty="0"/>
        </a:p>
      </dgm:t>
    </dgm:pt>
    <dgm:pt modelId="{F84BC4F7-0BDA-45DA-B389-2344682454FD}" type="parTrans" cxnId="{BB009A5D-A254-4F0A-8971-0EA2AF31219C}">
      <dgm:prSet/>
      <dgm:spPr/>
      <dgm:t>
        <a:bodyPr/>
        <a:lstStyle/>
        <a:p>
          <a:endParaRPr lang="en-BE" sz="1400"/>
        </a:p>
      </dgm:t>
    </dgm:pt>
    <dgm:pt modelId="{B3FA98E2-D935-4713-A482-8D202C76C1AD}" type="sibTrans" cxnId="{BB009A5D-A254-4F0A-8971-0EA2AF31219C}">
      <dgm:prSet/>
      <dgm:spPr/>
      <dgm:t>
        <a:bodyPr/>
        <a:lstStyle/>
        <a:p>
          <a:endParaRPr lang="en-BE" sz="1400"/>
        </a:p>
      </dgm:t>
    </dgm:pt>
    <dgm:pt modelId="{F949942F-E20E-4600-B976-1702BEAAD0DE}">
      <dgm:prSet phldrT="[Text]" custT="1"/>
      <dgm:spPr/>
      <dgm:t>
        <a:bodyPr/>
        <a:lstStyle/>
        <a:p>
          <a:r>
            <a:rPr lang="en-GB" sz="3200" dirty="0"/>
            <a:t>Σκόπιμο περιεχόμενο</a:t>
          </a:r>
          <a:endParaRPr lang="en-BE" sz="3200" dirty="0"/>
        </a:p>
      </dgm:t>
    </dgm:pt>
    <dgm:pt modelId="{BC7DF59D-4BDC-47F0-9BF8-7E101EC79AC5}" type="parTrans" cxnId="{93164B7A-3C4A-41B3-BEA6-80239280E4A1}">
      <dgm:prSet/>
      <dgm:spPr/>
      <dgm:t>
        <a:bodyPr/>
        <a:lstStyle/>
        <a:p>
          <a:endParaRPr lang="en-BE" sz="1400"/>
        </a:p>
      </dgm:t>
    </dgm:pt>
    <dgm:pt modelId="{BF1A747C-B2D0-4AD3-98C3-3B6754EA65F3}" type="sibTrans" cxnId="{93164B7A-3C4A-41B3-BEA6-80239280E4A1}">
      <dgm:prSet/>
      <dgm:spPr/>
      <dgm:t>
        <a:bodyPr/>
        <a:lstStyle/>
        <a:p>
          <a:endParaRPr lang="en-BE" sz="1400"/>
        </a:p>
      </dgm:t>
    </dgm:pt>
    <dgm:pt modelId="{88BF086F-BF74-425E-8475-C2DF4E122A4E}">
      <dgm:prSet phldrT="[Text]" custT="1"/>
      <dgm:spPr/>
      <dgm:t>
        <a:bodyPr/>
        <a:lstStyle/>
        <a:p>
          <a:endParaRPr lang="en-BE" sz="2000" dirty="0"/>
        </a:p>
      </dgm:t>
    </dgm:pt>
    <dgm:pt modelId="{8D66FF42-13B4-4F60-ADAD-389EF673737C}" type="parTrans" cxnId="{F5CAB625-D724-4125-8C63-A2F0B6D9B96D}">
      <dgm:prSet/>
      <dgm:spPr/>
      <dgm:t>
        <a:bodyPr/>
        <a:lstStyle/>
        <a:p>
          <a:endParaRPr lang="en-BE" sz="1400"/>
        </a:p>
      </dgm:t>
    </dgm:pt>
    <dgm:pt modelId="{D29857A2-9B1B-4D2B-8484-DA290667A761}" type="sibTrans" cxnId="{F5CAB625-D724-4125-8C63-A2F0B6D9B96D}">
      <dgm:prSet/>
      <dgm:spPr/>
      <dgm:t>
        <a:bodyPr/>
        <a:lstStyle/>
        <a:p>
          <a:endParaRPr lang="en-BE" sz="1400"/>
        </a:p>
      </dgm:t>
    </dgm:pt>
    <dgm:pt modelId="{CF228A1E-5A18-4581-9230-1A5AE4FAF269}">
      <dgm:prSet phldrT="[Text]" custT="1"/>
      <dgm:spPr/>
      <dgm:t>
        <a:bodyPr/>
        <a:lstStyle/>
        <a:p>
          <a:r>
            <a:rPr lang="el-GR" sz="2000" dirty="0"/>
            <a:t>Παρατηρήστε και παρακολουθήστε συνεχώς </a:t>
          </a:r>
          <a:r>
            <a:rPr lang="en-GB" sz="2000" dirty="0"/>
            <a:t>τ</a:t>
          </a:r>
          <a:r>
            <a:rPr lang="el-GR" sz="2000" dirty="0" err="1"/>
            <a:t>ους</a:t>
          </a:r>
          <a:r>
            <a:rPr lang="en-GB" sz="2000" dirty="0"/>
            <a:t> μα</a:t>
          </a:r>
          <a:r>
            <a:rPr lang="en-GB" sz="2000" dirty="0" err="1"/>
            <a:t>θητ</a:t>
          </a:r>
          <a:r>
            <a:rPr lang="el-GR" sz="2000" dirty="0" err="1"/>
            <a:t>ές</a:t>
          </a:r>
          <a:r>
            <a:rPr lang="en-GB" sz="2000" dirty="0"/>
            <a:t> για να κάνετε τις κατάλληλες προσαρμογές</a:t>
          </a:r>
          <a:endParaRPr lang="en-BE" sz="2000" dirty="0"/>
        </a:p>
      </dgm:t>
    </dgm:pt>
    <dgm:pt modelId="{60B309A5-AC6C-4892-BAD7-A4C511EE050F}" type="parTrans" cxnId="{3A7A8C89-E9B2-4390-AE6F-E88C7198EC1E}">
      <dgm:prSet/>
      <dgm:spPr/>
      <dgm:t>
        <a:bodyPr/>
        <a:lstStyle/>
        <a:p>
          <a:endParaRPr lang="en-BE" sz="1400"/>
        </a:p>
      </dgm:t>
    </dgm:pt>
    <dgm:pt modelId="{8A330759-4D4E-4D37-80A1-69E7E4700E23}" type="sibTrans" cxnId="{3A7A8C89-E9B2-4390-AE6F-E88C7198EC1E}">
      <dgm:prSet/>
      <dgm:spPr/>
      <dgm:t>
        <a:bodyPr/>
        <a:lstStyle/>
        <a:p>
          <a:endParaRPr lang="en-BE" sz="1400"/>
        </a:p>
      </dgm:t>
    </dgm:pt>
    <dgm:pt modelId="{054D932B-E519-4532-8AEE-D08FF94D3B09}">
      <dgm:prSet phldrT="[Text]" custT="1"/>
      <dgm:spPr/>
      <dgm:t>
        <a:bodyPr/>
        <a:lstStyle/>
        <a:p>
          <a:r>
            <a:rPr lang="en-GB" sz="2000" dirty="0"/>
            <a:t>Καθορίστε δραστηριότητες και καταστήστε τις προσιτές στους μαθητές μέσω διαφοροποίησης και ανατροφοδότησης</a:t>
          </a:r>
          <a:endParaRPr lang="en-BE" sz="2000" dirty="0"/>
        </a:p>
      </dgm:t>
    </dgm:pt>
    <dgm:pt modelId="{7B263BC9-AC9E-4DE2-B75C-53D3E612A051}" type="parTrans" cxnId="{47F57751-A7DB-4C52-B8DD-9392ED3FF316}">
      <dgm:prSet/>
      <dgm:spPr/>
      <dgm:t>
        <a:bodyPr/>
        <a:lstStyle/>
        <a:p>
          <a:endParaRPr lang="en-BE" sz="1400"/>
        </a:p>
      </dgm:t>
    </dgm:pt>
    <dgm:pt modelId="{881532D0-D8F3-4819-8103-525953879F4F}" type="sibTrans" cxnId="{47F57751-A7DB-4C52-B8DD-9392ED3FF316}">
      <dgm:prSet/>
      <dgm:spPr/>
      <dgm:t>
        <a:bodyPr/>
        <a:lstStyle/>
        <a:p>
          <a:endParaRPr lang="en-BE" sz="1400"/>
        </a:p>
      </dgm:t>
    </dgm:pt>
    <dgm:pt modelId="{4135840D-1982-42AB-90A9-9080DD2E0389}">
      <dgm:prSet phldrT="[Text]" custT="1"/>
      <dgm:spPr/>
      <dgm:t>
        <a:bodyPr/>
        <a:lstStyle/>
        <a:p>
          <a:r>
            <a:rPr lang="en-GB" sz="2000" dirty="0"/>
            <a:t>Απ</a:t>
          </a:r>
          <a:r>
            <a:rPr lang="en-GB" sz="2000" dirty="0" err="1"/>
            <a:t>λο</a:t>
          </a:r>
          <a:r>
            <a:rPr lang="en-GB" sz="2000" dirty="0"/>
            <a:t>πο</a:t>
          </a:r>
          <a:r>
            <a:rPr lang="el-GR" sz="2000" dirty="0" err="1"/>
            <a:t>ιήστε</a:t>
          </a:r>
          <a:r>
            <a:rPr lang="el-GR" sz="2000" dirty="0"/>
            <a:t> </a:t>
          </a:r>
          <a:r>
            <a:rPr lang="en-GB" sz="2000" dirty="0"/>
            <a:t>και </a:t>
          </a:r>
          <a:r>
            <a:rPr lang="en-GB" sz="2000" dirty="0" err="1"/>
            <a:t>διευκ</a:t>
          </a:r>
          <a:r>
            <a:rPr lang="el-GR" sz="2000" dirty="0" err="1"/>
            <a:t>ολύνετε</a:t>
          </a:r>
          <a:r>
            <a:rPr lang="el-GR" sz="2000" dirty="0"/>
            <a:t> </a:t>
          </a:r>
          <a:r>
            <a:rPr lang="en-GB" sz="2000" dirty="0" err="1"/>
            <a:t>τη</a:t>
          </a:r>
          <a:r>
            <a:rPr lang="el-GR" sz="2000" dirty="0"/>
            <a:t>ν</a:t>
          </a:r>
          <a:r>
            <a:rPr lang="en-GB" sz="2000" dirty="0"/>
            <a:t> π</a:t>
          </a:r>
          <a:r>
            <a:rPr lang="en-GB" sz="2000" dirty="0" err="1"/>
            <a:t>ρόσ</a:t>
          </a:r>
          <a:r>
            <a:rPr lang="en-GB" sz="2000" dirty="0"/>
            <a:t>βασ των μαθητών στις έννοιες που χρησιμοποιούνται κατά τη διάρκεια της μάθησης</a:t>
          </a:r>
          <a:endParaRPr lang="en-BE" sz="2000" dirty="0"/>
        </a:p>
      </dgm:t>
    </dgm:pt>
    <dgm:pt modelId="{1FDDD401-FCF2-4420-A068-2970BFDEDE71}" type="parTrans" cxnId="{F5E4757B-525E-4D66-A75C-60009A0478CC}">
      <dgm:prSet/>
      <dgm:spPr/>
      <dgm:t>
        <a:bodyPr/>
        <a:lstStyle/>
        <a:p>
          <a:endParaRPr lang="en-BE" sz="1400"/>
        </a:p>
      </dgm:t>
    </dgm:pt>
    <dgm:pt modelId="{4E99BF33-40AC-4AA7-92FF-1008A1C2FE51}" type="sibTrans" cxnId="{F5E4757B-525E-4D66-A75C-60009A0478CC}">
      <dgm:prSet/>
      <dgm:spPr/>
      <dgm:t>
        <a:bodyPr/>
        <a:lstStyle/>
        <a:p>
          <a:endParaRPr lang="en-BE" sz="1400"/>
        </a:p>
      </dgm:t>
    </dgm:pt>
    <dgm:pt modelId="{3A0EFE5C-809D-4FCA-A139-9B34C4FF5CF5}">
      <dgm:prSet phldrT="[Text]" custT="1"/>
      <dgm:spPr/>
      <dgm:t>
        <a:bodyPr/>
        <a:lstStyle/>
        <a:p>
          <a:r>
            <a:rPr lang="en-GB" sz="3200" dirty="0"/>
            <a:t>P</a:t>
          </a:r>
          <a:endParaRPr lang="en-BE" sz="3200" dirty="0"/>
        </a:p>
      </dgm:t>
    </dgm:pt>
    <dgm:pt modelId="{3A505E87-358A-44DE-8DBC-6B9ED1C5B83E}" type="parTrans" cxnId="{C53A981F-0C13-48BA-8E74-CF2DE8CEA3E1}">
      <dgm:prSet/>
      <dgm:spPr/>
      <dgm:t>
        <a:bodyPr/>
        <a:lstStyle/>
        <a:p>
          <a:endParaRPr lang="en-BE" sz="1400"/>
        </a:p>
      </dgm:t>
    </dgm:pt>
    <dgm:pt modelId="{1E6AC99D-E41F-4F78-A33A-9C4AD0056A1E}" type="sibTrans" cxnId="{C53A981F-0C13-48BA-8E74-CF2DE8CEA3E1}">
      <dgm:prSet/>
      <dgm:spPr/>
      <dgm:t>
        <a:bodyPr/>
        <a:lstStyle/>
        <a:p>
          <a:endParaRPr lang="en-BE" sz="1400"/>
        </a:p>
      </dgm:t>
    </dgm:pt>
    <dgm:pt modelId="{5C1D5C63-BB6D-4181-B879-1391590BF6F1}">
      <dgm:prSet phldrT="[Text]" custT="1"/>
      <dgm:spPr/>
      <dgm:t>
        <a:bodyPr/>
        <a:lstStyle/>
        <a:p>
          <a:r>
            <a:rPr lang="en-GB" sz="2000" dirty="0" err="1"/>
            <a:t>Δημιουργ</a:t>
          </a:r>
          <a:r>
            <a:rPr lang="el-GR" sz="2000" dirty="0" err="1"/>
            <a:t>ήστε</a:t>
          </a:r>
          <a:r>
            <a:rPr lang="el-GR" sz="2000" dirty="0"/>
            <a:t> </a:t>
          </a:r>
          <a:r>
            <a:rPr lang="en-GB" sz="2000" dirty="0"/>
            <a:t>ή/και επ</a:t>
          </a:r>
          <a:r>
            <a:rPr lang="en-GB" sz="2000" dirty="0" err="1"/>
            <a:t>ιλ</a:t>
          </a:r>
          <a:r>
            <a:rPr lang="el-GR" sz="2000" dirty="0" err="1"/>
            <a:t>έξτε</a:t>
          </a:r>
          <a:r>
            <a:rPr lang="el-GR" sz="2000" dirty="0"/>
            <a:t> </a:t>
          </a:r>
          <a:r>
            <a:rPr lang="en-GB" sz="2000" dirty="0" err="1"/>
            <a:t>σχετικ</a:t>
          </a:r>
          <a:r>
            <a:rPr lang="el-GR" sz="2000" dirty="0"/>
            <a:t>ό</a:t>
          </a:r>
          <a:r>
            <a:rPr lang="en-GB" sz="2000" dirty="0"/>
            <a:t> π</a:t>
          </a:r>
          <a:r>
            <a:rPr lang="en-GB" sz="2000" dirty="0" err="1"/>
            <a:t>εριεχ</a:t>
          </a:r>
          <a:r>
            <a:rPr lang="el-GR" sz="2000" dirty="0" err="1"/>
            <a:t>όμενο</a:t>
          </a:r>
          <a:r>
            <a:rPr lang="en-GB" sz="2000" dirty="0"/>
            <a:t>, συνήθως σε μορφή βίντεο, για τους μαθητές</a:t>
          </a:r>
          <a:endParaRPr lang="en-BE" sz="2000" dirty="0"/>
        </a:p>
      </dgm:t>
    </dgm:pt>
    <dgm:pt modelId="{4D143039-B1E6-402F-9EDF-6075B42563B7}" type="parTrans" cxnId="{67132CF4-6214-46F0-99DA-1A0243C52669}">
      <dgm:prSet/>
      <dgm:spPr/>
      <dgm:t>
        <a:bodyPr/>
        <a:lstStyle/>
        <a:p>
          <a:endParaRPr lang="en-BE" sz="1400"/>
        </a:p>
      </dgm:t>
    </dgm:pt>
    <dgm:pt modelId="{595846BA-0A34-4E74-81D0-672AF2C2BC33}" type="sibTrans" cxnId="{67132CF4-6214-46F0-99DA-1A0243C52669}">
      <dgm:prSet/>
      <dgm:spPr/>
      <dgm:t>
        <a:bodyPr/>
        <a:lstStyle/>
        <a:p>
          <a:endParaRPr lang="en-BE" sz="1400"/>
        </a:p>
      </dgm:t>
    </dgm:pt>
    <dgm:pt modelId="{AC1FABAC-C1F0-4B15-BCC3-C2E1F0103FBA}">
      <dgm:prSet phldrT="[Text]" custT="1"/>
      <dgm:spPr/>
      <dgm:t>
        <a:bodyPr/>
        <a:lstStyle/>
        <a:p>
          <a:r>
            <a:rPr lang="en-GB" sz="3200" dirty="0"/>
            <a:t>Επαγγελματίας εκπαιδευτικός</a:t>
          </a:r>
          <a:endParaRPr lang="en-BE" sz="3200" dirty="0"/>
        </a:p>
      </dgm:t>
    </dgm:pt>
    <dgm:pt modelId="{859205CC-5E20-425C-B11B-6AE2D8478A73}" type="parTrans" cxnId="{A9C646EF-CE97-4EDA-B67F-F83A78DED6A2}">
      <dgm:prSet/>
      <dgm:spPr/>
      <dgm:t>
        <a:bodyPr/>
        <a:lstStyle/>
        <a:p>
          <a:endParaRPr lang="en-BE" sz="1400"/>
        </a:p>
      </dgm:t>
    </dgm:pt>
    <dgm:pt modelId="{E59177F7-93B6-4866-BFD6-059AB448821D}" type="sibTrans" cxnId="{A9C646EF-CE97-4EDA-B67F-F83A78DED6A2}">
      <dgm:prSet/>
      <dgm:spPr/>
      <dgm:t>
        <a:bodyPr/>
        <a:lstStyle/>
        <a:p>
          <a:endParaRPr lang="en-BE" sz="1400"/>
        </a:p>
      </dgm:t>
    </dgm:pt>
    <dgm:pt modelId="{B6DB0B2A-6A0C-416C-A719-196802D1820A}">
      <dgm:prSet phldrT="[Text]" custT="1"/>
      <dgm:spPr/>
      <dgm:t>
        <a:bodyPr/>
        <a:lstStyle/>
        <a:p>
          <a:endParaRPr lang="en-BE" sz="2000" dirty="0"/>
        </a:p>
      </dgm:t>
    </dgm:pt>
    <dgm:pt modelId="{DF18AB98-CBD9-4EFE-B978-F9D43EB86CB7}" type="parTrans" cxnId="{91E0533F-03B5-4228-9277-4C55D6DA4BC5}">
      <dgm:prSet/>
      <dgm:spPr/>
      <dgm:t>
        <a:bodyPr/>
        <a:lstStyle/>
        <a:p>
          <a:endParaRPr lang="en-BE" sz="1400"/>
        </a:p>
      </dgm:t>
    </dgm:pt>
    <dgm:pt modelId="{81405AD4-BC66-4341-A7C4-8E8350955F62}" type="sibTrans" cxnId="{91E0533F-03B5-4228-9277-4C55D6DA4BC5}">
      <dgm:prSet/>
      <dgm:spPr/>
      <dgm:t>
        <a:bodyPr/>
        <a:lstStyle/>
        <a:p>
          <a:endParaRPr lang="en-BE" sz="1400"/>
        </a:p>
      </dgm:t>
    </dgm:pt>
    <dgm:pt modelId="{82B3B5A5-3E8B-4C83-B942-E11531583CA8}">
      <dgm:prSet phldrT="[Text]" custT="1"/>
      <dgm:spPr/>
      <dgm:t>
        <a:bodyPr/>
        <a:lstStyle/>
        <a:p>
          <a:r>
            <a:rPr lang="en-GB" sz="2000" dirty="0"/>
            <a:t>Να είστε διαθέσιμοι στους μαθητές, τόσο ατομικά όσο και συλλογικά, και να δίνετε ανατροφοδότηση σε πραγματικό χρόνο</a:t>
          </a:r>
          <a:endParaRPr lang="en-BE" sz="2000" dirty="0"/>
        </a:p>
      </dgm:t>
    </dgm:pt>
    <dgm:pt modelId="{3152E759-058C-4836-B20F-D13761520B17}" type="parTrans" cxnId="{00D548EB-2357-4D3D-B755-EBE643709CA6}">
      <dgm:prSet/>
      <dgm:spPr/>
      <dgm:t>
        <a:bodyPr/>
        <a:lstStyle/>
        <a:p>
          <a:endParaRPr lang="en-BE" sz="1400"/>
        </a:p>
      </dgm:t>
    </dgm:pt>
    <dgm:pt modelId="{07A15CE4-0113-4974-845E-ACB54B34504A}" type="sibTrans" cxnId="{00D548EB-2357-4D3D-B755-EBE643709CA6}">
      <dgm:prSet/>
      <dgm:spPr/>
      <dgm:t>
        <a:bodyPr/>
        <a:lstStyle/>
        <a:p>
          <a:endParaRPr lang="en-BE" sz="1400"/>
        </a:p>
      </dgm:t>
    </dgm:pt>
    <dgm:pt modelId="{B2EA3C3B-7512-4794-8A02-DCCDEB67413F}">
      <dgm:prSet phldrT="[Text]" custT="1"/>
      <dgm:spPr/>
      <dgm:t>
        <a:bodyPr/>
        <a:lstStyle/>
        <a:p>
          <a:r>
            <a:rPr lang="en-GB" sz="2000" dirty="0" err="1"/>
            <a:t>Διεξ</a:t>
          </a:r>
          <a:r>
            <a:rPr lang="en-GB" sz="2000" dirty="0"/>
            <a:t>αγ</a:t>
          </a:r>
          <a:r>
            <a:rPr lang="el-GR" sz="2000" dirty="0"/>
            <a:t>άγετε </a:t>
          </a:r>
          <a:r>
            <a:rPr lang="en-GB" sz="2000" dirty="0" err="1"/>
            <a:t>συνεχ</a:t>
          </a:r>
          <a:r>
            <a:rPr lang="el-GR" sz="2000" dirty="0" err="1"/>
            <a:t>είς</a:t>
          </a:r>
          <a:r>
            <a:rPr lang="en-GB" sz="2000" dirty="0"/>
            <a:t> </a:t>
          </a:r>
          <a:r>
            <a:rPr lang="en-GB" sz="2000" dirty="0" err="1"/>
            <a:t>δι</a:t>
          </a:r>
          <a:r>
            <a:rPr lang="en-GB" sz="2000" dirty="0"/>
            <a:t>αμορφωτικ</a:t>
          </a:r>
          <a:r>
            <a:rPr lang="el-GR" sz="2000" dirty="0" err="1"/>
            <a:t>ές</a:t>
          </a:r>
          <a:r>
            <a:rPr lang="el-GR" sz="2000" dirty="0"/>
            <a:t> </a:t>
          </a:r>
          <a:r>
            <a:rPr lang="en-GB" sz="2000" dirty="0"/>
            <a:t>α</a:t>
          </a:r>
          <a:r>
            <a:rPr lang="en-GB" sz="2000" dirty="0" err="1"/>
            <a:t>ξιολογήσε</a:t>
          </a:r>
          <a:r>
            <a:rPr lang="el-GR" sz="2000" dirty="0" err="1"/>
            <a:t>ις</a:t>
          </a:r>
          <a:r>
            <a:rPr lang="en-GB" sz="2000" dirty="0"/>
            <a:t> κατά τη διάρκεια της τάξης μέσω παρατήρησης και καταγραφής</a:t>
          </a:r>
          <a:endParaRPr lang="en-BE" sz="2000" dirty="0"/>
        </a:p>
      </dgm:t>
    </dgm:pt>
    <dgm:pt modelId="{C9C85345-CFCE-403A-9BF2-818E5B0BEC31}" type="parTrans" cxnId="{BEB9787E-D610-422C-8B4F-97EDACE003BF}">
      <dgm:prSet/>
      <dgm:spPr/>
      <dgm:t>
        <a:bodyPr/>
        <a:lstStyle/>
        <a:p>
          <a:endParaRPr lang="en-BE" sz="1400"/>
        </a:p>
      </dgm:t>
    </dgm:pt>
    <dgm:pt modelId="{6288B34F-8660-4B65-82AC-63A807B6C02C}" type="sibTrans" cxnId="{BEB9787E-D610-422C-8B4F-97EDACE003BF}">
      <dgm:prSet/>
      <dgm:spPr/>
      <dgm:t>
        <a:bodyPr/>
        <a:lstStyle/>
        <a:p>
          <a:endParaRPr lang="en-BE" sz="1400"/>
        </a:p>
      </dgm:t>
    </dgm:pt>
    <dgm:pt modelId="{9FBA2CFB-B598-451F-8F76-52560228C533}" type="pres">
      <dgm:prSet presAssocID="{B6443D67-A841-4852-A23A-523D6E70F52B}" presName="Name0" presStyleCnt="0">
        <dgm:presLayoutVars>
          <dgm:chMax/>
          <dgm:chPref val="3"/>
          <dgm:dir/>
          <dgm:animOne val="branch"/>
          <dgm:animLvl val="lvl"/>
        </dgm:presLayoutVars>
      </dgm:prSet>
      <dgm:spPr/>
    </dgm:pt>
    <dgm:pt modelId="{60067A19-07FF-4C02-85C4-DE8C586D0607}" type="pres">
      <dgm:prSet presAssocID="{23F47910-23DA-40E1-809A-508405C09240}" presName="composite" presStyleCnt="0"/>
      <dgm:spPr/>
    </dgm:pt>
    <dgm:pt modelId="{1C921000-F545-4985-815F-61BF235B9B7C}" type="pres">
      <dgm:prSet presAssocID="{23F47910-23DA-40E1-809A-508405C09240}" presName="FirstChild" presStyleLbl="revTx" presStyleIdx="0" presStyleCnt="8">
        <dgm:presLayoutVars>
          <dgm:chMax val="0"/>
          <dgm:chPref val="0"/>
          <dgm:bulletEnabled val="1"/>
        </dgm:presLayoutVars>
      </dgm:prSet>
      <dgm:spPr/>
    </dgm:pt>
    <dgm:pt modelId="{69FF19A1-6575-44A4-B67E-369D96538145}" type="pres">
      <dgm:prSet presAssocID="{23F47910-23DA-40E1-809A-508405C09240}" presName="Parent" presStyleLbl="alignNode1" presStyleIdx="0" presStyleCnt="4">
        <dgm:presLayoutVars>
          <dgm:chMax val="3"/>
          <dgm:chPref val="3"/>
          <dgm:bulletEnabled val="1"/>
        </dgm:presLayoutVars>
      </dgm:prSet>
      <dgm:spPr/>
    </dgm:pt>
    <dgm:pt modelId="{E89E61F8-9AAB-4D7B-A535-3F1AB9164A30}" type="pres">
      <dgm:prSet presAssocID="{23F47910-23DA-40E1-809A-508405C09240}" presName="Accent" presStyleLbl="parChTrans1D1" presStyleIdx="0" presStyleCnt="4"/>
      <dgm:spPr/>
    </dgm:pt>
    <dgm:pt modelId="{5CF328A6-0462-45DE-85F6-4E55BC52B537}" type="pres">
      <dgm:prSet presAssocID="{23F47910-23DA-40E1-809A-508405C09240}" presName="Child" presStyleLbl="revTx" presStyleIdx="1" presStyleCnt="8">
        <dgm:presLayoutVars>
          <dgm:chMax val="0"/>
          <dgm:chPref val="0"/>
          <dgm:bulletEnabled val="1"/>
        </dgm:presLayoutVars>
      </dgm:prSet>
      <dgm:spPr/>
    </dgm:pt>
    <dgm:pt modelId="{F430CB62-C743-41EC-BFA2-3D08949BF280}" type="pres">
      <dgm:prSet presAssocID="{9F9B4046-BF65-4651-8B92-FC3E552D177F}" presName="sibTrans" presStyleCnt="0"/>
      <dgm:spPr/>
    </dgm:pt>
    <dgm:pt modelId="{A79292B5-F593-455E-AF5E-1DFC093EECE7}" type="pres">
      <dgm:prSet presAssocID="{A9D470EB-CDE4-4871-A69D-3D10FBC71941}" presName="composite" presStyleCnt="0"/>
      <dgm:spPr/>
    </dgm:pt>
    <dgm:pt modelId="{E439A2DE-BEA1-46A7-B267-299E30165AA6}" type="pres">
      <dgm:prSet presAssocID="{A9D470EB-CDE4-4871-A69D-3D10FBC71941}" presName="FirstChild" presStyleLbl="revTx" presStyleIdx="2" presStyleCnt="8">
        <dgm:presLayoutVars>
          <dgm:chMax val="0"/>
          <dgm:chPref val="0"/>
          <dgm:bulletEnabled val="1"/>
        </dgm:presLayoutVars>
      </dgm:prSet>
      <dgm:spPr/>
    </dgm:pt>
    <dgm:pt modelId="{D0FA6198-7485-4B8E-A22F-14FEB878A19C}" type="pres">
      <dgm:prSet presAssocID="{A9D470EB-CDE4-4871-A69D-3D10FBC71941}" presName="Parent" presStyleLbl="alignNode1" presStyleIdx="1" presStyleCnt="4">
        <dgm:presLayoutVars>
          <dgm:chMax val="3"/>
          <dgm:chPref val="3"/>
          <dgm:bulletEnabled val="1"/>
        </dgm:presLayoutVars>
      </dgm:prSet>
      <dgm:spPr/>
    </dgm:pt>
    <dgm:pt modelId="{D479C2F4-AE8A-4F4E-8FF7-0624E8B71415}" type="pres">
      <dgm:prSet presAssocID="{A9D470EB-CDE4-4871-A69D-3D10FBC71941}" presName="Accent" presStyleLbl="parChTrans1D1" presStyleIdx="1" presStyleCnt="4"/>
      <dgm:spPr/>
    </dgm:pt>
    <dgm:pt modelId="{D19A2943-7809-4A29-905A-2C594D6F5055}" type="pres">
      <dgm:prSet presAssocID="{A9D470EB-CDE4-4871-A69D-3D10FBC71941}" presName="Child" presStyleLbl="revTx" presStyleIdx="3" presStyleCnt="8">
        <dgm:presLayoutVars>
          <dgm:chMax val="0"/>
          <dgm:chPref val="0"/>
          <dgm:bulletEnabled val="1"/>
        </dgm:presLayoutVars>
      </dgm:prSet>
      <dgm:spPr/>
    </dgm:pt>
    <dgm:pt modelId="{FA7FC79C-F2E8-4C25-9FF1-5990302FE665}" type="pres">
      <dgm:prSet presAssocID="{3DF407A6-5D8D-4FEA-B9BB-F36A40DC1FC5}" presName="sibTrans" presStyleCnt="0"/>
      <dgm:spPr/>
    </dgm:pt>
    <dgm:pt modelId="{AEE92B47-252D-45B6-B4E2-4F5F6D3225E5}" type="pres">
      <dgm:prSet presAssocID="{6FA10A32-66E9-40F9-87A2-615B831326FD}" presName="composite" presStyleCnt="0"/>
      <dgm:spPr/>
    </dgm:pt>
    <dgm:pt modelId="{38B9C357-C1D1-4183-AC89-E1DA2886304C}" type="pres">
      <dgm:prSet presAssocID="{6FA10A32-66E9-40F9-87A2-615B831326FD}" presName="FirstChild" presStyleLbl="revTx" presStyleIdx="4" presStyleCnt="8">
        <dgm:presLayoutVars>
          <dgm:chMax val="0"/>
          <dgm:chPref val="0"/>
          <dgm:bulletEnabled val="1"/>
        </dgm:presLayoutVars>
      </dgm:prSet>
      <dgm:spPr/>
    </dgm:pt>
    <dgm:pt modelId="{3A1D6CCA-51FF-4F90-BA9B-306CA92561EC}" type="pres">
      <dgm:prSet presAssocID="{6FA10A32-66E9-40F9-87A2-615B831326FD}" presName="Parent" presStyleLbl="alignNode1" presStyleIdx="2" presStyleCnt="4">
        <dgm:presLayoutVars>
          <dgm:chMax val="3"/>
          <dgm:chPref val="3"/>
          <dgm:bulletEnabled val="1"/>
        </dgm:presLayoutVars>
      </dgm:prSet>
      <dgm:spPr/>
    </dgm:pt>
    <dgm:pt modelId="{D6CCE39C-389C-4BA0-BD7C-9F91F275ED89}" type="pres">
      <dgm:prSet presAssocID="{6FA10A32-66E9-40F9-87A2-615B831326FD}" presName="Accent" presStyleLbl="parChTrans1D1" presStyleIdx="2" presStyleCnt="4"/>
      <dgm:spPr/>
    </dgm:pt>
    <dgm:pt modelId="{0D2DC778-B2E0-46D6-9558-3E1F4EFAFE01}" type="pres">
      <dgm:prSet presAssocID="{6FA10A32-66E9-40F9-87A2-615B831326FD}" presName="Child" presStyleLbl="revTx" presStyleIdx="5" presStyleCnt="8">
        <dgm:presLayoutVars>
          <dgm:chMax val="0"/>
          <dgm:chPref val="0"/>
          <dgm:bulletEnabled val="1"/>
        </dgm:presLayoutVars>
      </dgm:prSet>
      <dgm:spPr/>
    </dgm:pt>
    <dgm:pt modelId="{A3500BC7-5442-4BFF-B4FC-FA11C5CA3F17}" type="pres">
      <dgm:prSet presAssocID="{B3FA98E2-D935-4713-A482-8D202C76C1AD}" presName="sibTrans" presStyleCnt="0"/>
      <dgm:spPr/>
    </dgm:pt>
    <dgm:pt modelId="{411E2735-BF69-4076-8B4B-1F1875EE136A}" type="pres">
      <dgm:prSet presAssocID="{3A0EFE5C-809D-4FCA-A139-9B34C4FF5CF5}" presName="composite" presStyleCnt="0"/>
      <dgm:spPr/>
    </dgm:pt>
    <dgm:pt modelId="{7A50AE3D-6691-40B1-BC6A-64875892EF27}" type="pres">
      <dgm:prSet presAssocID="{3A0EFE5C-809D-4FCA-A139-9B34C4FF5CF5}" presName="FirstChild" presStyleLbl="revTx" presStyleIdx="6" presStyleCnt="8">
        <dgm:presLayoutVars>
          <dgm:chMax val="0"/>
          <dgm:chPref val="0"/>
          <dgm:bulletEnabled val="1"/>
        </dgm:presLayoutVars>
      </dgm:prSet>
      <dgm:spPr/>
    </dgm:pt>
    <dgm:pt modelId="{BEC827DF-D9A1-4766-AD7B-8DA578C7970B}" type="pres">
      <dgm:prSet presAssocID="{3A0EFE5C-809D-4FCA-A139-9B34C4FF5CF5}" presName="Parent" presStyleLbl="alignNode1" presStyleIdx="3" presStyleCnt="4">
        <dgm:presLayoutVars>
          <dgm:chMax val="3"/>
          <dgm:chPref val="3"/>
          <dgm:bulletEnabled val="1"/>
        </dgm:presLayoutVars>
      </dgm:prSet>
      <dgm:spPr/>
    </dgm:pt>
    <dgm:pt modelId="{FCDA8BCD-8E7F-4621-A1A2-376234F73EAD}" type="pres">
      <dgm:prSet presAssocID="{3A0EFE5C-809D-4FCA-A139-9B34C4FF5CF5}" presName="Accent" presStyleLbl="parChTrans1D1" presStyleIdx="3" presStyleCnt="4"/>
      <dgm:spPr/>
    </dgm:pt>
    <dgm:pt modelId="{9485728C-0E70-4967-B282-6AF94BA5892A}" type="pres">
      <dgm:prSet presAssocID="{3A0EFE5C-809D-4FCA-A139-9B34C4FF5CF5}" presName="Child" presStyleLbl="revTx" presStyleIdx="7" presStyleCnt="8">
        <dgm:presLayoutVars>
          <dgm:chMax val="0"/>
          <dgm:chPref val="0"/>
          <dgm:bulletEnabled val="1"/>
        </dgm:presLayoutVars>
      </dgm:prSet>
      <dgm:spPr/>
    </dgm:pt>
  </dgm:ptLst>
  <dgm:cxnLst>
    <dgm:cxn modelId="{9A33E719-1F63-4F59-A314-AB430F1E8344}" type="presOf" srcId="{B6DB0B2A-6A0C-416C-A719-196802D1820A}" destId="{9485728C-0E70-4967-B282-6AF94BA5892A}" srcOrd="0" destOrd="0" presId="urn:microsoft.com/office/officeart/2011/layout/TabList"/>
    <dgm:cxn modelId="{80FE551C-5C16-4254-8A31-4C9D151CE4C7}" type="presOf" srcId="{B2EA3C3B-7512-4794-8A02-DCCDEB67413F}" destId="{9485728C-0E70-4967-B282-6AF94BA5892A}" srcOrd="0" destOrd="2" presId="urn:microsoft.com/office/officeart/2011/layout/TabList"/>
    <dgm:cxn modelId="{C53A981F-0C13-48BA-8E74-CF2DE8CEA3E1}" srcId="{B6443D67-A841-4852-A23A-523D6E70F52B}" destId="{3A0EFE5C-809D-4FCA-A139-9B34C4FF5CF5}" srcOrd="3" destOrd="0" parTransId="{3A505E87-358A-44DE-8DBC-6B9ED1C5B83E}" sibTransId="{1E6AC99D-E41F-4F78-A33A-9C4AD0056A1E}"/>
    <dgm:cxn modelId="{A6600B23-906C-4A31-A94A-F4325D8EA39D}" type="presOf" srcId="{82B3B5A5-3E8B-4C83-B942-E11531583CA8}" destId="{9485728C-0E70-4967-B282-6AF94BA5892A}" srcOrd="0" destOrd="1" presId="urn:microsoft.com/office/officeart/2011/layout/TabList"/>
    <dgm:cxn modelId="{F5CAB625-D724-4125-8C63-A2F0B6D9B96D}" srcId="{6FA10A32-66E9-40F9-87A2-615B831326FD}" destId="{88BF086F-BF74-425E-8475-C2DF4E122A4E}" srcOrd="1" destOrd="0" parTransId="{8D66FF42-13B4-4F60-ADAD-389EF673737C}" sibTransId="{D29857A2-9B1B-4D2B-8484-DA290667A761}"/>
    <dgm:cxn modelId="{48045826-4BA8-4073-AAD2-A6F080DFC12F}" type="presOf" srcId="{3A0EFE5C-809D-4FCA-A139-9B34C4FF5CF5}" destId="{BEC827DF-D9A1-4766-AD7B-8DA578C7970B}" srcOrd="0" destOrd="0" presId="urn:microsoft.com/office/officeart/2011/layout/TabList"/>
    <dgm:cxn modelId="{1AE51829-DDED-4A97-A14F-9FEF4C60A2F5}" srcId="{A9D470EB-CDE4-4871-A69D-3D10FBC71941}" destId="{2EE70E0F-D2F9-4A1D-B0BD-2017B61384CC}" srcOrd="0" destOrd="0" parTransId="{A2B60BC7-5A2D-44B6-A748-C21C09514A51}" sibTransId="{032251A7-DAC0-42BB-9D64-5EE75C7953BE}"/>
    <dgm:cxn modelId="{F51A772B-B3B7-4006-9032-1BF0C905E3AE}" srcId="{B6443D67-A841-4852-A23A-523D6E70F52B}" destId="{A9D470EB-CDE4-4871-A69D-3D10FBC71941}" srcOrd="1" destOrd="0" parTransId="{AA506643-3596-4294-9ACE-B8BDA8F90FDF}" sibTransId="{3DF407A6-5D8D-4FEA-B9BB-F36A40DC1FC5}"/>
    <dgm:cxn modelId="{5E7D8E2C-FC7D-466B-92D9-10BBB41A9A76}" srcId="{A9D470EB-CDE4-4871-A69D-3D10FBC71941}" destId="{BDD19DE0-E95C-4A68-AE52-16E9516C7C1C}" srcOrd="1" destOrd="0" parTransId="{F2301902-5E63-4A2D-91EB-881AD88330DC}" sibTransId="{54E08BF5-B300-447D-99E6-B388F76677A4}"/>
    <dgm:cxn modelId="{60E86E34-1430-414A-875C-4E43F189B437}" type="presOf" srcId="{AC1FABAC-C1F0-4B15-BCC3-C2E1F0103FBA}" destId="{7A50AE3D-6691-40B1-BC6A-64875892EF27}" srcOrd="0" destOrd="0" presId="urn:microsoft.com/office/officeart/2011/layout/TabList"/>
    <dgm:cxn modelId="{CF53783C-B2FA-48AA-921F-4257DEAFB6D5}" srcId="{23F47910-23DA-40E1-809A-508405C09240}" destId="{01EB7011-3ECA-4229-BF27-E30897C11B6C}" srcOrd="1" destOrd="0" parTransId="{D2B8E07C-4CBD-45B6-B849-CBF437DEE210}" sibTransId="{92B51DAD-57AB-4168-9869-5D4DEE81D904}"/>
    <dgm:cxn modelId="{3AB9203F-9D3C-4ED2-8D14-41EEE80B89B4}" type="presOf" srcId="{6FA10A32-66E9-40F9-87A2-615B831326FD}" destId="{3A1D6CCA-51FF-4F90-BA9B-306CA92561EC}" srcOrd="0" destOrd="0" presId="urn:microsoft.com/office/officeart/2011/layout/TabList"/>
    <dgm:cxn modelId="{91E0533F-03B5-4228-9277-4C55D6DA4BC5}" srcId="{3A0EFE5C-809D-4FCA-A139-9B34C4FF5CF5}" destId="{B6DB0B2A-6A0C-416C-A719-196802D1820A}" srcOrd="1" destOrd="0" parTransId="{DF18AB98-CBD9-4EFE-B978-F9D43EB86CB7}" sibTransId="{81405AD4-BC66-4341-A7C4-8E8350955F62}"/>
    <dgm:cxn modelId="{BB009A5D-A254-4F0A-8971-0EA2AF31219C}" srcId="{B6443D67-A841-4852-A23A-523D6E70F52B}" destId="{6FA10A32-66E9-40F9-87A2-615B831326FD}" srcOrd="2" destOrd="0" parTransId="{F84BC4F7-0BDA-45DA-B389-2344682454FD}" sibTransId="{B3FA98E2-D935-4713-A482-8D202C76C1AD}"/>
    <dgm:cxn modelId="{54F19E63-E2AF-4C24-BC5A-F3C79087C9D6}" type="presOf" srcId="{88BF086F-BF74-425E-8475-C2DF4E122A4E}" destId="{0D2DC778-B2E0-46D6-9558-3E1F4EFAFE01}" srcOrd="0" destOrd="0" presId="urn:microsoft.com/office/officeart/2011/layout/TabList"/>
    <dgm:cxn modelId="{01DB6369-0E35-48D7-99B7-C6D2B2064034}" type="presOf" srcId="{CF228A1E-5A18-4581-9230-1A5AE4FAF269}" destId="{5CF328A6-0462-45DE-85F6-4E55BC52B537}" srcOrd="0" destOrd="1" presId="urn:microsoft.com/office/officeart/2011/layout/TabList"/>
    <dgm:cxn modelId="{57220A4C-CBEB-42ED-856C-D62288C493E8}" type="presOf" srcId="{23F47910-23DA-40E1-809A-508405C09240}" destId="{69FF19A1-6575-44A4-B67E-369D96538145}" srcOrd="0" destOrd="0" presId="urn:microsoft.com/office/officeart/2011/layout/TabList"/>
    <dgm:cxn modelId="{FAAA574E-5984-4FE8-A034-4639816CE5AB}" type="presOf" srcId="{4135840D-1982-42AB-90A9-9080DD2E0389}" destId="{0D2DC778-B2E0-46D6-9558-3E1F4EFAFE01}" srcOrd="0" destOrd="1" presId="urn:microsoft.com/office/officeart/2011/layout/TabList"/>
    <dgm:cxn modelId="{A3D2EC6E-68BB-4EBA-8197-28D2BFDEA863}" type="presOf" srcId="{2EE70E0F-D2F9-4A1D-B0BD-2017B61384CC}" destId="{E439A2DE-BEA1-46A7-B267-299E30165AA6}" srcOrd="0" destOrd="0" presId="urn:microsoft.com/office/officeart/2011/layout/TabList"/>
    <dgm:cxn modelId="{47F57751-A7DB-4C52-B8DD-9392ED3FF316}" srcId="{A9D470EB-CDE4-4871-A69D-3D10FBC71941}" destId="{054D932B-E519-4532-8AEE-D08FF94D3B09}" srcOrd="2" destOrd="0" parTransId="{7B263BC9-AC9E-4DE2-B75C-53D3E612A051}" sibTransId="{881532D0-D8F3-4819-8103-525953879F4F}"/>
    <dgm:cxn modelId="{02068176-D059-4A4B-9925-33B74618D09E}" type="presOf" srcId="{A9D470EB-CDE4-4871-A69D-3D10FBC71941}" destId="{D0FA6198-7485-4B8E-A22F-14FEB878A19C}" srcOrd="0" destOrd="0" presId="urn:microsoft.com/office/officeart/2011/layout/TabList"/>
    <dgm:cxn modelId="{D49CDE58-1AAB-4265-9A7A-51BEBEECE5FF}" type="presOf" srcId="{BDD19DE0-E95C-4A68-AE52-16E9516C7C1C}" destId="{D19A2943-7809-4A29-905A-2C594D6F5055}" srcOrd="0" destOrd="0" presId="urn:microsoft.com/office/officeart/2011/layout/TabList"/>
    <dgm:cxn modelId="{93164B7A-3C4A-41B3-BEA6-80239280E4A1}" srcId="{6FA10A32-66E9-40F9-87A2-615B831326FD}" destId="{F949942F-E20E-4600-B976-1702BEAAD0DE}" srcOrd="0" destOrd="0" parTransId="{BC7DF59D-4BDC-47F0-9BF8-7E101EC79AC5}" sibTransId="{BF1A747C-B2D0-4AD3-98C3-3B6754EA65F3}"/>
    <dgm:cxn modelId="{F5E4757B-525E-4D66-A75C-60009A0478CC}" srcId="{88BF086F-BF74-425E-8475-C2DF4E122A4E}" destId="{4135840D-1982-42AB-90A9-9080DD2E0389}" srcOrd="0" destOrd="0" parTransId="{1FDDD401-FCF2-4420-A068-2970BFDEDE71}" sibTransId="{4E99BF33-40AC-4AA7-92FF-1008A1C2FE51}"/>
    <dgm:cxn modelId="{BEB9787E-D610-422C-8B4F-97EDACE003BF}" srcId="{B6DB0B2A-6A0C-416C-A719-196802D1820A}" destId="{B2EA3C3B-7512-4794-8A02-DCCDEB67413F}" srcOrd="1" destOrd="0" parTransId="{C9C85345-CFCE-403A-9BF2-818E5B0BEC31}" sibTransId="{6288B34F-8660-4B65-82AC-63A807B6C02C}"/>
    <dgm:cxn modelId="{E2452482-B4C5-407F-BFEE-8EBF24A1707E}" srcId="{B6443D67-A841-4852-A23A-523D6E70F52B}" destId="{23F47910-23DA-40E1-809A-508405C09240}" srcOrd="0" destOrd="0" parTransId="{8FD70A62-D920-438B-A61A-7934B866ED5B}" sibTransId="{9F9B4046-BF65-4651-8B92-FC3E552D177F}"/>
    <dgm:cxn modelId="{52CCEC87-2C73-4573-A69C-339FBBB4564C}" type="presOf" srcId="{5C1D5C63-BB6D-4181-B879-1391590BF6F1}" destId="{0D2DC778-B2E0-46D6-9558-3E1F4EFAFE01}" srcOrd="0" destOrd="2" presId="urn:microsoft.com/office/officeart/2011/layout/TabList"/>
    <dgm:cxn modelId="{3A7A8C89-E9B2-4390-AE6F-E88C7198EC1E}" srcId="{23F47910-23DA-40E1-809A-508405C09240}" destId="{CF228A1E-5A18-4581-9230-1A5AE4FAF269}" srcOrd="2" destOrd="0" parTransId="{60B309A5-AC6C-4892-BAD7-A4C511EE050F}" sibTransId="{8A330759-4D4E-4D37-80A1-69E7E4700E23}"/>
    <dgm:cxn modelId="{7200208C-9C16-4EE1-A12D-10D95E74BE34}" srcId="{23F47910-23DA-40E1-809A-508405C09240}" destId="{A908CED0-2A14-46B6-B256-563DCB1DF6F4}" srcOrd="0" destOrd="0" parTransId="{B4227C4A-CFC5-4054-8FEC-EC9479316054}" sibTransId="{BAFB2F14-AC51-4937-9C90-BFA5E0FB607E}"/>
    <dgm:cxn modelId="{685D6790-8399-48CC-83C5-87F181A03834}" type="presOf" srcId="{B6443D67-A841-4852-A23A-523D6E70F52B}" destId="{9FBA2CFB-B598-451F-8F76-52560228C533}" srcOrd="0" destOrd="0" presId="urn:microsoft.com/office/officeart/2011/layout/TabList"/>
    <dgm:cxn modelId="{0D7E2B91-8BDA-4EF5-9882-32BD5175E695}" type="presOf" srcId="{054D932B-E519-4532-8AEE-D08FF94D3B09}" destId="{D19A2943-7809-4A29-905A-2C594D6F5055}" srcOrd="0" destOrd="1" presId="urn:microsoft.com/office/officeart/2011/layout/TabList"/>
    <dgm:cxn modelId="{C90F6B9B-2F92-494E-B88A-B6A98F008784}" type="presOf" srcId="{A908CED0-2A14-46B6-B256-563DCB1DF6F4}" destId="{1C921000-F545-4985-815F-61BF235B9B7C}" srcOrd="0" destOrd="0" presId="urn:microsoft.com/office/officeart/2011/layout/TabList"/>
    <dgm:cxn modelId="{906359A3-7128-4336-8DBC-28DFDBD427F5}" type="presOf" srcId="{01EB7011-3ECA-4229-BF27-E30897C11B6C}" destId="{5CF328A6-0462-45DE-85F6-4E55BC52B537}" srcOrd="0" destOrd="0" presId="urn:microsoft.com/office/officeart/2011/layout/TabList"/>
    <dgm:cxn modelId="{7EFCCFAB-EB0C-4C1E-A217-B63368F70CB7}" type="presOf" srcId="{F949942F-E20E-4600-B976-1702BEAAD0DE}" destId="{38B9C357-C1D1-4183-AC89-E1DA2886304C}" srcOrd="0" destOrd="0" presId="urn:microsoft.com/office/officeart/2011/layout/TabList"/>
    <dgm:cxn modelId="{00D548EB-2357-4D3D-B755-EBE643709CA6}" srcId="{B6DB0B2A-6A0C-416C-A719-196802D1820A}" destId="{82B3B5A5-3E8B-4C83-B942-E11531583CA8}" srcOrd="0" destOrd="0" parTransId="{3152E759-058C-4836-B20F-D13761520B17}" sibTransId="{07A15CE4-0113-4974-845E-ACB54B34504A}"/>
    <dgm:cxn modelId="{A9C646EF-CE97-4EDA-B67F-F83A78DED6A2}" srcId="{3A0EFE5C-809D-4FCA-A139-9B34C4FF5CF5}" destId="{AC1FABAC-C1F0-4B15-BCC3-C2E1F0103FBA}" srcOrd="0" destOrd="0" parTransId="{859205CC-5E20-425C-B11B-6AE2D8478A73}" sibTransId="{E59177F7-93B6-4866-BFD6-059AB448821D}"/>
    <dgm:cxn modelId="{67132CF4-6214-46F0-99DA-1A0243C52669}" srcId="{88BF086F-BF74-425E-8475-C2DF4E122A4E}" destId="{5C1D5C63-BB6D-4181-B879-1391590BF6F1}" srcOrd="1" destOrd="0" parTransId="{4D143039-B1E6-402F-9EDF-6075B42563B7}" sibTransId="{595846BA-0A34-4E74-81D0-672AF2C2BC33}"/>
    <dgm:cxn modelId="{D65E0FAF-CCEF-45F9-B2C4-B25CCBC50C84}" type="presParOf" srcId="{9FBA2CFB-B598-451F-8F76-52560228C533}" destId="{60067A19-07FF-4C02-85C4-DE8C586D0607}" srcOrd="0" destOrd="0" presId="urn:microsoft.com/office/officeart/2011/layout/TabList"/>
    <dgm:cxn modelId="{0B0D1DBC-82C6-4DB0-8B68-37F286FB8C92}" type="presParOf" srcId="{60067A19-07FF-4C02-85C4-DE8C586D0607}" destId="{1C921000-F545-4985-815F-61BF235B9B7C}" srcOrd="0" destOrd="0" presId="urn:microsoft.com/office/officeart/2011/layout/TabList"/>
    <dgm:cxn modelId="{34D668BD-5D46-40ED-934A-55C837FA9CFB}" type="presParOf" srcId="{60067A19-07FF-4C02-85C4-DE8C586D0607}" destId="{69FF19A1-6575-44A4-B67E-369D96538145}" srcOrd="1" destOrd="0" presId="urn:microsoft.com/office/officeart/2011/layout/TabList"/>
    <dgm:cxn modelId="{BD928B30-76DE-4884-8FAA-1C6A8B2B92DE}" type="presParOf" srcId="{60067A19-07FF-4C02-85C4-DE8C586D0607}" destId="{E89E61F8-9AAB-4D7B-A535-3F1AB9164A30}" srcOrd="2" destOrd="0" presId="urn:microsoft.com/office/officeart/2011/layout/TabList"/>
    <dgm:cxn modelId="{85CFB044-6B8E-4F05-A2F0-15655DF1D0C9}" type="presParOf" srcId="{9FBA2CFB-B598-451F-8F76-52560228C533}" destId="{5CF328A6-0462-45DE-85F6-4E55BC52B537}" srcOrd="1" destOrd="0" presId="urn:microsoft.com/office/officeart/2011/layout/TabList"/>
    <dgm:cxn modelId="{F6DE6AE3-41FA-4187-969B-92D374171178}" type="presParOf" srcId="{9FBA2CFB-B598-451F-8F76-52560228C533}" destId="{F430CB62-C743-41EC-BFA2-3D08949BF280}" srcOrd="2" destOrd="0" presId="urn:microsoft.com/office/officeart/2011/layout/TabList"/>
    <dgm:cxn modelId="{9FA3DDA5-7E21-4DA8-A200-708E1D55F5DB}" type="presParOf" srcId="{9FBA2CFB-B598-451F-8F76-52560228C533}" destId="{A79292B5-F593-455E-AF5E-1DFC093EECE7}" srcOrd="3" destOrd="0" presId="urn:microsoft.com/office/officeart/2011/layout/TabList"/>
    <dgm:cxn modelId="{7E4C3B94-0E98-4F4A-B05F-500F91D2BEEF}" type="presParOf" srcId="{A79292B5-F593-455E-AF5E-1DFC093EECE7}" destId="{E439A2DE-BEA1-46A7-B267-299E30165AA6}" srcOrd="0" destOrd="0" presId="urn:microsoft.com/office/officeart/2011/layout/TabList"/>
    <dgm:cxn modelId="{79CB56FE-967D-4A92-949D-4B2AB47F46D1}" type="presParOf" srcId="{A79292B5-F593-455E-AF5E-1DFC093EECE7}" destId="{D0FA6198-7485-4B8E-A22F-14FEB878A19C}" srcOrd="1" destOrd="0" presId="urn:microsoft.com/office/officeart/2011/layout/TabList"/>
    <dgm:cxn modelId="{4056DEBF-615A-4E47-AD47-DAE1BC9F6BDE}" type="presParOf" srcId="{A79292B5-F593-455E-AF5E-1DFC093EECE7}" destId="{D479C2F4-AE8A-4F4E-8FF7-0624E8B71415}" srcOrd="2" destOrd="0" presId="urn:microsoft.com/office/officeart/2011/layout/TabList"/>
    <dgm:cxn modelId="{AEF2C195-3EE6-45EA-BA97-ADA69F8FCD02}" type="presParOf" srcId="{9FBA2CFB-B598-451F-8F76-52560228C533}" destId="{D19A2943-7809-4A29-905A-2C594D6F5055}" srcOrd="4" destOrd="0" presId="urn:microsoft.com/office/officeart/2011/layout/TabList"/>
    <dgm:cxn modelId="{B644CC12-47AC-467E-B4D1-C60F1F350CFE}" type="presParOf" srcId="{9FBA2CFB-B598-451F-8F76-52560228C533}" destId="{FA7FC79C-F2E8-4C25-9FF1-5990302FE665}" srcOrd="5" destOrd="0" presId="urn:microsoft.com/office/officeart/2011/layout/TabList"/>
    <dgm:cxn modelId="{03C4F7E4-0C49-4093-B457-A39C66D92D2F}" type="presParOf" srcId="{9FBA2CFB-B598-451F-8F76-52560228C533}" destId="{AEE92B47-252D-45B6-B4E2-4F5F6D3225E5}" srcOrd="6" destOrd="0" presId="urn:microsoft.com/office/officeart/2011/layout/TabList"/>
    <dgm:cxn modelId="{0A0D2E30-D959-4856-9A59-5B2FF58A166C}" type="presParOf" srcId="{AEE92B47-252D-45B6-B4E2-4F5F6D3225E5}" destId="{38B9C357-C1D1-4183-AC89-E1DA2886304C}" srcOrd="0" destOrd="0" presId="urn:microsoft.com/office/officeart/2011/layout/TabList"/>
    <dgm:cxn modelId="{0F8C7EE9-346E-4AEE-B7BD-E528651FC8FF}" type="presParOf" srcId="{AEE92B47-252D-45B6-B4E2-4F5F6D3225E5}" destId="{3A1D6CCA-51FF-4F90-BA9B-306CA92561EC}" srcOrd="1" destOrd="0" presId="urn:microsoft.com/office/officeart/2011/layout/TabList"/>
    <dgm:cxn modelId="{7224F0FA-4E3C-4716-98C5-ECBC699040C2}" type="presParOf" srcId="{AEE92B47-252D-45B6-B4E2-4F5F6D3225E5}" destId="{D6CCE39C-389C-4BA0-BD7C-9F91F275ED89}" srcOrd="2" destOrd="0" presId="urn:microsoft.com/office/officeart/2011/layout/TabList"/>
    <dgm:cxn modelId="{6C7A7CD3-6067-487B-8FC0-528DAB9C4E94}" type="presParOf" srcId="{9FBA2CFB-B598-451F-8F76-52560228C533}" destId="{0D2DC778-B2E0-46D6-9558-3E1F4EFAFE01}" srcOrd="7" destOrd="0" presId="urn:microsoft.com/office/officeart/2011/layout/TabList"/>
    <dgm:cxn modelId="{95FBDF17-1490-4892-8D90-F7B91615F20E}" type="presParOf" srcId="{9FBA2CFB-B598-451F-8F76-52560228C533}" destId="{A3500BC7-5442-4BFF-B4FC-FA11C5CA3F17}" srcOrd="8" destOrd="0" presId="urn:microsoft.com/office/officeart/2011/layout/TabList"/>
    <dgm:cxn modelId="{A39B7173-10E8-47F3-A026-DC3B1AEFCF31}" type="presParOf" srcId="{9FBA2CFB-B598-451F-8F76-52560228C533}" destId="{411E2735-BF69-4076-8B4B-1F1875EE136A}" srcOrd="9" destOrd="0" presId="urn:microsoft.com/office/officeart/2011/layout/TabList"/>
    <dgm:cxn modelId="{58A61E49-569A-408B-9922-A96609133A33}" type="presParOf" srcId="{411E2735-BF69-4076-8B4B-1F1875EE136A}" destId="{7A50AE3D-6691-40B1-BC6A-64875892EF27}" srcOrd="0" destOrd="0" presId="urn:microsoft.com/office/officeart/2011/layout/TabList"/>
    <dgm:cxn modelId="{A395A3DC-1B29-4DF6-A9CC-68D1961C1BB2}" type="presParOf" srcId="{411E2735-BF69-4076-8B4B-1F1875EE136A}" destId="{BEC827DF-D9A1-4766-AD7B-8DA578C7970B}" srcOrd="1" destOrd="0" presId="urn:microsoft.com/office/officeart/2011/layout/TabList"/>
    <dgm:cxn modelId="{5D68B75E-6226-428D-B674-2B75FE27160E}" type="presParOf" srcId="{411E2735-BF69-4076-8B4B-1F1875EE136A}" destId="{FCDA8BCD-8E7F-4621-A1A2-376234F73EAD}" srcOrd="2" destOrd="0" presId="urn:microsoft.com/office/officeart/2011/layout/TabList"/>
    <dgm:cxn modelId="{26D24333-4568-4D5A-A00D-5109B705F3AB}" type="presParOf" srcId="{9FBA2CFB-B598-451F-8F76-52560228C533}" destId="{9485728C-0E70-4967-B282-6AF94BA5892A}" srcOrd="10"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FACDB-8A50-4353-80C8-28FC2617419B}" type="doc">
      <dgm:prSet loTypeId="urn:microsoft.com/office/officeart/2005/8/layout/process5" loCatId="process" qsTypeId="urn:microsoft.com/office/officeart/2005/8/quickstyle/3d4" qsCatId="3D" csTypeId="urn:microsoft.com/office/officeart/2005/8/colors/accent6_2" csCatId="accent6" phldr="1"/>
      <dgm:spPr/>
      <dgm:t>
        <a:bodyPr/>
        <a:lstStyle/>
        <a:p>
          <a:endParaRPr lang="en-US"/>
        </a:p>
      </dgm:t>
    </dgm:pt>
    <dgm:pt modelId="{34941D3E-953C-4C6E-8ACE-DA1AC2852ED2}">
      <dgm:prSet/>
      <dgm:spPr/>
      <dgm:t>
        <a:bodyPr/>
        <a:lstStyle/>
        <a:p>
          <a:r>
            <a:rPr lang="en-GB" b="1" i="0" dirty="0">
              <a:solidFill>
                <a:schemeClr val="tx1">
                  <a:lumMod val="85000"/>
                  <a:lumOff val="15000"/>
                </a:schemeClr>
              </a:solidFill>
            </a:rPr>
            <a:t>Μάθηση πριν από την τάξη: </a:t>
          </a:r>
          <a:r>
            <a:rPr lang="en-GB" b="0" i="0" dirty="0">
              <a:solidFill>
                <a:schemeClr val="tx1">
                  <a:lumMod val="85000"/>
                  <a:lumOff val="15000"/>
                </a:schemeClr>
              </a:solidFill>
            </a:rPr>
            <a:t>Οι μαθητές ασχολούνται ανεξάρτητα με το υλικό του μαθήματος (π.χ. βίντεο, διαβάσματα).</a:t>
          </a:r>
          <a:endParaRPr lang="en-US" dirty="0">
            <a:solidFill>
              <a:schemeClr val="tx1">
                <a:lumMod val="85000"/>
                <a:lumOff val="15000"/>
              </a:schemeClr>
            </a:solidFill>
          </a:endParaRPr>
        </a:p>
      </dgm:t>
    </dgm:pt>
    <dgm:pt modelId="{43980283-1C1F-4400-8427-98964B24BD30}" type="parTrans" cxnId="{00BBE8F9-9E7F-41C6-957C-9A48A84D1CF4}">
      <dgm:prSet/>
      <dgm:spPr/>
      <dgm:t>
        <a:bodyPr/>
        <a:lstStyle/>
        <a:p>
          <a:endParaRPr lang="en-US">
            <a:solidFill>
              <a:schemeClr val="tx1">
                <a:lumMod val="85000"/>
                <a:lumOff val="15000"/>
              </a:schemeClr>
            </a:solidFill>
          </a:endParaRPr>
        </a:p>
      </dgm:t>
    </dgm:pt>
    <dgm:pt modelId="{E6919CE4-FF84-4FB8-8711-873792DFD2A8}" type="sibTrans" cxnId="{00BBE8F9-9E7F-41C6-957C-9A48A84D1CF4}">
      <dgm:prSet/>
      <dgm:spPr/>
      <dgm:t>
        <a:bodyPr/>
        <a:lstStyle/>
        <a:p>
          <a:endParaRPr lang="en-US">
            <a:solidFill>
              <a:schemeClr val="tx1">
                <a:lumMod val="85000"/>
                <a:lumOff val="15000"/>
              </a:schemeClr>
            </a:solidFill>
          </a:endParaRPr>
        </a:p>
      </dgm:t>
    </dgm:pt>
    <dgm:pt modelId="{C91B2C53-582B-481D-8E5D-944F8BF7410F}">
      <dgm:prSet/>
      <dgm:spPr/>
      <dgm:t>
        <a:bodyPr/>
        <a:lstStyle/>
        <a:p>
          <a:r>
            <a:rPr lang="en-GB" b="1" i="0" dirty="0">
              <a:solidFill>
                <a:schemeClr val="tx1">
                  <a:lumMod val="85000"/>
                  <a:lumOff val="15000"/>
                </a:schemeClr>
              </a:solidFill>
            </a:rPr>
            <a:t>Δραστηριότητες εντός της τάξης: </a:t>
          </a:r>
          <a:r>
            <a:rPr lang="en-GB" b="0" i="0" dirty="0">
              <a:solidFill>
                <a:schemeClr val="tx1">
                  <a:lumMod val="85000"/>
                  <a:lumOff val="15000"/>
                </a:schemeClr>
              </a:solidFill>
            </a:rPr>
            <a:t>Οι μαθητές επικεντρώνονται στην εφαρμογή των γνώσεων μέσω ομαδικών εργασιών, συζητήσεων και πρακτικών ασκήσεων.</a:t>
          </a:r>
          <a:endParaRPr lang="en-US" dirty="0">
            <a:solidFill>
              <a:schemeClr val="tx1">
                <a:lumMod val="85000"/>
                <a:lumOff val="15000"/>
              </a:schemeClr>
            </a:solidFill>
          </a:endParaRPr>
        </a:p>
      </dgm:t>
    </dgm:pt>
    <dgm:pt modelId="{FC764AE2-6D0D-4160-BAB4-5FAFC4B2C97B}" type="parTrans" cxnId="{F51DF772-AD0D-416B-A4C7-B24214C6F4BE}">
      <dgm:prSet/>
      <dgm:spPr/>
      <dgm:t>
        <a:bodyPr/>
        <a:lstStyle/>
        <a:p>
          <a:endParaRPr lang="en-US">
            <a:solidFill>
              <a:schemeClr val="tx1">
                <a:lumMod val="85000"/>
                <a:lumOff val="15000"/>
              </a:schemeClr>
            </a:solidFill>
          </a:endParaRPr>
        </a:p>
      </dgm:t>
    </dgm:pt>
    <dgm:pt modelId="{81C9703B-8B17-42EE-9F39-2CA18C607776}" type="sibTrans" cxnId="{F51DF772-AD0D-416B-A4C7-B24214C6F4BE}">
      <dgm:prSet/>
      <dgm:spPr/>
      <dgm:t>
        <a:bodyPr/>
        <a:lstStyle/>
        <a:p>
          <a:endParaRPr lang="en-US">
            <a:solidFill>
              <a:schemeClr val="tx1">
                <a:lumMod val="85000"/>
                <a:lumOff val="15000"/>
              </a:schemeClr>
            </a:solidFill>
          </a:endParaRPr>
        </a:p>
      </dgm:t>
    </dgm:pt>
    <dgm:pt modelId="{71DCF7AE-0D50-4E9B-85F1-C23E4CF0881D}">
      <dgm:prSet/>
      <dgm:spPr/>
      <dgm:t>
        <a:bodyPr/>
        <a:lstStyle/>
        <a:p>
          <a:r>
            <a:rPr lang="en-GB" b="1" i="0" dirty="0">
              <a:solidFill>
                <a:schemeClr val="tx1">
                  <a:lumMod val="85000"/>
                  <a:lumOff val="15000"/>
                </a:schemeClr>
              </a:solidFill>
            </a:rPr>
            <a:t>Ευέλικτα περιβάλλοντα τάξης: Οι μαθητές παρακολουθούν </a:t>
          </a:r>
          <a:r>
            <a:rPr lang="en-GB" b="0" i="0" dirty="0">
              <a:solidFill>
                <a:schemeClr val="tx1">
                  <a:lumMod val="85000"/>
                  <a:lumOff val="15000"/>
                </a:schemeClr>
              </a:solidFill>
            </a:rPr>
            <a:t>διαμορφώσιμους χώρους για συνεργατικές ή ατομικές δραστηριότητες, επανεξετάζουν δύσκολες έννοιες και συζητούν με τον καθηγητή τους σε περίπτωση που χρειαστεί.</a:t>
          </a:r>
          <a:endParaRPr lang="en-US" dirty="0">
            <a:solidFill>
              <a:schemeClr val="tx1">
                <a:lumMod val="85000"/>
                <a:lumOff val="15000"/>
              </a:schemeClr>
            </a:solidFill>
          </a:endParaRPr>
        </a:p>
      </dgm:t>
    </dgm:pt>
    <dgm:pt modelId="{0DE47897-CDD3-4B16-A4A9-7C093D509EDC}" type="parTrans" cxnId="{A9CA8696-CD8E-44CA-B3BE-70F18BC98EAB}">
      <dgm:prSet/>
      <dgm:spPr/>
      <dgm:t>
        <a:bodyPr/>
        <a:lstStyle/>
        <a:p>
          <a:endParaRPr lang="en-US">
            <a:solidFill>
              <a:schemeClr val="tx1">
                <a:lumMod val="85000"/>
                <a:lumOff val="15000"/>
              </a:schemeClr>
            </a:solidFill>
          </a:endParaRPr>
        </a:p>
      </dgm:t>
    </dgm:pt>
    <dgm:pt modelId="{EC0336A3-E1C2-4F45-947B-215A4E13DF5C}" type="sibTrans" cxnId="{A9CA8696-CD8E-44CA-B3BE-70F18BC98EAB}">
      <dgm:prSet/>
      <dgm:spPr/>
      <dgm:t>
        <a:bodyPr/>
        <a:lstStyle/>
        <a:p>
          <a:endParaRPr lang="en-US">
            <a:solidFill>
              <a:schemeClr val="tx1">
                <a:lumMod val="85000"/>
                <a:lumOff val="15000"/>
              </a:schemeClr>
            </a:solidFill>
          </a:endParaRPr>
        </a:p>
      </dgm:t>
    </dgm:pt>
    <dgm:pt modelId="{20D72902-EAD2-44EA-8282-65131D583DA8}" type="pres">
      <dgm:prSet presAssocID="{E12FACDB-8A50-4353-80C8-28FC2617419B}" presName="diagram" presStyleCnt="0">
        <dgm:presLayoutVars>
          <dgm:dir/>
          <dgm:resizeHandles val="exact"/>
        </dgm:presLayoutVars>
      </dgm:prSet>
      <dgm:spPr/>
    </dgm:pt>
    <dgm:pt modelId="{5B102D01-B841-46BB-9B6F-899EB58A462A}" type="pres">
      <dgm:prSet presAssocID="{34941D3E-953C-4C6E-8ACE-DA1AC2852ED2}" presName="node" presStyleLbl="node1" presStyleIdx="0" presStyleCnt="3">
        <dgm:presLayoutVars>
          <dgm:bulletEnabled val="1"/>
        </dgm:presLayoutVars>
      </dgm:prSet>
      <dgm:spPr/>
    </dgm:pt>
    <dgm:pt modelId="{E90ACE37-FB06-495B-A349-1DA8149908F6}" type="pres">
      <dgm:prSet presAssocID="{E6919CE4-FF84-4FB8-8711-873792DFD2A8}" presName="sibTrans" presStyleLbl="sibTrans2D1" presStyleIdx="0" presStyleCnt="2"/>
      <dgm:spPr/>
    </dgm:pt>
    <dgm:pt modelId="{D71E71AD-971B-4B08-B76B-78CF6CADEDE4}" type="pres">
      <dgm:prSet presAssocID="{E6919CE4-FF84-4FB8-8711-873792DFD2A8}" presName="connectorText" presStyleLbl="sibTrans2D1" presStyleIdx="0" presStyleCnt="2"/>
      <dgm:spPr/>
    </dgm:pt>
    <dgm:pt modelId="{85C4E339-BFE7-45A9-8FD6-7EC52302D45E}" type="pres">
      <dgm:prSet presAssocID="{C91B2C53-582B-481D-8E5D-944F8BF7410F}" presName="node" presStyleLbl="node1" presStyleIdx="1" presStyleCnt="3">
        <dgm:presLayoutVars>
          <dgm:bulletEnabled val="1"/>
        </dgm:presLayoutVars>
      </dgm:prSet>
      <dgm:spPr/>
    </dgm:pt>
    <dgm:pt modelId="{251CAECE-70D9-4625-932A-5A88B3399138}" type="pres">
      <dgm:prSet presAssocID="{81C9703B-8B17-42EE-9F39-2CA18C607776}" presName="sibTrans" presStyleLbl="sibTrans2D1" presStyleIdx="1" presStyleCnt="2"/>
      <dgm:spPr/>
    </dgm:pt>
    <dgm:pt modelId="{47DC6F44-C9F0-431D-8658-A8096ABB21AC}" type="pres">
      <dgm:prSet presAssocID="{81C9703B-8B17-42EE-9F39-2CA18C607776}" presName="connectorText" presStyleLbl="sibTrans2D1" presStyleIdx="1" presStyleCnt="2"/>
      <dgm:spPr/>
    </dgm:pt>
    <dgm:pt modelId="{FCA6B4F8-FD54-4CDA-8C82-6EBD891265B9}" type="pres">
      <dgm:prSet presAssocID="{71DCF7AE-0D50-4E9B-85F1-C23E4CF0881D}" presName="node" presStyleLbl="node1" presStyleIdx="2" presStyleCnt="3">
        <dgm:presLayoutVars>
          <dgm:bulletEnabled val="1"/>
        </dgm:presLayoutVars>
      </dgm:prSet>
      <dgm:spPr/>
    </dgm:pt>
  </dgm:ptLst>
  <dgm:cxnLst>
    <dgm:cxn modelId="{ECB7C524-5DD3-4A76-BFA3-24A7E43CB23C}" type="presOf" srcId="{71DCF7AE-0D50-4E9B-85F1-C23E4CF0881D}" destId="{FCA6B4F8-FD54-4CDA-8C82-6EBD891265B9}" srcOrd="0" destOrd="0" presId="urn:microsoft.com/office/officeart/2005/8/layout/process5"/>
    <dgm:cxn modelId="{90C4E238-45BD-4070-B0F3-2D4CCE9742E4}" type="presOf" srcId="{81C9703B-8B17-42EE-9F39-2CA18C607776}" destId="{47DC6F44-C9F0-431D-8658-A8096ABB21AC}" srcOrd="1" destOrd="0" presId="urn:microsoft.com/office/officeart/2005/8/layout/process5"/>
    <dgm:cxn modelId="{7C437260-7677-4064-B404-9021E1289635}" type="presOf" srcId="{E12FACDB-8A50-4353-80C8-28FC2617419B}" destId="{20D72902-EAD2-44EA-8282-65131D583DA8}" srcOrd="0" destOrd="0" presId="urn:microsoft.com/office/officeart/2005/8/layout/process5"/>
    <dgm:cxn modelId="{F51DF772-AD0D-416B-A4C7-B24214C6F4BE}" srcId="{E12FACDB-8A50-4353-80C8-28FC2617419B}" destId="{C91B2C53-582B-481D-8E5D-944F8BF7410F}" srcOrd="1" destOrd="0" parTransId="{FC764AE2-6D0D-4160-BAB4-5FAFC4B2C97B}" sibTransId="{81C9703B-8B17-42EE-9F39-2CA18C607776}"/>
    <dgm:cxn modelId="{A33D7576-27E6-4DBF-BD42-BCC3EFF7248E}" type="presOf" srcId="{E6919CE4-FF84-4FB8-8711-873792DFD2A8}" destId="{D71E71AD-971B-4B08-B76B-78CF6CADEDE4}" srcOrd="1" destOrd="0" presId="urn:microsoft.com/office/officeart/2005/8/layout/process5"/>
    <dgm:cxn modelId="{A9CA8696-CD8E-44CA-B3BE-70F18BC98EAB}" srcId="{E12FACDB-8A50-4353-80C8-28FC2617419B}" destId="{71DCF7AE-0D50-4E9B-85F1-C23E4CF0881D}" srcOrd="2" destOrd="0" parTransId="{0DE47897-CDD3-4B16-A4A9-7C093D509EDC}" sibTransId="{EC0336A3-E1C2-4F45-947B-215A4E13DF5C}"/>
    <dgm:cxn modelId="{9F45AD9A-3BF0-4990-8E25-2D2FEE8958BB}" type="presOf" srcId="{34941D3E-953C-4C6E-8ACE-DA1AC2852ED2}" destId="{5B102D01-B841-46BB-9B6F-899EB58A462A}" srcOrd="0" destOrd="0" presId="urn:microsoft.com/office/officeart/2005/8/layout/process5"/>
    <dgm:cxn modelId="{4788FFD8-EF9B-47A3-9EF0-750855E96CA1}" type="presOf" srcId="{81C9703B-8B17-42EE-9F39-2CA18C607776}" destId="{251CAECE-70D9-4625-932A-5A88B3399138}" srcOrd="0" destOrd="0" presId="urn:microsoft.com/office/officeart/2005/8/layout/process5"/>
    <dgm:cxn modelId="{4E1041DB-BE1E-4754-9AAB-93A7AC8CDDE7}" type="presOf" srcId="{C91B2C53-582B-481D-8E5D-944F8BF7410F}" destId="{85C4E339-BFE7-45A9-8FD6-7EC52302D45E}" srcOrd="0" destOrd="0" presId="urn:microsoft.com/office/officeart/2005/8/layout/process5"/>
    <dgm:cxn modelId="{00BBE8F9-9E7F-41C6-957C-9A48A84D1CF4}" srcId="{E12FACDB-8A50-4353-80C8-28FC2617419B}" destId="{34941D3E-953C-4C6E-8ACE-DA1AC2852ED2}" srcOrd="0" destOrd="0" parTransId="{43980283-1C1F-4400-8427-98964B24BD30}" sibTransId="{E6919CE4-FF84-4FB8-8711-873792DFD2A8}"/>
    <dgm:cxn modelId="{525BE7FB-EF57-403F-852F-82B5FBBBE9CB}" type="presOf" srcId="{E6919CE4-FF84-4FB8-8711-873792DFD2A8}" destId="{E90ACE37-FB06-495B-A349-1DA8149908F6}" srcOrd="0" destOrd="0" presId="urn:microsoft.com/office/officeart/2005/8/layout/process5"/>
    <dgm:cxn modelId="{117125EA-7DF4-4B1B-9C8B-E8F296DA58C8}" type="presParOf" srcId="{20D72902-EAD2-44EA-8282-65131D583DA8}" destId="{5B102D01-B841-46BB-9B6F-899EB58A462A}" srcOrd="0" destOrd="0" presId="urn:microsoft.com/office/officeart/2005/8/layout/process5"/>
    <dgm:cxn modelId="{6DB7028C-84F9-4577-9B73-68ED42CFF773}" type="presParOf" srcId="{20D72902-EAD2-44EA-8282-65131D583DA8}" destId="{E90ACE37-FB06-495B-A349-1DA8149908F6}" srcOrd="1" destOrd="0" presId="urn:microsoft.com/office/officeart/2005/8/layout/process5"/>
    <dgm:cxn modelId="{D69ACFED-B53E-412D-90C5-5FBF3DD13B5E}" type="presParOf" srcId="{E90ACE37-FB06-495B-A349-1DA8149908F6}" destId="{D71E71AD-971B-4B08-B76B-78CF6CADEDE4}" srcOrd="0" destOrd="0" presId="urn:microsoft.com/office/officeart/2005/8/layout/process5"/>
    <dgm:cxn modelId="{73CF61B3-2576-43A2-AE0E-924C2097372C}" type="presParOf" srcId="{20D72902-EAD2-44EA-8282-65131D583DA8}" destId="{85C4E339-BFE7-45A9-8FD6-7EC52302D45E}" srcOrd="2" destOrd="0" presId="urn:microsoft.com/office/officeart/2005/8/layout/process5"/>
    <dgm:cxn modelId="{2DBE943C-0C6F-402D-8A89-EAE000526481}" type="presParOf" srcId="{20D72902-EAD2-44EA-8282-65131D583DA8}" destId="{251CAECE-70D9-4625-932A-5A88B3399138}" srcOrd="3" destOrd="0" presId="urn:microsoft.com/office/officeart/2005/8/layout/process5"/>
    <dgm:cxn modelId="{72C75870-ABAC-43E8-91DD-BE0CFAB1CAC1}" type="presParOf" srcId="{251CAECE-70D9-4625-932A-5A88B3399138}" destId="{47DC6F44-C9F0-431D-8658-A8096ABB21AC}" srcOrd="0" destOrd="0" presId="urn:microsoft.com/office/officeart/2005/8/layout/process5"/>
    <dgm:cxn modelId="{92330759-F40B-4A88-8CDE-5866A371AAAD}" type="presParOf" srcId="{20D72902-EAD2-44EA-8282-65131D583DA8}" destId="{FCA6B4F8-FD54-4CDA-8C82-6EBD891265B9}"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62038-F1EF-4F10-B0BF-2169E04155B8}"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A2CE0805-23A6-4514-BF02-E7171C562738}">
      <dgm:prSet/>
      <dgm:spPr/>
      <dgm:t>
        <a:bodyPr/>
        <a:lstStyle/>
        <a:p>
          <a:r>
            <a:rPr lang="en-GB" b="1" i="0" dirty="0"/>
            <a:t>Μεταμορφώνει το ρόλο του εκπαιδευτικού</a:t>
          </a:r>
          <a:r>
            <a:rPr lang="en-GB" b="0" i="0" dirty="0"/>
            <a:t>: Η τεχνολογία μετατοπίζει τους εκπαιδευτικούς από παραδοσιακούς διδάσκοντες σε διευκολυντές της μάθησης, που οργανώνουν δραστηριότητες και υποστηρίζουν τους μαθητές καθώς αυτοί αναλαμβάνουν την ευθύνη της μαθησιακής τους πορείας.</a:t>
          </a:r>
          <a:endParaRPr lang="en-US" dirty="0"/>
        </a:p>
      </dgm:t>
    </dgm:pt>
    <dgm:pt modelId="{B02074EB-D4CE-49C2-A768-FAE90630D527}" type="parTrans" cxnId="{19B07091-D442-41F2-A422-8964846CC818}">
      <dgm:prSet/>
      <dgm:spPr/>
      <dgm:t>
        <a:bodyPr/>
        <a:lstStyle/>
        <a:p>
          <a:endParaRPr lang="en-US"/>
        </a:p>
      </dgm:t>
    </dgm:pt>
    <dgm:pt modelId="{78B162D4-9AC8-4DEC-ACD7-EA2C7840CE6B}" type="sibTrans" cxnId="{19B07091-D442-41F2-A422-8964846CC818}">
      <dgm:prSet/>
      <dgm:spPr/>
      <dgm:t>
        <a:bodyPr/>
        <a:lstStyle/>
        <a:p>
          <a:endParaRPr lang="en-US"/>
        </a:p>
      </dgm:t>
    </dgm:pt>
    <dgm:pt modelId="{831C5801-BE34-4704-B344-981C633861DA}">
      <dgm:prSet/>
      <dgm:spPr/>
      <dgm:t>
        <a:bodyPr/>
        <a:lstStyle/>
        <a:p>
          <a:r>
            <a:rPr lang="en-GB" b="1" i="0" dirty="0"/>
            <a:t>Βελτιώνει τα κίνητρα και τα αποτελέσματα των μαθητών</a:t>
          </a:r>
          <a:r>
            <a:rPr lang="en-GB" b="0" i="0" dirty="0"/>
            <a:t>: Η χρήση της τεχνολογίας στις ανεστραμμένες τάξεις ενισχύει τα κίνητρα, την εμπλοκή και την αλληλεπίδραση των μαθητών, οδηγώντας σε καλύτερες ακαδημαϊκές επιδόσεις και βελτιωμένα μαθησιακά αποτελέσματα.</a:t>
          </a:r>
          <a:endParaRPr lang="en-US" dirty="0"/>
        </a:p>
      </dgm:t>
    </dgm:pt>
    <dgm:pt modelId="{6FD54CBC-9DB9-472B-9745-A373C6CE699E}" type="parTrans" cxnId="{0FEE1274-9CD6-4117-A2AB-8EAA3BD94F38}">
      <dgm:prSet/>
      <dgm:spPr/>
      <dgm:t>
        <a:bodyPr/>
        <a:lstStyle/>
        <a:p>
          <a:endParaRPr lang="en-US"/>
        </a:p>
      </dgm:t>
    </dgm:pt>
    <dgm:pt modelId="{8CE89842-3F53-495A-BE7D-582CA3708FB8}" type="sibTrans" cxnId="{0FEE1274-9CD6-4117-A2AB-8EAA3BD94F38}">
      <dgm:prSet/>
      <dgm:spPr/>
      <dgm:t>
        <a:bodyPr/>
        <a:lstStyle/>
        <a:p>
          <a:endParaRPr lang="en-US"/>
        </a:p>
      </dgm:t>
    </dgm:pt>
    <dgm:pt modelId="{1CB362AA-FB91-4DBB-BC61-F06361718721}">
      <dgm:prSet/>
      <dgm:spPr/>
      <dgm:t>
        <a:bodyPr/>
        <a:lstStyle/>
        <a:p>
          <a:r>
            <a:rPr lang="en-GB" b="1" i="0" dirty="0"/>
            <a:t>Υποστηρίζει την ανατροφοδότηση και την αξιολόγηση</a:t>
          </a:r>
          <a:r>
            <a:rPr lang="en-GB" b="0" i="0" dirty="0"/>
            <a:t>: Στις τάξεις με προσανατολισμό στην παραγωγή, η τεχνολογία επιτρέπει ποικίλες μεθόδους αξιολόγησης και έγκαιρη ανατροφοδότηση, ενισχύοντας τη συνολική μαθησιακή διαδικασία.</a:t>
          </a:r>
          <a:endParaRPr lang="en-US" dirty="0"/>
        </a:p>
      </dgm:t>
    </dgm:pt>
    <dgm:pt modelId="{4BF05205-9386-4D2E-A13F-50CE7B0347FC}" type="parTrans" cxnId="{14F840F4-5A24-4969-B7B0-0DAD3296B671}">
      <dgm:prSet/>
      <dgm:spPr/>
      <dgm:t>
        <a:bodyPr/>
        <a:lstStyle/>
        <a:p>
          <a:endParaRPr lang="en-US"/>
        </a:p>
      </dgm:t>
    </dgm:pt>
    <dgm:pt modelId="{606CC040-0652-40F3-9F87-EF23C4A6D1B3}" type="sibTrans" cxnId="{14F840F4-5A24-4969-B7B0-0DAD3296B671}">
      <dgm:prSet/>
      <dgm:spPr/>
      <dgm:t>
        <a:bodyPr/>
        <a:lstStyle/>
        <a:p>
          <a:endParaRPr lang="en-US"/>
        </a:p>
      </dgm:t>
    </dgm:pt>
    <dgm:pt modelId="{AD389EFC-F6FC-4CAE-8313-41D119CBCF36}" type="pres">
      <dgm:prSet presAssocID="{36862038-F1EF-4F10-B0BF-2169E04155B8}" presName="outerComposite" presStyleCnt="0">
        <dgm:presLayoutVars>
          <dgm:chMax val="5"/>
          <dgm:dir/>
          <dgm:resizeHandles val="exact"/>
        </dgm:presLayoutVars>
      </dgm:prSet>
      <dgm:spPr/>
    </dgm:pt>
    <dgm:pt modelId="{80E6A67E-C59E-46EE-AD5B-E6F187841FCE}" type="pres">
      <dgm:prSet presAssocID="{36862038-F1EF-4F10-B0BF-2169E04155B8}" presName="dummyMaxCanvas" presStyleCnt="0">
        <dgm:presLayoutVars/>
      </dgm:prSet>
      <dgm:spPr/>
    </dgm:pt>
    <dgm:pt modelId="{CFDD1726-4EC4-47D8-9938-69063D3FAD09}" type="pres">
      <dgm:prSet presAssocID="{36862038-F1EF-4F10-B0BF-2169E04155B8}" presName="ThreeNodes_1" presStyleLbl="node1" presStyleIdx="0" presStyleCnt="3">
        <dgm:presLayoutVars>
          <dgm:bulletEnabled val="1"/>
        </dgm:presLayoutVars>
      </dgm:prSet>
      <dgm:spPr/>
    </dgm:pt>
    <dgm:pt modelId="{47957C24-DF75-43DE-9F86-37C650C76AF9}" type="pres">
      <dgm:prSet presAssocID="{36862038-F1EF-4F10-B0BF-2169E04155B8}" presName="ThreeNodes_2" presStyleLbl="node1" presStyleIdx="1" presStyleCnt="3">
        <dgm:presLayoutVars>
          <dgm:bulletEnabled val="1"/>
        </dgm:presLayoutVars>
      </dgm:prSet>
      <dgm:spPr/>
    </dgm:pt>
    <dgm:pt modelId="{392F1835-150A-4DC4-BE9A-956281ADFB8C}" type="pres">
      <dgm:prSet presAssocID="{36862038-F1EF-4F10-B0BF-2169E04155B8}" presName="ThreeNodes_3" presStyleLbl="node1" presStyleIdx="2" presStyleCnt="3">
        <dgm:presLayoutVars>
          <dgm:bulletEnabled val="1"/>
        </dgm:presLayoutVars>
      </dgm:prSet>
      <dgm:spPr/>
    </dgm:pt>
    <dgm:pt modelId="{23B01CBE-0E4C-4AC0-B82E-6B65D9C75AA8}" type="pres">
      <dgm:prSet presAssocID="{36862038-F1EF-4F10-B0BF-2169E04155B8}" presName="ThreeConn_1-2" presStyleLbl="fgAccFollowNode1" presStyleIdx="0" presStyleCnt="2">
        <dgm:presLayoutVars>
          <dgm:bulletEnabled val="1"/>
        </dgm:presLayoutVars>
      </dgm:prSet>
      <dgm:spPr/>
    </dgm:pt>
    <dgm:pt modelId="{94E3E123-6578-4DBD-AAC2-261899FE5F79}" type="pres">
      <dgm:prSet presAssocID="{36862038-F1EF-4F10-B0BF-2169E04155B8}" presName="ThreeConn_2-3" presStyleLbl="fgAccFollowNode1" presStyleIdx="1" presStyleCnt="2">
        <dgm:presLayoutVars>
          <dgm:bulletEnabled val="1"/>
        </dgm:presLayoutVars>
      </dgm:prSet>
      <dgm:spPr/>
    </dgm:pt>
    <dgm:pt modelId="{920A9655-E1E7-46DA-9EA5-9DFEC9313868}" type="pres">
      <dgm:prSet presAssocID="{36862038-F1EF-4F10-B0BF-2169E04155B8}" presName="ThreeNodes_1_text" presStyleLbl="node1" presStyleIdx="2" presStyleCnt="3">
        <dgm:presLayoutVars>
          <dgm:bulletEnabled val="1"/>
        </dgm:presLayoutVars>
      </dgm:prSet>
      <dgm:spPr/>
    </dgm:pt>
    <dgm:pt modelId="{2D7DBA8D-2314-4EA0-9786-9A86F421C7D2}" type="pres">
      <dgm:prSet presAssocID="{36862038-F1EF-4F10-B0BF-2169E04155B8}" presName="ThreeNodes_2_text" presStyleLbl="node1" presStyleIdx="2" presStyleCnt="3">
        <dgm:presLayoutVars>
          <dgm:bulletEnabled val="1"/>
        </dgm:presLayoutVars>
      </dgm:prSet>
      <dgm:spPr/>
    </dgm:pt>
    <dgm:pt modelId="{F0878427-0A2C-4449-A5CC-F06672D78861}" type="pres">
      <dgm:prSet presAssocID="{36862038-F1EF-4F10-B0BF-2169E04155B8}" presName="ThreeNodes_3_text" presStyleLbl="node1" presStyleIdx="2" presStyleCnt="3">
        <dgm:presLayoutVars>
          <dgm:bulletEnabled val="1"/>
        </dgm:presLayoutVars>
      </dgm:prSet>
      <dgm:spPr/>
    </dgm:pt>
  </dgm:ptLst>
  <dgm:cxnLst>
    <dgm:cxn modelId="{E3B12913-5C55-44C2-A2C6-69E48F2C62C8}" type="presOf" srcId="{36862038-F1EF-4F10-B0BF-2169E04155B8}" destId="{AD389EFC-F6FC-4CAE-8313-41D119CBCF36}" srcOrd="0" destOrd="0" presId="urn:microsoft.com/office/officeart/2005/8/layout/vProcess5"/>
    <dgm:cxn modelId="{AA00AC64-F085-41E9-9DE9-45D848F47943}" type="presOf" srcId="{831C5801-BE34-4704-B344-981C633861DA}" destId="{47957C24-DF75-43DE-9F86-37C650C76AF9}" srcOrd="0" destOrd="0" presId="urn:microsoft.com/office/officeart/2005/8/layout/vProcess5"/>
    <dgm:cxn modelId="{B7C43F4A-E472-47E5-A000-22102D0CF0AF}" type="presOf" srcId="{8CE89842-3F53-495A-BE7D-582CA3708FB8}" destId="{94E3E123-6578-4DBD-AAC2-261899FE5F79}" srcOrd="0" destOrd="0" presId="urn:microsoft.com/office/officeart/2005/8/layout/vProcess5"/>
    <dgm:cxn modelId="{C702974E-5A35-414B-B0E7-A7F7E76F3EC8}" type="presOf" srcId="{A2CE0805-23A6-4514-BF02-E7171C562738}" destId="{920A9655-E1E7-46DA-9EA5-9DFEC9313868}" srcOrd="1" destOrd="0" presId="urn:microsoft.com/office/officeart/2005/8/layout/vProcess5"/>
    <dgm:cxn modelId="{0FEE1274-9CD6-4117-A2AB-8EAA3BD94F38}" srcId="{36862038-F1EF-4F10-B0BF-2169E04155B8}" destId="{831C5801-BE34-4704-B344-981C633861DA}" srcOrd="1" destOrd="0" parTransId="{6FD54CBC-9DB9-472B-9745-A373C6CE699E}" sibTransId="{8CE89842-3F53-495A-BE7D-582CA3708FB8}"/>
    <dgm:cxn modelId="{25F96074-86AA-4917-BDC2-09DAFB21A7E0}" type="presOf" srcId="{1CB362AA-FB91-4DBB-BC61-F06361718721}" destId="{392F1835-150A-4DC4-BE9A-956281ADFB8C}" srcOrd="0" destOrd="0" presId="urn:microsoft.com/office/officeart/2005/8/layout/vProcess5"/>
    <dgm:cxn modelId="{BA4D837D-4D1A-49EA-B50E-4EA8253B28F9}" type="presOf" srcId="{78B162D4-9AC8-4DEC-ACD7-EA2C7840CE6B}" destId="{23B01CBE-0E4C-4AC0-B82E-6B65D9C75AA8}" srcOrd="0" destOrd="0" presId="urn:microsoft.com/office/officeart/2005/8/layout/vProcess5"/>
    <dgm:cxn modelId="{19B07091-D442-41F2-A422-8964846CC818}" srcId="{36862038-F1EF-4F10-B0BF-2169E04155B8}" destId="{A2CE0805-23A6-4514-BF02-E7171C562738}" srcOrd="0" destOrd="0" parTransId="{B02074EB-D4CE-49C2-A768-FAE90630D527}" sibTransId="{78B162D4-9AC8-4DEC-ACD7-EA2C7840CE6B}"/>
    <dgm:cxn modelId="{BA700896-674F-41E8-89CA-457373EE07AD}" type="presOf" srcId="{1CB362AA-FB91-4DBB-BC61-F06361718721}" destId="{F0878427-0A2C-4449-A5CC-F06672D78861}" srcOrd="1" destOrd="0" presId="urn:microsoft.com/office/officeart/2005/8/layout/vProcess5"/>
    <dgm:cxn modelId="{478B44DC-F99E-470F-95CE-93ADF3D1CA34}" type="presOf" srcId="{A2CE0805-23A6-4514-BF02-E7171C562738}" destId="{CFDD1726-4EC4-47D8-9938-69063D3FAD09}" srcOrd="0" destOrd="0" presId="urn:microsoft.com/office/officeart/2005/8/layout/vProcess5"/>
    <dgm:cxn modelId="{14F840F4-5A24-4969-B7B0-0DAD3296B671}" srcId="{36862038-F1EF-4F10-B0BF-2169E04155B8}" destId="{1CB362AA-FB91-4DBB-BC61-F06361718721}" srcOrd="2" destOrd="0" parTransId="{4BF05205-9386-4D2E-A13F-50CE7B0347FC}" sibTransId="{606CC040-0652-40F3-9F87-EF23C4A6D1B3}"/>
    <dgm:cxn modelId="{D3D06AF9-0E7F-4A28-B59B-A7BD00B42BA1}" type="presOf" srcId="{831C5801-BE34-4704-B344-981C633861DA}" destId="{2D7DBA8D-2314-4EA0-9786-9A86F421C7D2}" srcOrd="1" destOrd="0" presId="urn:microsoft.com/office/officeart/2005/8/layout/vProcess5"/>
    <dgm:cxn modelId="{B774E95D-C487-44C7-9C27-007AD77E7514}" type="presParOf" srcId="{AD389EFC-F6FC-4CAE-8313-41D119CBCF36}" destId="{80E6A67E-C59E-46EE-AD5B-E6F187841FCE}" srcOrd="0" destOrd="0" presId="urn:microsoft.com/office/officeart/2005/8/layout/vProcess5"/>
    <dgm:cxn modelId="{C855E5FB-BAA0-4515-BFF1-CB13BFFB78B7}" type="presParOf" srcId="{AD389EFC-F6FC-4CAE-8313-41D119CBCF36}" destId="{CFDD1726-4EC4-47D8-9938-69063D3FAD09}" srcOrd="1" destOrd="0" presId="urn:microsoft.com/office/officeart/2005/8/layout/vProcess5"/>
    <dgm:cxn modelId="{C9BD131E-72A3-4343-ACEE-57CC4EA0FB32}" type="presParOf" srcId="{AD389EFC-F6FC-4CAE-8313-41D119CBCF36}" destId="{47957C24-DF75-43DE-9F86-37C650C76AF9}" srcOrd="2" destOrd="0" presId="urn:microsoft.com/office/officeart/2005/8/layout/vProcess5"/>
    <dgm:cxn modelId="{30F897D1-AAA1-40F1-AC3A-249C6DF028DB}" type="presParOf" srcId="{AD389EFC-F6FC-4CAE-8313-41D119CBCF36}" destId="{392F1835-150A-4DC4-BE9A-956281ADFB8C}" srcOrd="3" destOrd="0" presId="urn:microsoft.com/office/officeart/2005/8/layout/vProcess5"/>
    <dgm:cxn modelId="{5804C486-C501-4E50-9C64-79C35453AA60}" type="presParOf" srcId="{AD389EFC-F6FC-4CAE-8313-41D119CBCF36}" destId="{23B01CBE-0E4C-4AC0-B82E-6B65D9C75AA8}" srcOrd="4" destOrd="0" presId="urn:microsoft.com/office/officeart/2005/8/layout/vProcess5"/>
    <dgm:cxn modelId="{E5C62319-13E3-4F58-8FB7-CCCAD253DDA2}" type="presParOf" srcId="{AD389EFC-F6FC-4CAE-8313-41D119CBCF36}" destId="{94E3E123-6578-4DBD-AAC2-261899FE5F79}" srcOrd="5" destOrd="0" presId="urn:microsoft.com/office/officeart/2005/8/layout/vProcess5"/>
    <dgm:cxn modelId="{2FF057FC-72F9-4116-90B7-58FE8C3E5CC2}" type="presParOf" srcId="{AD389EFC-F6FC-4CAE-8313-41D119CBCF36}" destId="{920A9655-E1E7-46DA-9EA5-9DFEC9313868}" srcOrd="6" destOrd="0" presId="urn:microsoft.com/office/officeart/2005/8/layout/vProcess5"/>
    <dgm:cxn modelId="{8B8C1F55-474B-401D-88AA-B85D5CC4C1C3}" type="presParOf" srcId="{AD389EFC-F6FC-4CAE-8313-41D119CBCF36}" destId="{2D7DBA8D-2314-4EA0-9786-9A86F421C7D2}" srcOrd="7" destOrd="0" presId="urn:microsoft.com/office/officeart/2005/8/layout/vProcess5"/>
    <dgm:cxn modelId="{CACB3831-D53D-4EF4-BF98-27CA0B4AD334}" type="presParOf" srcId="{AD389EFC-F6FC-4CAE-8313-41D119CBCF36}" destId="{F0878427-0A2C-4449-A5CC-F06672D78861}"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D07C2E-638F-40C2-AE66-85153F532CC8}"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AB34F19C-B56E-4575-A768-233CFB34C6C4}">
      <dgm:prSet custT="1"/>
      <dgm:spPr/>
      <dgm:t>
        <a:bodyPr/>
        <a:lstStyle/>
        <a:p>
          <a:pPr>
            <a:lnSpc>
              <a:spcPct val="100000"/>
            </a:lnSpc>
          </a:pPr>
          <a:r>
            <a:rPr lang="en-GB" sz="1600" b="1" i="0" dirty="0"/>
            <a:t>Βελτιώνει </a:t>
          </a:r>
          <a:r>
            <a:rPr lang="en-GB" sz="1600" b="1" i="0" dirty="0" err="1"/>
            <a:t>την εμπειρία </a:t>
          </a:r>
          <a:r>
            <a:rPr lang="en-GB" sz="1600" b="1" i="0" dirty="0"/>
            <a:t>μάθησης</a:t>
          </a:r>
          <a:r>
            <a:rPr lang="en-GB" sz="1600" b="0" i="0" dirty="0" err="1"/>
            <a:t>: Η τεχνολογία </a:t>
          </a:r>
          <a:r>
            <a:rPr lang="en-GB" sz="1600" b="0" i="0" dirty="0"/>
            <a:t>παίζει καθοριστικό ρόλο στην ανεστραμμένη τάξη, ενσωματώνοντας ψηφιακά εργαλεία στα παραδοσιακά μαθήματα, βελτιώνοντας τη δέσμευση και την κατανόηση των μαθητών.</a:t>
          </a:r>
          <a:endParaRPr lang="en-US" sz="1600" dirty="0"/>
        </a:p>
      </dgm:t>
    </dgm:pt>
    <dgm:pt modelId="{FD255B52-213B-4FB1-8ED5-28F01FE11FB5}" type="parTrans" cxnId="{29FD7E9F-B5B5-46E3-9D8A-F07CF990D14F}">
      <dgm:prSet/>
      <dgm:spPr/>
      <dgm:t>
        <a:bodyPr/>
        <a:lstStyle/>
        <a:p>
          <a:endParaRPr lang="en-US" sz="2400"/>
        </a:p>
      </dgm:t>
    </dgm:pt>
    <dgm:pt modelId="{524BCFD8-A7B2-4475-9E16-17A3AF232ECF}" type="sibTrans" cxnId="{29FD7E9F-B5B5-46E3-9D8A-F07CF990D14F}">
      <dgm:prSet/>
      <dgm:spPr/>
      <dgm:t>
        <a:bodyPr/>
        <a:lstStyle/>
        <a:p>
          <a:endParaRPr lang="en-US" sz="2400"/>
        </a:p>
      </dgm:t>
    </dgm:pt>
    <dgm:pt modelId="{77027BEC-DE6F-4937-8E9A-4267122F16A6}">
      <dgm:prSet custT="1"/>
      <dgm:spPr/>
      <dgm:t>
        <a:bodyPr/>
        <a:lstStyle/>
        <a:p>
          <a:pPr>
            <a:lnSpc>
              <a:spcPct val="100000"/>
            </a:lnSpc>
          </a:pPr>
          <a:r>
            <a:rPr lang="en-GB" sz="1600" b="1" i="0" dirty="0"/>
            <a:t>Προωθεί την κριτική σκέψη και τη συνεργασία</a:t>
          </a:r>
          <a:r>
            <a:rPr lang="en-GB" sz="1600" b="0" i="0" dirty="0"/>
            <a:t>: Οι διαδραστικές δραστηριότητες και οι ασκήσεις επίλυσης προβλημάτων που διευκολύνονται μέσω της τεχνολογίας προάγουν την κριτική σκέψη, την ομαδική εργασία και την ενεργό συμμετοχή.</a:t>
          </a:r>
          <a:endParaRPr lang="en-US" sz="1600" dirty="0"/>
        </a:p>
      </dgm:t>
    </dgm:pt>
    <dgm:pt modelId="{6A176CDD-7177-45E9-9D04-A35F0B391CA9}" type="parTrans" cxnId="{F87491EA-AD49-42C5-90A9-67A112A6E782}">
      <dgm:prSet/>
      <dgm:spPr/>
      <dgm:t>
        <a:bodyPr/>
        <a:lstStyle/>
        <a:p>
          <a:endParaRPr lang="en-US" sz="2400"/>
        </a:p>
      </dgm:t>
    </dgm:pt>
    <dgm:pt modelId="{2C115FAA-1183-44F2-B7FE-841625946E2F}" type="sibTrans" cxnId="{F87491EA-AD49-42C5-90A9-67A112A6E782}">
      <dgm:prSet/>
      <dgm:spPr/>
      <dgm:t>
        <a:bodyPr/>
        <a:lstStyle/>
        <a:p>
          <a:endParaRPr lang="en-US" sz="2400"/>
        </a:p>
      </dgm:t>
    </dgm:pt>
    <dgm:pt modelId="{07F3CB59-FEFE-428E-B27A-2663534E327A}">
      <dgm:prSet custT="1"/>
      <dgm:spPr/>
      <dgm:t>
        <a:bodyPr/>
        <a:lstStyle/>
        <a:p>
          <a:pPr>
            <a:lnSpc>
              <a:spcPct val="100000"/>
            </a:lnSpc>
          </a:pPr>
          <a:r>
            <a:rPr lang="en-GB" sz="1600" b="1" i="0" dirty="0"/>
            <a:t>Διευκολύνει τη μάθηση πριν από την τάξη</a:t>
          </a:r>
          <a:r>
            <a:rPr lang="en-GB" sz="1600" b="0" i="0" dirty="0"/>
            <a:t>: Η τεχνολογία επιτρέπει τη δημιουργία αποτελεσματικού μαθησιακού υλικού, όπως προηχογραφημένα βίντεο, προσομοιώσεις και διαδικτυακά κουίζ, στα οποία οι μαθητές μπορούν να έχουν ανεξάρτητη πρόσβαση πριν από το μάθημα.</a:t>
          </a:r>
          <a:endParaRPr lang="en-US" sz="1600" dirty="0"/>
        </a:p>
      </dgm:t>
    </dgm:pt>
    <dgm:pt modelId="{4CC59867-F433-4DE8-9724-4F7BAA59D42F}" type="parTrans" cxnId="{878C1FFA-97CA-49DD-A0A6-C79C0FB7C62D}">
      <dgm:prSet/>
      <dgm:spPr/>
      <dgm:t>
        <a:bodyPr/>
        <a:lstStyle/>
        <a:p>
          <a:endParaRPr lang="en-US" sz="2400"/>
        </a:p>
      </dgm:t>
    </dgm:pt>
    <dgm:pt modelId="{7853B212-AC71-4F36-8D59-36628D1A8F0C}" type="sibTrans" cxnId="{878C1FFA-97CA-49DD-A0A6-C79C0FB7C62D}">
      <dgm:prSet/>
      <dgm:spPr/>
      <dgm:t>
        <a:bodyPr/>
        <a:lstStyle/>
        <a:p>
          <a:endParaRPr lang="en-US" sz="2400"/>
        </a:p>
      </dgm:t>
    </dgm:pt>
    <dgm:pt modelId="{24889F16-B9DD-4D03-8BED-E31D37D5091B}" type="pres">
      <dgm:prSet presAssocID="{69D07C2E-638F-40C2-AE66-85153F532CC8}" presName="root" presStyleCnt="0">
        <dgm:presLayoutVars>
          <dgm:dir/>
          <dgm:resizeHandles val="exact"/>
        </dgm:presLayoutVars>
      </dgm:prSet>
      <dgm:spPr/>
    </dgm:pt>
    <dgm:pt modelId="{8FAB98F0-D142-4245-BC8C-681768CC2111}" type="pres">
      <dgm:prSet presAssocID="{AB34F19C-B56E-4575-A768-233CFB34C6C4}" presName="compNode" presStyleCnt="0"/>
      <dgm:spPr/>
    </dgm:pt>
    <dgm:pt modelId="{BDDA0959-B21F-4DFF-BC6A-112EE9BCAC07}" type="pres">
      <dgm:prSet presAssocID="{AB34F19C-B56E-4575-A768-233CFB34C6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7E7AA9B-B178-4702-B493-B1ADF660F1DE}" type="pres">
      <dgm:prSet presAssocID="{AB34F19C-B56E-4575-A768-233CFB34C6C4}" presName="spaceRect" presStyleCnt="0"/>
      <dgm:spPr/>
    </dgm:pt>
    <dgm:pt modelId="{C162F230-E76A-41A5-AF16-F67D57D07C7C}" type="pres">
      <dgm:prSet presAssocID="{AB34F19C-B56E-4575-A768-233CFB34C6C4}" presName="textRect" presStyleLbl="revTx" presStyleIdx="0" presStyleCnt="3">
        <dgm:presLayoutVars>
          <dgm:chMax val="1"/>
          <dgm:chPref val="1"/>
        </dgm:presLayoutVars>
      </dgm:prSet>
      <dgm:spPr/>
    </dgm:pt>
    <dgm:pt modelId="{4B24D01B-9283-4FB1-AB36-81AA0AB8EC28}" type="pres">
      <dgm:prSet presAssocID="{524BCFD8-A7B2-4475-9E16-17A3AF232ECF}" presName="sibTrans" presStyleCnt="0"/>
      <dgm:spPr/>
    </dgm:pt>
    <dgm:pt modelId="{727291CA-24C1-420A-9FF0-B6208C542998}" type="pres">
      <dgm:prSet presAssocID="{77027BEC-DE6F-4937-8E9A-4267122F16A6}" presName="compNode" presStyleCnt="0"/>
      <dgm:spPr/>
    </dgm:pt>
    <dgm:pt modelId="{BB144568-04F4-424F-A585-8CE967FACDED}" type="pres">
      <dgm:prSet presAssocID="{77027BEC-DE6F-4937-8E9A-4267122F16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9200C06-77CF-4838-AD4B-08DF8B6ECAAF}" type="pres">
      <dgm:prSet presAssocID="{77027BEC-DE6F-4937-8E9A-4267122F16A6}" presName="spaceRect" presStyleCnt="0"/>
      <dgm:spPr/>
    </dgm:pt>
    <dgm:pt modelId="{005B5BDE-E9D5-4B3D-99E4-99D84D46217F}" type="pres">
      <dgm:prSet presAssocID="{77027BEC-DE6F-4937-8E9A-4267122F16A6}" presName="textRect" presStyleLbl="revTx" presStyleIdx="1" presStyleCnt="3">
        <dgm:presLayoutVars>
          <dgm:chMax val="1"/>
          <dgm:chPref val="1"/>
        </dgm:presLayoutVars>
      </dgm:prSet>
      <dgm:spPr/>
    </dgm:pt>
    <dgm:pt modelId="{27D2F935-1C50-4287-978C-48A38F3047D5}" type="pres">
      <dgm:prSet presAssocID="{2C115FAA-1183-44F2-B7FE-841625946E2F}" presName="sibTrans" presStyleCnt="0"/>
      <dgm:spPr/>
    </dgm:pt>
    <dgm:pt modelId="{3F053F91-ADF2-422D-BA77-53E5F6A2FC1D}" type="pres">
      <dgm:prSet presAssocID="{07F3CB59-FEFE-428E-B27A-2663534E327A}" presName="compNode" presStyleCnt="0"/>
      <dgm:spPr/>
    </dgm:pt>
    <dgm:pt modelId="{328E228A-5CD7-4C45-A3F9-0B9B45C4EC80}" type="pres">
      <dgm:prSet presAssocID="{07F3CB59-FEFE-428E-B27A-2663534E32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35F065AF-AF93-43FF-B1AB-7597AC392D76}" type="pres">
      <dgm:prSet presAssocID="{07F3CB59-FEFE-428E-B27A-2663534E327A}" presName="spaceRect" presStyleCnt="0"/>
      <dgm:spPr/>
    </dgm:pt>
    <dgm:pt modelId="{43D7868C-4AA0-4B80-A527-8AD4CBFC87D3}" type="pres">
      <dgm:prSet presAssocID="{07F3CB59-FEFE-428E-B27A-2663534E327A}" presName="textRect" presStyleLbl="revTx" presStyleIdx="2" presStyleCnt="3">
        <dgm:presLayoutVars>
          <dgm:chMax val="1"/>
          <dgm:chPref val="1"/>
        </dgm:presLayoutVars>
      </dgm:prSet>
      <dgm:spPr/>
    </dgm:pt>
  </dgm:ptLst>
  <dgm:cxnLst>
    <dgm:cxn modelId="{A2CC5036-5171-4959-9D96-AEBB48934906}" type="presOf" srcId="{07F3CB59-FEFE-428E-B27A-2663534E327A}" destId="{43D7868C-4AA0-4B80-A527-8AD4CBFC87D3}" srcOrd="0" destOrd="0" presId="urn:microsoft.com/office/officeart/2018/2/layout/IconLabelList"/>
    <dgm:cxn modelId="{AEB35760-25AE-4656-9E8D-53B33F06ADD6}" type="presOf" srcId="{69D07C2E-638F-40C2-AE66-85153F532CC8}" destId="{24889F16-B9DD-4D03-8BED-E31D37D5091B}" srcOrd="0" destOrd="0" presId="urn:microsoft.com/office/officeart/2018/2/layout/IconLabelList"/>
    <dgm:cxn modelId="{29FD7E9F-B5B5-46E3-9D8A-F07CF990D14F}" srcId="{69D07C2E-638F-40C2-AE66-85153F532CC8}" destId="{AB34F19C-B56E-4575-A768-233CFB34C6C4}" srcOrd="0" destOrd="0" parTransId="{FD255B52-213B-4FB1-8ED5-28F01FE11FB5}" sibTransId="{524BCFD8-A7B2-4475-9E16-17A3AF232ECF}"/>
    <dgm:cxn modelId="{DCE598C8-8A4D-46F2-855F-A88E166A8861}" type="presOf" srcId="{77027BEC-DE6F-4937-8E9A-4267122F16A6}" destId="{005B5BDE-E9D5-4B3D-99E4-99D84D46217F}" srcOrd="0" destOrd="0" presId="urn:microsoft.com/office/officeart/2018/2/layout/IconLabelList"/>
    <dgm:cxn modelId="{CB3FFCC8-8B17-4B67-B602-439BDD724CFA}" type="presOf" srcId="{AB34F19C-B56E-4575-A768-233CFB34C6C4}" destId="{C162F230-E76A-41A5-AF16-F67D57D07C7C}" srcOrd="0" destOrd="0" presId="urn:microsoft.com/office/officeart/2018/2/layout/IconLabelList"/>
    <dgm:cxn modelId="{F87491EA-AD49-42C5-90A9-67A112A6E782}" srcId="{69D07C2E-638F-40C2-AE66-85153F532CC8}" destId="{77027BEC-DE6F-4937-8E9A-4267122F16A6}" srcOrd="1" destOrd="0" parTransId="{6A176CDD-7177-45E9-9D04-A35F0B391CA9}" sibTransId="{2C115FAA-1183-44F2-B7FE-841625946E2F}"/>
    <dgm:cxn modelId="{878C1FFA-97CA-49DD-A0A6-C79C0FB7C62D}" srcId="{69D07C2E-638F-40C2-AE66-85153F532CC8}" destId="{07F3CB59-FEFE-428E-B27A-2663534E327A}" srcOrd="2" destOrd="0" parTransId="{4CC59867-F433-4DE8-9724-4F7BAA59D42F}" sibTransId="{7853B212-AC71-4F36-8D59-36628D1A8F0C}"/>
    <dgm:cxn modelId="{AC46AE8F-3762-4A84-A0CC-5CAF8D058DDE}" type="presParOf" srcId="{24889F16-B9DD-4D03-8BED-E31D37D5091B}" destId="{8FAB98F0-D142-4245-BC8C-681768CC2111}" srcOrd="0" destOrd="0" presId="urn:microsoft.com/office/officeart/2018/2/layout/IconLabelList"/>
    <dgm:cxn modelId="{6F18A009-94EC-4D64-8805-F037F62BC72B}" type="presParOf" srcId="{8FAB98F0-D142-4245-BC8C-681768CC2111}" destId="{BDDA0959-B21F-4DFF-BC6A-112EE9BCAC07}" srcOrd="0" destOrd="0" presId="urn:microsoft.com/office/officeart/2018/2/layout/IconLabelList"/>
    <dgm:cxn modelId="{576F26BF-75B0-41D5-85CA-CF1F95C34376}" type="presParOf" srcId="{8FAB98F0-D142-4245-BC8C-681768CC2111}" destId="{97E7AA9B-B178-4702-B493-B1ADF660F1DE}" srcOrd="1" destOrd="0" presId="urn:microsoft.com/office/officeart/2018/2/layout/IconLabelList"/>
    <dgm:cxn modelId="{922D60A9-1C2B-435D-998A-33882EF11CCF}" type="presParOf" srcId="{8FAB98F0-D142-4245-BC8C-681768CC2111}" destId="{C162F230-E76A-41A5-AF16-F67D57D07C7C}" srcOrd="2" destOrd="0" presId="urn:microsoft.com/office/officeart/2018/2/layout/IconLabelList"/>
    <dgm:cxn modelId="{D77DD7CC-A71C-42DC-B07A-1855A0F3FFE3}" type="presParOf" srcId="{24889F16-B9DD-4D03-8BED-E31D37D5091B}" destId="{4B24D01B-9283-4FB1-AB36-81AA0AB8EC28}" srcOrd="1" destOrd="0" presId="urn:microsoft.com/office/officeart/2018/2/layout/IconLabelList"/>
    <dgm:cxn modelId="{F7B42EF0-7055-4082-A9FC-5312CEE386A2}" type="presParOf" srcId="{24889F16-B9DD-4D03-8BED-E31D37D5091B}" destId="{727291CA-24C1-420A-9FF0-B6208C542998}" srcOrd="2" destOrd="0" presId="urn:microsoft.com/office/officeart/2018/2/layout/IconLabelList"/>
    <dgm:cxn modelId="{DAED2C03-F1FD-4420-9472-F3C018239893}" type="presParOf" srcId="{727291CA-24C1-420A-9FF0-B6208C542998}" destId="{BB144568-04F4-424F-A585-8CE967FACDED}" srcOrd="0" destOrd="0" presId="urn:microsoft.com/office/officeart/2018/2/layout/IconLabelList"/>
    <dgm:cxn modelId="{2BF48C9A-2AB7-4144-AB0A-0D7DEE54D24B}" type="presParOf" srcId="{727291CA-24C1-420A-9FF0-B6208C542998}" destId="{99200C06-77CF-4838-AD4B-08DF8B6ECAAF}" srcOrd="1" destOrd="0" presId="urn:microsoft.com/office/officeart/2018/2/layout/IconLabelList"/>
    <dgm:cxn modelId="{316D4134-5E2B-4269-A4D2-A402770A7E0E}" type="presParOf" srcId="{727291CA-24C1-420A-9FF0-B6208C542998}" destId="{005B5BDE-E9D5-4B3D-99E4-99D84D46217F}" srcOrd="2" destOrd="0" presId="urn:microsoft.com/office/officeart/2018/2/layout/IconLabelList"/>
    <dgm:cxn modelId="{563AB6E3-28F5-46EE-A073-BD06E5CCF464}" type="presParOf" srcId="{24889F16-B9DD-4D03-8BED-E31D37D5091B}" destId="{27D2F935-1C50-4287-978C-48A38F3047D5}" srcOrd="3" destOrd="0" presId="urn:microsoft.com/office/officeart/2018/2/layout/IconLabelList"/>
    <dgm:cxn modelId="{D7B0F34A-5751-487B-90E1-84B1FD7661E6}" type="presParOf" srcId="{24889F16-B9DD-4D03-8BED-E31D37D5091B}" destId="{3F053F91-ADF2-422D-BA77-53E5F6A2FC1D}" srcOrd="4" destOrd="0" presId="urn:microsoft.com/office/officeart/2018/2/layout/IconLabelList"/>
    <dgm:cxn modelId="{3CCC0572-0DB9-4AC5-8CC2-C90D99734C84}" type="presParOf" srcId="{3F053F91-ADF2-422D-BA77-53E5F6A2FC1D}" destId="{328E228A-5CD7-4C45-A3F9-0B9B45C4EC80}" srcOrd="0" destOrd="0" presId="urn:microsoft.com/office/officeart/2018/2/layout/IconLabelList"/>
    <dgm:cxn modelId="{56042305-BD08-4478-88F9-EC081D96CA1E}" type="presParOf" srcId="{3F053F91-ADF2-422D-BA77-53E5F6A2FC1D}" destId="{35F065AF-AF93-43FF-B1AB-7597AC392D76}" srcOrd="1" destOrd="0" presId="urn:microsoft.com/office/officeart/2018/2/layout/IconLabelList"/>
    <dgm:cxn modelId="{5F82E62C-8D53-452B-8FC1-FB0445D58954}" type="presParOf" srcId="{3F053F91-ADF2-422D-BA77-53E5F6A2FC1D}" destId="{43D7868C-4AA0-4B80-A527-8AD4CBFC87D3}"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EB02FA-C4D3-4D82-A3B1-62B94DD830C4}" type="doc">
      <dgm:prSet loTypeId="urn:microsoft.com/office/officeart/2016/7/layout/BasicProcessNew" loCatId="process" qsTypeId="urn:microsoft.com/office/officeart/2005/8/quickstyle/3d4" qsCatId="3D" csTypeId="urn:microsoft.com/office/officeart/2005/8/colors/accent6_2" csCatId="accent6" phldr="1"/>
      <dgm:spPr/>
      <dgm:t>
        <a:bodyPr/>
        <a:lstStyle/>
        <a:p>
          <a:endParaRPr lang="en-US"/>
        </a:p>
      </dgm:t>
    </dgm:pt>
    <dgm:pt modelId="{C421F4EB-794E-4F58-A88C-2B85D56B8957}">
      <dgm:prSet custT="1"/>
      <dgm:spPr/>
      <dgm:t>
        <a:bodyPr/>
        <a:lstStyle/>
        <a:p>
          <a:r>
            <a:rPr lang="en-GB" sz="2000" b="0" i="0" dirty="0">
              <a:solidFill>
                <a:schemeClr val="tx1">
                  <a:lumMod val="85000"/>
                  <a:lumOff val="15000"/>
                </a:schemeClr>
              </a:solidFill>
            </a:rPr>
            <a:t>Καθορίστε τους μαθησιακούς στόχους με τον καθορισμό σαφών μαθησιακών στόχων που μοιάζουν με τη θεμελίωση ενός επιστημονικού ταξιδιού. Καθορίστε τους εκπαιδευτικούς στόχους και τα αποτελέσματα που πρέπει να επιτύχουν οι μαθητές.</a:t>
          </a:r>
          <a:endParaRPr lang="en-US" sz="2000" dirty="0">
            <a:solidFill>
              <a:schemeClr val="tx1">
                <a:lumMod val="85000"/>
                <a:lumOff val="15000"/>
              </a:schemeClr>
            </a:solidFill>
          </a:endParaRPr>
        </a:p>
      </dgm:t>
    </dgm:pt>
    <dgm:pt modelId="{CD1D2958-7EC8-47BB-809B-1CFBB1941503}" type="parTrans" cxnId="{793032E7-7609-48D3-B1B8-C412F9DB767E}">
      <dgm:prSet/>
      <dgm:spPr/>
      <dgm:t>
        <a:bodyPr/>
        <a:lstStyle/>
        <a:p>
          <a:endParaRPr lang="en-US" sz="3600">
            <a:solidFill>
              <a:schemeClr val="tx1">
                <a:lumMod val="85000"/>
                <a:lumOff val="15000"/>
              </a:schemeClr>
            </a:solidFill>
          </a:endParaRPr>
        </a:p>
      </dgm:t>
    </dgm:pt>
    <dgm:pt modelId="{C117EE59-F76F-43B2-81FC-78116B6DCE38}" type="sibTrans" cxnId="{793032E7-7609-48D3-B1B8-C412F9DB767E}">
      <dgm:prSet/>
      <dgm:spPr/>
      <dgm:t>
        <a:bodyPr/>
        <a:lstStyle/>
        <a:p>
          <a:endParaRPr lang="en-US" sz="3600">
            <a:solidFill>
              <a:schemeClr val="tx1">
                <a:lumMod val="85000"/>
                <a:lumOff val="15000"/>
              </a:schemeClr>
            </a:solidFill>
          </a:endParaRPr>
        </a:p>
      </dgm:t>
    </dgm:pt>
    <dgm:pt modelId="{B6F38519-7577-4B78-92B4-C2CAA817637D}">
      <dgm:prSet custT="1"/>
      <dgm:spPr/>
      <dgm:t>
        <a:bodyPr/>
        <a:lstStyle/>
        <a:p>
          <a:r>
            <a:rPr lang="en-GB" sz="2000" b="0" i="0" dirty="0">
              <a:solidFill>
                <a:schemeClr val="tx1">
                  <a:lumMod val="85000"/>
                  <a:lumOff val="15000"/>
                </a:schemeClr>
              </a:solidFill>
            </a:rPr>
            <a:t>Επιλέξτε Εργαλεία Εμβαθύνετε επιλέγοντας και επιμελούμενοι τους εκπαιδευτικούς πόρους σχολαστικά, διασφαλίζοντας την ευθυγράμμιση με τους μαθησιακούς στόχους και τη συνάφεια με τις ακαδημαϊκές ανάγκες των μαθητών.</a:t>
          </a:r>
          <a:endParaRPr lang="en-US" sz="2000" dirty="0">
            <a:solidFill>
              <a:schemeClr val="tx1">
                <a:lumMod val="85000"/>
                <a:lumOff val="15000"/>
              </a:schemeClr>
            </a:solidFill>
          </a:endParaRPr>
        </a:p>
      </dgm:t>
    </dgm:pt>
    <dgm:pt modelId="{67991A98-A67A-4DAC-903A-23C032F52577}" type="parTrans" cxnId="{6F5D19E5-FB06-45F9-A306-5E71321A36EB}">
      <dgm:prSet/>
      <dgm:spPr/>
      <dgm:t>
        <a:bodyPr/>
        <a:lstStyle/>
        <a:p>
          <a:endParaRPr lang="en-US" sz="3600">
            <a:solidFill>
              <a:schemeClr val="tx1">
                <a:lumMod val="85000"/>
                <a:lumOff val="15000"/>
              </a:schemeClr>
            </a:solidFill>
          </a:endParaRPr>
        </a:p>
      </dgm:t>
    </dgm:pt>
    <dgm:pt modelId="{094C95FE-6425-44EF-9F87-BC35C695FF6D}" type="sibTrans" cxnId="{6F5D19E5-FB06-45F9-A306-5E71321A36EB}">
      <dgm:prSet/>
      <dgm:spPr/>
      <dgm:t>
        <a:bodyPr/>
        <a:lstStyle/>
        <a:p>
          <a:endParaRPr lang="en-US" sz="3600">
            <a:solidFill>
              <a:schemeClr val="tx1">
                <a:lumMod val="85000"/>
                <a:lumOff val="15000"/>
              </a:schemeClr>
            </a:solidFill>
          </a:endParaRPr>
        </a:p>
      </dgm:t>
    </dgm:pt>
    <dgm:pt modelId="{8D4E60E6-1CE7-456A-AF20-C1513571053B}">
      <dgm:prSet custT="1"/>
      <dgm:spPr/>
      <dgm:t>
        <a:bodyPr/>
        <a:lstStyle/>
        <a:p>
          <a:r>
            <a:rPr lang="en-GB" sz="2000" b="0" i="0" dirty="0">
              <a:solidFill>
                <a:schemeClr val="tx1">
                  <a:lumMod val="85000"/>
                  <a:lumOff val="15000"/>
                </a:schemeClr>
              </a:solidFill>
            </a:rPr>
            <a:t>Διαμορφώστε εργασίες πριν από την τάξη που χρησιμεύουν ως προπαρασκευαστικό υπόβαθρο, εμπλέκοντας τους μαθητές σε ουσιαστική εξερεύνηση και προετοιμάζοντας το μυαλό τους για συζήτηση σε βάθος.</a:t>
          </a:r>
          <a:endParaRPr lang="en-US" sz="2000" dirty="0">
            <a:solidFill>
              <a:schemeClr val="tx1">
                <a:lumMod val="85000"/>
                <a:lumOff val="15000"/>
              </a:schemeClr>
            </a:solidFill>
          </a:endParaRPr>
        </a:p>
      </dgm:t>
    </dgm:pt>
    <dgm:pt modelId="{0AC2F4C4-CA64-4290-A269-EDAE19C537C6}" type="parTrans" cxnId="{345A2E2D-5952-445A-B0FB-80BBF23F256A}">
      <dgm:prSet/>
      <dgm:spPr/>
      <dgm:t>
        <a:bodyPr/>
        <a:lstStyle/>
        <a:p>
          <a:endParaRPr lang="en-US" sz="3600">
            <a:solidFill>
              <a:schemeClr val="tx1">
                <a:lumMod val="85000"/>
                <a:lumOff val="15000"/>
              </a:schemeClr>
            </a:solidFill>
          </a:endParaRPr>
        </a:p>
      </dgm:t>
    </dgm:pt>
    <dgm:pt modelId="{A76950DE-634B-4F46-9559-DFC79E9A887B}" type="sibTrans" cxnId="{345A2E2D-5952-445A-B0FB-80BBF23F256A}">
      <dgm:prSet/>
      <dgm:spPr/>
      <dgm:t>
        <a:bodyPr/>
        <a:lstStyle/>
        <a:p>
          <a:endParaRPr lang="en-US" sz="3600">
            <a:solidFill>
              <a:schemeClr val="tx1">
                <a:lumMod val="85000"/>
                <a:lumOff val="15000"/>
              </a:schemeClr>
            </a:solidFill>
          </a:endParaRPr>
        </a:p>
      </dgm:t>
    </dgm:pt>
    <dgm:pt modelId="{F3E2C827-49C8-4331-BD43-C0A5ED6B3785}">
      <dgm:prSet custT="1"/>
      <dgm:spPr/>
      <dgm:t>
        <a:bodyPr/>
        <a:lstStyle/>
        <a:p>
          <a:r>
            <a:rPr lang="en-GB" sz="2000" b="0" i="0" dirty="0">
              <a:solidFill>
                <a:schemeClr val="tx1">
                  <a:lumMod val="85000"/>
                  <a:lumOff val="15000"/>
                </a:schemeClr>
              </a:solidFill>
            </a:rPr>
            <a:t>Λειτουργήστε ως μαέστρος που ενορχηστρώνει μια συμφωνία δέσμευσης. Σχεδιάστε δραστηριότητες εντός της τάξης που ενθαρρύνουν την κριτική σκέψη, τη συνεργασία και την εφαρμογή της αποκτηθείσας γνώσης, προωθώντας ένα δυναμικό και συμμετοχικό μαθησιακό περιβάλλον.</a:t>
          </a:r>
          <a:endParaRPr lang="en-US" sz="2000" dirty="0">
            <a:solidFill>
              <a:schemeClr val="tx1">
                <a:lumMod val="85000"/>
                <a:lumOff val="15000"/>
              </a:schemeClr>
            </a:solidFill>
          </a:endParaRPr>
        </a:p>
      </dgm:t>
    </dgm:pt>
    <dgm:pt modelId="{52401BC0-050B-4AF8-9E57-9917BD71D852}" type="parTrans" cxnId="{5804C857-10AD-4166-8827-E8B54364E246}">
      <dgm:prSet/>
      <dgm:spPr/>
      <dgm:t>
        <a:bodyPr/>
        <a:lstStyle/>
        <a:p>
          <a:endParaRPr lang="en-US" sz="3600">
            <a:solidFill>
              <a:schemeClr val="tx1">
                <a:lumMod val="85000"/>
                <a:lumOff val="15000"/>
              </a:schemeClr>
            </a:solidFill>
          </a:endParaRPr>
        </a:p>
      </dgm:t>
    </dgm:pt>
    <dgm:pt modelId="{23DDBE18-72FB-4422-84A8-4AAA3B715CA8}" type="sibTrans" cxnId="{5804C857-10AD-4166-8827-E8B54364E246}">
      <dgm:prSet/>
      <dgm:spPr/>
      <dgm:t>
        <a:bodyPr/>
        <a:lstStyle/>
        <a:p>
          <a:endParaRPr lang="en-US" sz="3600">
            <a:solidFill>
              <a:schemeClr val="tx1">
                <a:lumMod val="85000"/>
                <a:lumOff val="15000"/>
              </a:schemeClr>
            </a:solidFill>
          </a:endParaRPr>
        </a:p>
      </dgm:t>
    </dgm:pt>
    <dgm:pt modelId="{37A120BE-9877-49A4-A104-FB9985A282D1}">
      <dgm:prSet custT="1"/>
      <dgm:spPr/>
      <dgm:t>
        <a:bodyPr/>
        <a:lstStyle/>
        <a:p>
          <a:r>
            <a:rPr lang="en-GB" sz="2000" dirty="0">
              <a:solidFill>
                <a:schemeClr val="tx1">
                  <a:lumMod val="85000"/>
                  <a:lumOff val="15000"/>
                </a:schemeClr>
              </a:solidFill>
            </a:rPr>
            <a:t>Προσαρμόστε τους χώρους μάθησης </a:t>
          </a:r>
          <a:r>
            <a:rPr lang="el-GR" sz="2000" dirty="0">
              <a:solidFill>
                <a:schemeClr val="tx1">
                  <a:lumMod val="85000"/>
                  <a:lumOff val="15000"/>
                </a:schemeClr>
              </a:solidFill>
            </a:rPr>
            <a:t>μεταμορφώνοντας σας </a:t>
          </a:r>
          <a:r>
            <a:rPr lang="en-GB" sz="2000" dirty="0" err="1">
              <a:solidFill>
                <a:schemeClr val="tx1">
                  <a:lumMod val="85000"/>
                  <a:lumOff val="15000"/>
                </a:schemeClr>
              </a:solidFill>
            </a:rPr>
            <a:t>σε</a:t>
          </a:r>
          <a:r>
            <a:rPr lang="en-GB" sz="2000" dirty="0">
              <a:solidFill>
                <a:schemeClr val="tx1">
                  <a:lumMod val="85000"/>
                  <a:lumOff val="15000"/>
                </a:schemeClr>
              </a:solidFill>
            </a:rPr>
            <a:t> έναν προσαρμοστικό σχεδιαστή. Προσαρμόστε το φυσικό περιβάλλον της αίθουσας διδασκαλίας ώστε να φιλοξενεί ποικίλους τρόπους μάθησης, προωθώντας τη συμμετοχικότητα και την ευελιξία στην παροχή διδασκαλίας.</a:t>
          </a:r>
          <a:endParaRPr lang="en-US" sz="2000" dirty="0">
            <a:solidFill>
              <a:schemeClr val="tx1">
                <a:lumMod val="85000"/>
                <a:lumOff val="15000"/>
              </a:schemeClr>
            </a:solidFill>
          </a:endParaRPr>
        </a:p>
      </dgm:t>
    </dgm:pt>
    <dgm:pt modelId="{9C4EE022-1248-499E-ADCF-CAFC87ABC680}" type="parTrans" cxnId="{4E38FF9A-42DA-4D6F-A66E-8FE05EE5EF2C}">
      <dgm:prSet/>
      <dgm:spPr/>
      <dgm:t>
        <a:bodyPr/>
        <a:lstStyle/>
        <a:p>
          <a:endParaRPr lang="en-US" sz="3600">
            <a:solidFill>
              <a:schemeClr val="tx1">
                <a:lumMod val="85000"/>
                <a:lumOff val="15000"/>
              </a:schemeClr>
            </a:solidFill>
          </a:endParaRPr>
        </a:p>
      </dgm:t>
    </dgm:pt>
    <dgm:pt modelId="{59E0F410-EFD5-4A8F-96BF-C499CF118640}" type="sibTrans" cxnId="{4E38FF9A-42DA-4D6F-A66E-8FE05EE5EF2C}">
      <dgm:prSet/>
      <dgm:spPr/>
      <dgm:t>
        <a:bodyPr/>
        <a:lstStyle/>
        <a:p>
          <a:endParaRPr lang="en-US" sz="3600">
            <a:solidFill>
              <a:schemeClr val="tx1">
                <a:lumMod val="85000"/>
                <a:lumOff val="15000"/>
              </a:schemeClr>
            </a:solidFill>
          </a:endParaRPr>
        </a:p>
      </dgm:t>
    </dgm:pt>
    <dgm:pt modelId="{19F01821-1394-46B1-B640-4BD0D203E39E}">
      <dgm:prSet custT="1"/>
      <dgm:spPr/>
      <dgm:t>
        <a:bodyPr/>
        <a:lstStyle/>
        <a:p>
          <a:r>
            <a:rPr lang="en-GB" sz="2000" dirty="0">
              <a:solidFill>
                <a:schemeClr val="tx1">
                  <a:lumMod val="85000"/>
                  <a:lumOff val="15000"/>
                </a:schemeClr>
              </a:solidFill>
            </a:rPr>
            <a:t>Συνεχής αναστοχασμός και επανάληψη, αξιοποιώντας τις γνώσεις που αποκομίσατε από προηγούμενες εμπειρίες για να βελτιώσετε τις διδακτικές πρακτικές και να βελτιστοποιήσετε τα μαθησιακά αποτελέσματα.</a:t>
          </a:r>
          <a:endParaRPr lang="en-US" sz="2000" dirty="0">
            <a:solidFill>
              <a:schemeClr val="tx1">
                <a:lumMod val="85000"/>
                <a:lumOff val="15000"/>
              </a:schemeClr>
            </a:solidFill>
          </a:endParaRPr>
        </a:p>
      </dgm:t>
    </dgm:pt>
    <dgm:pt modelId="{35197978-F509-4254-92D4-DE2EB704B84A}" type="parTrans" cxnId="{9B000C5E-2BAC-448E-8721-05B3B60593A1}">
      <dgm:prSet/>
      <dgm:spPr/>
      <dgm:t>
        <a:bodyPr/>
        <a:lstStyle/>
        <a:p>
          <a:endParaRPr lang="en-US" sz="3600">
            <a:solidFill>
              <a:schemeClr val="tx1">
                <a:lumMod val="85000"/>
                <a:lumOff val="15000"/>
              </a:schemeClr>
            </a:solidFill>
          </a:endParaRPr>
        </a:p>
      </dgm:t>
    </dgm:pt>
    <dgm:pt modelId="{DCCFA613-1C44-4DBA-9F7F-92E8A3A42564}" type="sibTrans" cxnId="{9B000C5E-2BAC-448E-8721-05B3B60593A1}">
      <dgm:prSet/>
      <dgm:spPr/>
      <dgm:t>
        <a:bodyPr/>
        <a:lstStyle/>
        <a:p>
          <a:endParaRPr lang="en-US" sz="3600">
            <a:solidFill>
              <a:schemeClr val="tx1">
                <a:lumMod val="85000"/>
                <a:lumOff val="15000"/>
              </a:schemeClr>
            </a:solidFill>
          </a:endParaRPr>
        </a:p>
      </dgm:t>
    </dgm:pt>
    <dgm:pt modelId="{549774B3-1D5B-4DAF-88A7-BEE6AC88AED6}" type="pres">
      <dgm:prSet presAssocID="{B2EB02FA-C4D3-4D82-A3B1-62B94DD830C4}" presName="Name0" presStyleCnt="0">
        <dgm:presLayoutVars>
          <dgm:dir/>
          <dgm:resizeHandles val="exact"/>
        </dgm:presLayoutVars>
      </dgm:prSet>
      <dgm:spPr/>
    </dgm:pt>
    <dgm:pt modelId="{09CB6946-9345-466A-B52E-8DD07860A44D}" type="pres">
      <dgm:prSet presAssocID="{C421F4EB-794E-4F58-A88C-2B85D56B8957}" presName="node" presStyleLbl="node1" presStyleIdx="0" presStyleCnt="11">
        <dgm:presLayoutVars>
          <dgm:bulletEnabled val="1"/>
        </dgm:presLayoutVars>
      </dgm:prSet>
      <dgm:spPr/>
    </dgm:pt>
    <dgm:pt modelId="{3171900E-4334-4033-A63A-F4BF198A9637}" type="pres">
      <dgm:prSet presAssocID="{C117EE59-F76F-43B2-81FC-78116B6DCE38}" presName="sibTransSpacerBeforeConnector" presStyleCnt="0"/>
      <dgm:spPr/>
    </dgm:pt>
    <dgm:pt modelId="{2FAA0788-056F-4AE9-BF8A-56E14B97694B}" type="pres">
      <dgm:prSet presAssocID="{C117EE59-F76F-43B2-81FC-78116B6DCE38}" presName="sibTrans" presStyleLbl="node1" presStyleIdx="1" presStyleCnt="11"/>
      <dgm:spPr/>
    </dgm:pt>
    <dgm:pt modelId="{E9223805-7576-44A2-9EB6-9B1342366C4F}" type="pres">
      <dgm:prSet presAssocID="{C117EE59-F76F-43B2-81FC-78116B6DCE38}" presName="sibTransSpacerAfterConnector" presStyleCnt="0"/>
      <dgm:spPr/>
    </dgm:pt>
    <dgm:pt modelId="{D3DBEC42-10CB-4A62-8F06-58F547D7907A}" type="pres">
      <dgm:prSet presAssocID="{B6F38519-7577-4B78-92B4-C2CAA817637D}" presName="node" presStyleLbl="node1" presStyleIdx="2" presStyleCnt="11">
        <dgm:presLayoutVars>
          <dgm:bulletEnabled val="1"/>
        </dgm:presLayoutVars>
      </dgm:prSet>
      <dgm:spPr/>
    </dgm:pt>
    <dgm:pt modelId="{37725538-A887-4590-B6B3-C7BEA429AD2A}" type="pres">
      <dgm:prSet presAssocID="{094C95FE-6425-44EF-9F87-BC35C695FF6D}" presName="sibTransSpacerBeforeConnector" presStyleCnt="0"/>
      <dgm:spPr/>
    </dgm:pt>
    <dgm:pt modelId="{5EDA4C4A-CE35-4C31-AA5A-CABDE61D19DE}" type="pres">
      <dgm:prSet presAssocID="{094C95FE-6425-44EF-9F87-BC35C695FF6D}" presName="sibTrans" presStyleLbl="node1" presStyleIdx="3" presStyleCnt="11"/>
      <dgm:spPr/>
    </dgm:pt>
    <dgm:pt modelId="{14175517-E968-48B4-A4BE-4478D50CFFAC}" type="pres">
      <dgm:prSet presAssocID="{094C95FE-6425-44EF-9F87-BC35C695FF6D}" presName="sibTransSpacerAfterConnector" presStyleCnt="0"/>
      <dgm:spPr/>
    </dgm:pt>
    <dgm:pt modelId="{E45D5C69-422D-439D-9DE9-3AF6136C309B}" type="pres">
      <dgm:prSet presAssocID="{8D4E60E6-1CE7-456A-AF20-C1513571053B}" presName="node" presStyleLbl="node1" presStyleIdx="4" presStyleCnt="11">
        <dgm:presLayoutVars>
          <dgm:bulletEnabled val="1"/>
        </dgm:presLayoutVars>
      </dgm:prSet>
      <dgm:spPr/>
    </dgm:pt>
    <dgm:pt modelId="{8D41B0F0-4772-4B9E-865D-0EE3DC2483AE}" type="pres">
      <dgm:prSet presAssocID="{A76950DE-634B-4F46-9559-DFC79E9A887B}" presName="sibTransSpacerBeforeConnector" presStyleCnt="0"/>
      <dgm:spPr/>
    </dgm:pt>
    <dgm:pt modelId="{66937B66-170D-4C90-A29F-2CBCDEC91A92}" type="pres">
      <dgm:prSet presAssocID="{A76950DE-634B-4F46-9559-DFC79E9A887B}" presName="sibTrans" presStyleLbl="node1" presStyleIdx="5" presStyleCnt="11"/>
      <dgm:spPr/>
    </dgm:pt>
    <dgm:pt modelId="{2B0C67E6-1B97-455E-A4DD-7E32AB3E1F93}" type="pres">
      <dgm:prSet presAssocID="{A76950DE-634B-4F46-9559-DFC79E9A887B}" presName="sibTransSpacerAfterConnector" presStyleCnt="0"/>
      <dgm:spPr/>
    </dgm:pt>
    <dgm:pt modelId="{35CD0D84-6DA6-4960-A49D-091652367423}" type="pres">
      <dgm:prSet presAssocID="{F3E2C827-49C8-4331-BD43-C0A5ED6B3785}" presName="node" presStyleLbl="node1" presStyleIdx="6" presStyleCnt="11">
        <dgm:presLayoutVars>
          <dgm:bulletEnabled val="1"/>
        </dgm:presLayoutVars>
      </dgm:prSet>
      <dgm:spPr/>
    </dgm:pt>
    <dgm:pt modelId="{76CBE2A5-FCF0-4C91-8499-AD36C216562B}" type="pres">
      <dgm:prSet presAssocID="{23DDBE18-72FB-4422-84A8-4AAA3B715CA8}" presName="sibTransSpacerBeforeConnector" presStyleCnt="0"/>
      <dgm:spPr/>
    </dgm:pt>
    <dgm:pt modelId="{556A505C-18BE-44D6-A917-9FA052E588F2}" type="pres">
      <dgm:prSet presAssocID="{23DDBE18-72FB-4422-84A8-4AAA3B715CA8}" presName="sibTrans" presStyleLbl="node1" presStyleIdx="7" presStyleCnt="11"/>
      <dgm:spPr/>
    </dgm:pt>
    <dgm:pt modelId="{2027578D-2494-4292-8CE9-252888261FC5}" type="pres">
      <dgm:prSet presAssocID="{23DDBE18-72FB-4422-84A8-4AAA3B715CA8}" presName="sibTransSpacerAfterConnector" presStyleCnt="0"/>
      <dgm:spPr/>
    </dgm:pt>
    <dgm:pt modelId="{665672E9-C6B8-4032-B813-DDEDBDC960C9}" type="pres">
      <dgm:prSet presAssocID="{37A120BE-9877-49A4-A104-FB9985A282D1}" presName="node" presStyleLbl="node1" presStyleIdx="8" presStyleCnt="11">
        <dgm:presLayoutVars>
          <dgm:bulletEnabled val="1"/>
        </dgm:presLayoutVars>
      </dgm:prSet>
      <dgm:spPr/>
    </dgm:pt>
    <dgm:pt modelId="{AA500574-A9E4-4FB6-9627-5DC1C0F833EB}" type="pres">
      <dgm:prSet presAssocID="{59E0F410-EFD5-4A8F-96BF-C499CF118640}" presName="sibTransSpacerBeforeConnector" presStyleCnt="0"/>
      <dgm:spPr/>
    </dgm:pt>
    <dgm:pt modelId="{48F212FC-FDAD-41D9-B126-1ABEF1AD05E3}" type="pres">
      <dgm:prSet presAssocID="{59E0F410-EFD5-4A8F-96BF-C499CF118640}" presName="sibTrans" presStyleLbl="node1" presStyleIdx="9" presStyleCnt="11"/>
      <dgm:spPr/>
    </dgm:pt>
    <dgm:pt modelId="{0D75012A-AD7C-4A9C-AE3B-A35D0FEF35D9}" type="pres">
      <dgm:prSet presAssocID="{59E0F410-EFD5-4A8F-96BF-C499CF118640}" presName="sibTransSpacerAfterConnector" presStyleCnt="0"/>
      <dgm:spPr/>
    </dgm:pt>
    <dgm:pt modelId="{97ABC9D7-E529-4CAB-8CBA-40510A8E9FFF}" type="pres">
      <dgm:prSet presAssocID="{19F01821-1394-46B1-B640-4BD0D203E39E}" presName="node" presStyleLbl="node1" presStyleIdx="10" presStyleCnt="11">
        <dgm:presLayoutVars>
          <dgm:bulletEnabled val="1"/>
        </dgm:presLayoutVars>
      </dgm:prSet>
      <dgm:spPr/>
    </dgm:pt>
  </dgm:ptLst>
  <dgm:cxnLst>
    <dgm:cxn modelId="{67B8C500-8A2B-41A8-966A-53F6F6BE4B26}" type="presOf" srcId="{F3E2C827-49C8-4331-BD43-C0A5ED6B3785}" destId="{35CD0D84-6DA6-4960-A49D-091652367423}" srcOrd="0" destOrd="0" presId="urn:microsoft.com/office/officeart/2016/7/layout/BasicProcessNew"/>
    <dgm:cxn modelId="{43794A09-6956-47BD-8745-A438E1A276C9}" type="presOf" srcId="{B2EB02FA-C4D3-4D82-A3B1-62B94DD830C4}" destId="{549774B3-1D5B-4DAF-88A7-BEE6AC88AED6}" srcOrd="0" destOrd="0" presId="urn:microsoft.com/office/officeart/2016/7/layout/BasicProcessNew"/>
    <dgm:cxn modelId="{32A49919-DA7A-4A9B-A31C-D3F9E368E07D}" type="presOf" srcId="{23DDBE18-72FB-4422-84A8-4AAA3B715CA8}" destId="{556A505C-18BE-44D6-A917-9FA052E588F2}" srcOrd="0" destOrd="0" presId="urn:microsoft.com/office/officeart/2016/7/layout/BasicProcessNew"/>
    <dgm:cxn modelId="{345A2E2D-5952-445A-B0FB-80BBF23F256A}" srcId="{B2EB02FA-C4D3-4D82-A3B1-62B94DD830C4}" destId="{8D4E60E6-1CE7-456A-AF20-C1513571053B}" srcOrd="2" destOrd="0" parTransId="{0AC2F4C4-CA64-4290-A269-EDAE19C537C6}" sibTransId="{A76950DE-634B-4F46-9559-DFC79E9A887B}"/>
    <dgm:cxn modelId="{66A53435-90A7-4996-852B-54349782BBF3}" type="presOf" srcId="{37A120BE-9877-49A4-A104-FB9985A282D1}" destId="{665672E9-C6B8-4032-B813-DDEDBDC960C9}" srcOrd="0" destOrd="0" presId="urn:microsoft.com/office/officeart/2016/7/layout/BasicProcessNew"/>
    <dgm:cxn modelId="{8579513A-89DE-4D48-A85A-506A07951E8A}" type="presOf" srcId="{A76950DE-634B-4F46-9559-DFC79E9A887B}" destId="{66937B66-170D-4C90-A29F-2CBCDEC91A92}" srcOrd="0" destOrd="0" presId="urn:microsoft.com/office/officeart/2016/7/layout/BasicProcessNew"/>
    <dgm:cxn modelId="{9B000C5E-2BAC-448E-8721-05B3B60593A1}" srcId="{B2EB02FA-C4D3-4D82-A3B1-62B94DD830C4}" destId="{19F01821-1394-46B1-B640-4BD0D203E39E}" srcOrd="5" destOrd="0" parTransId="{35197978-F509-4254-92D4-DE2EB704B84A}" sibTransId="{DCCFA613-1C44-4DBA-9F7F-92E8A3A42564}"/>
    <dgm:cxn modelId="{8C7AC742-843B-4F75-B192-FB8055EA59CC}" type="presOf" srcId="{094C95FE-6425-44EF-9F87-BC35C695FF6D}" destId="{5EDA4C4A-CE35-4C31-AA5A-CABDE61D19DE}" srcOrd="0" destOrd="0" presId="urn:microsoft.com/office/officeart/2016/7/layout/BasicProcessNew"/>
    <dgm:cxn modelId="{F0B13548-C002-49FF-B388-D77AE57EB010}" type="presOf" srcId="{B6F38519-7577-4B78-92B4-C2CAA817637D}" destId="{D3DBEC42-10CB-4A62-8F06-58F547D7907A}" srcOrd="0" destOrd="0" presId="urn:microsoft.com/office/officeart/2016/7/layout/BasicProcessNew"/>
    <dgm:cxn modelId="{4A9D2256-5D50-4418-A13F-A532C5AD3F3A}" type="presOf" srcId="{19F01821-1394-46B1-B640-4BD0D203E39E}" destId="{97ABC9D7-E529-4CAB-8CBA-40510A8E9FFF}" srcOrd="0" destOrd="0" presId="urn:microsoft.com/office/officeart/2016/7/layout/BasicProcessNew"/>
    <dgm:cxn modelId="{5804C857-10AD-4166-8827-E8B54364E246}" srcId="{B2EB02FA-C4D3-4D82-A3B1-62B94DD830C4}" destId="{F3E2C827-49C8-4331-BD43-C0A5ED6B3785}" srcOrd="3" destOrd="0" parTransId="{52401BC0-050B-4AF8-9E57-9917BD71D852}" sibTransId="{23DDBE18-72FB-4422-84A8-4AAA3B715CA8}"/>
    <dgm:cxn modelId="{C084AF8F-E94C-42BE-8635-78F7D478CCDC}" type="presOf" srcId="{C421F4EB-794E-4F58-A88C-2B85D56B8957}" destId="{09CB6946-9345-466A-B52E-8DD07860A44D}" srcOrd="0" destOrd="0" presId="urn:microsoft.com/office/officeart/2016/7/layout/BasicProcessNew"/>
    <dgm:cxn modelId="{4E38FF9A-42DA-4D6F-A66E-8FE05EE5EF2C}" srcId="{B2EB02FA-C4D3-4D82-A3B1-62B94DD830C4}" destId="{37A120BE-9877-49A4-A104-FB9985A282D1}" srcOrd="4" destOrd="0" parTransId="{9C4EE022-1248-499E-ADCF-CAFC87ABC680}" sibTransId="{59E0F410-EFD5-4A8F-96BF-C499CF118640}"/>
    <dgm:cxn modelId="{F4B8519D-AFC2-44A9-BBA0-0DE93E7D3ED2}" type="presOf" srcId="{59E0F410-EFD5-4A8F-96BF-C499CF118640}" destId="{48F212FC-FDAD-41D9-B126-1ABEF1AD05E3}" srcOrd="0" destOrd="0" presId="urn:microsoft.com/office/officeart/2016/7/layout/BasicProcessNew"/>
    <dgm:cxn modelId="{1018D4AD-847B-4BF1-ABA8-B78FDE0A7763}" type="presOf" srcId="{C117EE59-F76F-43B2-81FC-78116B6DCE38}" destId="{2FAA0788-056F-4AE9-BF8A-56E14B97694B}" srcOrd="0" destOrd="0" presId="urn:microsoft.com/office/officeart/2016/7/layout/BasicProcessNew"/>
    <dgm:cxn modelId="{6F5D19E5-FB06-45F9-A306-5E71321A36EB}" srcId="{B2EB02FA-C4D3-4D82-A3B1-62B94DD830C4}" destId="{B6F38519-7577-4B78-92B4-C2CAA817637D}" srcOrd="1" destOrd="0" parTransId="{67991A98-A67A-4DAC-903A-23C032F52577}" sibTransId="{094C95FE-6425-44EF-9F87-BC35C695FF6D}"/>
    <dgm:cxn modelId="{793032E7-7609-48D3-B1B8-C412F9DB767E}" srcId="{B2EB02FA-C4D3-4D82-A3B1-62B94DD830C4}" destId="{C421F4EB-794E-4F58-A88C-2B85D56B8957}" srcOrd="0" destOrd="0" parTransId="{CD1D2958-7EC8-47BB-809B-1CFBB1941503}" sibTransId="{C117EE59-F76F-43B2-81FC-78116B6DCE38}"/>
    <dgm:cxn modelId="{5578DFE8-A824-42A2-847D-E6A2F7077E65}" type="presOf" srcId="{8D4E60E6-1CE7-456A-AF20-C1513571053B}" destId="{E45D5C69-422D-439D-9DE9-3AF6136C309B}" srcOrd="0" destOrd="0" presId="urn:microsoft.com/office/officeart/2016/7/layout/BasicProcessNew"/>
    <dgm:cxn modelId="{6B73A672-C80C-45EB-835B-A615D72EA7EE}" type="presParOf" srcId="{549774B3-1D5B-4DAF-88A7-BEE6AC88AED6}" destId="{09CB6946-9345-466A-B52E-8DD07860A44D}" srcOrd="0" destOrd="0" presId="urn:microsoft.com/office/officeart/2016/7/layout/BasicProcessNew"/>
    <dgm:cxn modelId="{9F71D0DD-631E-4187-B810-83642098D937}" type="presParOf" srcId="{549774B3-1D5B-4DAF-88A7-BEE6AC88AED6}" destId="{3171900E-4334-4033-A63A-F4BF198A9637}" srcOrd="1" destOrd="0" presId="urn:microsoft.com/office/officeart/2016/7/layout/BasicProcessNew"/>
    <dgm:cxn modelId="{734FC583-72F1-4018-AA9D-DE46AB24930F}" type="presParOf" srcId="{549774B3-1D5B-4DAF-88A7-BEE6AC88AED6}" destId="{2FAA0788-056F-4AE9-BF8A-56E14B97694B}" srcOrd="2" destOrd="0" presId="urn:microsoft.com/office/officeart/2016/7/layout/BasicProcessNew"/>
    <dgm:cxn modelId="{1DABAFCB-4AB4-4A80-8BA3-BB68BE153C5A}" type="presParOf" srcId="{549774B3-1D5B-4DAF-88A7-BEE6AC88AED6}" destId="{E9223805-7576-44A2-9EB6-9B1342366C4F}" srcOrd="3" destOrd="0" presId="urn:microsoft.com/office/officeart/2016/7/layout/BasicProcessNew"/>
    <dgm:cxn modelId="{93995C42-67CC-47EA-9C01-02D975572A64}" type="presParOf" srcId="{549774B3-1D5B-4DAF-88A7-BEE6AC88AED6}" destId="{D3DBEC42-10CB-4A62-8F06-58F547D7907A}" srcOrd="4" destOrd="0" presId="urn:microsoft.com/office/officeart/2016/7/layout/BasicProcessNew"/>
    <dgm:cxn modelId="{00A2A0B9-8534-4DC2-A338-304748B4D6A3}" type="presParOf" srcId="{549774B3-1D5B-4DAF-88A7-BEE6AC88AED6}" destId="{37725538-A887-4590-B6B3-C7BEA429AD2A}" srcOrd="5" destOrd="0" presId="urn:microsoft.com/office/officeart/2016/7/layout/BasicProcessNew"/>
    <dgm:cxn modelId="{1BAD80C5-35B2-4E80-9176-CCED389DDDE8}" type="presParOf" srcId="{549774B3-1D5B-4DAF-88A7-BEE6AC88AED6}" destId="{5EDA4C4A-CE35-4C31-AA5A-CABDE61D19DE}" srcOrd="6" destOrd="0" presId="urn:microsoft.com/office/officeart/2016/7/layout/BasicProcessNew"/>
    <dgm:cxn modelId="{8932758E-3D7B-4304-8213-5A27E56F581E}" type="presParOf" srcId="{549774B3-1D5B-4DAF-88A7-BEE6AC88AED6}" destId="{14175517-E968-48B4-A4BE-4478D50CFFAC}" srcOrd="7" destOrd="0" presId="urn:microsoft.com/office/officeart/2016/7/layout/BasicProcessNew"/>
    <dgm:cxn modelId="{68F13D4F-3476-41BB-A6B6-A1932D69020E}" type="presParOf" srcId="{549774B3-1D5B-4DAF-88A7-BEE6AC88AED6}" destId="{E45D5C69-422D-439D-9DE9-3AF6136C309B}" srcOrd="8" destOrd="0" presId="urn:microsoft.com/office/officeart/2016/7/layout/BasicProcessNew"/>
    <dgm:cxn modelId="{F5AE7EBB-1A14-4D99-AB5F-F039503B11A8}" type="presParOf" srcId="{549774B3-1D5B-4DAF-88A7-BEE6AC88AED6}" destId="{8D41B0F0-4772-4B9E-865D-0EE3DC2483AE}" srcOrd="9" destOrd="0" presId="urn:microsoft.com/office/officeart/2016/7/layout/BasicProcessNew"/>
    <dgm:cxn modelId="{1B1A3452-A046-41DB-994A-CA46FA7EE229}" type="presParOf" srcId="{549774B3-1D5B-4DAF-88A7-BEE6AC88AED6}" destId="{66937B66-170D-4C90-A29F-2CBCDEC91A92}" srcOrd="10" destOrd="0" presId="urn:microsoft.com/office/officeart/2016/7/layout/BasicProcessNew"/>
    <dgm:cxn modelId="{5088FC1B-BB3A-4805-AF53-A70FE0F5D3D9}" type="presParOf" srcId="{549774B3-1D5B-4DAF-88A7-BEE6AC88AED6}" destId="{2B0C67E6-1B97-455E-A4DD-7E32AB3E1F93}" srcOrd="11" destOrd="0" presId="urn:microsoft.com/office/officeart/2016/7/layout/BasicProcessNew"/>
    <dgm:cxn modelId="{6AD26A69-792E-4A70-B287-D29F8A26923F}" type="presParOf" srcId="{549774B3-1D5B-4DAF-88A7-BEE6AC88AED6}" destId="{35CD0D84-6DA6-4960-A49D-091652367423}" srcOrd="12" destOrd="0" presId="urn:microsoft.com/office/officeart/2016/7/layout/BasicProcessNew"/>
    <dgm:cxn modelId="{7CA1EBFC-3D2B-4A31-8BB3-60CEE0A2F9CB}" type="presParOf" srcId="{549774B3-1D5B-4DAF-88A7-BEE6AC88AED6}" destId="{76CBE2A5-FCF0-4C91-8499-AD36C216562B}" srcOrd="13" destOrd="0" presId="urn:microsoft.com/office/officeart/2016/7/layout/BasicProcessNew"/>
    <dgm:cxn modelId="{EE045FFC-969A-480E-ADDD-61B985BF5B6C}" type="presParOf" srcId="{549774B3-1D5B-4DAF-88A7-BEE6AC88AED6}" destId="{556A505C-18BE-44D6-A917-9FA052E588F2}" srcOrd="14" destOrd="0" presId="urn:microsoft.com/office/officeart/2016/7/layout/BasicProcessNew"/>
    <dgm:cxn modelId="{5C12694F-FBE0-49D3-9DD5-A0A9F1FCBBB0}" type="presParOf" srcId="{549774B3-1D5B-4DAF-88A7-BEE6AC88AED6}" destId="{2027578D-2494-4292-8CE9-252888261FC5}" srcOrd="15" destOrd="0" presId="urn:microsoft.com/office/officeart/2016/7/layout/BasicProcessNew"/>
    <dgm:cxn modelId="{DC968D78-74A4-4B84-A983-6F313E9DABEC}" type="presParOf" srcId="{549774B3-1D5B-4DAF-88A7-BEE6AC88AED6}" destId="{665672E9-C6B8-4032-B813-DDEDBDC960C9}" srcOrd="16" destOrd="0" presId="urn:microsoft.com/office/officeart/2016/7/layout/BasicProcessNew"/>
    <dgm:cxn modelId="{78C7BC2B-80A3-4067-9B59-CB4BEFEC6992}" type="presParOf" srcId="{549774B3-1D5B-4DAF-88A7-BEE6AC88AED6}" destId="{AA500574-A9E4-4FB6-9627-5DC1C0F833EB}" srcOrd="17" destOrd="0" presId="urn:microsoft.com/office/officeart/2016/7/layout/BasicProcessNew"/>
    <dgm:cxn modelId="{D5C519DC-549A-490D-877A-61B55787B748}" type="presParOf" srcId="{549774B3-1D5B-4DAF-88A7-BEE6AC88AED6}" destId="{48F212FC-FDAD-41D9-B126-1ABEF1AD05E3}" srcOrd="18" destOrd="0" presId="urn:microsoft.com/office/officeart/2016/7/layout/BasicProcessNew"/>
    <dgm:cxn modelId="{1E22EC34-F01C-4A54-A5AA-67A7B6D9CE47}" type="presParOf" srcId="{549774B3-1D5B-4DAF-88A7-BEE6AC88AED6}" destId="{0D75012A-AD7C-4A9C-AE3B-A35D0FEF35D9}" srcOrd="19" destOrd="0" presId="urn:microsoft.com/office/officeart/2016/7/layout/BasicProcessNew"/>
    <dgm:cxn modelId="{E9A453EE-4CEB-4951-BA06-DD31D2819F6C}" type="presParOf" srcId="{549774B3-1D5B-4DAF-88A7-BEE6AC88AED6}" destId="{97ABC9D7-E529-4CAB-8CBA-40510A8E9FFF}" srcOrd="20" destOrd="0" presId="urn:microsoft.com/office/officeart/2016/7/layout/Basic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D42B0-0C8D-422B-9B9D-698A8DE01D6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5AA63524-8AB6-4A1F-B266-C8C309207102}">
      <dgm:prSet/>
      <dgm:spPr/>
      <dgm:t>
        <a:bodyPr/>
        <a:lstStyle/>
        <a:p>
          <a:r>
            <a:rPr lang="en-GB" b="1" i="0" dirty="0">
              <a:solidFill>
                <a:schemeClr val="tx1">
                  <a:lumMod val="85000"/>
                  <a:lumOff val="15000"/>
                </a:schemeClr>
              </a:solidFill>
            </a:rPr>
            <a:t>Διαδικτυακή &amp; F2F σύνδεση</a:t>
          </a:r>
          <a:r>
            <a:rPr lang="en-GB" b="0" i="0" dirty="0">
              <a:solidFill>
                <a:schemeClr val="tx1">
                  <a:lumMod val="85000"/>
                  <a:lumOff val="15000"/>
                </a:schemeClr>
              </a:solidFill>
            </a:rPr>
            <a:t>: Απρόσκοπτη μετάβαση μεταξύ διαδικτυακών και ενδοσχολικών δραστηριοτήτων.</a:t>
          </a:r>
          <a:endParaRPr lang="en-BE" dirty="0">
            <a:solidFill>
              <a:schemeClr val="tx1">
                <a:lumMod val="85000"/>
                <a:lumOff val="15000"/>
              </a:schemeClr>
            </a:solidFill>
          </a:endParaRPr>
        </a:p>
      </dgm:t>
    </dgm:pt>
    <dgm:pt modelId="{29E54552-1C4D-4D67-84CE-D01AE885B435}" type="parTrans" cxnId="{EA8CEA02-1C5C-445B-A701-09A9EB5745EF}">
      <dgm:prSet/>
      <dgm:spPr/>
      <dgm:t>
        <a:bodyPr/>
        <a:lstStyle/>
        <a:p>
          <a:endParaRPr lang="en-BE">
            <a:solidFill>
              <a:schemeClr val="tx1">
                <a:lumMod val="85000"/>
                <a:lumOff val="15000"/>
              </a:schemeClr>
            </a:solidFill>
          </a:endParaRPr>
        </a:p>
      </dgm:t>
    </dgm:pt>
    <dgm:pt modelId="{5B41CF14-921A-46C1-B350-313AEF295E31}" type="sibTrans" cxnId="{EA8CEA02-1C5C-445B-A701-09A9EB5745EF}">
      <dgm:prSet/>
      <dgm:spPr/>
      <dgm:t>
        <a:bodyPr/>
        <a:lstStyle/>
        <a:p>
          <a:endParaRPr lang="en-BE">
            <a:solidFill>
              <a:schemeClr val="tx1">
                <a:lumMod val="85000"/>
                <a:lumOff val="15000"/>
              </a:schemeClr>
            </a:solidFill>
          </a:endParaRPr>
        </a:p>
      </dgm:t>
    </dgm:pt>
    <dgm:pt modelId="{CA4DBD5A-C41B-4128-9870-1F69F482264E}">
      <dgm:prSet/>
      <dgm:spPr/>
      <dgm:t>
        <a:bodyPr/>
        <a:lstStyle/>
        <a:p>
          <a:r>
            <a:rPr lang="en-GB" b="1" i="0" dirty="0">
              <a:solidFill>
                <a:schemeClr val="tx1">
                  <a:lumMod val="85000"/>
                  <a:lumOff val="15000"/>
                </a:schemeClr>
              </a:solidFill>
            </a:rPr>
            <a:t>Κατευθυντήριες γραμμές &amp; αξιολόγηση</a:t>
          </a:r>
          <a:r>
            <a:rPr lang="en-GB" b="0" i="0" dirty="0">
              <a:solidFill>
                <a:schemeClr val="tx1">
                  <a:lumMod val="85000"/>
                  <a:lumOff val="15000"/>
                </a:schemeClr>
              </a:solidFill>
            </a:rPr>
            <a:t>: Σαφείς οδηγίες και ευθυγραμμισμένες αξιολογήσεις για την υποστήριξη της μάθησης.</a:t>
          </a:r>
          <a:endParaRPr lang="en-BE" dirty="0">
            <a:solidFill>
              <a:schemeClr val="tx1">
                <a:lumMod val="85000"/>
                <a:lumOff val="15000"/>
              </a:schemeClr>
            </a:solidFill>
          </a:endParaRPr>
        </a:p>
      </dgm:t>
    </dgm:pt>
    <dgm:pt modelId="{16B3D268-87AC-493C-A7A6-17B3853B1753}" type="parTrans" cxnId="{302EA409-EBEE-4755-B99F-1DA846E3A9E9}">
      <dgm:prSet/>
      <dgm:spPr/>
      <dgm:t>
        <a:bodyPr/>
        <a:lstStyle/>
        <a:p>
          <a:endParaRPr lang="en-BE">
            <a:solidFill>
              <a:schemeClr val="tx1">
                <a:lumMod val="85000"/>
                <a:lumOff val="15000"/>
              </a:schemeClr>
            </a:solidFill>
          </a:endParaRPr>
        </a:p>
      </dgm:t>
    </dgm:pt>
    <dgm:pt modelId="{E64FE0AD-F362-4E71-B804-339423753732}" type="sibTrans" cxnId="{302EA409-EBEE-4755-B99F-1DA846E3A9E9}">
      <dgm:prSet/>
      <dgm:spPr/>
      <dgm:t>
        <a:bodyPr/>
        <a:lstStyle/>
        <a:p>
          <a:endParaRPr lang="en-BE">
            <a:solidFill>
              <a:schemeClr val="tx1">
                <a:lumMod val="85000"/>
                <a:lumOff val="15000"/>
              </a:schemeClr>
            </a:solidFill>
          </a:endParaRPr>
        </a:p>
      </dgm:t>
    </dgm:pt>
    <dgm:pt modelId="{4A8C7642-0E4D-44A3-A390-5E1748942309}">
      <dgm:prSet/>
      <dgm:spPr/>
      <dgm:t>
        <a:bodyPr/>
        <a:lstStyle/>
        <a:p>
          <a:r>
            <a:rPr lang="en-GB" b="1" i="0" dirty="0">
              <a:solidFill>
                <a:schemeClr val="tx1">
                  <a:lumMod val="85000"/>
                  <a:lumOff val="15000"/>
                </a:schemeClr>
              </a:solidFill>
            </a:rPr>
            <a:t>Ανατροφοδότηση &amp; υποστήριξη</a:t>
          </a:r>
          <a:r>
            <a:rPr lang="en-GB" b="0" i="0" dirty="0">
              <a:solidFill>
                <a:schemeClr val="tx1">
                  <a:lumMod val="85000"/>
                  <a:lumOff val="15000"/>
                </a:schemeClr>
              </a:solidFill>
            </a:rPr>
            <a:t>: Συνεχής ανατροφοδότηση και καθοδήγηση από τον εκπαιδευτή.</a:t>
          </a:r>
          <a:endParaRPr lang="en-BE" dirty="0">
            <a:solidFill>
              <a:schemeClr val="tx1">
                <a:lumMod val="85000"/>
                <a:lumOff val="15000"/>
              </a:schemeClr>
            </a:solidFill>
          </a:endParaRPr>
        </a:p>
      </dgm:t>
    </dgm:pt>
    <dgm:pt modelId="{FDE38772-E4E2-4C5B-8F1B-68FC03F554F3}" type="parTrans" cxnId="{74AC2472-23A1-4395-9631-19B8481B73A3}">
      <dgm:prSet/>
      <dgm:spPr/>
      <dgm:t>
        <a:bodyPr/>
        <a:lstStyle/>
        <a:p>
          <a:endParaRPr lang="en-BE">
            <a:solidFill>
              <a:schemeClr val="tx1">
                <a:lumMod val="85000"/>
                <a:lumOff val="15000"/>
              </a:schemeClr>
            </a:solidFill>
          </a:endParaRPr>
        </a:p>
      </dgm:t>
    </dgm:pt>
    <dgm:pt modelId="{8506B126-7B36-4331-A664-D6548565FBD2}" type="sibTrans" cxnId="{74AC2472-23A1-4395-9631-19B8481B73A3}">
      <dgm:prSet/>
      <dgm:spPr/>
      <dgm:t>
        <a:bodyPr/>
        <a:lstStyle/>
        <a:p>
          <a:endParaRPr lang="en-BE">
            <a:solidFill>
              <a:schemeClr val="tx1">
                <a:lumMod val="85000"/>
                <a:lumOff val="15000"/>
              </a:schemeClr>
            </a:solidFill>
          </a:endParaRPr>
        </a:p>
      </dgm:t>
    </dgm:pt>
    <dgm:pt modelId="{658C8D75-422B-421D-9592-3E7CB459AF4C}">
      <dgm:prSet/>
      <dgm:spPr/>
      <dgm:t>
        <a:bodyPr/>
        <a:lstStyle/>
        <a:p>
          <a:r>
            <a:rPr lang="en-GB" b="1" i="0" dirty="0">
              <a:solidFill>
                <a:schemeClr val="tx1">
                  <a:lumMod val="85000"/>
                  <a:lumOff val="15000"/>
                </a:schemeClr>
              </a:solidFill>
            </a:rPr>
            <a:t>Συνεργασία και αναστοχασμός</a:t>
          </a:r>
          <a:r>
            <a:rPr lang="en-GB" b="0" i="0" dirty="0">
              <a:solidFill>
                <a:schemeClr val="tx1">
                  <a:lumMod val="85000"/>
                  <a:lumOff val="15000"/>
                </a:schemeClr>
              </a:solidFill>
            </a:rPr>
            <a:t>: Προ</a:t>
          </a:r>
          <a:r>
            <a:rPr lang="el-GR" b="0" i="0" dirty="0">
              <a:solidFill>
                <a:schemeClr val="tx1">
                  <a:lumMod val="85000"/>
                  <a:lumOff val="15000"/>
                </a:schemeClr>
              </a:solidFill>
            </a:rPr>
            <a:t>ώθηση</a:t>
          </a:r>
          <a:r>
            <a:rPr lang="en-GB" b="0" i="0" dirty="0">
              <a:solidFill>
                <a:schemeClr val="tx1">
                  <a:lumMod val="85000"/>
                  <a:lumOff val="15000"/>
                </a:schemeClr>
              </a:solidFill>
            </a:rPr>
            <a:t> </a:t>
          </a:r>
          <a:r>
            <a:rPr lang="en-GB" b="0" i="0" dirty="0" err="1">
              <a:solidFill>
                <a:schemeClr val="tx1">
                  <a:lumMod val="85000"/>
                  <a:lumOff val="15000"/>
                </a:schemeClr>
              </a:solidFill>
            </a:rPr>
            <a:t>τη</a:t>
          </a:r>
          <a:r>
            <a:rPr lang="el-GR" b="0" i="0" dirty="0">
              <a:solidFill>
                <a:schemeClr val="tx1">
                  <a:lumMod val="85000"/>
                  <a:lumOff val="15000"/>
                </a:schemeClr>
              </a:solidFill>
            </a:rPr>
            <a:t>ς ο</a:t>
          </a:r>
          <a:r>
            <a:rPr lang="en-GB" b="0" i="0" dirty="0">
              <a:solidFill>
                <a:schemeClr val="tx1">
                  <a:lumMod val="85000"/>
                  <a:lumOff val="15000"/>
                </a:schemeClr>
              </a:solidFill>
            </a:rPr>
            <a:t>μα</a:t>
          </a:r>
          <a:r>
            <a:rPr lang="en-GB" b="0" i="0" dirty="0" err="1">
              <a:solidFill>
                <a:schemeClr val="tx1">
                  <a:lumMod val="85000"/>
                  <a:lumOff val="15000"/>
                </a:schemeClr>
              </a:solidFill>
            </a:rPr>
            <a:t>δική</a:t>
          </a:r>
          <a:r>
            <a:rPr lang="el-GR" b="0" i="0" dirty="0">
              <a:solidFill>
                <a:schemeClr val="tx1">
                  <a:lumMod val="85000"/>
                  <a:lumOff val="15000"/>
                </a:schemeClr>
              </a:solidFill>
            </a:rPr>
            <a:t>ς</a:t>
          </a:r>
          <a:r>
            <a:rPr lang="en-GB" b="0" i="0" dirty="0">
              <a:solidFill>
                <a:schemeClr val="tx1">
                  <a:lumMod val="85000"/>
                  <a:lumOff val="15000"/>
                </a:schemeClr>
              </a:solidFill>
            </a:rPr>
            <a:t> </a:t>
          </a:r>
          <a:r>
            <a:rPr lang="en-GB" b="0" i="0" dirty="0" err="1">
              <a:solidFill>
                <a:schemeClr val="tx1">
                  <a:lumMod val="85000"/>
                  <a:lumOff val="15000"/>
                </a:schemeClr>
              </a:solidFill>
            </a:rPr>
            <a:t>εργ</a:t>
          </a:r>
          <a:r>
            <a:rPr lang="en-GB" b="0" i="0" dirty="0">
              <a:solidFill>
                <a:schemeClr val="tx1">
                  <a:lumMod val="85000"/>
                  <a:lumOff val="15000"/>
                </a:schemeClr>
              </a:solidFill>
            </a:rPr>
            <a:t>ασία</a:t>
          </a:r>
          <a:r>
            <a:rPr lang="el-GR" b="0" i="0" dirty="0">
              <a:solidFill>
                <a:schemeClr val="tx1">
                  <a:lumMod val="85000"/>
                  <a:lumOff val="15000"/>
                </a:schemeClr>
              </a:solidFill>
            </a:rPr>
            <a:t>ς</a:t>
          </a:r>
          <a:r>
            <a:rPr lang="en-GB" b="0" i="0" dirty="0">
              <a:solidFill>
                <a:schemeClr val="tx1">
                  <a:lumMod val="85000"/>
                  <a:lumOff val="15000"/>
                </a:schemeClr>
              </a:solidFill>
            </a:rPr>
            <a:t> και </a:t>
          </a:r>
          <a:r>
            <a:rPr lang="en-GB" b="0" i="0" dirty="0" err="1">
              <a:solidFill>
                <a:schemeClr val="tx1">
                  <a:lumMod val="85000"/>
                  <a:lumOff val="15000"/>
                </a:schemeClr>
              </a:solidFill>
            </a:rPr>
            <a:t>το</a:t>
          </a:r>
          <a:r>
            <a:rPr lang="el-GR" b="0" i="0" dirty="0">
              <a:solidFill>
                <a:schemeClr val="tx1">
                  <a:lumMod val="85000"/>
                  <a:lumOff val="15000"/>
                </a:schemeClr>
              </a:solidFill>
            </a:rPr>
            <a:t>υ</a:t>
          </a:r>
          <a:r>
            <a:rPr lang="en-GB" b="0" i="0" dirty="0">
              <a:solidFill>
                <a:schemeClr val="tx1">
                  <a:lumMod val="85000"/>
                  <a:lumOff val="15000"/>
                </a:schemeClr>
              </a:solidFill>
            </a:rPr>
            <a:t> ανα</a:t>
          </a:r>
          <a:r>
            <a:rPr lang="en-GB" b="0" i="0" dirty="0" err="1">
              <a:solidFill>
                <a:schemeClr val="tx1">
                  <a:lumMod val="85000"/>
                  <a:lumOff val="15000"/>
                </a:schemeClr>
              </a:solidFill>
            </a:rPr>
            <a:t>στοχ</a:t>
          </a:r>
          <a:r>
            <a:rPr lang="en-GB" b="0" i="0" dirty="0">
              <a:solidFill>
                <a:schemeClr val="tx1">
                  <a:lumMod val="85000"/>
                  <a:lumOff val="15000"/>
                </a:schemeClr>
              </a:solidFill>
            </a:rPr>
            <a:t>ασμ</a:t>
          </a:r>
          <a:r>
            <a:rPr lang="el-GR" b="0" i="0" dirty="0" err="1">
              <a:solidFill>
                <a:schemeClr val="tx1">
                  <a:lumMod val="85000"/>
                  <a:lumOff val="15000"/>
                </a:schemeClr>
              </a:solidFill>
            </a:rPr>
            <a:t>ού</a:t>
          </a:r>
          <a:r>
            <a:rPr lang="en-GB" b="0" i="0" dirty="0">
              <a:solidFill>
                <a:schemeClr val="tx1">
                  <a:lumMod val="85000"/>
                  <a:lumOff val="15000"/>
                </a:schemeClr>
              </a:solidFill>
            </a:rPr>
            <a:t> των μαθητών σχετικά με τη μάθηση.</a:t>
          </a:r>
          <a:endParaRPr lang="en-BE" dirty="0">
            <a:solidFill>
              <a:schemeClr val="tx1">
                <a:lumMod val="85000"/>
                <a:lumOff val="15000"/>
              </a:schemeClr>
            </a:solidFill>
          </a:endParaRPr>
        </a:p>
      </dgm:t>
    </dgm:pt>
    <dgm:pt modelId="{4A91B6DD-C446-46B7-8FC2-079EF2B02F37}" type="parTrans" cxnId="{46B74670-440E-4854-9F77-356AEF5F6CE8}">
      <dgm:prSet/>
      <dgm:spPr/>
      <dgm:t>
        <a:bodyPr/>
        <a:lstStyle/>
        <a:p>
          <a:endParaRPr lang="en-BE">
            <a:solidFill>
              <a:schemeClr val="tx1">
                <a:lumMod val="85000"/>
                <a:lumOff val="15000"/>
              </a:schemeClr>
            </a:solidFill>
          </a:endParaRPr>
        </a:p>
      </dgm:t>
    </dgm:pt>
    <dgm:pt modelId="{5A606DDA-D5D7-4895-B67D-60DC72F7854F}" type="sibTrans" cxnId="{46B74670-440E-4854-9F77-356AEF5F6CE8}">
      <dgm:prSet/>
      <dgm:spPr/>
      <dgm:t>
        <a:bodyPr/>
        <a:lstStyle/>
        <a:p>
          <a:endParaRPr lang="en-BE">
            <a:solidFill>
              <a:schemeClr val="tx1">
                <a:lumMod val="85000"/>
                <a:lumOff val="15000"/>
              </a:schemeClr>
            </a:solidFill>
          </a:endParaRPr>
        </a:p>
      </dgm:t>
    </dgm:pt>
    <dgm:pt modelId="{A2F6680B-34C5-41CA-BFAB-578FD4D2DF70}">
      <dgm:prSet/>
      <dgm:spPr/>
      <dgm:t>
        <a:bodyPr/>
        <a:lstStyle/>
        <a:p>
          <a:r>
            <a:rPr lang="en-GB" b="1" i="0" dirty="0">
              <a:solidFill>
                <a:schemeClr val="tx1">
                  <a:lumMod val="85000"/>
                  <a:lumOff val="15000"/>
                </a:schemeClr>
              </a:solidFill>
            </a:rPr>
            <a:t>Προσβασιμότητα &amp; Δέσμευση</a:t>
          </a:r>
          <a:r>
            <a:rPr lang="en-GB" b="0" i="0" dirty="0">
              <a:solidFill>
                <a:schemeClr val="tx1">
                  <a:lumMod val="85000"/>
                  <a:lumOff val="15000"/>
                </a:schemeClr>
              </a:solidFill>
            </a:rPr>
            <a:t>: Εύκολη πρόσβαση στο υλικό με ελκυστικές, διαδραστικές εργασίες.</a:t>
          </a:r>
          <a:endParaRPr lang="en-BE" dirty="0">
            <a:solidFill>
              <a:schemeClr val="tx1">
                <a:lumMod val="85000"/>
                <a:lumOff val="15000"/>
              </a:schemeClr>
            </a:solidFill>
          </a:endParaRPr>
        </a:p>
      </dgm:t>
    </dgm:pt>
    <dgm:pt modelId="{8A44C28F-E49B-4869-9F53-90425C786B72}" type="parTrans" cxnId="{E68D0EB2-0406-432C-995F-1CE840F9E960}">
      <dgm:prSet/>
      <dgm:spPr/>
      <dgm:t>
        <a:bodyPr/>
        <a:lstStyle/>
        <a:p>
          <a:endParaRPr lang="en-BE">
            <a:solidFill>
              <a:schemeClr val="tx1">
                <a:lumMod val="85000"/>
                <a:lumOff val="15000"/>
              </a:schemeClr>
            </a:solidFill>
          </a:endParaRPr>
        </a:p>
      </dgm:t>
    </dgm:pt>
    <dgm:pt modelId="{42BFEA35-851F-4E97-A440-E50794C2245B}" type="sibTrans" cxnId="{E68D0EB2-0406-432C-995F-1CE840F9E960}">
      <dgm:prSet/>
      <dgm:spPr/>
      <dgm:t>
        <a:bodyPr/>
        <a:lstStyle/>
        <a:p>
          <a:endParaRPr lang="en-BE">
            <a:solidFill>
              <a:schemeClr val="tx1">
                <a:lumMod val="85000"/>
                <a:lumOff val="15000"/>
              </a:schemeClr>
            </a:solidFill>
          </a:endParaRPr>
        </a:p>
      </dgm:t>
    </dgm:pt>
    <dgm:pt modelId="{BC40CE19-5464-45CC-B81A-9E2261958D2C}">
      <dgm:prSet/>
      <dgm:spPr/>
      <dgm:t>
        <a:bodyPr/>
        <a:lstStyle/>
        <a:p>
          <a:r>
            <a:rPr lang="en-GB" b="1" i="0" dirty="0">
              <a:solidFill>
                <a:schemeClr val="tx1">
                  <a:lumMod val="85000"/>
                  <a:lumOff val="15000"/>
                </a:schemeClr>
              </a:solidFill>
            </a:rPr>
            <a:t>Κοινότητα και συγγένεια</a:t>
          </a:r>
          <a:r>
            <a:rPr lang="en-GB" b="0" i="0" dirty="0">
              <a:solidFill>
                <a:schemeClr val="tx1">
                  <a:lumMod val="85000"/>
                  <a:lumOff val="15000"/>
                </a:schemeClr>
              </a:solidFill>
            </a:rPr>
            <a:t>: Δημιουργί</a:t>
          </a:r>
          <a:r>
            <a:rPr lang="el-GR" b="0" i="0" dirty="0">
              <a:solidFill>
                <a:schemeClr val="tx1">
                  <a:lumMod val="85000"/>
                  <a:lumOff val="15000"/>
                </a:schemeClr>
              </a:solidFill>
            </a:rPr>
            <a:t>α</a:t>
          </a:r>
          <a:r>
            <a:rPr lang="en-GB" b="0" i="0" dirty="0">
              <a:solidFill>
                <a:schemeClr val="tx1">
                  <a:lumMod val="85000"/>
                  <a:lumOff val="15000"/>
                </a:schemeClr>
              </a:solidFill>
            </a:rPr>
            <a:t> </a:t>
          </a:r>
          <a:r>
            <a:rPr lang="el-GR" b="0" i="0" dirty="0">
              <a:solidFill>
                <a:schemeClr val="tx1">
                  <a:lumMod val="85000"/>
                  <a:lumOff val="15000"/>
                </a:schemeClr>
              </a:solidFill>
            </a:rPr>
            <a:t>ενός</a:t>
          </a:r>
          <a:r>
            <a:rPr lang="en-GB" b="0" i="0" dirty="0">
              <a:solidFill>
                <a:schemeClr val="tx1">
                  <a:lumMod val="85000"/>
                  <a:lumOff val="15000"/>
                </a:schemeClr>
              </a:solidFill>
            </a:rPr>
            <a:t> υπ</a:t>
          </a:r>
          <a:r>
            <a:rPr lang="en-GB" b="0" i="0" dirty="0" err="1">
              <a:solidFill>
                <a:schemeClr val="tx1">
                  <a:lumMod val="85000"/>
                  <a:lumOff val="15000"/>
                </a:schemeClr>
              </a:solidFill>
            </a:rPr>
            <a:t>οστηρικτικ</a:t>
          </a:r>
          <a:r>
            <a:rPr lang="el-GR" b="0" i="0" dirty="0" err="1">
              <a:solidFill>
                <a:schemeClr val="tx1">
                  <a:lumMod val="85000"/>
                  <a:lumOff val="15000"/>
                </a:schemeClr>
              </a:solidFill>
            </a:rPr>
            <a:t>ού</a:t>
          </a:r>
          <a:r>
            <a:rPr lang="en-GB" b="0" i="0" dirty="0">
              <a:solidFill>
                <a:schemeClr val="tx1">
                  <a:lumMod val="85000"/>
                  <a:lumOff val="15000"/>
                </a:schemeClr>
              </a:solidFill>
            </a:rPr>
            <a:t> μα</a:t>
          </a:r>
          <a:r>
            <a:rPr lang="en-GB" b="0" i="0" dirty="0" err="1">
              <a:solidFill>
                <a:schemeClr val="tx1">
                  <a:lumMod val="85000"/>
                  <a:lumOff val="15000"/>
                </a:schemeClr>
              </a:solidFill>
            </a:rPr>
            <a:t>θησι</a:t>
          </a:r>
          <a:r>
            <a:rPr lang="en-GB" b="0" i="0" dirty="0">
              <a:solidFill>
                <a:schemeClr val="tx1">
                  <a:lumMod val="85000"/>
                  <a:lumOff val="15000"/>
                </a:schemeClr>
              </a:solidFill>
            </a:rPr>
            <a:t>ακ</a:t>
          </a:r>
          <a:r>
            <a:rPr lang="el-GR" b="0" i="0" dirty="0" err="1">
              <a:solidFill>
                <a:schemeClr val="tx1">
                  <a:lumMod val="85000"/>
                  <a:lumOff val="15000"/>
                </a:schemeClr>
              </a:solidFill>
            </a:rPr>
            <a:t>ού</a:t>
          </a:r>
          <a:r>
            <a:rPr lang="en-GB" b="0" i="0" dirty="0">
              <a:solidFill>
                <a:schemeClr val="tx1">
                  <a:lumMod val="85000"/>
                  <a:lumOff val="15000"/>
                </a:schemeClr>
              </a:solidFill>
            </a:rPr>
            <a:t> π</a:t>
          </a:r>
          <a:r>
            <a:rPr lang="en-GB" b="0" i="0" dirty="0" err="1">
              <a:solidFill>
                <a:schemeClr val="tx1">
                  <a:lumMod val="85000"/>
                  <a:lumOff val="15000"/>
                </a:schemeClr>
              </a:solidFill>
            </a:rPr>
            <a:t>ερι</a:t>
          </a:r>
          <a:r>
            <a:rPr lang="en-GB" b="0" i="0" dirty="0">
              <a:solidFill>
                <a:schemeClr val="tx1">
                  <a:lumMod val="85000"/>
                  <a:lumOff val="15000"/>
                </a:schemeClr>
              </a:solidFill>
            </a:rPr>
            <a:t>βάλλον</a:t>
          </a:r>
          <a:r>
            <a:rPr lang="el-GR" b="0" i="0" dirty="0">
              <a:solidFill>
                <a:schemeClr val="tx1">
                  <a:lumMod val="85000"/>
                  <a:lumOff val="15000"/>
                </a:schemeClr>
              </a:solidFill>
            </a:rPr>
            <a:t>τος </a:t>
          </a:r>
          <a:r>
            <a:rPr lang="en-GB" b="0" i="0" dirty="0">
              <a:solidFill>
                <a:schemeClr val="tx1">
                  <a:lumMod val="85000"/>
                  <a:lumOff val="15000"/>
                </a:schemeClr>
              </a:solidFill>
            </a:rPr>
            <a:t>και </a:t>
          </a:r>
          <a:r>
            <a:rPr lang="en-GB" b="0" i="0" dirty="0" err="1">
              <a:solidFill>
                <a:schemeClr val="tx1">
                  <a:lumMod val="85000"/>
                  <a:lumOff val="15000"/>
                </a:schemeClr>
              </a:solidFill>
            </a:rPr>
            <a:t>ισχυρ</a:t>
          </a:r>
          <a:r>
            <a:rPr lang="el-GR" b="0" i="0" dirty="0" err="1">
              <a:solidFill>
                <a:schemeClr val="tx1">
                  <a:lumMod val="85000"/>
                  <a:lumOff val="15000"/>
                </a:schemeClr>
              </a:solidFill>
            </a:rPr>
            <a:t>ών</a:t>
          </a:r>
          <a:r>
            <a:rPr lang="en-GB" b="0" i="0" dirty="0">
              <a:solidFill>
                <a:schemeClr val="tx1">
                  <a:lumMod val="85000"/>
                  <a:lumOff val="15000"/>
                </a:schemeClr>
              </a:solidFill>
            </a:rPr>
            <a:t> </a:t>
          </a:r>
          <a:r>
            <a:rPr lang="en-GB" b="0" i="0" dirty="0" err="1">
              <a:solidFill>
                <a:schemeClr val="tx1">
                  <a:lumMod val="85000"/>
                  <a:lumOff val="15000"/>
                </a:schemeClr>
              </a:solidFill>
            </a:rPr>
            <a:t>σχέσε</a:t>
          </a:r>
          <a:r>
            <a:rPr lang="el-GR" b="0" i="0" dirty="0">
              <a:solidFill>
                <a:schemeClr val="tx1">
                  <a:lumMod val="85000"/>
                  <a:lumOff val="15000"/>
                </a:schemeClr>
              </a:solidFill>
            </a:rPr>
            <a:t>ων</a:t>
          </a:r>
          <a:r>
            <a:rPr lang="en-GB" b="0" i="0" dirty="0">
              <a:solidFill>
                <a:schemeClr val="tx1">
                  <a:lumMod val="85000"/>
                  <a:lumOff val="15000"/>
                </a:schemeClr>
              </a:solidFill>
            </a:rPr>
            <a:t> μεταξύ μαθητών και εκπαιδευτών.</a:t>
          </a:r>
          <a:endParaRPr lang="en-BE" dirty="0">
            <a:solidFill>
              <a:schemeClr val="tx1">
                <a:lumMod val="85000"/>
                <a:lumOff val="15000"/>
              </a:schemeClr>
            </a:solidFill>
          </a:endParaRPr>
        </a:p>
      </dgm:t>
    </dgm:pt>
    <dgm:pt modelId="{2829C291-623E-476D-9CD7-B70A31089F64}" type="parTrans" cxnId="{156845AE-C6A4-41CB-A247-0FA438702998}">
      <dgm:prSet/>
      <dgm:spPr/>
      <dgm:t>
        <a:bodyPr/>
        <a:lstStyle/>
        <a:p>
          <a:endParaRPr lang="en-BE">
            <a:solidFill>
              <a:schemeClr val="tx1">
                <a:lumMod val="85000"/>
                <a:lumOff val="15000"/>
              </a:schemeClr>
            </a:solidFill>
          </a:endParaRPr>
        </a:p>
      </dgm:t>
    </dgm:pt>
    <dgm:pt modelId="{30B30BAC-2A46-4396-B919-6251A2957A0B}" type="sibTrans" cxnId="{156845AE-C6A4-41CB-A247-0FA438702998}">
      <dgm:prSet/>
      <dgm:spPr/>
      <dgm:t>
        <a:bodyPr/>
        <a:lstStyle/>
        <a:p>
          <a:endParaRPr lang="en-BE">
            <a:solidFill>
              <a:schemeClr val="tx1">
                <a:lumMod val="85000"/>
                <a:lumOff val="15000"/>
              </a:schemeClr>
            </a:solidFill>
          </a:endParaRPr>
        </a:p>
      </dgm:t>
    </dgm:pt>
    <dgm:pt modelId="{8BCFA322-8F2C-4624-B6D4-9816F85DBE57}" type="pres">
      <dgm:prSet presAssocID="{900D42B0-0C8D-422B-9B9D-698A8DE01D6A}" presName="linear" presStyleCnt="0">
        <dgm:presLayoutVars>
          <dgm:animLvl val="lvl"/>
          <dgm:resizeHandles val="exact"/>
        </dgm:presLayoutVars>
      </dgm:prSet>
      <dgm:spPr/>
    </dgm:pt>
    <dgm:pt modelId="{82992B1A-305F-4A42-A78A-9DD7C419E6BF}" type="pres">
      <dgm:prSet presAssocID="{5AA63524-8AB6-4A1F-B266-C8C309207102}" presName="parentText" presStyleLbl="node1" presStyleIdx="0" presStyleCnt="6">
        <dgm:presLayoutVars>
          <dgm:chMax val="0"/>
          <dgm:bulletEnabled val="1"/>
        </dgm:presLayoutVars>
      </dgm:prSet>
      <dgm:spPr/>
    </dgm:pt>
    <dgm:pt modelId="{D583DA41-74BC-4B1F-A239-0EEE579CC0C8}" type="pres">
      <dgm:prSet presAssocID="{5B41CF14-921A-46C1-B350-313AEF295E31}" presName="spacer" presStyleCnt="0"/>
      <dgm:spPr/>
    </dgm:pt>
    <dgm:pt modelId="{5E1053D4-289B-454D-ADAD-D70D1892CA2D}" type="pres">
      <dgm:prSet presAssocID="{CA4DBD5A-C41B-4128-9870-1F69F482264E}" presName="parentText" presStyleLbl="node1" presStyleIdx="1" presStyleCnt="6">
        <dgm:presLayoutVars>
          <dgm:chMax val="0"/>
          <dgm:bulletEnabled val="1"/>
        </dgm:presLayoutVars>
      </dgm:prSet>
      <dgm:spPr/>
    </dgm:pt>
    <dgm:pt modelId="{E1953F35-6E53-4DB4-BAA0-3CF61FC90104}" type="pres">
      <dgm:prSet presAssocID="{E64FE0AD-F362-4E71-B804-339423753732}" presName="spacer" presStyleCnt="0"/>
      <dgm:spPr/>
    </dgm:pt>
    <dgm:pt modelId="{C7929C10-600C-44D1-8903-69FCDE3EF2B3}" type="pres">
      <dgm:prSet presAssocID="{4A8C7642-0E4D-44A3-A390-5E1748942309}" presName="parentText" presStyleLbl="node1" presStyleIdx="2" presStyleCnt="6">
        <dgm:presLayoutVars>
          <dgm:chMax val="0"/>
          <dgm:bulletEnabled val="1"/>
        </dgm:presLayoutVars>
      </dgm:prSet>
      <dgm:spPr/>
    </dgm:pt>
    <dgm:pt modelId="{89E21D3A-83EA-40AD-80CA-3C94DEF4C2A0}" type="pres">
      <dgm:prSet presAssocID="{8506B126-7B36-4331-A664-D6548565FBD2}" presName="spacer" presStyleCnt="0"/>
      <dgm:spPr/>
    </dgm:pt>
    <dgm:pt modelId="{DA47B2AA-E36E-4A62-8908-A62DE81CF7D1}" type="pres">
      <dgm:prSet presAssocID="{658C8D75-422B-421D-9592-3E7CB459AF4C}" presName="parentText" presStyleLbl="node1" presStyleIdx="3" presStyleCnt="6">
        <dgm:presLayoutVars>
          <dgm:chMax val="0"/>
          <dgm:bulletEnabled val="1"/>
        </dgm:presLayoutVars>
      </dgm:prSet>
      <dgm:spPr/>
    </dgm:pt>
    <dgm:pt modelId="{DF3ECABB-7783-49BC-BBE0-399588194934}" type="pres">
      <dgm:prSet presAssocID="{5A606DDA-D5D7-4895-B67D-60DC72F7854F}" presName="spacer" presStyleCnt="0"/>
      <dgm:spPr/>
    </dgm:pt>
    <dgm:pt modelId="{4FB17A84-9A60-4D2F-862B-1BA10A342F0B}" type="pres">
      <dgm:prSet presAssocID="{A2F6680B-34C5-41CA-BFAB-578FD4D2DF70}" presName="parentText" presStyleLbl="node1" presStyleIdx="4" presStyleCnt="6">
        <dgm:presLayoutVars>
          <dgm:chMax val="0"/>
          <dgm:bulletEnabled val="1"/>
        </dgm:presLayoutVars>
      </dgm:prSet>
      <dgm:spPr/>
    </dgm:pt>
    <dgm:pt modelId="{99DA42D1-8E4E-47E5-866F-988A47BB13DD}" type="pres">
      <dgm:prSet presAssocID="{42BFEA35-851F-4E97-A440-E50794C2245B}" presName="spacer" presStyleCnt="0"/>
      <dgm:spPr/>
    </dgm:pt>
    <dgm:pt modelId="{84B9576D-57FD-4D6A-82E3-784FE6F247B9}" type="pres">
      <dgm:prSet presAssocID="{BC40CE19-5464-45CC-B81A-9E2261958D2C}" presName="parentText" presStyleLbl="node1" presStyleIdx="5" presStyleCnt="6">
        <dgm:presLayoutVars>
          <dgm:chMax val="0"/>
          <dgm:bulletEnabled val="1"/>
        </dgm:presLayoutVars>
      </dgm:prSet>
      <dgm:spPr/>
    </dgm:pt>
  </dgm:ptLst>
  <dgm:cxnLst>
    <dgm:cxn modelId="{EA8CEA02-1C5C-445B-A701-09A9EB5745EF}" srcId="{900D42B0-0C8D-422B-9B9D-698A8DE01D6A}" destId="{5AA63524-8AB6-4A1F-B266-C8C309207102}" srcOrd="0" destOrd="0" parTransId="{29E54552-1C4D-4D67-84CE-D01AE885B435}" sibTransId="{5B41CF14-921A-46C1-B350-313AEF295E31}"/>
    <dgm:cxn modelId="{302EA409-EBEE-4755-B99F-1DA846E3A9E9}" srcId="{900D42B0-0C8D-422B-9B9D-698A8DE01D6A}" destId="{CA4DBD5A-C41B-4128-9870-1F69F482264E}" srcOrd="1" destOrd="0" parTransId="{16B3D268-87AC-493C-A7A6-17B3853B1753}" sibTransId="{E64FE0AD-F362-4E71-B804-339423753732}"/>
    <dgm:cxn modelId="{27005B3C-B793-4805-8F22-B4DBBF5B995A}" type="presOf" srcId="{BC40CE19-5464-45CC-B81A-9E2261958D2C}" destId="{84B9576D-57FD-4D6A-82E3-784FE6F247B9}" srcOrd="0" destOrd="0" presId="urn:microsoft.com/office/officeart/2005/8/layout/vList2"/>
    <dgm:cxn modelId="{7A573F4C-9397-48CF-9AD8-35DB1B61AE3D}" type="presOf" srcId="{4A8C7642-0E4D-44A3-A390-5E1748942309}" destId="{C7929C10-600C-44D1-8903-69FCDE3EF2B3}" srcOrd="0" destOrd="0" presId="urn:microsoft.com/office/officeart/2005/8/layout/vList2"/>
    <dgm:cxn modelId="{46B74670-440E-4854-9F77-356AEF5F6CE8}" srcId="{900D42B0-0C8D-422B-9B9D-698A8DE01D6A}" destId="{658C8D75-422B-421D-9592-3E7CB459AF4C}" srcOrd="3" destOrd="0" parTransId="{4A91B6DD-C446-46B7-8FC2-079EF2B02F37}" sibTransId="{5A606DDA-D5D7-4895-B67D-60DC72F7854F}"/>
    <dgm:cxn modelId="{74AC2472-23A1-4395-9631-19B8481B73A3}" srcId="{900D42B0-0C8D-422B-9B9D-698A8DE01D6A}" destId="{4A8C7642-0E4D-44A3-A390-5E1748942309}" srcOrd="2" destOrd="0" parTransId="{FDE38772-E4E2-4C5B-8F1B-68FC03F554F3}" sibTransId="{8506B126-7B36-4331-A664-D6548565FBD2}"/>
    <dgm:cxn modelId="{27D88772-A499-48BA-B622-AA835172F6FD}" type="presOf" srcId="{A2F6680B-34C5-41CA-BFAB-578FD4D2DF70}" destId="{4FB17A84-9A60-4D2F-862B-1BA10A342F0B}" srcOrd="0" destOrd="0" presId="urn:microsoft.com/office/officeart/2005/8/layout/vList2"/>
    <dgm:cxn modelId="{0BC5429C-041E-4902-A24E-732B07F72DC9}" type="presOf" srcId="{CA4DBD5A-C41B-4128-9870-1F69F482264E}" destId="{5E1053D4-289B-454D-ADAD-D70D1892CA2D}" srcOrd="0" destOrd="0" presId="urn:microsoft.com/office/officeart/2005/8/layout/vList2"/>
    <dgm:cxn modelId="{33D2F1A1-5C91-4384-87D2-A7A9E6268F5B}" type="presOf" srcId="{658C8D75-422B-421D-9592-3E7CB459AF4C}" destId="{DA47B2AA-E36E-4A62-8908-A62DE81CF7D1}" srcOrd="0" destOrd="0" presId="urn:microsoft.com/office/officeart/2005/8/layout/vList2"/>
    <dgm:cxn modelId="{156845AE-C6A4-41CB-A247-0FA438702998}" srcId="{900D42B0-0C8D-422B-9B9D-698A8DE01D6A}" destId="{BC40CE19-5464-45CC-B81A-9E2261958D2C}" srcOrd="5" destOrd="0" parTransId="{2829C291-623E-476D-9CD7-B70A31089F64}" sibTransId="{30B30BAC-2A46-4396-B919-6251A2957A0B}"/>
    <dgm:cxn modelId="{D8E56EAE-4809-4C88-BB89-C74145AC8060}" type="presOf" srcId="{900D42B0-0C8D-422B-9B9D-698A8DE01D6A}" destId="{8BCFA322-8F2C-4624-B6D4-9816F85DBE57}" srcOrd="0" destOrd="0" presId="urn:microsoft.com/office/officeart/2005/8/layout/vList2"/>
    <dgm:cxn modelId="{E68D0EB2-0406-432C-995F-1CE840F9E960}" srcId="{900D42B0-0C8D-422B-9B9D-698A8DE01D6A}" destId="{A2F6680B-34C5-41CA-BFAB-578FD4D2DF70}" srcOrd="4" destOrd="0" parTransId="{8A44C28F-E49B-4869-9F53-90425C786B72}" sibTransId="{42BFEA35-851F-4E97-A440-E50794C2245B}"/>
    <dgm:cxn modelId="{2F3BCFF2-7102-4830-8653-ED3ABFB406AA}" type="presOf" srcId="{5AA63524-8AB6-4A1F-B266-C8C309207102}" destId="{82992B1A-305F-4A42-A78A-9DD7C419E6BF}" srcOrd="0" destOrd="0" presId="urn:microsoft.com/office/officeart/2005/8/layout/vList2"/>
    <dgm:cxn modelId="{463F98C6-D129-419A-B182-1F34D7415EFF}" type="presParOf" srcId="{8BCFA322-8F2C-4624-B6D4-9816F85DBE57}" destId="{82992B1A-305F-4A42-A78A-9DD7C419E6BF}" srcOrd="0" destOrd="0" presId="urn:microsoft.com/office/officeart/2005/8/layout/vList2"/>
    <dgm:cxn modelId="{7C0493DA-E166-4BC6-B8D8-3BF3314AF3DB}" type="presParOf" srcId="{8BCFA322-8F2C-4624-B6D4-9816F85DBE57}" destId="{D583DA41-74BC-4B1F-A239-0EEE579CC0C8}" srcOrd="1" destOrd="0" presId="urn:microsoft.com/office/officeart/2005/8/layout/vList2"/>
    <dgm:cxn modelId="{4F7B79A4-B53E-4B74-8B55-B74216ED7F9B}" type="presParOf" srcId="{8BCFA322-8F2C-4624-B6D4-9816F85DBE57}" destId="{5E1053D4-289B-454D-ADAD-D70D1892CA2D}" srcOrd="2" destOrd="0" presId="urn:microsoft.com/office/officeart/2005/8/layout/vList2"/>
    <dgm:cxn modelId="{1C0EBDB0-761E-4453-BE21-7098EB4DAF25}" type="presParOf" srcId="{8BCFA322-8F2C-4624-B6D4-9816F85DBE57}" destId="{E1953F35-6E53-4DB4-BAA0-3CF61FC90104}" srcOrd="3" destOrd="0" presId="urn:microsoft.com/office/officeart/2005/8/layout/vList2"/>
    <dgm:cxn modelId="{18BAB391-93E9-41E8-B7BE-B108AE0E24F6}" type="presParOf" srcId="{8BCFA322-8F2C-4624-B6D4-9816F85DBE57}" destId="{C7929C10-600C-44D1-8903-69FCDE3EF2B3}" srcOrd="4" destOrd="0" presId="urn:microsoft.com/office/officeart/2005/8/layout/vList2"/>
    <dgm:cxn modelId="{4E542139-586C-46F4-A3E2-FE83EA6E8F58}" type="presParOf" srcId="{8BCFA322-8F2C-4624-B6D4-9816F85DBE57}" destId="{89E21D3A-83EA-40AD-80CA-3C94DEF4C2A0}" srcOrd="5" destOrd="0" presId="urn:microsoft.com/office/officeart/2005/8/layout/vList2"/>
    <dgm:cxn modelId="{6F821C21-49DE-415A-B366-49E261E43B11}" type="presParOf" srcId="{8BCFA322-8F2C-4624-B6D4-9816F85DBE57}" destId="{DA47B2AA-E36E-4A62-8908-A62DE81CF7D1}" srcOrd="6" destOrd="0" presId="urn:microsoft.com/office/officeart/2005/8/layout/vList2"/>
    <dgm:cxn modelId="{5FD42D44-F205-41A2-B453-EFD3F94F8A9E}" type="presParOf" srcId="{8BCFA322-8F2C-4624-B6D4-9816F85DBE57}" destId="{DF3ECABB-7783-49BC-BBE0-399588194934}" srcOrd="7" destOrd="0" presId="urn:microsoft.com/office/officeart/2005/8/layout/vList2"/>
    <dgm:cxn modelId="{7B8B5489-A279-419F-8996-F9A70B14C19F}" type="presParOf" srcId="{8BCFA322-8F2C-4624-B6D4-9816F85DBE57}" destId="{4FB17A84-9A60-4D2F-862B-1BA10A342F0B}" srcOrd="8" destOrd="0" presId="urn:microsoft.com/office/officeart/2005/8/layout/vList2"/>
    <dgm:cxn modelId="{AB5BB11B-7F65-4DC1-9721-09BB02053B72}" type="presParOf" srcId="{8BCFA322-8F2C-4624-B6D4-9816F85DBE57}" destId="{99DA42D1-8E4E-47E5-866F-988A47BB13DD}" srcOrd="9" destOrd="0" presId="urn:microsoft.com/office/officeart/2005/8/layout/vList2"/>
    <dgm:cxn modelId="{E5874B2D-E2C7-43D4-BFB2-AF651C834B57}" type="presParOf" srcId="{8BCFA322-8F2C-4624-B6D4-9816F85DBE57}" destId="{84B9576D-57FD-4D6A-82E3-784FE6F247B9}"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E30A88-4735-4310-95A1-8919375C44DA}"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243692A2-60CC-435B-88BB-1916A630F33B}">
      <dgm:prSet custT="1"/>
      <dgm:spPr/>
      <dgm:t>
        <a:bodyPr/>
        <a:lstStyle/>
        <a:p>
          <a:pPr>
            <a:lnSpc>
              <a:spcPct val="100000"/>
            </a:lnSpc>
            <a:defRPr cap="all"/>
          </a:pPr>
          <a:r>
            <a:rPr lang="en-GB" sz="2400" b="0" i="0"/>
            <a:t>Ξεκινήστε με μικρές αλλαγές, αλλάζοντας ένα μάθημα ή μια ενότητα κάθε φορά.</a:t>
          </a:r>
          <a:endParaRPr lang="en-US" sz="2400"/>
        </a:p>
      </dgm:t>
    </dgm:pt>
    <dgm:pt modelId="{9089A147-944A-45CD-A861-E68B5A20D285}" type="parTrans" cxnId="{69DC68BF-F86B-4A63-9AEC-0F584070E431}">
      <dgm:prSet/>
      <dgm:spPr/>
      <dgm:t>
        <a:bodyPr/>
        <a:lstStyle/>
        <a:p>
          <a:endParaRPr lang="en-US" sz="2800"/>
        </a:p>
      </dgm:t>
    </dgm:pt>
    <dgm:pt modelId="{E69CD549-3D33-494C-8CCA-B3EF19F76754}" type="sibTrans" cxnId="{69DC68BF-F86B-4A63-9AEC-0F584070E431}">
      <dgm:prSet/>
      <dgm:spPr/>
      <dgm:t>
        <a:bodyPr/>
        <a:lstStyle/>
        <a:p>
          <a:endParaRPr lang="en-US" sz="2800"/>
        </a:p>
      </dgm:t>
    </dgm:pt>
    <dgm:pt modelId="{33DD7425-938A-41A7-A786-1693D7A53C70}">
      <dgm:prSet custT="1"/>
      <dgm:spPr/>
      <dgm:t>
        <a:bodyPr/>
        <a:lstStyle/>
        <a:p>
          <a:pPr>
            <a:lnSpc>
              <a:spcPct val="100000"/>
            </a:lnSpc>
            <a:defRPr cap="all"/>
          </a:pPr>
          <a:r>
            <a:rPr lang="en-GB" sz="2400" b="0" i="0"/>
            <a:t>Παρέχετε σαφείς οδηγίες και υποστήριξη στους μαθητές που χρησιμοποιούν ψηφιακά εργαλεία.</a:t>
          </a:r>
          <a:endParaRPr lang="en-US" sz="2400"/>
        </a:p>
      </dgm:t>
    </dgm:pt>
    <dgm:pt modelId="{9FC6755A-CAC8-4710-87E3-E655BA359D71}" type="parTrans" cxnId="{37280ECC-6388-4EC7-941C-765E1D36D3A5}">
      <dgm:prSet/>
      <dgm:spPr/>
      <dgm:t>
        <a:bodyPr/>
        <a:lstStyle/>
        <a:p>
          <a:endParaRPr lang="en-US" sz="2800"/>
        </a:p>
      </dgm:t>
    </dgm:pt>
    <dgm:pt modelId="{5385CB6B-A586-45D6-A9BF-346EB2481C68}" type="sibTrans" cxnId="{37280ECC-6388-4EC7-941C-765E1D36D3A5}">
      <dgm:prSet/>
      <dgm:spPr/>
      <dgm:t>
        <a:bodyPr/>
        <a:lstStyle/>
        <a:p>
          <a:endParaRPr lang="en-US" sz="2800"/>
        </a:p>
      </dgm:t>
    </dgm:pt>
    <dgm:pt modelId="{73521F63-B3EA-4579-8305-C63EF69A7CBB}">
      <dgm:prSet custT="1"/>
      <dgm:spPr/>
      <dgm:t>
        <a:bodyPr/>
        <a:lstStyle/>
        <a:p>
          <a:pPr>
            <a:lnSpc>
              <a:spcPct val="100000"/>
            </a:lnSpc>
            <a:defRPr cap="all"/>
          </a:pPr>
          <a:r>
            <a:rPr lang="en-GB" sz="2400" b="0" i="0"/>
            <a:t>Συνεργαστείτε με συναδέλφους για την ανταλλαγή πόρων και βέλτιστων πρακτικών.</a:t>
          </a:r>
          <a:endParaRPr lang="en-US" sz="2400"/>
        </a:p>
      </dgm:t>
    </dgm:pt>
    <dgm:pt modelId="{2CB2FD97-0F38-4518-BD03-7F04F39EF014}" type="parTrans" cxnId="{F4BCC8F3-6F93-427F-A83F-DDB81F9979AB}">
      <dgm:prSet/>
      <dgm:spPr/>
      <dgm:t>
        <a:bodyPr/>
        <a:lstStyle/>
        <a:p>
          <a:endParaRPr lang="en-US" sz="2800"/>
        </a:p>
      </dgm:t>
    </dgm:pt>
    <dgm:pt modelId="{C49AF47F-6C6F-409A-9B7D-A34EED71EFE5}" type="sibTrans" cxnId="{F4BCC8F3-6F93-427F-A83F-DDB81F9979AB}">
      <dgm:prSet/>
      <dgm:spPr/>
      <dgm:t>
        <a:bodyPr/>
        <a:lstStyle/>
        <a:p>
          <a:endParaRPr lang="en-US" sz="2800"/>
        </a:p>
      </dgm:t>
    </dgm:pt>
    <dgm:pt modelId="{AE17D95A-0CFB-48FB-A61C-7C27C2F29400}" type="pres">
      <dgm:prSet presAssocID="{70E30A88-4735-4310-95A1-8919375C44DA}" presName="root" presStyleCnt="0">
        <dgm:presLayoutVars>
          <dgm:dir/>
          <dgm:resizeHandles val="exact"/>
        </dgm:presLayoutVars>
      </dgm:prSet>
      <dgm:spPr/>
    </dgm:pt>
    <dgm:pt modelId="{12F6923D-77A7-4B6D-8B6F-42496A1E53BB}" type="pres">
      <dgm:prSet presAssocID="{243692A2-60CC-435B-88BB-1916A630F33B}" presName="compNode" presStyleCnt="0"/>
      <dgm:spPr/>
    </dgm:pt>
    <dgm:pt modelId="{C143CF2D-698C-4AC2-81B8-E55EB9E2281D}" type="pres">
      <dgm:prSet presAssocID="{243692A2-60CC-435B-88BB-1916A630F33B}" presName="iconBgRect" presStyleLbl="bgShp" presStyleIdx="0" presStyleCnt="3"/>
      <dgm:spPr/>
    </dgm:pt>
    <dgm:pt modelId="{0E0BC1FE-4109-42A2-B9D8-D4E91AC74477}" type="pres">
      <dgm:prSet presAssocID="{243692A2-60CC-435B-88BB-1916A630F3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7214529A-AF87-43D6-9698-EE854B7869CD}" type="pres">
      <dgm:prSet presAssocID="{243692A2-60CC-435B-88BB-1916A630F33B}" presName="spaceRect" presStyleCnt="0"/>
      <dgm:spPr/>
    </dgm:pt>
    <dgm:pt modelId="{C9D320EF-5CA3-46FA-8BD1-466F072CCE91}" type="pres">
      <dgm:prSet presAssocID="{243692A2-60CC-435B-88BB-1916A630F33B}" presName="textRect" presStyleLbl="revTx" presStyleIdx="0" presStyleCnt="3">
        <dgm:presLayoutVars>
          <dgm:chMax val="1"/>
          <dgm:chPref val="1"/>
        </dgm:presLayoutVars>
      </dgm:prSet>
      <dgm:spPr/>
    </dgm:pt>
    <dgm:pt modelId="{308B55F7-3E93-4202-8067-11326E4091B0}" type="pres">
      <dgm:prSet presAssocID="{E69CD549-3D33-494C-8CCA-B3EF19F76754}" presName="sibTrans" presStyleCnt="0"/>
      <dgm:spPr/>
    </dgm:pt>
    <dgm:pt modelId="{76194CD5-5C7A-4E2B-895F-1BB2A0BAF3B0}" type="pres">
      <dgm:prSet presAssocID="{33DD7425-938A-41A7-A786-1693D7A53C70}" presName="compNode" presStyleCnt="0"/>
      <dgm:spPr/>
    </dgm:pt>
    <dgm:pt modelId="{50FFDB0E-924F-4FE8-B69A-F596B3F68DB9}" type="pres">
      <dgm:prSet presAssocID="{33DD7425-938A-41A7-A786-1693D7A53C70}" presName="iconBgRect" presStyleLbl="bgShp" presStyleIdx="1" presStyleCnt="3"/>
      <dgm:spPr/>
    </dgm:pt>
    <dgm:pt modelId="{AA3EC1EE-4C3E-49A5-A601-C3B982CAA8F1}" type="pres">
      <dgm:prSet presAssocID="{33DD7425-938A-41A7-A786-1693D7A53C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ackboard"/>
        </a:ext>
      </dgm:extLst>
    </dgm:pt>
    <dgm:pt modelId="{1BFA4B3F-C128-4AEF-89E9-0298F3FBE4AA}" type="pres">
      <dgm:prSet presAssocID="{33DD7425-938A-41A7-A786-1693D7A53C70}" presName="spaceRect" presStyleCnt="0"/>
      <dgm:spPr/>
    </dgm:pt>
    <dgm:pt modelId="{762E9F3A-43D9-4DE7-B241-B36D59E99060}" type="pres">
      <dgm:prSet presAssocID="{33DD7425-938A-41A7-A786-1693D7A53C70}" presName="textRect" presStyleLbl="revTx" presStyleIdx="1" presStyleCnt="3">
        <dgm:presLayoutVars>
          <dgm:chMax val="1"/>
          <dgm:chPref val="1"/>
        </dgm:presLayoutVars>
      </dgm:prSet>
      <dgm:spPr/>
    </dgm:pt>
    <dgm:pt modelId="{0AC77931-2013-42C0-8CA2-F2C3935EEAC9}" type="pres">
      <dgm:prSet presAssocID="{5385CB6B-A586-45D6-A9BF-346EB2481C68}" presName="sibTrans" presStyleCnt="0"/>
      <dgm:spPr/>
    </dgm:pt>
    <dgm:pt modelId="{2EA27D09-BAF1-433D-8AD8-526853115A90}" type="pres">
      <dgm:prSet presAssocID="{73521F63-B3EA-4579-8305-C63EF69A7CBB}" presName="compNode" presStyleCnt="0"/>
      <dgm:spPr/>
    </dgm:pt>
    <dgm:pt modelId="{914DD808-0933-4C67-A63F-0AE572ED9448}" type="pres">
      <dgm:prSet presAssocID="{73521F63-B3EA-4579-8305-C63EF69A7CBB}" presName="iconBgRect" presStyleLbl="bgShp" presStyleIdx="2" presStyleCnt="3"/>
      <dgm:spPr/>
    </dgm:pt>
    <dgm:pt modelId="{B3E9AB69-779A-4D93-AF70-4E0CDC648D8B}" type="pres">
      <dgm:prSet presAssocID="{73521F63-B3EA-4579-8305-C63EF69A7C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AE414947-AA91-422F-B35B-DDBBEA2065EC}" type="pres">
      <dgm:prSet presAssocID="{73521F63-B3EA-4579-8305-C63EF69A7CBB}" presName="spaceRect" presStyleCnt="0"/>
      <dgm:spPr/>
    </dgm:pt>
    <dgm:pt modelId="{C41E7BC6-3F6F-4140-B56B-792E2920154B}" type="pres">
      <dgm:prSet presAssocID="{73521F63-B3EA-4579-8305-C63EF69A7CBB}" presName="textRect" presStyleLbl="revTx" presStyleIdx="2" presStyleCnt="3">
        <dgm:presLayoutVars>
          <dgm:chMax val="1"/>
          <dgm:chPref val="1"/>
        </dgm:presLayoutVars>
      </dgm:prSet>
      <dgm:spPr/>
    </dgm:pt>
  </dgm:ptLst>
  <dgm:cxnLst>
    <dgm:cxn modelId="{2405CA32-7937-4101-9779-3CD15988863C}" type="presOf" srcId="{73521F63-B3EA-4579-8305-C63EF69A7CBB}" destId="{C41E7BC6-3F6F-4140-B56B-792E2920154B}" srcOrd="0" destOrd="0" presId="urn:microsoft.com/office/officeart/2018/5/layout/IconCircleLabelList"/>
    <dgm:cxn modelId="{3807D755-A6AD-44B3-B959-42FCE90EC141}" type="presOf" srcId="{243692A2-60CC-435B-88BB-1916A630F33B}" destId="{C9D320EF-5CA3-46FA-8BD1-466F072CCE91}" srcOrd="0" destOrd="0" presId="urn:microsoft.com/office/officeart/2018/5/layout/IconCircleLabelList"/>
    <dgm:cxn modelId="{69DC68BF-F86B-4A63-9AEC-0F584070E431}" srcId="{70E30A88-4735-4310-95A1-8919375C44DA}" destId="{243692A2-60CC-435B-88BB-1916A630F33B}" srcOrd="0" destOrd="0" parTransId="{9089A147-944A-45CD-A861-E68B5A20D285}" sibTransId="{E69CD549-3D33-494C-8CCA-B3EF19F76754}"/>
    <dgm:cxn modelId="{37280ECC-6388-4EC7-941C-765E1D36D3A5}" srcId="{70E30A88-4735-4310-95A1-8919375C44DA}" destId="{33DD7425-938A-41A7-A786-1693D7A53C70}" srcOrd="1" destOrd="0" parTransId="{9FC6755A-CAC8-4710-87E3-E655BA359D71}" sibTransId="{5385CB6B-A586-45D6-A9BF-346EB2481C68}"/>
    <dgm:cxn modelId="{A7E897EF-5CD9-40E1-A5B7-18209FB7A6D7}" type="presOf" srcId="{70E30A88-4735-4310-95A1-8919375C44DA}" destId="{AE17D95A-0CFB-48FB-A61C-7C27C2F29400}" srcOrd="0" destOrd="0" presId="urn:microsoft.com/office/officeart/2018/5/layout/IconCircleLabelList"/>
    <dgm:cxn modelId="{653167F0-C4A4-4582-B122-0A53AD170D60}" type="presOf" srcId="{33DD7425-938A-41A7-A786-1693D7A53C70}" destId="{762E9F3A-43D9-4DE7-B241-B36D59E99060}" srcOrd="0" destOrd="0" presId="urn:microsoft.com/office/officeart/2018/5/layout/IconCircleLabelList"/>
    <dgm:cxn modelId="{F4BCC8F3-6F93-427F-A83F-DDB81F9979AB}" srcId="{70E30A88-4735-4310-95A1-8919375C44DA}" destId="{73521F63-B3EA-4579-8305-C63EF69A7CBB}" srcOrd="2" destOrd="0" parTransId="{2CB2FD97-0F38-4518-BD03-7F04F39EF014}" sibTransId="{C49AF47F-6C6F-409A-9B7D-A34EED71EFE5}"/>
    <dgm:cxn modelId="{671A6C0C-9E18-4F34-AADA-C2B6C013BEFF}" type="presParOf" srcId="{AE17D95A-0CFB-48FB-A61C-7C27C2F29400}" destId="{12F6923D-77A7-4B6D-8B6F-42496A1E53BB}" srcOrd="0" destOrd="0" presId="urn:microsoft.com/office/officeart/2018/5/layout/IconCircleLabelList"/>
    <dgm:cxn modelId="{82AD7852-A068-4180-AA21-7908BCBC3717}" type="presParOf" srcId="{12F6923D-77A7-4B6D-8B6F-42496A1E53BB}" destId="{C143CF2D-698C-4AC2-81B8-E55EB9E2281D}" srcOrd="0" destOrd="0" presId="urn:microsoft.com/office/officeart/2018/5/layout/IconCircleLabelList"/>
    <dgm:cxn modelId="{2506E891-78D8-429E-AC36-8837D2FA0887}" type="presParOf" srcId="{12F6923D-77A7-4B6D-8B6F-42496A1E53BB}" destId="{0E0BC1FE-4109-42A2-B9D8-D4E91AC74477}" srcOrd="1" destOrd="0" presId="urn:microsoft.com/office/officeart/2018/5/layout/IconCircleLabelList"/>
    <dgm:cxn modelId="{241B2652-26AD-4BE7-9145-EBAE59D316BC}" type="presParOf" srcId="{12F6923D-77A7-4B6D-8B6F-42496A1E53BB}" destId="{7214529A-AF87-43D6-9698-EE854B7869CD}" srcOrd="2" destOrd="0" presId="urn:microsoft.com/office/officeart/2018/5/layout/IconCircleLabelList"/>
    <dgm:cxn modelId="{833CF900-2B72-4C49-83E5-36213577AE1B}" type="presParOf" srcId="{12F6923D-77A7-4B6D-8B6F-42496A1E53BB}" destId="{C9D320EF-5CA3-46FA-8BD1-466F072CCE91}" srcOrd="3" destOrd="0" presId="urn:microsoft.com/office/officeart/2018/5/layout/IconCircleLabelList"/>
    <dgm:cxn modelId="{12C97896-7550-49A0-BBC8-30C7EBC902A4}" type="presParOf" srcId="{AE17D95A-0CFB-48FB-A61C-7C27C2F29400}" destId="{308B55F7-3E93-4202-8067-11326E4091B0}" srcOrd="1" destOrd="0" presId="urn:microsoft.com/office/officeart/2018/5/layout/IconCircleLabelList"/>
    <dgm:cxn modelId="{E6AD240D-FC2E-4D07-80E2-178212537F2A}" type="presParOf" srcId="{AE17D95A-0CFB-48FB-A61C-7C27C2F29400}" destId="{76194CD5-5C7A-4E2B-895F-1BB2A0BAF3B0}" srcOrd="2" destOrd="0" presId="urn:microsoft.com/office/officeart/2018/5/layout/IconCircleLabelList"/>
    <dgm:cxn modelId="{0C701DF9-C939-4AF5-A330-B5501C4A896F}" type="presParOf" srcId="{76194CD5-5C7A-4E2B-895F-1BB2A0BAF3B0}" destId="{50FFDB0E-924F-4FE8-B69A-F596B3F68DB9}" srcOrd="0" destOrd="0" presId="urn:microsoft.com/office/officeart/2018/5/layout/IconCircleLabelList"/>
    <dgm:cxn modelId="{30D5225F-9C5D-4ACC-837F-35513523FE03}" type="presParOf" srcId="{76194CD5-5C7A-4E2B-895F-1BB2A0BAF3B0}" destId="{AA3EC1EE-4C3E-49A5-A601-C3B982CAA8F1}" srcOrd="1" destOrd="0" presId="urn:microsoft.com/office/officeart/2018/5/layout/IconCircleLabelList"/>
    <dgm:cxn modelId="{CCD1B588-D525-45FD-8594-97E746E4B79A}" type="presParOf" srcId="{76194CD5-5C7A-4E2B-895F-1BB2A0BAF3B0}" destId="{1BFA4B3F-C128-4AEF-89E9-0298F3FBE4AA}" srcOrd="2" destOrd="0" presId="urn:microsoft.com/office/officeart/2018/5/layout/IconCircleLabelList"/>
    <dgm:cxn modelId="{9940A8A4-DAF8-4F68-BDED-E0208BAC1407}" type="presParOf" srcId="{76194CD5-5C7A-4E2B-895F-1BB2A0BAF3B0}" destId="{762E9F3A-43D9-4DE7-B241-B36D59E99060}" srcOrd="3" destOrd="0" presId="urn:microsoft.com/office/officeart/2018/5/layout/IconCircleLabelList"/>
    <dgm:cxn modelId="{D43029DA-454F-4D3C-9CE2-F6D8B2137DEC}" type="presParOf" srcId="{AE17D95A-0CFB-48FB-A61C-7C27C2F29400}" destId="{0AC77931-2013-42C0-8CA2-F2C3935EEAC9}" srcOrd="3" destOrd="0" presId="urn:microsoft.com/office/officeart/2018/5/layout/IconCircleLabelList"/>
    <dgm:cxn modelId="{41D76951-D9EB-44A6-B58A-384AB1536784}" type="presParOf" srcId="{AE17D95A-0CFB-48FB-A61C-7C27C2F29400}" destId="{2EA27D09-BAF1-433D-8AD8-526853115A90}" srcOrd="4" destOrd="0" presId="urn:microsoft.com/office/officeart/2018/5/layout/IconCircleLabelList"/>
    <dgm:cxn modelId="{DACF7C03-1816-4C82-A155-6E1AA111612B}" type="presParOf" srcId="{2EA27D09-BAF1-433D-8AD8-526853115A90}" destId="{914DD808-0933-4C67-A63F-0AE572ED9448}" srcOrd="0" destOrd="0" presId="urn:microsoft.com/office/officeart/2018/5/layout/IconCircleLabelList"/>
    <dgm:cxn modelId="{0DB9C49D-8EE4-4B61-9590-7662727F08A2}" type="presParOf" srcId="{2EA27D09-BAF1-433D-8AD8-526853115A90}" destId="{B3E9AB69-779A-4D93-AF70-4E0CDC648D8B}" srcOrd="1" destOrd="0" presId="urn:microsoft.com/office/officeart/2018/5/layout/IconCircleLabelList"/>
    <dgm:cxn modelId="{681A5C9C-7F61-48E6-BAD2-C350A2D7C7AE}" type="presParOf" srcId="{2EA27D09-BAF1-433D-8AD8-526853115A90}" destId="{AE414947-AA91-422F-B35B-DDBBEA2065EC}" srcOrd="2" destOrd="0" presId="urn:microsoft.com/office/officeart/2018/5/layout/IconCircleLabelList"/>
    <dgm:cxn modelId="{C191EFCD-62CE-434F-ABE7-7D5176B4A3B8}" type="presParOf" srcId="{2EA27D09-BAF1-433D-8AD8-526853115A90}" destId="{C41E7BC6-3F6F-4140-B56B-792E2920154B}"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7EFFE-C5C8-4EFA-B540-2DA773F019EC}">
      <dsp:nvSpPr>
        <dsp:cNvPr id="0" name=""/>
        <dsp:cNvSpPr/>
      </dsp:nvSpPr>
      <dsp:spPr>
        <a:xfrm rot="5400000">
          <a:off x="-233286" y="236788"/>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F</a:t>
          </a:r>
          <a:endParaRPr lang="en-BE" sz="4000" kern="1200" dirty="0"/>
        </a:p>
      </dsp:txBody>
      <dsp:txXfrm rot="-5400000">
        <a:off x="2" y="547837"/>
        <a:ext cx="1088671" cy="466574"/>
      </dsp:txXfrm>
    </dsp:sp>
    <dsp:sp modelId="{B711FE99-5ED6-4463-8742-3A164A828F57}">
      <dsp:nvSpPr>
        <dsp:cNvPr id="0" name=""/>
        <dsp:cNvSpPr/>
      </dsp:nvSpPr>
      <dsp:spPr>
        <a:xfrm rot="5400000">
          <a:off x="7262615" y="-6170441"/>
          <a:ext cx="1011440"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Ευέλικτο περιβάλλον</a:t>
          </a:r>
          <a:endParaRPr lang="en-BE" sz="4000" kern="1200" dirty="0"/>
        </a:p>
      </dsp:txBody>
      <dsp:txXfrm rot="-5400000">
        <a:off x="1088671" y="52877"/>
        <a:ext cx="13309954" cy="912692"/>
      </dsp:txXfrm>
    </dsp:sp>
    <dsp:sp modelId="{F389B3B7-AF8F-4AFB-80BD-E402045DF719}">
      <dsp:nvSpPr>
        <dsp:cNvPr id="0" name=""/>
        <dsp:cNvSpPr/>
      </dsp:nvSpPr>
      <dsp:spPr>
        <a:xfrm rot="5400000">
          <a:off x="-233286" y="1648315"/>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L</a:t>
          </a:r>
          <a:endParaRPr lang="en-BE" sz="4000" kern="1200" dirty="0"/>
        </a:p>
      </dsp:txBody>
      <dsp:txXfrm rot="-5400000">
        <a:off x="2" y="1959364"/>
        <a:ext cx="1088671" cy="466574"/>
      </dsp:txXfrm>
    </dsp:sp>
    <dsp:sp modelId="{143D9294-817B-4F41-A962-26A786B33DE6}">
      <dsp:nvSpPr>
        <dsp:cNvPr id="0" name=""/>
        <dsp:cNvSpPr/>
      </dsp:nvSpPr>
      <dsp:spPr>
        <a:xfrm rot="5400000">
          <a:off x="7262881" y="-4759181"/>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Κουλτούρα μάθησης</a:t>
          </a:r>
          <a:endParaRPr lang="en-BE" sz="4000" kern="1200" dirty="0"/>
        </a:p>
      </dsp:txBody>
      <dsp:txXfrm rot="-5400000">
        <a:off x="1088672" y="1464377"/>
        <a:ext cx="13309979" cy="912211"/>
      </dsp:txXfrm>
    </dsp:sp>
    <dsp:sp modelId="{CF0EF838-F237-428E-ACE2-8ABB2598B189}">
      <dsp:nvSpPr>
        <dsp:cNvPr id="0" name=""/>
        <dsp:cNvSpPr/>
      </dsp:nvSpPr>
      <dsp:spPr>
        <a:xfrm rot="5400000">
          <a:off x="-233286" y="3059841"/>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I</a:t>
          </a:r>
          <a:endParaRPr lang="en-BE" sz="4000" kern="1200" dirty="0"/>
        </a:p>
      </dsp:txBody>
      <dsp:txXfrm rot="-5400000">
        <a:off x="2" y="3370890"/>
        <a:ext cx="1088671" cy="466574"/>
      </dsp:txXfrm>
    </dsp:sp>
    <dsp:sp modelId="{54C7222A-10C5-4B28-96FA-9220B86410A2}">
      <dsp:nvSpPr>
        <dsp:cNvPr id="0" name=""/>
        <dsp:cNvSpPr/>
      </dsp:nvSpPr>
      <dsp:spPr>
        <a:xfrm rot="5400000">
          <a:off x="7262881" y="-3347655"/>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Σκόπιμο περιεχόμενο</a:t>
          </a:r>
          <a:endParaRPr lang="en-BE" sz="4000" kern="1200" dirty="0"/>
        </a:p>
      </dsp:txBody>
      <dsp:txXfrm rot="-5400000">
        <a:off x="1088672" y="2875903"/>
        <a:ext cx="13309979" cy="912211"/>
      </dsp:txXfrm>
    </dsp:sp>
    <dsp:sp modelId="{E80AD62A-D9D3-483B-AF02-5106F105FA33}">
      <dsp:nvSpPr>
        <dsp:cNvPr id="0" name=""/>
        <dsp:cNvSpPr/>
      </dsp:nvSpPr>
      <dsp:spPr>
        <a:xfrm rot="5400000">
          <a:off x="-233286" y="4471367"/>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P</a:t>
          </a:r>
          <a:endParaRPr lang="en-BE" sz="4000" kern="1200" dirty="0"/>
        </a:p>
      </dsp:txBody>
      <dsp:txXfrm rot="-5400000">
        <a:off x="2" y="4782416"/>
        <a:ext cx="1088671" cy="466574"/>
      </dsp:txXfrm>
    </dsp:sp>
    <dsp:sp modelId="{89E16602-3CD6-45FB-B291-273EDD929EC7}">
      <dsp:nvSpPr>
        <dsp:cNvPr id="0" name=""/>
        <dsp:cNvSpPr/>
      </dsp:nvSpPr>
      <dsp:spPr>
        <a:xfrm rot="5400000">
          <a:off x="7262881" y="-1936128"/>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Επαγγελματίας εκπαιδευτικός</a:t>
          </a:r>
          <a:endParaRPr lang="en-BE" sz="4000" kern="1200" dirty="0"/>
        </a:p>
      </dsp:txBody>
      <dsp:txXfrm rot="-5400000">
        <a:off x="1088672" y="4287430"/>
        <a:ext cx="13309979" cy="912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A8BCD-8E7F-4621-A1A2-376234F73EAD}">
      <dsp:nvSpPr>
        <dsp:cNvPr id="0" name=""/>
        <dsp:cNvSpPr/>
      </dsp:nvSpPr>
      <dsp:spPr>
        <a:xfrm>
          <a:off x="0" y="5334976"/>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6CCE39C-389C-4BA0-BD7C-9F91F275ED89}">
      <dsp:nvSpPr>
        <dsp:cNvPr id="0" name=""/>
        <dsp:cNvSpPr/>
      </dsp:nvSpPr>
      <dsp:spPr>
        <a:xfrm>
          <a:off x="0" y="3732180"/>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479C2F4-AE8A-4F4E-8FF7-0624E8B71415}">
      <dsp:nvSpPr>
        <dsp:cNvPr id="0" name=""/>
        <dsp:cNvSpPr/>
      </dsp:nvSpPr>
      <dsp:spPr>
        <a:xfrm>
          <a:off x="0" y="2129385"/>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89E61F8-9AAB-4D7B-A535-3F1AB9164A30}">
      <dsp:nvSpPr>
        <dsp:cNvPr id="0" name=""/>
        <dsp:cNvSpPr/>
      </dsp:nvSpPr>
      <dsp:spPr>
        <a:xfrm>
          <a:off x="0" y="526589"/>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C921000-F545-4985-815F-61BF235B9B7C}">
      <dsp:nvSpPr>
        <dsp:cNvPr id="0" name=""/>
        <dsp:cNvSpPr/>
      </dsp:nvSpPr>
      <dsp:spPr>
        <a:xfrm>
          <a:off x="4177976" y="1134"/>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Ευέλικτο περιβάλλον</a:t>
          </a:r>
          <a:endParaRPr lang="en-BE" sz="3200" kern="1200" dirty="0"/>
        </a:p>
      </dsp:txBody>
      <dsp:txXfrm>
        <a:off x="4177976" y="1134"/>
        <a:ext cx="11891164" cy="525455"/>
      </dsp:txXfrm>
    </dsp:sp>
    <dsp:sp modelId="{69FF19A1-6575-44A4-B67E-369D96538145}">
      <dsp:nvSpPr>
        <dsp:cNvPr id="0" name=""/>
        <dsp:cNvSpPr/>
      </dsp:nvSpPr>
      <dsp:spPr>
        <a:xfrm>
          <a:off x="0" y="1134"/>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F</a:t>
          </a:r>
          <a:endParaRPr lang="en-BE" sz="3200" kern="1200" dirty="0"/>
        </a:p>
      </dsp:txBody>
      <dsp:txXfrm>
        <a:off x="25655" y="26789"/>
        <a:ext cx="4126666" cy="499800"/>
      </dsp:txXfrm>
    </dsp:sp>
    <dsp:sp modelId="{5CF328A6-0462-45DE-85F6-4E55BC52B537}">
      <dsp:nvSpPr>
        <dsp:cNvPr id="0" name=""/>
        <dsp:cNvSpPr/>
      </dsp:nvSpPr>
      <dsp:spPr>
        <a:xfrm>
          <a:off x="0" y="526589"/>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l-GR" sz="2000" kern="1200" dirty="0"/>
            <a:t>Επιτρέψτε</a:t>
          </a:r>
          <a:r>
            <a:rPr lang="en-GB" sz="2000" kern="1200" dirty="0"/>
            <a:t> στους μαθητές να αλληλεπιδρούν και να προβληματίζονται σχετικά με τις μαθησιακές τους ανάγκες</a:t>
          </a:r>
          <a:endParaRPr lang="en-BE" sz="2000" kern="1200" dirty="0"/>
        </a:p>
        <a:p>
          <a:pPr marL="228600" lvl="1" indent="-228600" algn="l" defTabSz="889000">
            <a:lnSpc>
              <a:spcPct val="90000"/>
            </a:lnSpc>
            <a:spcBef>
              <a:spcPct val="0"/>
            </a:spcBef>
            <a:spcAft>
              <a:spcPct val="15000"/>
            </a:spcAft>
            <a:buChar char="•"/>
          </a:pPr>
          <a:r>
            <a:rPr lang="el-GR" sz="2000" kern="1200" dirty="0"/>
            <a:t>Παρατηρήστε και παρακολουθήστε συνεχώς </a:t>
          </a:r>
          <a:r>
            <a:rPr lang="en-GB" sz="2000" kern="1200" dirty="0"/>
            <a:t>τ</a:t>
          </a:r>
          <a:r>
            <a:rPr lang="el-GR" sz="2000" kern="1200" dirty="0" err="1"/>
            <a:t>ους</a:t>
          </a:r>
          <a:r>
            <a:rPr lang="en-GB" sz="2000" kern="1200" dirty="0"/>
            <a:t> μα</a:t>
          </a:r>
          <a:r>
            <a:rPr lang="en-GB" sz="2000" kern="1200" dirty="0" err="1"/>
            <a:t>θητ</a:t>
          </a:r>
          <a:r>
            <a:rPr lang="el-GR" sz="2000" kern="1200" dirty="0" err="1"/>
            <a:t>ές</a:t>
          </a:r>
          <a:r>
            <a:rPr lang="en-GB" sz="2000" kern="1200" dirty="0"/>
            <a:t> για να κάνετε τις κατάλληλες προσαρμογές</a:t>
          </a:r>
          <a:endParaRPr lang="en-BE" sz="2000" kern="1200" dirty="0"/>
        </a:p>
      </dsp:txBody>
      <dsp:txXfrm>
        <a:off x="0" y="526589"/>
        <a:ext cx="16069141" cy="1051067"/>
      </dsp:txXfrm>
    </dsp:sp>
    <dsp:sp modelId="{E439A2DE-BEA1-46A7-B267-299E30165AA6}">
      <dsp:nvSpPr>
        <dsp:cNvPr id="0" name=""/>
        <dsp:cNvSpPr/>
      </dsp:nvSpPr>
      <dsp:spPr>
        <a:xfrm>
          <a:off x="4177976" y="1603930"/>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Κουλτούρα μάθησης</a:t>
          </a:r>
          <a:endParaRPr lang="en-BE" sz="3200" kern="1200" dirty="0"/>
        </a:p>
      </dsp:txBody>
      <dsp:txXfrm>
        <a:off x="4177976" y="1603930"/>
        <a:ext cx="11891164" cy="525455"/>
      </dsp:txXfrm>
    </dsp:sp>
    <dsp:sp modelId="{D0FA6198-7485-4B8E-A22F-14FEB878A19C}">
      <dsp:nvSpPr>
        <dsp:cNvPr id="0" name=""/>
        <dsp:cNvSpPr/>
      </dsp:nvSpPr>
      <dsp:spPr>
        <a:xfrm>
          <a:off x="0" y="1603930"/>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L</a:t>
          </a:r>
          <a:endParaRPr lang="en-BE" sz="3200" kern="1200" dirty="0"/>
        </a:p>
      </dsp:txBody>
      <dsp:txXfrm>
        <a:off x="25655" y="1629585"/>
        <a:ext cx="4126666" cy="499800"/>
      </dsp:txXfrm>
    </dsp:sp>
    <dsp:sp modelId="{D19A2943-7809-4A29-905A-2C594D6F5055}">
      <dsp:nvSpPr>
        <dsp:cNvPr id="0" name=""/>
        <dsp:cNvSpPr/>
      </dsp:nvSpPr>
      <dsp:spPr>
        <a:xfrm>
          <a:off x="0" y="2129385"/>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Δώστε στους μαθητές την ευκαιρία να συμμετέχουν σε δραστηριότητες χωρίς ο δάσκαλος να είναι το επίκεντρο της μάθησης</a:t>
          </a:r>
          <a:endParaRPr lang="en-BE" sz="2000" kern="1200" dirty="0"/>
        </a:p>
        <a:p>
          <a:pPr marL="228600" lvl="1" indent="-228600" algn="l" defTabSz="889000">
            <a:lnSpc>
              <a:spcPct val="90000"/>
            </a:lnSpc>
            <a:spcBef>
              <a:spcPct val="0"/>
            </a:spcBef>
            <a:spcAft>
              <a:spcPct val="15000"/>
            </a:spcAft>
            <a:buChar char="•"/>
          </a:pPr>
          <a:r>
            <a:rPr lang="en-GB" sz="2000" kern="1200" dirty="0"/>
            <a:t>Καθορίστε δραστηριότητες και καταστήστε τις προσιτές στους μαθητές μέσω διαφοροποίησης και ανατροφοδότησης</a:t>
          </a:r>
          <a:endParaRPr lang="en-BE" sz="2000" kern="1200" dirty="0"/>
        </a:p>
      </dsp:txBody>
      <dsp:txXfrm>
        <a:off x="0" y="2129385"/>
        <a:ext cx="16069141" cy="1051067"/>
      </dsp:txXfrm>
    </dsp:sp>
    <dsp:sp modelId="{38B9C357-C1D1-4183-AC89-E1DA2886304C}">
      <dsp:nvSpPr>
        <dsp:cNvPr id="0" name=""/>
        <dsp:cNvSpPr/>
      </dsp:nvSpPr>
      <dsp:spPr>
        <a:xfrm>
          <a:off x="4177976" y="3206725"/>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Σκόπιμο περιεχόμενο</a:t>
          </a:r>
          <a:endParaRPr lang="en-BE" sz="3200" kern="1200" dirty="0"/>
        </a:p>
      </dsp:txBody>
      <dsp:txXfrm>
        <a:off x="4177976" y="3206725"/>
        <a:ext cx="11891164" cy="525455"/>
      </dsp:txXfrm>
    </dsp:sp>
    <dsp:sp modelId="{3A1D6CCA-51FF-4F90-BA9B-306CA92561EC}">
      <dsp:nvSpPr>
        <dsp:cNvPr id="0" name=""/>
        <dsp:cNvSpPr/>
      </dsp:nvSpPr>
      <dsp:spPr>
        <a:xfrm>
          <a:off x="0" y="3206725"/>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I</a:t>
          </a:r>
          <a:endParaRPr lang="en-BE" sz="3200" kern="1200" dirty="0"/>
        </a:p>
      </dsp:txBody>
      <dsp:txXfrm>
        <a:off x="25655" y="3232380"/>
        <a:ext cx="4126666" cy="499800"/>
      </dsp:txXfrm>
    </dsp:sp>
    <dsp:sp modelId="{0D2DC778-B2E0-46D6-9558-3E1F4EFAFE01}">
      <dsp:nvSpPr>
        <dsp:cNvPr id="0" name=""/>
        <dsp:cNvSpPr/>
      </dsp:nvSpPr>
      <dsp:spPr>
        <a:xfrm>
          <a:off x="0" y="3732180"/>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BE" sz="2000" kern="1200" dirty="0"/>
        </a:p>
        <a:p>
          <a:pPr marL="457200" lvl="2" indent="-228600" algn="l" defTabSz="889000">
            <a:lnSpc>
              <a:spcPct val="90000"/>
            </a:lnSpc>
            <a:spcBef>
              <a:spcPct val="0"/>
            </a:spcBef>
            <a:spcAft>
              <a:spcPct val="15000"/>
            </a:spcAft>
            <a:buChar char="•"/>
          </a:pPr>
          <a:r>
            <a:rPr lang="en-GB" sz="2000" kern="1200" dirty="0"/>
            <a:t>Απ</a:t>
          </a:r>
          <a:r>
            <a:rPr lang="en-GB" sz="2000" kern="1200" dirty="0" err="1"/>
            <a:t>λο</a:t>
          </a:r>
          <a:r>
            <a:rPr lang="en-GB" sz="2000" kern="1200" dirty="0"/>
            <a:t>πο</a:t>
          </a:r>
          <a:r>
            <a:rPr lang="el-GR" sz="2000" kern="1200" dirty="0" err="1"/>
            <a:t>ιήστε</a:t>
          </a:r>
          <a:r>
            <a:rPr lang="el-GR" sz="2000" kern="1200" dirty="0"/>
            <a:t> </a:t>
          </a:r>
          <a:r>
            <a:rPr lang="en-GB" sz="2000" kern="1200" dirty="0"/>
            <a:t>και </a:t>
          </a:r>
          <a:r>
            <a:rPr lang="en-GB" sz="2000" kern="1200" dirty="0" err="1"/>
            <a:t>διευκ</a:t>
          </a:r>
          <a:r>
            <a:rPr lang="el-GR" sz="2000" kern="1200" dirty="0" err="1"/>
            <a:t>ολύνετε</a:t>
          </a:r>
          <a:r>
            <a:rPr lang="el-GR" sz="2000" kern="1200" dirty="0"/>
            <a:t> </a:t>
          </a:r>
          <a:r>
            <a:rPr lang="en-GB" sz="2000" kern="1200" dirty="0" err="1"/>
            <a:t>τη</a:t>
          </a:r>
          <a:r>
            <a:rPr lang="el-GR" sz="2000" kern="1200" dirty="0"/>
            <a:t>ν</a:t>
          </a:r>
          <a:r>
            <a:rPr lang="en-GB" sz="2000" kern="1200" dirty="0"/>
            <a:t> π</a:t>
          </a:r>
          <a:r>
            <a:rPr lang="en-GB" sz="2000" kern="1200" dirty="0" err="1"/>
            <a:t>ρόσ</a:t>
          </a:r>
          <a:r>
            <a:rPr lang="en-GB" sz="2000" kern="1200" dirty="0"/>
            <a:t>βασ των μαθητών στις έννοιες που χρησιμοποιούνται κατά τη διάρκεια της μάθησης</a:t>
          </a:r>
          <a:endParaRPr lang="en-BE" sz="2000" kern="1200" dirty="0"/>
        </a:p>
        <a:p>
          <a:pPr marL="457200" lvl="2" indent="-228600" algn="l" defTabSz="889000">
            <a:lnSpc>
              <a:spcPct val="90000"/>
            </a:lnSpc>
            <a:spcBef>
              <a:spcPct val="0"/>
            </a:spcBef>
            <a:spcAft>
              <a:spcPct val="15000"/>
            </a:spcAft>
            <a:buChar char="•"/>
          </a:pPr>
          <a:r>
            <a:rPr lang="en-GB" sz="2000" kern="1200" dirty="0" err="1"/>
            <a:t>Δημιουργ</a:t>
          </a:r>
          <a:r>
            <a:rPr lang="el-GR" sz="2000" kern="1200" dirty="0" err="1"/>
            <a:t>ήστε</a:t>
          </a:r>
          <a:r>
            <a:rPr lang="el-GR" sz="2000" kern="1200" dirty="0"/>
            <a:t> </a:t>
          </a:r>
          <a:r>
            <a:rPr lang="en-GB" sz="2000" kern="1200" dirty="0"/>
            <a:t>ή/και επ</a:t>
          </a:r>
          <a:r>
            <a:rPr lang="en-GB" sz="2000" kern="1200" dirty="0" err="1"/>
            <a:t>ιλ</a:t>
          </a:r>
          <a:r>
            <a:rPr lang="el-GR" sz="2000" kern="1200" dirty="0" err="1"/>
            <a:t>έξτε</a:t>
          </a:r>
          <a:r>
            <a:rPr lang="el-GR" sz="2000" kern="1200" dirty="0"/>
            <a:t> </a:t>
          </a:r>
          <a:r>
            <a:rPr lang="en-GB" sz="2000" kern="1200" dirty="0" err="1"/>
            <a:t>σχετικ</a:t>
          </a:r>
          <a:r>
            <a:rPr lang="el-GR" sz="2000" kern="1200" dirty="0"/>
            <a:t>ό</a:t>
          </a:r>
          <a:r>
            <a:rPr lang="en-GB" sz="2000" kern="1200" dirty="0"/>
            <a:t> π</a:t>
          </a:r>
          <a:r>
            <a:rPr lang="en-GB" sz="2000" kern="1200" dirty="0" err="1"/>
            <a:t>εριεχ</a:t>
          </a:r>
          <a:r>
            <a:rPr lang="el-GR" sz="2000" kern="1200" dirty="0" err="1"/>
            <a:t>όμενο</a:t>
          </a:r>
          <a:r>
            <a:rPr lang="en-GB" sz="2000" kern="1200" dirty="0"/>
            <a:t>, συνήθως σε μορφή βίντεο, για τους μαθητές</a:t>
          </a:r>
          <a:endParaRPr lang="en-BE" sz="2000" kern="1200" dirty="0"/>
        </a:p>
      </dsp:txBody>
      <dsp:txXfrm>
        <a:off x="0" y="3732180"/>
        <a:ext cx="16069141" cy="1051067"/>
      </dsp:txXfrm>
    </dsp:sp>
    <dsp:sp modelId="{7A50AE3D-6691-40B1-BC6A-64875892EF27}">
      <dsp:nvSpPr>
        <dsp:cNvPr id="0" name=""/>
        <dsp:cNvSpPr/>
      </dsp:nvSpPr>
      <dsp:spPr>
        <a:xfrm>
          <a:off x="4177976" y="4809521"/>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Επαγγελματίας εκπαιδευτικός</a:t>
          </a:r>
          <a:endParaRPr lang="en-BE" sz="3200" kern="1200" dirty="0"/>
        </a:p>
      </dsp:txBody>
      <dsp:txXfrm>
        <a:off x="4177976" y="4809521"/>
        <a:ext cx="11891164" cy="525455"/>
      </dsp:txXfrm>
    </dsp:sp>
    <dsp:sp modelId="{BEC827DF-D9A1-4766-AD7B-8DA578C7970B}">
      <dsp:nvSpPr>
        <dsp:cNvPr id="0" name=""/>
        <dsp:cNvSpPr/>
      </dsp:nvSpPr>
      <dsp:spPr>
        <a:xfrm>
          <a:off x="0" y="4809521"/>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P</a:t>
          </a:r>
          <a:endParaRPr lang="en-BE" sz="3200" kern="1200" dirty="0"/>
        </a:p>
      </dsp:txBody>
      <dsp:txXfrm>
        <a:off x="25655" y="4835176"/>
        <a:ext cx="4126666" cy="499800"/>
      </dsp:txXfrm>
    </dsp:sp>
    <dsp:sp modelId="{9485728C-0E70-4967-B282-6AF94BA5892A}">
      <dsp:nvSpPr>
        <dsp:cNvPr id="0" name=""/>
        <dsp:cNvSpPr/>
      </dsp:nvSpPr>
      <dsp:spPr>
        <a:xfrm>
          <a:off x="0" y="5334976"/>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BE" sz="2000" kern="1200" dirty="0"/>
        </a:p>
        <a:p>
          <a:pPr marL="457200" lvl="2" indent="-228600" algn="l" defTabSz="889000">
            <a:lnSpc>
              <a:spcPct val="90000"/>
            </a:lnSpc>
            <a:spcBef>
              <a:spcPct val="0"/>
            </a:spcBef>
            <a:spcAft>
              <a:spcPct val="15000"/>
            </a:spcAft>
            <a:buChar char="•"/>
          </a:pPr>
          <a:r>
            <a:rPr lang="en-GB" sz="2000" kern="1200" dirty="0"/>
            <a:t>Να είστε διαθέσιμοι στους μαθητές, τόσο ατομικά όσο και συλλογικά, και να δίνετε ανατροφοδότηση σε πραγματικό χρόνο</a:t>
          </a:r>
          <a:endParaRPr lang="en-BE" sz="2000" kern="1200" dirty="0"/>
        </a:p>
        <a:p>
          <a:pPr marL="457200" lvl="2" indent="-228600" algn="l" defTabSz="889000">
            <a:lnSpc>
              <a:spcPct val="90000"/>
            </a:lnSpc>
            <a:spcBef>
              <a:spcPct val="0"/>
            </a:spcBef>
            <a:spcAft>
              <a:spcPct val="15000"/>
            </a:spcAft>
            <a:buChar char="•"/>
          </a:pPr>
          <a:r>
            <a:rPr lang="en-GB" sz="2000" kern="1200" dirty="0" err="1"/>
            <a:t>Διεξ</a:t>
          </a:r>
          <a:r>
            <a:rPr lang="en-GB" sz="2000" kern="1200" dirty="0"/>
            <a:t>αγ</a:t>
          </a:r>
          <a:r>
            <a:rPr lang="el-GR" sz="2000" kern="1200" dirty="0"/>
            <a:t>άγετε </a:t>
          </a:r>
          <a:r>
            <a:rPr lang="en-GB" sz="2000" kern="1200" dirty="0" err="1"/>
            <a:t>συνεχ</a:t>
          </a:r>
          <a:r>
            <a:rPr lang="el-GR" sz="2000" kern="1200" dirty="0" err="1"/>
            <a:t>είς</a:t>
          </a:r>
          <a:r>
            <a:rPr lang="en-GB" sz="2000" kern="1200" dirty="0"/>
            <a:t> </a:t>
          </a:r>
          <a:r>
            <a:rPr lang="en-GB" sz="2000" kern="1200" dirty="0" err="1"/>
            <a:t>δι</a:t>
          </a:r>
          <a:r>
            <a:rPr lang="en-GB" sz="2000" kern="1200" dirty="0"/>
            <a:t>αμορφωτικ</a:t>
          </a:r>
          <a:r>
            <a:rPr lang="el-GR" sz="2000" kern="1200" dirty="0" err="1"/>
            <a:t>ές</a:t>
          </a:r>
          <a:r>
            <a:rPr lang="el-GR" sz="2000" kern="1200" dirty="0"/>
            <a:t> </a:t>
          </a:r>
          <a:r>
            <a:rPr lang="en-GB" sz="2000" kern="1200" dirty="0"/>
            <a:t>α</a:t>
          </a:r>
          <a:r>
            <a:rPr lang="en-GB" sz="2000" kern="1200" dirty="0" err="1"/>
            <a:t>ξιολογήσε</a:t>
          </a:r>
          <a:r>
            <a:rPr lang="el-GR" sz="2000" kern="1200" dirty="0" err="1"/>
            <a:t>ις</a:t>
          </a:r>
          <a:r>
            <a:rPr lang="en-GB" sz="2000" kern="1200" dirty="0"/>
            <a:t> κατά τη διάρκεια της τάξης μέσω παρατήρησης και καταγραφής</a:t>
          </a:r>
          <a:endParaRPr lang="en-BE" sz="2000" kern="1200" dirty="0"/>
        </a:p>
      </dsp:txBody>
      <dsp:txXfrm>
        <a:off x="0" y="5334976"/>
        <a:ext cx="16069141" cy="1051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02D01-B841-46BB-9B6F-899EB58A462A}">
      <dsp:nvSpPr>
        <dsp:cNvPr id="0" name=""/>
        <dsp:cNvSpPr/>
      </dsp:nvSpPr>
      <dsp:spPr>
        <a:xfrm>
          <a:off x="14016"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lumMod val="85000"/>
                  <a:lumOff val="15000"/>
                </a:schemeClr>
              </a:solidFill>
            </a:rPr>
            <a:t>Μάθηση πριν από την τάξη: </a:t>
          </a:r>
          <a:r>
            <a:rPr lang="en-GB" sz="2000" b="0" i="0" kern="1200" dirty="0">
              <a:solidFill>
                <a:schemeClr val="tx1">
                  <a:lumMod val="85000"/>
                  <a:lumOff val="15000"/>
                </a:schemeClr>
              </a:solidFill>
            </a:rPr>
            <a:t>Οι μαθητές ασχολούνται ανεξάρτητα με το υλικό του μαθήματος (π.χ. βίντεο, διαβάσματα).</a:t>
          </a:r>
          <a:endParaRPr lang="en-US" sz="2000" kern="1200" dirty="0">
            <a:solidFill>
              <a:schemeClr val="tx1">
                <a:lumMod val="85000"/>
                <a:lumOff val="15000"/>
              </a:schemeClr>
            </a:solidFill>
          </a:endParaRPr>
        </a:p>
      </dsp:txBody>
      <dsp:txXfrm>
        <a:off x="87639" y="979072"/>
        <a:ext cx="4042218" cy="2366432"/>
      </dsp:txXfrm>
    </dsp:sp>
    <dsp:sp modelId="{E90ACE37-FB06-495B-A349-1DA8149908F6}">
      <dsp:nvSpPr>
        <dsp:cNvPr id="0" name=""/>
        <dsp:cNvSpPr/>
      </dsp:nvSpPr>
      <dsp:spPr>
        <a:xfrm>
          <a:off x="4572154" y="1642795"/>
          <a:ext cx="888166" cy="1038987"/>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lumMod val="85000"/>
                <a:lumOff val="15000"/>
              </a:schemeClr>
            </a:solidFill>
          </a:endParaRPr>
        </a:p>
      </dsp:txBody>
      <dsp:txXfrm>
        <a:off x="4572154" y="1850592"/>
        <a:ext cx="621716" cy="623393"/>
      </dsp:txXfrm>
    </dsp:sp>
    <dsp:sp modelId="{85C4E339-BFE7-45A9-8FD6-7EC52302D45E}">
      <dsp:nvSpPr>
        <dsp:cNvPr id="0" name=""/>
        <dsp:cNvSpPr/>
      </dsp:nvSpPr>
      <dsp:spPr>
        <a:xfrm>
          <a:off x="5879267"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lumMod val="85000"/>
                  <a:lumOff val="15000"/>
                </a:schemeClr>
              </a:solidFill>
            </a:rPr>
            <a:t>Δραστηριότητες εντός της τάξης: </a:t>
          </a:r>
          <a:r>
            <a:rPr lang="en-GB" sz="2000" b="0" i="0" kern="1200" dirty="0">
              <a:solidFill>
                <a:schemeClr val="tx1">
                  <a:lumMod val="85000"/>
                  <a:lumOff val="15000"/>
                </a:schemeClr>
              </a:solidFill>
            </a:rPr>
            <a:t>Οι μαθητές επικεντρώνονται στην εφαρμογή των γνώσεων μέσω ομαδικών εργασιών, συζητήσεων και πρακτικών ασκήσεων.</a:t>
          </a:r>
          <a:endParaRPr lang="en-US" sz="2000" kern="1200" dirty="0">
            <a:solidFill>
              <a:schemeClr val="tx1">
                <a:lumMod val="85000"/>
                <a:lumOff val="15000"/>
              </a:schemeClr>
            </a:solidFill>
          </a:endParaRPr>
        </a:p>
      </dsp:txBody>
      <dsp:txXfrm>
        <a:off x="5952890" y="979072"/>
        <a:ext cx="4042218" cy="2366432"/>
      </dsp:txXfrm>
    </dsp:sp>
    <dsp:sp modelId="{251CAECE-70D9-4625-932A-5A88B3399138}">
      <dsp:nvSpPr>
        <dsp:cNvPr id="0" name=""/>
        <dsp:cNvSpPr/>
      </dsp:nvSpPr>
      <dsp:spPr>
        <a:xfrm>
          <a:off x="10437405" y="1642795"/>
          <a:ext cx="888166" cy="1038987"/>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lumMod val="85000"/>
                <a:lumOff val="15000"/>
              </a:schemeClr>
            </a:solidFill>
          </a:endParaRPr>
        </a:p>
      </dsp:txBody>
      <dsp:txXfrm>
        <a:off x="10437405" y="1850592"/>
        <a:ext cx="621716" cy="623393"/>
      </dsp:txXfrm>
    </dsp:sp>
    <dsp:sp modelId="{FCA6B4F8-FD54-4CDA-8C82-6EBD891265B9}">
      <dsp:nvSpPr>
        <dsp:cNvPr id="0" name=""/>
        <dsp:cNvSpPr/>
      </dsp:nvSpPr>
      <dsp:spPr>
        <a:xfrm>
          <a:off x="11744518"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lumMod val="85000"/>
                  <a:lumOff val="15000"/>
                </a:schemeClr>
              </a:solidFill>
            </a:rPr>
            <a:t>Ευέλικτα περιβάλλοντα τάξης: Οι μαθητές παρακολουθούν </a:t>
          </a:r>
          <a:r>
            <a:rPr lang="en-GB" sz="2000" b="0" i="0" kern="1200" dirty="0">
              <a:solidFill>
                <a:schemeClr val="tx1">
                  <a:lumMod val="85000"/>
                  <a:lumOff val="15000"/>
                </a:schemeClr>
              </a:solidFill>
            </a:rPr>
            <a:t>διαμορφώσιμους χώρους για συνεργατικές ή ατομικές δραστηριότητες, επανεξετάζουν δύσκολες έννοιες και συζητούν με τον καθηγητή τους σε περίπτωση που χρειαστεί.</a:t>
          </a:r>
          <a:endParaRPr lang="en-US" sz="2000" kern="1200" dirty="0">
            <a:solidFill>
              <a:schemeClr val="tx1">
                <a:lumMod val="85000"/>
                <a:lumOff val="15000"/>
              </a:schemeClr>
            </a:solidFill>
          </a:endParaRPr>
        </a:p>
      </dsp:txBody>
      <dsp:txXfrm>
        <a:off x="11818141" y="979072"/>
        <a:ext cx="4042218" cy="2366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D1726-4EC4-47D8-9938-69063D3FAD09}">
      <dsp:nvSpPr>
        <dsp:cNvPr id="0" name=""/>
        <dsp:cNvSpPr/>
      </dsp:nvSpPr>
      <dsp:spPr>
        <a:xfrm>
          <a:off x="0" y="0"/>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Μεταμορφώνει το ρόλο του εκπαιδευτικού</a:t>
          </a:r>
          <a:r>
            <a:rPr lang="en-GB" sz="2500" b="0" i="0" kern="1200" dirty="0"/>
            <a:t>: Η τεχνολογία μετατοπίζει τους εκπαιδευτικούς από παραδοσιακούς διδάσκοντες σε διευκολυντές της μάθησης, που οργανώνουν δραστηριότητες και υποστηρίζουν τους μαθητές καθώς αυτοί αναλαμβάνουν την ευθύνη της μαθησιακής τους πορείας.</a:t>
          </a:r>
          <a:endParaRPr lang="en-US" sz="2500" kern="1200" dirty="0"/>
        </a:p>
      </dsp:txBody>
      <dsp:txXfrm>
        <a:off x="47029" y="47029"/>
        <a:ext cx="11823140" cy="1511626"/>
      </dsp:txXfrm>
    </dsp:sp>
    <dsp:sp modelId="{47957C24-DF75-43DE-9F86-37C650C76AF9}">
      <dsp:nvSpPr>
        <dsp:cNvPr id="0" name=""/>
        <dsp:cNvSpPr/>
      </dsp:nvSpPr>
      <dsp:spPr>
        <a:xfrm>
          <a:off x="1196099" y="1873298"/>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Βελτιώνει τα κίνητρα και τα αποτελέσματα των μαθητών</a:t>
          </a:r>
          <a:r>
            <a:rPr lang="en-GB" sz="2500" b="0" i="0" kern="1200" dirty="0"/>
            <a:t>: Η χρήση της τεχνολογίας στις ανεστραμμένες τάξεις ενισχύει τα κίνητρα, την εμπλοκή και την αλληλεπίδραση των μαθητών, οδηγώντας σε καλύτερες ακαδημαϊκές επιδόσεις και βελτιωμένα μαθησιακά αποτελέσματα.</a:t>
          </a:r>
          <a:endParaRPr lang="en-US" sz="2500" kern="1200" dirty="0"/>
        </a:p>
      </dsp:txBody>
      <dsp:txXfrm>
        <a:off x="1243128" y="1920327"/>
        <a:ext cx="11221947" cy="1511626"/>
      </dsp:txXfrm>
    </dsp:sp>
    <dsp:sp modelId="{392F1835-150A-4DC4-BE9A-956281ADFB8C}">
      <dsp:nvSpPr>
        <dsp:cNvPr id="0" name=""/>
        <dsp:cNvSpPr/>
      </dsp:nvSpPr>
      <dsp:spPr>
        <a:xfrm>
          <a:off x="2392199" y="3746597"/>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Υποστηρίζει την ανατροφοδότηση και την αξιολόγηση</a:t>
          </a:r>
          <a:r>
            <a:rPr lang="en-GB" sz="2500" b="0" i="0" kern="1200" dirty="0"/>
            <a:t>: Στις τάξεις με προσανατολισμό στην παραγωγή, η τεχνολογία επιτρέπει ποικίλες μεθόδους αξιολόγησης και έγκαιρη ανατροφοδότηση, ενισχύοντας τη συνολική μαθησιακή διαδικασία.</a:t>
          </a:r>
          <a:endParaRPr lang="en-US" sz="2500" kern="1200" dirty="0"/>
        </a:p>
      </dsp:txBody>
      <dsp:txXfrm>
        <a:off x="2439228" y="3793626"/>
        <a:ext cx="11221947" cy="1511626"/>
      </dsp:txXfrm>
    </dsp:sp>
    <dsp:sp modelId="{23B01CBE-0E4C-4AC0-B82E-6B65D9C75AA8}">
      <dsp:nvSpPr>
        <dsp:cNvPr id="0" name=""/>
        <dsp:cNvSpPr/>
      </dsp:nvSpPr>
      <dsp:spPr>
        <a:xfrm>
          <a:off x="12512105" y="1217644"/>
          <a:ext cx="1043694" cy="104369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746936" y="1217644"/>
        <a:ext cx="574032" cy="785380"/>
      </dsp:txXfrm>
    </dsp:sp>
    <dsp:sp modelId="{94E3E123-6578-4DBD-AAC2-261899FE5F79}">
      <dsp:nvSpPr>
        <dsp:cNvPr id="0" name=""/>
        <dsp:cNvSpPr/>
      </dsp:nvSpPr>
      <dsp:spPr>
        <a:xfrm>
          <a:off x="13708205" y="3080238"/>
          <a:ext cx="1043694" cy="104369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3943036" y="3080238"/>
        <a:ext cx="574032" cy="785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A0959-B21F-4DFF-BC6A-112EE9BCAC07}">
      <dsp:nvSpPr>
        <dsp:cNvPr id="0" name=""/>
        <dsp:cNvSpPr/>
      </dsp:nvSpPr>
      <dsp:spPr>
        <a:xfrm>
          <a:off x="5980640" y="177940"/>
          <a:ext cx="640722" cy="640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2F230-E76A-41A5-AF16-F67D57D07C7C}">
      <dsp:nvSpPr>
        <dsp:cNvPr id="0" name=""/>
        <dsp:cNvSpPr/>
      </dsp:nvSpPr>
      <dsp:spPr>
        <a:xfrm>
          <a:off x="5589087" y="1568191"/>
          <a:ext cx="1423828" cy="360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Βελτιώνει </a:t>
          </a:r>
          <a:r>
            <a:rPr lang="en-GB" sz="1600" b="1" i="0" kern="1200" dirty="0" err="1"/>
            <a:t>την εμπειρία </a:t>
          </a:r>
          <a:r>
            <a:rPr lang="en-GB" sz="1600" b="1" i="0" kern="1200" dirty="0"/>
            <a:t>μάθησης</a:t>
          </a:r>
          <a:r>
            <a:rPr lang="en-GB" sz="1600" b="0" i="0" kern="1200" dirty="0" err="1"/>
            <a:t>: Η τεχνολογία </a:t>
          </a:r>
          <a:r>
            <a:rPr lang="en-GB" sz="1600" b="0" i="0" kern="1200" dirty="0"/>
            <a:t>παίζει καθοριστικό ρόλο στην ανεστραμμένη τάξη, ενσωματώνοντας ψηφιακά εργαλεία στα παραδοσιακά μαθήματα, βελτιώνοντας τη δέσμευση και την κατανόηση των μαθητών.</a:t>
          </a:r>
          <a:endParaRPr lang="en-US" sz="1600" kern="1200" dirty="0"/>
        </a:p>
      </dsp:txBody>
      <dsp:txXfrm>
        <a:off x="5589087" y="1568191"/>
        <a:ext cx="1423828" cy="3606150"/>
      </dsp:txXfrm>
    </dsp:sp>
    <dsp:sp modelId="{BB144568-04F4-424F-A585-8CE967FACDED}">
      <dsp:nvSpPr>
        <dsp:cNvPr id="0" name=""/>
        <dsp:cNvSpPr/>
      </dsp:nvSpPr>
      <dsp:spPr>
        <a:xfrm>
          <a:off x="7653638" y="177940"/>
          <a:ext cx="640722" cy="6407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B5BDE-E9D5-4B3D-99E4-99D84D46217F}">
      <dsp:nvSpPr>
        <dsp:cNvPr id="0" name=""/>
        <dsp:cNvSpPr/>
      </dsp:nvSpPr>
      <dsp:spPr>
        <a:xfrm>
          <a:off x="7262085" y="1568191"/>
          <a:ext cx="1423828" cy="360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Προωθεί την κριτική σκέψη και τη συνεργασία</a:t>
          </a:r>
          <a:r>
            <a:rPr lang="en-GB" sz="1600" b="0" i="0" kern="1200" dirty="0"/>
            <a:t>: Οι διαδραστικές δραστηριότητες και οι ασκήσεις επίλυσης προβλημάτων που διευκολύνονται μέσω της τεχνολογίας προάγουν την κριτική σκέψη, την ομαδική εργασία και την ενεργό συμμετοχή.</a:t>
          </a:r>
          <a:endParaRPr lang="en-US" sz="1600" kern="1200" dirty="0"/>
        </a:p>
      </dsp:txBody>
      <dsp:txXfrm>
        <a:off x="7262085" y="1568191"/>
        <a:ext cx="1423828" cy="3606150"/>
      </dsp:txXfrm>
    </dsp:sp>
    <dsp:sp modelId="{328E228A-5CD7-4C45-A3F9-0B9B45C4EC80}">
      <dsp:nvSpPr>
        <dsp:cNvPr id="0" name=""/>
        <dsp:cNvSpPr/>
      </dsp:nvSpPr>
      <dsp:spPr>
        <a:xfrm>
          <a:off x="9326636" y="177940"/>
          <a:ext cx="640722" cy="6407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7868C-4AA0-4B80-A527-8AD4CBFC87D3}">
      <dsp:nvSpPr>
        <dsp:cNvPr id="0" name=""/>
        <dsp:cNvSpPr/>
      </dsp:nvSpPr>
      <dsp:spPr>
        <a:xfrm>
          <a:off x="8935083" y="1568191"/>
          <a:ext cx="1423828" cy="360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Διευκολύνει τη μάθηση πριν από την τάξη</a:t>
          </a:r>
          <a:r>
            <a:rPr lang="en-GB" sz="1600" b="0" i="0" kern="1200" dirty="0"/>
            <a:t>: Η τεχνολογία επιτρέπει τη δημιουργία αποτελεσματικού μαθησιακού υλικού, όπως προηχογραφημένα βίντεο, προσομοιώσεις και διαδικτυακά κουίζ, στα οποία οι μαθητές μπορούν να έχουν ανεξάρτητη πρόσβαση πριν από το μάθημα.</a:t>
          </a:r>
          <a:endParaRPr lang="en-US" sz="1600" kern="1200" dirty="0"/>
        </a:p>
      </dsp:txBody>
      <dsp:txXfrm>
        <a:off x="8935083" y="1568191"/>
        <a:ext cx="1423828" cy="3606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6946-9345-466A-B52E-8DD07860A44D}">
      <dsp:nvSpPr>
        <dsp:cNvPr id="0" name=""/>
        <dsp:cNvSpPr/>
      </dsp:nvSpPr>
      <dsp:spPr>
        <a:xfrm>
          <a:off x="18691" y="736377"/>
          <a:ext cx="2322182" cy="583165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Καθορίστε τους μαθησιακούς στόχους με τον καθορισμό σαφών μαθησιακών στόχων που μοιάζουν με τη θεμελίωση ενός επιστημονικού ταξιδιού. Καθορίστε τους εκπαιδευτικούς στόχους και τα αποτελέσματα που πρέπει να επιτύχουν οι μαθητές.</a:t>
          </a:r>
          <a:endParaRPr lang="en-US" sz="2000" kern="1200" dirty="0">
            <a:solidFill>
              <a:schemeClr val="tx1">
                <a:lumMod val="85000"/>
                <a:lumOff val="15000"/>
              </a:schemeClr>
            </a:solidFill>
          </a:endParaRPr>
        </a:p>
      </dsp:txBody>
      <dsp:txXfrm>
        <a:off x="18691" y="736377"/>
        <a:ext cx="2322182" cy="5831652"/>
      </dsp:txXfrm>
    </dsp:sp>
    <dsp:sp modelId="{2FAA0788-056F-4AE9-BF8A-56E14B97694B}">
      <dsp:nvSpPr>
        <dsp:cNvPr id="0" name=""/>
        <dsp:cNvSpPr/>
      </dsp:nvSpPr>
      <dsp:spPr>
        <a:xfrm>
          <a:off x="2364462"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3DBEC42-10CB-4A62-8F06-58F547D7907A}">
      <dsp:nvSpPr>
        <dsp:cNvPr id="0" name=""/>
        <dsp:cNvSpPr/>
      </dsp:nvSpPr>
      <dsp:spPr>
        <a:xfrm>
          <a:off x="2736378" y="736377"/>
          <a:ext cx="2322182" cy="583165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Επιλέξτε Εργαλεία Εμβαθύνετε επιλέγοντας και επιμελούμενοι τους εκπαιδευτικούς πόρους σχολαστικά, διασφαλίζοντας την ευθυγράμμιση με τους μαθησιακούς στόχους και τη συνάφεια με τις ακαδημαϊκές ανάγκες των μαθητών.</a:t>
          </a:r>
          <a:endParaRPr lang="en-US" sz="2000" kern="1200" dirty="0">
            <a:solidFill>
              <a:schemeClr val="tx1">
                <a:lumMod val="85000"/>
                <a:lumOff val="15000"/>
              </a:schemeClr>
            </a:solidFill>
          </a:endParaRPr>
        </a:p>
      </dsp:txBody>
      <dsp:txXfrm>
        <a:off x="2736378" y="736377"/>
        <a:ext cx="2322182" cy="5831652"/>
      </dsp:txXfrm>
    </dsp:sp>
    <dsp:sp modelId="{5EDA4C4A-CE35-4C31-AA5A-CABDE61D19DE}">
      <dsp:nvSpPr>
        <dsp:cNvPr id="0" name=""/>
        <dsp:cNvSpPr/>
      </dsp:nvSpPr>
      <dsp:spPr>
        <a:xfrm>
          <a:off x="5082149"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5D5C69-422D-439D-9DE9-3AF6136C309B}">
      <dsp:nvSpPr>
        <dsp:cNvPr id="0" name=""/>
        <dsp:cNvSpPr/>
      </dsp:nvSpPr>
      <dsp:spPr>
        <a:xfrm>
          <a:off x="5454065" y="736377"/>
          <a:ext cx="2322182" cy="583165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Διαμορφώστε εργασίες πριν από την τάξη που χρησιμεύουν ως προπαρασκευαστικό υπόβαθρο, εμπλέκοντας τους μαθητές σε ουσιαστική εξερεύνηση και προετοιμάζοντας το μυαλό τους για συζήτηση σε βάθος.</a:t>
          </a:r>
          <a:endParaRPr lang="en-US" sz="2000" kern="1200" dirty="0">
            <a:solidFill>
              <a:schemeClr val="tx1">
                <a:lumMod val="85000"/>
                <a:lumOff val="15000"/>
              </a:schemeClr>
            </a:solidFill>
          </a:endParaRPr>
        </a:p>
      </dsp:txBody>
      <dsp:txXfrm>
        <a:off x="5454065" y="736377"/>
        <a:ext cx="2322182" cy="5831652"/>
      </dsp:txXfrm>
    </dsp:sp>
    <dsp:sp modelId="{66937B66-170D-4C90-A29F-2CBCDEC91A92}">
      <dsp:nvSpPr>
        <dsp:cNvPr id="0" name=""/>
        <dsp:cNvSpPr/>
      </dsp:nvSpPr>
      <dsp:spPr>
        <a:xfrm>
          <a:off x="7799836"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5CD0D84-6DA6-4960-A49D-091652367423}">
      <dsp:nvSpPr>
        <dsp:cNvPr id="0" name=""/>
        <dsp:cNvSpPr/>
      </dsp:nvSpPr>
      <dsp:spPr>
        <a:xfrm>
          <a:off x="8171752" y="736377"/>
          <a:ext cx="2322182" cy="583165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Λειτουργήστε ως μαέστρος που ενορχηστρώνει μια συμφωνία δέσμευσης. Σχεδιάστε δραστηριότητες εντός της τάξης που ενθαρρύνουν την κριτική σκέψη, τη συνεργασία και την εφαρμογή της αποκτηθείσας γνώσης, προωθώντας ένα δυναμικό και συμμετοχικό μαθησιακό περιβάλλον.</a:t>
          </a:r>
          <a:endParaRPr lang="en-US" sz="2000" kern="1200" dirty="0">
            <a:solidFill>
              <a:schemeClr val="tx1">
                <a:lumMod val="85000"/>
                <a:lumOff val="15000"/>
              </a:schemeClr>
            </a:solidFill>
          </a:endParaRPr>
        </a:p>
      </dsp:txBody>
      <dsp:txXfrm>
        <a:off x="8171752" y="736377"/>
        <a:ext cx="2322182" cy="5831652"/>
      </dsp:txXfrm>
    </dsp:sp>
    <dsp:sp modelId="{556A505C-18BE-44D6-A917-9FA052E588F2}">
      <dsp:nvSpPr>
        <dsp:cNvPr id="0" name=""/>
        <dsp:cNvSpPr/>
      </dsp:nvSpPr>
      <dsp:spPr>
        <a:xfrm>
          <a:off x="10517523"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65672E9-C6B8-4032-B813-DDEDBDC960C9}">
      <dsp:nvSpPr>
        <dsp:cNvPr id="0" name=""/>
        <dsp:cNvSpPr/>
      </dsp:nvSpPr>
      <dsp:spPr>
        <a:xfrm>
          <a:off x="10889439" y="736377"/>
          <a:ext cx="2322182" cy="583165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85000"/>
                  <a:lumOff val="15000"/>
                </a:schemeClr>
              </a:solidFill>
            </a:rPr>
            <a:t>Προσαρμόστε τους χώρους μάθησης </a:t>
          </a:r>
          <a:r>
            <a:rPr lang="el-GR" sz="2000" kern="1200" dirty="0">
              <a:solidFill>
                <a:schemeClr val="tx1">
                  <a:lumMod val="85000"/>
                  <a:lumOff val="15000"/>
                </a:schemeClr>
              </a:solidFill>
            </a:rPr>
            <a:t>μεταμορφώνοντας σας </a:t>
          </a:r>
          <a:r>
            <a:rPr lang="en-GB" sz="2000" kern="1200" dirty="0" err="1">
              <a:solidFill>
                <a:schemeClr val="tx1">
                  <a:lumMod val="85000"/>
                  <a:lumOff val="15000"/>
                </a:schemeClr>
              </a:solidFill>
            </a:rPr>
            <a:t>σε</a:t>
          </a:r>
          <a:r>
            <a:rPr lang="en-GB" sz="2000" kern="1200" dirty="0">
              <a:solidFill>
                <a:schemeClr val="tx1">
                  <a:lumMod val="85000"/>
                  <a:lumOff val="15000"/>
                </a:schemeClr>
              </a:solidFill>
            </a:rPr>
            <a:t> έναν προσαρμοστικό σχεδιαστή. Προσαρμόστε το φυσικό περιβάλλον της αίθουσας διδασκαλίας ώστε να φιλοξενεί ποικίλους τρόπους μάθησης, προωθώντας τη συμμετοχικότητα και την ευελιξία στην παροχή διδασκαλίας.</a:t>
          </a:r>
          <a:endParaRPr lang="en-US" sz="2000" kern="1200" dirty="0">
            <a:solidFill>
              <a:schemeClr val="tx1">
                <a:lumMod val="85000"/>
                <a:lumOff val="15000"/>
              </a:schemeClr>
            </a:solidFill>
          </a:endParaRPr>
        </a:p>
      </dsp:txBody>
      <dsp:txXfrm>
        <a:off x="10889439" y="736377"/>
        <a:ext cx="2322182" cy="5831652"/>
      </dsp:txXfrm>
    </dsp:sp>
    <dsp:sp modelId="{48F212FC-FDAD-41D9-B126-1ABEF1AD05E3}">
      <dsp:nvSpPr>
        <dsp:cNvPr id="0" name=""/>
        <dsp:cNvSpPr/>
      </dsp:nvSpPr>
      <dsp:spPr>
        <a:xfrm>
          <a:off x="13235210"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ABC9D7-E529-4CAB-8CBA-40510A8E9FFF}">
      <dsp:nvSpPr>
        <dsp:cNvPr id="0" name=""/>
        <dsp:cNvSpPr/>
      </dsp:nvSpPr>
      <dsp:spPr>
        <a:xfrm>
          <a:off x="13607126" y="736377"/>
          <a:ext cx="2322182" cy="583165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85000"/>
                  <a:lumOff val="15000"/>
                </a:schemeClr>
              </a:solidFill>
            </a:rPr>
            <a:t>Συνεχής αναστοχασμός και επανάληψη, αξιοποιώντας τις γνώσεις που αποκομίσατε από προηγούμενες εμπειρίες για να βελτιώσετε τις διδακτικές πρακτικές και να βελτιστοποιήσετε τα μαθησιακά αποτελέσματα.</a:t>
          </a:r>
          <a:endParaRPr lang="en-US" sz="2000" kern="1200" dirty="0">
            <a:solidFill>
              <a:schemeClr val="tx1">
                <a:lumMod val="85000"/>
                <a:lumOff val="15000"/>
              </a:schemeClr>
            </a:solidFill>
          </a:endParaRPr>
        </a:p>
      </dsp:txBody>
      <dsp:txXfrm>
        <a:off x="13607126" y="736377"/>
        <a:ext cx="2322182" cy="58316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92B1A-305F-4A42-A78A-9DD7C419E6BF}">
      <dsp:nvSpPr>
        <dsp:cNvPr id="0" name=""/>
        <dsp:cNvSpPr/>
      </dsp:nvSpPr>
      <dsp:spPr>
        <a:xfrm>
          <a:off x="0" y="828143"/>
          <a:ext cx="7874328" cy="6949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85000"/>
                  <a:lumOff val="15000"/>
                </a:schemeClr>
              </a:solidFill>
            </a:rPr>
            <a:t>Διαδικτυακή &amp; F2F σύνδεση</a:t>
          </a:r>
          <a:r>
            <a:rPr lang="en-GB" sz="1800" b="0" i="0" kern="1200" dirty="0">
              <a:solidFill>
                <a:schemeClr val="tx1">
                  <a:lumMod val="85000"/>
                  <a:lumOff val="15000"/>
                </a:schemeClr>
              </a:solidFill>
            </a:rPr>
            <a:t>: Απρόσκοπτη μετάβαση μεταξύ διαδικτυακών και ενδοσχολικών δραστηριοτήτων.</a:t>
          </a:r>
          <a:endParaRPr lang="en-BE" sz="1800" kern="1200" dirty="0">
            <a:solidFill>
              <a:schemeClr val="tx1">
                <a:lumMod val="85000"/>
                <a:lumOff val="15000"/>
              </a:schemeClr>
            </a:solidFill>
          </a:endParaRPr>
        </a:p>
      </dsp:txBody>
      <dsp:txXfrm>
        <a:off x="33926" y="862069"/>
        <a:ext cx="7806476" cy="627128"/>
      </dsp:txXfrm>
    </dsp:sp>
    <dsp:sp modelId="{5E1053D4-289B-454D-ADAD-D70D1892CA2D}">
      <dsp:nvSpPr>
        <dsp:cNvPr id="0" name=""/>
        <dsp:cNvSpPr/>
      </dsp:nvSpPr>
      <dsp:spPr>
        <a:xfrm>
          <a:off x="0" y="1574963"/>
          <a:ext cx="7874328" cy="6949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85000"/>
                  <a:lumOff val="15000"/>
                </a:schemeClr>
              </a:solidFill>
            </a:rPr>
            <a:t>Κατευθυντήριες γραμμές &amp; αξιολόγηση</a:t>
          </a:r>
          <a:r>
            <a:rPr lang="en-GB" sz="1800" b="0" i="0" kern="1200" dirty="0">
              <a:solidFill>
                <a:schemeClr val="tx1">
                  <a:lumMod val="85000"/>
                  <a:lumOff val="15000"/>
                </a:schemeClr>
              </a:solidFill>
            </a:rPr>
            <a:t>: Σαφείς οδηγίες και ευθυγραμμισμένες αξιολογήσεις για την υποστήριξη της μάθησης.</a:t>
          </a:r>
          <a:endParaRPr lang="en-BE" sz="1800" kern="1200" dirty="0">
            <a:solidFill>
              <a:schemeClr val="tx1">
                <a:lumMod val="85000"/>
                <a:lumOff val="15000"/>
              </a:schemeClr>
            </a:solidFill>
          </a:endParaRPr>
        </a:p>
      </dsp:txBody>
      <dsp:txXfrm>
        <a:off x="33926" y="1608889"/>
        <a:ext cx="7806476" cy="627128"/>
      </dsp:txXfrm>
    </dsp:sp>
    <dsp:sp modelId="{C7929C10-600C-44D1-8903-69FCDE3EF2B3}">
      <dsp:nvSpPr>
        <dsp:cNvPr id="0" name=""/>
        <dsp:cNvSpPr/>
      </dsp:nvSpPr>
      <dsp:spPr>
        <a:xfrm>
          <a:off x="0" y="2321783"/>
          <a:ext cx="7874328" cy="6949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85000"/>
                  <a:lumOff val="15000"/>
                </a:schemeClr>
              </a:solidFill>
            </a:rPr>
            <a:t>Ανατροφοδότηση &amp; υποστήριξη</a:t>
          </a:r>
          <a:r>
            <a:rPr lang="en-GB" sz="1800" b="0" i="0" kern="1200" dirty="0">
              <a:solidFill>
                <a:schemeClr val="tx1">
                  <a:lumMod val="85000"/>
                  <a:lumOff val="15000"/>
                </a:schemeClr>
              </a:solidFill>
            </a:rPr>
            <a:t>: Συνεχής ανατροφοδότηση και καθοδήγηση από τον εκπαιδευτή.</a:t>
          </a:r>
          <a:endParaRPr lang="en-BE" sz="1800" kern="1200" dirty="0">
            <a:solidFill>
              <a:schemeClr val="tx1">
                <a:lumMod val="85000"/>
                <a:lumOff val="15000"/>
              </a:schemeClr>
            </a:solidFill>
          </a:endParaRPr>
        </a:p>
      </dsp:txBody>
      <dsp:txXfrm>
        <a:off x="33926" y="2355709"/>
        <a:ext cx="7806476" cy="627128"/>
      </dsp:txXfrm>
    </dsp:sp>
    <dsp:sp modelId="{DA47B2AA-E36E-4A62-8908-A62DE81CF7D1}">
      <dsp:nvSpPr>
        <dsp:cNvPr id="0" name=""/>
        <dsp:cNvSpPr/>
      </dsp:nvSpPr>
      <dsp:spPr>
        <a:xfrm>
          <a:off x="0" y="3068603"/>
          <a:ext cx="7874328" cy="6949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85000"/>
                  <a:lumOff val="15000"/>
                </a:schemeClr>
              </a:solidFill>
            </a:rPr>
            <a:t>Συνεργασία και αναστοχασμός</a:t>
          </a:r>
          <a:r>
            <a:rPr lang="en-GB" sz="1800" b="0" i="0" kern="1200" dirty="0">
              <a:solidFill>
                <a:schemeClr val="tx1">
                  <a:lumMod val="85000"/>
                  <a:lumOff val="15000"/>
                </a:schemeClr>
              </a:solidFill>
            </a:rPr>
            <a:t>: Προ</a:t>
          </a:r>
          <a:r>
            <a:rPr lang="el-GR" sz="1800" b="0" i="0" kern="1200" dirty="0">
              <a:solidFill>
                <a:schemeClr val="tx1">
                  <a:lumMod val="85000"/>
                  <a:lumOff val="15000"/>
                </a:schemeClr>
              </a:solidFill>
            </a:rPr>
            <a:t>ώθηση</a:t>
          </a:r>
          <a:r>
            <a:rPr lang="en-GB" sz="1800" b="0" i="0" kern="1200" dirty="0">
              <a:solidFill>
                <a:schemeClr val="tx1">
                  <a:lumMod val="85000"/>
                  <a:lumOff val="15000"/>
                </a:schemeClr>
              </a:solidFill>
            </a:rPr>
            <a:t> </a:t>
          </a:r>
          <a:r>
            <a:rPr lang="en-GB" sz="1800" b="0" i="0" kern="1200" dirty="0" err="1">
              <a:solidFill>
                <a:schemeClr val="tx1">
                  <a:lumMod val="85000"/>
                  <a:lumOff val="15000"/>
                </a:schemeClr>
              </a:solidFill>
            </a:rPr>
            <a:t>τη</a:t>
          </a:r>
          <a:r>
            <a:rPr lang="el-GR" sz="1800" b="0" i="0" kern="1200" dirty="0">
              <a:solidFill>
                <a:schemeClr val="tx1">
                  <a:lumMod val="85000"/>
                  <a:lumOff val="15000"/>
                </a:schemeClr>
              </a:solidFill>
            </a:rPr>
            <a:t>ς ο</a:t>
          </a:r>
          <a:r>
            <a:rPr lang="en-GB" sz="1800" b="0" i="0" kern="1200" dirty="0">
              <a:solidFill>
                <a:schemeClr val="tx1">
                  <a:lumMod val="85000"/>
                  <a:lumOff val="15000"/>
                </a:schemeClr>
              </a:solidFill>
            </a:rPr>
            <a:t>μα</a:t>
          </a:r>
          <a:r>
            <a:rPr lang="en-GB" sz="1800" b="0" i="0" kern="1200" dirty="0" err="1">
              <a:solidFill>
                <a:schemeClr val="tx1">
                  <a:lumMod val="85000"/>
                  <a:lumOff val="15000"/>
                </a:schemeClr>
              </a:solidFill>
            </a:rPr>
            <a:t>δική</a:t>
          </a:r>
          <a:r>
            <a:rPr lang="el-GR" sz="1800" b="0" i="0" kern="1200" dirty="0">
              <a:solidFill>
                <a:schemeClr val="tx1">
                  <a:lumMod val="85000"/>
                  <a:lumOff val="15000"/>
                </a:schemeClr>
              </a:solidFill>
            </a:rPr>
            <a:t>ς</a:t>
          </a:r>
          <a:r>
            <a:rPr lang="en-GB" sz="1800" b="0" i="0" kern="1200" dirty="0">
              <a:solidFill>
                <a:schemeClr val="tx1">
                  <a:lumMod val="85000"/>
                  <a:lumOff val="15000"/>
                </a:schemeClr>
              </a:solidFill>
            </a:rPr>
            <a:t> </a:t>
          </a:r>
          <a:r>
            <a:rPr lang="en-GB" sz="1800" b="0" i="0" kern="1200" dirty="0" err="1">
              <a:solidFill>
                <a:schemeClr val="tx1">
                  <a:lumMod val="85000"/>
                  <a:lumOff val="15000"/>
                </a:schemeClr>
              </a:solidFill>
            </a:rPr>
            <a:t>εργ</a:t>
          </a:r>
          <a:r>
            <a:rPr lang="en-GB" sz="1800" b="0" i="0" kern="1200" dirty="0">
              <a:solidFill>
                <a:schemeClr val="tx1">
                  <a:lumMod val="85000"/>
                  <a:lumOff val="15000"/>
                </a:schemeClr>
              </a:solidFill>
            </a:rPr>
            <a:t>ασία</a:t>
          </a:r>
          <a:r>
            <a:rPr lang="el-GR" sz="1800" b="0" i="0" kern="1200" dirty="0">
              <a:solidFill>
                <a:schemeClr val="tx1">
                  <a:lumMod val="85000"/>
                  <a:lumOff val="15000"/>
                </a:schemeClr>
              </a:solidFill>
            </a:rPr>
            <a:t>ς</a:t>
          </a:r>
          <a:r>
            <a:rPr lang="en-GB" sz="1800" b="0" i="0" kern="1200" dirty="0">
              <a:solidFill>
                <a:schemeClr val="tx1">
                  <a:lumMod val="85000"/>
                  <a:lumOff val="15000"/>
                </a:schemeClr>
              </a:solidFill>
            </a:rPr>
            <a:t> και </a:t>
          </a:r>
          <a:r>
            <a:rPr lang="en-GB" sz="1800" b="0" i="0" kern="1200" dirty="0" err="1">
              <a:solidFill>
                <a:schemeClr val="tx1">
                  <a:lumMod val="85000"/>
                  <a:lumOff val="15000"/>
                </a:schemeClr>
              </a:solidFill>
            </a:rPr>
            <a:t>το</a:t>
          </a:r>
          <a:r>
            <a:rPr lang="el-GR" sz="1800" b="0" i="0" kern="1200" dirty="0">
              <a:solidFill>
                <a:schemeClr val="tx1">
                  <a:lumMod val="85000"/>
                  <a:lumOff val="15000"/>
                </a:schemeClr>
              </a:solidFill>
            </a:rPr>
            <a:t>υ</a:t>
          </a:r>
          <a:r>
            <a:rPr lang="en-GB" sz="1800" b="0" i="0" kern="1200" dirty="0">
              <a:solidFill>
                <a:schemeClr val="tx1">
                  <a:lumMod val="85000"/>
                  <a:lumOff val="15000"/>
                </a:schemeClr>
              </a:solidFill>
            </a:rPr>
            <a:t> ανα</a:t>
          </a:r>
          <a:r>
            <a:rPr lang="en-GB" sz="1800" b="0" i="0" kern="1200" dirty="0" err="1">
              <a:solidFill>
                <a:schemeClr val="tx1">
                  <a:lumMod val="85000"/>
                  <a:lumOff val="15000"/>
                </a:schemeClr>
              </a:solidFill>
            </a:rPr>
            <a:t>στοχ</a:t>
          </a:r>
          <a:r>
            <a:rPr lang="en-GB" sz="1800" b="0" i="0" kern="1200" dirty="0">
              <a:solidFill>
                <a:schemeClr val="tx1">
                  <a:lumMod val="85000"/>
                  <a:lumOff val="15000"/>
                </a:schemeClr>
              </a:solidFill>
            </a:rPr>
            <a:t>ασμ</a:t>
          </a:r>
          <a:r>
            <a:rPr lang="el-GR" sz="1800" b="0" i="0" kern="1200" dirty="0" err="1">
              <a:solidFill>
                <a:schemeClr val="tx1">
                  <a:lumMod val="85000"/>
                  <a:lumOff val="15000"/>
                </a:schemeClr>
              </a:solidFill>
            </a:rPr>
            <a:t>ού</a:t>
          </a:r>
          <a:r>
            <a:rPr lang="en-GB" sz="1800" b="0" i="0" kern="1200" dirty="0">
              <a:solidFill>
                <a:schemeClr val="tx1">
                  <a:lumMod val="85000"/>
                  <a:lumOff val="15000"/>
                </a:schemeClr>
              </a:solidFill>
            </a:rPr>
            <a:t> των μαθητών σχετικά με τη μάθηση.</a:t>
          </a:r>
          <a:endParaRPr lang="en-BE" sz="1800" kern="1200" dirty="0">
            <a:solidFill>
              <a:schemeClr val="tx1">
                <a:lumMod val="85000"/>
                <a:lumOff val="15000"/>
              </a:schemeClr>
            </a:solidFill>
          </a:endParaRPr>
        </a:p>
      </dsp:txBody>
      <dsp:txXfrm>
        <a:off x="33926" y="3102529"/>
        <a:ext cx="7806476" cy="627128"/>
      </dsp:txXfrm>
    </dsp:sp>
    <dsp:sp modelId="{4FB17A84-9A60-4D2F-862B-1BA10A342F0B}">
      <dsp:nvSpPr>
        <dsp:cNvPr id="0" name=""/>
        <dsp:cNvSpPr/>
      </dsp:nvSpPr>
      <dsp:spPr>
        <a:xfrm>
          <a:off x="0" y="3815423"/>
          <a:ext cx="7874328" cy="6949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85000"/>
                  <a:lumOff val="15000"/>
                </a:schemeClr>
              </a:solidFill>
            </a:rPr>
            <a:t>Προσβασιμότητα &amp; Δέσμευση</a:t>
          </a:r>
          <a:r>
            <a:rPr lang="en-GB" sz="1800" b="0" i="0" kern="1200" dirty="0">
              <a:solidFill>
                <a:schemeClr val="tx1">
                  <a:lumMod val="85000"/>
                  <a:lumOff val="15000"/>
                </a:schemeClr>
              </a:solidFill>
            </a:rPr>
            <a:t>: Εύκολη πρόσβαση στο υλικό με ελκυστικές, διαδραστικές εργασίες.</a:t>
          </a:r>
          <a:endParaRPr lang="en-BE" sz="1800" kern="1200" dirty="0">
            <a:solidFill>
              <a:schemeClr val="tx1">
                <a:lumMod val="85000"/>
                <a:lumOff val="15000"/>
              </a:schemeClr>
            </a:solidFill>
          </a:endParaRPr>
        </a:p>
      </dsp:txBody>
      <dsp:txXfrm>
        <a:off x="33926" y="3849349"/>
        <a:ext cx="7806476" cy="627128"/>
      </dsp:txXfrm>
    </dsp:sp>
    <dsp:sp modelId="{84B9576D-57FD-4D6A-82E3-784FE6F247B9}">
      <dsp:nvSpPr>
        <dsp:cNvPr id="0" name=""/>
        <dsp:cNvSpPr/>
      </dsp:nvSpPr>
      <dsp:spPr>
        <a:xfrm>
          <a:off x="0" y="4562243"/>
          <a:ext cx="7874328" cy="6949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85000"/>
                  <a:lumOff val="15000"/>
                </a:schemeClr>
              </a:solidFill>
            </a:rPr>
            <a:t>Κοινότητα και συγγένεια</a:t>
          </a:r>
          <a:r>
            <a:rPr lang="en-GB" sz="1800" b="0" i="0" kern="1200" dirty="0">
              <a:solidFill>
                <a:schemeClr val="tx1">
                  <a:lumMod val="85000"/>
                  <a:lumOff val="15000"/>
                </a:schemeClr>
              </a:solidFill>
            </a:rPr>
            <a:t>: Δημιουργί</a:t>
          </a:r>
          <a:r>
            <a:rPr lang="el-GR" sz="1800" b="0" i="0" kern="1200" dirty="0">
              <a:solidFill>
                <a:schemeClr val="tx1">
                  <a:lumMod val="85000"/>
                  <a:lumOff val="15000"/>
                </a:schemeClr>
              </a:solidFill>
            </a:rPr>
            <a:t>α</a:t>
          </a:r>
          <a:r>
            <a:rPr lang="en-GB" sz="1800" b="0" i="0" kern="1200" dirty="0">
              <a:solidFill>
                <a:schemeClr val="tx1">
                  <a:lumMod val="85000"/>
                  <a:lumOff val="15000"/>
                </a:schemeClr>
              </a:solidFill>
            </a:rPr>
            <a:t> </a:t>
          </a:r>
          <a:r>
            <a:rPr lang="el-GR" sz="1800" b="0" i="0" kern="1200" dirty="0">
              <a:solidFill>
                <a:schemeClr val="tx1">
                  <a:lumMod val="85000"/>
                  <a:lumOff val="15000"/>
                </a:schemeClr>
              </a:solidFill>
            </a:rPr>
            <a:t>ενός</a:t>
          </a:r>
          <a:r>
            <a:rPr lang="en-GB" sz="1800" b="0" i="0" kern="1200" dirty="0">
              <a:solidFill>
                <a:schemeClr val="tx1">
                  <a:lumMod val="85000"/>
                  <a:lumOff val="15000"/>
                </a:schemeClr>
              </a:solidFill>
            </a:rPr>
            <a:t> υπ</a:t>
          </a:r>
          <a:r>
            <a:rPr lang="en-GB" sz="1800" b="0" i="0" kern="1200" dirty="0" err="1">
              <a:solidFill>
                <a:schemeClr val="tx1">
                  <a:lumMod val="85000"/>
                  <a:lumOff val="15000"/>
                </a:schemeClr>
              </a:solidFill>
            </a:rPr>
            <a:t>οστηρικτικ</a:t>
          </a:r>
          <a:r>
            <a:rPr lang="el-GR" sz="1800" b="0" i="0" kern="1200" dirty="0" err="1">
              <a:solidFill>
                <a:schemeClr val="tx1">
                  <a:lumMod val="85000"/>
                  <a:lumOff val="15000"/>
                </a:schemeClr>
              </a:solidFill>
            </a:rPr>
            <a:t>ού</a:t>
          </a:r>
          <a:r>
            <a:rPr lang="en-GB" sz="1800" b="0" i="0" kern="1200" dirty="0">
              <a:solidFill>
                <a:schemeClr val="tx1">
                  <a:lumMod val="85000"/>
                  <a:lumOff val="15000"/>
                </a:schemeClr>
              </a:solidFill>
            </a:rPr>
            <a:t> μα</a:t>
          </a:r>
          <a:r>
            <a:rPr lang="en-GB" sz="1800" b="0" i="0" kern="1200" dirty="0" err="1">
              <a:solidFill>
                <a:schemeClr val="tx1">
                  <a:lumMod val="85000"/>
                  <a:lumOff val="15000"/>
                </a:schemeClr>
              </a:solidFill>
            </a:rPr>
            <a:t>θησι</a:t>
          </a:r>
          <a:r>
            <a:rPr lang="en-GB" sz="1800" b="0" i="0" kern="1200" dirty="0">
              <a:solidFill>
                <a:schemeClr val="tx1">
                  <a:lumMod val="85000"/>
                  <a:lumOff val="15000"/>
                </a:schemeClr>
              </a:solidFill>
            </a:rPr>
            <a:t>ακ</a:t>
          </a:r>
          <a:r>
            <a:rPr lang="el-GR" sz="1800" b="0" i="0" kern="1200" dirty="0" err="1">
              <a:solidFill>
                <a:schemeClr val="tx1">
                  <a:lumMod val="85000"/>
                  <a:lumOff val="15000"/>
                </a:schemeClr>
              </a:solidFill>
            </a:rPr>
            <a:t>ού</a:t>
          </a:r>
          <a:r>
            <a:rPr lang="en-GB" sz="1800" b="0" i="0" kern="1200" dirty="0">
              <a:solidFill>
                <a:schemeClr val="tx1">
                  <a:lumMod val="85000"/>
                  <a:lumOff val="15000"/>
                </a:schemeClr>
              </a:solidFill>
            </a:rPr>
            <a:t> π</a:t>
          </a:r>
          <a:r>
            <a:rPr lang="en-GB" sz="1800" b="0" i="0" kern="1200" dirty="0" err="1">
              <a:solidFill>
                <a:schemeClr val="tx1">
                  <a:lumMod val="85000"/>
                  <a:lumOff val="15000"/>
                </a:schemeClr>
              </a:solidFill>
            </a:rPr>
            <a:t>ερι</a:t>
          </a:r>
          <a:r>
            <a:rPr lang="en-GB" sz="1800" b="0" i="0" kern="1200" dirty="0">
              <a:solidFill>
                <a:schemeClr val="tx1">
                  <a:lumMod val="85000"/>
                  <a:lumOff val="15000"/>
                </a:schemeClr>
              </a:solidFill>
            </a:rPr>
            <a:t>βάλλον</a:t>
          </a:r>
          <a:r>
            <a:rPr lang="el-GR" sz="1800" b="0" i="0" kern="1200" dirty="0">
              <a:solidFill>
                <a:schemeClr val="tx1">
                  <a:lumMod val="85000"/>
                  <a:lumOff val="15000"/>
                </a:schemeClr>
              </a:solidFill>
            </a:rPr>
            <a:t>τος </a:t>
          </a:r>
          <a:r>
            <a:rPr lang="en-GB" sz="1800" b="0" i="0" kern="1200" dirty="0">
              <a:solidFill>
                <a:schemeClr val="tx1">
                  <a:lumMod val="85000"/>
                  <a:lumOff val="15000"/>
                </a:schemeClr>
              </a:solidFill>
            </a:rPr>
            <a:t>και </a:t>
          </a:r>
          <a:r>
            <a:rPr lang="en-GB" sz="1800" b="0" i="0" kern="1200" dirty="0" err="1">
              <a:solidFill>
                <a:schemeClr val="tx1">
                  <a:lumMod val="85000"/>
                  <a:lumOff val="15000"/>
                </a:schemeClr>
              </a:solidFill>
            </a:rPr>
            <a:t>ισχυρ</a:t>
          </a:r>
          <a:r>
            <a:rPr lang="el-GR" sz="1800" b="0" i="0" kern="1200" dirty="0" err="1">
              <a:solidFill>
                <a:schemeClr val="tx1">
                  <a:lumMod val="85000"/>
                  <a:lumOff val="15000"/>
                </a:schemeClr>
              </a:solidFill>
            </a:rPr>
            <a:t>ών</a:t>
          </a:r>
          <a:r>
            <a:rPr lang="en-GB" sz="1800" b="0" i="0" kern="1200" dirty="0">
              <a:solidFill>
                <a:schemeClr val="tx1">
                  <a:lumMod val="85000"/>
                  <a:lumOff val="15000"/>
                </a:schemeClr>
              </a:solidFill>
            </a:rPr>
            <a:t> </a:t>
          </a:r>
          <a:r>
            <a:rPr lang="en-GB" sz="1800" b="0" i="0" kern="1200" dirty="0" err="1">
              <a:solidFill>
                <a:schemeClr val="tx1">
                  <a:lumMod val="85000"/>
                  <a:lumOff val="15000"/>
                </a:schemeClr>
              </a:solidFill>
            </a:rPr>
            <a:t>σχέσε</a:t>
          </a:r>
          <a:r>
            <a:rPr lang="el-GR" sz="1800" b="0" i="0" kern="1200" dirty="0">
              <a:solidFill>
                <a:schemeClr val="tx1">
                  <a:lumMod val="85000"/>
                  <a:lumOff val="15000"/>
                </a:schemeClr>
              </a:solidFill>
            </a:rPr>
            <a:t>ων</a:t>
          </a:r>
          <a:r>
            <a:rPr lang="en-GB" sz="1800" b="0" i="0" kern="1200" dirty="0">
              <a:solidFill>
                <a:schemeClr val="tx1">
                  <a:lumMod val="85000"/>
                  <a:lumOff val="15000"/>
                </a:schemeClr>
              </a:solidFill>
            </a:rPr>
            <a:t> μεταξύ μαθητών και εκπαιδευτών.</a:t>
          </a:r>
          <a:endParaRPr lang="en-BE" sz="1800" kern="1200" dirty="0">
            <a:solidFill>
              <a:schemeClr val="tx1">
                <a:lumMod val="85000"/>
                <a:lumOff val="15000"/>
              </a:schemeClr>
            </a:solidFill>
          </a:endParaRPr>
        </a:p>
      </dsp:txBody>
      <dsp:txXfrm>
        <a:off x="33926" y="4596169"/>
        <a:ext cx="7806476" cy="627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3CF2D-698C-4AC2-81B8-E55EB9E2281D}">
      <dsp:nvSpPr>
        <dsp:cNvPr id="0" name=""/>
        <dsp:cNvSpPr/>
      </dsp:nvSpPr>
      <dsp:spPr>
        <a:xfrm>
          <a:off x="2646000" y="18409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BC1FE-4109-42A2-B9D8-D4E91AC74477}">
      <dsp:nvSpPr>
        <dsp:cNvPr id="0" name=""/>
        <dsp:cNvSpPr/>
      </dsp:nvSpPr>
      <dsp:spPr>
        <a:xfrm>
          <a:off x="3114000" y="65209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320EF-5CA3-46FA-8BD1-466F072CCE91}">
      <dsp:nvSpPr>
        <dsp:cNvPr id="0" name=""/>
        <dsp:cNvSpPr/>
      </dsp:nvSpPr>
      <dsp:spPr>
        <a:xfrm>
          <a:off x="1944000" y="3064090"/>
          <a:ext cx="3600000" cy="210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b="0" i="0" kern="1200"/>
            <a:t>Ξεκινήστε με μικρές αλλαγές, αλλάζοντας ένα μάθημα ή μια ενότητα κάθε φορά.</a:t>
          </a:r>
          <a:endParaRPr lang="en-US" sz="2400" kern="1200"/>
        </a:p>
      </dsp:txBody>
      <dsp:txXfrm>
        <a:off x="1944000" y="3064090"/>
        <a:ext cx="3600000" cy="2104101"/>
      </dsp:txXfrm>
    </dsp:sp>
    <dsp:sp modelId="{50FFDB0E-924F-4FE8-B69A-F596B3F68DB9}">
      <dsp:nvSpPr>
        <dsp:cNvPr id="0" name=""/>
        <dsp:cNvSpPr/>
      </dsp:nvSpPr>
      <dsp:spPr>
        <a:xfrm>
          <a:off x="6876000" y="18409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EC1EE-4C3E-49A5-A601-C3B982CAA8F1}">
      <dsp:nvSpPr>
        <dsp:cNvPr id="0" name=""/>
        <dsp:cNvSpPr/>
      </dsp:nvSpPr>
      <dsp:spPr>
        <a:xfrm>
          <a:off x="7344000" y="65209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E9F3A-43D9-4DE7-B241-B36D59E99060}">
      <dsp:nvSpPr>
        <dsp:cNvPr id="0" name=""/>
        <dsp:cNvSpPr/>
      </dsp:nvSpPr>
      <dsp:spPr>
        <a:xfrm>
          <a:off x="6174000" y="3064090"/>
          <a:ext cx="3600000" cy="210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b="0" i="0" kern="1200"/>
            <a:t>Παρέχετε σαφείς οδηγίες και υποστήριξη στους μαθητές που χρησιμοποιούν ψηφιακά εργαλεία.</a:t>
          </a:r>
          <a:endParaRPr lang="en-US" sz="2400" kern="1200"/>
        </a:p>
      </dsp:txBody>
      <dsp:txXfrm>
        <a:off x="6174000" y="3064090"/>
        <a:ext cx="3600000" cy="2104101"/>
      </dsp:txXfrm>
    </dsp:sp>
    <dsp:sp modelId="{914DD808-0933-4C67-A63F-0AE572ED9448}">
      <dsp:nvSpPr>
        <dsp:cNvPr id="0" name=""/>
        <dsp:cNvSpPr/>
      </dsp:nvSpPr>
      <dsp:spPr>
        <a:xfrm>
          <a:off x="11106000" y="18409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9AB69-779A-4D93-AF70-4E0CDC648D8B}">
      <dsp:nvSpPr>
        <dsp:cNvPr id="0" name=""/>
        <dsp:cNvSpPr/>
      </dsp:nvSpPr>
      <dsp:spPr>
        <a:xfrm>
          <a:off x="11574000" y="652090"/>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E7BC6-3F6F-4140-B56B-792E2920154B}">
      <dsp:nvSpPr>
        <dsp:cNvPr id="0" name=""/>
        <dsp:cNvSpPr/>
      </dsp:nvSpPr>
      <dsp:spPr>
        <a:xfrm>
          <a:off x="10404000" y="3064090"/>
          <a:ext cx="3600000" cy="210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b="0" i="0" kern="1200"/>
            <a:t>Συνεργαστείτε με συναδέλφους για την ανταλλαγή πόρων και βέλτιστων πρακτικών.</a:t>
          </a:r>
          <a:endParaRPr lang="en-US" sz="2400" kern="1200"/>
        </a:p>
      </dsp:txBody>
      <dsp:txXfrm>
        <a:off x="10404000" y="3064090"/>
        <a:ext cx="3600000" cy="21041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6C7AE741-0884-C0A6-7A95-DBCA60D4997B}"/>
            </a:ext>
          </a:extLst>
        </p:cNvPr>
        <p:cNvGrpSpPr/>
        <p:nvPr/>
      </p:nvGrpSpPr>
      <p:grpSpPr>
        <a:xfrm>
          <a:off x="0" y="0"/>
          <a:ext cx="0" cy="0"/>
          <a:chOff x="0" y="0"/>
          <a:chExt cx="0" cy="0"/>
        </a:xfrm>
      </p:grpSpPr>
      <p:sp>
        <p:nvSpPr>
          <p:cNvPr id="520" name="Google Shape;520;p26:notes">
            <a:extLst>
              <a:ext uri="{FF2B5EF4-FFF2-40B4-BE49-F238E27FC236}">
                <a16:creationId xmlns:a16="http://schemas.microsoft.com/office/drawing/2014/main" id="{83E227D9-D03C-4F5D-CA93-D45C0B2C17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a:extLst>
              <a:ext uri="{FF2B5EF4-FFF2-40B4-BE49-F238E27FC236}">
                <a16:creationId xmlns:a16="http://schemas.microsoft.com/office/drawing/2014/main" id="{4620F666-635B-256A-A1A9-7F9212A5BC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11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EEBAF622-48E9-B7B4-8CCC-16D1271C961C}"/>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2F65533E-1BC2-F4E7-90F9-1E42B3AE64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F28275F8-97B8-2793-E87D-FF78530EF5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48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34B787AC-8041-DC02-BB49-AE44544D3ED1}"/>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3CAB38E5-E87F-7D02-425C-395E166ADF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26562F9F-0B68-154E-ADD0-2D8B139470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7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ACDE53C6-CA3F-BCE1-CD99-D6A85DE0B68B}"/>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8ED4194B-A661-C31A-D29F-8632622FA7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5C876E43-23DC-FEBB-0646-766595C30D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0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0264B19A-7A72-7180-C7DA-E7F0B90AE988}"/>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1A005424-D812-0183-917E-2DCA280B43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37EF51A2-B9DF-E621-AEB1-7EAEAE26E3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91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45DA8814-80B4-5F29-CBA1-DE13522A5443}"/>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60E130AF-B35E-6D09-82A2-945483E184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2033AE0D-722F-2BB3-3A43-CE5AB07266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54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9077E398-6C7F-B412-51FA-ED48E5D7D161}"/>
            </a:ext>
          </a:extLst>
        </p:cNvPr>
        <p:cNvGrpSpPr/>
        <p:nvPr/>
      </p:nvGrpSpPr>
      <p:grpSpPr>
        <a:xfrm>
          <a:off x="0" y="0"/>
          <a:ext cx="0" cy="0"/>
          <a:chOff x="0" y="0"/>
          <a:chExt cx="0" cy="0"/>
        </a:xfrm>
      </p:grpSpPr>
      <p:sp>
        <p:nvSpPr>
          <p:cNvPr id="162" name="Google Shape;162;p6:notes">
            <a:extLst>
              <a:ext uri="{FF2B5EF4-FFF2-40B4-BE49-F238E27FC236}">
                <a16:creationId xmlns:a16="http://schemas.microsoft.com/office/drawing/2014/main" id="{DA9F1B5B-BE1A-26AD-1A75-FF5A453783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a:extLst>
              <a:ext uri="{FF2B5EF4-FFF2-40B4-BE49-F238E27FC236}">
                <a16:creationId xmlns:a16="http://schemas.microsoft.com/office/drawing/2014/main" id="{80208211-DEEE-7483-5EF9-959A352BE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8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9C30C9C7-C05D-85D1-9F80-D8DEE2188502}"/>
            </a:ext>
          </a:extLst>
        </p:cNvPr>
        <p:cNvGrpSpPr/>
        <p:nvPr/>
      </p:nvGrpSpPr>
      <p:grpSpPr>
        <a:xfrm>
          <a:off x="0" y="0"/>
          <a:ext cx="0" cy="0"/>
          <a:chOff x="0" y="0"/>
          <a:chExt cx="0" cy="0"/>
        </a:xfrm>
      </p:grpSpPr>
      <p:sp>
        <p:nvSpPr>
          <p:cNvPr id="520" name="Google Shape;520;p26:notes">
            <a:extLst>
              <a:ext uri="{FF2B5EF4-FFF2-40B4-BE49-F238E27FC236}">
                <a16:creationId xmlns:a16="http://schemas.microsoft.com/office/drawing/2014/main" id="{F77B2DB4-F6D3-A099-CA86-D6C5540084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a:extLst>
              <a:ext uri="{FF2B5EF4-FFF2-40B4-BE49-F238E27FC236}">
                <a16:creationId xmlns:a16="http://schemas.microsoft.com/office/drawing/2014/main" id="{BCE1F702-8C60-9190-F1AC-0BCA5EBCB6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30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researchgate.net/figure/A-description-of-the-Flipped-classroom-model_fig7_281800116" TargetMode="External"/><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6.png"/><Relationship Id="rId21" Type="http://schemas.openxmlformats.org/officeDocument/2006/relationships/image" Target="../media/image28.svg"/><Relationship Id="rId7" Type="http://schemas.openxmlformats.org/officeDocument/2006/relationships/diagramData" Target="../diagrams/data6.xml"/><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1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6.xml"/><Relationship Id="rId5" Type="http://schemas.openxmlformats.org/officeDocument/2006/relationships/image" Target="../media/image2.pn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diagramColors" Target="../diagrams/colors6.xml"/><Relationship Id="rId19" Type="http://schemas.openxmlformats.org/officeDocument/2006/relationships/image" Target="../media/image26.svg"/><Relationship Id="rId4" Type="http://schemas.openxmlformats.org/officeDocument/2006/relationships/image" Target="../media/image1.png"/><Relationship Id="rId9" Type="http://schemas.openxmlformats.org/officeDocument/2006/relationships/diagramQuickStyle" Target="../diagrams/quickStyle6.xml"/><Relationship Id="rId14" Type="http://schemas.openxmlformats.org/officeDocument/2006/relationships/image" Target="../media/image21.png"/><Relationship Id="rId22"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BfsLbGgUMDU?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youtu.be/BfsLbGgUMDU?feature=shared"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hyperlink" Target="https://www.researchgate.net/publication/340416063_Flipped_learning_wheel_FLW_a_framework_and_process_design_for_flipped_L2_writing_classes" TargetMode="External"/><Relationship Id="rId3" Type="http://schemas.openxmlformats.org/officeDocument/2006/relationships/image" Target="../media/image6.png"/><Relationship Id="rId7" Type="http://schemas.openxmlformats.org/officeDocument/2006/relationships/diagramColors" Target="../diagrams/colors7.xml"/><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image" Target="../media/image3.png"/><Relationship Id="rId5" Type="http://schemas.openxmlformats.org/officeDocument/2006/relationships/diagramLayout" Target="../diagrams/layout7.xml"/><Relationship Id="rId10" Type="http://schemas.openxmlformats.org/officeDocument/2006/relationships/image" Target="../media/image2.png"/><Relationship Id="rId4" Type="http://schemas.openxmlformats.org/officeDocument/2006/relationships/diagramData" Target="../diagrams/data7.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6.png"/><Relationship Id="rId7" Type="http://schemas.openxmlformats.org/officeDocument/2006/relationships/diagramData" Target="../diagrams/data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8.xml"/><Relationship Id="rId5" Type="http://schemas.openxmlformats.org/officeDocument/2006/relationships/image" Target="../media/image2.png"/><Relationship Id="rId10" Type="http://schemas.openxmlformats.org/officeDocument/2006/relationships/diagramColors" Target="../diagrams/colors8.xml"/><Relationship Id="rId4" Type="http://schemas.openxmlformats.org/officeDocument/2006/relationships/image" Target="../media/image1.png"/><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3.png"/><Relationship Id="rId4" Type="http://schemas.openxmlformats.org/officeDocument/2006/relationships/image" Target="../media/image39.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boisestate.edu/ctl-flipping/publications/7-know/" TargetMode="External"/><Relationship Id="rId7" Type="http://schemas.openxmlformats.org/officeDocument/2006/relationships/hyperlink" Target="https://www.winjigo.com/the-advantages-of-a-flipped-classroom/" TargetMode="External"/><Relationship Id="rId2" Type="http://schemas.openxmlformats.org/officeDocument/2006/relationships/hyperlink" Target="https://www.utrgv.edu/cte/resources-new/course-design/flipped-classrooms/index.htm" TargetMode="External"/><Relationship Id="rId1" Type="http://schemas.openxmlformats.org/officeDocument/2006/relationships/slideLayout" Target="../slideLayouts/slideLayout1.xml"/><Relationship Id="rId6" Type="http://schemas.openxmlformats.org/officeDocument/2006/relationships/hyperlink" Target="https://elearning.tki.org.nz/Teaching/Future-focused-learning/Flipped-learning" TargetMode="External"/><Relationship Id="rId5" Type="http://schemas.openxmlformats.org/officeDocument/2006/relationships/hyperlink" Target="https://www.teachthought.com/learning/a-flipped-classroom/" TargetMode="External"/><Relationship Id="rId10" Type="http://schemas.openxmlformats.org/officeDocument/2006/relationships/image" Target="../media/image3.png"/><Relationship Id="rId4" Type="http://schemas.openxmlformats.org/officeDocument/2006/relationships/hyperlink" Target="https://elearningindustry.com/flipped-classroom-new-generation-classroom"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image" Target="../media/image1.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116826"/>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4800" b="1" i="0" u="none" strike="noStrike" cap="none" dirty="0">
                <a:solidFill>
                  <a:srgbClr val="FB8709"/>
                </a:solidFill>
                <a:latin typeface="Arial"/>
                <a:ea typeface="Arial"/>
                <a:cs typeface="Arial"/>
                <a:sym typeface="Arial"/>
              </a:rPr>
              <a:t>Ενότητα 2: Η προσέγγιση της α</a:t>
            </a:r>
            <a:r>
              <a:rPr lang="el-GR" sz="4800" b="1" i="0" u="none" strike="noStrike" cap="none" dirty="0" err="1">
                <a:solidFill>
                  <a:srgbClr val="FB8709"/>
                </a:solidFill>
                <a:latin typeface="Arial"/>
                <a:ea typeface="Arial"/>
                <a:cs typeface="Arial"/>
                <a:sym typeface="Arial"/>
              </a:rPr>
              <a:t>νεστραμμ</a:t>
            </a:r>
            <a:r>
              <a:rPr lang="en-GB" sz="4800" b="1" i="0" u="none" strike="noStrike" cap="none" dirty="0" err="1">
                <a:solidFill>
                  <a:srgbClr val="FB8709"/>
                </a:solidFill>
                <a:latin typeface="Arial"/>
                <a:ea typeface="Arial"/>
                <a:cs typeface="Arial"/>
                <a:sym typeface="Arial"/>
              </a:rPr>
              <a:t>ένης</a:t>
            </a:r>
            <a:r>
              <a:rPr lang="en-GB" sz="4800" b="1" i="0" u="none" strike="noStrike" cap="none" dirty="0">
                <a:solidFill>
                  <a:srgbClr val="FB8709"/>
                </a:solidFill>
                <a:latin typeface="Arial"/>
                <a:ea typeface="Arial"/>
                <a:cs typeface="Arial"/>
                <a:sym typeface="Arial"/>
              </a:rPr>
              <a:t> τάξης</a:t>
            </a:r>
            <a:endParaRPr lang="en-GB" sz="4800" b="1" dirty="0">
              <a:solidFill>
                <a:srgbClr val="FB8709"/>
              </a:solidFill>
            </a:endParaRPr>
          </a:p>
          <a:p>
            <a:pPr marL="0" marR="0" lvl="0" indent="0" algn="l" rtl="0">
              <a:spcBef>
                <a:spcPts val="0"/>
              </a:spcBef>
              <a:spcAft>
                <a:spcPts val="0"/>
              </a:spcAft>
              <a:buNone/>
            </a:pPr>
            <a:r>
              <a:rPr lang="el-GR" sz="4800" b="1" dirty="0">
                <a:solidFill>
                  <a:srgbClr val="033C5B"/>
                </a:solidFill>
              </a:rPr>
              <a:t>Μάθημα </a:t>
            </a:r>
            <a:r>
              <a:rPr lang="en-GB" sz="4800" b="1" i="0" u="none" strike="noStrike" cap="none" dirty="0">
                <a:solidFill>
                  <a:srgbClr val="033C5B"/>
                </a:solidFill>
                <a:latin typeface="Arial"/>
                <a:ea typeface="Arial"/>
                <a:cs typeface="Arial"/>
                <a:sym typeface="Arial"/>
              </a:rPr>
              <a:t>3: Βασικά στοιχεία της ανεστραμμένης τάξης</a:t>
            </a:r>
          </a:p>
          <a:p>
            <a:pPr marL="0" marR="0" lvl="0" indent="0" algn="l" rtl="0">
              <a:spcBef>
                <a:spcPts val="0"/>
              </a:spcBef>
              <a:spcAft>
                <a:spcPts val="0"/>
              </a:spcAft>
              <a:buNone/>
            </a:pPr>
            <a:endParaRPr lang="en-GB" sz="4800" b="1" i="0" u="none" strike="noStrike" cap="none" dirty="0">
              <a:solidFill>
                <a:srgbClr val="033C5B"/>
              </a:solidFill>
              <a:latin typeface="Arial"/>
              <a:ea typeface="Arial"/>
              <a:cs typeface="Arial"/>
              <a:sym typeface="Arial"/>
            </a:endParaRPr>
          </a:p>
          <a:p>
            <a:pPr marL="0" marR="0" lvl="0" indent="0" algn="l" rtl="0">
              <a:spcBef>
                <a:spcPts val="0"/>
              </a:spcBef>
              <a:spcAft>
                <a:spcPts val="0"/>
              </a:spcAft>
              <a:buNone/>
            </a:pPr>
            <a:endParaRPr lang="en-GB" sz="5400" b="1"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
          <p:cNvSpPr txBox="1"/>
          <p:nvPr/>
        </p:nvSpPr>
        <p:spPr>
          <a:xfrm>
            <a:off x="4235988" y="8785619"/>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0E23EA54-6C7B-B1CC-91B9-6C2A6FA5E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0381" y="9726649"/>
            <a:ext cx="1047619" cy="380952"/>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9943A460-D6FA-2B97-133D-21B68252AD46}"/>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6A833EF2-5EAE-3D82-59ED-C060636F87B0}"/>
            </a:ext>
          </a:extLst>
        </p:cNvPr>
        <p:cNvGrpSpPr/>
        <p:nvPr/>
      </p:nvGrpSpPr>
      <p:grpSpPr>
        <a:xfrm>
          <a:off x="0" y="0"/>
          <a:ext cx="0" cy="0"/>
          <a:chOff x="0" y="0"/>
          <a:chExt cx="0" cy="0"/>
        </a:xfrm>
      </p:grpSpPr>
      <p:sp>
        <p:nvSpPr>
          <p:cNvPr id="523" name="Google Shape;523;p26">
            <a:extLst>
              <a:ext uri="{FF2B5EF4-FFF2-40B4-BE49-F238E27FC236}">
                <a16:creationId xmlns:a16="http://schemas.microsoft.com/office/drawing/2014/main" id="{F393EA5D-42AE-A107-ECDD-FE2F2C300165}"/>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a:extLst>
              <a:ext uri="{FF2B5EF4-FFF2-40B4-BE49-F238E27FC236}">
                <a16:creationId xmlns:a16="http://schemas.microsoft.com/office/drawing/2014/main" id="{60DCE61D-69C7-2593-F1B4-F7DD1A35D05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a:extLst>
              <a:ext uri="{FF2B5EF4-FFF2-40B4-BE49-F238E27FC236}">
                <a16:creationId xmlns:a16="http://schemas.microsoft.com/office/drawing/2014/main" id="{03254F27-2585-6DB3-859E-3F246B75E1C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a:extLst>
              <a:ext uri="{FF2B5EF4-FFF2-40B4-BE49-F238E27FC236}">
                <a16:creationId xmlns:a16="http://schemas.microsoft.com/office/drawing/2014/main" id="{2806FAED-FA4A-1A7F-D821-F8F81C1FD8C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a:extLst>
              <a:ext uri="{FF2B5EF4-FFF2-40B4-BE49-F238E27FC236}">
                <a16:creationId xmlns:a16="http://schemas.microsoft.com/office/drawing/2014/main" id="{655FEFA6-4CA1-1359-4077-871E47FBB25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a:extLst>
              <a:ext uri="{FF2B5EF4-FFF2-40B4-BE49-F238E27FC236}">
                <a16:creationId xmlns:a16="http://schemas.microsoft.com/office/drawing/2014/main" id="{F39AB41D-B1F3-331D-8302-A0AB45F20205}"/>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a:extLst>
              <a:ext uri="{FF2B5EF4-FFF2-40B4-BE49-F238E27FC236}">
                <a16:creationId xmlns:a16="http://schemas.microsoft.com/office/drawing/2014/main" id="{D278A53B-2B1E-519A-3935-07CEC2B9101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a:extLst>
              <a:ext uri="{FF2B5EF4-FFF2-40B4-BE49-F238E27FC236}">
                <a16:creationId xmlns:a16="http://schemas.microsoft.com/office/drawing/2014/main" id="{0DC607A5-4D53-34B1-D987-7220841C53F8}"/>
              </a:ext>
            </a:extLst>
          </p:cNvPr>
          <p:cNvSpPr txBox="1"/>
          <p:nvPr/>
        </p:nvSpPr>
        <p:spPr>
          <a:xfrm>
            <a:off x="791999" y="1548000"/>
            <a:ext cx="15157351"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Κύρια χαρακτηριστικά μιας ανεστραμμένης τάξης</a:t>
            </a:r>
            <a:endParaRPr sz="5400" b="1" dirty="0"/>
          </a:p>
        </p:txBody>
      </p:sp>
      <p:sp>
        <p:nvSpPr>
          <p:cNvPr id="534" name="Google Shape;534;p26">
            <a:extLst>
              <a:ext uri="{FF2B5EF4-FFF2-40B4-BE49-F238E27FC236}">
                <a16:creationId xmlns:a16="http://schemas.microsoft.com/office/drawing/2014/main" id="{F3D53EC6-33EE-875E-1DCF-2C6757ED68F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BE15792-765A-58C1-69D2-13AACDDA8C5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9BC91EB5-D7E5-D58F-6D1E-F34E65BD1B2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ED815AB1-9997-263A-284A-B81728DE3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diagram of a classroom&#10;&#10;Description automatically generated">
            <a:extLst>
              <a:ext uri="{FF2B5EF4-FFF2-40B4-BE49-F238E27FC236}">
                <a16:creationId xmlns:a16="http://schemas.microsoft.com/office/drawing/2014/main" id="{FBD44364-6A0E-B86E-A6A2-7E0B1CD48CC3}"/>
              </a:ext>
            </a:extLst>
          </p:cNvPr>
          <p:cNvPicPr>
            <a:picLocks noChangeAspect="1"/>
          </p:cNvPicPr>
          <p:nvPr/>
        </p:nvPicPr>
        <p:blipFill>
          <a:blip r:embed="rId7"/>
          <a:stretch>
            <a:fillRect/>
          </a:stretch>
        </p:blipFill>
        <p:spPr>
          <a:xfrm>
            <a:off x="4572000" y="2571750"/>
            <a:ext cx="9144000" cy="5143500"/>
          </a:xfrm>
          <a:prstGeom prst="rect">
            <a:avLst/>
          </a:prstGeom>
        </p:spPr>
      </p:pic>
      <p:sp>
        <p:nvSpPr>
          <p:cNvPr id="9" name="TextBox 8">
            <a:extLst>
              <a:ext uri="{FF2B5EF4-FFF2-40B4-BE49-F238E27FC236}">
                <a16:creationId xmlns:a16="http://schemas.microsoft.com/office/drawing/2014/main" id="{15A1A5ED-67D8-DFA8-9FC3-715C26C384EA}"/>
              </a:ext>
            </a:extLst>
          </p:cNvPr>
          <p:cNvSpPr txBox="1"/>
          <p:nvPr/>
        </p:nvSpPr>
        <p:spPr>
          <a:xfrm>
            <a:off x="4822256" y="7886854"/>
            <a:ext cx="9253182" cy="307777"/>
          </a:xfrm>
          <a:prstGeom prst="rect">
            <a:avLst/>
          </a:prstGeom>
          <a:noFill/>
        </p:spPr>
        <p:txBody>
          <a:bodyPr wrap="square">
            <a:spAutoFit/>
          </a:bodyPr>
          <a:lstStyle/>
          <a:p>
            <a:r>
              <a:rPr lang="en-GB" i="1" dirty="0"/>
              <a:t>Πηγή: </a:t>
            </a:r>
            <a:r>
              <a:rPr lang="en-BE" i="1" dirty="0">
                <a:hlinkClick r:id="rId8"/>
              </a:rPr>
              <a:t>https:</a:t>
            </a:r>
            <a:r>
              <a:rPr lang="en-GB" i="1" dirty="0"/>
              <a:t>//www.researchgate.net/figure/A-description-of-the-Flipped-classroom-model_fig7_281800116 </a:t>
            </a:r>
            <a:endParaRPr lang="en-BE" i="1" dirty="0"/>
          </a:p>
        </p:txBody>
      </p:sp>
      <p:sp>
        <p:nvSpPr>
          <p:cNvPr id="6" name="TextBox 13">
            <a:extLst>
              <a:ext uri="{FF2B5EF4-FFF2-40B4-BE49-F238E27FC236}">
                <a16:creationId xmlns:a16="http://schemas.microsoft.com/office/drawing/2014/main" id="{9FD933ED-AB88-A4E2-90DD-1B5298A3361F}"/>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74620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EE7A3CE-B47E-57CE-6503-E95CAEC52C77}"/>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947E36F1-ED28-7EDD-A1A1-4594D897882E}"/>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19C52605-A77E-44E3-1660-5C3235E280EB}"/>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75201105-DD06-D722-1D19-29A2A1B01032}"/>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5D19ED36-1533-F962-D19A-A04FBA672F76}"/>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5E0DDBA4-42A8-1522-BF75-92A6C58D2C5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02968F9B-D530-B3A4-844E-1866D1A7B81F}"/>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7E5AE8A7-5C0A-C49D-8E51-1C24C3BF665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005EFC19-FDA3-6E0A-F6C0-BB01860BC73B}"/>
              </a:ext>
            </a:extLst>
          </p:cNvPr>
          <p:cNvSpPr txBox="1"/>
          <p:nvPr/>
        </p:nvSpPr>
        <p:spPr>
          <a:xfrm>
            <a:off x="793750" y="1303764"/>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dirty="0">
                <a:solidFill>
                  <a:srgbClr val="033C5B"/>
                </a:solidFill>
                <a:latin typeface="Arial"/>
                <a:ea typeface="Arial"/>
                <a:cs typeface="Arial"/>
                <a:sym typeface="Arial"/>
              </a:rPr>
              <a:t>Ο ρόλος της τεχνολογίας στην αναποδογυρισμένη τάξη ΕΕΚ</a:t>
            </a:r>
            <a:endParaRPr sz="4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91AE676-144F-9CA1-6A4E-81D28F85149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230CC10-E553-F5F8-529C-591946E7F24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4ED71FE-FFB5-4F2B-A67C-525B55A1252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F39899A5-86ED-3CE0-FAB5-61DEF214E1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DFC6E85E-9471-CE3C-430F-8A2436992AA5}"/>
              </a:ext>
            </a:extLst>
          </p:cNvPr>
          <p:cNvGraphicFramePr/>
          <p:nvPr>
            <p:extLst>
              <p:ext uri="{D42A27DB-BD31-4B8C-83A1-F6EECF244321}">
                <p14:modId xmlns:p14="http://schemas.microsoft.com/office/powerpoint/2010/main" val="2159170605"/>
              </p:ext>
            </p:extLst>
          </p:nvPr>
        </p:nvGraphicFramePr>
        <p:xfrm>
          <a:off x="683782" y="3015853"/>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13">
            <a:extLst>
              <a:ext uri="{FF2B5EF4-FFF2-40B4-BE49-F238E27FC236}">
                <a16:creationId xmlns:a16="http://schemas.microsoft.com/office/drawing/2014/main" id="{474F8FCF-30A0-C10B-5D8B-74B40B0EC39D}"/>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1694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F7A80E8-2809-40AA-737B-3F20045C6695}"/>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232C9E93-4F58-8C82-371E-F2998845E83C}"/>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13F78998-B34C-E46F-220E-073D2AA1C950}"/>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462527BC-F57E-3972-4031-42FEA7563EC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2A81107A-0CC8-388C-6ACF-57845AEC63D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B869F70F-38F3-0E7F-0A9B-60E50C5FAFC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1D91BBF1-2FD6-F6DF-ADA3-04E17A97E6B4}"/>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B0238845-FC0A-E19D-9C02-363A97C1D52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B73959A3-2610-8836-15A9-69D90E774D6D}"/>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dirty="0">
                <a:solidFill>
                  <a:srgbClr val="033C5B"/>
                </a:solidFill>
                <a:latin typeface="Arial"/>
                <a:ea typeface="Arial"/>
                <a:cs typeface="Arial"/>
                <a:sym typeface="Arial"/>
              </a:rPr>
              <a:t>Ο ρόλος της τεχνολογίας στην αναποδογυρισμένη τάξη ΕΕΚ</a:t>
            </a:r>
            <a:endParaRPr sz="48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839DEDAB-CE05-F449-E8C9-56013C1ADDD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DCBEDD7-19E7-4DBA-3B0B-67644C150DD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19C03E0B-9AF8-7E78-592B-CA6CA18D397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DE6DF84D-F03D-4295-A634-ADB3152C5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01A37EC1-9564-B2D5-8D53-8EB9327098C4}"/>
              </a:ext>
            </a:extLst>
          </p:cNvPr>
          <p:cNvGraphicFramePr/>
          <p:nvPr>
            <p:extLst>
              <p:ext uri="{D42A27DB-BD31-4B8C-83A1-F6EECF244321}">
                <p14:modId xmlns:p14="http://schemas.microsoft.com/office/powerpoint/2010/main" val="374287888"/>
              </p:ext>
            </p:extLst>
          </p:nvPr>
        </p:nvGraphicFramePr>
        <p:xfrm>
          <a:off x="895087" y="2467359"/>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13">
            <a:extLst>
              <a:ext uri="{FF2B5EF4-FFF2-40B4-BE49-F238E27FC236}">
                <a16:creationId xmlns:a16="http://schemas.microsoft.com/office/drawing/2014/main" id="{9D2DB02F-7B0A-687B-7747-AFDB43D08607}"/>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62961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2" name="Google Shape;612;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3" name="Google Shape;613;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4" name="Google Shape;614;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5" name="Google Shape;615;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6" name="Google Shape;616;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7" name="Google Shape;617;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8" name="Google Shape;618;p31"/>
          <p:cNvSpPr txBox="1"/>
          <p:nvPr/>
        </p:nvSpPr>
        <p:spPr>
          <a:xfrm>
            <a:off x="792000" y="1385136"/>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dirty="0" err="1">
                <a:solidFill>
                  <a:srgbClr val="033C5B"/>
                </a:solidFill>
                <a:latin typeface="Arial"/>
                <a:ea typeface="Arial"/>
                <a:cs typeface="Arial"/>
                <a:sym typeface="Arial"/>
              </a:rPr>
              <a:t>Σχεδι</a:t>
            </a:r>
            <a:r>
              <a:rPr lang="en-GB" sz="4000" dirty="0">
                <a:solidFill>
                  <a:srgbClr val="033C5B"/>
                </a:solidFill>
                <a:latin typeface="Arial"/>
                <a:ea typeface="Arial"/>
                <a:cs typeface="Arial"/>
                <a:sym typeface="Arial"/>
              </a:rPr>
              <a:t>ασμός μιας αν</a:t>
            </a:r>
            <a:r>
              <a:rPr lang="el-GR" sz="4000" dirty="0" err="1">
                <a:solidFill>
                  <a:srgbClr val="033C5B"/>
                </a:solidFill>
                <a:latin typeface="Arial"/>
                <a:ea typeface="Arial"/>
                <a:cs typeface="Arial"/>
                <a:sym typeface="Arial"/>
              </a:rPr>
              <a:t>εστραμμ</a:t>
            </a:r>
            <a:r>
              <a:rPr lang="en-GB" sz="4000" dirty="0" err="1">
                <a:solidFill>
                  <a:srgbClr val="033C5B"/>
                </a:solidFill>
                <a:latin typeface="Arial"/>
                <a:ea typeface="Arial"/>
                <a:cs typeface="Arial"/>
                <a:sym typeface="Arial"/>
              </a:rPr>
              <a:t>ένης</a:t>
            </a:r>
            <a:r>
              <a:rPr lang="en-GB" sz="4000" dirty="0">
                <a:solidFill>
                  <a:srgbClr val="033C5B"/>
                </a:solidFill>
                <a:latin typeface="Arial"/>
                <a:ea typeface="Arial"/>
                <a:cs typeface="Arial"/>
                <a:sym typeface="Arial"/>
              </a:rPr>
              <a:t> </a:t>
            </a:r>
            <a:r>
              <a:rPr lang="en-GB" sz="4000" dirty="0" err="1">
                <a:solidFill>
                  <a:srgbClr val="033C5B"/>
                </a:solidFill>
                <a:latin typeface="Arial"/>
                <a:ea typeface="Arial"/>
                <a:cs typeface="Arial"/>
                <a:sym typeface="Arial"/>
              </a:rPr>
              <a:t>τάξης</a:t>
            </a:r>
            <a:endParaRPr sz="4000" b="0" i="0" u="none" strike="noStrike" cap="none" dirty="0">
              <a:solidFill>
                <a:srgbClr val="033C5B"/>
              </a:solidFill>
              <a:latin typeface="Arial"/>
              <a:ea typeface="Arial"/>
              <a:cs typeface="Arial"/>
              <a:sym typeface="Arial"/>
            </a:endParaRPr>
          </a:p>
        </p:txBody>
      </p:sp>
      <p:sp>
        <p:nvSpPr>
          <p:cNvPr id="622" name="Google Shape;622;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383DF5C1-4138-F09B-AC3C-71FF4E7533B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8284F480-B251-B71C-900D-6566F14ECCF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5EA04DCD-3BD9-AEBB-C0AF-62873AFF05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25" name="Google Shape;623;p31">
            <a:extLst>
              <a:ext uri="{FF2B5EF4-FFF2-40B4-BE49-F238E27FC236}">
                <a16:creationId xmlns:a16="http://schemas.microsoft.com/office/drawing/2014/main" id="{3858216D-F054-4948-3D0E-75D89BB1F499}"/>
              </a:ext>
            </a:extLst>
          </p:cNvPr>
          <p:cNvGraphicFramePr/>
          <p:nvPr>
            <p:extLst>
              <p:ext uri="{D42A27DB-BD31-4B8C-83A1-F6EECF244321}">
                <p14:modId xmlns:p14="http://schemas.microsoft.com/office/powerpoint/2010/main" val="1124782644"/>
              </p:ext>
            </p:extLst>
          </p:nvPr>
        </p:nvGraphicFramePr>
        <p:xfrm>
          <a:off x="751351" y="1798415"/>
          <a:ext cx="15948000" cy="73044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 name="Graphic 18" descr="Badge 1 with solid fill">
            <a:extLst>
              <a:ext uri="{FF2B5EF4-FFF2-40B4-BE49-F238E27FC236}">
                <a16:creationId xmlns:a16="http://schemas.microsoft.com/office/drawing/2014/main" id="{06D0F893-8026-DB60-AEC3-E331AB857D9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48000" y="2007096"/>
            <a:ext cx="914400" cy="914400"/>
          </a:xfrm>
          <a:prstGeom prst="rect">
            <a:avLst/>
          </a:prstGeom>
        </p:spPr>
      </p:pic>
      <p:pic>
        <p:nvPicPr>
          <p:cNvPr id="21" name="Graphic 20" descr="Badge with solid fill">
            <a:extLst>
              <a:ext uri="{FF2B5EF4-FFF2-40B4-BE49-F238E27FC236}">
                <a16:creationId xmlns:a16="http://schemas.microsoft.com/office/drawing/2014/main" id="{12CEEF02-3843-E923-12CF-9034CF2E18B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36266" y="2007096"/>
            <a:ext cx="914400" cy="914400"/>
          </a:xfrm>
          <a:prstGeom prst="rect">
            <a:avLst/>
          </a:prstGeom>
        </p:spPr>
      </p:pic>
      <p:pic>
        <p:nvPicPr>
          <p:cNvPr id="23" name="Graphic 22" descr="Badge 3 with solid fill">
            <a:extLst>
              <a:ext uri="{FF2B5EF4-FFF2-40B4-BE49-F238E27FC236}">
                <a16:creationId xmlns:a16="http://schemas.microsoft.com/office/drawing/2014/main" id="{E22B23BC-EBD7-4ABE-EA1D-D4D3D9B0CC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24532" y="2007096"/>
            <a:ext cx="914400" cy="914400"/>
          </a:xfrm>
          <a:prstGeom prst="rect">
            <a:avLst/>
          </a:prstGeom>
        </p:spPr>
      </p:pic>
      <p:pic>
        <p:nvPicPr>
          <p:cNvPr id="25" name="Graphic 24" descr="Badge 4 with solid fill">
            <a:extLst>
              <a:ext uri="{FF2B5EF4-FFF2-40B4-BE49-F238E27FC236}">
                <a16:creationId xmlns:a16="http://schemas.microsoft.com/office/drawing/2014/main" id="{B9E295BC-BF78-4A40-DA21-018B9A5BCB7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81038" y="2007198"/>
            <a:ext cx="914400" cy="914400"/>
          </a:xfrm>
          <a:prstGeom prst="rect">
            <a:avLst/>
          </a:prstGeom>
        </p:spPr>
      </p:pic>
      <p:pic>
        <p:nvPicPr>
          <p:cNvPr id="27" name="Graphic 26" descr="Badge 5 with solid fill">
            <a:extLst>
              <a:ext uri="{FF2B5EF4-FFF2-40B4-BE49-F238E27FC236}">
                <a16:creationId xmlns:a16="http://schemas.microsoft.com/office/drawing/2014/main" id="{90246D73-734B-697F-5BD4-5528D2AA4D6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437544" y="2059404"/>
            <a:ext cx="914400" cy="914400"/>
          </a:xfrm>
          <a:prstGeom prst="rect">
            <a:avLst/>
          </a:prstGeom>
        </p:spPr>
      </p:pic>
      <p:pic>
        <p:nvPicPr>
          <p:cNvPr id="29" name="Graphic 28" descr="Badge 6 with solid fill">
            <a:extLst>
              <a:ext uri="{FF2B5EF4-FFF2-40B4-BE49-F238E27FC236}">
                <a16:creationId xmlns:a16="http://schemas.microsoft.com/office/drawing/2014/main" id="{7AAE5846-F77B-ECA3-1FB7-DBCB5DCC2EC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125810" y="2007198"/>
            <a:ext cx="914400" cy="914400"/>
          </a:xfrm>
          <a:prstGeom prst="rect">
            <a:avLst/>
          </a:prstGeom>
        </p:spPr>
      </p:pic>
      <p:sp>
        <p:nvSpPr>
          <p:cNvPr id="6" name="TextBox 13">
            <a:extLst>
              <a:ext uri="{FF2B5EF4-FFF2-40B4-BE49-F238E27FC236}">
                <a16:creationId xmlns:a16="http://schemas.microsoft.com/office/drawing/2014/main" id="{1B350896-7753-2C31-7DEE-D8B843045508}"/>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608E781-96DF-C21E-AE8A-76DC6BA4E206}"/>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907BF529-4A14-263F-704F-91B24E6592D2}"/>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BB262F38-7477-090F-3B8A-BEF7E0FB2031}"/>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831227D1-B0CC-75EE-0506-3DD2790BF3B1}"/>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1DC7A2F7-0898-B6D8-25BF-ABA1EA14BE8F}"/>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CEF8A4D0-C0CA-FAD6-9B9A-BE01F36549E1}"/>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8BE531DF-3891-5F51-0DE9-47B0D97F813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57220407-4E41-7241-7FC5-A36EEF92A9F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39611F57-CC70-77C6-4313-E21DFE6476F4}"/>
              </a:ext>
            </a:extLst>
          </p:cNvPr>
          <p:cNvSpPr txBox="1"/>
          <p:nvPr/>
        </p:nvSpPr>
        <p:spPr>
          <a:xfrm>
            <a:off x="792000" y="1548000"/>
            <a:ext cx="15372232"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Σχεδιασμός μιας αν</a:t>
            </a:r>
            <a:r>
              <a:rPr lang="el-GR" sz="5400" b="1" dirty="0" err="1">
                <a:solidFill>
                  <a:srgbClr val="033C5B"/>
                </a:solidFill>
                <a:latin typeface="Arial"/>
                <a:ea typeface="Arial"/>
                <a:cs typeface="Arial"/>
                <a:sym typeface="Arial"/>
              </a:rPr>
              <a:t>εστραμμ</a:t>
            </a:r>
            <a:r>
              <a:rPr lang="en-GB" sz="5400" b="1" dirty="0" err="1">
                <a:solidFill>
                  <a:srgbClr val="033C5B"/>
                </a:solidFill>
                <a:latin typeface="Arial"/>
                <a:ea typeface="Arial"/>
                <a:cs typeface="Arial"/>
                <a:sym typeface="Arial"/>
              </a:rPr>
              <a:t>ένης</a:t>
            </a:r>
            <a:r>
              <a:rPr lang="en-GB" sz="5400" b="1" dirty="0">
                <a:solidFill>
                  <a:srgbClr val="033C5B"/>
                </a:solidFill>
                <a:latin typeface="Arial"/>
                <a:ea typeface="Arial"/>
                <a:cs typeface="Arial"/>
                <a:sym typeface="Arial"/>
              </a:rPr>
              <a:t> τάξης</a:t>
            </a:r>
          </a:p>
          <a:p>
            <a:pPr marL="0" marR="0" lvl="0" indent="0" algn="l" rtl="0">
              <a:spcBef>
                <a:spcPts val="0"/>
              </a:spcBef>
              <a:spcAft>
                <a:spcPts val="0"/>
              </a:spcAft>
              <a:buClr>
                <a:srgbClr val="033C5B"/>
              </a:buClr>
              <a:buSzPts val="4000"/>
              <a:buFont typeface="Arial"/>
              <a:buNone/>
            </a:pPr>
            <a:r>
              <a:rPr lang="en-GB" sz="4400" i="0" u="none" strike="noStrike" cap="none" dirty="0">
                <a:solidFill>
                  <a:schemeClr val="tx1">
                    <a:lumMod val="85000"/>
                    <a:lumOff val="15000"/>
                  </a:schemeClr>
                </a:solidFill>
                <a:latin typeface="Arial"/>
                <a:ea typeface="Arial"/>
                <a:cs typeface="Arial"/>
                <a:sym typeface="Arial"/>
              </a:rPr>
              <a:t>Η αν</a:t>
            </a:r>
            <a:r>
              <a:rPr lang="el-GR" sz="4400" i="0" u="none" strike="noStrike" cap="none" dirty="0">
                <a:solidFill>
                  <a:schemeClr val="tx1">
                    <a:lumMod val="85000"/>
                    <a:lumOff val="15000"/>
                  </a:schemeClr>
                </a:solidFill>
                <a:latin typeface="Arial"/>
                <a:ea typeface="Arial"/>
                <a:cs typeface="Arial"/>
                <a:sym typeface="Arial"/>
              </a:rPr>
              <a:t>εστραμμένη</a:t>
            </a:r>
            <a:r>
              <a:rPr lang="en-GB" sz="4400" i="0" u="none" strike="noStrike" cap="none" dirty="0">
                <a:solidFill>
                  <a:schemeClr val="tx1">
                    <a:lumMod val="85000"/>
                    <a:lumOff val="15000"/>
                  </a:schemeClr>
                </a:solidFill>
                <a:latin typeface="Arial"/>
                <a:ea typeface="Arial"/>
                <a:cs typeface="Arial"/>
                <a:sym typeface="Arial"/>
              </a:rPr>
              <a:t> τάξη: Χρόνος: Επανεξετάζοντας το χώρο και το χρόνο</a:t>
            </a:r>
            <a:endParaRPr lang="en-BE" sz="4400" i="0" u="none" strike="noStrike" cap="none" dirty="0">
              <a:solidFill>
                <a:schemeClr val="tx1">
                  <a:lumMod val="85000"/>
                  <a:lumOff val="15000"/>
                </a:schemeClr>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E46B0E1F-0425-97F4-B366-F60694FBDB7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E92D687-8A99-81CB-9E16-FC4A1FC5777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1163B043-DFFB-830B-DF42-35D08B2D183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pic>
        <p:nvPicPr>
          <p:cNvPr id="5" name="Picture 4">
            <a:extLst>
              <a:ext uri="{FF2B5EF4-FFF2-40B4-BE49-F238E27FC236}">
                <a16:creationId xmlns:a16="http://schemas.microsoft.com/office/drawing/2014/main" id="{E117A412-F106-9040-94D8-6F463FBAE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Online Media 5" title="The Flipped Class: Rethinking Space &amp; Time">
            <a:hlinkClick r:id="" action="ppaction://media"/>
            <a:extLst>
              <a:ext uri="{FF2B5EF4-FFF2-40B4-BE49-F238E27FC236}">
                <a16:creationId xmlns:a16="http://schemas.microsoft.com/office/drawing/2014/main" id="{2D400858-9B03-B97A-ED15-B10035536E49}"/>
              </a:ext>
            </a:extLst>
          </p:cNvPr>
          <p:cNvPicPr>
            <a:picLocks noRot="1" noChangeAspect="1"/>
          </p:cNvPicPr>
          <p:nvPr>
            <a:videoFile r:link="rId1"/>
          </p:nvPr>
        </p:nvPicPr>
        <p:blipFill>
          <a:blip r:embed="rId8"/>
          <a:stretch>
            <a:fillRect/>
          </a:stretch>
        </p:blipFill>
        <p:spPr>
          <a:xfrm>
            <a:off x="5293905" y="3717927"/>
            <a:ext cx="7620000" cy="4305300"/>
          </a:xfrm>
          <a:prstGeom prst="rect">
            <a:avLst/>
          </a:prstGeom>
        </p:spPr>
      </p:pic>
      <p:sp>
        <p:nvSpPr>
          <p:cNvPr id="8" name="TextBox 7">
            <a:extLst>
              <a:ext uri="{FF2B5EF4-FFF2-40B4-BE49-F238E27FC236}">
                <a16:creationId xmlns:a16="http://schemas.microsoft.com/office/drawing/2014/main" id="{B74B1A54-B093-57FB-B2C0-8EA239DD9875}"/>
              </a:ext>
            </a:extLst>
          </p:cNvPr>
          <p:cNvSpPr txBox="1"/>
          <p:nvPr/>
        </p:nvSpPr>
        <p:spPr>
          <a:xfrm>
            <a:off x="4477314" y="8220386"/>
            <a:ext cx="9253182" cy="307777"/>
          </a:xfrm>
          <a:prstGeom prst="rect">
            <a:avLst/>
          </a:prstGeom>
          <a:noFill/>
        </p:spPr>
        <p:txBody>
          <a:bodyPr wrap="square">
            <a:spAutoFit/>
          </a:bodyPr>
          <a:lstStyle/>
          <a:p>
            <a:pPr algn="ctr"/>
            <a:r>
              <a:rPr lang="en-GB" i="1" dirty="0"/>
              <a:t>Πηγή: </a:t>
            </a:r>
            <a:r>
              <a:rPr lang="en-BE" i="1" dirty="0">
                <a:hlinkClick r:id="rId9"/>
              </a:rPr>
              <a:t>https:</a:t>
            </a:r>
            <a:r>
              <a:rPr lang="en-GB" i="1" dirty="0"/>
              <a:t>//youtu.be/BfsLbGgUMDU?feature=shared </a:t>
            </a:r>
            <a:endParaRPr lang="en-BE" i="1" dirty="0"/>
          </a:p>
        </p:txBody>
      </p:sp>
      <p:sp>
        <p:nvSpPr>
          <p:cNvPr id="7" name="TextBox 13">
            <a:extLst>
              <a:ext uri="{FF2B5EF4-FFF2-40B4-BE49-F238E27FC236}">
                <a16:creationId xmlns:a16="http://schemas.microsoft.com/office/drawing/2014/main" id="{0F15EE51-28B5-8DD9-7CE9-B1D704378ADE}"/>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588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CCAE95E1-1CB2-EBB5-972D-EAFA2299E5E3}"/>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8B160378-7026-2FCB-6A47-A14816FEDA4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9E8AC33C-1A7B-CE36-E9F4-544369E6901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426A1ACC-3E7B-9288-83A0-E42EEEED8743}"/>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C60FE04B-C154-DC99-7815-2D31C1020DB1}"/>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BD7F0BCC-16CA-4113-C8D7-9045BE373F3B}"/>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05628A30-A0AE-E357-5BA7-8A346223F0C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2A63A27C-81B4-9E54-9832-CF0CA876B86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9A8BA2E3-B12B-BD1D-B7A8-2A55EC4E7981}"/>
              </a:ext>
            </a:extLst>
          </p:cNvPr>
          <p:cNvSpPr txBox="1"/>
          <p:nvPr/>
        </p:nvSpPr>
        <p:spPr>
          <a:xfrm>
            <a:off x="771096" y="1272505"/>
            <a:ext cx="16049337" cy="1665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dirty="0">
                <a:solidFill>
                  <a:srgbClr val="033C5B"/>
                </a:solidFill>
                <a:latin typeface="Arial"/>
                <a:ea typeface="Arial"/>
                <a:cs typeface="Arial"/>
                <a:sym typeface="Arial"/>
              </a:rPr>
              <a:t>Ενεργοποίηση των μαθητών στην ανεστραμμένη τάξη</a:t>
            </a:r>
          </a:p>
          <a:p>
            <a:pPr marL="0" marR="0" lvl="0" indent="0" algn="l" rtl="0">
              <a:spcBef>
                <a:spcPts val="0"/>
              </a:spcBef>
              <a:spcAft>
                <a:spcPts val="0"/>
              </a:spcAft>
              <a:buClr>
                <a:srgbClr val="033C5B"/>
              </a:buClr>
              <a:buSzPts val="4000"/>
              <a:buFont typeface="Arial"/>
              <a:buNone/>
            </a:pPr>
            <a:r>
              <a:rPr lang="en-GB" sz="4000" i="0" u="none" strike="noStrike" cap="none" dirty="0">
                <a:solidFill>
                  <a:srgbClr val="033C5B"/>
                </a:solidFill>
              </a:rPr>
              <a:t>Αναποδογυρισμένος </a:t>
            </a:r>
            <a:r>
              <a:rPr lang="en-GB" sz="4000" dirty="0">
                <a:solidFill>
                  <a:srgbClr val="033C5B"/>
                </a:solidFill>
              </a:rPr>
              <a:t>τροχός μάθησης (FLW)</a:t>
            </a:r>
            <a:endParaRPr sz="4000" i="0" u="none" strike="noStrike" cap="none" dirty="0">
              <a:solidFill>
                <a:srgbClr val="033C5B"/>
              </a:solidFill>
              <a:sym typeface="Arial"/>
            </a:endParaRPr>
          </a:p>
        </p:txBody>
      </p:sp>
      <p:sp>
        <p:nvSpPr>
          <p:cNvPr id="639" name="Google Shape;639;p32">
            <a:extLst>
              <a:ext uri="{FF2B5EF4-FFF2-40B4-BE49-F238E27FC236}">
                <a16:creationId xmlns:a16="http://schemas.microsoft.com/office/drawing/2014/main" id="{A41E3AE2-F734-EEC9-8879-3C0593C8CBC6}"/>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10" name="Diagram 9">
            <a:extLst>
              <a:ext uri="{FF2B5EF4-FFF2-40B4-BE49-F238E27FC236}">
                <a16:creationId xmlns:a16="http://schemas.microsoft.com/office/drawing/2014/main" id="{476F4684-D9FC-3FEA-DAD0-75134D9EFADD}"/>
              </a:ext>
            </a:extLst>
          </p:cNvPr>
          <p:cNvGraphicFramePr/>
          <p:nvPr>
            <p:extLst>
              <p:ext uri="{D42A27DB-BD31-4B8C-83A1-F6EECF244321}">
                <p14:modId xmlns:p14="http://schemas.microsoft.com/office/powerpoint/2010/main" val="1323332649"/>
              </p:ext>
            </p:extLst>
          </p:nvPr>
        </p:nvGraphicFramePr>
        <p:xfrm>
          <a:off x="851023" y="2718700"/>
          <a:ext cx="7874328" cy="6085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reeform 11">
            <a:extLst>
              <a:ext uri="{FF2B5EF4-FFF2-40B4-BE49-F238E27FC236}">
                <a16:creationId xmlns:a16="http://schemas.microsoft.com/office/drawing/2014/main" id="{104722C9-70EE-0CF3-4CF4-5B54591323E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9"/>
            <a:stretch>
              <a:fillRect/>
            </a:stretch>
          </a:blipFill>
        </p:spPr>
        <p:txBody>
          <a:bodyPr/>
          <a:lstStyle/>
          <a:p>
            <a:endParaRPr lang="en-BE"/>
          </a:p>
        </p:txBody>
      </p:sp>
      <p:sp>
        <p:nvSpPr>
          <p:cNvPr id="3" name="Freeform 12">
            <a:extLst>
              <a:ext uri="{FF2B5EF4-FFF2-40B4-BE49-F238E27FC236}">
                <a16:creationId xmlns:a16="http://schemas.microsoft.com/office/drawing/2014/main" id="{A8C6FF95-DACF-51F0-5559-13BFD1D20C9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0"/>
            <a:stretch>
              <a:fillRect/>
            </a:stretch>
          </a:blipFill>
        </p:spPr>
        <p:txBody>
          <a:bodyPr/>
          <a:lstStyle/>
          <a:p>
            <a:endParaRPr lang="en-BE"/>
          </a:p>
        </p:txBody>
      </p:sp>
      <p:pic>
        <p:nvPicPr>
          <p:cNvPr id="5" name="Picture 4">
            <a:extLst>
              <a:ext uri="{FF2B5EF4-FFF2-40B4-BE49-F238E27FC236}">
                <a16:creationId xmlns:a16="http://schemas.microsoft.com/office/drawing/2014/main" id="{8CDAAB3E-660F-38EA-F2B4-D0104AE1A9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diagram of a diagram&#10;&#10;Description automatically generated">
            <a:extLst>
              <a:ext uri="{FF2B5EF4-FFF2-40B4-BE49-F238E27FC236}">
                <a16:creationId xmlns:a16="http://schemas.microsoft.com/office/drawing/2014/main" id="{5149BB3E-5404-71F8-C46E-F48FEA9CB37A}"/>
              </a:ext>
            </a:extLst>
          </p:cNvPr>
          <p:cNvPicPr>
            <a:picLocks noChangeAspect="1"/>
          </p:cNvPicPr>
          <p:nvPr/>
        </p:nvPicPr>
        <p:blipFill>
          <a:blip r:embed="rId12"/>
          <a:stretch>
            <a:fillRect/>
          </a:stretch>
        </p:blipFill>
        <p:spPr>
          <a:xfrm>
            <a:off x="10425751" y="2573217"/>
            <a:ext cx="5429285" cy="54292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1F111D74-7433-2A97-FD3E-09C03B7FE496}"/>
              </a:ext>
            </a:extLst>
          </p:cNvPr>
          <p:cNvSpPr txBox="1"/>
          <p:nvPr/>
        </p:nvSpPr>
        <p:spPr>
          <a:xfrm>
            <a:off x="9911557" y="8012099"/>
            <a:ext cx="7452789" cy="769441"/>
          </a:xfrm>
          <a:prstGeom prst="rect">
            <a:avLst/>
          </a:prstGeom>
          <a:noFill/>
        </p:spPr>
        <p:txBody>
          <a:bodyPr wrap="square">
            <a:spAutoFit/>
          </a:bodyPr>
          <a:lstStyle/>
          <a:p>
            <a:r>
              <a:rPr lang="en-GB" sz="1100" i="1" dirty="0"/>
              <a:t>Πηγή: Flipped learning wheel (FLW): ένα πλαίσιο και ένας σχεδιασμός διαδικασίας για flipped L2 μαθήματα γραφής. Απρίλιος 2020. Διαθέσιμο εδώ: </a:t>
            </a:r>
            <a:r>
              <a:rPr lang="en-BE" sz="1100" i="1" dirty="0">
                <a:hlinkClick r:id="rId13"/>
              </a:rPr>
              <a:t>https:</a:t>
            </a:r>
            <a:r>
              <a:rPr lang="en-GB" sz="1100" i="1" dirty="0"/>
              <a:t>//www.researchgate.net/publication/340416063_Flipped_learning_wheel_FLW_a_framework_and_process_design_for_flipped_L2_writing_classes </a:t>
            </a:r>
            <a:endParaRPr lang="en-BE" sz="1100" i="1" dirty="0"/>
          </a:p>
        </p:txBody>
      </p:sp>
      <p:sp>
        <p:nvSpPr>
          <p:cNvPr id="6" name="TextBox 13">
            <a:extLst>
              <a:ext uri="{FF2B5EF4-FFF2-40B4-BE49-F238E27FC236}">
                <a16:creationId xmlns:a16="http://schemas.microsoft.com/office/drawing/2014/main" id="{61FC7198-BC9F-CA9A-5249-D61EDCC466D8}"/>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19807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ED37AE3A-23E3-A5CE-4D4C-762BCC2D3E97}"/>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78E494B5-EFF4-929D-630E-8AD795FD310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42ED48D3-9CCB-D73B-DD0F-7D6F65A493D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96A33E94-A590-0310-97AB-87B47313485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4474E015-878B-8722-45B1-7587076FD39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1143D78F-E474-6627-1A43-8040E60B521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5D93FE96-A5A1-0FE8-B1FB-064E6CD5FCA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8847DAA6-31E7-692C-C46A-6978AF7288A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75D2DA37-7736-0DB8-C95B-9415DE29CF58}"/>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Συμβουλές για επιτυχή εφαρμογή</a:t>
            </a:r>
            <a:endParaRPr sz="5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4E51B21-6752-87DD-6ABE-B368CFF63F6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37B2753-FD21-F322-BB9A-B2C9E4920CB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BC93C74-F7B0-A547-7B88-9A5E6E3EC8D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BBF53021-5805-288F-7DAC-34D5CD474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9E96E197-A895-542C-3457-DB7C91E22280}"/>
              </a:ext>
            </a:extLst>
          </p:cNvPr>
          <p:cNvGraphicFramePr/>
          <p:nvPr>
            <p:extLst>
              <p:ext uri="{D42A27DB-BD31-4B8C-83A1-F6EECF244321}">
                <p14:modId xmlns:p14="http://schemas.microsoft.com/office/powerpoint/2010/main" val="2823780202"/>
              </p:ext>
            </p:extLst>
          </p:nvPr>
        </p:nvGraphicFramePr>
        <p:xfrm>
          <a:off x="818920" y="3061699"/>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13">
            <a:extLst>
              <a:ext uri="{FF2B5EF4-FFF2-40B4-BE49-F238E27FC236}">
                <a16:creationId xmlns:a16="http://schemas.microsoft.com/office/drawing/2014/main" id="{586390AE-4C63-4B35-CB21-209BD09D7FE9}"/>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6509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Δραστηριότητα αναστοχασμού</a:t>
            </a:r>
          </a:p>
        </p:txBody>
      </p:sp>
      <p:sp>
        <p:nvSpPr>
          <p:cNvPr id="11" name="TextBox 11"/>
          <p:cNvSpPr txBox="1"/>
          <p:nvPr/>
        </p:nvSpPr>
        <p:spPr>
          <a:xfrm>
            <a:off x="3058697" y="2006533"/>
            <a:ext cx="11844880" cy="5078313"/>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Επανεξετάστε τα στοιχεία του τροχού της ανεστραμμένης μάθησης (π.χ. ανατροφοδότηση, συνεργασία, εμπλοκή, προσβασιμότητα).Επιλέξτε δύο στοιχεία που πιστεύετε ότι είναι τα πιο κρίσιμα για την αποτελεσματική ανεστραμμένη μάθηση στο δικό σας πλαίσιο.</a:t>
            </a:r>
            <a:r>
              <a:rPr lang="el-GR" sz="2599" dirty="0">
                <a:solidFill>
                  <a:srgbClr val="121212"/>
                </a:solidFill>
                <a:latin typeface="HK Grotesk Light"/>
              </a:rPr>
              <a:t> </a:t>
            </a:r>
            <a:r>
              <a:rPr lang="en-GB" sz="2599" dirty="0" err="1">
                <a:solidFill>
                  <a:srgbClr val="121212"/>
                </a:solidFill>
                <a:latin typeface="HK Grotesk Light"/>
              </a:rPr>
              <a:t>Γράψτε</a:t>
            </a:r>
            <a:r>
              <a:rPr lang="en-GB" sz="2599" dirty="0">
                <a:solidFill>
                  <a:srgbClr val="121212"/>
                </a:solidFill>
                <a:latin typeface="HK Grotesk Light"/>
              </a:rPr>
              <a:t> τα και εξηγήστε εν συντομία γιατί τα επιλέξατε. </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Πώς μπορείτε να εφαρμόσετε τα στοιχεία που επιλέξατε στο δικό σας περιβάλλο</a:t>
            </a:r>
            <a:r>
              <a:rPr lang="el-GR" sz="2599" dirty="0">
                <a:solidFill>
                  <a:srgbClr val="121212"/>
                </a:solidFill>
                <a:latin typeface="HK Grotesk Light"/>
              </a:rPr>
              <a:t>ν</a:t>
            </a:r>
            <a:r>
              <a:rPr lang="en-GB" sz="2599" dirty="0">
                <a:solidFill>
                  <a:srgbClr val="121212"/>
                </a:solidFill>
                <a:latin typeface="HK Grotesk Light"/>
              </a:rPr>
              <a:t> διδασκαλίας ή μάθησης; Σκεφτείτε συγκεκριμένα παραδείγματα στα οποία θα μπορούσατε να ενσωματώσετε την τεχνολογία, να ενισχύσετε τη δέσμευση των μαθητών ή να προωθήσετε τη συνεργασία στην ανεστραμμένη τάξη σας.</a:t>
            </a:r>
          </a:p>
          <a:p>
            <a:pPr>
              <a:lnSpc>
                <a:spcPts val="3639"/>
              </a:lnSpc>
              <a:spcBef>
                <a:spcPct val="0"/>
              </a:spcBef>
            </a:pPr>
            <a:endParaRPr lang="en-GB" sz="2599"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13">
            <a:extLst>
              <a:ext uri="{FF2B5EF4-FFF2-40B4-BE49-F238E27FC236}">
                <a16:creationId xmlns:a16="http://schemas.microsoft.com/office/drawing/2014/main" id="{70B22C66-E44C-FC6B-B154-DE950B48A5AA}"/>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Πρόσθετοι πόροι</a:t>
            </a:r>
          </a:p>
        </p:txBody>
      </p:sp>
      <p:sp>
        <p:nvSpPr>
          <p:cNvPr id="3" name="TextBox 3"/>
          <p:cNvSpPr txBox="1"/>
          <p:nvPr/>
        </p:nvSpPr>
        <p:spPr>
          <a:xfrm>
            <a:off x="1561782" y="2256647"/>
            <a:ext cx="12001818" cy="3862404"/>
          </a:xfrm>
          <a:prstGeom prst="rect">
            <a:avLst/>
          </a:prstGeom>
        </p:spPr>
        <p:txBody>
          <a:bodyPr wrap="square" lIns="0" tIns="0" rIns="0" bIns="0" rtlCol="0" anchor="t">
            <a:spAutoFit/>
          </a:bodyPr>
          <a:lstStyle/>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rPr>
              <a:t>The Flipped Classroom, </a:t>
            </a:r>
            <a:r>
              <a:rPr lang="en-GB" sz="1800" dirty="0" err="1">
                <a:latin typeface="Calibri" panose="020F0502020204030204" pitchFamily="34" charset="0"/>
                <a:ea typeface="Calibri" panose="020F0502020204030204" pitchFamily="34" charset="0"/>
              </a:rPr>
              <a:t>Center</a:t>
            </a:r>
            <a:r>
              <a:rPr lang="en-GB" sz="1800" dirty="0">
                <a:latin typeface="Calibri" panose="020F0502020204030204" pitchFamily="34" charset="0"/>
                <a:ea typeface="Calibri" panose="020F0502020204030204" pitchFamily="34" charset="0"/>
              </a:rPr>
              <a:t> for Teaching Excellence , UTRGV </a:t>
            </a:r>
            <a:r>
              <a:rPr lang="en-GB" sz="1800" u="sng" dirty="0">
                <a:solidFill>
                  <a:srgbClr val="0000FF"/>
                </a:solidFill>
                <a:latin typeface="Calibri" panose="020F0502020204030204" pitchFamily="34" charset="0"/>
                <a:ea typeface="Times New Roman" panose="02020603050405020304" pitchFamily="18" charset="0"/>
                <a:hlinkClick r:id="rId2"/>
              </a:rPr>
              <a:t>https://www.utrgv.edu/cte/resources-new/course-design/flipped-classrooms/index.htm</a:t>
            </a:r>
            <a:r>
              <a:rPr lang="en-GB" sz="1800" dirty="0">
                <a:latin typeface="Calibri" panose="020F0502020204030204" pitchFamily="34" charset="0"/>
                <a:ea typeface="Times New Roman" panose="02020603050405020304" pitchFamily="18"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https://elearningindustry.com/flipped-classroom-new-generation-classroom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rPr>
              <a:t>7 Things You Should Know About Flipped Classrooms, Boise State University </a:t>
            </a:r>
            <a:r>
              <a:rPr lang="en-GB" sz="1800" u="sng" dirty="0">
                <a:solidFill>
                  <a:srgbClr val="0000FF"/>
                </a:solidFill>
                <a:latin typeface="Calibri" panose="020F0502020204030204" pitchFamily="34" charset="0"/>
                <a:ea typeface="Calibri" panose="020F0502020204030204" pitchFamily="34" charset="0"/>
                <a:hlinkClick r:id="rId3"/>
              </a:rPr>
              <a:t>https://www.boisestate.edu/ctl-flipping/publications/7-know/</a:t>
            </a:r>
            <a:r>
              <a:rPr lang="en-GB" sz="1800" dirty="0">
                <a:latin typeface="Calibri" panose="020F0502020204030204" pitchFamily="34" charset="0"/>
                <a:ea typeface="Calibri" panose="020F0502020204030204" pitchFamily="34"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rPr>
              <a:t>Flipped Classroom: The New Generation Of Classroom, eLearning Industry </a:t>
            </a:r>
            <a:r>
              <a:rPr lang="en-GB" sz="1800" u="sng" dirty="0">
                <a:solidFill>
                  <a:srgbClr val="0000FF"/>
                </a:solidFill>
                <a:latin typeface="Calibri" panose="020F0502020204030204" pitchFamily="34" charset="0"/>
                <a:ea typeface="Calibri" panose="020F0502020204030204" pitchFamily="34" charset="0"/>
                <a:hlinkClick r:id="rId4"/>
              </a:rPr>
              <a:t>https://elearningindustry.com/flipped-classroom-new-generation-classroom</a:t>
            </a:r>
            <a:r>
              <a:rPr lang="en-GB" sz="1800" dirty="0">
                <a:latin typeface="Calibri" panose="020F0502020204030204" pitchFamily="34" charset="0"/>
                <a:ea typeface="Calibri" panose="020F0502020204030204" pitchFamily="34"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rPr>
              <a:t>7 Steps To A Flipped Classroom, By </a:t>
            </a:r>
            <a:r>
              <a:rPr lang="en-GB" sz="1800" dirty="0" err="1">
                <a:latin typeface="Calibri" panose="020F0502020204030204" pitchFamily="34" charset="0"/>
                <a:ea typeface="Calibri" panose="020F0502020204030204" pitchFamily="34" charset="0"/>
              </a:rPr>
              <a:t>TeachThought</a:t>
            </a:r>
            <a:r>
              <a:rPr lang="en-GB" sz="1800" dirty="0">
                <a:latin typeface="Calibri" panose="020F0502020204030204" pitchFamily="34" charset="0"/>
                <a:ea typeface="Calibri" panose="020F0502020204030204" pitchFamily="34" charset="0"/>
              </a:rPr>
              <a:t> Staff / March 20, 2013 / Learning / Blended Learning, Essential, Experienced Teacher </a:t>
            </a:r>
            <a:r>
              <a:rPr lang="en-GB" sz="1800" u="sng" dirty="0">
                <a:solidFill>
                  <a:srgbClr val="0000FF"/>
                </a:solidFill>
                <a:latin typeface="Calibri" panose="020F0502020204030204" pitchFamily="34" charset="0"/>
                <a:ea typeface="Calibri" panose="020F0502020204030204" pitchFamily="34" charset="0"/>
                <a:hlinkClick r:id="rId5"/>
              </a:rPr>
              <a:t>https://www.teachthought.com/learning/a-flipped-classroom/</a:t>
            </a:r>
            <a:r>
              <a:rPr lang="en-GB" sz="1800" dirty="0">
                <a:latin typeface="Calibri" panose="020F0502020204030204" pitchFamily="34" charset="0"/>
                <a:ea typeface="Calibri" panose="020F0502020204030204" pitchFamily="34"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rPr>
              <a:t>Flipped learning </a:t>
            </a:r>
            <a:r>
              <a:rPr lang="en-GB" sz="1800" u="sng" dirty="0">
                <a:solidFill>
                  <a:srgbClr val="0000FF"/>
                </a:solidFill>
                <a:latin typeface="Calibri" panose="020F0502020204030204" pitchFamily="34" charset="0"/>
                <a:ea typeface="Calibri" panose="020F0502020204030204" pitchFamily="34" charset="0"/>
                <a:hlinkClick r:id="rId6"/>
              </a:rPr>
              <a:t>https://elearning.tki.org.nz/Teaching/Future-focused-learning/Flipped-learning</a:t>
            </a:r>
            <a:r>
              <a:rPr lang="en-GB" sz="1800" dirty="0">
                <a:latin typeface="Calibri" panose="020F0502020204030204" pitchFamily="34" charset="0"/>
                <a:ea typeface="Calibri" panose="020F0502020204030204" pitchFamily="34"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a:latin typeface="Calibri" panose="020F0502020204030204" pitchFamily="34" charset="0"/>
                <a:ea typeface="Calibri" panose="020F0502020204030204" pitchFamily="34" charset="0"/>
              </a:rPr>
              <a:t>The advantages of a flipped classroom, WINJIGO </a:t>
            </a:r>
            <a:r>
              <a:rPr lang="en-GB" sz="1800" u="sng">
                <a:solidFill>
                  <a:srgbClr val="0000FF"/>
                </a:solidFill>
                <a:latin typeface="Calibri" panose="020F0502020204030204" pitchFamily="34" charset="0"/>
                <a:ea typeface="Calibri" panose="020F0502020204030204" pitchFamily="34" charset="0"/>
                <a:hlinkClick r:id="rId7"/>
              </a:rPr>
              <a:t>https://www.winjigo.com/the-advantages-of-a-flipped-classroom/</a:t>
            </a:r>
            <a:r>
              <a:rPr lang="en-GB" sz="1800">
                <a:latin typeface="Calibri" panose="020F0502020204030204" pitchFamily="34" charset="0"/>
                <a:ea typeface="Calibri" panose="020F0502020204030204" pitchFamily="34" charset="0"/>
              </a:rPr>
              <a:t> </a:t>
            </a:r>
            <a:endParaRPr lang="en-BE" sz="1800" dirty="0">
              <a:latin typeface="Calibri" panose="020F0502020204030204" pitchFamily="34" charset="0"/>
              <a:ea typeface="Calibri" panose="020F0502020204030204" pitchFamily="3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7" name="TextBox 13">
            <a:extLst>
              <a:ext uri="{FF2B5EF4-FFF2-40B4-BE49-F238E27FC236}">
                <a16:creationId xmlns:a16="http://schemas.microsoft.com/office/drawing/2014/main" id="{DF40A3B1-2547-7D8B-97F1-6FCBB0601C10}"/>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9"/>
        <p:cNvGrpSpPr/>
        <p:nvPr/>
      </p:nvGrpSpPr>
      <p:grpSpPr>
        <a:xfrm>
          <a:off x="0" y="0"/>
          <a:ext cx="0" cy="0"/>
          <a:chOff x="0" y="0"/>
          <a:chExt cx="0" cy="0"/>
        </a:xfrm>
      </p:grpSpPr>
      <p:sp>
        <p:nvSpPr>
          <p:cNvPr id="510" name="Google Shape;510;p25"/>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en-GB" sz="6999" b="1" i="0" u="none" strike="noStrike" cap="none" dirty="0">
                <a:solidFill>
                  <a:srgbClr val="033C5B"/>
                </a:solidFill>
                <a:latin typeface="Arial"/>
                <a:ea typeface="Arial"/>
                <a:cs typeface="Arial"/>
                <a:sym typeface="Arial"/>
              </a:rPr>
              <a:t>Μαθησιακοί στόχοι</a:t>
            </a:r>
            <a:endParaRPr b="1" dirty="0"/>
          </a:p>
        </p:txBody>
      </p:sp>
      <p:sp>
        <p:nvSpPr>
          <p:cNvPr id="511" name="Google Shape;511;p25"/>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2" name="Google Shape;512;p25"/>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3" name="Google Shape;513;p25"/>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4" name="Google Shape;514;p25"/>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25"/>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6" name="Google Shape;516;p25"/>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7" name="Google Shape;517;p25"/>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8" name="Google Shape;518;p25"/>
          <p:cNvSpPr txBox="1"/>
          <p:nvPr/>
        </p:nvSpPr>
        <p:spPr>
          <a:xfrm>
            <a:off x="791999" y="3455999"/>
            <a:ext cx="7668000" cy="4043327"/>
          </a:xfrm>
          <a:prstGeom prst="rect">
            <a:avLst/>
          </a:prstGeom>
          <a:noFill/>
          <a:ln>
            <a:noFill/>
          </a:ln>
        </p:spPr>
        <p:txBody>
          <a:bodyPr spcFirstLastPara="1" wrap="square" lIns="0" tIns="0" rIns="0" bIns="0" anchor="t" anchorCtr="0">
            <a:noAutofit/>
          </a:bodyPr>
          <a:lstStyle/>
          <a:p>
            <a:pPr marL="302259" marR="0" lvl="1" algn="l" rtl="0">
              <a:spcBef>
                <a:spcPts val="0"/>
              </a:spcBef>
              <a:spcAft>
                <a:spcPts val="0"/>
              </a:spcAft>
              <a:buClr>
                <a:srgbClr val="121212"/>
              </a:buClr>
              <a:buSzPts val="2400"/>
            </a:pPr>
            <a:r>
              <a:rPr lang="en-GB" sz="2400" b="0" i="0" u="none" strike="noStrike" cap="none" dirty="0">
                <a:solidFill>
                  <a:srgbClr val="121212"/>
                </a:solidFill>
                <a:latin typeface="Arial"/>
                <a:ea typeface="Arial"/>
                <a:cs typeface="Arial"/>
                <a:sym typeface="Arial"/>
              </a:rPr>
              <a:t>Στο τέλος αυτής της ενότητας, οι συμμετέχοντες θα εί</a:t>
            </a:r>
            <a:r>
              <a:rPr lang="el-GR" sz="2400" b="0" i="0" u="none" strike="noStrike" cap="none" dirty="0" err="1">
                <a:solidFill>
                  <a:srgbClr val="121212"/>
                </a:solidFill>
                <a:latin typeface="Arial"/>
                <a:ea typeface="Arial"/>
                <a:cs typeface="Arial"/>
                <a:sym typeface="Arial"/>
              </a:rPr>
              <a:t>στε</a:t>
            </a:r>
            <a:r>
              <a:rPr lang="en-GB" sz="2400" b="0" i="0" u="none" strike="noStrike" cap="none" dirty="0">
                <a:solidFill>
                  <a:srgbClr val="121212"/>
                </a:solidFill>
                <a:latin typeface="Arial"/>
                <a:ea typeface="Arial"/>
                <a:cs typeface="Arial"/>
                <a:sym typeface="Arial"/>
              </a:rPr>
              <a:t> σε θέση να:</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Κατα</a:t>
            </a:r>
            <a:r>
              <a:rPr lang="en-GB" sz="2400" b="0" i="0" u="none" strike="noStrike" cap="none" dirty="0" err="1">
                <a:solidFill>
                  <a:srgbClr val="121212"/>
                </a:solidFill>
                <a:latin typeface="Arial"/>
                <a:ea typeface="Arial"/>
                <a:cs typeface="Arial"/>
                <a:sym typeface="Arial"/>
              </a:rPr>
              <a:t>νοήσ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τα βασικά στοιχεία της προσέγγισης της ανεστραμμένης τάξης.</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err="1">
                <a:solidFill>
                  <a:srgbClr val="121212"/>
                </a:solidFill>
                <a:latin typeface="Arial"/>
                <a:ea typeface="Arial"/>
                <a:cs typeface="Arial"/>
                <a:sym typeface="Arial"/>
              </a:rPr>
              <a:t>Εξερευνήσ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πώς η ανεστραμμένη μάθηση προάγει την εμπλοκή, τη συνεργασία και την ανεξάρτητη μάθηση.</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Μάθετε πώς να σχεδιάζετε και να εφαρμόζετε περιβάλλοντα ανεστραμμένης τάξης στην ΕΕΚ.</a:t>
            </a:r>
            <a:endParaRPr dirty="0"/>
          </a:p>
        </p:txBody>
      </p:sp>
      <p:pic>
        <p:nvPicPr>
          <p:cNvPr id="2" name="Picture 1">
            <a:extLst>
              <a:ext uri="{FF2B5EF4-FFF2-40B4-BE49-F238E27FC236}">
                <a16:creationId xmlns:a16="http://schemas.microsoft.com/office/drawing/2014/main" id="{351A3DDB-6EE8-E0AD-20E2-A2F4CDEA06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078" y="9263660"/>
            <a:ext cx="1047619" cy="3809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p:cNvSpPr txBox="1"/>
          <p:nvPr/>
        </p:nvSpPr>
        <p:spPr>
          <a:xfrm>
            <a:off x="792000" y="1548000"/>
            <a:ext cx="12181388"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Το μοντέλο F-L-I-P </a:t>
            </a:r>
            <a:endParaRPr sz="5400" b="1" dirty="0"/>
          </a:p>
        </p:txBody>
      </p:sp>
      <p:sp>
        <p:nvSpPr>
          <p:cNvPr id="534" name="Google Shape;534;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698106B5-40E9-566A-7203-2DC2E40BA71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EFBDBD7-89DF-9EEB-F442-101BC7F4B6BA}"/>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AFFD92A4-5655-1D72-64A6-B9522A18714F}"/>
              </a:ext>
            </a:extLst>
          </p:cNvPr>
          <p:cNvSpPr txBox="1"/>
          <p:nvPr/>
        </p:nvSpPr>
        <p:spPr>
          <a:xfrm>
            <a:off x="5096895"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6F327627-C641-7C17-AEB7-333F3B9975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 name="Diagram 5">
            <a:extLst>
              <a:ext uri="{FF2B5EF4-FFF2-40B4-BE49-F238E27FC236}">
                <a16:creationId xmlns:a16="http://schemas.microsoft.com/office/drawing/2014/main" id="{CED63145-72E0-82C9-B40C-586CF3D33145}"/>
              </a:ext>
            </a:extLst>
          </p:cNvPr>
          <p:cNvGraphicFramePr/>
          <p:nvPr>
            <p:extLst>
              <p:ext uri="{D42A27DB-BD31-4B8C-83A1-F6EECF244321}">
                <p14:modId xmlns:p14="http://schemas.microsoft.com/office/powerpoint/2010/main" val="2231607317"/>
              </p:ext>
            </p:extLst>
          </p:nvPr>
        </p:nvGraphicFramePr>
        <p:xfrm>
          <a:off x="1501351" y="2577447"/>
          <a:ext cx="14448000" cy="5796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4" name="Google Shape;544;p2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5" name="Google Shape;545;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6" name="Google Shape;546;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7" name="Google Shape;547;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8" name="Google Shape;548;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9" name="Google Shape;549;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0" name="Google Shape;550;p27"/>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F...για ευέλικτο περιβάλλον</a:t>
            </a:r>
            <a:endParaRPr sz="5400" b="1" dirty="0"/>
          </a:p>
        </p:txBody>
      </p:sp>
      <p:sp>
        <p:nvSpPr>
          <p:cNvPr id="554" name="Google Shape;554;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5" name="Google Shape;555;p27"/>
          <p:cNvSpPr txBox="1"/>
          <p:nvPr/>
        </p:nvSpPr>
        <p:spPr>
          <a:xfrm>
            <a:off x="818920" y="2587635"/>
            <a:ext cx="10317653" cy="389478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000" b="0" i="0" u="none" strike="noStrike" cap="none" dirty="0">
                <a:solidFill>
                  <a:srgbClr val="000000"/>
                </a:solidFill>
                <a:latin typeface="Arial"/>
                <a:ea typeface="Arial"/>
                <a:cs typeface="Arial"/>
                <a:sym typeface="Arial"/>
              </a:rPr>
              <a:t>Ο πρώτος πυλώνας, τονίζει τη σημασία της </a:t>
            </a:r>
            <a:r>
              <a:rPr lang="en-GB" sz="2000" b="1" i="0" u="none" strike="noStrike" cap="none" dirty="0">
                <a:solidFill>
                  <a:srgbClr val="000000"/>
                </a:solidFill>
                <a:latin typeface="Arial"/>
                <a:ea typeface="Arial"/>
                <a:cs typeface="Arial"/>
                <a:sym typeface="Arial"/>
              </a:rPr>
              <a:t>προσαρμοστικότητας </a:t>
            </a:r>
            <a:r>
              <a:rPr lang="en-GB" sz="2000" b="0" i="0" u="none" strike="noStrike" cap="none" dirty="0">
                <a:solidFill>
                  <a:srgbClr val="000000"/>
                </a:solidFill>
                <a:latin typeface="Arial"/>
                <a:ea typeface="Arial"/>
                <a:cs typeface="Arial"/>
                <a:sym typeface="Arial"/>
              </a:rPr>
              <a:t>και της </a:t>
            </a:r>
            <a:r>
              <a:rPr lang="en-GB" sz="2000" b="1" i="0" u="none" strike="noStrike" cap="none" dirty="0">
                <a:solidFill>
                  <a:srgbClr val="000000"/>
                </a:solidFill>
                <a:latin typeface="Arial"/>
                <a:ea typeface="Arial"/>
                <a:cs typeface="Arial"/>
                <a:sym typeface="Arial"/>
              </a:rPr>
              <a:t>ευελιξίας </a:t>
            </a:r>
            <a:r>
              <a:rPr lang="en-GB" sz="2000" b="0" i="0" u="none" strike="noStrike" cap="none" dirty="0">
                <a:solidFill>
                  <a:srgbClr val="000000"/>
                </a:solidFill>
                <a:latin typeface="Arial"/>
                <a:ea typeface="Arial"/>
                <a:cs typeface="Arial"/>
                <a:sym typeface="Arial"/>
              </a:rPr>
              <a:t>στο χώρο της μάθησης. Οι εκπαιδευτικοί πρέπει να δημιουργούν περιβάλλοντα που μπορούν να φιλοξενήσουν ποικίλες μαθησιακές δραστηριότητες, προτιμήσεις και τρόπους. Αυτό μπορεί να περιλαμβάνει την αναδιάταξη της τάξης, την ενσωμάτωση της τεχνολογίας και την παροχή ευκαιριών τόσο για ανεξάρτητη όσο και για συνεργατική εργασία. Με την προώθηση της ευελιξίας, οι εκπαιδευτικοί δίνουν τη δυνατότητα στους μαθητές να αναλάβουν την ευθύνη της μάθησής τους και να προσαρμόσουν τις εμπειρίες τους στις ατομικές τους ανάγκες. </a:t>
            </a:r>
            <a:endParaRPr sz="20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916B3A93-63A7-AB61-BE16-EFDE1D4A38C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40FC7FB7-B75B-BE45-46EF-8A023FF5A58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4A0205A2-C791-7CB5-97BE-393536AD8B53}"/>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ADE19306-1635-9FD3-88BB-4E5C11696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group of people sitting at tables using laptops&#10;&#10;Description automatically generated">
            <a:extLst>
              <a:ext uri="{FF2B5EF4-FFF2-40B4-BE49-F238E27FC236}">
                <a16:creationId xmlns:a16="http://schemas.microsoft.com/office/drawing/2014/main" id="{036A76AB-DAF1-14EA-A99D-1E86C5CB560A}"/>
              </a:ext>
            </a:extLst>
          </p:cNvPr>
          <p:cNvPicPr>
            <a:picLocks noChangeAspect="1"/>
          </p:cNvPicPr>
          <p:nvPr/>
        </p:nvPicPr>
        <p:blipFill>
          <a:blip r:embed="rId7"/>
          <a:srcRect l="5100" r="5810"/>
          <a:stretch/>
        </p:blipFill>
        <p:spPr>
          <a:xfrm>
            <a:off x="11333003" y="2955242"/>
            <a:ext cx="5704738" cy="4012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1" name="Google Shape;561;p2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2" name="Google Shape;562;p2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3" name="Google Shape;563;p2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4" name="Google Shape;564;p2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5" name="Google Shape;565;p2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6" name="Google Shape;566;p2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7" name="Google Shape;567;p28"/>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L...για την κουλτούρα μάθησης</a:t>
            </a:r>
            <a:endParaRPr sz="5400" b="1" dirty="0"/>
          </a:p>
        </p:txBody>
      </p:sp>
      <p:sp>
        <p:nvSpPr>
          <p:cNvPr id="571" name="Google Shape;571;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2" name="Google Shape;572;p28"/>
          <p:cNvSpPr txBox="1"/>
          <p:nvPr/>
        </p:nvSpPr>
        <p:spPr>
          <a:xfrm>
            <a:off x="7983941" y="2142148"/>
            <a:ext cx="8782979"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000" b="0" i="0" u="none" strike="noStrike" cap="none" dirty="0">
                <a:solidFill>
                  <a:srgbClr val="000000"/>
                </a:solidFill>
                <a:latin typeface="Arial"/>
                <a:ea typeface="Arial"/>
                <a:cs typeface="Arial"/>
                <a:sym typeface="Arial"/>
              </a:rPr>
              <a:t>Ο δεύτερος πυλώνας, ενσωματώνει μια θεμελιώδη μετατόπιση από μια </a:t>
            </a:r>
            <a:r>
              <a:rPr lang="en-GB" sz="2000" b="0" i="0" u="none" strike="noStrike" cap="none" dirty="0" err="1">
                <a:solidFill>
                  <a:srgbClr val="000000"/>
                </a:solidFill>
                <a:latin typeface="Arial"/>
                <a:ea typeface="Arial"/>
                <a:cs typeface="Arial"/>
                <a:sym typeface="Arial"/>
              </a:rPr>
              <a:t>δασκαλοκεντρική </a:t>
            </a:r>
            <a:r>
              <a:rPr lang="en-GB" sz="2000" b="0" i="0" u="none" strike="noStrike" cap="none" dirty="0">
                <a:solidFill>
                  <a:srgbClr val="000000"/>
                </a:solidFill>
                <a:latin typeface="Arial"/>
                <a:ea typeface="Arial"/>
                <a:cs typeface="Arial"/>
                <a:sym typeface="Arial"/>
              </a:rPr>
              <a:t>σε μια </a:t>
            </a:r>
            <a:r>
              <a:rPr lang="en-GB" sz="2000" b="1" i="0" u="none" strike="noStrike" cap="none" dirty="0" err="1">
                <a:solidFill>
                  <a:srgbClr val="000000"/>
                </a:solidFill>
                <a:latin typeface="Arial"/>
                <a:ea typeface="Arial"/>
                <a:cs typeface="Arial"/>
                <a:sym typeface="Arial"/>
              </a:rPr>
              <a:t>μαθητοκεντρική </a:t>
            </a:r>
            <a:r>
              <a:rPr lang="en-GB" sz="2000" b="1" i="0" u="none" strike="noStrike" cap="none" dirty="0">
                <a:solidFill>
                  <a:srgbClr val="000000"/>
                </a:solidFill>
                <a:latin typeface="Arial"/>
                <a:ea typeface="Arial"/>
                <a:cs typeface="Arial"/>
                <a:sym typeface="Arial"/>
              </a:rPr>
              <a:t>προσέγγιση</a:t>
            </a:r>
            <a:r>
              <a:rPr lang="en-GB" sz="2000" b="0" i="0" u="none" strike="noStrike" cap="none" dirty="0">
                <a:solidFill>
                  <a:srgbClr val="000000"/>
                </a:solidFill>
                <a:latin typeface="Arial"/>
                <a:ea typeface="Arial"/>
                <a:cs typeface="Arial"/>
                <a:sym typeface="Arial"/>
              </a:rPr>
              <a:t>. Σε μια τάξη με εναλλασσόμενη διδασκαλία, η έμφαση δίνεται </a:t>
            </a:r>
            <a:r>
              <a:rPr lang="en-GB" sz="2000" b="1" i="0" u="none" strike="noStrike" cap="none" dirty="0">
                <a:solidFill>
                  <a:srgbClr val="000000"/>
                </a:solidFill>
                <a:latin typeface="Arial"/>
                <a:ea typeface="Arial"/>
                <a:cs typeface="Arial"/>
                <a:sym typeface="Arial"/>
              </a:rPr>
              <a:t>στην καλλιέργεια </a:t>
            </a:r>
            <a:r>
              <a:rPr lang="en-GB" sz="2000" b="0" i="0" u="none" strike="noStrike" cap="none" dirty="0">
                <a:solidFill>
                  <a:srgbClr val="000000"/>
                </a:solidFill>
                <a:latin typeface="Arial"/>
                <a:ea typeface="Arial"/>
                <a:cs typeface="Arial"/>
                <a:sym typeface="Arial"/>
              </a:rPr>
              <a:t>μιας </a:t>
            </a:r>
            <a:r>
              <a:rPr lang="en-GB" sz="2000" b="1" i="0" u="none" strike="noStrike" cap="none" dirty="0">
                <a:solidFill>
                  <a:srgbClr val="000000"/>
                </a:solidFill>
                <a:latin typeface="Arial"/>
                <a:ea typeface="Arial"/>
                <a:cs typeface="Arial"/>
                <a:sym typeface="Arial"/>
              </a:rPr>
              <a:t>κουλτούρας ενεργού εμπλοκής</a:t>
            </a:r>
            <a:r>
              <a:rPr lang="en-GB" sz="2000" b="0" i="0" u="none" strike="noStrike" cap="none" dirty="0">
                <a:solidFill>
                  <a:srgbClr val="000000"/>
                </a:solidFill>
                <a:latin typeface="Arial"/>
                <a:ea typeface="Arial"/>
                <a:cs typeface="Arial"/>
                <a:sym typeface="Arial"/>
              </a:rPr>
              <a:t>, </a:t>
            </a:r>
            <a:r>
              <a:rPr lang="en-GB" sz="2000" b="1" i="0" u="none" strike="noStrike" cap="none" dirty="0">
                <a:solidFill>
                  <a:srgbClr val="000000"/>
                </a:solidFill>
                <a:latin typeface="Arial"/>
                <a:ea typeface="Arial"/>
                <a:cs typeface="Arial"/>
                <a:sym typeface="Arial"/>
              </a:rPr>
              <a:t>έρευνας </a:t>
            </a:r>
            <a:r>
              <a:rPr lang="en-GB" sz="2000" b="0" i="0" u="none" strike="noStrike" cap="none" dirty="0">
                <a:solidFill>
                  <a:srgbClr val="000000"/>
                </a:solidFill>
                <a:latin typeface="Arial"/>
                <a:ea typeface="Arial"/>
                <a:cs typeface="Arial"/>
                <a:sym typeface="Arial"/>
              </a:rPr>
              <a:t>και </a:t>
            </a:r>
            <a:r>
              <a:rPr lang="en-GB" sz="2000" b="1" i="0" u="none" strike="noStrike" cap="none" dirty="0">
                <a:solidFill>
                  <a:srgbClr val="000000"/>
                </a:solidFill>
                <a:latin typeface="Arial"/>
                <a:ea typeface="Arial"/>
                <a:cs typeface="Arial"/>
                <a:sym typeface="Arial"/>
              </a:rPr>
              <a:t>συνεργασίας</a:t>
            </a:r>
            <a:r>
              <a:rPr lang="en-GB" sz="2000" b="0" i="0" u="none" strike="noStrike" cap="none" dirty="0">
                <a:solidFill>
                  <a:srgbClr val="000000"/>
                </a:solidFill>
                <a:latin typeface="Arial"/>
                <a:ea typeface="Arial"/>
                <a:cs typeface="Arial"/>
                <a:sym typeface="Arial"/>
              </a:rPr>
              <a:t>. Οι μαθητές ενθαρρύνονται να </a:t>
            </a:r>
            <a:r>
              <a:rPr lang="en-GB" sz="2000" b="1" i="0" u="none" strike="noStrike" cap="none" dirty="0">
                <a:solidFill>
                  <a:srgbClr val="000000"/>
                </a:solidFill>
                <a:latin typeface="Arial"/>
                <a:ea typeface="Arial"/>
                <a:cs typeface="Arial"/>
                <a:sym typeface="Arial"/>
              </a:rPr>
              <a:t>εξερευνήσουν θέματα σε μεγαλύτερο βάθος, να συμμετάσχουν σε ουσιαστικές συζητήσεις και να αναλάβουν την ευθύνη της μαθησιακής τους διαδρομής</a:t>
            </a:r>
            <a:r>
              <a:rPr lang="en-GB" sz="2000" b="0" i="0" u="none" strike="noStrike" cap="none" dirty="0">
                <a:solidFill>
                  <a:srgbClr val="000000"/>
                </a:solidFill>
                <a:latin typeface="Arial"/>
                <a:ea typeface="Arial"/>
                <a:cs typeface="Arial"/>
                <a:sym typeface="Arial"/>
              </a:rPr>
              <a:t>. Καλλιεργώντας μια δυναμική και συμμετοχική κουλτούρα μάθησης, οι εκπαιδευτικοί δημιουργούν ευκαιρίες για βαθύτερη κατανόηση, κριτική σκέψη και δημιουργία γνώσης.</a:t>
            </a:r>
            <a:endParaRPr sz="20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A045C673-3AEA-D88E-266F-40FFE9FE1A3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8A7D5804-8B56-2341-77BE-D2D06D1BF6A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AB3A1AB9-9942-68DF-232E-6A21616D66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a:extLst>
              <a:ext uri="{FF2B5EF4-FFF2-40B4-BE49-F238E27FC236}">
                <a16:creationId xmlns:a16="http://schemas.microsoft.com/office/drawing/2014/main" id="{2A87974B-7B1B-A993-5E72-B076F30B8FD1}"/>
              </a:ext>
            </a:extLst>
          </p:cNvPr>
          <p:cNvPicPr>
            <a:picLocks noChangeAspect="1"/>
          </p:cNvPicPr>
          <p:nvPr/>
        </p:nvPicPr>
        <p:blipFill>
          <a:blip r:embed="rId7"/>
          <a:stretch>
            <a:fillRect/>
          </a:stretch>
        </p:blipFill>
        <p:spPr>
          <a:xfrm>
            <a:off x="1415199" y="2653780"/>
            <a:ext cx="5480700" cy="5510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13">
            <a:extLst>
              <a:ext uri="{FF2B5EF4-FFF2-40B4-BE49-F238E27FC236}">
                <a16:creationId xmlns:a16="http://schemas.microsoft.com/office/drawing/2014/main" id="{4B03F678-EF54-14EA-1A17-227AED99419D}"/>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8" name="Google Shape;578;p2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9" name="Google Shape;579;p2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0" name="Google Shape;580;p2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1" name="Google Shape;581;p2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2" name="Google Shape;582;p2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3" name="Google Shape;583;p2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4" name="Google Shape;584;p29"/>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I</a:t>
            </a:r>
            <a:r>
              <a:rPr lang="en-GB" sz="5400" b="1" i="0" u="none" strike="noStrike" cap="none" dirty="0">
                <a:solidFill>
                  <a:srgbClr val="033C5B"/>
                </a:solidFill>
                <a:latin typeface="Arial"/>
                <a:ea typeface="Arial"/>
                <a:cs typeface="Arial"/>
                <a:sym typeface="Arial"/>
              </a:rPr>
              <a:t>...για το σκόπιμο περιεχόμενο</a:t>
            </a:r>
            <a:endParaRPr sz="5400" b="1" dirty="0"/>
          </a:p>
        </p:txBody>
      </p:sp>
      <p:sp>
        <p:nvSpPr>
          <p:cNvPr id="588" name="Google Shape;588;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9" name="Google Shape;589;p29"/>
          <p:cNvSpPr txBox="1"/>
          <p:nvPr/>
        </p:nvSpPr>
        <p:spPr>
          <a:xfrm>
            <a:off x="792000" y="2648228"/>
            <a:ext cx="10412812"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000" b="0" i="0" u="none" strike="noStrike" cap="none" dirty="0">
                <a:solidFill>
                  <a:srgbClr val="000000"/>
                </a:solidFill>
                <a:latin typeface="Arial"/>
                <a:ea typeface="Arial"/>
                <a:cs typeface="Arial"/>
                <a:sym typeface="Arial"/>
              </a:rPr>
              <a:t>Ο τρίτος πυλώνας, υπογραμμίζει τη σημασία του </a:t>
            </a:r>
            <a:r>
              <a:rPr lang="en-GB" sz="2000" b="1" i="0" u="none" strike="noStrike" cap="none" dirty="0">
                <a:solidFill>
                  <a:srgbClr val="000000"/>
                </a:solidFill>
                <a:latin typeface="Arial"/>
                <a:ea typeface="Arial"/>
                <a:cs typeface="Arial"/>
                <a:sym typeface="Arial"/>
              </a:rPr>
              <a:t>μελετημένου </a:t>
            </a:r>
            <a:r>
              <a:rPr lang="en-GB" sz="2000" b="0" i="0" u="none" strike="noStrike" cap="none" dirty="0">
                <a:solidFill>
                  <a:srgbClr val="000000"/>
                </a:solidFill>
                <a:latin typeface="Arial"/>
                <a:ea typeface="Arial"/>
                <a:cs typeface="Arial"/>
                <a:sym typeface="Arial"/>
              </a:rPr>
              <a:t>και </a:t>
            </a:r>
            <a:r>
              <a:rPr lang="en-GB" sz="2000" b="1" i="0" u="none" strike="noStrike" cap="none" dirty="0">
                <a:solidFill>
                  <a:srgbClr val="000000"/>
                </a:solidFill>
                <a:latin typeface="Arial"/>
                <a:ea typeface="Arial"/>
                <a:cs typeface="Arial"/>
                <a:sym typeface="Arial"/>
              </a:rPr>
              <a:t>σκόπιμου σχεδιασμού περιεχομένου</a:t>
            </a:r>
            <a:r>
              <a:rPr lang="en-GB" sz="2000" b="0" i="0" u="none" strike="noStrike" cap="none" dirty="0">
                <a:solidFill>
                  <a:srgbClr val="000000"/>
                </a:solidFill>
                <a:latin typeface="Arial"/>
                <a:ea typeface="Arial"/>
                <a:cs typeface="Arial"/>
                <a:sym typeface="Arial"/>
              </a:rPr>
              <a:t>. Οι εκπαιδευτικοί πρέπει να επιλέγουν και να επιμελούνται προσεκτικά το υλικό που </a:t>
            </a:r>
            <a:r>
              <a:rPr lang="en-GB" sz="2000" b="1" i="0" u="none" strike="noStrike" cap="none" dirty="0">
                <a:solidFill>
                  <a:srgbClr val="000000"/>
                </a:solidFill>
                <a:latin typeface="Arial"/>
                <a:ea typeface="Arial"/>
                <a:cs typeface="Arial"/>
                <a:sym typeface="Arial"/>
              </a:rPr>
              <a:t>ευθυγραμμίζεται με τους μαθησιακούς στόχους, προάγει την εννοιολογική κατανόηση και διευκολύνει τις ουσιαστικές μαθησιακές εμπειρίες</a:t>
            </a:r>
            <a:r>
              <a:rPr lang="en-GB" sz="2000" b="0" i="0" u="none" strike="noStrike" cap="none" dirty="0">
                <a:solidFill>
                  <a:srgbClr val="000000"/>
                </a:solidFill>
                <a:latin typeface="Arial"/>
                <a:ea typeface="Arial"/>
                <a:cs typeface="Arial"/>
                <a:sym typeface="Arial"/>
              </a:rPr>
              <a:t>. Αυτό μπορεί να περιλαμβάνει τη δημιουργία ελκυστικών πολυμεσικών πόρων, την παροχή υποστηρικτικών υλικών και την ενσωμάτωση εφαρμογών του πραγματικού κόσμου. Σχεδιάζοντας σκόπιμο περιεχόμενο, οι εκπαιδευτικοί βελτιστοποιούν την εμπλοκή των μαθητών, την κατανόηση και τη διατήρηση των βασικών εννοιών.</a:t>
            </a:r>
            <a:endParaRPr sz="20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E411D179-5087-C961-30B2-2FABA0F9255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9886E49-8018-4880-379A-00436994D14C}"/>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653B06B7-5BE0-8581-2056-5C6673A53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person and person looking at a computer screen&#10;&#10;Description automatically generated">
            <a:extLst>
              <a:ext uri="{FF2B5EF4-FFF2-40B4-BE49-F238E27FC236}">
                <a16:creationId xmlns:a16="http://schemas.microsoft.com/office/drawing/2014/main" id="{520659C1-CD32-F5BF-9FDA-EF2DF5CAFCE5}"/>
              </a:ext>
            </a:extLst>
          </p:cNvPr>
          <p:cNvPicPr>
            <a:picLocks noChangeAspect="1"/>
          </p:cNvPicPr>
          <p:nvPr/>
        </p:nvPicPr>
        <p:blipFill>
          <a:blip r:embed="rId7"/>
          <a:srcRect l="5020" r="12164"/>
          <a:stretch/>
        </p:blipFill>
        <p:spPr>
          <a:xfrm>
            <a:off x="11204812" y="2927995"/>
            <a:ext cx="6523723" cy="443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13">
            <a:extLst>
              <a:ext uri="{FF2B5EF4-FFF2-40B4-BE49-F238E27FC236}">
                <a16:creationId xmlns:a16="http://schemas.microsoft.com/office/drawing/2014/main" id="{30FA5497-1BC9-7DF5-5268-2623642197F9}"/>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5" name="Google Shape;595;p3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6" name="Google Shape;596;p3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7" name="Google Shape;597;p3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8" name="Google Shape;598;p3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9" name="Google Shape;599;p3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0" name="Google Shape;600;p3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1" name="Google Shape;601;p30"/>
          <p:cNvSpPr txBox="1"/>
          <p:nvPr/>
        </p:nvSpPr>
        <p:spPr>
          <a:xfrm>
            <a:off x="791999" y="1548000"/>
            <a:ext cx="15106761"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P...για επαγγελματίες εκπαιδευτικούς</a:t>
            </a:r>
            <a:endParaRPr sz="5400" b="1" dirty="0"/>
          </a:p>
        </p:txBody>
      </p:sp>
      <p:sp>
        <p:nvSpPr>
          <p:cNvPr id="605" name="Google Shape;605;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6" name="Google Shape;606;p30"/>
          <p:cNvSpPr txBox="1"/>
          <p:nvPr/>
        </p:nvSpPr>
        <p:spPr>
          <a:xfrm>
            <a:off x="5705434" y="2213875"/>
            <a:ext cx="10926348"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000" b="0" i="0" u="none" strike="noStrike" cap="none" dirty="0">
                <a:solidFill>
                  <a:srgbClr val="000000"/>
                </a:solidFill>
                <a:latin typeface="Arial"/>
                <a:ea typeface="Arial"/>
                <a:cs typeface="Arial"/>
                <a:sym typeface="Arial"/>
              </a:rPr>
              <a:t>Ο τέταρτος πυλώνας αναδεικνύει τον κρίσιμο </a:t>
            </a:r>
            <a:r>
              <a:rPr lang="en-GB" sz="2000" b="1" i="0" u="none" strike="noStrike" cap="none" dirty="0">
                <a:solidFill>
                  <a:srgbClr val="000000"/>
                </a:solidFill>
                <a:latin typeface="Arial"/>
                <a:ea typeface="Arial"/>
                <a:cs typeface="Arial"/>
                <a:sym typeface="Arial"/>
              </a:rPr>
              <a:t>ρόλο των εκπαιδευτικών ως διευκολυντών,  και καθοδηγητών στη διαδικασία της μάθησης</a:t>
            </a:r>
            <a:r>
              <a:rPr lang="en-GB" sz="2000" b="0" i="0" u="none" strike="noStrike" cap="none" dirty="0">
                <a:solidFill>
                  <a:srgbClr val="000000"/>
                </a:solidFill>
                <a:latin typeface="Arial"/>
                <a:ea typeface="Arial"/>
                <a:cs typeface="Arial"/>
                <a:sym typeface="Arial"/>
              </a:rPr>
              <a:t>. Σε μια ανεστραμμένη τάξη, οι εκπαιδευτικοί λειτουργούν ως </a:t>
            </a:r>
            <a:r>
              <a:rPr lang="en-GB" sz="2000" b="1" i="0" u="none" strike="noStrike" cap="none" dirty="0">
                <a:solidFill>
                  <a:srgbClr val="000000"/>
                </a:solidFill>
                <a:latin typeface="Arial"/>
                <a:ea typeface="Arial"/>
                <a:cs typeface="Arial"/>
                <a:sym typeface="Arial"/>
              </a:rPr>
              <a:t>εκπαιδευτικοί ηγέτες, παρέχοντας καθοδήγηση, ανατροφοδότηση και υποστήριξη στους μαθητές καθώς περιηγούνται στο μαθησιακό τους ταξίδι</a:t>
            </a:r>
            <a:r>
              <a:rPr lang="en-GB" sz="2000" b="0" i="0" u="none" strike="noStrike" cap="none" dirty="0">
                <a:solidFill>
                  <a:srgbClr val="000000"/>
                </a:solidFill>
                <a:latin typeface="Arial"/>
                <a:ea typeface="Arial"/>
                <a:cs typeface="Arial"/>
                <a:sym typeface="Arial"/>
              </a:rPr>
              <a:t>. Αυτό μπορεί να περιλαμβάνει τη διευκόλυνση συζητήσεων, την παροχή εξατομικευμένης διδασκαλίας και την προώθηση ενός συνεργατικού και υποστηρικτικού μαθησιακού περιβάλλοντος. Με την υιοθέτηση μιας </a:t>
            </a:r>
            <a:r>
              <a:rPr lang="en-GB" sz="2000" b="1" i="0" u="none" strike="noStrike" cap="none" dirty="0">
                <a:solidFill>
                  <a:srgbClr val="000000"/>
                </a:solidFill>
                <a:latin typeface="Arial"/>
                <a:ea typeface="Arial"/>
                <a:cs typeface="Arial"/>
                <a:sym typeface="Arial"/>
              </a:rPr>
              <a:t>νοοτροπίας ανάπτυξης</a:t>
            </a:r>
            <a:r>
              <a:rPr lang="en-GB" sz="2000" b="0" i="0" u="none" strike="noStrike" cap="none" dirty="0">
                <a:solidFill>
                  <a:srgbClr val="000000"/>
                </a:solidFill>
                <a:latin typeface="Arial"/>
                <a:ea typeface="Arial"/>
                <a:cs typeface="Arial"/>
                <a:sym typeface="Arial"/>
              </a:rPr>
              <a:t>, την εμπλοκή σε αναστοχαστική πρακτική και τη συνεχή αναζήτηση ευκαιριών επαγγελματικής ανάπτυξης, οι εκπαιδευτικοί ενισχύουν την αποτελεσματικότητα και τον αντίκτυπό τους στην τάξη με εναλλασσόμενη διδασκαλία.</a:t>
            </a:r>
            <a:endParaRPr sz="20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7BE1EBE7-ADB4-9BEF-61A3-E6F03B4F267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430FAEA9-D1DE-2716-0FA6-0541B3D2457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B0D10604-BB41-6B47-D0B3-8C08736405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group of men working on a piece of wood&#10;&#10;Description automatically generated">
            <a:extLst>
              <a:ext uri="{FF2B5EF4-FFF2-40B4-BE49-F238E27FC236}">
                <a16:creationId xmlns:a16="http://schemas.microsoft.com/office/drawing/2014/main" id="{829D345D-E377-8992-178F-A146B97C401E}"/>
              </a:ext>
            </a:extLst>
          </p:cNvPr>
          <p:cNvPicPr>
            <a:picLocks noChangeAspect="1"/>
          </p:cNvPicPr>
          <p:nvPr/>
        </p:nvPicPr>
        <p:blipFill>
          <a:blip r:embed="rId7"/>
          <a:srcRect l="23184" r="13920"/>
          <a:stretch/>
        </p:blipFill>
        <p:spPr>
          <a:xfrm>
            <a:off x="559140" y="2949771"/>
            <a:ext cx="4910307" cy="4108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13">
            <a:extLst>
              <a:ext uri="{FF2B5EF4-FFF2-40B4-BE49-F238E27FC236}">
                <a16:creationId xmlns:a16="http://schemas.microsoft.com/office/drawing/2014/main" id="{3A20ED88-3AB6-E441-314C-FAD79EB3CD53}"/>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9DE5CF6D-A8A4-DDB1-C72F-66778700988D}"/>
            </a:ext>
          </a:extLst>
        </p:cNvPr>
        <p:cNvGrpSpPr/>
        <p:nvPr/>
      </p:nvGrpSpPr>
      <p:grpSpPr>
        <a:xfrm>
          <a:off x="0" y="0"/>
          <a:ext cx="0" cy="0"/>
          <a:chOff x="0" y="0"/>
          <a:chExt cx="0" cy="0"/>
        </a:xfrm>
      </p:grpSpPr>
      <p:sp>
        <p:nvSpPr>
          <p:cNvPr id="165" name="Google Shape;165;p6">
            <a:extLst>
              <a:ext uri="{FF2B5EF4-FFF2-40B4-BE49-F238E27FC236}">
                <a16:creationId xmlns:a16="http://schemas.microsoft.com/office/drawing/2014/main" id="{8BC49917-B1FB-73A2-EB36-BA6BED302B3A}"/>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45A1417E-510F-637B-BCC6-75BEFC1E755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0E700C40-8C66-066F-DCB1-5076222F2B52}"/>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a:extLst>
              <a:ext uri="{FF2B5EF4-FFF2-40B4-BE49-F238E27FC236}">
                <a16:creationId xmlns:a16="http://schemas.microsoft.com/office/drawing/2014/main" id="{C59C2171-8C5A-83F4-6C2F-FA59F696718D}"/>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a:extLst>
              <a:ext uri="{FF2B5EF4-FFF2-40B4-BE49-F238E27FC236}">
                <a16:creationId xmlns:a16="http://schemas.microsoft.com/office/drawing/2014/main" id="{B501DFCF-424D-6897-FF91-2A3C5974782D}"/>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a:extLst>
              <a:ext uri="{FF2B5EF4-FFF2-40B4-BE49-F238E27FC236}">
                <a16:creationId xmlns:a16="http://schemas.microsoft.com/office/drawing/2014/main" id="{A0C5A0E9-4955-A3E0-C06C-AE9EC1E7FFA4}"/>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a:extLst>
              <a:ext uri="{FF2B5EF4-FFF2-40B4-BE49-F238E27FC236}">
                <a16:creationId xmlns:a16="http://schemas.microsoft.com/office/drawing/2014/main" id="{0B8CF30E-A65C-EF6D-1354-5396D8CD130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a:extLst>
              <a:ext uri="{FF2B5EF4-FFF2-40B4-BE49-F238E27FC236}">
                <a16:creationId xmlns:a16="http://schemas.microsoft.com/office/drawing/2014/main" id="{9B2F98FC-1CFF-C553-F7C0-0549D9D4C892}"/>
              </a:ext>
            </a:extLst>
          </p:cNvPr>
          <p:cNvSpPr txBox="1"/>
          <p:nvPr/>
        </p:nvSpPr>
        <p:spPr>
          <a:xfrm>
            <a:off x="818920" y="1315332"/>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Οι 4 πυλώνες </a:t>
            </a:r>
            <a:r>
              <a:rPr lang="en-GB" sz="5400" b="1" dirty="0" err="1">
                <a:solidFill>
                  <a:srgbClr val="033C5B"/>
                </a:solidFill>
                <a:latin typeface="Arial"/>
                <a:ea typeface="Arial"/>
                <a:cs typeface="Arial"/>
                <a:sym typeface="Arial"/>
              </a:rPr>
              <a:t>του</a:t>
            </a:r>
            <a:r>
              <a:rPr lang="en-GB" sz="5400" b="1" dirty="0">
                <a:solidFill>
                  <a:srgbClr val="033C5B"/>
                </a:solidFill>
                <a:latin typeface="Arial"/>
                <a:ea typeface="Arial"/>
                <a:cs typeface="Arial"/>
                <a:sym typeface="Arial"/>
              </a:rPr>
              <a:t> </a:t>
            </a:r>
            <a:r>
              <a:rPr lang="el-GR" sz="5400" b="1" dirty="0">
                <a:solidFill>
                  <a:srgbClr val="033C5B"/>
                </a:solidFill>
                <a:latin typeface="Arial"/>
                <a:ea typeface="Arial"/>
                <a:cs typeface="Arial"/>
                <a:sym typeface="Arial"/>
              </a:rPr>
              <a:t>ανεστραμμένου μοντέλου</a:t>
            </a:r>
            <a:endParaRPr sz="5400" b="1" dirty="0"/>
          </a:p>
        </p:txBody>
      </p:sp>
      <p:sp>
        <p:nvSpPr>
          <p:cNvPr id="176" name="Google Shape;176;p6">
            <a:extLst>
              <a:ext uri="{FF2B5EF4-FFF2-40B4-BE49-F238E27FC236}">
                <a16:creationId xmlns:a16="http://schemas.microsoft.com/office/drawing/2014/main" id="{B19B0BA5-5DBF-E096-B8A0-F7038B024DE4}"/>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CDF51CE-1315-6A60-A7F8-A5DD929F17A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2B55BEC7-9C0E-DD34-A887-7AC2AA63B66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61623DF4-83FA-0771-FDC0-448632F0A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172;p6">
            <a:extLst>
              <a:ext uri="{FF2B5EF4-FFF2-40B4-BE49-F238E27FC236}">
                <a16:creationId xmlns:a16="http://schemas.microsoft.com/office/drawing/2014/main" id="{2E9750C6-B0E6-7331-39FE-B232093124CF}"/>
              </a:ext>
            </a:extLst>
          </p:cNvPr>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5400" b="1" dirty="0"/>
          </a:p>
        </p:txBody>
      </p:sp>
      <p:graphicFrame>
        <p:nvGraphicFramePr>
          <p:cNvPr id="9" name="Diagram 8">
            <a:extLst>
              <a:ext uri="{FF2B5EF4-FFF2-40B4-BE49-F238E27FC236}">
                <a16:creationId xmlns:a16="http://schemas.microsoft.com/office/drawing/2014/main" id="{67069CBB-4BFC-7A81-415C-F7B7A5DC3A9D}"/>
              </a:ext>
            </a:extLst>
          </p:cNvPr>
          <p:cNvGraphicFramePr/>
          <p:nvPr>
            <p:extLst>
              <p:ext uri="{D42A27DB-BD31-4B8C-83A1-F6EECF244321}">
                <p14:modId xmlns:p14="http://schemas.microsoft.com/office/powerpoint/2010/main" val="3431725366"/>
              </p:ext>
            </p:extLst>
          </p:nvPr>
        </p:nvGraphicFramePr>
        <p:xfrm>
          <a:off x="895511" y="2348315"/>
          <a:ext cx="16069141" cy="6387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13">
            <a:extLst>
              <a:ext uri="{FF2B5EF4-FFF2-40B4-BE49-F238E27FC236}">
                <a16:creationId xmlns:a16="http://schemas.microsoft.com/office/drawing/2014/main" id="{58B0B9A7-9FFB-3F2C-4E05-45C32B1B327B}"/>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02019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630E147D-376D-15AC-DC48-AA85442101BD}"/>
            </a:ext>
          </a:extLst>
        </p:cNvPr>
        <p:cNvGrpSpPr/>
        <p:nvPr/>
      </p:nvGrpSpPr>
      <p:grpSpPr>
        <a:xfrm>
          <a:off x="0" y="0"/>
          <a:ext cx="0" cy="0"/>
          <a:chOff x="0" y="0"/>
          <a:chExt cx="0" cy="0"/>
        </a:xfrm>
      </p:grpSpPr>
      <p:sp>
        <p:nvSpPr>
          <p:cNvPr id="523" name="Google Shape;523;p26">
            <a:extLst>
              <a:ext uri="{FF2B5EF4-FFF2-40B4-BE49-F238E27FC236}">
                <a16:creationId xmlns:a16="http://schemas.microsoft.com/office/drawing/2014/main" id="{991E6141-4249-D565-536A-C409DBF7AD8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a:extLst>
              <a:ext uri="{FF2B5EF4-FFF2-40B4-BE49-F238E27FC236}">
                <a16:creationId xmlns:a16="http://schemas.microsoft.com/office/drawing/2014/main" id="{B7AF86DF-E77B-EB5B-AC61-6E0CB29DBE0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a:extLst>
              <a:ext uri="{FF2B5EF4-FFF2-40B4-BE49-F238E27FC236}">
                <a16:creationId xmlns:a16="http://schemas.microsoft.com/office/drawing/2014/main" id="{7F098F45-86C4-484D-529A-1C52C3B1AD1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a:extLst>
              <a:ext uri="{FF2B5EF4-FFF2-40B4-BE49-F238E27FC236}">
                <a16:creationId xmlns:a16="http://schemas.microsoft.com/office/drawing/2014/main" id="{64BC0E81-2293-0B85-8845-1EF875E5F584}"/>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a:extLst>
              <a:ext uri="{FF2B5EF4-FFF2-40B4-BE49-F238E27FC236}">
                <a16:creationId xmlns:a16="http://schemas.microsoft.com/office/drawing/2014/main" id="{E718DE05-B587-6DE1-B158-B385AFD0C78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a:extLst>
              <a:ext uri="{FF2B5EF4-FFF2-40B4-BE49-F238E27FC236}">
                <a16:creationId xmlns:a16="http://schemas.microsoft.com/office/drawing/2014/main" id="{E236A573-6F65-4132-E9E9-19407033C79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a:extLst>
              <a:ext uri="{FF2B5EF4-FFF2-40B4-BE49-F238E27FC236}">
                <a16:creationId xmlns:a16="http://schemas.microsoft.com/office/drawing/2014/main" id="{3BCF8828-0A19-C4EC-6529-D8615D18E0F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a:extLst>
              <a:ext uri="{FF2B5EF4-FFF2-40B4-BE49-F238E27FC236}">
                <a16:creationId xmlns:a16="http://schemas.microsoft.com/office/drawing/2014/main" id="{7790857A-F53C-74AE-9F5A-CAB7879380D1}"/>
              </a:ext>
            </a:extLst>
          </p:cNvPr>
          <p:cNvSpPr txBox="1"/>
          <p:nvPr/>
        </p:nvSpPr>
        <p:spPr>
          <a:xfrm>
            <a:off x="791999" y="1548000"/>
            <a:ext cx="15157351"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Κύρια χαρακτηριστικά μιας ανεστραμμένης τάξης</a:t>
            </a:r>
            <a:endParaRPr sz="5400" b="1" dirty="0"/>
          </a:p>
        </p:txBody>
      </p:sp>
      <p:sp>
        <p:nvSpPr>
          <p:cNvPr id="534" name="Google Shape;534;p26">
            <a:extLst>
              <a:ext uri="{FF2B5EF4-FFF2-40B4-BE49-F238E27FC236}">
                <a16:creationId xmlns:a16="http://schemas.microsoft.com/office/drawing/2014/main" id="{AFAD42AB-C140-B1C5-6319-278FD8305F0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A6B3880-E6F1-CD8C-8401-CB2E748B14D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1EF7B63C-0626-722F-4CA9-2519545F7B1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5" name="Picture 4">
            <a:extLst>
              <a:ext uri="{FF2B5EF4-FFF2-40B4-BE49-F238E27FC236}">
                <a16:creationId xmlns:a16="http://schemas.microsoft.com/office/drawing/2014/main" id="{C3213911-6F0B-C5D5-27BE-C951CB5AD7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536" name="Google Shape;589;p29">
            <a:extLst>
              <a:ext uri="{FF2B5EF4-FFF2-40B4-BE49-F238E27FC236}">
                <a16:creationId xmlns:a16="http://schemas.microsoft.com/office/drawing/2014/main" id="{337CD21A-D7D4-F73B-4F9B-BDEC07CABB74}"/>
              </a:ext>
            </a:extLst>
          </p:cNvPr>
          <p:cNvGraphicFramePr/>
          <p:nvPr>
            <p:extLst>
              <p:ext uri="{D42A27DB-BD31-4B8C-83A1-F6EECF244321}">
                <p14:modId xmlns:p14="http://schemas.microsoft.com/office/powerpoint/2010/main" val="2697680426"/>
              </p:ext>
            </p:extLst>
          </p:nvPr>
        </p:nvGraphicFramePr>
        <p:xfrm>
          <a:off x="818920" y="2957708"/>
          <a:ext cx="15948000" cy="432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13">
            <a:extLst>
              <a:ext uri="{FF2B5EF4-FFF2-40B4-BE49-F238E27FC236}">
                <a16:creationId xmlns:a16="http://schemas.microsoft.com/office/drawing/2014/main" id="{4A76AEC8-7480-0F6F-01F2-5A0720D65FCC}"/>
              </a:ext>
            </a:extLst>
          </p:cNvPr>
          <p:cNvSpPr txBox="1"/>
          <p:nvPr/>
        </p:nvSpPr>
        <p:spPr>
          <a:xfrm>
            <a:off x="5156771" y="8973990"/>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5694200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2617</Words>
  <Application>Microsoft Office PowerPoint</Application>
  <PresentationFormat>Custom</PresentationFormat>
  <Paragraphs>107</Paragraphs>
  <Slides>18</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vt:lpstr>
      <vt:lpstr>Calibri</vt:lpstr>
      <vt:lpstr>HK Grotesk Bold</vt:lpstr>
      <vt:lpstr>HK Grotesk Light</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keywords>, docId:9EBBC2081932B55BB853ACEB0676CD51</cp:keywords>
  <cp:lastModifiedBy>Sotiria Tsalamani</cp:lastModifiedBy>
  <cp:revision>11</cp:revision>
  <dcterms:created xsi:type="dcterms:W3CDTF">2006-08-16T00:00:00Z</dcterms:created>
  <dcterms:modified xsi:type="dcterms:W3CDTF">2024-11-09T10:03:31Z</dcterms:modified>
</cp:coreProperties>
</file>