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80" r:id="rId6"/>
    <p:sldId id="281" r:id="rId7"/>
    <p:sldId id="282" r:id="rId8"/>
    <p:sldId id="283" r:id="rId9"/>
    <p:sldId id="284" r:id="rId10"/>
    <p:sldId id="285" r:id="rId11"/>
    <p:sldId id="278" r:id="rId12"/>
    <p:sldId id="288" r:id="rId13"/>
    <p:sldId id="294" r:id="rId14"/>
    <p:sldId id="289" r:id="rId15"/>
    <p:sldId id="295" r:id="rId16"/>
    <p:sldId id="286" r:id="rId17"/>
    <p:sldId id="293" r:id="rId18"/>
    <p:sldId id="296" r:id="rId19"/>
    <p:sldId id="291" r:id="rId20"/>
    <p:sldId id="292" r:id="rId21"/>
    <p:sldId id="263" r:id="rId2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gNhczv4caUmhVAiJm0qn8oL7VP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1C0BC-6E59-4D72-9085-AA517279F2CD}" v="17" dt="2024-11-08T19:16:37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5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48" Type="http://customschemas.google.com/relationships/presentationmetadata" Target="metadata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F6AA2-69A7-47E5-8E8F-0EC396C107F7}" type="doc">
      <dgm:prSet loTypeId="urn:microsoft.com/office/officeart/2005/8/layout/chevron2" loCatId="process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BE"/>
        </a:p>
      </dgm:t>
    </dgm:pt>
    <dgm:pt modelId="{46AABA8D-6B41-47D6-8A6A-7A4B186943E1}">
      <dgm:prSet phldrT="[Text]" custT="1"/>
      <dgm:spPr/>
      <dgm:t>
        <a:bodyPr/>
        <a:lstStyle/>
        <a:p>
          <a:r>
            <a:rPr lang="en-GB" sz="4000" dirty="0"/>
            <a:t>F</a:t>
          </a:r>
          <a:endParaRPr lang="en-BE" sz="4000" dirty="0"/>
        </a:p>
      </dgm:t>
    </dgm:pt>
    <dgm:pt modelId="{D4A928D3-9E62-4979-9C40-57CBF238B530}" type="parTrans" cxnId="{38AD2BF3-B981-4A2B-A7A4-1C5A2041537A}">
      <dgm:prSet/>
      <dgm:spPr/>
      <dgm:t>
        <a:bodyPr/>
        <a:lstStyle/>
        <a:p>
          <a:endParaRPr lang="en-BE" sz="1800"/>
        </a:p>
      </dgm:t>
    </dgm:pt>
    <dgm:pt modelId="{015B5218-DBD2-43DC-BD73-5C70D1B70098}" type="sibTrans" cxnId="{38AD2BF3-B981-4A2B-A7A4-1C5A2041537A}">
      <dgm:prSet/>
      <dgm:spPr/>
      <dgm:t>
        <a:bodyPr/>
        <a:lstStyle/>
        <a:p>
          <a:endParaRPr lang="en-BE" sz="1800"/>
        </a:p>
      </dgm:t>
    </dgm:pt>
    <dgm:pt modelId="{30C490FC-4496-48C1-8982-C955ABB1016C}">
      <dgm:prSet phldrT="[Text]" custT="1"/>
      <dgm:spPr/>
      <dgm:t>
        <a:bodyPr/>
        <a:lstStyle/>
        <a:p>
          <a:r>
            <a:rPr lang="en-GB" sz="4000" dirty="0"/>
            <a:t>Entorno flexible</a:t>
          </a:r>
          <a:endParaRPr lang="en-BE" sz="4000" dirty="0"/>
        </a:p>
      </dgm:t>
    </dgm:pt>
    <dgm:pt modelId="{7E45458E-5775-4475-B668-385B590EAB89}" type="parTrans" cxnId="{AE37A37B-C47A-4480-BF4E-2D492C29AC4B}">
      <dgm:prSet/>
      <dgm:spPr/>
      <dgm:t>
        <a:bodyPr/>
        <a:lstStyle/>
        <a:p>
          <a:endParaRPr lang="en-BE" sz="1800"/>
        </a:p>
      </dgm:t>
    </dgm:pt>
    <dgm:pt modelId="{92CF891A-E750-49A0-9423-D48C04E1D375}" type="sibTrans" cxnId="{AE37A37B-C47A-4480-BF4E-2D492C29AC4B}">
      <dgm:prSet/>
      <dgm:spPr/>
      <dgm:t>
        <a:bodyPr/>
        <a:lstStyle/>
        <a:p>
          <a:endParaRPr lang="en-BE" sz="1800"/>
        </a:p>
      </dgm:t>
    </dgm:pt>
    <dgm:pt modelId="{779FE1DD-B508-4025-803A-1972B979B509}">
      <dgm:prSet phldrT="[Text]" custT="1"/>
      <dgm:spPr/>
      <dgm:t>
        <a:bodyPr/>
        <a:lstStyle/>
        <a:p>
          <a:r>
            <a:rPr lang="en-GB" sz="4000" dirty="0"/>
            <a:t>L</a:t>
          </a:r>
          <a:endParaRPr lang="en-BE" sz="4000" dirty="0"/>
        </a:p>
      </dgm:t>
    </dgm:pt>
    <dgm:pt modelId="{D7004B72-4393-4FC5-880E-B2336A951940}" type="parTrans" cxnId="{827B75FC-BCAC-44EB-B8A7-48694EF69BBD}">
      <dgm:prSet/>
      <dgm:spPr/>
      <dgm:t>
        <a:bodyPr/>
        <a:lstStyle/>
        <a:p>
          <a:endParaRPr lang="en-BE" sz="1800"/>
        </a:p>
      </dgm:t>
    </dgm:pt>
    <dgm:pt modelId="{9D8E0DF8-32D2-472D-AB9B-51A1F62FAD2B}" type="sibTrans" cxnId="{827B75FC-BCAC-44EB-B8A7-48694EF69BBD}">
      <dgm:prSet/>
      <dgm:spPr/>
      <dgm:t>
        <a:bodyPr/>
        <a:lstStyle/>
        <a:p>
          <a:endParaRPr lang="en-BE" sz="1800"/>
        </a:p>
      </dgm:t>
    </dgm:pt>
    <dgm:pt modelId="{42521AD2-537E-41A9-A7E6-84C43E4163E7}">
      <dgm:prSet phldrT="[Text]" custT="1"/>
      <dgm:spPr/>
      <dgm:t>
        <a:bodyPr/>
        <a:lstStyle/>
        <a:p>
          <a:r>
            <a:rPr lang="en-GB" sz="4000" dirty="0"/>
            <a:t>Cultura de aprendizaje</a:t>
          </a:r>
          <a:endParaRPr lang="en-BE" sz="4000" dirty="0"/>
        </a:p>
      </dgm:t>
    </dgm:pt>
    <dgm:pt modelId="{A6540EAA-821C-4DC0-9F86-B206915A07CC}" type="parTrans" cxnId="{04253452-1357-4DD3-800E-96FDC3AF817A}">
      <dgm:prSet/>
      <dgm:spPr/>
      <dgm:t>
        <a:bodyPr/>
        <a:lstStyle/>
        <a:p>
          <a:endParaRPr lang="en-BE" sz="1800"/>
        </a:p>
      </dgm:t>
    </dgm:pt>
    <dgm:pt modelId="{32010D35-6532-432C-90B2-F01B10D0F061}" type="sibTrans" cxnId="{04253452-1357-4DD3-800E-96FDC3AF817A}">
      <dgm:prSet/>
      <dgm:spPr/>
      <dgm:t>
        <a:bodyPr/>
        <a:lstStyle/>
        <a:p>
          <a:endParaRPr lang="en-BE" sz="1800"/>
        </a:p>
      </dgm:t>
    </dgm:pt>
    <dgm:pt modelId="{1466416B-F38B-4784-8360-F5028B12B262}">
      <dgm:prSet phldrT="[Text]" custT="1"/>
      <dgm:spPr/>
      <dgm:t>
        <a:bodyPr/>
        <a:lstStyle/>
        <a:p>
          <a:r>
            <a:rPr lang="en-GB" sz="4000" dirty="0"/>
            <a:t>I</a:t>
          </a:r>
          <a:endParaRPr lang="en-BE" sz="4000" dirty="0"/>
        </a:p>
      </dgm:t>
    </dgm:pt>
    <dgm:pt modelId="{D7EBE9BB-1CCA-44A2-8D79-7F06E8684BBE}" type="parTrans" cxnId="{CC64BECE-D85F-4582-88BE-1E3AB776B70F}">
      <dgm:prSet/>
      <dgm:spPr/>
      <dgm:t>
        <a:bodyPr/>
        <a:lstStyle/>
        <a:p>
          <a:endParaRPr lang="en-BE" sz="1800"/>
        </a:p>
      </dgm:t>
    </dgm:pt>
    <dgm:pt modelId="{0E1CBEC3-1176-40AB-9D4B-64B4E13B4BB4}" type="sibTrans" cxnId="{CC64BECE-D85F-4582-88BE-1E3AB776B70F}">
      <dgm:prSet/>
      <dgm:spPr/>
      <dgm:t>
        <a:bodyPr/>
        <a:lstStyle/>
        <a:p>
          <a:endParaRPr lang="en-BE" sz="1800"/>
        </a:p>
      </dgm:t>
    </dgm:pt>
    <dgm:pt modelId="{EE9F4B90-0337-4406-A353-E75E1584F0BC}">
      <dgm:prSet phldrT="[Text]" custT="1"/>
      <dgm:spPr/>
      <dgm:t>
        <a:bodyPr/>
        <a:lstStyle/>
        <a:p>
          <a:r>
            <a:rPr lang="en-GB" sz="4000" dirty="0"/>
            <a:t>Educador profesional</a:t>
          </a:r>
          <a:endParaRPr lang="en-BE" sz="4000" dirty="0"/>
        </a:p>
      </dgm:t>
    </dgm:pt>
    <dgm:pt modelId="{B04D50DE-AEC8-4B4E-86DA-243438654D5C}" type="parTrans" cxnId="{9BE757FD-9744-4E81-A3FF-57F09BCC3CA7}">
      <dgm:prSet/>
      <dgm:spPr/>
      <dgm:t>
        <a:bodyPr/>
        <a:lstStyle/>
        <a:p>
          <a:endParaRPr lang="en-BE" sz="1800"/>
        </a:p>
      </dgm:t>
    </dgm:pt>
    <dgm:pt modelId="{FF5870DA-8930-4378-AB25-9218B7D8B362}" type="sibTrans" cxnId="{9BE757FD-9744-4E81-A3FF-57F09BCC3CA7}">
      <dgm:prSet/>
      <dgm:spPr/>
      <dgm:t>
        <a:bodyPr/>
        <a:lstStyle/>
        <a:p>
          <a:endParaRPr lang="en-BE" sz="1800"/>
        </a:p>
      </dgm:t>
    </dgm:pt>
    <dgm:pt modelId="{E8C657A9-9C9D-484B-A56A-FEA39856E6A5}">
      <dgm:prSet phldrT="[Text]" custT="1"/>
      <dgm:spPr/>
      <dgm:t>
        <a:bodyPr/>
        <a:lstStyle/>
        <a:p>
          <a:r>
            <a:rPr lang="en-GB" sz="4000" dirty="0"/>
            <a:t>P</a:t>
          </a:r>
          <a:endParaRPr lang="en-BE" sz="4000" dirty="0"/>
        </a:p>
      </dgm:t>
    </dgm:pt>
    <dgm:pt modelId="{C6896B5C-0D33-4839-BC84-FBC929292A0F}" type="parTrans" cxnId="{F25BD233-33E5-45BD-9E14-4364DD7AF7C4}">
      <dgm:prSet/>
      <dgm:spPr/>
      <dgm:t>
        <a:bodyPr/>
        <a:lstStyle/>
        <a:p>
          <a:endParaRPr lang="en-BE" sz="1800"/>
        </a:p>
      </dgm:t>
    </dgm:pt>
    <dgm:pt modelId="{A67E76F0-8AC0-46EE-ACBF-CC1A92096C7B}" type="sibTrans" cxnId="{F25BD233-33E5-45BD-9E14-4364DD7AF7C4}">
      <dgm:prSet/>
      <dgm:spPr/>
      <dgm:t>
        <a:bodyPr/>
        <a:lstStyle/>
        <a:p>
          <a:endParaRPr lang="en-BE" sz="1800"/>
        </a:p>
      </dgm:t>
    </dgm:pt>
    <dgm:pt modelId="{E02A559E-A7F3-497C-88DD-019D1E184C41}">
      <dgm:prSet custT="1"/>
      <dgm:spPr/>
      <dgm:t>
        <a:bodyPr/>
        <a:lstStyle/>
        <a:p>
          <a:r>
            <a:rPr lang="en-GB" sz="4000" dirty="0"/>
            <a:t>Contenido intencionado</a:t>
          </a:r>
          <a:endParaRPr lang="en-BE" sz="4000" dirty="0"/>
        </a:p>
      </dgm:t>
    </dgm:pt>
    <dgm:pt modelId="{2A083F4B-913A-42C2-8797-BE3C1D1C125C}" type="parTrans" cxnId="{076CDFD5-AA1C-4EAA-9DF8-F54D6E3E4C99}">
      <dgm:prSet/>
      <dgm:spPr/>
      <dgm:t>
        <a:bodyPr/>
        <a:lstStyle/>
        <a:p>
          <a:endParaRPr lang="en-BE" sz="1800"/>
        </a:p>
      </dgm:t>
    </dgm:pt>
    <dgm:pt modelId="{0037C38B-D4B1-4822-9096-AADA0CAFF1D9}" type="sibTrans" cxnId="{076CDFD5-AA1C-4EAA-9DF8-F54D6E3E4C99}">
      <dgm:prSet/>
      <dgm:spPr/>
      <dgm:t>
        <a:bodyPr/>
        <a:lstStyle/>
        <a:p>
          <a:endParaRPr lang="en-BE" sz="1800"/>
        </a:p>
      </dgm:t>
    </dgm:pt>
    <dgm:pt modelId="{A6B3EA5B-D952-4AAB-ADBE-8CB1A1AF6E40}" type="pres">
      <dgm:prSet presAssocID="{105F6AA2-69A7-47E5-8E8F-0EC396C107F7}" presName="linearFlow" presStyleCnt="0">
        <dgm:presLayoutVars>
          <dgm:dir/>
          <dgm:animLvl val="lvl"/>
          <dgm:resizeHandles val="exact"/>
        </dgm:presLayoutVars>
      </dgm:prSet>
      <dgm:spPr/>
    </dgm:pt>
    <dgm:pt modelId="{EA3F439E-BEAE-4A8C-A7FF-36884B8AE110}" type="pres">
      <dgm:prSet presAssocID="{46AABA8D-6B41-47D6-8A6A-7A4B186943E1}" presName="composite" presStyleCnt="0"/>
      <dgm:spPr/>
    </dgm:pt>
    <dgm:pt modelId="{5667EFFE-C5C8-4EFA-B540-2DA773F019EC}" type="pres">
      <dgm:prSet presAssocID="{46AABA8D-6B41-47D6-8A6A-7A4B186943E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711FE99-5ED6-4463-8742-3A164A828F57}" type="pres">
      <dgm:prSet presAssocID="{46AABA8D-6B41-47D6-8A6A-7A4B186943E1}" presName="descendantText" presStyleLbl="alignAcc1" presStyleIdx="0" presStyleCnt="4">
        <dgm:presLayoutVars>
          <dgm:bulletEnabled val="1"/>
        </dgm:presLayoutVars>
      </dgm:prSet>
      <dgm:spPr/>
    </dgm:pt>
    <dgm:pt modelId="{76925951-E42A-4A01-A702-2F230A0E0744}" type="pres">
      <dgm:prSet presAssocID="{015B5218-DBD2-43DC-BD73-5C70D1B70098}" presName="sp" presStyleCnt="0"/>
      <dgm:spPr/>
    </dgm:pt>
    <dgm:pt modelId="{C2695E4E-D11C-49CA-B322-1F252065CAAE}" type="pres">
      <dgm:prSet presAssocID="{779FE1DD-B508-4025-803A-1972B979B509}" presName="composite" presStyleCnt="0"/>
      <dgm:spPr/>
    </dgm:pt>
    <dgm:pt modelId="{F389B3B7-AF8F-4AFB-80BD-E402045DF719}" type="pres">
      <dgm:prSet presAssocID="{779FE1DD-B508-4025-803A-1972B979B509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43D9294-817B-4F41-A962-26A786B33DE6}" type="pres">
      <dgm:prSet presAssocID="{779FE1DD-B508-4025-803A-1972B979B509}" presName="descendantText" presStyleLbl="alignAcc1" presStyleIdx="1" presStyleCnt="4">
        <dgm:presLayoutVars>
          <dgm:bulletEnabled val="1"/>
        </dgm:presLayoutVars>
      </dgm:prSet>
      <dgm:spPr/>
    </dgm:pt>
    <dgm:pt modelId="{8E17B6F0-4691-408E-BD38-C0199E724B96}" type="pres">
      <dgm:prSet presAssocID="{9D8E0DF8-32D2-472D-AB9B-51A1F62FAD2B}" presName="sp" presStyleCnt="0"/>
      <dgm:spPr/>
    </dgm:pt>
    <dgm:pt modelId="{934FB425-83E2-4271-AF75-88BC07F3ECD5}" type="pres">
      <dgm:prSet presAssocID="{1466416B-F38B-4784-8360-F5028B12B262}" presName="composite" presStyleCnt="0"/>
      <dgm:spPr/>
    </dgm:pt>
    <dgm:pt modelId="{CF0EF838-F237-428E-ACE2-8ABB2598B189}" type="pres">
      <dgm:prSet presAssocID="{1466416B-F38B-4784-8360-F5028B12B26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4C7222A-10C5-4B28-96FA-9220B86410A2}" type="pres">
      <dgm:prSet presAssocID="{1466416B-F38B-4784-8360-F5028B12B262}" presName="descendantText" presStyleLbl="alignAcc1" presStyleIdx="2" presStyleCnt="4">
        <dgm:presLayoutVars>
          <dgm:bulletEnabled val="1"/>
        </dgm:presLayoutVars>
      </dgm:prSet>
      <dgm:spPr/>
    </dgm:pt>
    <dgm:pt modelId="{E5910D66-E72D-414C-A325-EA4718DE6139}" type="pres">
      <dgm:prSet presAssocID="{0E1CBEC3-1176-40AB-9D4B-64B4E13B4BB4}" presName="sp" presStyleCnt="0"/>
      <dgm:spPr/>
    </dgm:pt>
    <dgm:pt modelId="{92F5810F-E864-47BF-82DC-B1DEC0544551}" type="pres">
      <dgm:prSet presAssocID="{E8C657A9-9C9D-484B-A56A-FEA39856E6A5}" presName="composite" presStyleCnt="0"/>
      <dgm:spPr/>
    </dgm:pt>
    <dgm:pt modelId="{E80AD62A-D9D3-483B-AF02-5106F105FA33}" type="pres">
      <dgm:prSet presAssocID="{E8C657A9-9C9D-484B-A56A-FEA39856E6A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9E16602-3CD6-45FB-B291-273EDD929EC7}" type="pres">
      <dgm:prSet presAssocID="{E8C657A9-9C9D-484B-A56A-FEA39856E6A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6FECD106-09EB-4E65-B82F-D1EE4A2ABD1A}" type="presOf" srcId="{105F6AA2-69A7-47E5-8E8F-0EC396C107F7}" destId="{A6B3EA5B-D952-4AAB-ADBE-8CB1A1AF6E40}" srcOrd="0" destOrd="0" presId="urn:microsoft.com/office/officeart/2005/8/layout/chevron2"/>
    <dgm:cxn modelId="{30C3BB0F-30FD-473A-AF63-A4D6ED461FF1}" type="presOf" srcId="{779FE1DD-B508-4025-803A-1972B979B509}" destId="{F389B3B7-AF8F-4AFB-80BD-E402045DF719}" srcOrd="0" destOrd="0" presId="urn:microsoft.com/office/officeart/2005/8/layout/chevron2"/>
    <dgm:cxn modelId="{5741DB25-46BB-46F6-BC83-7CDA96A861BE}" type="presOf" srcId="{30C490FC-4496-48C1-8982-C955ABB1016C}" destId="{B711FE99-5ED6-4463-8742-3A164A828F57}" srcOrd="0" destOrd="0" presId="urn:microsoft.com/office/officeart/2005/8/layout/chevron2"/>
    <dgm:cxn modelId="{5BA42D26-C806-4878-ACD6-6C8E7C0A1C4A}" type="presOf" srcId="{1466416B-F38B-4784-8360-F5028B12B262}" destId="{CF0EF838-F237-428E-ACE2-8ABB2598B189}" srcOrd="0" destOrd="0" presId="urn:microsoft.com/office/officeart/2005/8/layout/chevron2"/>
    <dgm:cxn modelId="{F25BD233-33E5-45BD-9E14-4364DD7AF7C4}" srcId="{105F6AA2-69A7-47E5-8E8F-0EC396C107F7}" destId="{E8C657A9-9C9D-484B-A56A-FEA39856E6A5}" srcOrd="3" destOrd="0" parTransId="{C6896B5C-0D33-4839-BC84-FBC929292A0F}" sibTransId="{A67E76F0-8AC0-46EE-ACBF-CC1A92096C7B}"/>
    <dgm:cxn modelId="{6F2BA463-0BD7-4024-AB29-15AC2BD6871F}" type="presOf" srcId="{EE9F4B90-0337-4406-A353-E75E1584F0BC}" destId="{89E16602-3CD6-45FB-B291-273EDD929EC7}" srcOrd="0" destOrd="0" presId="urn:microsoft.com/office/officeart/2005/8/layout/chevron2"/>
    <dgm:cxn modelId="{594D3D48-55EC-4886-A612-F8A1F8A7BAD9}" type="presOf" srcId="{E8C657A9-9C9D-484B-A56A-FEA39856E6A5}" destId="{E80AD62A-D9D3-483B-AF02-5106F105FA33}" srcOrd="0" destOrd="0" presId="urn:microsoft.com/office/officeart/2005/8/layout/chevron2"/>
    <dgm:cxn modelId="{3A197A71-55BC-47A4-B12E-AAF9FA8D60B2}" type="presOf" srcId="{46AABA8D-6B41-47D6-8A6A-7A4B186943E1}" destId="{5667EFFE-C5C8-4EFA-B540-2DA773F019EC}" srcOrd="0" destOrd="0" presId="urn:microsoft.com/office/officeart/2005/8/layout/chevron2"/>
    <dgm:cxn modelId="{04253452-1357-4DD3-800E-96FDC3AF817A}" srcId="{779FE1DD-B508-4025-803A-1972B979B509}" destId="{42521AD2-537E-41A9-A7E6-84C43E4163E7}" srcOrd="0" destOrd="0" parTransId="{A6540EAA-821C-4DC0-9F86-B206915A07CC}" sibTransId="{32010D35-6532-432C-90B2-F01B10D0F061}"/>
    <dgm:cxn modelId="{B4BC0774-429B-4356-856A-FAF9D49D6BA0}" type="presOf" srcId="{42521AD2-537E-41A9-A7E6-84C43E4163E7}" destId="{143D9294-817B-4F41-A962-26A786B33DE6}" srcOrd="0" destOrd="0" presId="urn:microsoft.com/office/officeart/2005/8/layout/chevron2"/>
    <dgm:cxn modelId="{AE37A37B-C47A-4480-BF4E-2D492C29AC4B}" srcId="{46AABA8D-6B41-47D6-8A6A-7A4B186943E1}" destId="{30C490FC-4496-48C1-8982-C955ABB1016C}" srcOrd="0" destOrd="0" parTransId="{7E45458E-5775-4475-B668-385B590EAB89}" sibTransId="{92CF891A-E750-49A0-9423-D48C04E1D375}"/>
    <dgm:cxn modelId="{CC64BECE-D85F-4582-88BE-1E3AB776B70F}" srcId="{105F6AA2-69A7-47E5-8E8F-0EC396C107F7}" destId="{1466416B-F38B-4784-8360-F5028B12B262}" srcOrd="2" destOrd="0" parTransId="{D7EBE9BB-1CCA-44A2-8D79-7F06E8684BBE}" sibTransId="{0E1CBEC3-1176-40AB-9D4B-64B4E13B4BB4}"/>
    <dgm:cxn modelId="{076CDFD5-AA1C-4EAA-9DF8-F54D6E3E4C99}" srcId="{1466416B-F38B-4784-8360-F5028B12B262}" destId="{E02A559E-A7F3-497C-88DD-019D1E184C41}" srcOrd="0" destOrd="0" parTransId="{2A083F4B-913A-42C2-8797-BE3C1D1C125C}" sibTransId="{0037C38B-D4B1-4822-9096-AADA0CAFF1D9}"/>
    <dgm:cxn modelId="{001611DE-6191-4CEE-95E6-D9EFCE7723BF}" type="presOf" srcId="{E02A559E-A7F3-497C-88DD-019D1E184C41}" destId="{54C7222A-10C5-4B28-96FA-9220B86410A2}" srcOrd="0" destOrd="0" presId="urn:microsoft.com/office/officeart/2005/8/layout/chevron2"/>
    <dgm:cxn modelId="{38AD2BF3-B981-4A2B-A7A4-1C5A2041537A}" srcId="{105F6AA2-69A7-47E5-8E8F-0EC396C107F7}" destId="{46AABA8D-6B41-47D6-8A6A-7A4B186943E1}" srcOrd="0" destOrd="0" parTransId="{D4A928D3-9E62-4979-9C40-57CBF238B530}" sibTransId="{015B5218-DBD2-43DC-BD73-5C70D1B70098}"/>
    <dgm:cxn modelId="{827B75FC-BCAC-44EB-B8A7-48694EF69BBD}" srcId="{105F6AA2-69A7-47E5-8E8F-0EC396C107F7}" destId="{779FE1DD-B508-4025-803A-1972B979B509}" srcOrd="1" destOrd="0" parTransId="{D7004B72-4393-4FC5-880E-B2336A951940}" sibTransId="{9D8E0DF8-32D2-472D-AB9B-51A1F62FAD2B}"/>
    <dgm:cxn modelId="{9BE757FD-9744-4E81-A3FF-57F09BCC3CA7}" srcId="{E8C657A9-9C9D-484B-A56A-FEA39856E6A5}" destId="{EE9F4B90-0337-4406-A353-E75E1584F0BC}" srcOrd="0" destOrd="0" parTransId="{B04D50DE-AEC8-4B4E-86DA-243438654D5C}" sibTransId="{FF5870DA-8930-4378-AB25-9218B7D8B362}"/>
    <dgm:cxn modelId="{3A7BBEF6-5930-4836-99D9-5A42A655D7D8}" type="presParOf" srcId="{A6B3EA5B-D952-4AAB-ADBE-8CB1A1AF6E40}" destId="{EA3F439E-BEAE-4A8C-A7FF-36884B8AE110}" srcOrd="0" destOrd="0" presId="urn:microsoft.com/office/officeart/2005/8/layout/chevron2"/>
    <dgm:cxn modelId="{A923A4D9-66C4-4D53-A651-8DD952A7A971}" type="presParOf" srcId="{EA3F439E-BEAE-4A8C-A7FF-36884B8AE110}" destId="{5667EFFE-C5C8-4EFA-B540-2DA773F019EC}" srcOrd="0" destOrd="0" presId="urn:microsoft.com/office/officeart/2005/8/layout/chevron2"/>
    <dgm:cxn modelId="{BE2F8904-9C5C-4CCB-8C2A-D2FB263E28BA}" type="presParOf" srcId="{EA3F439E-BEAE-4A8C-A7FF-36884B8AE110}" destId="{B711FE99-5ED6-4463-8742-3A164A828F57}" srcOrd="1" destOrd="0" presId="urn:microsoft.com/office/officeart/2005/8/layout/chevron2"/>
    <dgm:cxn modelId="{8B78795C-E982-42C8-ACFE-7AA4350136FE}" type="presParOf" srcId="{A6B3EA5B-D952-4AAB-ADBE-8CB1A1AF6E40}" destId="{76925951-E42A-4A01-A702-2F230A0E0744}" srcOrd="1" destOrd="0" presId="urn:microsoft.com/office/officeart/2005/8/layout/chevron2"/>
    <dgm:cxn modelId="{1F89BC75-E1A5-4EC5-8680-61A55D361A8C}" type="presParOf" srcId="{A6B3EA5B-D952-4AAB-ADBE-8CB1A1AF6E40}" destId="{C2695E4E-D11C-49CA-B322-1F252065CAAE}" srcOrd="2" destOrd="0" presId="urn:microsoft.com/office/officeart/2005/8/layout/chevron2"/>
    <dgm:cxn modelId="{90CFA7F0-61AF-40E4-9CD5-15BC0BF0D2E1}" type="presParOf" srcId="{C2695E4E-D11C-49CA-B322-1F252065CAAE}" destId="{F389B3B7-AF8F-4AFB-80BD-E402045DF719}" srcOrd="0" destOrd="0" presId="urn:microsoft.com/office/officeart/2005/8/layout/chevron2"/>
    <dgm:cxn modelId="{C063EB9C-0A19-4324-BDF9-CBF927F32950}" type="presParOf" srcId="{C2695E4E-D11C-49CA-B322-1F252065CAAE}" destId="{143D9294-817B-4F41-A962-26A786B33DE6}" srcOrd="1" destOrd="0" presId="urn:microsoft.com/office/officeart/2005/8/layout/chevron2"/>
    <dgm:cxn modelId="{F901C88E-772A-4F93-97FD-004782D24526}" type="presParOf" srcId="{A6B3EA5B-D952-4AAB-ADBE-8CB1A1AF6E40}" destId="{8E17B6F0-4691-408E-BD38-C0199E724B96}" srcOrd="3" destOrd="0" presId="urn:microsoft.com/office/officeart/2005/8/layout/chevron2"/>
    <dgm:cxn modelId="{5896CD71-4159-479A-8316-10E855FE26AC}" type="presParOf" srcId="{A6B3EA5B-D952-4AAB-ADBE-8CB1A1AF6E40}" destId="{934FB425-83E2-4271-AF75-88BC07F3ECD5}" srcOrd="4" destOrd="0" presId="urn:microsoft.com/office/officeart/2005/8/layout/chevron2"/>
    <dgm:cxn modelId="{F594B171-EA6C-4238-A1AC-9F6C259A9A22}" type="presParOf" srcId="{934FB425-83E2-4271-AF75-88BC07F3ECD5}" destId="{CF0EF838-F237-428E-ACE2-8ABB2598B189}" srcOrd="0" destOrd="0" presId="urn:microsoft.com/office/officeart/2005/8/layout/chevron2"/>
    <dgm:cxn modelId="{4A4F301C-16F8-433B-9739-0A2E0D2CF38D}" type="presParOf" srcId="{934FB425-83E2-4271-AF75-88BC07F3ECD5}" destId="{54C7222A-10C5-4B28-96FA-9220B86410A2}" srcOrd="1" destOrd="0" presId="urn:microsoft.com/office/officeart/2005/8/layout/chevron2"/>
    <dgm:cxn modelId="{D78F9664-F97F-4EE0-AF14-62D5A803ECBA}" type="presParOf" srcId="{A6B3EA5B-D952-4AAB-ADBE-8CB1A1AF6E40}" destId="{E5910D66-E72D-414C-A325-EA4718DE6139}" srcOrd="5" destOrd="0" presId="urn:microsoft.com/office/officeart/2005/8/layout/chevron2"/>
    <dgm:cxn modelId="{2A44EA17-DE20-47B8-A56F-DA9D004FAA61}" type="presParOf" srcId="{A6B3EA5B-D952-4AAB-ADBE-8CB1A1AF6E40}" destId="{92F5810F-E864-47BF-82DC-B1DEC0544551}" srcOrd="6" destOrd="0" presId="urn:microsoft.com/office/officeart/2005/8/layout/chevron2"/>
    <dgm:cxn modelId="{DB709CB7-B96D-4582-B7A4-820FEDD54D5C}" type="presParOf" srcId="{92F5810F-E864-47BF-82DC-B1DEC0544551}" destId="{E80AD62A-D9D3-483B-AF02-5106F105FA33}" srcOrd="0" destOrd="0" presId="urn:microsoft.com/office/officeart/2005/8/layout/chevron2"/>
    <dgm:cxn modelId="{860C8ADA-68A2-4BC7-8A22-88BDF50B4500}" type="presParOf" srcId="{92F5810F-E864-47BF-82DC-B1DEC0544551}" destId="{89E16602-3CD6-45FB-B291-273EDD929E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443D67-A841-4852-A23A-523D6E70F52B}" type="doc">
      <dgm:prSet loTypeId="urn:microsoft.com/office/officeart/2011/layout/TabList" loCatId="list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BE"/>
        </a:p>
      </dgm:t>
    </dgm:pt>
    <dgm:pt modelId="{23F47910-23DA-40E1-809A-508405C09240}">
      <dgm:prSet phldrT="[Text]" custT="1"/>
      <dgm:spPr/>
      <dgm:t>
        <a:bodyPr/>
        <a:lstStyle/>
        <a:p>
          <a:r>
            <a:rPr lang="en-GB" sz="3200" dirty="0"/>
            <a:t>F</a:t>
          </a:r>
          <a:endParaRPr lang="en-BE" sz="3200" dirty="0"/>
        </a:p>
      </dgm:t>
    </dgm:pt>
    <dgm:pt modelId="{8FD70A62-D920-438B-A61A-7934B866ED5B}" type="parTrans" cxnId="{E2452482-B4C5-407F-BFEE-8EBF24A1707E}">
      <dgm:prSet/>
      <dgm:spPr/>
      <dgm:t>
        <a:bodyPr/>
        <a:lstStyle/>
        <a:p>
          <a:endParaRPr lang="en-BE" sz="1400"/>
        </a:p>
      </dgm:t>
    </dgm:pt>
    <dgm:pt modelId="{9F9B4046-BF65-4651-8B92-FC3E552D177F}" type="sibTrans" cxnId="{E2452482-B4C5-407F-BFEE-8EBF24A1707E}">
      <dgm:prSet/>
      <dgm:spPr/>
      <dgm:t>
        <a:bodyPr/>
        <a:lstStyle/>
        <a:p>
          <a:endParaRPr lang="en-BE" sz="1400"/>
        </a:p>
      </dgm:t>
    </dgm:pt>
    <dgm:pt modelId="{A908CED0-2A14-46B6-B256-563DCB1DF6F4}">
      <dgm:prSet phldrT="[Text]" custT="1"/>
      <dgm:spPr/>
      <dgm:t>
        <a:bodyPr/>
        <a:lstStyle/>
        <a:p>
          <a:r>
            <a:rPr lang="en-GB" sz="3200" dirty="0"/>
            <a:t>Entorno flexible</a:t>
          </a:r>
          <a:endParaRPr lang="en-BE" sz="3200" dirty="0"/>
        </a:p>
      </dgm:t>
    </dgm:pt>
    <dgm:pt modelId="{B4227C4A-CFC5-4054-8FEC-EC9479316054}" type="parTrans" cxnId="{7200208C-9C16-4EE1-A12D-10D95E74BE34}">
      <dgm:prSet/>
      <dgm:spPr/>
      <dgm:t>
        <a:bodyPr/>
        <a:lstStyle/>
        <a:p>
          <a:endParaRPr lang="en-BE" sz="1400"/>
        </a:p>
      </dgm:t>
    </dgm:pt>
    <dgm:pt modelId="{BAFB2F14-AC51-4937-9C90-BFA5E0FB607E}" type="sibTrans" cxnId="{7200208C-9C16-4EE1-A12D-10D95E74BE34}">
      <dgm:prSet/>
      <dgm:spPr/>
      <dgm:t>
        <a:bodyPr/>
        <a:lstStyle/>
        <a:p>
          <a:endParaRPr lang="en-BE" sz="1400"/>
        </a:p>
      </dgm:t>
    </dgm:pt>
    <dgm:pt modelId="{01EB7011-3ECA-4229-BF27-E30897C11B6C}">
      <dgm:prSet phldrT="[Text]" custT="1"/>
      <dgm:spPr/>
      <dgm:t>
        <a:bodyPr/>
        <a:lstStyle/>
        <a:p>
          <a:r>
            <a:rPr lang="en-GB" sz="2000" dirty="0"/>
            <a:t>Permitir que los alumnos interactúen y reflexionen sobre sus necesidades de aprendizaje</a:t>
          </a:r>
          <a:endParaRPr lang="en-BE" sz="2000" dirty="0"/>
        </a:p>
      </dgm:t>
    </dgm:pt>
    <dgm:pt modelId="{D2B8E07C-4CBD-45B6-B849-CBF437DEE210}" type="parTrans" cxnId="{CF53783C-B2FA-48AA-921F-4257DEAFB6D5}">
      <dgm:prSet/>
      <dgm:spPr/>
      <dgm:t>
        <a:bodyPr/>
        <a:lstStyle/>
        <a:p>
          <a:endParaRPr lang="en-BE" sz="1400"/>
        </a:p>
      </dgm:t>
    </dgm:pt>
    <dgm:pt modelId="{92B51DAD-57AB-4168-9869-5D4DEE81D904}" type="sibTrans" cxnId="{CF53783C-B2FA-48AA-921F-4257DEAFB6D5}">
      <dgm:prSet/>
      <dgm:spPr/>
      <dgm:t>
        <a:bodyPr/>
        <a:lstStyle/>
        <a:p>
          <a:endParaRPr lang="en-BE" sz="1400"/>
        </a:p>
      </dgm:t>
    </dgm:pt>
    <dgm:pt modelId="{A9D470EB-CDE4-4871-A69D-3D10FBC71941}">
      <dgm:prSet phldrT="[Text]" custT="1"/>
      <dgm:spPr/>
      <dgm:t>
        <a:bodyPr/>
        <a:lstStyle/>
        <a:p>
          <a:r>
            <a:rPr lang="en-GB" sz="3200" dirty="0"/>
            <a:t>L</a:t>
          </a:r>
          <a:endParaRPr lang="en-BE" sz="3200" dirty="0"/>
        </a:p>
      </dgm:t>
    </dgm:pt>
    <dgm:pt modelId="{AA506643-3596-4294-9ACE-B8BDA8F90FDF}" type="parTrans" cxnId="{F51A772B-B3B7-4006-9032-1BF0C905E3AE}">
      <dgm:prSet/>
      <dgm:spPr/>
      <dgm:t>
        <a:bodyPr/>
        <a:lstStyle/>
        <a:p>
          <a:endParaRPr lang="en-BE" sz="1400"/>
        </a:p>
      </dgm:t>
    </dgm:pt>
    <dgm:pt modelId="{3DF407A6-5D8D-4FEA-B9BB-F36A40DC1FC5}" type="sibTrans" cxnId="{F51A772B-B3B7-4006-9032-1BF0C905E3AE}">
      <dgm:prSet/>
      <dgm:spPr/>
      <dgm:t>
        <a:bodyPr/>
        <a:lstStyle/>
        <a:p>
          <a:endParaRPr lang="en-BE" sz="1400"/>
        </a:p>
      </dgm:t>
    </dgm:pt>
    <dgm:pt modelId="{2EE70E0F-D2F9-4A1D-B0BD-2017B61384CC}">
      <dgm:prSet phldrT="[Text]" custT="1"/>
      <dgm:spPr/>
      <dgm:t>
        <a:bodyPr/>
        <a:lstStyle/>
        <a:p>
          <a:r>
            <a:rPr lang="en-GB" sz="3200" dirty="0"/>
            <a:t>Cultura de aprendizaje</a:t>
          </a:r>
          <a:endParaRPr lang="en-BE" sz="3200" dirty="0"/>
        </a:p>
      </dgm:t>
    </dgm:pt>
    <dgm:pt modelId="{A2B60BC7-5A2D-44B6-A748-C21C09514A51}" type="parTrans" cxnId="{1AE51829-DDED-4A97-A14F-9FEF4C60A2F5}">
      <dgm:prSet/>
      <dgm:spPr/>
      <dgm:t>
        <a:bodyPr/>
        <a:lstStyle/>
        <a:p>
          <a:endParaRPr lang="en-BE" sz="1400"/>
        </a:p>
      </dgm:t>
    </dgm:pt>
    <dgm:pt modelId="{032251A7-DAC0-42BB-9D64-5EE75C7953BE}" type="sibTrans" cxnId="{1AE51829-DDED-4A97-A14F-9FEF4C60A2F5}">
      <dgm:prSet/>
      <dgm:spPr/>
      <dgm:t>
        <a:bodyPr/>
        <a:lstStyle/>
        <a:p>
          <a:endParaRPr lang="en-BE" sz="1400"/>
        </a:p>
      </dgm:t>
    </dgm:pt>
    <dgm:pt modelId="{BDD19DE0-E95C-4A68-AE52-16E9516C7C1C}">
      <dgm:prSet phldrT="[Text]" custT="1"/>
      <dgm:spPr/>
      <dgm:t>
        <a:bodyPr/>
        <a:lstStyle/>
        <a:p>
          <a:r>
            <a:rPr lang="en-GB" sz="2000" dirty="0"/>
            <a:t>Dar a los alumnos la oportunidad de participar en actividades sin que el profesor sea el centro del aprendizaje.</a:t>
          </a:r>
          <a:endParaRPr lang="en-BE" sz="2000" dirty="0"/>
        </a:p>
      </dgm:t>
    </dgm:pt>
    <dgm:pt modelId="{F2301902-5E63-4A2D-91EB-881AD88330DC}" type="parTrans" cxnId="{5E7D8E2C-FC7D-466B-92D9-10BBB41A9A76}">
      <dgm:prSet/>
      <dgm:spPr/>
      <dgm:t>
        <a:bodyPr/>
        <a:lstStyle/>
        <a:p>
          <a:endParaRPr lang="en-BE" sz="1400"/>
        </a:p>
      </dgm:t>
    </dgm:pt>
    <dgm:pt modelId="{54E08BF5-B300-447D-99E6-B388F76677A4}" type="sibTrans" cxnId="{5E7D8E2C-FC7D-466B-92D9-10BBB41A9A76}">
      <dgm:prSet/>
      <dgm:spPr/>
      <dgm:t>
        <a:bodyPr/>
        <a:lstStyle/>
        <a:p>
          <a:endParaRPr lang="en-BE" sz="1400"/>
        </a:p>
      </dgm:t>
    </dgm:pt>
    <dgm:pt modelId="{6FA10A32-66E9-40F9-87A2-615B831326FD}">
      <dgm:prSet phldrT="[Text]" custT="1"/>
      <dgm:spPr/>
      <dgm:t>
        <a:bodyPr/>
        <a:lstStyle/>
        <a:p>
          <a:r>
            <a:rPr lang="en-GB" sz="3200" dirty="0"/>
            <a:t>I</a:t>
          </a:r>
          <a:endParaRPr lang="en-BE" sz="3200" dirty="0"/>
        </a:p>
      </dgm:t>
    </dgm:pt>
    <dgm:pt modelId="{F84BC4F7-0BDA-45DA-B389-2344682454FD}" type="parTrans" cxnId="{BB009A5D-A254-4F0A-8971-0EA2AF31219C}">
      <dgm:prSet/>
      <dgm:spPr/>
      <dgm:t>
        <a:bodyPr/>
        <a:lstStyle/>
        <a:p>
          <a:endParaRPr lang="en-BE" sz="1400"/>
        </a:p>
      </dgm:t>
    </dgm:pt>
    <dgm:pt modelId="{B3FA98E2-D935-4713-A482-8D202C76C1AD}" type="sibTrans" cxnId="{BB009A5D-A254-4F0A-8971-0EA2AF31219C}">
      <dgm:prSet/>
      <dgm:spPr/>
      <dgm:t>
        <a:bodyPr/>
        <a:lstStyle/>
        <a:p>
          <a:endParaRPr lang="en-BE" sz="1400"/>
        </a:p>
      </dgm:t>
    </dgm:pt>
    <dgm:pt modelId="{F949942F-E20E-4600-B976-1702BEAAD0DE}">
      <dgm:prSet phldrT="[Text]" custT="1"/>
      <dgm:spPr/>
      <dgm:t>
        <a:bodyPr/>
        <a:lstStyle/>
        <a:p>
          <a:r>
            <a:rPr lang="en-GB" sz="3200" dirty="0"/>
            <a:t>Contenido intencionado</a:t>
          </a:r>
          <a:endParaRPr lang="en-BE" sz="3200" dirty="0"/>
        </a:p>
      </dgm:t>
    </dgm:pt>
    <dgm:pt modelId="{BC7DF59D-4BDC-47F0-9BF8-7E101EC79AC5}" type="parTrans" cxnId="{93164B7A-3C4A-41B3-BEA6-80239280E4A1}">
      <dgm:prSet/>
      <dgm:spPr/>
      <dgm:t>
        <a:bodyPr/>
        <a:lstStyle/>
        <a:p>
          <a:endParaRPr lang="en-BE" sz="1400"/>
        </a:p>
      </dgm:t>
    </dgm:pt>
    <dgm:pt modelId="{BF1A747C-B2D0-4AD3-98C3-3B6754EA65F3}" type="sibTrans" cxnId="{93164B7A-3C4A-41B3-BEA6-80239280E4A1}">
      <dgm:prSet/>
      <dgm:spPr/>
      <dgm:t>
        <a:bodyPr/>
        <a:lstStyle/>
        <a:p>
          <a:endParaRPr lang="en-BE" sz="1400"/>
        </a:p>
      </dgm:t>
    </dgm:pt>
    <dgm:pt modelId="{88BF086F-BF74-425E-8475-C2DF4E122A4E}">
      <dgm:prSet phldrT="[Text]" custT="1"/>
      <dgm:spPr/>
      <dgm:t>
        <a:bodyPr/>
        <a:lstStyle/>
        <a:p>
          <a:endParaRPr lang="en-BE" sz="2000" dirty="0"/>
        </a:p>
      </dgm:t>
    </dgm:pt>
    <dgm:pt modelId="{8D66FF42-13B4-4F60-ADAD-389EF673737C}" type="parTrans" cxnId="{F5CAB625-D724-4125-8C63-A2F0B6D9B96D}">
      <dgm:prSet/>
      <dgm:spPr/>
      <dgm:t>
        <a:bodyPr/>
        <a:lstStyle/>
        <a:p>
          <a:endParaRPr lang="en-BE" sz="1400"/>
        </a:p>
      </dgm:t>
    </dgm:pt>
    <dgm:pt modelId="{D29857A2-9B1B-4D2B-8484-DA290667A761}" type="sibTrans" cxnId="{F5CAB625-D724-4125-8C63-A2F0B6D9B96D}">
      <dgm:prSet/>
      <dgm:spPr/>
      <dgm:t>
        <a:bodyPr/>
        <a:lstStyle/>
        <a:p>
          <a:endParaRPr lang="en-BE" sz="1400"/>
        </a:p>
      </dgm:t>
    </dgm:pt>
    <dgm:pt modelId="{CF228A1E-5A18-4581-9230-1A5AE4FAF269}">
      <dgm:prSet phldrT="[Text]" custT="1"/>
      <dgm:spPr/>
      <dgm:t>
        <a:bodyPr/>
        <a:lstStyle/>
        <a:p>
          <a:pPr rtl="0"/>
          <a:r>
            <a:rPr lang="en-GB" sz="2000" dirty="0" err="1"/>
            <a:t>Observar</a:t>
          </a:r>
          <a:r>
            <a:rPr lang="en-GB" sz="2000" dirty="0"/>
            <a:t> y</a:t>
          </a:r>
          <a:r>
            <a:rPr lang="en-GB" sz="2000" dirty="0">
              <a:latin typeface="Arial"/>
            </a:rPr>
            <a:t> </a:t>
          </a:r>
          <a:r>
            <a:rPr lang="en-GB" sz="2000" dirty="0" err="1">
              <a:latin typeface="Arial"/>
            </a:rPr>
            <a:t>monitorea</a:t>
          </a:r>
          <a:r>
            <a:rPr lang="en-GB" sz="2000" dirty="0">
              <a:latin typeface="Arial"/>
            </a:rPr>
            <a:t> </a:t>
          </a:r>
          <a:r>
            <a:rPr lang="en-GB" sz="2000" dirty="0" err="1"/>
            <a:t>continuamente</a:t>
          </a:r>
          <a:r>
            <a:rPr lang="en-GB" sz="2000" dirty="0"/>
            <a:t> a </a:t>
          </a:r>
          <a:r>
            <a:rPr lang="en-GB" sz="2000" dirty="0" err="1"/>
            <a:t>los</a:t>
          </a:r>
          <a:r>
            <a:rPr lang="en-GB" sz="2000" dirty="0"/>
            <a:t> </a:t>
          </a:r>
          <a:r>
            <a:rPr lang="en-GB" sz="2000" dirty="0" err="1"/>
            <a:t>alumnos</a:t>
          </a:r>
          <a:r>
            <a:rPr lang="en-GB" sz="2000" dirty="0"/>
            <a:t> para </a:t>
          </a:r>
          <a:r>
            <a:rPr lang="en-GB" sz="2000" dirty="0" err="1"/>
            <a:t>realizar</a:t>
          </a:r>
          <a:r>
            <a:rPr lang="en-GB" sz="2000" dirty="0"/>
            <a:t> </a:t>
          </a:r>
          <a:r>
            <a:rPr lang="en-GB" sz="2000" dirty="0" err="1"/>
            <a:t>los</a:t>
          </a:r>
          <a:r>
            <a:rPr lang="en-GB" sz="2000" dirty="0"/>
            <a:t> </a:t>
          </a:r>
          <a:r>
            <a:rPr lang="en-GB" sz="2000" dirty="0" err="1"/>
            <a:t>ajustes</a:t>
          </a:r>
          <a:r>
            <a:rPr lang="en-GB" sz="2000" dirty="0"/>
            <a:t> </a:t>
          </a:r>
          <a:r>
            <a:rPr lang="en-GB" sz="2000" dirty="0" err="1"/>
            <a:t>oportunos</a:t>
          </a:r>
          <a:r>
            <a:rPr lang="en-GB" sz="2000" dirty="0"/>
            <a:t>.</a:t>
          </a:r>
          <a:endParaRPr lang="en-BE" sz="2000" dirty="0"/>
        </a:p>
      </dgm:t>
    </dgm:pt>
    <dgm:pt modelId="{60B309A5-AC6C-4892-BAD7-A4C511EE050F}" type="parTrans" cxnId="{3A7A8C89-E9B2-4390-AE6F-E88C7198EC1E}">
      <dgm:prSet/>
      <dgm:spPr/>
      <dgm:t>
        <a:bodyPr/>
        <a:lstStyle/>
        <a:p>
          <a:endParaRPr lang="en-BE" sz="1400"/>
        </a:p>
      </dgm:t>
    </dgm:pt>
    <dgm:pt modelId="{8A330759-4D4E-4D37-80A1-69E7E4700E23}" type="sibTrans" cxnId="{3A7A8C89-E9B2-4390-AE6F-E88C7198EC1E}">
      <dgm:prSet/>
      <dgm:spPr/>
      <dgm:t>
        <a:bodyPr/>
        <a:lstStyle/>
        <a:p>
          <a:endParaRPr lang="en-BE" sz="1400"/>
        </a:p>
      </dgm:t>
    </dgm:pt>
    <dgm:pt modelId="{054D932B-E519-4532-8AEE-D08FF94D3B09}">
      <dgm:prSet phldrT="[Text]" custT="1"/>
      <dgm:spPr/>
      <dgm:t>
        <a:bodyPr/>
        <a:lstStyle/>
        <a:p>
          <a:r>
            <a:rPr lang="en-GB" sz="2000" dirty="0"/>
            <a:t>Establecer actividades y hacerlas accesibles a los alumnos mediante la diferenciación y la retroalimentación.</a:t>
          </a:r>
          <a:endParaRPr lang="en-BE" sz="2000" dirty="0"/>
        </a:p>
      </dgm:t>
    </dgm:pt>
    <dgm:pt modelId="{7B263BC9-AC9E-4DE2-B75C-53D3E612A051}" type="parTrans" cxnId="{47F57751-A7DB-4C52-B8DD-9392ED3FF316}">
      <dgm:prSet/>
      <dgm:spPr/>
      <dgm:t>
        <a:bodyPr/>
        <a:lstStyle/>
        <a:p>
          <a:endParaRPr lang="en-BE" sz="1400"/>
        </a:p>
      </dgm:t>
    </dgm:pt>
    <dgm:pt modelId="{881532D0-D8F3-4819-8103-525953879F4F}" type="sibTrans" cxnId="{47F57751-A7DB-4C52-B8DD-9392ED3FF316}">
      <dgm:prSet/>
      <dgm:spPr/>
      <dgm:t>
        <a:bodyPr/>
        <a:lstStyle/>
        <a:p>
          <a:endParaRPr lang="en-BE" sz="1400"/>
        </a:p>
      </dgm:t>
    </dgm:pt>
    <dgm:pt modelId="{4135840D-1982-42AB-90A9-9080DD2E0389}">
      <dgm:prSet phldrT="[Text]" custT="1"/>
      <dgm:spPr/>
      <dgm:t>
        <a:bodyPr/>
        <a:lstStyle/>
        <a:p>
          <a:r>
            <a:rPr lang="en-GB" sz="2000" dirty="0"/>
            <a:t>Simplificar y facilitar el acceso de los alumnos a los conceptos utilizados durante el aprendizaje.</a:t>
          </a:r>
          <a:endParaRPr lang="en-BE" sz="2000" dirty="0"/>
        </a:p>
      </dgm:t>
    </dgm:pt>
    <dgm:pt modelId="{1FDDD401-FCF2-4420-A068-2970BFDEDE71}" type="parTrans" cxnId="{F5E4757B-525E-4D66-A75C-60009A0478CC}">
      <dgm:prSet/>
      <dgm:spPr/>
      <dgm:t>
        <a:bodyPr/>
        <a:lstStyle/>
        <a:p>
          <a:endParaRPr lang="en-BE" sz="1400"/>
        </a:p>
      </dgm:t>
    </dgm:pt>
    <dgm:pt modelId="{4E99BF33-40AC-4AA7-92FF-1008A1C2FE51}" type="sibTrans" cxnId="{F5E4757B-525E-4D66-A75C-60009A0478CC}">
      <dgm:prSet/>
      <dgm:spPr/>
      <dgm:t>
        <a:bodyPr/>
        <a:lstStyle/>
        <a:p>
          <a:endParaRPr lang="en-BE" sz="1400"/>
        </a:p>
      </dgm:t>
    </dgm:pt>
    <dgm:pt modelId="{3A0EFE5C-809D-4FCA-A139-9B34C4FF5CF5}">
      <dgm:prSet phldrT="[Text]" custT="1"/>
      <dgm:spPr/>
      <dgm:t>
        <a:bodyPr/>
        <a:lstStyle/>
        <a:p>
          <a:r>
            <a:rPr lang="en-GB" sz="3200" dirty="0"/>
            <a:t>P</a:t>
          </a:r>
          <a:endParaRPr lang="en-BE" sz="3200" dirty="0"/>
        </a:p>
      </dgm:t>
    </dgm:pt>
    <dgm:pt modelId="{3A505E87-358A-44DE-8DBC-6B9ED1C5B83E}" type="parTrans" cxnId="{C53A981F-0C13-48BA-8E74-CF2DE8CEA3E1}">
      <dgm:prSet/>
      <dgm:spPr/>
      <dgm:t>
        <a:bodyPr/>
        <a:lstStyle/>
        <a:p>
          <a:endParaRPr lang="en-BE" sz="1400"/>
        </a:p>
      </dgm:t>
    </dgm:pt>
    <dgm:pt modelId="{1E6AC99D-E41F-4F78-A33A-9C4AD0056A1E}" type="sibTrans" cxnId="{C53A981F-0C13-48BA-8E74-CF2DE8CEA3E1}">
      <dgm:prSet/>
      <dgm:spPr/>
      <dgm:t>
        <a:bodyPr/>
        <a:lstStyle/>
        <a:p>
          <a:endParaRPr lang="en-BE" sz="1400"/>
        </a:p>
      </dgm:t>
    </dgm:pt>
    <dgm:pt modelId="{5C1D5C63-BB6D-4181-B879-1391590BF6F1}">
      <dgm:prSet phldrT="[Text]" custT="1"/>
      <dgm:spPr/>
      <dgm:t>
        <a:bodyPr/>
        <a:lstStyle/>
        <a:p>
          <a:r>
            <a:rPr lang="en-GB" sz="2000" dirty="0"/>
            <a:t>Crear y/o seleccionar contenidos relevantes, normalmente en formato de vídeo, para los estudiantes.</a:t>
          </a:r>
          <a:endParaRPr lang="en-BE" sz="2000" dirty="0"/>
        </a:p>
      </dgm:t>
    </dgm:pt>
    <dgm:pt modelId="{4D143039-B1E6-402F-9EDF-6075B42563B7}" type="parTrans" cxnId="{67132CF4-6214-46F0-99DA-1A0243C52669}">
      <dgm:prSet/>
      <dgm:spPr/>
      <dgm:t>
        <a:bodyPr/>
        <a:lstStyle/>
        <a:p>
          <a:endParaRPr lang="en-BE" sz="1400"/>
        </a:p>
      </dgm:t>
    </dgm:pt>
    <dgm:pt modelId="{595846BA-0A34-4E74-81D0-672AF2C2BC33}" type="sibTrans" cxnId="{67132CF4-6214-46F0-99DA-1A0243C52669}">
      <dgm:prSet/>
      <dgm:spPr/>
      <dgm:t>
        <a:bodyPr/>
        <a:lstStyle/>
        <a:p>
          <a:endParaRPr lang="en-BE" sz="1400"/>
        </a:p>
      </dgm:t>
    </dgm:pt>
    <dgm:pt modelId="{AC1FABAC-C1F0-4B15-BCC3-C2E1F0103FBA}">
      <dgm:prSet phldrT="[Text]" custT="1"/>
      <dgm:spPr/>
      <dgm:t>
        <a:bodyPr/>
        <a:lstStyle/>
        <a:p>
          <a:r>
            <a:rPr lang="en-GB" sz="3200" dirty="0"/>
            <a:t>Educador profesional</a:t>
          </a:r>
          <a:endParaRPr lang="en-BE" sz="3200" dirty="0"/>
        </a:p>
      </dgm:t>
    </dgm:pt>
    <dgm:pt modelId="{859205CC-5E20-425C-B11B-6AE2D8478A73}" type="parTrans" cxnId="{A9C646EF-CE97-4EDA-B67F-F83A78DED6A2}">
      <dgm:prSet/>
      <dgm:spPr/>
      <dgm:t>
        <a:bodyPr/>
        <a:lstStyle/>
        <a:p>
          <a:endParaRPr lang="en-BE" sz="1400"/>
        </a:p>
      </dgm:t>
    </dgm:pt>
    <dgm:pt modelId="{E59177F7-93B6-4866-BFD6-059AB448821D}" type="sibTrans" cxnId="{A9C646EF-CE97-4EDA-B67F-F83A78DED6A2}">
      <dgm:prSet/>
      <dgm:spPr/>
      <dgm:t>
        <a:bodyPr/>
        <a:lstStyle/>
        <a:p>
          <a:endParaRPr lang="en-BE" sz="1400"/>
        </a:p>
      </dgm:t>
    </dgm:pt>
    <dgm:pt modelId="{B6DB0B2A-6A0C-416C-A719-196802D1820A}">
      <dgm:prSet phldrT="[Text]" custT="1"/>
      <dgm:spPr/>
      <dgm:t>
        <a:bodyPr/>
        <a:lstStyle/>
        <a:p>
          <a:endParaRPr lang="en-BE" sz="2000" dirty="0"/>
        </a:p>
      </dgm:t>
    </dgm:pt>
    <dgm:pt modelId="{DF18AB98-CBD9-4EFE-B978-F9D43EB86CB7}" type="parTrans" cxnId="{91E0533F-03B5-4228-9277-4C55D6DA4BC5}">
      <dgm:prSet/>
      <dgm:spPr/>
      <dgm:t>
        <a:bodyPr/>
        <a:lstStyle/>
        <a:p>
          <a:endParaRPr lang="en-BE" sz="1400"/>
        </a:p>
      </dgm:t>
    </dgm:pt>
    <dgm:pt modelId="{81405AD4-BC66-4341-A7C4-8E8350955F62}" type="sibTrans" cxnId="{91E0533F-03B5-4228-9277-4C55D6DA4BC5}">
      <dgm:prSet/>
      <dgm:spPr/>
      <dgm:t>
        <a:bodyPr/>
        <a:lstStyle/>
        <a:p>
          <a:endParaRPr lang="en-BE" sz="1400"/>
        </a:p>
      </dgm:t>
    </dgm:pt>
    <dgm:pt modelId="{82B3B5A5-3E8B-4C83-B942-E11531583CA8}">
      <dgm:prSet phldrT="[Text]" custT="1"/>
      <dgm:spPr/>
      <dgm:t>
        <a:bodyPr/>
        <a:lstStyle/>
        <a:p>
          <a:r>
            <a:rPr lang="en-GB" sz="2000" dirty="0"/>
            <a:t>Estar a disposición de los alumnos, tanto individual como colectivamente, y darles retroalimentación en tiempo real.</a:t>
          </a:r>
          <a:endParaRPr lang="en-BE" sz="2000" dirty="0"/>
        </a:p>
      </dgm:t>
    </dgm:pt>
    <dgm:pt modelId="{3152E759-058C-4836-B20F-D13761520B17}" type="parTrans" cxnId="{00D548EB-2357-4D3D-B755-EBE643709CA6}">
      <dgm:prSet/>
      <dgm:spPr/>
      <dgm:t>
        <a:bodyPr/>
        <a:lstStyle/>
        <a:p>
          <a:endParaRPr lang="en-BE" sz="1400"/>
        </a:p>
      </dgm:t>
    </dgm:pt>
    <dgm:pt modelId="{07A15CE4-0113-4974-845E-ACB54B34504A}" type="sibTrans" cxnId="{00D548EB-2357-4D3D-B755-EBE643709CA6}">
      <dgm:prSet/>
      <dgm:spPr/>
      <dgm:t>
        <a:bodyPr/>
        <a:lstStyle/>
        <a:p>
          <a:endParaRPr lang="en-BE" sz="1400"/>
        </a:p>
      </dgm:t>
    </dgm:pt>
    <dgm:pt modelId="{B2EA3C3B-7512-4794-8A02-DCCDEB67413F}">
      <dgm:prSet phldrT="[Text]" custT="1"/>
      <dgm:spPr/>
      <dgm:t>
        <a:bodyPr/>
        <a:lstStyle/>
        <a:p>
          <a:r>
            <a:rPr lang="en-GB" sz="2000" dirty="0"/>
            <a:t>Realizar evaluaciones formativas continuas durante las clases mediante la observación y el registro.</a:t>
          </a:r>
          <a:endParaRPr lang="en-BE" sz="2000" dirty="0"/>
        </a:p>
      </dgm:t>
    </dgm:pt>
    <dgm:pt modelId="{C9C85345-CFCE-403A-9BF2-818E5B0BEC31}" type="parTrans" cxnId="{BEB9787E-D610-422C-8B4F-97EDACE003BF}">
      <dgm:prSet/>
      <dgm:spPr/>
      <dgm:t>
        <a:bodyPr/>
        <a:lstStyle/>
        <a:p>
          <a:endParaRPr lang="en-BE" sz="1400"/>
        </a:p>
      </dgm:t>
    </dgm:pt>
    <dgm:pt modelId="{6288B34F-8660-4B65-82AC-63A807B6C02C}" type="sibTrans" cxnId="{BEB9787E-D610-422C-8B4F-97EDACE003BF}">
      <dgm:prSet/>
      <dgm:spPr/>
      <dgm:t>
        <a:bodyPr/>
        <a:lstStyle/>
        <a:p>
          <a:endParaRPr lang="en-BE" sz="1400"/>
        </a:p>
      </dgm:t>
    </dgm:pt>
    <dgm:pt modelId="{9FBA2CFB-B598-451F-8F76-52560228C533}" type="pres">
      <dgm:prSet presAssocID="{B6443D67-A841-4852-A23A-523D6E70F52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60067A19-07FF-4C02-85C4-DE8C586D0607}" type="pres">
      <dgm:prSet presAssocID="{23F47910-23DA-40E1-809A-508405C09240}" presName="composite" presStyleCnt="0"/>
      <dgm:spPr/>
    </dgm:pt>
    <dgm:pt modelId="{1C921000-F545-4985-815F-61BF235B9B7C}" type="pres">
      <dgm:prSet presAssocID="{23F47910-23DA-40E1-809A-508405C09240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69FF19A1-6575-44A4-B67E-369D96538145}" type="pres">
      <dgm:prSet presAssocID="{23F47910-23DA-40E1-809A-508405C09240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E89E61F8-9AAB-4D7B-A535-3F1AB9164A30}" type="pres">
      <dgm:prSet presAssocID="{23F47910-23DA-40E1-809A-508405C09240}" presName="Accent" presStyleLbl="parChTrans1D1" presStyleIdx="0" presStyleCnt="4"/>
      <dgm:spPr/>
    </dgm:pt>
    <dgm:pt modelId="{5CF328A6-0462-45DE-85F6-4E55BC52B537}" type="pres">
      <dgm:prSet presAssocID="{23F47910-23DA-40E1-809A-508405C09240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F430CB62-C743-41EC-BFA2-3D08949BF280}" type="pres">
      <dgm:prSet presAssocID="{9F9B4046-BF65-4651-8B92-FC3E552D177F}" presName="sibTrans" presStyleCnt="0"/>
      <dgm:spPr/>
    </dgm:pt>
    <dgm:pt modelId="{A79292B5-F593-455E-AF5E-1DFC093EECE7}" type="pres">
      <dgm:prSet presAssocID="{A9D470EB-CDE4-4871-A69D-3D10FBC71941}" presName="composite" presStyleCnt="0"/>
      <dgm:spPr/>
    </dgm:pt>
    <dgm:pt modelId="{E439A2DE-BEA1-46A7-B267-299E30165AA6}" type="pres">
      <dgm:prSet presAssocID="{A9D470EB-CDE4-4871-A69D-3D10FBC71941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D0FA6198-7485-4B8E-A22F-14FEB878A19C}" type="pres">
      <dgm:prSet presAssocID="{A9D470EB-CDE4-4871-A69D-3D10FBC71941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D479C2F4-AE8A-4F4E-8FF7-0624E8B71415}" type="pres">
      <dgm:prSet presAssocID="{A9D470EB-CDE4-4871-A69D-3D10FBC71941}" presName="Accent" presStyleLbl="parChTrans1D1" presStyleIdx="1" presStyleCnt="4"/>
      <dgm:spPr/>
    </dgm:pt>
    <dgm:pt modelId="{D19A2943-7809-4A29-905A-2C594D6F5055}" type="pres">
      <dgm:prSet presAssocID="{A9D470EB-CDE4-4871-A69D-3D10FBC71941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FA7FC79C-F2E8-4C25-9FF1-5990302FE665}" type="pres">
      <dgm:prSet presAssocID="{3DF407A6-5D8D-4FEA-B9BB-F36A40DC1FC5}" presName="sibTrans" presStyleCnt="0"/>
      <dgm:spPr/>
    </dgm:pt>
    <dgm:pt modelId="{AEE92B47-252D-45B6-B4E2-4F5F6D3225E5}" type="pres">
      <dgm:prSet presAssocID="{6FA10A32-66E9-40F9-87A2-615B831326FD}" presName="composite" presStyleCnt="0"/>
      <dgm:spPr/>
    </dgm:pt>
    <dgm:pt modelId="{38B9C357-C1D1-4183-AC89-E1DA2886304C}" type="pres">
      <dgm:prSet presAssocID="{6FA10A32-66E9-40F9-87A2-615B831326FD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3A1D6CCA-51FF-4F90-BA9B-306CA92561EC}" type="pres">
      <dgm:prSet presAssocID="{6FA10A32-66E9-40F9-87A2-615B831326FD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D6CCE39C-389C-4BA0-BD7C-9F91F275ED89}" type="pres">
      <dgm:prSet presAssocID="{6FA10A32-66E9-40F9-87A2-615B831326FD}" presName="Accent" presStyleLbl="parChTrans1D1" presStyleIdx="2" presStyleCnt="4"/>
      <dgm:spPr/>
    </dgm:pt>
    <dgm:pt modelId="{0D2DC778-B2E0-46D6-9558-3E1F4EFAFE01}" type="pres">
      <dgm:prSet presAssocID="{6FA10A32-66E9-40F9-87A2-615B831326FD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A3500BC7-5442-4BFF-B4FC-FA11C5CA3F17}" type="pres">
      <dgm:prSet presAssocID="{B3FA98E2-D935-4713-A482-8D202C76C1AD}" presName="sibTrans" presStyleCnt="0"/>
      <dgm:spPr/>
    </dgm:pt>
    <dgm:pt modelId="{411E2735-BF69-4076-8B4B-1F1875EE136A}" type="pres">
      <dgm:prSet presAssocID="{3A0EFE5C-809D-4FCA-A139-9B34C4FF5CF5}" presName="composite" presStyleCnt="0"/>
      <dgm:spPr/>
    </dgm:pt>
    <dgm:pt modelId="{7A50AE3D-6691-40B1-BC6A-64875892EF27}" type="pres">
      <dgm:prSet presAssocID="{3A0EFE5C-809D-4FCA-A139-9B34C4FF5CF5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BEC827DF-D9A1-4766-AD7B-8DA578C7970B}" type="pres">
      <dgm:prSet presAssocID="{3A0EFE5C-809D-4FCA-A139-9B34C4FF5CF5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FCDA8BCD-8E7F-4621-A1A2-376234F73EAD}" type="pres">
      <dgm:prSet presAssocID="{3A0EFE5C-809D-4FCA-A139-9B34C4FF5CF5}" presName="Accent" presStyleLbl="parChTrans1D1" presStyleIdx="3" presStyleCnt="4"/>
      <dgm:spPr/>
    </dgm:pt>
    <dgm:pt modelId="{9485728C-0E70-4967-B282-6AF94BA5892A}" type="pres">
      <dgm:prSet presAssocID="{3A0EFE5C-809D-4FCA-A139-9B34C4FF5CF5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9A33E719-1F63-4F59-A314-AB430F1E8344}" type="presOf" srcId="{B6DB0B2A-6A0C-416C-A719-196802D1820A}" destId="{9485728C-0E70-4967-B282-6AF94BA5892A}" srcOrd="0" destOrd="0" presId="urn:microsoft.com/office/officeart/2011/layout/TabList"/>
    <dgm:cxn modelId="{80FE551C-5C16-4254-8A31-4C9D151CE4C7}" type="presOf" srcId="{B2EA3C3B-7512-4794-8A02-DCCDEB67413F}" destId="{9485728C-0E70-4967-B282-6AF94BA5892A}" srcOrd="0" destOrd="2" presId="urn:microsoft.com/office/officeart/2011/layout/TabList"/>
    <dgm:cxn modelId="{C53A981F-0C13-48BA-8E74-CF2DE8CEA3E1}" srcId="{B6443D67-A841-4852-A23A-523D6E70F52B}" destId="{3A0EFE5C-809D-4FCA-A139-9B34C4FF5CF5}" srcOrd="3" destOrd="0" parTransId="{3A505E87-358A-44DE-8DBC-6B9ED1C5B83E}" sibTransId="{1E6AC99D-E41F-4F78-A33A-9C4AD0056A1E}"/>
    <dgm:cxn modelId="{A6600B23-906C-4A31-A94A-F4325D8EA39D}" type="presOf" srcId="{82B3B5A5-3E8B-4C83-B942-E11531583CA8}" destId="{9485728C-0E70-4967-B282-6AF94BA5892A}" srcOrd="0" destOrd="1" presId="urn:microsoft.com/office/officeart/2011/layout/TabList"/>
    <dgm:cxn modelId="{F5CAB625-D724-4125-8C63-A2F0B6D9B96D}" srcId="{6FA10A32-66E9-40F9-87A2-615B831326FD}" destId="{88BF086F-BF74-425E-8475-C2DF4E122A4E}" srcOrd="1" destOrd="0" parTransId="{8D66FF42-13B4-4F60-ADAD-389EF673737C}" sibTransId="{D29857A2-9B1B-4D2B-8484-DA290667A761}"/>
    <dgm:cxn modelId="{48045826-4BA8-4073-AAD2-A6F080DFC12F}" type="presOf" srcId="{3A0EFE5C-809D-4FCA-A139-9B34C4FF5CF5}" destId="{BEC827DF-D9A1-4766-AD7B-8DA578C7970B}" srcOrd="0" destOrd="0" presId="urn:microsoft.com/office/officeart/2011/layout/TabList"/>
    <dgm:cxn modelId="{1AE51829-DDED-4A97-A14F-9FEF4C60A2F5}" srcId="{A9D470EB-CDE4-4871-A69D-3D10FBC71941}" destId="{2EE70E0F-D2F9-4A1D-B0BD-2017B61384CC}" srcOrd="0" destOrd="0" parTransId="{A2B60BC7-5A2D-44B6-A748-C21C09514A51}" sibTransId="{032251A7-DAC0-42BB-9D64-5EE75C7953BE}"/>
    <dgm:cxn modelId="{F51A772B-B3B7-4006-9032-1BF0C905E3AE}" srcId="{B6443D67-A841-4852-A23A-523D6E70F52B}" destId="{A9D470EB-CDE4-4871-A69D-3D10FBC71941}" srcOrd="1" destOrd="0" parTransId="{AA506643-3596-4294-9ACE-B8BDA8F90FDF}" sibTransId="{3DF407A6-5D8D-4FEA-B9BB-F36A40DC1FC5}"/>
    <dgm:cxn modelId="{5E7D8E2C-FC7D-466B-92D9-10BBB41A9A76}" srcId="{A9D470EB-CDE4-4871-A69D-3D10FBC71941}" destId="{BDD19DE0-E95C-4A68-AE52-16E9516C7C1C}" srcOrd="1" destOrd="0" parTransId="{F2301902-5E63-4A2D-91EB-881AD88330DC}" sibTransId="{54E08BF5-B300-447D-99E6-B388F76677A4}"/>
    <dgm:cxn modelId="{60E86E34-1430-414A-875C-4E43F189B437}" type="presOf" srcId="{AC1FABAC-C1F0-4B15-BCC3-C2E1F0103FBA}" destId="{7A50AE3D-6691-40B1-BC6A-64875892EF27}" srcOrd="0" destOrd="0" presId="urn:microsoft.com/office/officeart/2011/layout/TabList"/>
    <dgm:cxn modelId="{CF53783C-B2FA-48AA-921F-4257DEAFB6D5}" srcId="{23F47910-23DA-40E1-809A-508405C09240}" destId="{01EB7011-3ECA-4229-BF27-E30897C11B6C}" srcOrd="1" destOrd="0" parTransId="{D2B8E07C-4CBD-45B6-B849-CBF437DEE210}" sibTransId="{92B51DAD-57AB-4168-9869-5D4DEE81D904}"/>
    <dgm:cxn modelId="{3AB9203F-9D3C-4ED2-8D14-41EEE80B89B4}" type="presOf" srcId="{6FA10A32-66E9-40F9-87A2-615B831326FD}" destId="{3A1D6CCA-51FF-4F90-BA9B-306CA92561EC}" srcOrd="0" destOrd="0" presId="urn:microsoft.com/office/officeart/2011/layout/TabList"/>
    <dgm:cxn modelId="{91E0533F-03B5-4228-9277-4C55D6DA4BC5}" srcId="{3A0EFE5C-809D-4FCA-A139-9B34C4FF5CF5}" destId="{B6DB0B2A-6A0C-416C-A719-196802D1820A}" srcOrd="1" destOrd="0" parTransId="{DF18AB98-CBD9-4EFE-B978-F9D43EB86CB7}" sibTransId="{81405AD4-BC66-4341-A7C4-8E8350955F62}"/>
    <dgm:cxn modelId="{BB009A5D-A254-4F0A-8971-0EA2AF31219C}" srcId="{B6443D67-A841-4852-A23A-523D6E70F52B}" destId="{6FA10A32-66E9-40F9-87A2-615B831326FD}" srcOrd="2" destOrd="0" parTransId="{F84BC4F7-0BDA-45DA-B389-2344682454FD}" sibTransId="{B3FA98E2-D935-4713-A482-8D202C76C1AD}"/>
    <dgm:cxn modelId="{54F19E63-E2AF-4C24-BC5A-F3C79087C9D6}" type="presOf" srcId="{88BF086F-BF74-425E-8475-C2DF4E122A4E}" destId="{0D2DC778-B2E0-46D6-9558-3E1F4EFAFE01}" srcOrd="0" destOrd="0" presId="urn:microsoft.com/office/officeart/2011/layout/TabList"/>
    <dgm:cxn modelId="{01DB6369-0E35-48D7-99B7-C6D2B2064034}" type="presOf" srcId="{CF228A1E-5A18-4581-9230-1A5AE4FAF269}" destId="{5CF328A6-0462-45DE-85F6-4E55BC52B537}" srcOrd="0" destOrd="1" presId="urn:microsoft.com/office/officeart/2011/layout/TabList"/>
    <dgm:cxn modelId="{57220A4C-CBEB-42ED-856C-D62288C493E8}" type="presOf" srcId="{23F47910-23DA-40E1-809A-508405C09240}" destId="{69FF19A1-6575-44A4-B67E-369D96538145}" srcOrd="0" destOrd="0" presId="urn:microsoft.com/office/officeart/2011/layout/TabList"/>
    <dgm:cxn modelId="{FAAA574E-5984-4FE8-A034-4639816CE5AB}" type="presOf" srcId="{4135840D-1982-42AB-90A9-9080DD2E0389}" destId="{0D2DC778-B2E0-46D6-9558-3E1F4EFAFE01}" srcOrd="0" destOrd="1" presId="urn:microsoft.com/office/officeart/2011/layout/TabList"/>
    <dgm:cxn modelId="{A3D2EC6E-68BB-4EBA-8197-28D2BFDEA863}" type="presOf" srcId="{2EE70E0F-D2F9-4A1D-B0BD-2017B61384CC}" destId="{E439A2DE-BEA1-46A7-B267-299E30165AA6}" srcOrd="0" destOrd="0" presId="urn:microsoft.com/office/officeart/2011/layout/TabList"/>
    <dgm:cxn modelId="{47F57751-A7DB-4C52-B8DD-9392ED3FF316}" srcId="{A9D470EB-CDE4-4871-A69D-3D10FBC71941}" destId="{054D932B-E519-4532-8AEE-D08FF94D3B09}" srcOrd="2" destOrd="0" parTransId="{7B263BC9-AC9E-4DE2-B75C-53D3E612A051}" sibTransId="{881532D0-D8F3-4819-8103-525953879F4F}"/>
    <dgm:cxn modelId="{02068176-D059-4A4B-9925-33B74618D09E}" type="presOf" srcId="{A9D470EB-CDE4-4871-A69D-3D10FBC71941}" destId="{D0FA6198-7485-4B8E-A22F-14FEB878A19C}" srcOrd="0" destOrd="0" presId="urn:microsoft.com/office/officeart/2011/layout/TabList"/>
    <dgm:cxn modelId="{D49CDE58-1AAB-4265-9A7A-51BEBEECE5FF}" type="presOf" srcId="{BDD19DE0-E95C-4A68-AE52-16E9516C7C1C}" destId="{D19A2943-7809-4A29-905A-2C594D6F5055}" srcOrd="0" destOrd="0" presId="urn:microsoft.com/office/officeart/2011/layout/TabList"/>
    <dgm:cxn modelId="{93164B7A-3C4A-41B3-BEA6-80239280E4A1}" srcId="{6FA10A32-66E9-40F9-87A2-615B831326FD}" destId="{F949942F-E20E-4600-B976-1702BEAAD0DE}" srcOrd="0" destOrd="0" parTransId="{BC7DF59D-4BDC-47F0-9BF8-7E101EC79AC5}" sibTransId="{BF1A747C-B2D0-4AD3-98C3-3B6754EA65F3}"/>
    <dgm:cxn modelId="{F5E4757B-525E-4D66-A75C-60009A0478CC}" srcId="{88BF086F-BF74-425E-8475-C2DF4E122A4E}" destId="{4135840D-1982-42AB-90A9-9080DD2E0389}" srcOrd="0" destOrd="0" parTransId="{1FDDD401-FCF2-4420-A068-2970BFDEDE71}" sibTransId="{4E99BF33-40AC-4AA7-92FF-1008A1C2FE51}"/>
    <dgm:cxn modelId="{BEB9787E-D610-422C-8B4F-97EDACE003BF}" srcId="{B6DB0B2A-6A0C-416C-A719-196802D1820A}" destId="{B2EA3C3B-7512-4794-8A02-DCCDEB67413F}" srcOrd="1" destOrd="0" parTransId="{C9C85345-CFCE-403A-9BF2-818E5B0BEC31}" sibTransId="{6288B34F-8660-4B65-82AC-63A807B6C02C}"/>
    <dgm:cxn modelId="{E2452482-B4C5-407F-BFEE-8EBF24A1707E}" srcId="{B6443D67-A841-4852-A23A-523D6E70F52B}" destId="{23F47910-23DA-40E1-809A-508405C09240}" srcOrd="0" destOrd="0" parTransId="{8FD70A62-D920-438B-A61A-7934B866ED5B}" sibTransId="{9F9B4046-BF65-4651-8B92-FC3E552D177F}"/>
    <dgm:cxn modelId="{52CCEC87-2C73-4573-A69C-339FBBB4564C}" type="presOf" srcId="{5C1D5C63-BB6D-4181-B879-1391590BF6F1}" destId="{0D2DC778-B2E0-46D6-9558-3E1F4EFAFE01}" srcOrd="0" destOrd="2" presId="urn:microsoft.com/office/officeart/2011/layout/TabList"/>
    <dgm:cxn modelId="{3A7A8C89-E9B2-4390-AE6F-E88C7198EC1E}" srcId="{23F47910-23DA-40E1-809A-508405C09240}" destId="{CF228A1E-5A18-4581-9230-1A5AE4FAF269}" srcOrd="2" destOrd="0" parTransId="{60B309A5-AC6C-4892-BAD7-A4C511EE050F}" sibTransId="{8A330759-4D4E-4D37-80A1-69E7E4700E23}"/>
    <dgm:cxn modelId="{7200208C-9C16-4EE1-A12D-10D95E74BE34}" srcId="{23F47910-23DA-40E1-809A-508405C09240}" destId="{A908CED0-2A14-46B6-B256-563DCB1DF6F4}" srcOrd="0" destOrd="0" parTransId="{B4227C4A-CFC5-4054-8FEC-EC9479316054}" sibTransId="{BAFB2F14-AC51-4937-9C90-BFA5E0FB607E}"/>
    <dgm:cxn modelId="{685D6790-8399-48CC-83C5-87F181A03834}" type="presOf" srcId="{B6443D67-A841-4852-A23A-523D6E70F52B}" destId="{9FBA2CFB-B598-451F-8F76-52560228C533}" srcOrd="0" destOrd="0" presId="urn:microsoft.com/office/officeart/2011/layout/TabList"/>
    <dgm:cxn modelId="{0D7E2B91-8BDA-4EF5-9882-32BD5175E695}" type="presOf" srcId="{054D932B-E519-4532-8AEE-D08FF94D3B09}" destId="{D19A2943-7809-4A29-905A-2C594D6F5055}" srcOrd="0" destOrd="1" presId="urn:microsoft.com/office/officeart/2011/layout/TabList"/>
    <dgm:cxn modelId="{C90F6B9B-2F92-494E-B88A-B6A98F008784}" type="presOf" srcId="{A908CED0-2A14-46B6-B256-563DCB1DF6F4}" destId="{1C921000-F545-4985-815F-61BF235B9B7C}" srcOrd="0" destOrd="0" presId="urn:microsoft.com/office/officeart/2011/layout/TabList"/>
    <dgm:cxn modelId="{906359A3-7128-4336-8DBC-28DFDBD427F5}" type="presOf" srcId="{01EB7011-3ECA-4229-BF27-E30897C11B6C}" destId="{5CF328A6-0462-45DE-85F6-4E55BC52B537}" srcOrd="0" destOrd="0" presId="urn:microsoft.com/office/officeart/2011/layout/TabList"/>
    <dgm:cxn modelId="{7EFCCFAB-EB0C-4C1E-A217-B63368F70CB7}" type="presOf" srcId="{F949942F-E20E-4600-B976-1702BEAAD0DE}" destId="{38B9C357-C1D1-4183-AC89-E1DA2886304C}" srcOrd="0" destOrd="0" presId="urn:microsoft.com/office/officeart/2011/layout/TabList"/>
    <dgm:cxn modelId="{00D548EB-2357-4D3D-B755-EBE643709CA6}" srcId="{B6DB0B2A-6A0C-416C-A719-196802D1820A}" destId="{82B3B5A5-3E8B-4C83-B942-E11531583CA8}" srcOrd="0" destOrd="0" parTransId="{3152E759-058C-4836-B20F-D13761520B17}" sibTransId="{07A15CE4-0113-4974-845E-ACB54B34504A}"/>
    <dgm:cxn modelId="{A9C646EF-CE97-4EDA-B67F-F83A78DED6A2}" srcId="{3A0EFE5C-809D-4FCA-A139-9B34C4FF5CF5}" destId="{AC1FABAC-C1F0-4B15-BCC3-C2E1F0103FBA}" srcOrd="0" destOrd="0" parTransId="{859205CC-5E20-425C-B11B-6AE2D8478A73}" sibTransId="{E59177F7-93B6-4866-BFD6-059AB448821D}"/>
    <dgm:cxn modelId="{67132CF4-6214-46F0-99DA-1A0243C52669}" srcId="{88BF086F-BF74-425E-8475-C2DF4E122A4E}" destId="{5C1D5C63-BB6D-4181-B879-1391590BF6F1}" srcOrd="1" destOrd="0" parTransId="{4D143039-B1E6-402F-9EDF-6075B42563B7}" sibTransId="{595846BA-0A34-4E74-81D0-672AF2C2BC33}"/>
    <dgm:cxn modelId="{D65E0FAF-CCEF-45F9-B2C4-B25CCBC50C84}" type="presParOf" srcId="{9FBA2CFB-B598-451F-8F76-52560228C533}" destId="{60067A19-07FF-4C02-85C4-DE8C586D0607}" srcOrd="0" destOrd="0" presId="urn:microsoft.com/office/officeart/2011/layout/TabList"/>
    <dgm:cxn modelId="{0B0D1DBC-82C6-4DB0-8B68-37F286FB8C92}" type="presParOf" srcId="{60067A19-07FF-4C02-85C4-DE8C586D0607}" destId="{1C921000-F545-4985-815F-61BF235B9B7C}" srcOrd="0" destOrd="0" presId="urn:microsoft.com/office/officeart/2011/layout/TabList"/>
    <dgm:cxn modelId="{34D668BD-5D46-40ED-934A-55C837FA9CFB}" type="presParOf" srcId="{60067A19-07FF-4C02-85C4-DE8C586D0607}" destId="{69FF19A1-6575-44A4-B67E-369D96538145}" srcOrd="1" destOrd="0" presId="urn:microsoft.com/office/officeart/2011/layout/TabList"/>
    <dgm:cxn modelId="{BD928B30-76DE-4884-8FAA-1C6A8B2B92DE}" type="presParOf" srcId="{60067A19-07FF-4C02-85C4-DE8C586D0607}" destId="{E89E61F8-9AAB-4D7B-A535-3F1AB9164A30}" srcOrd="2" destOrd="0" presId="urn:microsoft.com/office/officeart/2011/layout/TabList"/>
    <dgm:cxn modelId="{85CFB044-6B8E-4F05-A2F0-15655DF1D0C9}" type="presParOf" srcId="{9FBA2CFB-B598-451F-8F76-52560228C533}" destId="{5CF328A6-0462-45DE-85F6-4E55BC52B537}" srcOrd="1" destOrd="0" presId="urn:microsoft.com/office/officeart/2011/layout/TabList"/>
    <dgm:cxn modelId="{F6DE6AE3-41FA-4187-969B-92D374171178}" type="presParOf" srcId="{9FBA2CFB-B598-451F-8F76-52560228C533}" destId="{F430CB62-C743-41EC-BFA2-3D08949BF280}" srcOrd="2" destOrd="0" presId="urn:microsoft.com/office/officeart/2011/layout/TabList"/>
    <dgm:cxn modelId="{9FA3DDA5-7E21-4DA8-A200-708E1D55F5DB}" type="presParOf" srcId="{9FBA2CFB-B598-451F-8F76-52560228C533}" destId="{A79292B5-F593-455E-AF5E-1DFC093EECE7}" srcOrd="3" destOrd="0" presId="urn:microsoft.com/office/officeart/2011/layout/TabList"/>
    <dgm:cxn modelId="{7E4C3B94-0E98-4F4A-B05F-500F91D2BEEF}" type="presParOf" srcId="{A79292B5-F593-455E-AF5E-1DFC093EECE7}" destId="{E439A2DE-BEA1-46A7-B267-299E30165AA6}" srcOrd="0" destOrd="0" presId="urn:microsoft.com/office/officeart/2011/layout/TabList"/>
    <dgm:cxn modelId="{79CB56FE-967D-4A92-949D-4B2AB47F46D1}" type="presParOf" srcId="{A79292B5-F593-455E-AF5E-1DFC093EECE7}" destId="{D0FA6198-7485-4B8E-A22F-14FEB878A19C}" srcOrd="1" destOrd="0" presId="urn:microsoft.com/office/officeart/2011/layout/TabList"/>
    <dgm:cxn modelId="{4056DEBF-615A-4E47-AD47-DAE1BC9F6BDE}" type="presParOf" srcId="{A79292B5-F593-455E-AF5E-1DFC093EECE7}" destId="{D479C2F4-AE8A-4F4E-8FF7-0624E8B71415}" srcOrd="2" destOrd="0" presId="urn:microsoft.com/office/officeart/2011/layout/TabList"/>
    <dgm:cxn modelId="{AEF2C195-3EE6-45EA-BA97-ADA69F8FCD02}" type="presParOf" srcId="{9FBA2CFB-B598-451F-8F76-52560228C533}" destId="{D19A2943-7809-4A29-905A-2C594D6F5055}" srcOrd="4" destOrd="0" presId="urn:microsoft.com/office/officeart/2011/layout/TabList"/>
    <dgm:cxn modelId="{B644CC12-47AC-467E-B4D1-C60F1F350CFE}" type="presParOf" srcId="{9FBA2CFB-B598-451F-8F76-52560228C533}" destId="{FA7FC79C-F2E8-4C25-9FF1-5990302FE665}" srcOrd="5" destOrd="0" presId="urn:microsoft.com/office/officeart/2011/layout/TabList"/>
    <dgm:cxn modelId="{03C4F7E4-0C49-4093-B457-A39C66D92D2F}" type="presParOf" srcId="{9FBA2CFB-B598-451F-8F76-52560228C533}" destId="{AEE92B47-252D-45B6-B4E2-4F5F6D3225E5}" srcOrd="6" destOrd="0" presId="urn:microsoft.com/office/officeart/2011/layout/TabList"/>
    <dgm:cxn modelId="{0A0D2E30-D959-4856-9A59-5B2FF58A166C}" type="presParOf" srcId="{AEE92B47-252D-45B6-B4E2-4F5F6D3225E5}" destId="{38B9C357-C1D1-4183-AC89-E1DA2886304C}" srcOrd="0" destOrd="0" presId="urn:microsoft.com/office/officeart/2011/layout/TabList"/>
    <dgm:cxn modelId="{0F8C7EE9-346E-4AEE-B7BD-E528651FC8FF}" type="presParOf" srcId="{AEE92B47-252D-45B6-B4E2-4F5F6D3225E5}" destId="{3A1D6CCA-51FF-4F90-BA9B-306CA92561EC}" srcOrd="1" destOrd="0" presId="urn:microsoft.com/office/officeart/2011/layout/TabList"/>
    <dgm:cxn modelId="{7224F0FA-4E3C-4716-98C5-ECBC699040C2}" type="presParOf" srcId="{AEE92B47-252D-45B6-B4E2-4F5F6D3225E5}" destId="{D6CCE39C-389C-4BA0-BD7C-9F91F275ED89}" srcOrd="2" destOrd="0" presId="urn:microsoft.com/office/officeart/2011/layout/TabList"/>
    <dgm:cxn modelId="{6C7A7CD3-6067-487B-8FC0-528DAB9C4E94}" type="presParOf" srcId="{9FBA2CFB-B598-451F-8F76-52560228C533}" destId="{0D2DC778-B2E0-46D6-9558-3E1F4EFAFE01}" srcOrd="7" destOrd="0" presId="urn:microsoft.com/office/officeart/2011/layout/TabList"/>
    <dgm:cxn modelId="{95FBDF17-1490-4892-8D90-F7B91615F20E}" type="presParOf" srcId="{9FBA2CFB-B598-451F-8F76-52560228C533}" destId="{A3500BC7-5442-4BFF-B4FC-FA11C5CA3F17}" srcOrd="8" destOrd="0" presId="urn:microsoft.com/office/officeart/2011/layout/TabList"/>
    <dgm:cxn modelId="{A39B7173-10E8-47F3-A026-DC3B1AEFCF31}" type="presParOf" srcId="{9FBA2CFB-B598-451F-8F76-52560228C533}" destId="{411E2735-BF69-4076-8B4B-1F1875EE136A}" srcOrd="9" destOrd="0" presId="urn:microsoft.com/office/officeart/2011/layout/TabList"/>
    <dgm:cxn modelId="{58A61E49-569A-408B-9922-A96609133A33}" type="presParOf" srcId="{411E2735-BF69-4076-8B4B-1F1875EE136A}" destId="{7A50AE3D-6691-40B1-BC6A-64875892EF27}" srcOrd="0" destOrd="0" presId="urn:microsoft.com/office/officeart/2011/layout/TabList"/>
    <dgm:cxn modelId="{A395A3DC-1B29-4DF6-A9CC-68D1961C1BB2}" type="presParOf" srcId="{411E2735-BF69-4076-8B4B-1F1875EE136A}" destId="{BEC827DF-D9A1-4766-AD7B-8DA578C7970B}" srcOrd="1" destOrd="0" presId="urn:microsoft.com/office/officeart/2011/layout/TabList"/>
    <dgm:cxn modelId="{5D68B75E-6226-428D-B674-2B75FE27160E}" type="presParOf" srcId="{411E2735-BF69-4076-8B4B-1F1875EE136A}" destId="{FCDA8BCD-8E7F-4621-A1A2-376234F73EAD}" srcOrd="2" destOrd="0" presId="urn:microsoft.com/office/officeart/2011/layout/TabList"/>
    <dgm:cxn modelId="{26D24333-4568-4D5A-A00D-5109B705F3AB}" type="presParOf" srcId="{9FBA2CFB-B598-451F-8F76-52560228C533}" destId="{9485728C-0E70-4967-B282-6AF94BA5892A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2FACDB-8A50-4353-80C8-28FC2617419B}" type="doc">
      <dgm:prSet loTypeId="urn:microsoft.com/office/officeart/2005/8/layout/process5" loCatId="process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4941D3E-953C-4C6E-8ACE-DA1AC2852ED2}">
      <dgm:prSet/>
      <dgm:spPr/>
      <dgm:t>
        <a:bodyPr/>
        <a:lstStyle/>
        <a:p>
          <a:r>
            <a:rPr lang="en-GB" b="1" i="0" dirty="0">
              <a:solidFill>
                <a:schemeClr val="tx1">
                  <a:lumMod val="85000"/>
                  <a:lumOff val="15000"/>
                </a:schemeClr>
              </a:solidFill>
            </a:rPr>
            <a:t>Aprendizaje previo a la clase: 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Los estudiantes utilizan los materiales del curso de forma independiente (por ejemplo, vídeos, lecturas).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3980283-1C1F-4400-8427-98964B24BD30}" type="parTrans" cxnId="{00BBE8F9-9E7F-41C6-957C-9A48A84D1CF4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6919CE4-FF84-4FB8-8711-873792DFD2A8}" type="sibTrans" cxnId="{00BBE8F9-9E7F-41C6-957C-9A48A84D1CF4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91B2C53-582B-481D-8E5D-944F8BF7410F}">
      <dgm:prSet/>
      <dgm:spPr/>
      <dgm:t>
        <a:bodyPr/>
        <a:lstStyle/>
        <a:p>
          <a:r>
            <a:rPr lang="en-GB" b="1" i="0" dirty="0">
              <a:solidFill>
                <a:schemeClr val="tx1">
                  <a:lumMod val="85000"/>
                  <a:lumOff val="15000"/>
                </a:schemeClr>
              </a:solidFill>
            </a:rPr>
            <a:t>Actividades en clase: 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Los alumnos se centran en aplicar los conocimientos mediante trabajos en grupo, debates y ejercicios prácticos.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C764AE2-6D0D-4160-BAB4-5FAFC4B2C97B}" type="parTrans" cxnId="{F51DF772-AD0D-416B-A4C7-B24214C6F4BE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1C9703B-8B17-42EE-9F39-2CA18C607776}" type="sibTrans" cxnId="{F51DF772-AD0D-416B-A4C7-B24214C6F4BE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1DCF7AE-0D50-4E9B-85F1-C23E4CF0881D}">
      <dgm:prSet/>
      <dgm:spPr/>
      <dgm:t>
        <a:bodyPr/>
        <a:lstStyle/>
        <a:p>
          <a:r>
            <a:rPr lang="en-GB" b="1" i="0" dirty="0">
              <a:solidFill>
                <a:schemeClr val="tx1">
                  <a:lumMod val="85000"/>
                  <a:lumOff val="15000"/>
                </a:schemeClr>
              </a:solidFill>
            </a:rPr>
            <a:t>Entornos de clase flexibles: Los alumnos asisten 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a espacios configurables para realizar actividades colaborativas o individuales, repasar conceptos difíciles y discutirlos con su profesor en caso necesario.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DE47897-CDD3-4B16-A4A9-7C093D509EDC}" type="parTrans" cxnId="{A9CA8696-CD8E-44CA-B3BE-70F18BC98EAB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C0336A3-E1C2-4F45-947B-215A4E13DF5C}" type="sibTrans" cxnId="{A9CA8696-CD8E-44CA-B3BE-70F18BC98EAB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0D72902-EAD2-44EA-8282-65131D583DA8}" type="pres">
      <dgm:prSet presAssocID="{E12FACDB-8A50-4353-80C8-28FC2617419B}" presName="diagram" presStyleCnt="0">
        <dgm:presLayoutVars>
          <dgm:dir/>
          <dgm:resizeHandles val="exact"/>
        </dgm:presLayoutVars>
      </dgm:prSet>
      <dgm:spPr/>
    </dgm:pt>
    <dgm:pt modelId="{5B102D01-B841-46BB-9B6F-899EB58A462A}" type="pres">
      <dgm:prSet presAssocID="{34941D3E-953C-4C6E-8ACE-DA1AC2852ED2}" presName="node" presStyleLbl="node1" presStyleIdx="0" presStyleCnt="3">
        <dgm:presLayoutVars>
          <dgm:bulletEnabled val="1"/>
        </dgm:presLayoutVars>
      </dgm:prSet>
      <dgm:spPr/>
    </dgm:pt>
    <dgm:pt modelId="{E90ACE37-FB06-495B-A349-1DA8149908F6}" type="pres">
      <dgm:prSet presAssocID="{E6919CE4-FF84-4FB8-8711-873792DFD2A8}" presName="sibTrans" presStyleLbl="sibTrans2D1" presStyleIdx="0" presStyleCnt="2"/>
      <dgm:spPr/>
    </dgm:pt>
    <dgm:pt modelId="{D71E71AD-971B-4B08-B76B-78CF6CADEDE4}" type="pres">
      <dgm:prSet presAssocID="{E6919CE4-FF84-4FB8-8711-873792DFD2A8}" presName="connectorText" presStyleLbl="sibTrans2D1" presStyleIdx="0" presStyleCnt="2"/>
      <dgm:spPr/>
    </dgm:pt>
    <dgm:pt modelId="{85C4E339-BFE7-45A9-8FD6-7EC52302D45E}" type="pres">
      <dgm:prSet presAssocID="{C91B2C53-582B-481D-8E5D-944F8BF7410F}" presName="node" presStyleLbl="node1" presStyleIdx="1" presStyleCnt="3">
        <dgm:presLayoutVars>
          <dgm:bulletEnabled val="1"/>
        </dgm:presLayoutVars>
      </dgm:prSet>
      <dgm:spPr/>
    </dgm:pt>
    <dgm:pt modelId="{251CAECE-70D9-4625-932A-5A88B3399138}" type="pres">
      <dgm:prSet presAssocID="{81C9703B-8B17-42EE-9F39-2CA18C607776}" presName="sibTrans" presStyleLbl="sibTrans2D1" presStyleIdx="1" presStyleCnt="2"/>
      <dgm:spPr/>
    </dgm:pt>
    <dgm:pt modelId="{47DC6F44-C9F0-431D-8658-A8096ABB21AC}" type="pres">
      <dgm:prSet presAssocID="{81C9703B-8B17-42EE-9F39-2CA18C607776}" presName="connectorText" presStyleLbl="sibTrans2D1" presStyleIdx="1" presStyleCnt="2"/>
      <dgm:spPr/>
    </dgm:pt>
    <dgm:pt modelId="{FCA6B4F8-FD54-4CDA-8C82-6EBD891265B9}" type="pres">
      <dgm:prSet presAssocID="{71DCF7AE-0D50-4E9B-85F1-C23E4CF0881D}" presName="node" presStyleLbl="node1" presStyleIdx="2" presStyleCnt="3">
        <dgm:presLayoutVars>
          <dgm:bulletEnabled val="1"/>
        </dgm:presLayoutVars>
      </dgm:prSet>
      <dgm:spPr/>
    </dgm:pt>
  </dgm:ptLst>
  <dgm:cxnLst>
    <dgm:cxn modelId="{ECB7C524-5DD3-4A76-BFA3-24A7E43CB23C}" type="presOf" srcId="{71DCF7AE-0D50-4E9B-85F1-C23E4CF0881D}" destId="{FCA6B4F8-FD54-4CDA-8C82-6EBD891265B9}" srcOrd="0" destOrd="0" presId="urn:microsoft.com/office/officeart/2005/8/layout/process5"/>
    <dgm:cxn modelId="{90C4E238-45BD-4070-B0F3-2D4CCE9742E4}" type="presOf" srcId="{81C9703B-8B17-42EE-9F39-2CA18C607776}" destId="{47DC6F44-C9F0-431D-8658-A8096ABB21AC}" srcOrd="1" destOrd="0" presId="urn:microsoft.com/office/officeart/2005/8/layout/process5"/>
    <dgm:cxn modelId="{7C437260-7677-4064-B404-9021E1289635}" type="presOf" srcId="{E12FACDB-8A50-4353-80C8-28FC2617419B}" destId="{20D72902-EAD2-44EA-8282-65131D583DA8}" srcOrd="0" destOrd="0" presId="urn:microsoft.com/office/officeart/2005/8/layout/process5"/>
    <dgm:cxn modelId="{F51DF772-AD0D-416B-A4C7-B24214C6F4BE}" srcId="{E12FACDB-8A50-4353-80C8-28FC2617419B}" destId="{C91B2C53-582B-481D-8E5D-944F8BF7410F}" srcOrd="1" destOrd="0" parTransId="{FC764AE2-6D0D-4160-BAB4-5FAFC4B2C97B}" sibTransId="{81C9703B-8B17-42EE-9F39-2CA18C607776}"/>
    <dgm:cxn modelId="{A33D7576-27E6-4DBF-BD42-BCC3EFF7248E}" type="presOf" srcId="{E6919CE4-FF84-4FB8-8711-873792DFD2A8}" destId="{D71E71AD-971B-4B08-B76B-78CF6CADEDE4}" srcOrd="1" destOrd="0" presId="urn:microsoft.com/office/officeart/2005/8/layout/process5"/>
    <dgm:cxn modelId="{A9CA8696-CD8E-44CA-B3BE-70F18BC98EAB}" srcId="{E12FACDB-8A50-4353-80C8-28FC2617419B}" destId="{71DCF7AE-0D50-4E9B-85F1-C23E4CF0881D}" srcOrd="2" destOrd="0" parTransId="{0DE47897-CDD3-4B16-A4A9-7C093D509EDC}" sibTransId="{EC0336A3-E1C2-4F45-947B-215A4E13DF5C}"/>
    <dgm:cxn modelId="{9F45AD9A-3BF0-4990-8E25-2D2FEE8958BB}" type="presOf" srcId="{34941D3E-953C-4C6E-8ACE-DA1AC2852ED2}" destId="{5B102D01-B841-46BB-9B6F-899EB58A462A}" srcOrd="0" destOrd="0" presId="urn:microsoft.com/office/officeart/2005/8/layout/process5"/>
    <dgm:cxn modelId="{4788FFD8-EF9B-47A3-9EF0-750855E96CA1}" type="presOf" srcId="{81C9703B-8B17-42EE-9F39-2CA18C607776}" destId="{251CAECE-70D9-4625-932A-5A88B3399138}" srcOrd="0" destOrd="0" presId="urn:microsoft.com/office/officeart/2005/8/layout/process5"/>
    <dgm:cxn modelId="{4E1041DB-BE1E-4754-9AAB-93A7AC8CDDE7}" type="presOf" srcId="{C91B2C53-582B-481D-8E5D-944F8BF7410F}" destId="{85C4E339-BFE7-45A9-8FD6-7EC52302D45E}" srcOrd="0" destOrd="0" presId="urn:microsoft.com/office/officeart/2005/8/layout/process5"/>
    <dgm:cxn modelId="{00BBE8F9-9E7F-41C6-957C-9A48A84D1CF4}" srcId="{E12FACDB-8A50-4353-80C8-28FC2617419B}" destId="{34941D3E-953C-4C6E-8ACE-DA1AC2852ED2}" srcOrd="0" destOrd="0" parTransId="{43980283-1C1F-4400-8427-98964B24BD30}" sibTransId="{E6919CE4-FF84-4FB8-8711-873792DFD2A8}"/>
    <dgm:cxn modelId="{525BE7FB-EF57-403F-852F-82B5FBBBE9CB}" type="presOf" srcId="{E6919CE4-FF84-4FB8-8711-873792DFD2A8}" destId="{E90ACE37-FB06-495B-A349-1DA8149908F6}" srcOrd="0" destOrd="0" presId="urn:microsoft.com/office/officeart/2005/8/layout/process5"/>
    <dgm:cxn modelId="{117125EA-7DF4-4B1B-9C8B-E8F296DA58C8}" type="presParOf" srcId="{20D72902-EAD2-44EA-8282-65131D583DA8}" destId="{5B102D01-B841-46BB-9B6F-899EB58A462A}" srcOrd="0" destOrd="0" presId="urn:microsoft.com/office/officeart/2005/8/layout/process5"/>
    <dgm:cxn modelId="{6DB7028C-84F9-4577-9B73-68ED42CFF773}" type="presParOf" srcId="{20D72902-EAD2-44EA-8282-65131D583DA8}" destId="{E90ACE37-FB06-495B-A349-1DA8149908F6}" srcOrd="1" destOrd="0" presId="urn:microsoft.com/office/officeart/2005/8/layout/process5"/>
    <dgm:cxn modelId="{D69ACFED-B53E-412D-90C5-5FBF3DD13B5E}" type="presParOf" srcId="{E90ACE37-FB06-495B-A349-1DA8149908F6}" destId="{D71E71AD-971B-4B08-B76B-78CF6CADEDE4}" srcOrd="0" destOrd="0" presId="urn:microsoft.com/office/officeart/2005/8/layout/process5"/>
    <dgm:cxn modelId="{73CF61B3-2576-43A2-AE0E-924C2097372C}" type="presParOf" srcId="{20D72902-EAD2-44EA-8282-65131D583DA8}" destId="{85C4E339-BFE7-45A9-8FD6-7EC52302D45E}" srcOrd="2" destOrd="0" presId="urn:microsoft.com/office/officeart/2005/8/layout/process5"/>
    <dgm:cxn modelId="{2DBE943C-0C6F-402D-8A89-EAE000526481}" type="presParOf" srcId="{20D72902-EAD2-44EA-8282-65131D583DA8}" destId="{251CAECE-70D9-4625-932A-5A88B3399138}" srcOrd="3" destOrd="0" presId="urn:microsoft.com/office/officeart/2005/8/layout/process5"/>
    <dgm:cxn modelId="{72C75870-ABAC-43E8-91DD-BE0CFAB1CAC1}" type="presParOf" srcId="{251CAECE-70D9-4625-932A-5A88B3399138}" destId="{47DC6F44-C9F0-431D-8658-A8096ABB21AC}" srcOrd="0" destOrd="0" presId="urn:microsoft.com/office/officeart/2005/8/layout/process5"/>
    <dgm:cxn modelId="{92330759-F40B-4A88-8CDE-5866A371AAAD}" type="presParOf" srcId="{20D72902-EAD2-44EA-8282-65131D583DA8}" destId="{FCA6B4F8-FD54-4CDA-8C82-6EBD891265B9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862038-F1EF-4F10-B0BF-2169E04155B8}" type="doc">
      <dgm:prSet loTypeId="urn:microsoft.com/office/officeart/2005/8/layout/vProcess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2CE0805-23A6-4514-BF02-E7171C562738}">
      <dgm:prSet/>
      <dgm:spPr/>
      <dgm:t>
        <a:bodyPr/>
        <a:lstStyle/>
        <a:p>
          <a:r>
            <a:rPr lang="en-GB" b="1" i="0" dirty="0"/>
            <a:t>Transforma el papel del profesor</a:t>
          </a:r>
          <a:r>
            <a:rPr lang="en-GB" b="0" i="0" dirty="0"/>
            <a:t>: La tecnología hace que los profesores dejen de ser profesores tradicionales y se conviertan en facilitadores del aprendizaje, organizando actividades y apoyando a los alumnos para que se hagan cargo de su propio proceso de aprendizaje.</a:t>
          </a:r>
          <a:endParaRPr lang="en-US" dirty="0"/>
        </a:p>
      </dgm:t>
    </dgm:pt>
    <dgm:pt modelId="{B02074EB-D4CE-49C2-A768-FAE90630D527}" type="parTrans" cxnId="{19B07091-D442-41F2-A422-8964846CC818}">
      <dgm:prSet/>
      <dgm:spPr/>
      <dgm:t>
        <a:bodyPr/>
        <a:lstStyle/>
        <a:p>
          <a:endParaRPr lang="en-US"/>
        </a:p>
      </dgm:t>
    </dgm:pt>
    <dgm:pt modelId="{78B162D4-9AC8-4DEC-ACD7-EA2C7840CE6B}" type="sibTrans" cxnId="{19B07091-D442-41F2-A422-8964846CC818}">
      <dgm:prSet/>
      <dgm:spPr/>
      <dgm:t>
        <a:bodyPr/>
        <a:lstStyle/>
        <a:p>
          <a:endParaRPr lang="en-US"/>
        </a:p>
      </dgm:t>
    </dgm:pt>
    <dgm:pt modelId="{831C5801-BE34-4704-B344-981C633861DA}">
      <dgm:prSet/>
      <dgm:spPr/>
      <dgm:t>
        <a:bodyPr/>
        <a:lstStyle/>
        <a:p>
          <a:r>
            <a:rPr lang="en-GB" b="1" i="0" dirty="0"/>
            <a:t>Mejora la motivación y los resultados de los estudiantes</a:t>
          </a:r>
          <a:r>
            <a:rPr lang="en-GB" b="0" i="0" dirty="0"/>
            <a:t>: El uso de la tecnología en las aulas invertidas aumenta la motivación, el compromiso y la interacción de los estudiantes, lo que conduce a un mejor rendimiento académico y mejores resultados de aprendizaje.</a:t>
          </a:r>
          <a:endParaRPr lang="en-US" dirty="0"/>
        </a:p>
      </dgm:t>
    </dgm:pt>
    <dgm:pt modelId="{6FD54CBC-9DB9-472B-9745-A373C6CE699E}" type="parTrans" cxnId="{0FEE1274-9CD6-4117-A2AB-8EAA3BD94F38}">
      <dgm:prSet/>
      <dgm:spPr/>
      <dgm:t>
        <a:bodyPr/>
        <a:lstStyle/>
        <a:p>
          <a:endParaRPr lang="en-US"/>
        </a:p>
      </dgm:t>
    </dgm:pt>
    <dgm:pt modelId="{8CE89842-3F53-495A-BE7D-582CA3708FB8}" type="sibTrans" cxnId="{0FEE1274-9CD6-4117-A2AB-8EAA3BD94F38}">
      <dgm:prSet/>
      <dgm:spPr/>
      <dgm:t>
        <a:bodyPr/>
        <a:lstStyle/>
        <a:p>
          <a:endParaRPr lang="en-US"/>
        </a:p>
      </dgm:t>
    </dgm:pt>
    <dgm:pt modelId="{1CB362AA-FB91-4DBB-BC61-F06361718721}">
      <dgm:prSet/>
      <dgm:spPr/>
      <dgm:t>
        <a:bodyPr/>
        <a:lstStyle/>
        <a:p>
          <a:r>
            <a:rPr lang="en-GB" b="1" i="0" dirty="0"/>
            <a:t>Apoya la retroalimentación y la evaluación</a:t>
          </a:r>
          <a:r>
            <a:rPr lang="en-GB" b="0" i="0" dirty="0"/>
            <a:t>: En las aulas orientadas a los resultados, la tecnología permite diversos métodos de evaluación y una retroalimentación oportuna, lo que mejora el proceso general de aprendizaje.</a:t>
          </a:r>
          <a:endParaRPr lang="en-US" dirty="0"/>
        </a:p>
      </dgm:t>
    </dgm:pt>
    <dgm:pt modelId="{4BF05205-9386-4D2E-A13F-50CE7B0347FC}" type="parTrans" cxnId="{14F840F4-5A24-4969-B7B0-0DAD3296B671}">
      <dgm:prSet/>
      <dgm:spPr/>
      <dgm:t>
        <a:bodyPr/>
        <a:lstStyle/>
        <a:p>
          <a:endParaRPr lang="en-US"/>
        </a:p>
      </dgm:t>
    </dgm:pt>
    <dgm:pt modelId="{606CC040-0652-40F3-9F87-EF23C4A6D1B3}" type="sibTrans" cxnId="{14F840F4-5A24-4969-B7B0-0DAD3296B671}">
      <dgm:prSet/>
      <dgm:spPr/>
      <dgm:t>
        <a:bodyPr/>
        <a:lstStyle/>
        <a:p>
          <a:endParaRPr lang="en-US"/>
        </a:p>
      </dgm:t>
    </dgm:pt>
    <dgm:pt modelId="{AD389EFC-F6FC-4CAE-8313-41D119CBCF36}" type="pres">
      <dgm:prSet presAssocID="{36862038-F1EF-4F10-B0BF-2169E04155B8}" presName="outerComposite" presStyleCnt="0">
        <dgm:presLayoutVars>
          <dgm:chMax val="5"/>
          <dgm:dir/>
          <dgm:resizeHandles val="exact"/>
        </dgm:presLayoutVars>
      </dgm:prSet>
      <dgm:spPr/>
    </dgm:pt>
    <dgm:pt modelId="{80E6A67E-C59E-46EE-AD5B-E6F187841FCE}" type="pres">
      <dgm:prSet presAssocID="{36862038-F1EF-4F10-B0BF-2169E04155B8}" presName="dummyMaxCanvas" presStyleCnt="0">
        <dgm:presLayoutVars/>
      </dgm:prSet>
      <dgm:spPr/>
    </dgm:pt>
    <dgm:pt modelId="{CFDD1726-4EC4-47D8-9938-69063D3FAD09}" type="pres">
      <dgm:prSet presAssocID="{36862038-F1EF-4F10-B0BF-2169E04155B8}" presName="ThreeNodes_1" presStyleLbl="node1" presStyleIdx="0" presStyleCnt="3">
        <dgm:presLayoutVars>
          <dgm:bulletEnabled val="1"/>
        </dgm:presLayoutVars>
      </dgm:prSet>
      <dgm:spPr/>
    </dgm:pt>
    <dgm:pt modelId="{47957C24-DF75-43DE-9F86-37C650C76AF9}" type="pres">
      <dgm:prSet presAssocID="{36862038-F1EF-4F10-B0BF-2169E04155B8}" presName="ThreeNodes_2" presStyleLbl="node1" presStyleIdx="1" presStyleCnt="3">
        <dgm:presLayoutVars>
          <dgm:bulletEnabled val="1"/>
        </dgm:presLayoutVars>
      </dgm:prSet>
      <dgm:spPr/>
    </dgm:pt>
    <dgm:pt modelId="{392F1835-150A-4DC4-BE9A-956281ADFB8C}" type="pres">
      <dgm:prSet presAssocID="{36862038-F1EF-4F10-B0BF-2169E04155B8}" presName="ThreeNodes_3" presStyleLbl="node1" presStyleIdx="2" presStyleCnt="3">
        <dgm:presLayoutVars>
          <dgm:bulletEnabled val="1"/>
        </dgm:presLayoutVars>
      </dgm:prSet>
      <dgm:spPr/>
    </dgm:pt>
    <dgm:pt modelId="{23B01CBE-0E4C-4AC0-B82E-6B65D9C75AA8}" type="pres">
      <dgm:prSet presAssocID="{36862038-F1EF-4F10-B0BF-2169E04155B8}" presName="ThreeConn_1-2" presStyleLbl="fgAccFollowNode1" presStyleIdx="0" presStyleCnt="2">
        <dgm:presLayoutVars>
          <dgm:bulletEnabled val="1"/>
        </dgm:presLayoutVars>
      </dgm:prSet>
      <dgm:spPr/>
    </dgm:pt>
    <dgm:pt modelId="{94E3E123-6578-4DBD-AAC2-261899FE5F79}" type="pres">
      <dgm:prSet presAssocID="{36862038-F1EF-4F10-B0BF-2169E04155B8}" presName="ThreeConn_2-3" presStyleLbl="fgAccFollowNode1" presStyleIdx="1" presStyleCnt="2">
        <dgm:presLayoutVars>
          <dgm:bulletEnabled val="1"/>
        </dgm:presLayoutVars>
      </dgm:prSet>
      <dgm:spPr/>
    </dgm:pt>
    <dgm:pt modelId="{920A9655-E1E7-46DA-9EA5-9DFEC9313868}" type="pres">
      <dgm:prSet presAssocID="{36862038-F1EF-4F10-B0BF-2169E04155B8}" presName="ThreeNodes_1_text" presStyleLbl="node1" presStyleIdx="2" presStyleCnt="3">
        <dgm:presLayoutVars>
          <dgm:bulletEnabled val="1"/>
        </dgm:presLayoutVars>
      </dgm:prSet>
      <dgm:spPr/>
    </dgm:pt>
    <dgm:pt modelId="{2D7DBA8D-2314-4EA0-9786-9A86F421C7D2}" type="pres">
      <dgm:prSet presAssocID="{36862038-F1EF-4F10-B0BF-2169E04155B8}" presName="ThreeNodes_2_text" presStyleLbl="node1" presStyleIdx="2" presStyleCnt="3">
        <dgm:presLayoutVars>
          <dgm:bulletEnabled val="1"/>
        </dgm:presLayoutVars>
      </dgm:prSet>
      <dgm:spPr/>
    </dgm:pt>
    <dgm:pt modelId="{F0878427-0A2C-4449-A5CC-F06672D78861}" type="pres">
      <dgm:prSet presAssocID="{36862038-F1EF-4F10-B0BF-2169E04155B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3B12913-5C55-44C2-A2C6-69E48F2C62C8}" type="presOf" srcId="{36862038-F1EF-4F10-B0BF-2169E04155B8}" destId="{AD389EFC-F6FC-4CAE-8313-41D119CBCF36}" srcOrd="0" destOrd="0" presId="urn:microsoft.com/office/officeart/2005/8/layout/vProcess5"/>
    <dgm:cxn modelId="{AA00AC64-F085-41E9-9DE9-45D848F47943}" type="presOf" srcId="{831C5801-BE34-4704-B344-981C633861DA}" destId="{47957C24-DF75-43DE-9F86-37C650C76AF9}" srcOrd="0" destOrd="0" presId="urn:microsoft.com/office/officeart/2005/8/layout/vProcess5"/>
    <dgm:cxn modelId="{B7C43F4A-E472-47E5-A000-22102D0CF0AF}" type="presOf" srcId="{8CE89842-3F53-495A-BE7D-582CA3708FB8}" destId="{94E3E123-6578-4DBD-AAC2-261899FE5F79}" srcOrd="0" destOrd="0" presId="urn:microsoft.com/office/officeart/2005/8/layout/vProcess5"/>
    <dgm:cxn modelId="{C702974E-5A35-414B-B0E7-A7F7E76F3EC8}" type="presOf" srcId="{A2CE0805-23A6-4514-BF02-E7171C562738}" destId="{920A9655-E1E7-46DA-9EA5-9DFEC9313868}" srcOrd="1" destOrd="0" presId="urn:microsoft.com/office/officeart/2005/8/layout/vProcess5"/>
    <dgm:cxn modelId="{0FEE1274-9CD6-4117-A2AB-8EAA3BD94F38}" srcId="{36862038-F1EF-4F10-B0BF-2169E04155B8}" destId="{831C5801-BE34-4704-B344-981C633861DA}" srcOrd="1" destOrd="0" parTransId="{6FD54CBC-9DB9-472B-9745-A373C6CE699E}" sibTransId="{8CE89842-3F53-495A-BE7D-582CA3708FB8}"/>
    <dgm:cxn modelId="{25F96074-86AA-4917-BDC2-09DAFB21A7E0}" type="presOf" srcId="{1CB362AA-FB91-4DBB-BC61-F06361718721}" destId="{392F1835-150A-4DC4-BE9A-956281ADFB8C}" srcOrd="0" destOrd="0" presId="urn:microsoft.com/office/officeart/2005/8/layout/vProcess5"/>
    <dgm:cxn modelId="{BA4D837D-4D1A-49EA-B50E-4EA8253B28F9}" type="presOf" srcId="{78B162D4-9AC8-4DEC-ACD7-EA2C7840CE6B}" destId="{23B01CBE-0E4C-4AC0-B82E-6B65D9C75AA8}" srcOrd="0" destOrd="0" presId="urn:microsoft.com/office/officeart/2005/8/layout/vProcess5"/>
    <dgm:cxn modelId="{19B07091-D442-41F2-A422-8964846CC818}" srcId="{36862038-F1EF-4F10-B0BF-2169E04155B8}" destId="{A2CE0805-23A6-4514-BF02-E7171C562738}" srcOrd="0" destOrd="0" parTransId="{B02074EB-D4CE-49C2-A768-FAE90630D527}" sibTransId="{78B162D4-9AC8-4DEC-ACD7-EA2C7840CE6B}"/>
    <dgm:cxn modelId="{BA700896-674F-41E8-89CA-457373EE07AD}" type="presOf" srcId="{1CB362AA-FB91-4DBB-BC61-F06361718721}" destId="{F0878427-0A2C-4449-A5CC-F06672D78861}" srcOrd="1" destOrd="0" presId="urn:microsoft.com/office/officeart/2005/8/layout/vProcess5"/>
    <dgm:cxn modelId="{478B44DC-F99E-470F-95CE-93ADF3D1CA34}" type="presOf" srcId="{A2CE0805-23A6-4514-BF02-E7171C562738}" destId="{CFDD1726-4EC4-47D8-9938-69063D3FAD09}" srcOrd="0" destOrd="0" presId="urn:microsoft.com/office/officeart/2005/8/layout/vProcess5"/>
    <dgm:cxn modelId="{14F840F4-5A24-4969-B7B0-0DAD3296B671}" srcId="{36862038-F1EF-4F10-B0BF-2169E04155B8}" destId="{1CB362AA-FB91-4DBB-BC61-F06361718721}" srcOrd="2" destOrd="0" parTransId="{4BF05205-9386-4D2E-A13F-50CE7B0347FC}" sibTransId="{606CC040-0652-40F3-9F87-EF23C4A6D1B3}"/>
    <dgm:cxn modelId="{D3D06AF9-0E7F-4A28-B59B-A7BD00B42BA1}" type="presOf" srcId="{831C5801-BE34-4704-B344-981C633861DA}" destId="{2D7DBA8D-2314-4EA0-9786-9A86F421C7D2}" srcOrd="1" destOrd="0" presId="urn:microsoft.com/office/officeart/2005/8/layout/vProcess5"/>
    <dgm:cxn modelId="{B774E95D-C487-44C7-9C27-007AD77E7514}" type="presParOf" srcId="{AD389EFC-F6FC-4CAE-8313-41D119CBCF36}" destId="{80E6A67E-C59E-46EE-AD5B-E6F187841FCE}" srcOrd="0" destOrd="0" presId="urn:microsoft.com/office/officeart/2005/8/layout/vProcess5"/>
    <dgm:cxn modelId="{C855E5FB-BAA0-4515-BFF1-CB13BFFB78B7}" type="presParOf" srcId="{AD389EFC-F6FC-4CAE-8313-41D119CBCF36}" destId="{CFDD1726-4EC4-47D8-9938-69063D3FAD09}" srcOrd="1" destOrd="0" presId="urn:microsoft.com/office/officeart/2005/8/layout/vProcess5"/>
    <dgm:cxn modelId="{C9BD131E-72A3-4343-ACEE-57CC4EA0FB32}" type="presParOf" srcId="{AD389EFC-F6FC-4CAE-8313-41D119CBCF36}" destId="{47957C24-DF75-43DE-9F86-37C650C76AF9}" srcOrd="2" destOrd="0" presId="urn:microsoft.com/office/officeart/2005/8/layout/vProcess5"/>
    <dgm:cxn modelId="{30F897D1-AAA1-40F1-AC3A-249C6DF028DB}" type="presParOf" srcId="{AD389EFC-F6FC-4CAE-8313-41D119CBCF36}" destId="{392F1835-150A-4DC4-BE9A-956281ADFB8C}" srcOrd="3" destOrd="0" presId="urn:microsoft.com/office/officeart/2005/8/layout/vProcess5"/>
    <dgm:cxn modelId="{5804C486-C501-4E50-9C64-79C35453AA60}" type="presParOf" srcId="{AD389EFC-F6FC-4CAE-8313-41D119CBCF36}" destId="{23B01CBE-0E4C-4AC0-B82E-6B65D9C75AA8}" srcOrd="4" destOrd="0" presId="urn:microsoft.com/office/officeart/2005/8/layout/vProcess5"/>
    <dgm:cxn modelId="{E5C62319-13E3-4F58-8FB7-CCCAD253DDA2}" type="presParOf" srcId="{AD389EFC-F6FC-4CAE-8313-41D119CBCF36}" destId="{94E3E123-6578-4DBD-AAC2-261899FE5F79}" srcOrd="5" destOrd="0" presId="urn:microsoft.com/office/officeart/2005/8/layout/vProcess5"/>
    <dgm:cxn modelId="{2FF057FC-72F9-4116-90B7-58FE8C3E5CC2}" type="presParOf" srcId="{AD389EFC-F6FC-4CAE-8313-41D119CBCF36}" destId="{920A9655-E1E7-46DA-9EA5-9DFEC9313868}" srcOrd="6" destOrd="0" presId="urn:microsoft.com/office/officeart/2005/8/layout/vProcess5"/>
    <dgm:cxn modelId="{8B8C1F55-474B-401D-88AA-B85D5CC4C1C3}" type="presParOf" srcId="{AD389EFC-F6FC-4CAE-8313-41D119CBCF36}" destId="{2D7DBA8D-2314-4EA0-9786-9A86F421C7D2}" srcOrd="7" destOrd="0" presId="urn:microsoft.com/office/officeart/2005/8/layout/vProcess5"/>
    <dgm:cxn modelId="{CACB3831-D53D-4EF4-BF98-27CA0B4AD334}" type="presParOf" srcId="{AD389EFC-F6FC-4CAE-8313-41D119CBCF36}" destId="{F0878427-0A2C-4449-A5CC-F06672D7886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D07C2E-638F-40C2-AE66-85153F532CC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34F19C-B56E-4575-A768-233CFB34C6C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Mejora la </a:t>
          </a:r>
          <a:r>
            <a:rPr lang="en-GB" dirty="0" err="1"/>
            <a:t>experiencia de </a:t>
          </a:r>
          <a:r>
            <a:rPr lang="en-GB" dirty="0"/>
            <a:t>aprendizaje</a:t>
          </a:r>
          <a:r>
            <a:rPr lang="en-GB" dirty="0" err="1"/>
            <a:t>:La tecnología </a:t>
          </a:r>
          <a:r>
            <a:rPr lang="en-GB" dirty="0"/>
            <a:t>desempeña un papel crucial en la clase invertida al integrar herramientas digitales en las asignaturas tradicionales, lo que mejora el compromiso y la comprensión de los alumnos.</a:t>
          </a:r>
          <a:endParaRPr lang="en-US" dirty="0"/>
        </a:p>
      </dgm:t>
    </dgm:pt>
    <dgm:pt modelId="{FD255B52-213B-4FB1-8ED5-28F01FE11FB5}" type="parTrans" cxnId="{29FD7E9F-B5B5-46E3-9D8A-F07CF990D14F}">
      <dgm:prSet/>
      <dgm:spPr/>
      <dgm:t>
        <a:bodyPr/>
        <a:lstStyle/>
        <a:p>
          <a:endParaRPr lang="en-US"/>
        </a:p>
      </dgm:t>
    </dgm:pt>
    <dgm:pt modelId="{524BCFD8-A7B2-4475-9E16-17A3AF232ECF}" type="sibTrans" cxnId="{29FD7E9F-B5B5-46E3-9D8A-F07CF990D14F}">
      <dgm:prSet/>
      <dgm:spPr/>
      <dgm:t>
        <a:bodyPr/>
        <a:lstStyle/>
        <a:p>
          <a:endParaRPr lang="en-US"/>
        </a:p>
      </dgm:t>
    </dgm:pt>
    <dgm:pt modelId="{77027BEC-DE6F-4937-8E9A-4267122F16A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Fomenta el pensamiento crítico y la colaboración: Las actividades interactivas y los ejercicios de resolución de problemas facilitados a través de la tecnología promueven el pensamiento crítico, el trabajo en equipo y la participación activa.</a:t>
          </a:r>
          <a:endParaRPr lang="en-US" dirty="0"/>
        </a:p>
      </dgm:t>
    </dgm:pt>
    <dgm:pt modelId="{6A176CDD-7177-45E9-9D04-A35F0B391CA9}" type="parTrans" cxnId="{F87491EA-AD49-42C5-90A9-67A112A6E782}">
      <dgm:prSet/>
      <dgm:spPr/>
      <dgm:t>
        <a:bodyPr/>
        <a:lstStyle/>
        <a:p>
          <a:endParaRPr lang="en-US"/>
        </a:p>
      </dgm:t>
    </dgm:pt>
    <dgm:pt modelId="{2C115FAA-1183-44F2-B7FE-841625946E2F}" type="sibTrans" cxnId="{F87491EA-AD49-42C5-90A9-67A112A6E782}">
      <dgm:prSet/>
      <dgm:spPr/>
      <dgm:t>
        <a:bodyPr/>
        <a:lstStyle/>
        <a:p>
          <a:endParaRPr lang="en-US"/>
        </a:p>
      </dgm:t>
    </dgm:pt>
    <dgm:pt modelId="{07F3CB59-FEFE-428E-B27A-2663534E327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Facilita el aprendizaje previo a la clase: La tecnología permite crear materiales de aprendizaje eficaces, como vídeos pregrabados, simulaciones y cuestionarios en línea, a los que los alumnos pueden acceder de forma independiente antes de la clase.</a:t>
          </a:r>
          <a:endParaRPr lang="en-US" dirty="0"/>
        </a:p>
      </dgm:t>
    </dgm:pt>
    <dgm:pt modelId="{4CC59867-F433-4DE8-9724-4F7BAA59D42F}" type="parTrans" cxnId="{878C1FFA-97CA-49DD-A0A6-C79C0FB7C62D}">
      <dgm:prSet/>
      <dgm:spPr/>
      <dgm:t>
        <a:bodyPr/>
        <a:lstStyle/>
        <a:p>
          <a:endParaRPr lang="en-US"/>
        </a:p>
      </dgm:t>
    </dgm:pt>
    <dgm:pt modelId="{7853B212-AC71-4F36-8D59-36628D1A8F0C}" type="sibTrans" cxnId="{878C1FFA-97CA-49DD-A0A6-C79C0FB7C62D}">
      <dgm:prSet/>
      <dgm:spPr/>
      <dgm:t>
        <a:bodyPr/>
        <a:lstStyle/>
        <a:p>
          <a:endParaRPr lang="en-US"/>
        </a:p>
      </dgm:t>
    </dgm:pt>
    <dgm:pt modelId="{24889F16-B9DD-4D03-8BED-E31D37D5091B}" type="pres">
      <dgm:prSet presAssocID="{69D07C2E-638F-40C2-AE66-85153F532CC8}" presName="root" presStyleCnt="0">
        <dgm:presLayoutVars>
          <dgm:dir/>
          <dgm:resizeHandles val="exact"/>
        </dgm:presLayoutVars>
      </dgm:prSet>
      <dgm:spPr/>
    </dgm:pt>
    <dgm:pt modelId="{8FAB98F0-D142-4245-BC8C-681768CC2111}" type="pres">
      <dgm:prSet presAssocID="{AB34F19C-B56E-4575-A768-233CFB34C6C4}" presName="compNode" presStyleCnt="0"/>
      <dgm:spPr/>
    </dgm:pt>
    <dgm:pt modelId="{BDDA0959-B21F-4DFF-BC6A-112EE9BCAC07}" type="pres">
      <dgm:prSet presAssocID="{AB34F19C-B56E-4575-A768-233CFB34C6C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7E7AA9B-B178-4702-B493-B1ADF660F1DE}" type="pres">
      <dgm:prSet presAssocID="{AB34F19C-B56E-4575-A768-233CFB34C6C4}" presName="spaceRect" presStyleCnt="0"/>
      <dgm:spPr/>
    </dgm:pt>
    <dgm:pt modelId="{C162F230-E76A-41A5-AF16-F67D57D07C7C}" type="pres">
      <dgm:prSet presAssocID="{AB34F19C-B56E-4575-A768-233CFB34C6C4}" presName="textRect" presStyleLbl="revTx" presStyleIdx="0" presStyleCnt="3">
        <dgm:presLayoutVars>
          <dgm:chMax val="1"/>
          <dgm:chPref val="1"/>
        </dgm:presLayoutVars>
      </dgm:prSet>
      <dgm:spPr/>
    </dgm:pt>
    <dgm:pt modelId="{4B24D01B-9283-4FB1-AB36-81AA0AB8EC28}" type="pres">
      <dgm:prSet presAssocID="{524BCFD8-A7B2-4475-9E16-17A3AF232ECF}" presName="sibTrans" presStyleCnt="0"/>
      <dgm:spPr/>
    </dgm:pt>
    <dgm:pt modelId="{727291CA-24C1-420A-9FF0-B6208C542998}" type="pres">
      <dgm:prSet presAssocID="{77027BEC-DE6F-4937-8E9A-4267122F16A6}" presName="compNode" presStyleCnt="0"/>
      <dgm:spPr/>
    </dgm:pt>
    <dgm:pt modelId="{BB144568-04F4-424F-A585-8CE967FACDED}" type="pres">
      <dgm:prSet presAssocID="{77027BEC-DE6F-4937-8E9A-4267122F16A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9200C06-77CF-4838-AD4B-08DF8B6ECAAF}" type="pres">
      <dgm:prSet presAssocID="{77027BEC-DE6F-4937-8E9A-4267122F16A6}" presName="spaceRect" presStyleCnt="0"/>
      <dgm:spPr/>
    </dgm:pt>
    <dgm:pt modelId="{005B5BDE-E9D5-4B3D-99E4-99D84D46217F}" type="pres">
      <dgm:prSet presAssocID="{77027BEC-DE6F-4937-8E9A-4267122F16A6}" presName="textRect" presStyleLbl="revTx" presStyleIdx="1" presStyleCnt="3">
        <dgm:presLayoutVars>
          <dgm:chMax val="1"/>
          <dgm:chPref val="1"/>
        </dgm:presLayoutVars>
      </dgm:prSet>
      <dgm:spPr/>
    </dgm:pt>
    <dgm:pt modelId="{27D2F935-1C50-4287-978C-48A38F3047D5}" type="pres">
      <dgm:prSet presAssocID="{2C115FAA-1183-44F2-B7FE-841625946E2F}" presName="sibTrans" presStyleCnt="0"/>
      <dgm:spPr/>
    </dgm:pt>
    <dgm:pt modelId="{3F053F91-ADF2-422D-BA77-53E5F6A2FC1D}" type="pres">
      <dgm:prSet presAssocID="{07F3CB59-FEFE-428E-B27A-2663534E327A}" presName="compNode" presStyleCnt="0"/>
      <dgm:spPr/>
    </dgm:pt>
    <dgm:pt modelId="{328E228A-5CD7-4C45-A3F9-0B9B45C4EC80}" type="pres">
      <dgm:prSet presAssocID="{07F3CB59-FEFE-428E-B27A-2663534E327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5F065AF-AF93-43FF-B1AB-7597AC392D76}" type="pres">
      <dgm:prSet presAssocID="{07F3CB59-FEFE-428E-B27A-2663534E327A}" presName="spaceRect" presStyleCnt="0"/>
      <dgm:spPr/>
    </dgm:pt>
    <dgm:pt modelId="{43D7868C-4AA0-4B80-A527-8AD4CBFC87D3}" type="pres">
      <dgm:prSet presAssocID="{07F3CB59-FEFE-428E-B27A-2663534E327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2CC5036-5171-4959-9D96-AEBB48934906}" type="presOf" srcId="{07F3CB59-FEFE-428E-B27A-2663534E327A}" destId="{43D7868C-4AA0-4B80-A527-8AD4CBFC87D3}" srcOrd="0" destOrd="0" presId="urn:microsoft.com/office/officeart/2018/2/layout/IconLabelList"/>
    <dgm:cxn modelId="{AEB35760-25AE-4656-9E8D-53B33F06ADD6}" type="presOf" srcId="{69D07C2E-638F-40C2-AE66-85153F532CC8}" destId="{24889F16-B9DD-4D03-8BED-E31D37D5091B}" srcOrd="0" destOrd="0" presId="urn:microsoft.com/office/officeart/2018/2/layout/IconLabelList"/>
    <dgm:cxn modelId="{29FD7E9F-B5B5-46E3-9D8A-F07CF990D14F}" srcId="{69D07C2E-638F-40C2-AE66-85153F532CC8}" destId="{AB34F19C-B56E-4575-A768-233CFB34C6C4}" srcOrd="0" destOrd="0" parTransId="{FD255B52-213B-4FB1-8ED5-28F01FE11FB5}" sibTransId="{524BCFD8-A7B2-4475-9E16-17A3AF232ECF}"/>
    <dgm:cxn modelId="{DCE598C8-8A4D-46F2-855F-A88E166A8861}" type="presOf" srcId="{77027BEC-DE6F-4937-8E9A-4267122F16A6}" destId="{005B5BDE-E9D5-4B3D-99E4-99D84D46217F}" srcOrd="0" destOrd="0" presId="urn:microsoft.com/office/officeart/2018/2/layout/IconLabelList"/>
    <dgm:cxn modelId="{CB3FFCC8-8B17-4B67-B602-439BDD724CFA}" type="presOf" srcId="{AB34F19C-B56E-4575-A768-233CFB34C6C4}" destId="{C162F230-E76A-41A5-AF16-F67D57D07C7C}" srcOrd="0" destOrd="0" presId="urn:microsoft.com/office/officeart/2018/2/layout/IconLabelList"/>
    <dgm:cxn modelId="{F87491EA-AD49-42C5-90A9-67A112A6E782}" srcId="{69D07C2E-638F-40C2-AE66-85153F532CC8}" destId="{77027BEC-DE6F-4937-8E9A-4267122F16A6}" srcOrd="1" destOrd="0" parTransId="{6A176CDD-7177-45E9-9D04-A35F0B391CA9}" sibTransId="{2C115FAA-1183-44F2-B7FE-841625946E2F}"/>
    <dgm:cxn modelId="{878C1FFA-97CA-49DD-A0A6-C79C0FB7C62D}" srcId="{69D07C2E-638F-40C2-AE66-85153F532CC8}" destId="{07F3CB59-FEFE-428E-B27A-2663534E327A}" srcOrd="2" destOrd="0" parTransId="{4CC59867-F433-4DE8-9724-4F7BAA59D42F}" sibTransId="{7853B212-AC71-4F36-8D59-36628D1A8F0C}"/>
    <dgm:cxn modelId="{AC46AE8F-3762-4A84-A0CC-5CAF8D058DDE}" type="presParOf" srcId="{24889F16-B9DD-4D03-8BED-E31D37D5091B}" destId="{8FAB98F0-D142-4245-BC8C-681768CC2111}" srcOrd="0" destOrd="0" presId="urn:microsoft.com/office/officeart/2018/2/layout/IconLabelList"/>
    <dgm:cxn modelId="{6F18A009-94EC-4D64-8805-F037F62BC72B}" type="presParOf" srcId="{8FAB98F0-D142-4245-BC8C-681768CC2111}" destId="{BDDA0959-B21F-4DFF-BC6A-112EE9BCAC07}" srcOrd="0" destOrd="0" presId="urn:microsoft.com/office/officeart/2018/2/layout/IconLabelList"/>
    <dgm:cxn modelId="{576F26BF-75B0-41D5-85CA-CF1F95C34376}" type="presParOf" srcId="{8FAB98F0-D142-4245-BC8C-681768CC2111}" destId="{97E7AA9B-B178-4702-B493-B1ADF660F1DE}" srcOrd="1" destOrd="0" presId="urn:microsoft.com/office/officeart/2018/2/layout/IconLabelList"/>
    <dgm:cxn modelId="{922D60A9-1C2B-435D-998A-33882EF11CCF}" type="presParOf" srcId="{8FAB98F0-D142-4245-BC8C-681768CC2111}" destId="{C162F230-E76A-41A5-AF16-F67D57D07C7C}" srcOrd="2" destOrd="0" presId="urn:microsoft.com/office/officeart/2018/2/layout/IconLabelList"/>
    <dgm:cxn modelId="{D77DD7CC-A71C-42DC-B07A-1855A0F3FFE3}" type="presParOf" srcId="{24889F16-B9DD-4D03-8BED-E31D37D5091B}" destId="{4B24D01B-9283-4FB1-AB36-81AA0AB8EC28}" srcOrd="1" destOrd="0" presId="urn:microsoft.com/office/officeart/2018/2/layout/IconLabelList"/>
    <dgm:cxn modelId="{F7B42EF0-7055-4082-A9FC-5312CEE386A2}" type="presParOf" srcId="{24889F16-B9DD-4D03-8BED-E31D37D5091B}" destId="{727291CA-24C1-420A-9FF0-B6208C542998}" srcOrd="2" destOrd="0" presId="urn:microsoft.com/office/officeart/2018/2/layout/IconLabelList"/>
    <dgm:cxn modelId="{DAED2C03-F1FD-4420-9472-F3C018239893}" type="presParOf" srcId="{727291CA-24C1-420A-9FF0-B6208C542998}" destId="{BB144568-04F4-424F-A585-8CE967FACDED}" srcOrd="0" destOrd="0" presId="urn:microsoft.com/office/officeart/2018/2/layout/IconLabelList"/>
    <dgm:cxn modelId="{2BF48C9A-2AB7-4144-AB0A-0D7DEE54D24B}" type="presParOf" srcId="{727291CA-24C1-420A-9FF0-B6208C542998}" destId="{99200C06-77CF-4838-AD4B-08DF8B6ECAAF}" srcOrd="1" destOrd="0" presId="urn:microsoft.com/office/officeart/2018/2/layout/IconLabelList"/>
    <dgm:cxn modelId="{316D4134-5E2B-4269-A4D2-A402770A7E0E}" type="presParOf" srcId="{727291CA-24C1-420A-9FF0-B6208C542998}" destId="{005B5BDE-E9D5-4B3D-99E4-99D84D46217F}" srcOrd="2" destOrd="0" presId="urn:microsoft.com/office/officeart/2018/2/layout/IconLabelList"/>
    <dgm:cxn modelId="{563AB6E3-28F5-46EE-A073-BD06E5CCF464}" type="presParOf" srcId="{24889F16-B9DD-4D03-8BED-E31D37D5091B}" destId="{27D2F935-1C50-4287-978C-48A38F3047D5}" srcOrd="3" destOrd="0" presId="urn:microsoft.com/office/officeart/2018/2/layout/IconLabelList"/>
    <dgm:cxn modelId="{D7B0F34A-5751-487B-90E1-84B1FD7661E6}" type="presParOf" srcId="{24889F16-B9DD-4D03-8BED-E31D37D5091B}" destId="{3F053F91-ADF2-422D-BA77-53E5F6A2FC1D}" srcOrd="4" destOrd="0" presId="urn:microsoft.com/office/officeart/2018/2/layout/IconLabelList"/>
    <dgm:cxn modelId="{3CCC0572-0DB9-4AC5-8CC2-C90D99734C84}" type="presParOf" srcId="{3F053F91-ADF2-422D-BA77-53E5F6A2FC1D}" destId="{328E228A-5CD7-4C45-A3F9-0B9B45C4EC80}" srcOrd="0" destOrd="0" presId="urn:microsoft.com/office/officeart/2018/2/layout/IconLabelList"/>
    <dgm:cxn modelId="{56042305-BD08-4478-88F9-EC081D96CA1E}" type="presParOf" srcId="{3F053F91-ADF2-422D-BA77-53E5F6A2FC1D}" destId="{35F065AF-AF93-43FF-B1AB-7597AC392D76}" srcOrd="1" destOrd="0" presId="urn:microsoft.com/office/officeart/2018/2/layout/IconLabelList"/>
    <dgm:cxn modelId="{5F82E62C-8D53-452B-8FC1-FB0445D58954}" type="presParOf" srcId="{3F053F91-ADF2-422D-BA77-53E5F6A2FC1D}" destId="{43D7868C-4AA0-4B80-A527-8AD4CBFC87D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EB02FA-C4D3-4D82-A3B1-62B94DD830C4}" type="doc">
      <dgm:prSet loTypeId="urn:microsoft.com/office/officeart/2016/7/layout/BasicProcessNew" loCatId="process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421F4EB-794E-4F58-A88C-2B85D56B8957}">
      <dgm:prSet custT="1"/>
      <dgm:spPr/>
      <dgm:t>
        <a:bodyPr/>
        <a:lstStyle/>
        <a:p>
          <a:r>
            <a:rPr lang="en-GB" sz="2000" b="0" i="0" dirty="0">
              <a:solidFill>
                <a:schemeClr val="tx1">
                  <a:lumMod val="85000"/>
                  <a:lumOff val="15000"/>
                </a:schemeClr>
              </a:solidFill>
            </a:rPr>
            <a:t>Definir los objetivos de aprendizaje estableciendo unos objetivos de aprendizaje claros similares a sentar las bases de un viaje académico. Definir las metas y los resultados educativos que deben alcanzar los estudiantes.</a:t>
          </a:r>
          <a:endParaRPr lang="en-US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D1D2958-7EC8-47BB-809B-1CFBB1941503}" type="parTrans" cxnId="{793032E7-7609-48D3-B1B8-C412F9DB767E}">
      <dgm:prSet/>
      <dgm:spPr/>
      <dgm:t>
        <a:bodyPr/>
        <a:lstStyle/>
        <a:p>
          <a:endParaRPr lang="en-US" sz="3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117EE59-F76F-43B2-81FC-78116B6DCE38}" type="sibTrans" cxnId="{793032E7-7609-48D3-B1B8-C412F9DB767E}">
      <dgm:prSet/>
      <dgm:spPr/>
      <dgm:t>
        <a:bodyPr/>
        <a:lstStyle/>
        <a:p>
          <a:endParaRPr lang="en-US" sz="3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6F38519-7577-4B78-92B4-C2CAA817637D}">
      <dgm:prSet custT="1"/>
      <dgm:spPr/>
      <dgm:t>
        <a:bodyPr/>
        <a:lstStyle/>
        <a:p>
          <a:r>
            <a:rPr lang="en-GB" sz="2000" b="0" i="0" dirty="0">
              <a:solidFill>
                <a:schemeClr val="tx1">
                  <a:lumMod val="85000"/>
                  <a:lumOff val="15000"/>
                </a:schemeClr>
              </a:solidFill>
            </a:rPr>
            <a:t>Elija herramientas Profundice seleccionando y conservando meticulosamente los recursos educativos, garantizando la alineación con los objetivos de aprendizaje y la relevancia para las necesidades académicas de los estudiantes.</a:t>
          </a:r>
          <a:endParaRPr lang="en-US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7991A98-A67A-4DAC-903A-23C032F52577}" type="parTrans" cxnId="{6F5D19E5-FB06-45F9-A306-5E71321A36EB}">
      <dgm:prSet/>
      <dgm:spPr/>
      <dgm:t>
        <a:bodyPr/>
        <a:lstStyle/>
        <a:p>
          <a:endParaRPr lang="en-US" sz="3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94C95FE-6425-44EF-9F87-BC35C695FF6D}" type="sibTrans" cxnId="{6F5D19E5-FB06-45F9-A306-5E71321A36EB}">
      <dgm:prSet/>
      <dgm:spPr/>
      <dgm:t>
        <a:bodyPr/>
        <a:lstStyle/>
        <a:p>
          <a:endParaRPr lang="en-US" sz="3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D4E60E6-1CE7-456A-AF20-C1513571053B}">
      <dgm:prSet custT="1"/>
      <dgm:spPr/>
      <dgm:t>
        <a:bodyPr/>
        <a:lstStyle/>
        <a:p>
          <a:r>
            <a:rPr lang="en-GB" sz="2000" b="0" i="0" dirty="0">
              <a:solidFill>
                <a:schemeClr val="tx1">
                  <a:lumMod val="85000"/>
                  <a:lumOff val="15000"/>
                </a:schemeClr>
              </a:solidFill>
            </a:rPr>
            <a:t>Elabore tareas previas a la clase que sirvan de base preparatoria, involucrando a los estudiantes en una exploración significativa y preparando sus mentes para un debate en profundidad.</a:t>
          </a:r>
          <a:endParaRPr lang="en-US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AC2F4C4-CA64-4290-A269-EDAE19C537C6}" type="parTrans" cxnId="{345A2E2D-5952-445A-B0FB-80BBF23F256A}">
      <dgm:prSet/>
      <dgm:spPr/>
      <dgm:t>
        <a:bodyPr/>
        <a:lstStyle/>
        <a:p>
          <a:endParaRPr lang="en-US" sz="3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76950DE-634B-4F46-9559-DFC79E9A887B}" type="sibTrans" cxnId="{345A2E2D-5952-445A-B0FB-80BBF23F256A}">
      <dgm:prSet/>
      <dgm:spPr/>
      <dgm:t>
        <a:bodyPr/>
        <a:lstStyle/>
        <a:p>
          <a:endParaRPr lang="en-US" sz="3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3E2C827-49C8-4331-BD43-C0A5ED6B3785}">
      <dgm:prSet custT="1"/>
      <dgm:spPr/>
      <dgm:t>
        <a:bodyPr/>
        <a:lstStyle/>
        <a:p>
          <a:pPr rtl="0"/>
          <a:r>
            <a:rPr lang="en-GB" sz="2000" b="0" i="0" dirty="0">
              <a:solidFill>
                <a:schemeClr val="tx1">
                  <a:lumMod val="85000"/>
                  <a:lumOff val="15000"/>
                </a:schemeClr>
              </a:solidFill>
            </a:rPr>
            <a:t>Funcionar como un director de orquesta</a:t>
          </a:r>
          <a:r>
            <a:rPr lang="en-GB" sz="2000" b="0" i="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rPr>
            <a:t> a</a:t>
          </a:r>
          <a:r>
            <a:rPr lang="en-GB" sz="2000" b="0" i="0" dirty="0">
              <a:solidFill>
                <a:schemeClr val="tx1">
                  <a:lumMod val="85000"/>
                  <a:lumOff val="15000"/>
                </a:schemeClr>
              </a:solidFill>
            </a:rPr>
            <a:t> una sinfonía de compromiso. Diseñar actividades en clase que estimulen el pensamiento crítico, la colaboración y la aplicación de los conocimientos adquiridos, fomentando un entorno de aprendizaje dinámico y participativo.</a:t>
          </a:r>
          <a:endParaRPr lang="en-US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2401BC0-050B-4AF8-9E57-9917BD71D852}" type="parTrans" cxnId="{5804C857-10AD-4166-8827-E8B54364E246}">
      <dgm:prSet/>
      <dgm:spPr/>
      <dgm:t>
        <a:bodyPr/>
        <a:lstStyle/>
        <a:p>
          <a:endParaRPr lang="en-US" sz="3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3DDBE18-72FB-4422-84A8-4AAA3B715CA8}" type="sibTrans" cxnId="{5804C857-10AD-4166-8827-E8B54364E246}">
      <dgm:prSet/>
      <dgm:spPr/>
      <dgm:t>
        <a:bodyPr/>
        <a:lstStyle/>
        <a:p>
          <a:endParaRPr lang="en-US" sz="3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7A120BE-9877-49A4-A104-FB9985A282D1}">
      <dgm:prSet custT="1"/>
      <dgm:spPr/>
      <dgm:t>
        <a:bodyPr/>
        <a:lstStyle/>
        <a:p>
          <a:r>
            <a:rPr lang="en-GB" sz="2000" dirty="0">
              <a:solidFill>
                <a:schemeClr val="tx1">
                  <a:lumMod val="85000"/>
                  <a:lumOff val="15000"/>
                </a:schemeClr>
              </a:solidFill>
            </a:rPr>
            <a:t>Personalice los espacios de aprendizaje transformándose en un diseñador adaptable. Adapte el entorno físico del aula para dar cabida a diversas modalidades de aprendizaje, fomentando la inclusión y la flexibilidad en la impartición de la enseñanza.</a:t>
          </a:r>
          <a:endParaRPr lang="en-US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C4EE022-1248-499E-ADCF-CAFC87ABC680}" type="parTrans" cxnId="{4E38FF9A-42DA-4D6F-A66E-8FE05EE5EF2C}">
      <dgm:prSet/>
      <dgm:spPr/>
      <dgm:t>
        <a:bodyPr/>
        <a:lstStyle/>
        <a:p>
          <a:endParaRPr lang="en-US" sz="3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9E0F410-EFD5-4A8F-96BF-C499CF118640}" type="sibTrans" cxnId="{4E38FF9A-42DA-4D6F-A66E-8FE05EE5EF2C}">
      <dgm:prSet/>
      <dgm:spPr/>
      <dgm:t>
        <a:bodyPr/>
        <a:lstStyle/>
        <a:p>
          <a:endParaRPr lang="en-US" sz="3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9F01821-1394-46B1-B640-4BD0D203E39E}">
      <dgm:prSet custT="1"/>
      <dgm:spPr/>
      <dgm:t>
        <a:bodyPr/>
        <a:lstStyle/>
        <a:p>
          <a:r>
            <a:rPr lang="en-GB" sz="2000" dirty="0">
              <a:solidFill>
                <a:schemeClr val="tx1">
                  <a:lumMod val="85000"/>
                  <a:lumOff val="15000"/>
                </a:schemeClr>
              </a:solidFill>
            </a:rPr>
            <a:t>Participar en la reflexión y la iteración continuas, aprovechando los conocimientos adquiridos en experiencias anteriores para perfeccionar las prácticas docentes y optimizar los resultados del aprendizaje.</a:t>
          </a:r>
          <a:endParaRPr lang="en-US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5197978-F509-4254-92D4-DE2EB704B84A}" type="parTrans" cxnId="{9B000C5E-2BAC-448E-8721-05B3B60593A1}">
      <dgm:prSet/>
      <dgm:spPr/>
      <dgm:t>
        <a:bodyPr/>
        <a:lstStyle/>
        <a:p>
          <a:endParaRPr lang="en-US" sz="3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CCFA613-1C44-4DBA-9F7F-92E8A3A42564}" type="sibTrans" cxnId="{9B000C5E-2BAC-448E-8721-05B3B60593A1}">
      <dgm:prSet/>
      <dgm:spPr/>
      <dgm:t>
        <a:bodyPr/>
        <a:lstStyle/>
        <a:p>
          <a:endParaRPr lang="en-US" sz="3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49774B3-1D5B-4DAF-88A7-BEE6AC88AED6}" type="pres">
      <dgm:prSet presAssocID="{B2EB02FA-C4D3-4D82-A3B1-62B94DD830C4}" presName="Name0" presStyleCnt="0">
        <dgm:presLayoutVars>
          <dgm:dir/>
          <dgm:resizeHandles val="exact"/>
        </dgm:presLayoutVars>
      </dgm:prSet>
      <dgm:spPr/>
    </dgm:pt>
    <dgm:pt modelId="{09CB6946-9345-466A-B52E-8DD07860A44D}" type="pres">
      <dgm:prSet presAssocID="{C421F4EB-794E-4F58-A88C-2B85D56B8957}" presName="node" presStyleLbl="node1" presStyleIdx="0" presStyleCnt="11">
        <dgm:presLayoutVars>
          <dgm:bulletEnabled val="1"/>
        </dgm:presLayoutVars>
      </dgm:prSet>
      <dgm:spPr/>
    </dgm:pt>
    <dgm:pt modelId="{3171900E-4334-4033-A63A-F4BF198A9637}" type="pres">
      <dgm:prSet presAssocID="{C117EE59-F76F-43B2-81FC-78116B6DCE38}" presName="sibTransSpacerBeforeConnector" presStyleCnt="0"/>
      <dgm:spPr/>
    </dgm:pt>
    <dgm:pt modelId="{2FAA0788-056F-4AE9-BF8A-56E14B97694B}" type="pres">
      <dgm:prSet presAssocID="{C117EE59-F76F-43B2-81FC-78116B6DCE38}" presName="sibTrans" presStyleLbl="node1" presStyleIdx="1" presStyleCnt="11"/>
      <dgm:spPr/>
    </dgm:pt>
    <dgm:pt modelId="{E9223805-7576-44A2-9EB6-9B1342366C4F}" type="pres">
      <dgm:prSet presAssocID="{C117EE59-F76F-43B2-81FC-78116B6DCE38}" presName="sibTransSpacerAfterConnector" presStyleCnt="0"/>
      <dgm:spPr/>
    </dgm:pt>
    <dgm:pt modelId="{D3DBEC42-10CB-4A62-8F06-58F547D7907A}" type="pres">
      <dgm:prSet presAssocID="{B6F38519-7577-4B78-92B4-C2CAA817637D}" presName="node" presStyleLbl="node1" presStyleIdx="2" presStyleCnt="11">
        <dgm:presLayoutVars>
          <dgm:bulletEnabled val="1"/>
        </dgm:presLayoutVars>
      </dgm:prSet>
      <dgm:spPr/>
    </dgm:pt>
    <dgm:pt modelId="{37725538-A887-4590-B6B3-C7BEA429AD2A}" type="pres">
      <dgm:prSet presAssocID="{094C95FE-6425-44EF-9F87-BC35C695FF6D}" presName="sibTransSpacerBeforeConnector" presStyleCnt="0"/>
      <dgm:spPr/>
    </dgm:pt>
    <dgm:pt modelId="{5EDA4C4A-CE35-4C31-AA5A-CABDE61D19DE}" type="pres">
      <dgm:prSet presAssocID="{094C95FE-6425-44EF-9F87-BC35C695FF6D}" presName="sibTrans" presStyleLbl="node1" presStyleIdx="3" presStyleCnt="11"/>
      <dgm:spPr/>
    </dgm:pt>
    <dgm:pt modelId="{14175517-E968-48B4-A4BE-4478D50CFFAC}" type="pres">
      <dgm:prSet presAssocID="{094C95FE-6425-44EF-9F87-BC35C695FF6D}" presName="sibTransSpacerAfterConnector" presStyleCnt="0"/>
      <dgm:spPr/>
    </dgm:pt>
    <dgm:pt modelId="{E45D5C69-422D-439D-9DE9-3AF6136C309B}" type="pres">
      <dgm:prSet presAssocID="{8D4E60E6-1CE7-456A-AF20-C1513571053B}" presName="node" presStyleLbl="node1" presStyleIdx="4" presStyleCnt="11">
        <dgm:presLayoutVars>
          <dgm:bulletEnabled val="1"/>
        </dgm:presLayoutVars>
      </dgm:prSet>
      <dgm:spPr/>
    </dgm:pt>
    <dgm:pt modelId="{8D41B0F0-4772-4B9E-865D-0EE3DC2483AE}" type="pres">
      <dgm:prSet presAssocID="{A76950DE-634B-4F46-9559-DFC79E9A887B}" presName="sibTransSpacerBeforeConnector" presStyleCnt="0"/>
      <dgm:spPr/>
    </dgm:pt>
    <dgm:pt modelId="{66937B66-170D-4C90-A29F-2CBCDEC91A92}" type="pres">
      <dgm:prSet presAssocID="{A76950DE-634B-4F46-9559-DFC79E9A887B}" presName="sibTrans" presStyleLbl="node1" presStyleIdx="5" presStyleCnt="11"/>
      <dgm:spPr/>
    </dgm:pt>
    <dgm:pt modelId="{2B0C67E6-1B97-455E-A4DD-7E32AB3E1F93}" type="pres">
      <dgm:prSet presAssocID="{A76950DE-634B-4F46-9559-DFC79E9A887B}" presName="sibTransSpacerAfterConnector" presStyleCnt="0"/>
      <dgm:spPr/>
    </dgm:pt>
    <dgm:pt modelId="{35CD0D84-6DA6-4960-A49D-091652367423}" type="pres">
      <dgm:prSet presAssocID="{F3E2C827-49C8-4331-BD43-C0A5ED6B3785}" presName="node" presStyleLbl="node1" presStyleIdx="6" presStyleCnt="11">
        <dgm:presLayoutVars>
          <dgm:bulletEnabled val="1"/>
        </dgm:presLayoutVars>
      </dgm:prSet>
      <dgm:spPr/>
    </dgm:pt>
    <dgm:pt modelId="{76CBE2A5-FCF0-4C91-8499-AD36C216562B}" type="pres">
      <dgm:prSet presAssocID="{23DDBE18-72FB-4422-84A8-4AAA3B715CA8}" presName="sibTransSpacerBeforeConnector" presStyleCnt="0"/>
      <dgm:spPr/>
    </dgm:pt>
    <dgm:pt modelId="{556A505C-18BE-44D6-A917-9FA052E588F2}" type="pres">
      <dgm:prSet presAssocID="{23DDBE18-72FB-4422-84A8-4AAA3B715CA8}" presName="sibTrans" presStyleLbl="node1" presStyleIdx="7" presStyleCnt="11"/>
      <dgm:spPr/>
    </dgm:pt>
    <dgm:pt modelId="{2027578D-2494-4292-8CE9-252888261FC5}" type="pres">
      <dgm:prSet presAssocID="{23DDBE18-72FB-4422-84A8-4AAA3B715CA8}" presName="sibTransSpacerAfterConnector" presStyleCnt="0"/>
      <dgm:spPr/>
    </dgm:pt>
    <dgm:pt modelId="{665672E9-C6B8-4032-B813-DDEDBDC960C9}" type="pres">
      <dgm:prSet presAssocID="{37A120BE-9877-49A4-A104-FB9985A282D1}" presName="node" presStyleLbl="node1" presStyleIdx="8" presStyleCnt="11">
        <dgm:presLayoutVars>
          <dgm:bulletEnabled val="1"/>
        </dgm:presLayoutVars>
      </dgm:prSet>
      <dgm:spPr/>
    </dgm:pt>
    <dgm:pt modelId="{AA500574-A9E4-4FB6-9627-5DC1C0F833EB}" type="pres">
      <dgm:prSet presAssocID="{59E0F410-EFD5-4A8F-96BF-C499CF118640}" presName="sibTransSpacerBeforeConnector" presStyleCnt="0"/>
      <dgm:spPr/>
    </dgm:pt>
    <dgm:pt modelId="{48F212FC-FDAD-41D9-B126-1ABEF1AD05E3}" type="pres">
      <dgm:prSet presAssocID="{59E0F410-EFD5-4A8F-96BF-C499CF118640}" presName="sibTrans" presStyleLbl="node1" presStyleIdx="9" presStyleCnt="11"/>
      <dgm:spPr/>
    </dgm:pt>
    <dgm:pt modelId="{0D75012A-AD7C-4A9C-AE3B-A35D0FEF35D9}" type="pres">
      <dgm:prSet presAssocID="{59E0F410-EFD5-4A8F-96BF-C499CF118640}" presName="sibTransSpacerAfterConnector" presStyleCnt="0"/>
      <dgm:spPr/>
    </dgm:pt>
    <dgm:pt modelId="{97ABC9D7-E529-4CAB-8CBA-40510A8E9FFF}" type="pres">
      <dgm:prSet presAssocID="{19F01821-1394-46B1-B640-4BD0D203E39E}" presName="node" presStyleLbl="node1" presStyleIdx="10" presStyleCnt="11">
        <dgm:presLayoutVars>
          <dgm:bulletEnabled val="1"/>
        </dgm:presLayoutVars>
      </dgm:prSet>
      <dgm:spPr/>
    </dgm:pt>
  </dgm:ptLst>
  <dgm:cxnLst>
    <dgm:cxn modelId="{67B8C500-8A2B-41A8-966A-53F6F6BE4B26}" type="presOf" srcId="{F3E2C827-49C8-4331-BD43-C0A5ED6B3785}" destId="{35CD0D84-6DA6-4960-A49D-091652367423}" srcOrd="0" destOrd="0" presId="urn:microsoft.com/office/officeart/2016/7/layout/BasicProcessNew"/>
    <dgm:cxn modelId="{43794A09-6956-47BD-8745-A438E1A276C9}" type="presOf" srcId="{B2EB02FA-C4D3-4D82-A3B1-62B94DD830C4}" destId="{549774B3-1D5B-4DAF-88A7-BEE6AC88AED6}" srcOrd="0" destOrd="0" presId="urn:microsoft.com/office/officeart/2016/7/layout/BasicProcessNew"/>
    <dgm:cxn modelId="{32A49919-DA7A-4A9B-A31C-D3F9E368E07D}" type="presOf" srcId="{23DDBE18-72FB-4422-84A8-4AAA3B715CA8}" destId="{556A505C-18BE-44D6-A917-9FA052E588F2}" srcOrd="0" destOrd="0" presId="urn:microsoft.com/office/officeart/2016/7/layout/BasicProcessNew"/>
    <dgm:cxn modelId="{345A2E2D-5952-445A-B0FB-80BBF23F256A}" srcId="{B2EB02FA-C4D3-4D82-A3B1-62B94DD830C4}" destId="{8D4E60E6-1CE7-456A-AF20-C1513571053B}" srcOrd="2" destOrd="0" parTransId="{0AC2F4C4-CA64-4290-A269-EDAE19C537C6}" sibTransId="{A76950DE-634B-4F46-9559-DFC79E9A887B}"/>
    <dgm:cxn modelId="{66A53435-90A7-4996-852B-54349782BBF3}" type="presOf" srcId="{37A120BE-9877-49A4-A104-FB9985A282D1}" destId="{665672E9-C6B8-4032-B813-DDEDBDC960C9}" srcOrd="0" destOrd="0" presId="urn:microsoft.com/office/officeart/2016/7/layout/BasicProcessNew"/>
    <dgm:cxn modelId="{8579513A-89DE-4D48-A85A-506A07951E8A}" type="presOf" srcId="{A76950DE-634B-4F46-9559-DFC79E9A887B}" destId="{66937B66-170D-4C90-A29F-2CBCDEC91A92}" srcOrd="0" destOrd="0" presId="urn:microsoft.com/office/officeart/2016/7/layout/BasicProcessNew"/>
    <dgm:cxn modelId="{9B000C5E-2BAC-448E-8721-05B3B60593A1}" srcId="{B2EB02FA-C4D3-4D82-A3B1-62B94DD830C4}" destId="{19F01821-1394-46B1-B640-4BD0D203E39E}" srcOrd="5" destOrd="0" parTransId="{35197978-F509-4254-92D4-DE2EB704B84A}" sibTransId="{DCCFA613-1C44-4DBA-9F7F-92E8A3A42564}"/>
    <dgm:cxn modelId="{8C7AC742-843B-4F75-B192-FB8055EA59CC}" type="presOf" srcId="{094C95FE-6425-44EF-9F87-BC35C695FF6D}" destId="{5EDA4C4A-CE35-4C31-AA5A-CABDE61D19DE}" srcOrd="0" destOrd="0" presId="urn:microsoft.com/office/officeart/2016/7/layout/BasicProcessNew"/>
    <dgm:cxn modelId="{F0B13548-C002-49FF-B388-D77AE57EB010}" type="presOf" srcId="{B6F38519-7577-4B78-92B4-C2CAA817637D}" destId="{D3DBEC42-10CB-4A62-8F06-58F547D7907A}" srcOrd="0" destOrd="0" presId="urn:microsoft.com/office/officeart/2016/7/layout/BasicProcessNew"/>
    <dgm:cxn modelId="{4A9D2256-5D50-4418-A13F-A532C5AD3F3A}" type="presOf" srcId="{19F01821-1394-46B1-B640-4BD0D203E39E}" destId="{97ABC9D7-E529-4CAB-8CBA-40510A8E9FFF}" srcOrd="0" destOrd="0" presId="urn:microsoft.com/office/officeart/2016/7/layout/BasicProcessNew"/>
    <dgm:cxn modelId="{5804C857-10AD-4166-8827-E8B54364E246}" srcId="{B2EB02FA-C4D3-4D82-A3B1-62B94DD830C4}" destId="{F3E2C827-49C8-4331-BD43-C0A5ED6B3785}" srcOrd="3" destOrd="0" parTransId="{52401BC0-050B-4AF8-9E57-9917BD71D852}" sibTransId="{23DDBE18-72FB-4422-84A8-4AAA3B715CA8}"/>
    <dgm:cxn modelId="{C084AF8F-E94C-42BE-8635-78F7D478CCDC}" type="presOf" srcId="{C421F4EB-794E-4F58-A88C-2B85D56B8957}" destId="{09CB6946-9345-466A-B52E-8DD07860A44D}" srcOrd="0" destOrd="0" presId="urn:microsoft.com/office/officeart/2016/7/layout/BasicProcessNew"/>
    <dgm:cxn modelId="{4E38FF9A-42DA-4D6F-A66E-8FE05EE5EF2C}" srcId="{B2EB02FA-C4D3-4D82-A3B1-62B94DD830C4}" destId="{37A120BE-9877-49A4-A104-FB9985A282D1}" srcOrd="4" destOrd="0" parTransId="{9C4EE022-1248-499E-ADCF-CAFC87ABC680}" sibTransId="{59E0F410-EFD5-4A8F-96BF-C499CF118640}"/>
    <dgm:cxn modelId="{F4B8519D-AFC2-44A9-BBA0-0DE93E7D3ED2}" type="presOf" srcId="{59E0F410-EFD5-4A8F-96BF-C499CF118640}" destId="{48F212FC-FDAD-41D9-B126-1ABEF1AD05E3}" srcOrd="0" destOrd="0" presId="urn:microsoft.com/office/officeart/2016/7/layout/BasicProcessNew"/>
    <dgm:cxn modelId="{1018D4AD-847B-4BF1-ABA8-B78FDE0A7763}" type="presOf" srcId="{C117EE59-F76F-43B2-81FC-78116B6DCE38}" destId="{2FAA0788-056F-4AE9-BF8A-56E14B97694B}" srcOrd="0" destOrd="0" presId="urn:microsoft.com/office/officeart/2016/7/layout/BasicProcessNew"/>
    <dgm:cxn modelId="{6F5D19E5-FB06-45F9-A306-5E71321A36EB}" srcId="{B2EB02FA-C4D3-4D82-A3B1-62B94DD830C4}" destId="{B6F38519-7577-4B78-92B4-C2CAA817637D}" srcOrd="1" destOrd="0" parTransId="{67991A98-A67A-4DAC-903A-23C032F52577}" sibTransId="{094C95FE-6425-44EF-9F87-BC35C695FF6D}"/>
    <dgm:cxn modelId="{793032E7-7609-48D3-B1B8-C412F9DB767E}" srcId="{B2EB02FA-C4D3-4D82-A3B1-62B94DD830C4}" destId="{C421F4EB-794E-4F58-A88C-2B85D56B8957}" srcOrd="0" destOrd="0" parTransId="{CD1D2958-7EC8-47BB-809B-1CFBB1941503}" sibTransId="{C117EE59-F76F-43B2-81FC-78116B6DCE38}"/>
    <dgm:cxn modelId="{5578DFE8-A824-42A2-847D-E6A2F7077E65}" type="presOf" srcId="{8D4E60E6-1CE7-456A-AF20-C1513571053B}" destId="{E45D5C69-422D-439D-9DE9-3AF6136C309B}" srcOrd="0" destOrd="0" presId="urn:microsoft.com/office/officeart/2016/7/layout/BasicProcessNew"/>
    <dgm:cxn modelId="{6B73A672-C80C-45EB-835B-A615D72EA7EE}" type="presParOf" srcId="{549774B3-1D5B-4DAF-88A7-BEE6AC88AED6}" destId="{09CB6946-9345-466A-B52E-8DD07860A44D}" srcOrd="0" destOrd="0" presId="urn:microsoft.com/office/officeart/2016/7/layout/BasicProcessNew"/>
    <dgm:cxn modelId="{9F71D0DD-631E-4187-B810-83642098D937}" type="presParOf" srcId="{549774B3-1D5B-4DAF-88A7-BEE6AC88AED6}" destId="{3171900E-4334-4033-A63A-F4BF198A9637}" srcOrd="1" destOrd="0" presId="urn:microsoft.com/office/officeart/2016/7/layout/BasicProcessNew"/>
    <dgm:cxn modelId="{734FC583-72F1-4018-AA9D-DE46AB24930F}" type="presParOf" srcId="{549774B3-1D5B-4DAF-88A7-BEE6AC88AED6}" destId="{2FAA0788-056F-4AE9-BF8A-56E14B97694B}" srcOrd="2" destOrd="0" presId="urn:microsoft.com/office/officeart/2016/7/layout/BasicProcessNew"/>
    <dgm:cxn modelId="{1DABAFCB-4AB4-4A80-8BA3-BB68BE153C5A}" type="presParOf" srcId="{549774B3-1D5B-4DAF-88A7-BEE6AC88AED6}" destId="{E9223805-7576-44A2-9EB6-9B1342366C4F}" srcOrd="3" destOrd="0" presId="urn:microsoft.com/office/officeart/2016/7/layout/BasicProcessNew"/>
    <dgm:cxn modelId="{93995C42-67CC-47EA-9C01-02D975572A64}" type="presParOf" srcId="{549774B3-1D5B-4DAF-88A7-BEE6AC88AED6}" destId="{D3DBEC42-10CB-4A62-8F06-58F547D7907A}" srcOrd="4" destOrd="0" presId="urn:microsoft.com/office/officeart/2016/7/layout/BasicProcessNew"/>
    <dgm:cxn modelId="{00A2A0B9-8534-4DC2-A338-304748B4D6A3}" type="presParOf" srcId="{549774B3-1D5B-4DAF-88A7-BEE6AC88AED6}" destId="{37725538-A887-4590-B6B3-C7BEA429AD2A}" srcOrd="5" destOrd="0" presId="urn:microsoft.com/office/officeart/2016/7/layout/BasicProcessNew"/>
    <dgm:cxn modelId="{1BAD80C5-35B2-4E80-9176-CCED389DDDE8}" type="presParOf" srcId="{549774B3-1D5B-4DAF-88A7-BEE6AC88AED6}" destId="{5EDA4C4A-CE35-4C31-AA5A-CABDE61D19DE}" srcOrd="6" destOrd="0" presId="urn:microsoft.com/office/officeart/2016/7/layout/BasicProcessNew"/>
    <dgm:cxn modelId="{8932758E-3D7B-4304-8213-5A27E56F581E}" type="presParOf" srcId="{549774B3-1D5B-4DAF-88A7-BEE6AC88AED6}" destId="{14175517-E968-48B4-A4BE-4478D50CFFAC}" srcOrd="7" destOrd="0" presId="urn:microsoft.com/office/officeart/2016/7/layout/BasicProcessNew"/>
    <dgm:cxn modelId="{68F13D4F-3476-41BB-A6B6-A1932D69020E}" type="presParOf" srcId="{549774B3-1D5B-4DAF-88A7-BEE6AC88AED6}" destId="{E45D5C69-422D-439D-9DE9-3AF6136C309B}" srcOrd="8" destOrd="0" presId="urn:microsoft.com/office/officeart/2016/7/layout/BasicProcessNew"/>
    <dgm:cxn modelId="{F5AE7EBB-1A14-4D99-AB5F-F039503B11A8}" type="presParOf" srcId="{549774B3-1D5B-4DAF-88A7-BEE6AC88AED6}" destId="{8D41B0F0-4772-4B9E-865D-0EE3DC2483AE}" srcOrd="9" destOrd="0" presId="urn:microsoft.com/office/officeart/2016/7/layout/BasicProcessNew"/>
    <dgm:cxn modelId="{1B1A3452-A046-41DB-994A-CA46FA7EE229}" type="presParOf" srcId="{549774B3-1D5B-4DAF-88A7-BEE6AC88AED6}" destId="{66937B66-170D-4C90-A29F-2CBCDEC91A92}" srcOrd="10" destOrd="0" presId="urn:microsoft.com/office/officeart/2016/7/layout/BasicProcessNew"/>
    <dgm:cxn modelId="{5088FC1B-BB3A-4805-AF53-A70FE0F5D3D9}" type="presParOf" srcId="{549774B3-1D5B-4DAF-88A7-BEE6AC88AED6}" destId="{2B0C67E6-1B97-455E-A4DD-7E32AB3E1F93}" srcOrd="11" destOrd="0" presId="urn:microsoft.com/office/officeart/2016/7/layout/BasicProcessNew"/>
    <dgm:cxn modelId="{6AD26A69-792E-4A70-B287-D29F8A26923F}" type="presParOf" srcId="{549774B3-1D5B-4DAF-88A7-BEE6AC88AED6}" destId="{35CD0D84-6DA6-4960-A49D-091652367423}" srcOrd="12" destOrd="0" presId="urn:microsoft.com/office/officeart/2016/7/layout/BasicProcessNew"/>
    <dgm:cxn modelId="{7CA1EBFC-3D2B-4A31-8BB3-60CEE0A2F9CB}" type="presParOf" srcId="{549774B3-1D5B-4DAF-88A7-BEE6AC88AED6}" destId="{76CBE2A5-FCF0-4C91-8499-AD36C216562B}" srcOrd="13" destOrd="0" presId="urn:microsoft.com/office/officeart/2016/7/layout/BasicProcessNew"/>
    <dgm:cxn modelId="{EE045FFC-969A-480E-ADDD-61B985BF5B6C}" type="presParOf" srcId="{549774B3-1D5B-4DAF-88A7-BEE6AC88AED6}" destId="{556A505C-18BE-44D6-A917-9FA052E588F2}" srcOrd="14" destOrd="0" presId="urn:microsoft.com/office/officeart/2016/7/layout/BasicProcessNew"/>
    <dgm:cxn modelId="{5C12694F-FBE0-49D3-9DD5-A0A9F1FCBBB0}" type="presParOf" srcId="{549774B3-1D5B-4DAF-88A7-BEE6AC88AED6}" destId="{2027578D-2494-4292-8CE9-252888261FC5}" srcOrd="15" destOrd="0" presId="urn:microsoft.com/office/officeart/2016/7/layout/BasicProcessNew"/>
    <dgm:cxn modelId="{DC968D78-74A4-4B84-A983-6F313E9DABEC}" type="presParOf" srcId="{549774B3-1D5B-4DAF-88A7-BEE6AC88AED6}" destId="{665672E9-C6B8-4032-B813-DDEDBDC960C9}" srcOrd="16" destOrd="0" presId="urn:microsoft.com/office/officeart/2016/7/layout/BasicProcessNew"/>
    <dgm:cxn modelId="{78C7BC2B-80A3-4067-9B59-CB4BEFEC6992}" type="presParOf" srcId="{549774B3-1D5B-4DAF-88A7-BEE6AC88AED6}" destId="{AA500574-A9E4-4FB6-9627-5DC1C0F833EB}" srcOrd="17" destOrd="0" presId="urn:microsoft.com/office/officeart/2016/7/layout/BasicProcessNew"/>
    <dgm:cxn modelId="{D5C519DC-549A-490D-877A-61B55787B748}" type="presParOf" srcId="{549774B3-1D5B-4DAF-88A7-BEE6AC88AED6}" destId="{48F212FC-FDAD-41D9-B126-1ABEF1AD05E3}" srcOrd="18" destOrd="0" presId="urn:microsoft.com/office/officeart/2016/7/layout/BasicProcessNew"/>
    <dgm:cxn modelId="{1E22EC34-F01C-4A54-A5AA-67A7B6D9CE47}" type="presParOf" srcId="{549774B3-1D5B-4DAF-88A7-BEE6AC88AED6}" destId="{0D75012A-AD7C-4A9C-AE3B-A35D0FEF35D9}" srcOrd="19" destOrd="0" presId="urn:microsoft.com/office/officeart/2016/7/layout/BasicProcessNew"/>
    <dgm:cxn modelId="{E9A453EE-4CEB-4951-BA06-DD31D2819F6C}" type="presParOf" srcId="{549774B3-1D5B-4DAF-88A7-BEE6AC88AED6}" destId="{97ABC9D7-E529-4CAB-8CBA-40510A8E9FFF}" srcOrd="20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0D42B0-0C8D-422B-9B9D-698A8DE01D6A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BE"/>
        </a:p>
      </dgm:t>
    </dgm:pt>
    <dgm:pt modelId="{5AA63524-8AB6-4A1F-B266-C8C309207102}">
      <dgm:prSet/>
      <dgm:spPr/>
      <dgm:t>
        <a:bodyPr/>
        <a:lstStyle/>
        <a:p>
          <a:r>
            <a:rPr lang="en-GB" b="1" i="0" dirty="0">
              <a:solidFill>
                <a:schemeClr val="tx1">
                  <a:lumMod val="85000"/>
                  <a:lumOff val="15000"/>
                </a:schemeClr>
              </a:solidFill>
            </a:rPr>
            <a:t>Conexión en línea y presencial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: Transición fluida entre las actividades en línea y en clase.</a:t>
          </a:r>
          <a:endParaRPr lang="en-B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9E54552-1C4D-4D67-84CE-D01AE885B435}" type="parTrans" cxnId="{EA8CEA02-1C5C-445B-A701-09A9EB5745EF}">
      <dgm:prSet/>
      <dgm:spPr/>
      <dgm:t>
        <a:bodyPr/>
        <a:lstStyle/>
        <a:p>
          <a:endParaRPr lang="en-BE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B41CF14-921A-46C1-B350-313AEF295E31}" type="sibTrans" cxnId="{EA8CEA02-1C5C-445B-A701-09A9EB5745EF}">
      <dgm:prSet/>
      <dgm:spPr/>
      <dgm:t>
        <a:bodyPr/>
        <a:lstStyle/>
        <a:p>
          <a:endParaRPr lang="en-BE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A4DBD5A-C41B-4128-9870-1F69F482264E}">
      <dgm:prSet/>
      <dgm:spPr/>
      <dgm:t>
        <a:bodyPr/>
        <a:lstStyle/>
        <a:p>
          <a:r>
            <a:rPr lang="en-GB" b="1" i="0" dirty="0">
              <a:solidFill>
                <a:schemeClr val="tx1">
                  <a:lumMod val="85000"/>
                  <a:lumOff val="15000"/>
                </a:schemeClr>
              </a:solidFill>
            </a:rPr>
            <a:t>Directrices y evaluación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: Instrucciones claras y evaluaciones alineadas para apoyar el aprendizaje.</a:t>
          </a:r>
          <a:endParaRPr lang="en-B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6B3D268-87AC-493C-A7A6-17B3853B1753}" type="parTrans" cxnId="{302EA409-EBEE-4755-B99F-1DA846E3A9E9}">
      <dgm:prSet/>
      <dgm:spPr/>
      <dgm:t>
        <a:bodyPr/>
        <a:lstStyle/>
        <a:p>
          <a:endParaRPr lang="en-BE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64FE0AD-F362-4E71-B804-339423753732}" type="sibTrans" cxnId="{302EA409-EBEE-4755-B99F-1DA846E3A9E9}">
      <dgm:prSet/>
      <dgm:spPr/>
      <dgm:t>
        <a:bodyPr/>
        <a:lstStyle/>
        <a:p>
          <a:endParaRPr lang="en-BE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A8C7642-0E4D-44A3-A390-5E1748942309}">
      <dgm:prSet/>
      <dgm:spPr/>
      <dgm:t>
        <a:bodyPr/>
        <a:lstStyle/>
        <a:p>
          <a:r>
            <a:rPr lang="en-GB" b="1" i="0" dirty="0">
              <a:solidFill>
                <a:schemeClr val="tx1">
                  <a:lumMod val="85000"/>
                  <a:lumOff val="15000"/>
                </a:schemeClr>
              </a:solidFill>
            </a:rPr>
            <a:t>Comentarios y apoyo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: Feedback continuo y orientación del instructor.</a:t>
          </a:r>
          <a:endParaRPr lang="en-B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DE38772-E4E2-4C5B-8F1B-68FC03F554F3}" type="parTrans" cxnId="{74AC2472-23A1-4395-9631-19B8481B73A3}">
      <dgm:prSet/>
      <dgm:spPr/>
      <dgm:t>
        <a:bodyPr/>
        <a:lstStyle/>
        <a:p>
          <a:endParaRPr lang="en-BE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506B126-7B36-4331-A664-D6548565FBD2}" type="sibTrans" cxnId="{74AC2472-23A1-4395-9631-19B8481B73A3}">
      <dgm:prSet/>
      <dgm:spPr/>
      <dgm:t>
        <a:bodyPr/>
        <a:lstStyle/>
        <a:p>
          <a:endParaRPr lang="en-BE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58C8D75-422B-421D-9592-3E7CB459AF4C}">
      <dgm:prSet/>
      <dgm:spPr/>
      <dgm:t>
        <a:bodyPr/>
        <a:lstStyle/>
        <a:p>
          <a:r>
            <a:rPr lang="en-GB" b="1" i="0" dirty="0">
              <a:solidFill>
                <a:schemeClr val="tx1">
                  <a:lumMod val="85000"/>
                  <a:lumOff val="15000"/>
                </a:schemeClr>
              </a:solidFill>
            </a:rPr>
            <a:t>Colaboración y reflexión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: Fomenta el trabajo en equipo y la reflexión de los alumnos sobre el aprendizaje.</a:t>
          </a:r>
          <a:endParaRPr lang="en-B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A91B6DD-C446-46B7-8FC2-079EF2B02F37}" type="parTrans" cxnId="{46B74670-440E-4854-9F77-356AEF5F6CE8}">
      <dgm:prSet/>
      <dgm:spPr/>
      <dgm:t>
        <a:bodyPr/>
        <a:lstStyle/>
        <a:p>
          <a:endParaRPr lang="en-BE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A606DDA-D5D7-4895-B67D-60DC72F7854F}" type="sibTrans" cxnId="{46B74670-440E-4854-9F77-356AEF5F6CE8}">
      <dgm:prSet/>
      <dgm:spPr/>
      <dgm:t>
        <a:bodyPr/>
        <a:lstStyle/>
        <a:p>
          <a:endParaRPr lang="en-BE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2F6680B-34C5-41CA-BFAB-578FD4D2DF70}">
      <dgm:prSet/>
      <dgm:spPr/>
      <dgm:t>
        <a:bodyPr/>
        <a:lstStyle/>
        <a:p>
          <a:r>
            <a:rPr lang="en-GB" b="1" i="0" dirty="0">
              <a:solidFill>
                <a:schemeClr val="tx1">
                  <a:lumMod val="85000"/>
                  <a:lumOff val="15000"/>
                </a:schemeClr>
              </a:solidFill>
            </a:rPr>
            <a:t>Accesibilidad y compromiso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: Fácil acceso a los materiales con tareas atractivas e interactivas.</a:t>
          </a:r>
          <a:endParaRPr lang="en-B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A44C28F-E49B-4869-9F53-90425C786B72}" type="parTrans" cxnId="{E68D0EB2-0406-432C-995F-1CE840F9E960}">
      <dgm:prSet/>
      <dgm:spPr/>
      <dgm:t>
        <a:bodyPr/>
        <a:lstStyle/>
        <a:p>
          <a:endParaRPr lang="en-BE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2BFEA35-851F-4E97-A440-E50794C2245B}" type="sibTrans" cxnId="{E68D0EB2-0406-432C-995F-1CE840F9E960}">
      <dgm:prSet/>
      <dgm:spPr/>
      <dgm:t>
        <a:bodyPr/>
        <a:lstStyle/>
        <a:p>
          <a:endParaRPr lang="en-BE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C40CE19-5464-45CC-B81A-9E2261958D2C}">
      <dgm:prSet/>
      <dgm:spPr/>
      <dgm:t>
        <a:bodyPr/>
        <a:lstStyle/>
        <a:p>
          <a:r>
            <a:rPr lang="en-GB" b="1" i="0" dirty="0">
              <a:solidFill>
                <a:schemeClr val="tx1">
                  <a:lumMod val="85000"/>
                  <a:lumOff val="15000"/>
                </a:schemeClr>
              </a:solidFill>
            </a:rPr>
            <a:t>Comunidad y relación</a:t>
          </a:r>
          <a:r>
            <a:rPr lang="en-GB" b="0" i="0" dirty="0">
              <a:solidFill>
                <a:schemeClr val="tx1">
                  <a:lumMod val="85000"/>
                  <a:lumOff val="15000"/>
                </a:schemeClr>
              </a:solidFill>
            </a:rPr>
            <a:t>: Crea un entorno de aprendizaje propicio y relaciones sólidas entre estudiantes e instructores.</a:t>
          </a:r>
          <a:endParaRPr lang="en-B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829C291-623E-476D-9CD7-B70A31089F64}" type="parTrans" cxnId="{156845AE-C6A4-41CB-A247-0FA438702998}">
      <dgm:prSet/>
      <dgm:spPr/>
      <dgm:t>
        <a:bodyPr/>
        <a:lstStyle/>
        <a:p>
          <a:endParaRPr lang="en-BE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0B30BAC-2A46-4396-B919-6251A2957A0B}" type="sibTrans" cxnId="{156845AE-C6A4-41CB-A247-0FA438702998}">
      <dgm:prSet/>
      <dgm:spPr/>
      <dgm:t>
        <a:bodyPr/>
        <a:lstStyle/>
        <a:p>
          <a:endParaRPr lang="en-BE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BCFA322-8F2C-4624-B6D4-9816F85DBE57}" type="pres">
      <dgm:prSet presAssocID="{900D42B0-0C8D-422B-9B9D-698A8DE01D6A}" presName="linear" presStyleCnt="0">
        <dgm:presLayoutVars>
          <dgm:animLvl val="lvl"/>
          <dgm:resizeHandles val="exact"/>
        </dgm:presLayoutVars>
      </dgm:prSet>
      <dgm:spPr/>
    </dgm:pt>
    <dgm:pt modelId="{82992B1A-305F-4A42-A78A-9DD7C419E6BF}" type="pres">
      <dgm:prSet presAssocID="{5AA63524-8AB6-4A1F-B266-C8C30920710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583DA41-74BC-4B1F-A239-0EEE579CC0C8}" type="pres">
      <dgm:prSet presAssocID="{5B41CF14-921A-46C1-B350-313AEF295E31}" presName="spacer" presStyleCnt="0"/>
      <dgm:spPr/>
    </dgm:pt>
    <dgm:pt modelId="{5E1053D4-289B-454D-ADAD-D70D1892CA2D}" type="pres">
      <dgm:prSet presAssocID="{CA4DBD5A-C41B-4128-9870-1F69F482264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1953F35-6E53-4DB4-BAA0-3CF61FC90104}" type="pres">
      <dgm:prSet presAssocID="{E64FE0AD-F362-4E71-B804-339423753732}" presName="spacer" presStyleCnt="0"/>
      <dgm:spPr/>
    </dgm:pt>
    <dgm:pt modelId="{C7929C10-600C-44D1-8903-69FCDE3EF2B3}" type="pres">
      <dgm:prSet presAssocID="{4A8C7642-0E4D-44A3-A390-5E174894230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9E21D3A-83EA-40AD-80CA-3C94DEF4C2A0}" type="pres">
      <dgm:prSet presAssocID="{8506B126-7B36-4331-A664-D6548565FBD2}" presName="spacer" presStyleCnt="0"/>
      <dgm:spPr/>
    </dgm:pt>
    <dgm:pt modelId="{DA47B2AA-E36E-4A62-8908-A62DE81CF7D1}" type="pres">
      <dgm:prSet presAssocID="{658C8D75-422B-421D-9592-3E7CB459AF4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F3ECABB-7783-49BC-BBE0-399588194934}" type="pres">
      <dgm:prSet presAssocID="{5A606DDA-D5D7-4895-B67D-60DC72F7854F}" presName="spacer" presStyleCnt="0"/>
      <dgm:spPr/>
    </dgm:pt>
    <dgm:pt modelId="{4FB17A84-9A60-4D2F-862B-1BA10A342F0B}" type="pres">
      <dgm:prSet presAssocID="{A2F6680B-34C5-41CA-BFAB-578FD4D2DF7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9DA42D1-8E4E-47E5-866F-988A47BB13DD}" type="pres">
      <dgm:prSet presAssocID="{42BFEA35-851F-4E97-A440-E50794C2245B}" presName="spacer" presStyleCnt="0"/>
      <dgm:spPr/>
    </dgm:pt>
    <dgm:pt modelId="{84B9576D-57FD-4D6A-82E3-784FE6F247B9}" type="pres">
      <dgm:prSet presAssocID="{BC40CE19-5464-45CC-B81A-9E2261958D2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A8CEA02-1C5C-445B-A701-09A9EB5745EF}" srcId="{900D42B0-0C8D-422B-9B9D-698A8DE01D6A}" destId="{5AA63524-8AB6-4A1F-B266-C8C309207102}" srcOrd="0" destOrd="0" parTransId="{29E54552-1C4D-4D67-84CE-D01AE885B435}" sibTransId="{5B41CF14-921A-46C1-B350-313AEF295E31}"/>
    <dgm:cxn modelId="{302EA409-EBEE-4755-B99F-1DA846E3A9E9}" srcId="{900D42B0-0C8D-422B-9B9D-698A8DE01D6A}" destId="{CA4DBD5A-C41B-4128-9870-1F69F482264E}" srcOrd="1" destOrd="0" parTransId="{16B3D268-87AC-493C-A7A6-17B3853B1753}" sibTransId="{E64FE0AD-F362-4E71-B804-339423753732}"/>
    <dgm:cxn modelId="{27005B3C-B793-4805-8F22-B4DBBF5B995A}" type="presOf" srcId="{BC40CE19-5464-45CC-B81A-9E2261958D2C}" destId="{84B9576D-57FD-4D6A-82E3-784FE6F247B9}" srcOrd="0" destOrd="0" presId="urn:microsoft.com/office/officeart/2005/8/layout/vList2"/>
    <dgm:cxn modelId="{7A573F4C-9397-48CF-9AD8-35DB1B61AE3D}" type="presOf" srcId="{4A8C7642-0E4D-44A3-A390-5E1748942309}" destId="{C7929C10-600C-44D1-8903-69FCDE3EF2B3}" srcOrd="0" destOrd="0" presId="urn:microsoft.com/office/officeart/2005/8/layout/vList2"/>
    <dgm:cxn modelId="{46B74670-440E-4854-9F77-356AEF5F6CE8}" srcId="{900D42B0-0C8D-422B-9B9D-698A8DE01D6A}" destId="{658C8D75-422B-421D-9592-3E7CB459AF4C}" srcOrd="3" destOrd="0" parTransId="{4A91B6DD-C446-46B7-8FC2-079EF2B02F37}" sibTransId="{5A606DDA-D5D7-4895-B67D-60DC72F7854F}"/>
    <dgm:cxn modelId="{74AC2472-23A1-4395-9631-19B8481B73A3}" srcId="{900D42B0-0C8D-422B-9B9D-698A8DE01D6A}" destId="{4A8C7642-0E4D-44A3-A390-5E1748942309}" srcOrd="2" destOrd="0" parTransId="{FDE38772-E4E2-4C5B-8F1B-68FC03F554F3}" sibTransId="{8506B126-7B36-4331-A664-D6548565FBD2}"/>
    <dgm:cxn modelId="{27D88772-A499-48BA-B622-AA835172F6FD}" type="presOf" srcId="{A2F6680B-34C5-41CA-BFAB-578FD4D2DF70}" destId="{4FB17A84-9A60-4D2F-862B-1BA10A342F0B}" srcOrd="0" destOrd="0" presId="urn:microsoft.com/office/officeart/2005/8/layout/vList2"/>
    <dgm:cxn modelId="{0BC5429C-041E-4902-A24E-732B07F72DC9}" type="presOf" srcId="{CA4DBD5A-C41B-4128-9870-1F69F482264E}" destId="{5E1053D4-289B-454D-ADAD-D70D1892CA2D}" srcOrd="0" destOrd="0" presId="urn:microsoft.com/office/officeart/2005/8/layout/vList2"/>
    <dgm:cxn modelId="{33D2F1A1-5C91-4384-87D2-A7A9E6268F5B}" type="presOf" srcId="{658C8D75-422B-421D-9592-3E7CB459AF4C}" destId="{DA47B2AA-E36E-4A62-8908-A62DE81CF7D1}" srcOrd="0" destOrd="0" presId="urn:microsoft.com/office/officeart/2005/8/layout/vList2"/>
    <dgm:cxn modelId="{156845AE-C6A4-41CB-A247-0FA438702998}" srcId="{900D42B0-0C8D-422B-9B9D-698A8DE01D6A}" destId="{BC40CE19-5464-45CC-B81A-9E2261958D2C}" srcOrd="5" destOrd="0" parTransId="{2829C291-623E-476D-9CD7-B70A31089F64}" sibTransId="{30B30BAC-2A46-4396-B919-6251A2957A0B}"/>
    <dgm:cxn modelId="{D8E56EAE-4809-4C88-BB89-C74145AC8060}" type="presOf" srcId="{900D42B0-0C8D-422B-9B9D-698A8DE01D6A}" destId="{8BCFA322-8F2C-4624-B6D4-9816F85DBE57}" srcOrd="0" destOrd="0" presId="urn:microsoft.com/office/officeart/2005/8/layout/vList2"/>
    <dgm:cxn modelId="{E68D0EB2-0406-432C-995F-1CE840F9E960}" srcId="{900D42B0-0C8D-422B-9B9D-698A8DE01D6A}" destId="{A2F6680B-34C5-41CA-BFAB-578FD4D2DF70}" srcOrd="4" destOrd="0" parTransId="{8A44C28F-E49B-4869-9F53-90425C786B72}" sibTransId="{42BFEA35-851F-4E97-A440-E50794C2245B}"/>
    <dgm:cxn modelId="{2F3BCFF2-7102-4830-8653-ED3ABFB406AA}" type="presOf" srcId="{5AA63524-8AB6-4A1F-B266-C8C309207102}" destId="{82992B1A-305F-4A42-A78A-9DD7C419E6BF}" srcOrd="0" destOrd="0" presId="urn:microsoft.com/office/officeart/2005/8/layout/vList2"/>
    <dgm:cxn modelId="{463F98C6-D129-419A-B182-1F34D7415EFF}" type="presParOf" srcId="{8BCFA322-8F2C-4624-B6D4-9816F85DBE57}" destId="{82992B1A-305F-4A42-A78A-9DD7C419E6BF}" srcOrd="0" destOrd="0" presId="urn:microsoft.com/office/officeart/2005/8/layout/vList2"/>
    <dgm:cxn modelId="{7C0493DA-E166-4BC6-B8D8-3BF3314AF3DB}" type="presParOf" srcId="{8BCFA322-8F2C-4624-B6D4-9816F85DBE57}" destId="{D583DA41-74BC-4B1F-A239-0EEE579CC0C8}" srcOrd="1" destOrd="0" presId="urn:microsoft.com/office/officeart/2005/8/layout/vList2"/>
    <dgm:cxn modelId="{4F7B79A4-B53E-4B74-8B55-B74216ED7F9B}" type="presParOf" srcId="{8BCFA322-8F2C-4624-B6D4-9816F85DBE57}" destId="{5E1053D4-289B-454D-ADAD-D70D1892CA2D}" srcOrd="2" destOrd="0" presId="urn:microsoft.com/office/officeart/2005/8/layout/vList2"/>
    <dgm:cxn modelId="{1C0EBDB0-761E-4453-BE21-7098EB4DAF25}" type="presParOf" srcId="{8BCFA322-8F2C-4624-B6D4-9816F85DBE57}" destId="{E1953F35-6E53-4DB4-BAA0-3CF61FC90104}" srcOrd="3" destOrd="0" presId="urn:microsoft.com/office/officeart/2005/8/layout/vList2"/>
    <dgm:cxn modelId="{18BAB391-93E9-41E8-B7BE-B108AE0E24F6}" type="presParOf" srcId="{8BCFA322-8F2C-4624-B6D4-9816F85DBE57}" destId="{C7929C10-600C-44D1-8903-69FCDE3EF2B3}" srcOrd="4" destOrd="0" presId="urn:microsoft.com/office/officeart/2005/8/layout/vList2"/>
    <dgm:cxn modelId="{4E542139-586C-46F4-A3E2-FE83EA6E8F58}" type="presParOf" srcId="{8BCFA322-8F2C-4624-B6D4-9816F85DBE57}" destId="{89E21D3A-83EA-40AD-80CA-3C94DEF4C2A0}" srcOrd="5" destOrd="0" presId="urn:microsoft.com/office/officeart/2005/8/layout/vList2"/>
    <dgm:cxn modelId="{6F821C21-49DE-415A-B366-49E261E43B11}" type="presParOf" srcId="{8BCFA322-8F2C-4624-B6D4-9816F85DBE57}" destId="{DA47B2AA-E36E-4A62-8908-A62DE81CF7D1}" srcOrd="6" destOrd="0" presId="urn:microsoft.com/office/officeart/2005/8/layout/vList2"/>
    <dgm:cxn modelId="{5FD42D44-F205-41A2-B453-EFD3F94F8A9E}" type="presParOf" srcId="{8BCFA322-8F2C-4624-B6D4-9816F85DBE57}" destId="{DF3ECABB-7783-49BC-BBE0-399588194934}" srcOrd="7" destOrd="0" presId="urn:microsoft.com/office/officeart/2005/8/layout/vList2"/>
    <dgm:cxn modelId="{7B8B5489-A279-419F-8996-F9A70B14C19F}" type="presParOf" srcId="{8BCFA322-8F2C-4624-B6D4-9816F85DBE57}" destId="{4FB17A84-9A60-4D2F-862B-1BA10A342F0B}" srcOrd="8" destOrd="0" presId="urn:microsoft.com/office/officeart/2005/8/layout/vList2"/>
    <dgm:cxn modelId="{AB5BB11B-7F65-4DC1-9721-09BB02053B72}" type="presParOf" srcId="{8BCFA322-8F2C-4624-B6D4-9816F85DBE57}" destId="{99DA42D1-8E4E-47E5-866F-988A47BB13DD}" srcOrd="9" destOrd="0" presId="urn:microsoft.com/office/officeart/2005/8/layout/vList2"/>
    <dgm:cxn modelId="{E5874B2D-E2C7-43D4-BFB2-AF651C834B57}" type="presParOf" srcId="{8BCFA322-8F2C-4624-B6D4-9816F85DBE57}" destId="{84B9576D-57FD-4D6A-82E3-784FE6F247B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E30A88-4735-4310-95A1-8919375C44DA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43692A2-60CC-435B-88BB-1916A630F33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400" b="0" i="0"/>
            <a:t>Empiece con pequeños cambios, cambiando una lección o módulo cada vez.</a:t>
          </a:r>
          <a:endParaRPr lang="en-US" sz="2400"/>
        </a:p>
      </dgm:t>
    </dgm:pt>
    <dgm:pt modelId="{9089A147-944A-45CD-A861-E68B5A20D285}" type="parTrans" cxnId="{69DC68BF-F86B-4A63-9AEC-0F584070E431}">
      <dgm:prSet/>
      <dgm:spPr/>
      <dgm:t>
        <a:bodyPr/>
        <a:lstStyle/>
        <a:p>
          <a:endParaRPr lang="en-US" sz="2800"/>
        </a:p>
      </dgm:t>
    </dgm:pt>
    <dgm:pt modelId="{E69CD549-3D33-494C-8CCA-B3EF19F76754}" type="sibTrans" cxnId="{69DC68BF-F86B-4A63-9AEC-0F584070E431}">
      <dgm:prSet/>
      <dgm:spPr/>
      <dgm:t>
        <a:bodyPr/>
        <a:lstStyle/>
        <a:p>
          <a:endParaRPr lang="en-US" sz="2800"/>
        </a:p>
      </dgm:t>
    </dgm:pt>
    <dgm:pt modelId="{33DD7425-938A-41A7-A786-1693D7A53C7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400" b="0" i="0"/>
            <a:t>Proporcionar instrucciones claras y apoyo a los estudiantes que utilicen herramientas digitales.</a:t>
          </a:r>
          <a:endParaRPr lang="en-US" sz="2400"/>
        </a:p>
      </dgm:t>
    </dgm:pt>
    <dgm:pt modelId="{9FC6755A-CAC8-4710-87E3-E655BA359D71}" type="parTrans" cxnId="{37280ECC-6388-4EC7-941C-765E1D36D3A5}">
      <dgm:prSet/>
      <dgm:spPr/>
      <dgm:t>
        <a:bodyPr/>
        <a:lstStyle/>
        <a:p>
          <a:endParaRPr lang="en-US" sz="2800"/>
        </a:p>
      </dgm:t>
    </dgm:pt>
    <dgm:pt modelId="{5385CB6B-A586-45D6-A9BF-346EB2481C68}" type="sibTrans" cxnId="{37280ECC-6388-4EC7-941C-765E1D36D3A5}">
      <dgm:prSet/>
      <dgm:spPr/>
      <dgm:t>
        <a:bodyPr/>
        <a:lstStyle/>
        <a:p>
          <a:endParaRPr lang="en-US" sz="2800"/>
        </a:p>
      </dgm:t>
    </dgm:pt>
    <dgm:pt modelId="{73521F63-B3EA-4579-8305-C63EF69A7CB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400" b="0" i="0"/>
            <a:t>Colaborar con colegas para compartir recursos y mejores prácticas.</a:t>
          </a:r>
          <a:endParaRPr lang="en-US" sz="2400"/>
        </a:p>
      </dgm:t>
    </dgm:pt>
    <dgm:pt modelId="{2CB2FD97-0F38-4518-BD03-7F04F39EF014}" type="parTrans" cxnId="{F4BCC8F3-6F93-427F-A83F-DDB81F9979AB}">
      <dgm:prSet/>
      <dgm:spPr/>
      <dgm:t>
        <a:bodyPr/>
        <a:lstStyle/>
        <a:p>
          <a:endParaRPr lang="en-US" sz="2800"/>
        </a:p>
      </dgm:t>
    </dgm:pt>
    <dgm:pt modelId="{C49AF47F-6C6F-409A-9B7D-A34EED71EFE5}" type="sibTrans" cxnId="{F4BCC8F3-6F93-427F-A83F-DDB81F9979AB}">
      <dgm:prSet/>
      <dgm:spPr/>
      <dgm:t>
        <a:bodyPr/>
        <a:lstStyle/>
        <a:p>
          <a:endParaRPr lang="en-US" sz="2800"/>
        </a:p>
      </dgm:t>
    </dgm:pt>
    <dgm:pt modelId="{AE17D95A-0CFB-48FB-A61C-7C27C2F29400}" type="pres">
      <dgm:prSet presAssocID="{70E30A88-4735-4310-95A1-8919375C44DA}" presName="root" presStyleCnt="0">
        <dgm:presLayoutVars>
          <dgm:dir/>
          <dgm:resizeHandles val="exact"/>
        </dgm:presLayoutVars>
      </dgm:prSet>
      <dgm:spPr/>
    </dgm:pt>
    <dgm:pt modelId="{12F6923D-77A7-4B6D-8B6F-42496A1E53BB}" type="pres">
      <dgm:prSet presAssocID="{243692A2-60CC-435B-88BB-1916A630F33B}" presName="compNode" presStyleCnt="0"/>
      <dgm:spPr/>
    </dgm:pt>
    <dgm:pt modelId="{C143CF2D-698C-4AC2-81B8-E55EB9E2281D}" type="pres">
      <dgm:prSet presAssocID="{243692A2-60CC-435B-88BB-1916A630F33B}" presName="iconBgRect" presStyleLbl="bgShp" presStyleIdx="0" presStyleCnt="3"/>
      <dgm:spPr/>
    </dgm:pt>
    <dgm:pt modelId="{0E0BC1FE-4109-42A2-B9D8-D4E91AC74477}" type="pres">
      <dgm:prSet presAssocID="{243692A2-60CC-435B-88BB-1916A630F33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214529A-AF87-43D6-9698-EE854B7869CD}" type="pres">
      <dgm:prSet presAssocID="{243692A2-60CC-435B-88BB-1916A630F33B}" presName="spaceRect" presStyleCnt="0"/>
      <dgm:spPr/>
    </dgm:pt>
    <dgm:pt modelId="{C9D320EF-5CA3-46FA-8BD1-466F072CCE91}" type="pres">
      <dgm:prSet presAssocID="{243692A2-60CC-435B-88BB-1916A630F33B}" presName="textRect" presStyleLbl="revTx" presStyleIdx="0" presStyleCnt="3">
        <dgm:presLayoutVars>
          <dgm:chMax val="1"/>
          <dgm:chPref val="1"/>
        </dgm:presLayoutVars>
      </dgm:prSet>
      <dgm:spPr/>
    </dgm:pt>
    <dgm:pt modelId="{308B55F7-3E93-4202-8067-11326E4091B0}" type="pres">
      <dgm:prSet presAssocID="{E69CD549-3D33-494C-8CCA-B3EF19F76754}" presName="sibTrans" presStyleCnt="0"/>
      <dgm:spPr/>
    </dgm:pt>
    <dgm:pt modelId="{76194CD5-5C7A-4E2B-895F-1BB2A0BAF3B0}" type="pres">
      <dgm:prSet presAssocID="{33DD7425-938A-41A7-A786-1693D7A53C70}" presName="compNode" presStyleCnt="0"/>
      <dgm:spPr/>
    </dgm:pt>
    <dgm:pt modelId="{50FFDB0E-924F-4FE8-B69A-F596B3F68DB9}" type="pres">
      <dgm:prSet presAssocID="{33DD7425-938A-41A7-A786-1693D7A53C70}" presName="iconBgRect" presStyleLbl="bgShp" presStyleIdx="1" presStyleCnt="3"/>
      <dgm:spPr/>
    </dgm:pt>
    <dgm:pt modelId="{AA3EC1EE-4C3E-49A5-A601-C3B982CAA8F1}" type="pres">
      <dgm:prSet presAssocID="{33DD7425-938A-41A7-A786-1693D7A53C7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ackboard"/>
        </a:ext>
      </dgm:extLst>
    </dgm:pt>
    <dgm:pt modelId="{1BFA4B3F-C128-4AEF-89E9-0298F3FBE4AA}" type="pres">
      <dgm:prSet presAssocID="{33DD7425-938A-41A7-A786-1693D7A53C70}" presName="spaceRect" presStyleCnt="0"/>
      <dgm:spPr/>
    </dgm:pt>
    <dgm:pt modelId="{762E9F3A-43D9-4DE7-B241-B36D59E99060}" type="pres">
      <dgm:prSet presAssocID="{33DD7425-938A-41A7-A786-1693D7A53C70}" presName="textRect" presStyleLbl="revTx" presStyleIdx="1" presStyleCnt="3">
        <dgm:presLayoutVars>
          <dgm:chMax val="1"/>
          <dgm:chPref val="1"/>
        </dgm:presLayoutVars>
      </dgm:prSet>
      <dgm:spPr/>
    </dgm:pt>
    <dgm:pt modelId="{0AC77931-2013-42C0-8CA2-F2C3935EEAC9}" type="pres">
      <dgm:prSet presAssocID="{5385CB6B-A586-45D6-A9BF-346EB2481C68}" presName="sibTrans" presStyleCnt="0"/>
      <dgm:spPr/>
    </dgm:pt>
    <dgm:pt modelId="{2EA27D09-BAF1-433D-8AD8-526853115A90}" type="pres">
      <dgm:prSet presAssocID="{73521F63-B3EA-4579-8305-C63EF69A7CBB}" presName="compNode" presStyleCnt="0"/>
      <dgm:spPr/>
    </dgm:pt>
    <dgm:pt modelId="{914DD808-0933-4C67-A63F-0AE572ED9448}" type="pres">
      <dgm:prSet presAssocID="{73521F63-B3EA-4579-8305-C63EF69A7CBB}" presName="iconBgRect" presStyleLbl="bgShp" presStyleIdx="2" presStyleCnt="3"/>
      <dgm:spPr/>
    </dgm:pt>
    <dgm:pt modelId="{B3E9AB69-779A-4D93-AF70-4E0CDC648D8B}" type="pres">
      <dgm:prSet presAssocID="{73521F63-B3EA-4579-8305-C63EF69A7CB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AE414947-AA91-422F-B35B-DDBBEA2065EC}" type="pres">
      <dgm:prSet presAssocID="{73521F63-B3EA-4579-8305-C63EF69A7CBB}" presName="spaceRect" presStyleCnt="0"/>
      <dgm:spPr/>
    </dgm:pt>
    <dgm:pt modelId="{C41E7BC6-3F6F-4140-B56B-792E2920154B}" type="pres">
      <dgm:prSet presAssocID="{73521F63-B3EA-4579-8305-C63EF69A7CB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405CA32-7937-4101-9779-3CD15988863C}" type="presOf" srcId="{73521F63-B3EA-4579-8305-C63EF69A7CBB}" destId="{C41E7BC6-3F6F-4140-B56B-792E2920154B}" srcOrd="0" destOrd="0" presId="urn:microsoft.com/office/officeart/2018/5/layout/IconCircleLabelList"/>
    <dgm:cxn modelId="{3807D755-A6AD-44B3-B959-42FCE90EC141}" type="presOf" srcId="{243692A2-60CC-435B-88BB-1916A630F33B}" destId="{C9D320EF-5CA3-46FA-8BD1-466F072CCE91}" srcOrd="0" destOrd="0" presId="urn:microsoft.com/office/officeart/2018/5/layout/IconCircleLabelList"/>
    <dgm:cxn modelId="{69DC68BF-F86B-4A63-9AEC-0F584070E431}" srcId="{70E30A88-4735-4310-95A1-8919375C44DA}" destId="{243692A2-60CC-435B-88BB-1916A630F33B}" srcOrd="0" destOrd="0" parTransId="{9089A147-944A-45CD-A861-E68B5A20D285}" sibTransId="{E69CD549-3D33-494C-8CCA-B3EF19F76754}"/>
    <dgm:cxn modelId="{37280ECC-6388-4EC7-941C-765E1D36D3A5}" srcId="{70E30A88-4735-4310-95A1-8919375C44DA}" destId="{33DD7425-938A-41A7-A786-1693D7A53C70}" srcOrd="1" destOrd="0" parTransId="{9FC6755A-CAC8-4710-87E3-E655BA359D71}" sibTransId="{5385CB6B-A586-45D6-A9BF-346EB2481C68}"/>
    <dgm:cxn modelId="{A7E897EF-5CD9-40E1-A5B7-18209FB7A6D7}" type="presOf" srcId="{70E30A88-4735-4310-95A1-8919375C44DA}" destId="{AE17D95A-0CFB-48FB-A61C-7C27C2F29400}" srcOrd="0" destOrd="0" presId="urn:microsoft.com/office/officeart/2018/5/layout/IconCircleLabelList"/>
    <dgm:cxn modelId="{653167F0-C4A4-4582-B122-0A53AD170D60}" type="presOf" srcId="{33DD7425-938A-41A7-A786-1693D7A53C70}" destId="{762E9F3A-43D9-4DE7-B241-B36D59E99060}" srcOrd="0" destOrd="0" presId="urn:microsoft.com/office/officeart/2018/5/layout/IconCircleLabelList"/>
    <dgm:cxn modelId="{F4BCC8F3-6F93-427F-A83F-DDB81F9979AB}" srcId="{70E30A88-4735-4310-95A1-8919375C44DA}" destId="{73521F63-B3EA-4579-8305-C63EF69A7CBB}" srcOrd="2" destOrd="0" parTransId="{2CB2FD97-0F38-4518-BD03-7F04F39EF014}" sibTransId="{C49AF47F-6C6F-409A-9B7D-A34EED71EFE5}"/>
    <dgm:cxn modelId="{671A6C0C-9E18-4F34-AADA-C2B6C013BEFF}" type="presParOf" srcId="{AE17D95A-0CFB-48FB-A61C-7C27C2F29400}" destId="{12F6923D-77A7-4B6D-8B6F-42496A1E53BB}" srcOrd="0" destOrd="0" presId="urn:microsoft.com/office/officeart/2018/5/layout/IconCircleLabelList"/>
    <dgm:cxn modelId="{82AD7852-A068-4180-AA21-7908BCBC3717}" type="presParOf" srcId="{12F6923D-77A7-4B6D-8B6F-42496A1E53BB}" destId="{C143CF2D-698C-4AC2-81B8-E55EB9E2281D}" srcOrd="0" destOrd="0" presId="urn:microsoft.com/office/officeart/2018/5/layout/IconCircleLabelList"/>
    <dgm:cxn modelId="{2506E891-78D8-429E-AC36-8837D2FA0887}" type="presParOf" srcId="{12F6923D-77A7-4B6D-8B6F-42496A1E53BB}" destId="{0E0BC1FE-4109-42A2-B9D8-D4E91AC74477}" srcOrd="1" destOrd="0" presId="urn:microsoft.com/office/officeart/2018/5/layout/IconCircleLabelList"/>
    <dgm:cxn modelId="{241B2652-26AD-4BE7-9145-EBAE59D316BC}" type="presParOf" srcId="{12F6923D-77A7-4B6D-8B6F-42496A1E53BB}" destId="{7214529A-AF87-43D6-9698-EE854B7869CD}" srcOrd="2" destOrd="0" presId="urn:microsoft.com/office/officeart/2018/5/layout/IconCircleLabelList"/>
    <dgm:cxn modelId="{833CF900-2B72-4C49-83E5-36213577AE1B}" type="presParOf" srcId="{12F6923D-77A7-4B6D-8B6F-42496A1E53BB}" destId="{C9D320EF-5CA3-46FA-8BD1-466F072CCE91}" srcOrd="3" destOrd="0" presId="urn:microsoft.com/office/officeart/2018/5/layout/IconCircleLabelList"/>
    <dgm:cxn modelId="{12C97896-7550-49A0-BBC8-30C7EBC902A4}" type="presParOf" srcId="{AE17D95A-0CFB-48FB-A61C-7C27C2F29400}" destId="{308B55F7-3E93-4202-8067-11326E4091B0}" srcOrd="1" destOrd="0" presId="urn:microsoft.com/office/officeart/2018/5/layout/IconCircleLabelList"/>
    <dgm:cxn modelId="{E6AD240D-FC2E-4D07-80E2-178212537F2A}" type="presParOf" srcId="{AE17D95A-0CFB-48FB-A61C-7C27C2F29400}" destId="{76194CD5-5C7A-4E2B-895F-1BB2A0BAF3B0}" srcOrd="2" destOrd="0" presId="urn:microsoft.com/office/officeart/2018/5/layout/IconCircleLabelList"/>
    <dgm:cxn modelId="{0C701DF9-C939-4AF5-A330-B5501C4A896F}" type="presParOf" srcId="{76194CD5-5C7A-4E2B-895F-1BB2A0BAF3B0}" destId="{50FFDB0E-924F-4FE8-B69A-F596B3F68DB9}" srcOrd="0" destOrd="0" presId="urn:microsoft.com/office/officeart/2018/5/layout/IconCircleLabelList"/>
    <dgm:cxn modelId="{30D5225F-9C5D-4ACC-837F-35513523FE03}" type="presParOf" srcId="{76194CD5-5C7A-4E2B-895F-1BB2A0BAF3B0}" destId="{AA3EC1EE-4C3E-49A5-A601-C3B982CAA8F1}" srcOrd="1" destOrd="0" presId="urn:microsoft.com/office/officeart/2018/5/layout/IconCircleLabelList"/>
    <dgm:cxn modelId="{CCD1B588-D525-45FD-8594-97E746E4B79A}" type="presParOf" srcId="{76194CD5-5C7A-4E2B-895F-1BB2A0BAF3B0}" destId="{1BFA4B3F-C128-4AEF-89E9-0298F3FBE4AA}" srcOrd="2" destOrd="0" presId="urn:microsoft.com/office/officeart/2018/5/layout/IconCircleLabelList"/>
    <dgm:cxn modelId="{9940A8A4-DAF8-4F68-BDED-E0208BAC1407}" type="presParOf" srcId="{76194CD5-5C7A-4E2B-895F-1BB2A0BAF3B0}" destId="{762E9F3A-43D9-4DE7-B241-B36D59E99060}" srcOrd="3" destOrd="0" presId="urn:microsoft.com/office/officeart/2018/5/layout/IconCircleLabelList"/>
    <dgm:cxn modelId="{D43029DA-454F-4D3C-9CE2-F6D8B2137DEC}" type="presParOf" srcId="{AE17D95A-0CFB-48FB-A61C-7C27C2F29400}" destId="{0AC77931-2013-42C0-8CA2-F2C3935EEAC9}" srcOrd="3" destOrd="0" presId="urn:microsoft.com/office/officeart/2018/5/layout/IconCircleLabelList"/>
    <dgm:cxn modelId="{41D76951-D9EB-44A6-B58A-384AB1536784}" type="presParOf" srcId="{AE17D95A-0CFB-48FB-A61C-7C27C2F29400}" destId="{2EA27D09-BAF1-433D-8AD8-526853115A90}" srcOrd="4" destOrd="0" presId="urn:microsoft.com/office/officeart/2018/5/layout/IconCircleLabelList"/>
    <dgm:cxn modelId="{DACF7C03-1816-4C82-A155-6E1AA111612B}" type="presParOf" srcId="{2EA27D09-BAF1-433D-8AD8-526853115A90}" destId="{914DD808-0933-4C67-A63F-0AE572ED9448}" srcOrd="0" destOrd="0" presId="urn:microsoft.com/office/officeart/2018/5/layout/IconCircleLabelList"/>
    <dgm:cxn modelId="{0DB9C49D-8EE4-4B61-9590-7662727F08A2}" type="presParOf" srcId="{2EA27D09-BAF1-433D-8AD8-526853115A90}" destId="{B3E9AB69-779A-4D93-AF70-4E0CDC648D8B}" srcOrd="1" destOrd="0" presId="urn:microsoft.com/office/officeart/2018/5/layout/IconCircleLabelList"/>
    <dgm:cxn modelId="{681A5C9C-7F61-48E6-BAD2-C350A2D7C7AE}" type="presParOf" srcId="{2EA27D09-BAF1-433D-8AD8-526853115A90}" destId="{AE414947-AA91-422F-B35B-DDBBEA2065EC}" srcOrd="2" destOrd="0" presId="urn:microsoft.com/office/officeart/2018/5/layout/IconCircleLabelList"/>
    <dgm:cxn modelId="{C191EFCD-62CE-434F-ABE7-7D5176B4A3B8}" type="presParOf" srcId="{2EA27D09-BAF1-433D-8AD8-526853115A90}" destId="{C41E7BC6-3F6F-4140-B56B-792E2920154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7EFFE-C5C8-4EFA-B540-2DA773F019EC}">
      <dsp:nvSpPr>
        <dsp:cNvPr id="0" name=""/>
        <dsp:cNvSpPr/>
      </dsp:nvSpPr>
      <dsp:spPr>
        <a:xfrm rot="5400000">
          <a:off x="-233286" y="236788"/>
          <a:ext cx="1555245" cy="108867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F</a:t>
          </a:r>
          <a:endParaRPr lang="en-BE" sz="4000" kern="1200" dirty="0"/>
        </a:p>
      </dsp:txBody>
      <dsp:txXfrm rot="-5400000">
        <a:off x="2" y="547837"/>
        <a:ext cx="1088671" cy="466574"/>
      </dsp:txXfrm>
    </dsp:sp>
    <dsp:sp modelId="{B711FE99-5ED6-4463-8742-3A164A828F57}">
      <dsp:nvSpPr>
        <dsp:cNvPr id="0" name=""/>
        <dsp:cNvSpPr/>
      </dsp:nvSpPr>
      <dsp:spPr>
        <a:xfrm rot="5400000">
          <a:off x="7262615" y="-6170441"/>
          <a:ext cx="1011440" cy="133593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000" kern="1200" dirty="0"/>
            <a:t>Entorno flexible</a:t>
          </a:r>
          <a:endParaRPr lang="en-BE" sz="4000" kern="1200" dirty="0"/>
        </a:p>
      </dsp:txBody>
      <dsp:txXfrm rot="-5400000">
        <a:off x="1088671" y="52877"/>
        <a:ext cx="13309954" cy="912692"/>
      </dsp:txXfrm>
    </dsp:sp>
    <dsp:sp modelId="{F389B3B7-AF8F-4AFB-80BD-E402045DF719}">
      <dsp:nvSpPr>
        <dsp:cNvPr id="0" name=""/>
        <dsp:cNvSpPr/>
      </dsp:nvSpPr>
      <dsp:spPr>
        <a:xfrm rot="5400000">
          <a:off x="-233286" y="1648315"/>
          <a:ext cx="1555245" cy="108867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L</a:t>
          </a:r>
          <a:endParaRPr lang="en-BE" sz="4000" kern="1200" dirty="0"/>
        </a:p>
      </dsp:txBody>
      <dsp:txXfrm rot="-5400000">
        <a:off x="2" y="1959364"/>
        <a:ext cx="1088671" cy="466574"/>
      </dsp:txXfrm>
    </dsp:sp>
    <dsp:sp modelId="{143D9294-817B-4F41-A962-26A786B33DE6}">
      <dsp:nvSpPr>
        <dsp:cNvPr id="0" name=""/>
        <dsp:cNvSpPr/>
      </dsp:nvSpPr>
      <dsp:spPr>
        <a:xfrm rot="5400000">
          <a:off x="7262881" y="-4759181"/>
          <a:ext cx="1010909" cy="133593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000" kern="1200" dirty="0"/>
            <a:t>Cultura de aprendizaje</a:t>
          </a:r>
          <a:endParaRPr lang="en-BE" sz="4000" kern="1200" dirty="0"/>
        </a:p>
      </dsp:txBody>
      <dsp:txXfrm rot="-5400000">
        <a:off x="1088672" y="1464377"/>
        <a:ext cx="13309979" cy="912211"/>
      </dsp:txXfrm>
    </dsp:sp>
    <dsp:sp modelId="{CF0EF838-F237-428E-ACE2-8ABB2598B189}">
      <dsp:nvSpPr>
        <dsp:cNvPr id="0" name=""/>
        <dsp:cNvSpPr/>
      </dsp:nvSpPr>
      <dsp:spPr>
        <a:xfrm rot="5400000">
          <a:off x="-233286" y="3059841"/>
          <a:ext cx="1555245" cy="108867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I</a:t>
          </a:r>
          <a:endParaRPr lang="en-BE" sz="4000" kern="1200" dirty="0"/>
        </a:p>
      </dsp:txBody>
      <dsp:txXfrm rot="-5400000">
        <a:off x="2" y="3370890"/>
        <a:ext cx="1088671" cy="466574"/>
      </dsp:txXfrm>
    </dsp:sp>
    <dsp:sp modelId="{54C7222A-10C5-4B28-96FA-9220B86410A2}">
      <dsp:nvSpPr>
        <dsp:cNvPr id="0" name=""/>
        <dsp:cNvSpPr/>
      </dsp:nvSpPr>
      <dsp:spPr>
        <a:xfrm rot="5400000">
          <a:off x="7262881" y="-3347655"/>
          <a:ext cx="1010909" cy="133593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000" kern="1200" dirty="0"/>
            <a:t>Contenido intencionado</a:t>
          </a:r>
          <a:endParaRPr lang="en-BE" sz="4000" kern="1200" dirty="0"/>
        </a:p>
      </dsp:txBody>
      <dsp:txXfrm rot="-5400000">
        <a:off x="1088672" y="2875903"/>
        <a:ext cx="13309979" cy="912211"/>
      </dsp:txXfrm>
    </dsp:sp>
    <dsp:sp modelId="{E80AD62A-D9D3-483B-AF02-5106F105FA33}">
      <dsp:nvSpPr>
        <dsp:cNvPr id="0" name=""/>
        <dsp:cNvSpPr/>
      </dsp:nvSpPr>
      <dsp:spPr>
        <a:xfrm rot="5400000">
          <a:off x="-233286" y="4471367"/>
          <a:ext cx="1555245" cy="108867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P</a:t>
          </a:r>
          <a:endParaRPr lang="en-BE" sz="4000" kern="1200" dirty="0"/>
        </a:p>
      </dsp:txBody>
      <dsp:txXfrm rot="-5400000">
        <a:off x="2" y="4782416"/>
        <a:ext cx="1088671" cy="466574"/>
      </dsp:txXfrm>
    </dsp:sp>
    <dsp:sp modelId="{89E16602-3CD6-45FB-B291-273EDD929EC7}">
      <dsp:nvSpPr>
        <dsp:cNvPr id="0" name=""/>
        <dsp:cNvSpPr/>
      </dsp:nvSpPr>
      <dsp:spPr>
        <a:xfrm rot="5400000">
          <a:off x="7262881" y="-1936128"/>
          <a:ext cx="1010909" cy="133593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000" kern="1200" dirty="0"/>
            <a:t>Educador profesional</a:t>
          </a:r>
          <a:endParaRPr lang="en-BE" sz="4000" kern="1200" dirty="0"/>
        </a:p>
      </dsp:txBody>
      <dsp:txXfrm rot="-5400000">
        <a:off x="1088672" y="4287430"/>
        <a:ext cx="13309979" cy="912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A8BCD-8E7F-4621-A1A2-376234F73EAD}">
      <dsp:nvSpPr>
        <dsp:cNvPr id="0" name=""/>
        <dsp:cNvSpPr/>
      </dsp:nvSpPr>
      <dsp:spPr>
        <a:xfrm>
          <a:off x="0" y="5334976"/>
          <a:ext cx="16069141" cy="0"/>
        </a:xfrm>
        <a:prstGeom prst="line">
          <a:avLst/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CE39C-389C-4BA0-BD7C-9F91F275ED89}">
      <dsp:nvSpPr>
        <dsp:cNvPr id="0" name=""/>
        <dsp:cNvSpPr/>
      </dsp:nvSpPr>
      <dsp:spPr>
        <a:xfrm>
          <a:off x="0" y="3732180"/>
          <a:ext cx="16069141" cy="0"/>
        </a:xfrm>
        <a:prstGeom prst="line">
          <a:avLst/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9C2F4-AE8A-4F4E-8FF7-0624E8B71415}">
      <dsp:nvSpPr>
        <dsp:cNvPr id="0" name=""/>
        <dsp:cNvSpPr/>
      </dsp:nvSpPr>
      <dsp:spPr>
        <a:xfrm>
          <a:off x="0" y="2129385"/>
          <a:ext cx="16069141" cy="0"/>
        </a:xfrm>
        <a:prstGeom prst="line">
          <a:avLst/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E61F8-9AAB-4D7B-A535-3F1AB9164A30}">
      <dsp:nvSpPr>
        <dsp:cNvPr id="0" name=""/>
        <dsp:cNvSpPr/>
      </dsp:nvSpPr>
      <dsp:spPr>
        <a:xfrm>
          <a:off x="0" y="526589"/>
          <a:ext cx="16069141" cy="0"/>
        </a:xfrm>
        <a:prstGeom prst="line">
          <a:avLst/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21000-F545-4985-815F-61BF235B9B7C}">
      <dsp:nvSpPr>
        <dsp:cNvPr id="0" name=""/>
        <dsp:cNvSpPr/>
      </dsp:nvSpPr>
      <dsp:spPr>
        <a:xfrm>
          <a:off x="4177976" y="1134"/>
          <a:ext cx="11891164" cy="525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Entorno flexible</a:t>
          </a:r>
          <a:endParaRPr lang="en-BE" sz="3200" kern="1200" dirty="0"/>
        </a:p>
      </dsp:txBody>
      <dsp:txXfrm>
        <a:off x="4177976" y="1134"/>
        <a:ext cx="11891164" cy="525455"/>
      </dsp:txXfrm>
    </dsp:sp>
    <dsp:sp modelId="{69FF19A1-6575-44A4-B67E-369D96538145}">
      <dsp:nvSpPr>
        <dsp:cNvPr id="0" name=""/>
        <dsp:cNvSpPr/>
      </dsp:nvSpPr>
      <dsp:spPr>
        <a:xfrm>
          <a:off x="0" y="1134"/>
          <a:ext cx="4177976" cy="525455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F</a:t>
          </a:r>
          <a:endParaRPr lang="en-BE" sz="3200" kern="1200" dirty="0"/>
        </a:p>
      </dsp:txBody>
      <dsp:txXfrm>
        <a:off x="25655" y="26789"/>
        <a:ext cx="4126666" cy="499800"/>
      </dsp:txXfrm>
    </dsp:sp>
    <dsp:sp modelId="{5CF328A6-0462-45DE-85F6-4E55BC52B537}">
      <dsp:nvSpPr>
        <dsp:cNvPr id="0" name=""/>
        <dsp:cNvSpPr/>
      </dsp:nvSpPr>
      <dsp:spPr>
        <a:xfrm>
          <a:off x="0" y="526589"/>
          <a:ext cx="16069141" cy="1051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Permitir que los alumnos interactúen y reflexionen sobre sus necesidades de aprendizaje</a:t>
          </a:r>
          <a:endParaRPr lang="en-BE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Observar</a:t>
          </a:r>
          <a:r>
            <a:rPr lang="en-GB" sz="2000" kern="1200" dirty="0"/>
            <a:t> y</a:t>
          </a:r>
          <a:r>
            <a:rPr lang="en-GB" sz="2000" kern="1200" dirty="0">
              <a:latin typeface="Arial"/>
            </a:rPr>
            <a:t> </a:t>
          </a:r>
          <a:r>
            <a:rPr lang="en-GB" sz="2000" kern="1200" dirty="0" err="1">
              <a:latin typeface="Arial"/>
            </a:rPr>
            <a:t>monitorea</a:t>
          </a:r>
          <a:r>
            <a:rPr lang="en-GB" sz="2000" kern="1200" dirty="0">
              <a:latin typeface="Arial"/>
            </a:rPr>
            <a:t> </a:t>
          </a:r>
          <a:r>
            <a:rPr lang="en-GB" sz="2000" kern="1200" dirty="0" err="1"/>
            <a:t>continuamente</a:t>
          </a:r>
          <a:r>
            <a:rPr lang="en-GB" sz="2000" kern="1200" dirty="0"/>
            <a:t> a </a:t>
          </a:r>
          <a:r>
            <a:rPr lang="en-GB" sz="2000" kern="1200" dirty="0" err="1"/>
            <a:t>los</a:t>
          </a:r>
          <a:r>
            <a:rPr lang="en-GB" sz="2000" kern="1200" dirty="0"/>
            <a:t> </a:t>
          </a:r>
          <a:r>
            <a:rPr lang="en-GB" sz="2000" kern="1200" dirty="0" err="1"/>
            <a:t>alumnos</a:t>
          </a:r>
          <a:r>
            <a:rPr lang="en-GB" sz="2000" kern="1200" dirty="0"/>
            <a:t> para </a:t>
          </a:r>
          <a:r>
            <a:rPr lang="en-GB" sz="2000" kern="1200" dirty="0" err="1"/>
            <a:t>realizar</a:t>
          </a:r>
          <a:r>
            <a:rPr lang="en-GB" sz="2000" kern="1200" dirty="0"/>
            <a:t> </a:t>
          </a:r>
          <a:r>
            <a:rPr lang="en-GB" sz="2000" kern="1200" dirty="0" err="1"/>
            <a:t>los</a:t>
          </a:r>
          <a:r>
            <a:rPr lang="en-GB" sz="2000" kern="1200" dirty="0"/>
            <a:t> </a:t>
          </a:r>
          <a:r>
            <a:rPr lang="en-GB" sz="2000" kern="1200" dirty="0" err="1"/>
            <a:t>ajustes</a:t>
          </a:r>
          <a:r>
            <a:rPr lang="en-GB" sz="2000" kern="1200" dirty="0"/>
            <a:t> </a:t>
          </a:r>
          <a:r>
            <a:rPr lang="en-GB" sz="2000" kern="1200" dirty="0" err="1"/>
            <a:t>oportunos</a:t>
          </a:r>
          <a:r>
            <a:rPr lang="en-GB" sz="2000" kern="1200" dirty="0"/>
            <a:t>.</a:t>
          </a:r>
          <a:endParaRPr lang="en-BE" sz="2000" kern="1200" dirty="0"/>
        </a:p>
      </dsp:txBody>
      <dsp:txXfrm>
        <a:off x="0" y="526589"/>
        <a:ext cx="16069141" cy="1051067"/>
      </dsp:txXfrm>
    </dsp:sp>
    <dsp:sp modelId="{E439A2DE-BEA1-46A7-B267-299E30165AA6}">
      <dsp:nvSpPr>
        <dsp:cNvPr id="0" name=""/>
        <dsp:cNvSpPr/>
      </dsp:nvSpPr>
      <dsp:spPr>
        <a:xfrm>
          <a:off x="4177976" y="1603930"/>
          <a:ext cx="11891164" cy="525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Cultura de aprendizaje</a:t>
          </a:r>
          <a:endParaRPr lang="en-BE" sz="3200" kern="1200" dirty="0"/>
        </a:p>
      </dsp:txBody>
      <dsp:txXfrm>
        <a:off x="4177976" y="1603930"/>
        <a:ext cx="11891164" cy="525455"/>
      </dsp:txXfrm>
    </dsp:sp>
    <dsp:sp modelId="{D0FA6198-7485-4B8E-A22F-14FEB878A19C}">
      <dsp:nvSpPr>
        <dsp:cNvPr id="0" name=""/>
        <dsp:cNvSpPr/>
      </dsp:nvSpPr>
      <dsp:spPr>
        <a:xfrm>
          <a:off x="0" y="1603930"/>
          <a:ext cx="4177976" cy="525455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L</a:t>
          </a:r>
          <a:endParaRPr lang="en-BE" sz="3200" kern="1200" dirty="0"/>
        </a:p>
      </dsp:txBody>
      <dsp:txXfrm>
        <a:off x="25655" y="1629585"/>
        <a:ext cx="4126666" cy="499800"/>
      </dsp:txXfrm>
    </dsp:sp>
    <dsp:sp modelId="{D19A2943-7809-4A29-905A-2C594D6F5055}">
      <dsp:nvSpPr>
        <dsp:cNvPr id="0" name=""/>
        <dsp:cNvSpPr/>
      </dsp:nvSpPr>
      <dsp:spPr>
        <a:xfrm>
          <a:off x="0" y="2129385"/>
          <a:ext cx="16069141" cy="1051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Dar a los alumnos la oportunidad de participar en actividades sin que el profesor sea el centro del aprendizaje.</a:t>
          </a:r>
          <a:endParaRPr lang="en-B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Establecer actividades y hacerlas accesibles a los alumnos mediante la diferenciación y la retroalimentación.</a:t>
          </a:r>
          <a:endParaRPr lang="en-BE" sz="2000" kern="1200" dirty="0"/>
        </a:p>
      </dsp:txBody>
      <dsp:txXfrm>
        <a:off x="0" y="2129385"/>
        <a:ext cx="16069141" cy="1051067"/>
      </dsp:txXfrm>
    </dsp:sp>
    <dsp:sp modelId="{38B9C357-C1D1-4183-AC89-E1DA2886304C}">
      <dsp:nvSpPr>
        <dsp:cNvPr id="0" name=""/>
        <dsp:cNvSpPr/>
      </dsp:nvSpPr>
      <dsp:spPr>
        <a:xfrm>
          <a:off x="4177976" y="3206725"/>
          <a:ext cx="11891164" cy="525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Contenido intencionado</a:t>
          </a:r>
          <a:endParaRPr lang="en-BE" sz="3200" kern="1200" dirty="0"/>
        </a:p>
      </dsp:txBody>
      <dsp:txXfrm>
        <a:off x="4177976" y="3206725"/>
        <a:ext cx="11891164" cy="525455"/>
      </dsp:txXfrm>
    </dsp:sp>
    <dsp:sp modelId="{3A1D6CCA-51FF-4F90-BA9B-306CA92561EC}">
      <dsp:nvSpPr>
        <dsp:cNvPr id="0" name=""/>
        <dsp:cNvSpPr/>
      </dsp:nvSpPr>
      <dsp:spPr>
        <a:xfrm>
          <a:off x="0" y="3206725"/>
          <a:ext cx="4177976" cy="525455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</a:t>
          </a:r>
          <a:endParaRPr lang="en-BE" sz="3200" kern="1200" dirty="0"/>
        </a:p>
      </dsp:txBody>
      <dsp:txXfrm>
        <a:off x="25655" y="3232380"/>
        <a:ext cx="4126666" cy="499800"/>
      </dsp:txXfrm>
    </dsp:sp>
    <dsp:sp modelId="{0D2DC778-B2E0-46D6-9558-3E1F4EFAFE01}">
      <dsp:nvSpPr>
        <dsp:cNvPr id="0" name=""/>
        <dsp:cNvSpPr/>
      </dsp:nvSpPr>
      <dsp:spPr>
        <a:xfrm>
          <a:off x="0" y="3732180"/>
          <a:ext cx="16069141" cy="1051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BE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Simplificar y facilitar el acceso de los alumnos a los conceptos utilizados durante el aprendizaje.</a:t>
          </a:r>
          <a:endParaRPr lang="en-BE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Crear y/o seleccionar contenidos relevantes, normalmente en formato de vídeo, para los estudiantes.</a:t>
          </a:r>
          <a:endParaRPr lang="en-BE" sz="2000" kern="1200" dirty="0"/>
        </a:p>
      </dsp:txBody>
      <dsp:txXfrm>
        <a:off x="0" y="3732180"/>
        <a:ext cx="16069141" cy="1051067"/>
      </dsp:txXfrm>
    </dsp:sp>
    <dsp:sp modelId="{7A50AE3D-6691-40B1-BC6A-64875892EF27}">
      <dsp:nvSpPr>
        <dsp:cNvPr id="0" name=""/>
        <dsp:cNvSpPr/>
      </dsp:nvSpPr>
      <dsp:spPr>
        <a:xfrm>
          <a:off x="4177976" y="4809521"/>
          <a:ext cx="11891164" cy="525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Educador profesional</a:t>
          </a:r>
          <a:endParaRPr lang="en-BE" sz="3200" kern="1200" dirty="0"/>
        </a:p>
      </dsp:txBody>
      <dsp:txXfrm>
        <a:off x="4177976" y="4809521"/>
        <a:ext cx="11891164" cy="525455"/>
      </dsp:txXfrm>
    </dsp:sp>
    <dsp:sp modelId="{BEC827DF-D9A1-4766-AD7B-8DA578C7970B}">
      <dsp:nvSpPr>
        <dsp:cNvPr id="0" name=""/>
        <dsp:cNvSpPr/>
      </dsp:nvSpPr>
      <dsp:spPr>
        <a:xfrm>
          <a:off x="0" y="4809521"/>
          <a:ext cx="4177976" cy="525455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P</a:t>
          </a:r>
          <a:endParaRPr lang="en-BE" sz="3200" kern="1200" dirty="0"/>
        </a:p>
      </dsp:txBody>
      <dsp:txXfrm>
        <a:off x="25655" y="4835176"/>
        <a:ext cx="4126666" cy="499800"/>
      </dsp:txXfrm>
    </dsp:sp>
    <dsp:sp modelId="{9485728C-0E70-4967-B282-6AF94BA5892A}">
      <dsp:nvSpPr>
        <dsp:cNvPr id="0" name=""/>
        <dsp:cNvSpPr/>
      </dsp:nvSpPr>
      <dsp:spPr>
        <a:xfrm>
          <a:off x="0" y="5334976"/>
          <a:ext cx="16069141" cy="1051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BE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Estar a disposición de los alumnos, tanto individual como colectivamente, y darles retroalimentación en tiempo real.</a:t>
          </a:r>
          <a:endParaRPr lang="en-BE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Realizar evaluaciones formativas continuas durante las clases mediante la observación y el registro.</a:t>
          </a:r>
          <a:endParaRPr lang="en-BE" sz="2000" kern="1200" dirty="0"/>
        </a:p>
      </dsp:txBody>
      <dsp:txXfrm>
        <a:off x="0" y="5334976"/>
        <a:ext cx="16069141" cy="1051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02D01-B841-46BB-9B6F-899EB58A462A}">
      <dsp:nvSpPr>
        <dsp:cNvPr id="0" name=""/>
        <dsp:cNvSpPr/>
      </dsp:nvSpPr>
      <dsp:spPr>
        <a:xfrm>
          <a:off x="14016" y="905449"/>
          <a:ext cx="4189464" cy="25136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Aprendizaje previo a la clase: </a:t>
          </a:r>
          <a:r>
            <a:rPr lang="en-GB" sz="20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Los estudiantes utilizan los materiales del curso de forma independiente (por ejemplo, vídeos, lecturas).</a:t>
          </a: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87639" y="979072"/>
        <a:ext cx="4042218" cy="2366432"/>
      </dsp:txXfrm>
    </dsp:sp>
    <dsp:sp modelId="{E90ACE37-FB06-495B-A349-1DA8149908F6}">
      <dsp:nvSpPr>
        <dsp:cNvPr id="0" name=""/>
        <dsp:cNvSpPr/>
      </dsp:nvSpPr>
      <dsp:spPr>
        <a:xfrm>
          <a:off x="4572154" y="1642795"/>
          <a:ext cx="888166" cy="1038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572154" y="1850592"/>
        <a:ext cx="621716" cy="623393"/>
      </dsp:txXfrm>
    </dsp:sp>
    <dsp:sp modelId="{85C4E339-BFE7-45A9-8FD6-7EC52302D45E}">
      <dsp:nvSpPr>
        <dsp:cNvPr id="0" name=""/>
        <dsp:cNvSpPr/>
      </dsp:nvSpPr>
      <dsp:spPr>
        <a:xfrm>
          <a:off x="5879267" y="905449"/>
          <a:ext cx="4189464" cy="25136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Actividades en clase: </a:t>
          </a:r>
          <a:r>
            <a:rPr lang="en-GB" sz="20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Los alumnos se centran en aplicar los conocimientos mediante trabajos en grupo, debates y ejercicios prácticos.</a:t>
          </a: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952890" y="979072"/>
        <a:ext cx="4042218" cy="2366432"/>
      </dsp:txXfrm>
    </dsp:sp>
    <dsp:sp modelId="{251CAECE-70D9-4625-932A-5A88B3399138}">
      <dsp:nvSpPr>
        <dsp:cNvPr id="0" name=""/>
        <dsp:cNvSpPr/>
      </dsp:nvSpPr>
      <dsp:spPr>
        <a:xfrm>
          <a:off x="10437405" y="1642795"/>
          <a:ext cx="888166" cy="1038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0437405" y="1850592"/>
        <a:ext cx="621716" cy="623393"/>
      </dsp:txXfrm>
    </dsp:sp>
    <dsp:sp modelId="{FCA6B4F8-FD54-4CDA-8C82-6EBD891265B9}">
      <dsp:nvSpPr>
        <dsp:cNvPr id="0" name=""/>
        <dsp:cNvSpPr/>
      </dsp:nvSpPr>
      <dsp:spPr>
        <a:xfrm>
          <a:off x="11744518" y="905449"/>
          <a:ext cx="4189464" cy="25136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Entornos de clase flexibles: Los alumnos asisten </a:t>
          </a:r>
          <a:r>
            <a:rPr lang="en-GB" sz="20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a espacios configurables para realizar actividades colaborativas o individuales, repasar conceptos difíciles y discutirlos con su profesor en caso necesario.</a:t>
          </a: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1818141" y="979072"/>
        <a:ext cx="4042218" cy="2366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D1726-4EC4-47D8-9938-69063D3FAD09}">
      <dsp:nvSpPr>
        <dsp:cNvPr id="0" name=""/>
        <dsp:cNvSpPr/>
      </dsp:nvSpPr>
      <dsp:spPr>
        <a:xfrm>
          <a:off x="0" y="0"/>
          <a:ext cx="13555800" cy="16056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i="0" kern="1200" dirty="0"/>
            <a:t>Transforma el papel del profesor</a:t>
          </a:r>
          <a:r>
            <a:rPr lang="en-GB" sz="2500" b="0" i="0" kern="1200" dirty="0"/>
            <a:t>: La tecnología hace que los profesores dejen de ser profesores tradicionales y se conviertan en facilitadores del aprendizaje, organizando actividades y apoyando a los alumnos para que se hagan cargo de su propio proceso de aprendizaje.</a:t>
          </a:r>
          <a:endParaRPr lang="en-US" sz="2500" kern="1200" dirty="0"/>
        </a:p>
      </dsp:txBody>
      <dsp:txXfrm>
        <a:off x="47029" y="47029"/>
        <a:ext cx="11823140" cy="1511626"/>
      </dsp:txXfrm>
    </dsp:sp>
    <dsp:sp modelId="{47957C24-DF75-43DE-9F86-37C650C76AF9}">
      <dsp:nvSpPr>
        <dsp:cNvPr id="0" name=""/>
        <dsp:cNvSpPr/>
      </dsp:nvSpPr>
      <dsp:spPr>
        <a:xfrm>
          <a:off x="1196099" y="1873298"/>
          <a:ext cx="13555800" cy="16056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i="0" kern="1200" dirty="0"/>
            <a:t>Mejora la motivación y los resultados de los estudiantes</a:t>
          </a:r>
          <a:r>
            <a:rPr lang="en-GB" sz="2500" b="0" i="0" kern="1200" dirty="0"/>
            <a:t>: El uso de la tecnología en las aulas invertidas aumenta la motivación, el compromiso y la interacción de los estudiantes, lo que conduce a un mejor rendimiento académico y mejores resultados de aprendizaje.</a:t>
          </a:r>
          <a:endParaRPr lang="en-US" sz="2500" kern="1200" dirty="0"/>
        </a:p>
      </dsp:txBody>
      <dsp:txXfrm>
        <a:off x="1243128" y="1920327"/>
        <a:ext cx="11221947" cy="1511626"/>
      </dsp:txXfrm>
    </dsp:sp>
    <dsp:sp modelId="{392F1835-150A-4DC4-BE9A-956281ADFB8C}">
      <dsp:nvSpPr>
        <dsp:cNvPr id="0" name=""/>
        <dsp:cNvSpPr/>
      </dsp:nvSpPr>
      <dsp:spPr>
        <a:xfrm>
          <a:off x="2392199" y="3746597"/>
          <a:ext cx="13555800" cy="16056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i="0" kern="1200" dirty="0"/>
            <a:t>Apoya la retroalimentación y la evaluación</a:t>
          </a:r>
          <a:r>
            <a:rPr lang="en-GB" sz="2500" b="0" i="0" kern="1200" dirty="0"/>
            <a:t>: En las aulas orientadas a los resultados, la tecnología permite diversos métodos de evaluación y una retroalimentación oportuna, lo que mejora el proceso general de aprendizaje.</a:t>
          </a:r>
          <a:endParaRPr lang="en-US" sz="2500" kern="1200" dirty="0"/>
        </a:p>
      </dsp:txBody>
      <dsp:txXfrm>
        <a:off x="2439228" y="3793626"/>
        <a:ext cx="11221947" cy="1511626"/>
      </dsp:txXfrm>
    </dsp:sp>
    <dsp:sp modelId="{23B01CBE-0E4C-4AC0-B82E-6B65D9C75AA8}">
      <dsp:nvSpPr>
        <dsp:cNvPr id="0" name=""/>
        <dsp:cNvSpPr/>
      </dsp:nvSpPr>
      <dsp:spPr>
        <a:xfrm>
          <a:off x="12512105" y="1217644"/>
          <a:ext cx="1043694" cy="1043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2746936" y="1217644"/>
        <a:ext cx="574032" cy="785380"/>
      </dsp:txXfrm>
    </dsp:sp>
    <dsp:sp modelId="{94E3E123-6578-4DBD-AAC2-261899FE5F79}">
      <dsp:nvSpPr>
        <dsp:cNvPr id="0" name=""/>
        <dsp:cNvSpPr/>
      </dsp:nvSpPr>
      <dsp:spPr>
        <a:xfrm>
          <a:off x="13708205" y="3080238"/>
          <a:ext cx="1043694" cy="1043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3943036" y="3080238"/>
        <a:ext cx="574032" cy="785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A0959-B21F-4DFF-BC6A-112EE9BCAC07}">
      <dsp:nvSpPr>
        <dsp:cNvPr id="0" name=""/>
        <dsp:cNvSpPr/>
      </dsp:nvSpPr>
      <dsp:spPr>
        <a:xfrm>
          <a:off x="1919876" y="784111"/>
          <a:ext cx="2067587" cy="2067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2F230-E76A-41A5-AF16-F67D57D07C7C}">
      <dsp:nvSpPr>
        <dsp:cNvPr id="0" name=""/>
        <dsp:cNvSpPr/>
      </dsp:nvSpPr>
      <dsp:spPr>
        <a:xfrm>
          <a:off x="656350" y="3343674"/>
          <a:ext cx="459463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Mejora la </a:t>
          </a:r>
          <a:r>
            <a:rPr lang="en-GB" sz="1200" kern="1200" dirty="0" err="1"/>
            <a:t>experiencia de </a:t>
          </a:r>
          <a:r>
            <a:rPr lang="en-GB" sz="1200" kern="1200" dirty="0"/>
            <a:t>aprendizaje</a:t>
          </a:r>
          <a:r>
            <a:rPr lang="en-GB" sz="1200" kern="1200" dirty="0" err="1"/>
            <a:t>:La tecnología </a:t>
          </a:r>
          <a:r>
            <a:rPr lang="en-GB" sz="1200" kern="1200" dirty="0"/>
            <a:t>desempeña un papel crucial en la clase invertida al integrar herramientas digitales en las asignaturas tradicionales, lo que mejora el compromiso y la comprensión de los alumnos.</a:t>
          </a:r>
          <a:endParaRPr lang="en-US" sz="1200" kern="1200" dirty="0"/>
        </a:p>
      </dsp:txBody>
      <dsp:txXfrm>
        <a:off x="656350" y="3343674"/>
        <a:ext cx="4594639" cy="720000"/>
      </dsp:txXfrm>
    </dsp:sp>
    <dsp:sp modelId="{BB144568-04F4-424F-A585-8CE967FACDED}">
      <dsp:nvSpPr>
        <dsp:cNvPr id="0" name=""/>
        <dsp:cNvSpPr/>
      </dsp:nvSpPr>
      <dsp:spPr>
        <a:xfrm>
          <a:off x="7318578" y="784111"/>
          <a:ext cx="2067587" cy="2067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B5BDE-E9D5-4B3D-99E4-99D84D46217F}">
      <dsp:nvSpPr>
        <dsp:cNvPr id="0" name=""/>
        <dsp:cNvSpPr/>
      </dsp:nvSpPr>
      <dsp:spPr>
        <a:xfrm>
          <a:off x="6055052" y="3343674"/>
          <a:ext cx="459463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Fomenta el pensamiento crítico y la colaboración: Las actividades interactivas y los ejercicios de resolución de problemas facilitados a través de la tecnología promueven el pensamiento crítico, el trabajo en equipo y la participación activa.</a:t>
          </a:r>
          <a:endParaRPr lang="en-US" sz="1200" kern="1200" dirty="0"/>
        </a:p>
      </dsp:txBody>
      <dsp:txXfrm>
        <a:off x="6055052" y="3343674"/>
        <a:ext cx="4594639" cy="720000"/>
      </dsp:txXfrm>
    </dsp:sp>
    <dsp:sp modelId="{328E228A-5CD7-4C45-A3F9-0B9B45C4EC80}">
      <dsp:nvSpPr>
        <dsp:cNvPr id="0" name=""/>
        <dsp:cNvSpPr/>
      </dsp:nvSpPr>
      <dsp:spPr>
        <a:xfrm>
          <a:off x="12717279" y="784111"/>
          <a:ext cx="2067587" cy="2067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7868C-4AA0-4B80-A527-8AD4CBFC87D3}">
      <dsp:nvSpPr>
        <dsp:cNvPr id="0" name=""/>
        <dsp:cNvSpPr/>
      </dsp:nvSpPr>
      <dsp:spPr>
        <a:xfrm>
          <a:off x="11453753" y="3343674"/>
          <a:ext cx="459463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Facilita el aprendizaje previo a la clase: La tecnología permite crear materiales de aprendizaje eficaces, como vídeos pregrabados, simulaciones y cuestionarios en línea, a los que los alumnos pueden acceder de forma independiente antes de la clase.</a:t>
          </a:r>
          <a:endParaRPr lang="en-US" sz="1200" kern="1200" dirty="0"/>
        </a:p>
      </dsp:txBody>
      <dsp:txXfrm>
        <a:off x="11453753" y="3343674"/>
        <a:ext cx="4594639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B6946-9345-466A-B52E-8DD07860A44D}">
      <dsp:nvSpPr>
        <dsp:cNvPr id="0" name=""/>
        <dsp:cNvSpPr/>
      </dsp:nvSpPr>
      <dsp:spPr>
        <a:xfrm>
          <a:off x="12884" y="800393"/>
          <a:ext cx="2359955" cy="55818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Definir los objetivos de aprendizaje estableciendo unos objetivos de aprendizaje claros similares a sentar las bases de un viaje académico. Definir las metas y los resultados educativos que deben alcanzar los estudiantes.</a:t>
          </a: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2884" y="800393"/>
        <a:ext cx="2359955" cy="5581825"/>
      </dsp:txXfrm>
    </dsp:sp>
    <dsp:sp modelId="{2FAA0788-056F-4AE9-BF8A-56E14B97694B}">
      <dsp:nvSpPr>
        <dsp:cNvPr id="0" name=""/>
        <dsp:cNvSpPr/>
      </dsp:nvSpPr>
      <dsp:spPr>
        <a:xfrm>
          <a:off x="2396452" y="3469806"/>
          <a:ext cx="353993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BEC42-10CB-4A62-8F06-58F547D7907A}">
      <dsp:nvSpPr>
        <dsp:cNvPr id="0" name=""/>
        <dsp:cNvSpPr/>
      </dsp:nvSpPr>
      <dsp:spPr>
        <a:xfrm>
          <a:off x="2774057" y="800393"/>
          <a:ext cx="2359955" cy="55818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Elija herramientas Profundice seleccionando y conservando meticulosamente los recursos educativos, garantizando la alineación con los objetivos de aprendizaje y la relevancia para las necesidades académicas de los estudiantes.</a:t>
          </a: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774057" y="800393"/>
        <a:ext cx="2359955" cy="5581825"/>
      </dsp:txXfrm>
    </dsp:sp>
    <dsp:sp modelId="{5EDA4C4A-CE35-4C31-AA5A-CABDE61D19DE}">
      <dsp:nvSpPr>
        <dsp:cNvPr id="0" name=""/>
        <dsp:cNvSpPr/>
      </dsp:nvSpPr>
      <dsp:spPr>
        <a:xfrm>
          <a:off x="5157625" y="3469806"/>
          <a:ext cx="353993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D5C69-422D-439D-9DE9-3AF6136C309B}">
      <dsp:nvSpPr>
        <dsp:cNvPr id="0" name=""/>
        <dsp:cNvSpPr/>
      </dsp:nvSpPr>
      <dsp:spPr>
        <a:xfrm>
          <a:off x="5535230" y="800393"/>
          <a:ext cx="2359955" cy="55818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Elabore tareas previas a la clase que sirvan de base preparatoria, involucrando a los estudiantes en una exploración significativa y preparando sus mentes para un debate en profundidad.</a:t>
          </a: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535230" y="800393"/>
        <a:ext cx="2359955" cy="5581825"/>
      </dsp:txXfrm>
    </dsp:sp>
    <dsp:sp modelId="{66937B66-170D-4C90-A29F-2CBCDEC91A92}">
      <dsp:nvSpPr>
        <dsp:cNvPr id="0" name=""/>
        <dsp:cNvSpPr/>
      </dsp:nvSpPr>
      <dsp:spPr>
        <a:xfrm>
          <a:off x="7918798" y="3469806"/>
          <a:ext cx="353993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D0D84-6DA6-4960-A49D-091652367423}">
      <dsp:nvSpPr>
        <dsp:cNvPr id="0" name=""/>
        <dsp:cNvSpPr/>
      </dsp:nvSpPr>
      <dsp:spPr>
        <a:xfrm>
          <a:off x="8296403" y="800393"/>
          <a:ext cx="2359955" cy="55818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Funcionar como un director de orquesta</a:t>
          </a:r>
          <a:r>
            <a:rPr lang="en-GB" sz="2000" b="0" i="0" kern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rPr>
            <a:t> a</a:t>
          </a:r>
          <a:r>
            <a:rPr lang="en-GB" sz="20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 una sinfonía de compromiso. Diseñar actividades en clase que estimulen el pensamiento crítico, la colaboración y la aplicación de los conocimientos adquiridos, fomentando un entorno de aprendizaje dinámico y participativo.</a:t>
          </a: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8296403" y="800393"/>
        <a:ext cx="2359955" cy="5581825"/>
      </dsp:txXfrm>
    </dsp:sp>
    <dsp:sp modelId="{556A505C-18BE-44D6-A917-9FA052E588F2}">
      <dsp:nvSpPr>
        <dsp:cNvPr id="0" name=""/>
        <dsp:cNvSpPr/>
      </dsp:nvSpPr>
      <dsp:spPr>
        <a:xfrm>
          <a:off x="10679971" y="3469806"/>
          <a:ext cx="353993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672E9-C6B8-4032-B813-DDEDBDC960C9}">
      <dsp:nvSpPr>
        <dsp:cNvPr id="0" name=""/>
        <dsp:cNvSpPr/>
      </dsp:nvSpPr>
      <dsp:spPr>
        <a:xfrm>
          <a:off x="11057576" y="800393"/>
          <a:ext cx="2359955" cy="55818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Personalice los espacios de aprendizaje transformándose en un diseñador adaptable. Adapte el entorno físico del aula para dar cabida a diversas modalidades de aprendizaje, fomentando la inclusión y la flexibilidad en la impartición de la enseñanza.</a:t>
          </a: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1057576" y="800393"/>
        <a:ext cx="2359955" cy="5581825"/>
      </dsp:txXfrm>
    </dsp:sp>
    <dsp:sp modelId="{48F212FC-FDAD-41D9-B126-1ABEF1AD05E3}">
      <dsp:nvSpPr>
        <dsp:cNvPr id="0" name=""/>
        <dsp:cNvSpPr/>
      </dsp:nvSpPr>
      <dsp:spPr>
        <a:xfrm>
          <a:off x="13441144" y="3469806"/>
          <a:ext cx="353993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BC9D7-E529-4CAB-8CBA-40510A8E9FFF}">
      <dsp:nvSpPr>
        <dsp:cNvPr id="0" name=""/>
        <dsp:cNvSpPr/>
      </dsp:nvSpPr>
      <dsp:spPr>
        <a:xfrm>
          <a:off x="13818749" y="800393"/>
          <a:ext cx="2359955" cy="55818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Participar en la reflexión y la iteración continuas, aprovechando los conocimientos adquiridos en experiencias anteriores para perfeccionar las prácticas docentes y optimizar los resultados del aprendizaje.</a:t>
          </a: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3818749" y="800393"/>
        <a:ext cx="2359955" cy="55818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92B1A-305F-4A42-A78A-9DD7C419E6BF}">
      <dsp:nvSpPr>
        <dsp:cNvPr id="0" name=""/>
        <dsp:cNvSpPr/>
      </dsp:nvSpPr>
      <dsp:spPr>
        <a:xfrm>
          <a:off x="0" y="336023"/>
          <a:ext cx="7874328" cy="8494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Conexión en línea y presencial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: Transición fluida entre las actividades en línea y en clase.</a:t>
          </a:r>
          <a:endParaRPr lang="en-BE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1465" y="377488"/>
        <a:ext cx="7791398" cy="766490"/>
      </dsp:txXfrm>
    </dsp:sp>
    <dsp:sp modelId="{5E1053D4-289B-454D-ADAD-D70D1892CA2D}">
      <dsp:nvSpPr>
        <dsp:cNvPr id="0" name=""/>
        <dsp:cNvSpPr/>
      </dsp:nvSpPr>
      <dsp:spPr>
        <a:xfrm>
          <a:off x="0" y="1248803"/>
          <a:ext cx="7874328" cy="8494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Directrices y evaluación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: Instrucciones claras y evaluaciones alineadas para apoyar el aprendizaje.</a:t>
          </a:r>
          <a:endParaRPr lang="en-BE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1465" y="1290268"/>
        <a:ext cx="7791398" cy="766490"/>
      </dsp:txXfrm>
    </dsp:sp>
    <dsp:sp modelId="{C7929C10-600C-44D1-8903-69FCDE3EF2B3}">
      <dsp:nvSpPr>
        <dsp:cNvPr id="0" name=""/>
        <dsp:cNvSpPr/>
      </dsp:nvSpPr>
      <dsp:spPr>
        <a:xfrm>
          <a:off x="0" y="2161583"/>
          <a:ext cx="7874328" cy="8494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Comentarios y apoyo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: Feedback continuo y orientación del instructor.</a:t>
          </a:r>
          <a:endParaRPr lang="en-BE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1465" y="2203048"/>
        <a:ext cx="7791398" cy="766490"/>
      </dsp:txXfrm>
    </dsp:sp>
    <dsp:sp modelId="{DA47B2AA-E36E-4A62-8908-A62DE81CF7D1}">
      <dsp:nvSpPr>
        <dsp:cNvPr id="0" name=""/>
        <dsp:cNvSpPr/>
      </dsp:nvSpPr>
      <dsp:spPr>
        <a:xfrm>
          <a:off x="0" y="3074363"/>
          <a:ext cx="7874328" cy="8494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Colaboración y reflexión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: Fomenta el trabajo en equipo y la reflexión de los alumnos sobre el aprendizaje.</a:t>
          </a:r>
          <a:endParaRPr lang="en-BE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1465" y="3115828"/>
        <a:ext cx="7791398" cy="766490"/>
      </dsp:txXfrm>
    </dsp:sp>
    <dsp:sp modelId="{4FB17A84-9A60-4D2F-862B-1BA10A342F0B}">
      <dsp:nvSpPr>
        <dsp:cNvPr id="0" name=""/>
        <dsp:cNvSpPr/>
      </dsp:nvSpPr>
      <dsp:spPr>
        <a:xfrm>
          <a:off x="0" y="3987143"/>
          <a:ext cx="7874328" cy="8494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Accesibilidad y compromiso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: Fácil acceso a los materiales con tareas atractivas e interactivas.</a:t>
          </a:r>
          <a:endParaRPr lang="en-BE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1465" y="4028608"/>
        <a:ext cx="7791398" cy="766490"/>
      </dsp:txXfrm>
    </dsp:sp>
    <dsp:sp modelId="{84B9576D-57FD-4D6A-82E3-784FE6F247B9}">
      <dsp:nvSpPr>
        <dsp:cNvPr id="0" name=""/>
        <dsp:cNvSpPr/>
      </dsp:nvSpPr>
      <dsp:spPr>
        <a:xfrm>
          <a:off x="0" y="4899923"/>
          <a:ext cx="7874328" cy="8494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Comunidad y relación</a:t>
          </a:r>
          <a:r>
            <a:rPr lang="en-GB" sz="22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: Crea un entorno de aprendizaje propicio y relaciones sólidas entre estudiantes e instructores.</a:t>
          </a:r>
          <a:endParaRPr lang="en-BE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1465" y="4941388"/>
        <a:ext cx="7791398" cy="7664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3CF2D-698C-4AC2-81B8-E55EB9E2281D}">
      <dsp:nvSpPr>
        <dsp:cNvPr id="0" name=""/>
        <dsp:cNvSpPr/>
      </dsp:nvSpPr>
      <dsp:spPr>
        <a:xfrm>
          <a:off x="2646000" y="2156"/>
          <a:ext cx="2196000" cy="2196000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BC1FE-4109-42A2-B9D8-D4E91AC74477}">
      <dsp:nvSpPr>
        <dsp:cNvPr id="0" name=""/>
        <dsp:cNvSpPr/>
      </dsp:nvSpPr>
      <dsp:spPr>
        <a:xfrm>
          <a:off x="3114000" y="470156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320EF-5CA3-46FA-8BD1-466F072CCE91}">
      <dsp:nvSpPr>
        <dsp:cNvPr id="0" name=""/>
        <dsp:cNvSpPr/>
      </dsp:nvSpPr>
      <dsp:spPr>
        <a:xfrm>
          <a:off x="1944000" y="2882156"/>
          <a:ext cx="3600000" cy="246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b="0" i="0" kern="1200"/>
            <a:t>Empiece con pequeños cambios, cambiando una lección o módulo cada vez.</a:t>
          </a:r>
          <a:endParaRPr lang="en-US" sz="2400" kern="1200"/>
        </a:p>
      </dsp:txBody>
      <dsp:txXfrm>
        <a:off x="1944000" y="2882156"/>
        <a:ext cx="3600000" cy="2467968"/>
      </dsp:txXfrm>
    </dsp:sp>
    <dsp:sp modelId="{50FFDB0E-924F-4FE8-B69A-F596B3F68DB9}">
      <dsp:nvSpPr>
        <dsp:cNvPr id="0" name=""/>
        <dsp:cNvSpPr/>
      </dsp:nvSpPr>
      <dsp:spPr>
        <a:xfrm>
          <a:off x="6876000" y="2156"/>
          <a:ext cx="2196000" cy="2196000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EC1EE-4C3E-49A5-A601-C3B982CAA8F1}">
      <dsp:nvSpPr>
        <dsp:cNvPr id="0" name=""/>
        <dsp:cNvSpPr/>
      </dsp:nvSpPr>
      <dsp:spPr>
        <a:xfrm>
          <a:off x="7344000" y="470156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E9F3A-43D9-4DE7-B241-B36D59E99060}">
      <dsp:nvSpPr>
        <dsp:cNvPr id="0" name=""/>
        <dsp:cNvSpPr/>
      </dsp:nvSpPr>
      <dsp:spPr>
        <a:xfrm>
          <a:off x="6174000" y="2882156"/>
          <a:ext cx="3600000" cy="246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b="0" i="0" kern="1200"/>
            <a:t>Proporcionar instrucciones claras y apoyo a los estudiantes que utilicen herramientas digitales.</a:t>
          </a:r>
          <a:endParaRPr lang="en-US" sz="2400" kern="1200"/>
        </a:p>
      </dsp:txBody>
      <dsp:txXfrm>
        <a:off x="6174000" y="2882156"/>
        <a:ext cx="3600000" cy="2467968"/>
      </dsp:txXfrm>
    </dsp:sp>
    <dsp:sp modelId="{914DD808-0933-4C67-A63F-0AE572ED9448}">
      <dsp:nvSpPr>
        <dsp:cNvPr id="0" name=""/>
        <dsp:cNvSpPr/>
      </dsp:nvSpPr>
      <dsp:spPr>
        <a:xfrm>
          <a:off x="11106000" y="2156"/>
          <a:ext cx="2196000" cy="2196000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9AB69-779A-4D93-AF70-4E0CDC648D8B}">
      <dsp:nvSpPr>
        <dsp:cNvPr id="0" name=""/>
        <dsp:cNvSpPr/>
      </dsp:nvSpPr>
      <dsp:spPr>
        <a:xfrm>
          <a:off x="11574000" y="470156"/>
          <a:ext cx="1260000" cy="126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E7BC6-3F6F-4140-B56B-792E2920154B}">
      <dsp:nvSpPr>
        <dsp:cNvPr id="0" name=""/>
        <dsp:cNvSpPr/>
      </dsp:nvSpPr>
      <dsp:spPr>
        <a:xfrm>
          <a:off x="10404000" y="2882156"/>
          <a:ext cx="3600000" cy="246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b="0" i="0" kern="1200"/>
            <a:t>Colaborar con colegas para compartir recursos y mejores prácticas.</a:t>
          </a:r>
          <a:endParaRPr lang="en-US" sz="2400" kern="1200"/>
        </a:p>
      </dsp:txBody>
      <dsp:txXfrm>
        <a:off x="10404000" y="2882156"/>
        <a:ext cx="3600000" cy="2467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>
          <a:extLst>
            <a:ext uri="{FF2B5EF4-FFF2-40B4-BE49-F238E27FC236}">
              <a16:creationId xmlns:a16="http://schemas.microsoft.com/office/drawing/2014/main" id="{6C7AE741-0884-C0A6-7A95-DBCA60D49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6:notes">
            <a:extLst>
              <a:ext uri="{FF2B5EF4-FFF2-40B4-BE49-F238E27FC236}">
                <a16:creationId xmlns:a16="http://schemas.microsoft.com/office/drawing/2014/main" id="{83E227D9-D03C-4F5D-CA93-D45C0B2C17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6:notes">
            <a:extLst>
              <a:ext uri="{FF2B5EF4-FFF2-40B4-BE49-F238E27FC236}">
                <a16:creationId xmlns:a16="http://schemas.microsoft.com/office/drawing/2014/main" id="{4620F666-635B-256A-A1A9-7F9212A5BC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0115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>
          <a:extLst>
            <a:ext uri="{FF2B5EF4-FFF2-40B4-BE49-F238E27FC236}">
              <a16:creationId xmlns:a16="http://schemas.microsoft.com/office/drawing/2014/main" id="{EEBAF622-48E9-B7B4-8CCC-16D1271C9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2:notes">
            <a:extLst>
              <a:ext uri="{FF2B5EF4-FFF2-40B4-BE49-F238E27FC236}">
                <a16:creationId xmlns:a16="http://schemas.microsoft.com/office/drawing/2014/main" id="{2F65533E-1BC2-F4E7-90F9-1E42B3AE64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2:notes">
            <a:extLst>
              <a:ext uri="{FF2B5EF4-FFF2-40B4-BE49-F238E27FC236}">
                <a16:creationId xmlns:a16="http://schemas.microsoft.com/office/drawing/2014/main" id="{F28275F8-97B8-2793-E87D-FF78530EF5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7482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>
          <a:extLst>
            <a:ext uri="{FF2B5EF4-FFF2-40B4-BE49-F238E27FC236}">
              <a16:creationId xmlns:a16="http://schemas.microsoft.com/office/drawing/2014/main" id="{34B787AC-8041-DC02-BB49-AE44544D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2:notes">
            <a:extLst>
              <a:ext uri="{FF2B5EF4-FFF2-40B4-BE49-F238E27FC236}">
                <a16:creationId xmlns:a16="http://schemas.microsoft.com/office/drawing/2014/main" id="{3CAB38E5-E87F-7D02-425C-395E166ADF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2:notes">
            <a:extLst>
              <a:ext uri="{FF2B5EF4-FFF2-40B4-BE49-F238E27FC236}">
                <a16:creationId xmlns:a16="http://schemas.microsoft.com/office/drawing/2014/main" id="{26562F9F-0B68-154E-ADD0-2D8B139470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6674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>
          <a:extLst>
            <a:ext uri="{FF2B5EF4-FFF2-40B4-BE49-F238E27FC236}">
              <a16:creationId xmlns:a16="http://schemas.microsoft.com/office/drawing/2014/main" id="{ACDE53C6-CA3F-BCE1-CD99-D6A85DE0B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2:notes">
            <a:extLst>
              <a:ext uri="{FF2B5EF4-FFF2-40B4-BE49-F238E27FC236}">
                <a16:creationId xmlns:a16="http://schemas.microsoft.com/office/drawing/2014/main" id="{8ED4194B-A661-C31A-D29F-8632622FA7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2:notes">
            <a:extLst>
              <a:ext uri="{FF2B5EF4-FFF2-40B4-BE49-F238E27FC236}">
                <a16:creationId xmlns:a16="http://schemas.microsoft.com/office/drawing/2014/main" id="{5C876E43-23DC-FEBB-0646-766595C30D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306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>
          <a:extLst>
            <a:ext uri="{FF2B5EF4-FFF2-40B4-BE49-F238E27FC236}">
              <a16:creationId xmlns:a16="http://schemas.microsoft.com/office/drawing/2014/main" id="{0264B19A-7A72-7180-C7DA-E7F0B90AE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2:notes">
            <a:extLst>
              <a:ext uri="{FF2B5EF4-FFF2-40B4-BE49-F238E27FC236}">
                <a16:creationId xmlns:a16="http://schemas.microsoft.com/office/drawing/2014/main" id="{1A005424-D812-0183-917E-2DCA280B43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2:notes">
            <a:extLst>
              <a:ext uri="{FF2B5EF4-FFF2-40B4-BE49-F238E27FC236}">
                <a16:creationId xmlns:a16="http://schemas.microsoft.com/office/drawing/2014/main" id="{37EF51A2-B9DF-E621-AEB1-7EAEAE26E3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5917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>
          <a:extLst>
            <a:ext uri="{FF2B5EF4-FFF2-40B4-BE49-F238E27FC236}">
              <a16:creationId xmlns:a16="http://schemas.microsoft.com/office/drawing/2014/main" id="{45DA8814-80B4-5F29-CBA1-DE13522A5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2:notes">
            <a:extLst>
              <a:ext uri="{FF2B5EF4-FFF2-40B4-BE49-F238E27FC236}">
                <a16:creationId xmlns:a16="http://schemas.microsoft.com/office/drawing/2014/main" id="{60E130AF-B35E-6D09-82A2-945483E184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2:notes">
            <a:extLst>
              <a:ext uri="{FF2B5EF4-FFF2-40B4-BE49-F238E27FC236}">
                <a16:creationId xmlns:a16="http://schemas.microsoft.com/office/drawing/2014/main" id="{2033AE0D-722F-2BB3-3A43-CE5AB07266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354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9077E398-6C7F-B412-51FA-ED48E5D7D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>
            <a:extLst>
              <a:ext uri="{FF2B5EF4-FFF2-40B4-BE49-F238E27FC236}">
                <a16:creationId xmlns:a16="http://schemas.microsoft.com/office/drawing/2014/main" id="{DA9F1B5B-BE1A-26AD-1A75-FF5A453783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>
            <a:extLst>
              <a:ext uri="{FF2B5EF4-FFF2-40B4-BE49-F238E27FC236}">
                <a16:creationId xmlns:a16="http://schemas.microsoft.com/office/drawing/2014/main" id="{80208211-DEEE-7483-5EF9-959A352BE6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68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>
          <a:extLst>
            <a:ext uri="{FF2B5EF4-FFF2-40B4-BE49-F238E27FC236}">
              <a16:creationId xmlns:a16="http://schemas.microsoft.com/office/drawing/2014/main" id="{9C30C9C7-C05D-85D1-9F80-D8DEE2188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6:notes">
            <a:extLst>
              <a:ext uri="{FF2B5EF4-FFF2-40B4-BE49-F238E27FC236}">
                <a16:creationId xmlns:a16="http://schemas.microsoft.com/office/drawing/2014/main" id="{F77B2DB4-F6D3-A099-CA86-D6C5540084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6:notes">
            <a:extLst>
              <a:ext uri="{FF2B5EF4-FFF2-40B4-BE49-F238E27FC236}">
                <a16:creationId xmlns:a16="http://schemas.microsoft.com/office/drawing/2014/main" id="{BCE1F702-8C60-9190-F1AC-0BCA5EBCB6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830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4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figure/A-description-of-the-Flipped-classroom-model_fig7_281800116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6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4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6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5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6.png"/><Relationship Id="rId21" Type="http://schemas.openxmlformats.org/officeDocument/2006/relationships/image" Target="../media/image28.svg"/><Relationship Id="rId7" Type="http://schemas.openxmlformats.org/officeDocument/2006/relationships/diagramData" Target="../diagrams/data6.xml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6.xml"/><Relationship Id="rId5" Type="http://schemas.openxmlformats.org/officeDocument/2006/relationships/image" Target="../media/image2.pn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10" Type="http://schemas.openxmlformats.org/officeDocument/2006/relationships/diagramColors" Target="../diagrams/colors6.xml"/><Relationship Id="rId19" Type="http://schemas.openxmlformats.org/officeDocument/2006/relationships/image" Target="../media/image26.svg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fsLbGgUMDU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hyperlink" Target="https://youtu.be/BfsLbGgUMDU?feature=shared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hyperlink" Target="https://www.researchgate.net/publication/340416063_Flipped_learning_wheel_FLW_a_framework_and_process_design_for_flipped_L2_writing_classes" TargetMode="Externa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7.xml"/><Relationship Id="rId10" Type="http://schemas.openxmlformats.org/officeDocument/2006/relationships/image" Target="../media/image2.png"/><Relationship Id="rId4" Type="http://schemas.openxmlformats.org/officeDocument/2006/relationships/diagramData" Target="../diagrams/data7.xml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6.png"/><Relationship Id="rId7" Type="http://schemas.openxmlformats.org/officeDocument/2006/relationships/diagramData" Target="../diagrams/data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8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10" Type="http://schemas.openxmlformats.org/officeDocument/2006/relationships/image" Target="../media/image3.png"/><Relationship Id="rId4" Type="http://schemas.openxmlformats.org/officeDocument/2006/relationships/image" Target="../media/image39.pn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6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2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6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3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28700" y="3544664"/>
            <a:ext cx="925926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Módulo 2: El enfoque Flipped Classroom</a:t>
            </a:r>
            <a:endParaRPr lang="en-GB" sz="5400" b="1" dirty="0">
              <a:solidFill>
                <a:srgbClr val="FB8709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solidFill>
                  <a:srgbClr val="033C5B"/>
                </a:solidFill>
              </a:rPr>
              <a:t>Unidad </a:t>
            </a: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3 Componentes clave de Flipped Classroom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5400" b="1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6000" b="1" dirty="0">
              <a:solidFill>
                <a:srgbClr val="FB87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 rot="10800000">
            <a:off x="9673884" y="-1920219"/>
            <a:ext cx="10305338" cy="10262060"/>
          </a:xfrm>
          <a:custGeom>
            <a:avLst/>
            <a:gdLst/>
            <a:ahLst/>
            <a:cxnLst/>
            <a:rect l="l" t="t" r="r" b="b"/>
            <a:pathLst>
              <a:path w="6350000" h="6323333" extrusionOk="0">
                <a:moveTo>
                  <a:pt x="6350000" y="6323333"/>
                </a:moveTo>
                <a:lnTo>
                  <a:pt x="0" y="6323333"/>
                </a:lnTo>
                <a:lnTo>
                  <a:pt x="0" y="0"/>
                </a:lnTo>
                <a:lnTo>
                  <a:pt x="6350000" y="6323333"/>
                </a:lnTo>
                <a:close/>
              </a:path>
            </a:pathLst>
          </a:cu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rot="-5400000">
            <a:off x="13579297" y="5173799"/>
            <a:ext cx="5050689" cy="5175713"/>
          </a:xfrm>
          <a:custGeom>
            <a:avLst/>
            <a:gdLst/>
            <a:ahLst/>
            <a:cxnLst/>
            <a:rect l="l" t="t" r="r" b="b"/>
            <a:pathLst>
              <a:path w="6350000" h="6507187" extrusionOk="0">
                <a:moveTo>
                  <a:pt x="6350000" y="6507187"/>
                </a:moveTo>
                <a:lnTo>
                  <a:pt x="0" y="6507187"/>
                </a:lnTo>
                <a:lnTo>
                  <a:pt x="0" y="0"/>
                </a:lnTo>
                <a:lnTo>
                  <a:pt x="6350000" y="6507187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685288" y="6503003"/>
            <a:ext cx="3367356" cy="3367356"/>
          </a:xfrm>
          <a:custGeom>
            <a:avLst/>
            <a:gdLst/>
            <a:ahLst/>
            <a:cxnLst/>
            <a:rect l="l" t="t" r="r" b="b"/>
            <a:pathLst>
              <a:path w="3367356" h="3367356" extrusionOk="0">
                <a:moveTo>
                  <a:pt x="0" y="0"/>
                </a:moveTo>
                <a:lnTo>
                  <a:pt x="3367356" y="0"/>
                </a:lnTo>
                <a:lnTo>
                  <a:pt x="3367356" y="3367356"/>
                </a:lnTo>
                <a:lnTo>
                  <a:pt x="0" y="3367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685288" y="8961260"/>
            <a:ext cx="3742515" cy="1010479"/>
          </a:xfrm>
          <a:custGeom>
            <a:avLst/>
            <a:gdLst/>
            <a:ahLst/>
            <a:cxnLst/>
            <a:rect l="l" t="t" r="r" b="b"/>
            <a:pathLst>
              <a:path w="3742515" h="1010479" extrusionOk="0">
                <a:moveTo>
                  <a:pt x="0" y="0"/>
                </a:moveTo>
                <a:lnTo>
                  <a:pt x="3742515" y="0"/>
                </a:lnTo>
                <a:lnTo>
                  <a:pt x="3742515" y="1010479"/>
                </a:lnTo>
                <a:lnTo>
                  <a:pt x="0" y="1010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28700" y="1501381"/>
            <a:ext cx="11295250" cy="107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99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CollaboratiVET Plan de estudios para profesores/formadores/educadores de EFP 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23EA54-6C7B-B1CC-91B9-6C2A6FA5E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81" y="9726649"/>
            <a:ext cx="1047619" cy="380952"/>
          </a:xfrm>
          <a:prstGeom prst="rect">
            <a:avLst/>
          </a:prstGeom>
        </p:spPr>
      </p:pic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93C0569-AF77-D889-0BBC-35468CBC65A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9736" b="14882"/>
          <a:stretch/>
        </p:blipFill>
        <p:spPr>
          <a:xfrm>
            <a:off x="10885866" y="1248169"/>
            <a:ext cx="6203938" cy="7377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Google Shape;124;p4">
            <a:extLst>
              <a:ext uri="{FF2B5EF4-FFF2-40B4-BE49-F238E27FC236}">
                <a16:creationId xmlns:a16="http://schemas.microsoft.com/office/drawing/2014/main" id="{67F0739E-3337-6CDE-895C-9B22917E0E33}"/>
              </a:ext>
            </a:extLst>
          </p:cNvPr>
          <p:cNvSpPr txBox="1"/>
          <p:nvPr/>
        </p:nvSpPr>
        <p:spPr>
          <a:xfrm>
            <a:off x="4315019" y="8863257"/>
            <a:ext cx="6571039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>
          <a:extLst>
            <a:ext uri="{FF2B5EF4-FFF2-40B4-BE49-F238E27FC236}">
              <a16:creationId xmlns:a16="http://schemas.microsoft.com/office/drawing/2014/main" id="{6A833EF2-5EAE-3D82-59ED-C060636F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6">
            <a:extLst>
              <a:ext uri="{FF2B5EF4-FFF2-40B4-BE49-F238E27FC236}">
                <a16:creationId xmlns:a16="http://schemas.microsoft.com/office/drawing/2014/main" id="{F393EA5D-42AE-A107-ECDD-FE2F2C300165}"/>
              </a:ext>
            </a:extLst>
          </p:cNvPr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6">
            <a:extLst>
              <a:ext uri="{FF2B5EF4-FFF2-40B4-BE49-F238E27FC236}">
                <a16:creationId xmlns:a16="http://schemas.microsoft.com/office/drawing/2014/main" id="{60DCE61D-69C7-2593-F1B4-F7DD1A35D058}"/>
              </a:ext>
            </a:extLst>
          </p:cNvPr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6">
            <a:extLst>
              <a:ext uri="{FF2B5EF4-FFF2-40B4-BE49-F238E27FC236}">
                <a16:creationId xmlns:a16="http://schemas.microsoft.com/office/drawing/2014/main" id="{03254F27-2585-6DB3-859E-3F246B75E1CF}"/>
              </a:ext>
            </a:extLst>
          </p:cNvPr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6">
            <a:extLst>
              <a:ext uri="{FF2B5EF4-FFF2-40B4-BE49-F238E27FC236}">
                <a16:creationId xmlns:a16="http://schemas.microsoft.com/office/drawing/2014/main" id="{2806FAED-FA4A-1A7F-D821-F8F81C1FD8C7}"/>
              </a:ext>
            </a:extLst>
          </p:cNvPr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6">
            <a:extLst>
              <a:ext uri="{FF2B5EF4-FFF2-40B4-BE49-F238E27FC236}">
                <a16:creationId xmlns:a16="http://schemas.microsoft.com/office/drawing/2014/main" id="{655FEFA6-4CA1-1359-4077-871E47FBB258}"/>
              </a:ext>
            </a:extLst>
          </p:cNvPr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6">
            <a:extLst>
              <a:ext uri="{FF2B5EF4-FFF2-40B4-BE49-F238E27FC236}">
                <a16:creationId xmlns:a16="http://schemas.microsoft.com/office/drawing/2014/main" id="{F39AB41D-B1F3-331D-8302-A0AB45F20205}"/>
              </a:ext>
            </a:extLst>
          </p:cNvPr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6">
            <a:extLst>
              <a:ext uri="{FF2B5EF4-FFF2-40B4-BE49-F238E27FC236}">
                <a16:creationId xmlns:a16="http://schemas.microsoft.com/office/drawing/2014/main" id="{D278A53B-2B1E-519A-3935-07CEC2B9101D}"/>
              </a:ext>
            </a:extLst>
          </p:cNvPr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6">
            <a:extLst>
              <a:ext uri="{FF2B5EF4-FFF2-40B4-BE49-F238E27FC236}">
                <a16:creationId xmlns:a16="http://schemas.microsoft.com/office/drawing/2014/main" id="{0DC607A5-4D53-34B1-D987-7220841C53F8}"/>
              </a:ext>
            </a:extLst>
          </p:cNvPr>
          <p:cNvSpPr txBox="1"/>
          <p:nvPr/>
        </p:nvSpPr>
        <p:spPr>
          <a:xfrm>
            <a:off x="791999" y="1548000"/>
            <a:ext cx="15157351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Principales características de una Flipped Classroom</a:t>
            </a:r>
            <a:endParaRPr sz="5400" b="1" dirty="0"/>
          </a:p>
        </p:txBody>
      </p:sp>
      <p:sp>
        <p:nvSpPr>
          <p:cNvPr id="534" name="Google Shape;534;p26">
            <a:extLst>
              <a:ext uri="{FF2B5EF4-FFF2-40B4-BE49-F238E27FC236}">
                <a16:creationId xmlns:a16="http://schemas.microsoft.com/office/drawing/2014/main" id="{F3D53EC6-33EE-875E-1DCF-2C6757ED68F8}"/>
              </a:ext>
            </a:extLst>
          </p:cNvPr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CBE15792-765A-58C1-69D2-13AACDDA8C5A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9BC91EB5-D7E5-D58F-6D1E-F34E65BD1B20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15AB1-9997-263A-284A-B81728DE39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pic>
        <p:nvPicPr>
          <p:cNvPr id="7" name="Picture 6" descr="A diagram of a classroom&#10;&#10;Description automatically generated">
            <a:extLst>
              <a:ext uri="{FF2B5EF4-FFF2-40B4-BE49-F238E27FC236}">
                <a16:creationId xmlns:a16="http://schemas.microsoft.com/office/drawing/2014/main" id="{FBD44364-6A0E-B86E-A6A2-7E0B1CD48C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5717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A1A5ED-67D8-DFA8-9FC3-715C26C384EA}"/>
              </a:ext>
            </a:extLst>
          </p:cNvPr>
          <p:cNvSpPr txBox="1"/>
          <p:nvPr/>
        </p:nvSpPr>
        <p:spPr>
          <a:xfrm>
            <a:off x="4822256" y="7886854"/>
            <a:ext cx="92531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Fuente: </a:t>
            </a:r>
            <a:r>
              <a:rPr lang="en-BE" i="1" dirty="0">
                <a:hlinkClick r:id="rId8"/>
              </a:rPr>
              <a:t>https:</a:t>
            </a:r>
            <a:r>
              <a:rPr lang="en-GB" i="1" dirty="0"/>
              <a:t>//www.researchgate.net/figure/A-description-of-the-Flipped-classroom-model_fig7_281800116 </a:t>
            </a:r>
            <a:endParaRPr lang="en-BE" i="1" dirty="0"/>
          </a:p>
        </p:txBody>
      </p:sp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09A0003B-49E9-31BB-1DFC-0C33FAF484BE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20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>
          <a:extLst>
            <a:ext uri="{FF2B5EF4-FFF2-40B4-BE49-F238E27FC236}">
              <a16:creationId xmlns:a16="http://schemas.microsoft.com/office/drawing/2014/main" id="{BEE7A3CE-B47E-57CE-6503-E95CAEC52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2">
            <a:extLst>
              <a:ext uri="{FF2B5EF4-FFF2-40B4-BE49-F238E27FC236}">
                <a16:creationId xmlns:a16="http://schemas.microsoft.com/office/drawing/2014/main" id="{947E36F1-ED28-7EDD-A1A1-4594D897882E}"/>
              </a:ext>
            </a:extLst>
          </p:cNvPr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2">
            <a:extLst>
              <a:ext uri="{FF2B5EF4-FFF2-40B4-BE49-F238E27FC236}">
                <a16:creationId xmlns:a16="http://schemas.microsoft.com/office/drawing/2014/main" id="{19C52605-A77E-44E3-1660-5C3235E280EB}"/>
              </a:ext>
            </a:extLst>
          </p:cNvPr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2">
            <a:extLst>
              <a:ext uri="{FF2B5EF4-FFF2-40B4-BE49-F238E27FC236}">
                <a16:creationId xmlns:a16="http://schemas.microsoft.com/office/drawing/2014/main" id="{75201105-DD06-D722-1D19-29A2A1B01032}"/>
              </a:ext>
            </a:extLst>
          </p:cNvPr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2">
            <a:extLst>
              <a:ext uri="{FF2B5EF4-FFF2-40B4-BE49-F238E27FC236}">
                <a16:creationId xmlns:a16="http://schemas.microsoft.com/office/drawing/2014/main" id="{5D19ED36-1533-F962-D19A-A04FBA672F76}"/>
              </a:ext>
            </a:extLst>
          </p:cNvPr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2">
            <a:extLst>
              <a:ext uri="{FF2B5EF4-FFF2-40B4-BE49-F238E27FC236}">
                <a16:creationId xmlns:a16="http://schemas.microsoft.com/office/drawing/2014/main" id="{5E0DDBA4-42A8-1522-BF75-92A6C58D2C50}"/>
              </a:ext>
            </a:extLst>
          </p:cNvPr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2">
            <a:extLst>
              <a:ext uri="{FF2B5EF4-FFF2-40B4-BE49-F238E27FC236}">
                <a16:creationId xmlns:a16="http://schemas.microsoft.com/office/drawing/2014/main" id="{02968F9B-D530-B3A4-844E-1866D1A7B81F}"/>
              </a:ext>
            </a:extLst>
          </p:cNvPr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2">
            <a:extLst>
              <a:ext uri="{FF2B5EF4-FFF2-40B4-BE49-F238E27FC236}">
                <a16:creationId xmlns:a16="http://schemas.microsoft.com/office/drawing/2014/main" id="{7E5AE8A7-5C0A-C49D-8E51-1C24C3BF665E}"/>
              </a:ext>
            </a:extLst>
          </p:cNvPr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2">
            <a:extLst>
              <a:ext uri="{FF2B5EF4-FFF2-40B4-BE49-F238E27FC236}">
                <a16:creationId xmlns:a16="http://schemas.microsoft.com/office/drawing/2014/main" id="{005EFC19-FDA3-6E0A-F6C0-BB01860BC73B}"/>
              </a:ext>
            </a:extLst>
          </p:cNvPr>
          <p:cNvSpPr txBox="1"/>
          <p:nvPr/>
        </p:nvSpPr>
        <p:spPr>
          <a:xfrm>
            <a:off x="791999" y="1548000"/>
            <a:ext cx="16049337" cy="102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4800" b="1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Papel de la tecnología en las aulas invertidas de EFP</a:t>
            </a:r>
            <a:endParaRPr lang="es-ES" sz="4800" b="1" i="0" u="none" strike="noStrike" cap="none">
              <a:solidFill>
                <a:srgbClr val="033C5B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39" name="Google Shape;639;p32">
            <a:extLst>
              <a:ext uri="{FF2B5EF4-FFF2-40B4-BE49-F238E27FC236}">
                <a16:creationId xmlns:a16="http://schemas.microsoft.com/office/drawing/2014/main" id="{A91AE676-144F-9CA1-6A4E-81D28F851497}"/>
              </a:ext>
            </a:extLst>
          </p:cNvPr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0230CC10-E553-F5F8-529C-591946E7F240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34ED71FE-FFB5-4F2B-A67C-525B55A1252D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9899A5-86ED-3CE0-FAB5-61DEF214E1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graphicFrame>
        <p:nvGraphicFramePr>
          <p:cNvPr id="642" name="Google Shape;640;p32">
            <a:extLst>
              <a:ext uri="{FF2B5EF4-FFF2-40B4-BE49-F238E27FC236}">
                <a16:creationId xmlns:a16="http://schemas.microsoft.com/office/drawing/2014/main" id="{DFC6E85E-9471-CE3C-430F-8A2436992A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538790"/>
              </p:ext>
            </p:extLst>
          </p:nvPr>
        </p:nvGraphicFramePr>
        <p:xfrm>
          <a:off x="895087" y="2467359"/>
          <a:ext cx="15948000" cy="535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D1846D44-9710-76CE-F7E0-CD76F754BB6A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694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>
          <a:extLst>
            <a:ext uri="{FF2B5EF4-FFF2-40B4-BE49-F238E27FC236}">
              <a16:creationId xmlns:a16="http://schemas.microsoft.com/office/drawing/2014/main" id="{BF7A80E8-2809-40AA-737B-3F20045C6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2">
            <a:extLst>
              <a:ext uri="{FF2B5EF4-FFF2-40B4-BE49-F238E27FC236}">
                <a16:creationId xmlns:a16="http://schemas.microsoft.com/office/drawing/2014/main" id="{232C9E93-4F58-8C82-371E-F2998845E83C}"/>
              </a:ext>
            </a:extLst>
          </p:cNvPr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2">
            <a:extLst>
              <a:ext uri="{FF2B5EF4-FFF2-40B4-BE49-F238E27FC236}">
                <a16:creationId xmlns:a16="http://schemas.microsoft.com/office/drawing/2014/main" id="{13F78998-B34C-E46F-220E-073D2AA1C950}"/>
              </a:ext>
            </a:extLst>
          </p:cNvPr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2">
            <a:extLst>
              <a:ext uri="{FF2B5EF4-FFF2-40B4-BE49-F238E27FC236}">
                <a16:creationId xmlns:a16="http://schemas.microsoft.com/office/drawing/2014/main" id="{462527BC-F57E-3972-4031-42FEA7563ECA}"/>
              </a:ext>
            </a:extLst>
          </p:cNvPr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2">
            <a:extLst>
              <a:ext uri="{FF2B5EF4-FFF2-40B4-BE49-F238E27FC236}">
                <a16:creationId xmlns:a16="http://schemas.microsoft.com/office/drawing/2014/main" id="{2A81107A-0CC8-388C-6ACF-57845AEC63D3}"/>
              </a:ext>
            </a:extLst>
          </p:cNvPr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2">
            <a:extLst>
              <a:ext uri="{FF2B5EF4-FFF2-40B4-BE49-F238E27FC236}">
                <a16:creationId xmlns:a16="http://schemas.microsoft.com/office/drawing/2014/main" id="{B869F70F-38F3-0E7F-0A9B-60E50C5FAFC4}"/>
              </a:ext>
            </a:extLst>
          </p:cNvPr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2">
            <a:extLst>
              <a:ext uri="{FF2B5EF4-FFF2-40B4-BE49-F238E27FC236}">
                <a16:creationId xmlns:a16="http://schemas.microsoft.com/office/drawing/2014/main" id="{1D91BBF1-2FD6-F6DF-ADA3-04E17A97E6B4}"/>
              </a:ext>
            </a:extLst>
          </p:cNvPr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2">
            <a:extLst>
              <a:ext uri="{FF2B5EF4-FFF2-40B4-BE49-F238E27FC236}">
                <a16:creationId xmlns:a16="http://schemas.microsoft.com/office/drawing/2014/main" id="{B0238845-FC0A-E19D-9C02-363A97C1D527}"/>
              </a:ext>
            </a:extLst>
          </p:cNvPr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2">
            <a:extLst>
              <a:ext uri="{FF2B5EF4-FFF2-40B4-BE49-F238E27FC236}">
                <a16:creationId xmlns:a16="http://schemas.microsoft.com/office/drawing/2014/main" id="{B73959A3-2610-8836-15A9-69D90E774D6D}"/>
              </a:ext>
            </a:extLst>
          </p:cNvPr>
          <p:cNvSpPr txBox="1"/>
          <p:nvPr/>
        </p:nvSpPr>
        <p:spPr>
          <a:xfrm>
            <a:off x="791999" y="1548000"/>
            <a:ext cx="16049337" cy="102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Papel de la tecnología en las aulas invertidas de EFP</a:t>
            </a:r>
            <a:endParaRPr sz="5400" b="1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32">
            <a:extLst>
              <a:ext uri="{FF2B5EF4-FFF2-40B4-BE49-F238E27FC236}">
                <a16:creationId xmlns:a16="http://schemas.microsoft.com/office/drawing/2014/main" id="{839DEDAB-CE05-F449-E8C9-56013C1ADDD7}"/>
              </a:ext>
            </a:extLst>
          </p:cNvPr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CDCBEDD7-19E7-4DBA-3B0B-67644C150DDE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19C03E0B-9AF8-7E78-592B-CA6CA18D3978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DF84D-F03D-4295-A634-ADB3152C5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graphicFrame>
        <p:nvGraphicFramePr>
          <p:cNvPr id="642" name="Google Shape;640;p32">
            <a:extLst>
              <a:ext uri="{FF2B5EF4-FFF2-40B4-BE49-F238E27FC236}">
                <a16:creationId xmlns:a16="http://schemas.microsoft.com/office/drawing/2014/main" id="{01A37EC1-9564-B2D5-8D53-8EB932709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0818414"/>
              </p:ext>
            </p:extLst>
          </p:nvPr>
        </p:nvGraphicFramePr>
        <p:xfrm>
          <a:off x="524598" y="3027034"/>
          <a:ext cx="16704744" cy="4847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9A3CF919-B4EB-936E-63C5-9BC79DE2F912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611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1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1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1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1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1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1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1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1"/>
          <p:cNvSpPr txBox="1"/>
          <p:nvPr/>
        </p:nvSpPr>
        <p:spPr>
          <a:xfrm>
            <a:off x="792000" y="1548000"/>
            <a:ext cx="12181388" cy="102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400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Diseño de una clase invertida</a:t>
            </a:r>
            <a:endParaRPr sz="4000" b="0" i="0" u="none" strike="noStrike" cap="none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1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383DF5C1-4138-F09B-AC3C-71FF4E7533BF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8284F480-B251-B71C-900D-6566F14ECCFE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04DCD-3BD9-AEBB-C0AF-62873AFF0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graphicFrame>
        <p:nvGraphicFramePr>
          <p:cNvPr id="625" name="Google Shape;623;p31">
            <a:extLst>
              <a:ext uri="{FF2B5EF4-FFF2-40B4-BE49-F238E27FC236}">
                <a16:creationId xmlns:a16="http://schemas.microsoft.com/office/drawing/2014/main" id="{3858216D-F054-4948-3D0E-75D89BB1F4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087366"/>
              </p:ext>
            </p:extLst>
          </p:nvPr>
        </p:nvGraphicFramePr>
        <p:xfrm>
          <a:off x="604623" y="2060605"/>
          <a:ext cx="16191590" cy="718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" name="Graphic 18" descr="Badge 1 with solid fill">
            <a:extLst>
              <a:ext uri="{FF2B5EF4-FFF2-40B4-BE49-F238E27FC236}">
                <a16:creationId xmlns:a16="http://schemas.microsoft.com/office/drawing/2014/main" id="{06D0F893-8026-DB60-AEC3-E331AB857D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66934" y="2000231"/>
            <a:ext cx="914400" cy="914400"/>
          </a:xfrm>
          <a:prstGeom prst="rect">
            <a:avLst/>
          </a:prstGeom>
        </p:spPr>
      </p:pic>
      <p:pic>
        <p:nvPicPr>
          <p:cNvPr id="21" name="Graphic 20" descr="Badge with solid fill">
            <a:extLst>
              <a:ext uri="{FF2B5EF4-FFF2-40B4-BE49-F238E27FC236}">
                <a16:creationId xmlns:a16="http://schemas.microsoft.com/office/drawing/2014/main" id="{12CEEF02-3843-E923-12CF-9034CF2E18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36266" y="2000231"/>
            <a:ext cx="914400" cy="914400"/>
          </a:xfrm>
          <a:prstGeom prst="rect">
            <a:avLst/>
          </a:prstGeom>
        </p:spPr>
      </p:pic>
      <p:pic>
        <p:nvPicPr>
          <p:cNvPr id="23" name="Graphic 22" descr="Badge 3 with solid fill">
            <a:extLst>
              <a:ext uri="{FF2B5EF4-FFF2-40B4-BE49-F238E27FC236}">
                <a16:creationId xmlns:a16="http://schemas.microsoft.com/office/drawing/2014/main" id="{E22B23BC-EBD7-4ABE-EA1D-D4D3D9B0CC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77688" y="2000231"/>
            <a:ext cx="914400" cy="914400"/>
          </a:xfrm>
          <a:prstGeom prst="rect">
            <a:avLst/>
          </a:prstGeom>
        </p:spPr>
      </p:pic>
      <p:pic>
        <p:nvPicPr>
          <p:cNvPr id="25" name="Graphic 24" descr="Badge 4 with solid fill">
            <a:extLst>
              <a:ext uri="{FF2B5EF4-FFF2-40B4-BE49-F238E27FC236}">
                <a16:creationId xmlns:a16="http://schemas.microsoft.com/office/drawing/2014/main" id="{B9E295BC-BF78-4A40-DA21-018B9A5BCB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62300" y="2000231"/>
            <a:ext cx="914400" cy="914400"/>
          </a:xfrm>
          <a:prstGeom prst="rect">
            <a:avLst/>
          </a:prstGeom>
        </p:spPr>
      </p:pic>
      <p:pic>
        <p:nvPicPr>
          <p:cNvPr id="27" name="Graphic 26" descr="Badge 5 with solid fill">
            <a:extLst>
              <a:ext uri="{FF2B5EF4-FFF2-40B4-BE49-F238E27FC236}">
                <a16:creationId xmlns:a16="http://schemas.microsoft.com/office/drawing/2014/main" id="{90246D73-734B-697F-5BD4-5528D2AA4D6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2512495" y="2004916"/>
            <a:ext cx="914400" cy="914400"/>
          </a:xfrm>
          <a:prstGeom prst="rect">
            <a:avLst/>
          </a:prstGeom>
        </p:spPr>
      </p:pic>
      <p:pic>
        <p:nvPicPr>
          <p:cNvPr id="29" name="Graphic 28" descr="Badge 6 with solid fill">
            <a:extLst>
              <a:ext uri="{FF2B5EF4-FFF2-40B4-BE49-F238E27FC236}">
                <a16:creationId xmlns:a16="http://schemas.microsoft.com/office/drawing/2014/main" id="{7AAE5846-F77B-ECA3-1FB7-DBCB5DCC2EC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238236" y="2000231"/>
            <a:ext cx="914400" cy="914400"/>
          </a:xfrm>
          <a:prstGeom prst="rect">
            <a:avLst/>
          </a:prstGeom>
        </p:spPr>
      </p:pic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8C79589C-6879-024F-A2CE-AACAD84EE65D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>
          <a:extLst>
            <a:ext uri="{FF2B5EF4-FFF2-40B4-BE49-F238E27FC236}">
              <a16:creationId xmlns:a16="http://schemas.microsoft.com/office/drawing/2014/main" id="{B608E781-96DF-C21E-AE8A-76DC6BA4E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2">
            <a:extLst>
              <a:ext uri="{FF2B5EF4-FFF2-40B4-BE49-F238E27FC236}">
                <a16:creationId xmlns:a16="http://schemas.microsoft.com/office/drawing/2014/main" id="{907BF529-4A14-263F-704F-91B24E6592D2}"/>
              </a:ext>
            </a:extLst>
          </p:cNvPr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2">
            <a:extLst>
              <a:ext uri="{FF2B5EF4-FFF2-40B4-BE49-F238E27FC236}">
                <a16:creationId xmlns:a16="http://schemas.microsoft.com/office/drawing/2014/main" id="{BB262F38-7477-090F-3B8A-BEF7E0FB2031}"/>
              </a:ext>
            </a:extLst>
          </p:cNvPr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2">
            <a:extLst>
              <a:ext uri="{FF2B5EF4-FFF2-40B4-BE49-F238E27FC236}">
                <a16:creationId xmlns:a16="http://schemas.microsoft.com/office/drawing/2014/main" id="{831227D1-B0CC-75EE-0506-3DD2790BF3B1}"/>
              </a:ext>
            </a:extLst>
          </p:cNvPr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2">
            <a:extLst>
              <a:ext uri="{FF2B5EF4-FFF2-40B4-BE49-F238E27FC236}">
                <a16:creationId xmlns:a16="http://schemas.microsoft.com/office/drawing/2014/main" id="{1DC7A2F7-0898-B6D8-25BF-ABA1EA14BE8F}"/>
              </a:ext>
            </a:extLst>
          </p:cNvPr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2">
            <a:extLst>
              <a:ext uri="{FF2B5EF4-FFF2-40B4-BE49-F238E27FC236}">
                <a16:creationId xmlns:a16="http://schemas.microsoft.com/office/drawing/2014/main" id="{CEF8A4D0-C0CA-FAD6-9B9A-BE01F36549E1}"/>
              </a:ext>
            </a:extLst>
          </p:cNvPr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2">
            <a:extLst>
              <a:ext uri="{FF2B5EF4-FFF2-40B4-BE49-F238E27FC236}">
                <a16:creationId xmlns:a16="http://schemas.microsoft.com/office/drawing/2014/main" id="{8BE531DF-3891-5F51-0DE9-47B0D97F8131}"/>
              </a:ext>
            </a:extLst>
          </p:cNvPr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2">
            <a:extLst>
              <a:ext uri="{FF2B5EF4-FFF2-40B4-BE49-F238E27FC236}">
                <a16:creationId xmlns:a16="http://schemas.microsoft.com/office/drawing/2014/main" id="{57220407-4E41-7241-7FC5-A36EEF92A9F2}"/>
              </a:ext>
            </a:extLst>
          </p:cNvPr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2">
            <a:extLst>
              <a:ext uri="{FF2B5EF4-FFF2-40B4-BE49-F238E27FC236}">
                <a16:creationId xmlns:a16="http://schemas.microsoft.com/office/drawing/2014/main" id="{39611F57-CC70-77C6-4313-E21DFE6476F4}"/>
              </a:ext>
            </a:extLst>
          </p:cNvPr>
          <p:cNvSpPr txBox="1"/>
          <p:nvPr/>
        </p:nvSpPr>
        <p:spPr>
          <a:xfrm>
            <a:off x="792000" y="1548000"/>
            <a:ext cx="12181388" cy="102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Diseño de una clase invertida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440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La clase invertida: Repensar el espacio y el tiempo</a:t>
            </a:r>
            <a:endParaRPr lang="en-BE" sz="440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32">
            <a:extLst>
              <a:ext uri="{FF2B5EF4-FFF2-40B4-BE49-F238E27FC236}">
                <a16:creationId xmlns:a16="http://schemas.microsoft.com/office/drawing/2014/main" id="{E46B0E1F-0425-97F4-B366-F60694FBDB71}"/>
              </a:ext>
            </a:extLst>
          </p:cNvPr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CE92D687-8A99-81CB-9E16-FC4A1FC57770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1163B043-DFFB-830B-DF42-35D08B2D1835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7A412-F106-9040-94D8-6F463FBAE2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pic>
        <p:nvPicPr>
          <p:cNvPr id="6" name="Online Media 5" title="The Flipped Class: Rethinking Space &amp; Time">
            <a:hlinkClick r:id="" action="ppaction://media"/>
            <a:extLst>
              <a:ext uri="{FF2B5EF4-FFF2-40B4-BE49-F238E27FC236}">
                <a16:creationId xmlns:a16="http://schemas.microsoft.com/office/drawing/2014/main" id="{2D400858-9B03-B97A-ED15-B10035536E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353388" y="3535992"/>
            <a:ext cx="7620000" cy="4305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4B1A54-B093-57FB-B2C0-8EA239DD9875}"/>
              </a:ext>
            </a:extLst>
          </p:cNvPr>
          <p:cNvSpPr txBox="1"/>
          <p:nvPr/>
        </p:nvSpPr>
        <p:spPr>
          <a:xfrm>
            <a:off x="4477314" y="7975223"/>
            <a:ext cx="92531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Fuente: </a:t>
            </a:r>
            <a:r>
              <a:rPr lang="en-BE" i="1" dirty="0">
                <a:hlinkClick r:id="rId9"/>
              </a:rPr>
              <a:t>https:</a:t>
            </a:r>
            <a:r>
              <a:rPr lang="en-GB" i="1" dirty="0"/>
              <a:t>//youtu.be/BfsLbGgUMDU?feature=shared </a:t>
            </a:r>
            <a:endParaRPr lang="en-BE" i="1" dirty="0"/>
          </a:p>
        </p:txBody>
      </p:sp>
      <p:sp>
        <p:nvSpPr>
          <p:cNvPr id="7" name="Google Shape;124;p4">
            <a:extLst>
              <a:ext uri="{FF2B5EF4-FFF2-40B4-BE49-F238E27FC236}">
                <a16:creationId xmlns:a16="http://schemas.microsoft.com/office/drawing/2014/main" id="{B08DAA50-D6CB-5F02-A377-D49AC7E9D612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885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>
          <a:extLst>
            <a:ext uri="{FF2B5EF4-FFF2-40B4-BE49-F238E27FC236}">
              <a16:creationId xmlns:a16="http://schemas.microsoft.com/office/drawing/2014/main" id="{CCAE95E1-1CB2-EBB5-972D-EAFA2299E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2">
            <a:extLst>
              <a:ext uri="{FF2B5EF4-FFF2-40B4-BE49-F238E27FC236}">
                <a16:creationId xmlns:a16="http://schemas.microsoft.com/office/drawing/2014/main" id="{8B160378-7026-2FCB-6A47-A14816FEDA47}"/>
              </a:ext>
            </a:extLst>
          </p:cNvPr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2">
            <a:extLst>
              <a:ext uri="{FF2B5EF4-FFF2-40B4-BE49-F238E27FC236}">
                <a16:creationId xmlns:a16="http://schemas.microsoft.com/office/drawing/2014/main" id="{9E8AC33C-1A7B-CE36-E9F4-544369E69018}"/>
              </a:ext>
            </a:extLst>
          </p:cNvPr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2">
            <a:extLst>
              <a:ext uri="{FF2B5EF4-FFF2-40B4-BE49-F238E27FC236}">
                <a16:creationId xmlns:a16="http://schemas.microsoft.com/office/drawing/2014/main" id="{426A1ACC-3E7B-9288-83A0-E42EEEED8743}"/>
              </a:ext>
            </a:extLst>
          </p:cNvPr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2">
            <a:extLst>
              <a:ext uri="{FF2B5EF4-FFF2-40B4-BE49-F238E27FC236}">
                <a16:creationId xmlns:a16="http://schemas.microsoft.com/office/drawing/2014/main" id="{C60FE04B-C154-DC99-7815-2D31C1020DB1}"/>
              </a:ext>
            </a:extLst>
          </p:cNvPr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2">
            <a:extLst>
              <a:ext uri="{FF2B5EF4-FFF2-40B4-BE49-F238E27FC236}">
                <a16:creationId xmlns:a16="http://schemas.microsoft.com/office/drawing/2014/main" id="{BD7F0BCC-16CA-4113-C8D7-9045BE373F3B}"/>
              </a:ext>
            </a:extLst>
          </p:cNvPr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2">
            <a:extLst>
              <a:ext uri="{FF2B5EF4-FFF2-40B4-BE49-F238E27FC236}">
                <a16:creationId xmlns:a16="http://schemas.microsoft.com/office/drawing/2014/main" id="{05628A30-A0AE-E357-5BA7-8A346223F0C1}"/>
              </a:ext>
            </a:extLst>
          </p:cNvPr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2">
            <a:extLst>
              <a:ext uri="{FF2B5EF4-FFF2-40B4-BE49-F238E27FC236}">
                <a16:creationId xmlns:a16="http://schemas.microsoft.com/office/drawing/2014/main" id="{2A63A27C-81B4-9E54-9832-CF0CA876B868}"/>
              </a:ext>
            </a:extLst>
          </p:cNvPr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2">
            <a:extLst>
              <a:ext uri="{FF2B5EF4-FFF2-40B4-BE49-F238E27FC236}">
                <a16:creationId xmlns:a16="http://schemas.microsoft.com/office/drawing/2014/main" id="{9A8BA2E3-B12B-BD1D-B7A8-2A55EC4E7981}"/>
              </a:ext>
            </a:extLst>
          </p:cNvPr>
          <p:cNvSpPr txBox="1"/>
          <p:nvPr/>
        </p:nvSpPr>
        <p:spPr>
          <a:xfrm>
            <a:off x="771096" y="1272505"/>
            <a:ext cx="16049337" cy="166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Implicar a los alumnos en Flipped Classroom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4400" dirty="0">
                <a:solidFill>
                  <a:srgbClr val="033C5B"/>
                </a:solidFill>
              </a:rPr>
              <a:t>Rueda de aprendizaje </a:t>
            </a:r>
            <a:r>
              <a:rPr lang="en-GB" sz="4400" i="0" u="none" strike="noStrike" cap="none" dirty="0">
                <a:solidFill>
                  <a:srgbClr val="033C5B"/>
                </a:solidFill>
              </a:rPr>
              <a:t>invertida </a:t>
            </a:r>
            <a:r>
              <a:rPr lang="en-GB" sz="4400" dirty="0">
                <a:solidFill>
                  <a:srgbClr val="033C5B"/>
                </a:solidFill>
              </a:rPr>
              <a:t>(FLW)</a:t>
            </a:r>
            <a:endParaRPr sz="4400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32">
            <a:extLst>
              <a:ext uri="{FF2B5EF4-FFF2-40B4-BE49-F238E27FC236}">
                <a16:creationId xmlns:a16="http://schemas.microsoft.com/office/drawing/2014/main" id="{A41E3AE2-F734-EEC9-8879-3C0593C8CBC6}"/>
              </a:ext>
            </a:extLst>
          </p:cNvPr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76F4684-D9FC-3FEA-DAD0-75134D9EF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685449"/>
              </p:ext>
            </p:extLst>
          </p:nvPr>
        </p:nvGraphicFramePr>
        <p:xfrm>
          <a:off x="851023" y="2718700"/>
          <a:ext cx="7874328" cy="6085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Freeform 11">
            <a:extLst>
              <a:ext uri="{FF2B5EF4-FFF2-40B4-BE49-F238E27FC236}">
                <a16:creationId xmlns:a16="http://schemas.microsoft.com/office/drawing/2014/main" id="{104722C9-70EE-0CF3-4CF4-5B54591323E3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A8C6FF95-DACF-51F0-5559-13BFD1D20C92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DAAB3E-660F-38EA-F2B4-D0104AE1A9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5149BB3E-5404-71F8-C46E-F48FEA9CB3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25751" y="2573217"/>
            <a:ext cx="5429285" cy="54292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111D74-7433-2A97-FD3E-09C03B7FE496}"/>
              </a:ext>
            </a:extLst>
          </p:cNvPr>
          <p:cNvSpPr txBox="1"/>
          <p:nvPr/>
        </p:nvSpPr>
        <p:spPr>
          <a:xfrm>
            <a:off x="9911557" y="8012099"/>
            <a:ext cx="74527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/>
              <a:t>Fuente: Flipped learning wheel (FLW): a framework and process design for flipped L2 writing classes. Abril de 2020. Disponible aquí: </a:t>
            </a:r>
            <a:r>
              <a:rPr lang="en-BE" sz="1100" i="1" dirty="0">
                <a:hlinkClick r:id="rId13"/>
              </a:rPr>
              <a:t>https:</a:t>
            </a:r>
            <a:r>
              <a:rPr lang="en-GB" sz="1100" i="1" dirty="0"/>
              <a:t>//www.researchgate.net/publication/340416063_Flipped_learning_wheel_FLW_a_framework_and_process_design_for_flipped_L2_writing_classes </a:t>
            </a:r>
            <a:endParaRPr lang="en-BE" sz="1100" i="1" dirty="0"/>
          </a:p>
        </p:txBody>
      </p:sp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C0448F17-8243-AE19-E032-D3364A9228E7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078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>
          <a:extLst>
            <a:ext uri="{FF2B5EF4-FFF2-40B4-BE49-F238E27FC236}">
              <a16:creationId xmlns:a16="http://schemas.microsoft.com/office/drawing/2014/main" id="{ED37AE3A-23E3-A5CE-4D4C-762BCC2D3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2">
            <a:extLst>
              <a:ext uri="{FF2B5EF4-FFF2-40B4-BE49-F238E27FC236}">
                <a16:creationId xmlns:a16="http://schemas.microsoft.com/office/drawing/2014/main" id="{78E494B5-EFF4-929D-630E-8AD795FD3107}"/>
              </a:ext>
            </a:extLst>
          </p:cNvPr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2">
            <a:extLst>
              <a:ext uri="{FF2B5EF4-FFF2-40B4-BE49-F238E27FC236}">
                <a16:creationId xmlns:a16="http://schemas.microsoft.com/office/drawing/2014/main" id="{42ED48D3-9CCB-D73B-DD0F-7D6F65A493D8}"/>
              </a:ext>
            </a:extLst>
          </p:cNvPr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2">
            <a:extLst>
              <a:ext uri="{FF2B5EF4-FFF2-40B4-BE49-F238E27FC236}">
                <a16:creationId xmlns:a16="http://schemas.microsoft.com/office/drawing/2014/main" id="{96A33E94-A590-0310-97AB-87B473134858}"/>
              </a:ext>
            </a:extLst>
          </p:cNvPr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2">
            <a:extLst>
              <a:ext uri="{FF2B5EF4-FFF2-40B4-BE49-F238E27FC236}">
                <a16:creationId xmlns:a16="http://schemas.microsoft.com/office/drawing/2014/main" id="{4474E015-878B-8722-45B1-7587076FD395}"/>
              </a:ext>
            </a:extLst>
          </p:cNvPr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2">
            <a:extLst>
              <a:ext uri="{FF2B5EF4-FFF2-40B4-BE49-F238E27FC236}">
                <a16:creationId xmlns:a16="http://schemas.microsoft.com/office/drawing/2014/main" id="{1143D78F-E474-6627-1A43-8040E60B521C}"/>
              </a:ext>
            </a:extLst>
          </p:cNvPr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2">
            <a:extLst>
              <a:ext uri="{FF2B5EF4-FFF2-40B4-BE49-F238E27FC236}">
                <a16:creationId xmlns:a16="http://schemas.microsoft.com/office/drawing/2014/main" id="{5D93FE96-A5A1-0FE8-B1FB-064E6CD5FCA0}"/>
              </a:ext>
            </a:extLst>
          </p:cNvPr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2">
            <a:extLst>
              <a:ext uri="{FF2B5EF4-FFF2-40B4-BE49-F238E27FC236}">
                <a16:creationId xmlns:a16="http://schemas.microsoft.com/office/drawing/2014/main" id="{8847DAA6-31E7-692C-C46A-6978AF7288A0}"/>
              </a:ext>
            </a:extLst>
          </p:cNvPr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2">
            <a:extLst>
              <a:ext uri="{FF2B5EF4-FFF2-40B4-BE49-F238E27FC236}">
                <a16:creationId xmlns:a16="http://schemas.microsoft.com/office/drawing/2014/main" id="{75D2DA37-7736-0DB8-C95B-9415DE29CF58}"/>
              </a:ext>
            </a:extLst>
          </p:cNvPr>
          <p:cNvSpPr txBox="1"/>
          <p:nvPr/>
        </p:nvSpPr>
        <p:spPr>
          <a:xfrm>
            <a:off x="791999" y="1548000"/>
            <a:ext cx="16049337" cy="102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Consejos para una aplicación eficaz</a:t>
            </a:r>
            <a:endParaRPr sz="5400" b="1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32">
            <a:extLst>
              <a:ext uri="{FF2B5EF4-FFF2-40B4-BE49-F238E27FC236}">
                <a16:creationId xmlns:a16="http://schemas.microsoft.com/office/drawing/2014/main" id="{A4E51B21-6752-87DD-6ABE-B368CFF63F61}"/>
              </a:ext>
            </a:extLst>
          </p:cNvPr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B37B2753-FD21-F322-BB9A-B2C9E4920CBB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BBC93C74-F7B0-A547-7B88-9A5E6E3EC8D8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53021-5805-288F-7DAC-34D5CD4742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graphicFrame>
        <p:nvGraphicFramePr>
          <p:cNvPr id="642" name="Google Shape;640;p32">
            <a:extLst>
              <a:ext uri="{FF2B5EF4-FFF2-40B4-BE49-F238E27FC236}">
                <a16:creationId xmlns:a16="http://schemas.microsoft.com/office/drawing/2014/main" id="{9E96E197-A895-542C-3457-DB7C91E222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780202"/>
              </p:ext>
            </p:extLst>
          </p:nvPr>
        </p:nvGraphicFramePr>
        <p:xfrm>
          <a:off x="818920" y="3061699"/>
          <a:ext cx="15948000" cy="535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57154A1A-9F17-9D49-998E-F976929D65BC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091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0877" y="-38241"/>
            <a:ext cx="2766824" cy="5218616"/>
          </a:xfrm>
          <a:prstGeom prst="rect">
            <a:avLst/>
          </a:prstGeom>
          <a:solidFill>
            <a:srgbClr val="FB8709"/>
          </a:solidFill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AutoShape 4"/>
          <p:cNvSpPr/>
          <p:nvPr/>
        </p:nvSpPr>
        <p:spPr>
          <a:xfrm>
            <a:off x="-130877" y="5143500"/>
            <a:ext cx="2766824" cy="3665330"/>
          </a:xfrm>
          <a:prstGeom prst="rect">
            <a:avLst/>
          </a:prstGeom>
          <a:solidFill>
            <a:srgbClr val="053249"/>
          </a:solidFill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AutoShape 8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</p:spPr>
        <p:txBody>
          <a:bodyPr/>
          <a:lstStyle/>
          <a:p>
            <a:endParaRPr lang="en-BE"/>
          </a:p>
        </p:txBody>
      </p:sp>
      <p:sp>
        <p:nvSpPr>
          <p:cNvPr id="9" name="Freeform 9"/>
          <p:cNvSpPr/>
          <p:nvPr/>
        </p:nvSpPr>
        <p:spPr>
          <a:xfrm>
            <a:off x="14903577" y="4232068"/>
            <a:ext cx="2355723" cy="4114800"/>
          </a:xfrm>
          <a:custGeom>
            <a:avLst/>
            <a:gdLst/>
            <a:ahLst/>
            <a:cxnLst/>
            <a:rect l="l" t="t" r="r" b="b"/>
            <a:pathLst>
              <a:path w="2355723" h="4114800">
                <a:moveTo>
                  <a:pt x="0" y="0"/>
                </a:moveTo>
                <a:lnTo>
                  <a:pt x="2355723" y="0"/>
                </a:lnTo>
                <a:lnTo>
                  <a:pt x="23557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0" name="TextBox 10"/>
          <p:cNvSpPr txBox="1"/>
          <p:nvPr/>
        </p:nvSpPr>
        <p:spPr>
          <a:xfrm>
            <a:off x="3058697" y="773904"/>
            <a:ext cx="13265244" cy="991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6999" spc="-69">
                <a:solidFill>
                  <a:srgbClr val="033C5B"/>
                </a:solidFill>
                <a:latin typeface="HK Grotesk Bold"/>
              </a:rPr>
              <a:t>Actividad de reflexión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58697" y="2006533"/>
            <a:ext cx="11844880" cy="4115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639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GB" sz="2599" dirty="0">
                <a:solidFill>
                  <a:srgbClr val="121212"/>
                </a:solidFill>
                <a:latin typeface="HK Grotesk Light"/>
              </a:rPr>
              <a:t>Repase los elementos de la Rueda del Flipped Learning (por ejemplo, retroalimentación, colaboración, compromiso, accesibilidad).Elija dos componentes que considere los más críticos para un flipped learning eficaz en su </a:t>
            </a:r>
            <a:r>
              <a:rPr lang="en-GB" sz="2599" dirty="0" err="1">
                <a:solidFill>
                  <a:srgbClr val="121212"/>
                </a:solidFill>
                <a:latin typeface="HK Grotesk Light"/>
              </a:rPr>
              <a:t>contexto.</a:t>
            </a:r>
            <a:r>
              <a:rPr lang="en-GB" sz="2599" dirty="0">
                <a:solidFill>
                  <a:srgbClr val="121212"/>
                </a:solidFill>
                <a:latin typeface="HK Grotesk Light"/>
              </a:rPr>
              <a:t>Escríbalos y explique brevemente por qué los ha seleccionado. </a:t>
            </a:r>
          </a:p>
          <a:p>
            <a:pPr marL="457200" indent="-457200">
              <a:lnSpc>
                <a:spcPts val="3639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GB" sz="2599" dirty="0">
                <a:solidFill>
                  <a:srgbClr val="121212"/>
                </a:solidFill>
                <a:latin typeface="HK Grotesk Light"/>
              </a:rPr>
              <a:t>¿Cómo puede aplicar los componentes que ha elegido en su propio </a:t>
            </a:r>
            <a:r>
              <a:rPr lang="en-GB" sz="2599" dirty="0" err="1">
                <a:solidFill>
                  <a:srgbClr val="121212"/>
                </a:solidFill>
                <a:latin typeface="HK Grotesk Light"/>
              </a:rPr>
              <a:t>entorno de </a:t>
            </a:r>
            <a:r>
              <a:rPr lang="en-GB" sz="2599" dirty="0">
                <a:solidFill>
                  <a:srgbClr val="121212"/>
                </a:solidFill>
                <a:latin typeface="HK Grotesk Light"/>
              </a:rPr>
              <a:t>enseñanza o aprendizaje</a:t>
            </a:r>
            <a:r>
              <a:rPr lang="en-GB" sz="2599" dirty="0" err="1">
                <a:solidFill>
                  <a:srgbClr val="121212"/>
                </a:solidFill>
                <a:latin typeface="HK Grotesk Light"/>
              </a:rPr>
              <a:t>? Piense en </a:t>
            </a:r>
            <a:r>
              <a:rPr lang="en-GB" sz="2599" dirty="0">
                <a:solidFill>
                  <a:srgbClr val="121212"/>
                </a:solidFill>
                <a:latin typeface="HK Grotesk Light"/>
              </a:rPr>
              <a:t>ejemplos concretos en los que podría integrar la tecnología, mejorar la participación de los alumnos o fomentar la colaboración en su clase invertida.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endParaRPr lang="en-GB" sz="2599" dirty="0">
              <a:solidFill>
                <a:srgbClr val="121212"/>
              </a:solidFill>
              <a:latin typeface="HK Grotesk Light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A7EFFD83-B96F-D3E2-0503-48BF36041500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7808B473-A35D-8A6D-DED8-548BD1426589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DC755A-F864-C150-9746-6B56DDD048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BE44D1C9-B513-BADD-E2AD-24A6CD24F6DC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7656" y="966416"/>
            <a:ext cx="11834641" cy="100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6999" spc="-69" dirty="0">
                <a:solidFill>
                  <a:srgbClr val="033C5B"/>
                </a:solidFill>
                <a:latin typeface="HK Grotesk Bold"/>
              </a:rPr>
              <a:t>Recursos adicionales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61782" y="2256647"/>
            <a:ext cx="12001818" cy="3862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Flipped Classroom,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Centro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 la Excelencia Docente , UTRGV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https://www.utrgv.edu/cte/resources-new/course-design/flipped-classrooms/index.htm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https://elearningindustry.com/flipped-classroom-new-generation-classroom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 Things You Should Know About Flipped Classrooms, Boise State University https://www.boisestate.edu/ctl-flipping/publications/7-know/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Flipped Classroom: La nueva generación de aulas, eLearning Industry https://elearningindustry.com/flipped-classroom-new-generation-classroom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 pasos para una clase invertida, Por el personal de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TeachThought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20 marzo, 2013 / Aprendizaje / Blended Learning, Esencial, Profesor con experiencia https://www.teachthought.com/learning/a-flipped-classroom/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Flipped learning https://elearning.tki.org.nz/Teaching/Future-focused-learning/Flipped-learning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 ventajas de una clase invertida, WINJIGO https://www.winjigo.com/the-advantages-of-a-flipped-classroom/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7259300" y="-150232"/>
            <a:ext cx="1032201" cy="8963824"/>
          </a:xfrm>
          <a:prstGeom prst="rect">
            <a:avLst/>
          </a:prstGeom>
          <a:solidFill>
            <a:srgbClr val="FB8709"/>
          </a:solidFill>
        </p:spPr>
        <p:txBody>
          <a:bodyPr/>
          <a:lstStyle/>
          <a:p>
            <a:endParaRPr lang="en-BE"/>
          </a:p>
        </p:txBody>
      </p:sp>
      <p:sp>
        <p:nvSpPr>
          <p:cNvPr id="5" name="AutoShape 5"/>
          <p:cNvSpPr/>
          <p:nvPr/>
        </p:nvSpPr>
        <p:spPr>
          <a:xfrm>
            <a:off x="0" y="-75116"/>
            <a:ext cx="1028700" cy="8888709"/>
          </a:xfrm>
          <a:prstGeom prst="rect">
            <a:avLst/>
          </a:prstGeom>
          <a:solidFill>
            <a:srgbClr val="FB8709"/>
          </a:solidFill>
        </p:spPr>
        <p:txBody>
          <a:bodyPr/>
          <a:lstStyle/>
          <a:p>
            <a:endParaRPr lang="en-BE"/>
          </a:p>
        </p:txBody>
      </p:sp>
      <p:grpSp>
        <p:nvGrpSpPr>
          <p:cNvPr id="6" name="Group 6"/>
          <p:cNvGrpSpPr/>
          <p:nvPr/>
        </p:nvGrpSpPr>
        <p:grpSpPr>
          <a:xfrm rot="5400000">
            <a:off x="-824" y="824"/>
            <a:ext cx="1030349" cy="1028700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53249"/>
            </a:solid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5257590"/>
            <a:ext cx="1028700" cy="3556002"/>
          </a:xfrm>
          <a:prstGeom prst="rect">
            <a:avLst/>
          </a:prstGeom>
          <a:solidFill>
            <a:srgbClr val="053249"/>
          </a:solidFill>
        </p:spPr>
        <p:txBody>
          <a:bodyPr/>
          <a:lstStyle/>
          <a:p>
            <a:endParaRPr lang="en-BE"/>
          </a:p>
        </p:txBody>
      </p:sp>
      <p:sp>
        <p:nvSpPr>
          <p:cNvPr id="9" name="AutoShape 9"/>
          <p:cNvSpPr/>
          <p:nvPr/>
        </p:nvSpPr>
        <p:spPr>
          <a:xfrm>
            <a:off x="17259300" y="5257590"/>
            <a:ext cx="1028700" cy="3556002"/>
          </a:xfrm>
          <a:prstGeom prst="rect">
            <a:avLst/>
          </a:prstGeom>
          <a:solidFill>
            <a:srgbClr val="053249"/>
          </a:solidFill>
        </p:spPr>
        <p:txBody>
          <a:bodyPr/>
          <a:lstStyle/>
          <a:p>
            <a:endParaRPr lang="en-BE"/>
          </a:p>
        </p:txBody>
      </p:sp>
      <p:grpSp>
        <p:nvGrpSpPr>
          <p:cNvPr id="10" name="Group 10"/>
          <p:cNvGrpSpPr/>
          <p:nvPr/>
        </p:nvGrpSpPr>
        <p:grpSpPr>
          <a:xfrm rot="-10800000">
            <a:off x="17257651" y="1649"/>
            <a:ext cx="1030349" cy="1028700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53249"/>
            </a:solid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310962" y="9525000"/>
            <a:ext cx="406777" cy="406777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7572012" y="9525000"/>
            <a:ext cx="406777" cy="40677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20" name="AutoShape 20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</p:spPr>
        <p:txBody>
          <a:bodyPr/>
          <a:lstStyle/>
          <a:p>
            <a:endParaRPr lang="en-BE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085CEA1A-5194-CD87-E76F-EC03D17D9BD0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B23407F9-1AE1-6425-CF4B-D6635BCAE667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BCEDD50-92BA-287F-6ED2-1603A6E9C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sp>
        <p:nvSpPr>
          <p:cNvPr id="17" name="Google Shape;124;p4">
            <a:extLst>
              <a:ext uri="{FF2B5EF4-FFF2-40B4-BE49-F238E27FC236}">
                <a16:creationId xmlns:a16="http://schemas.microsoft.com/office/drawing/2014/main" id="{17DF97BA-F787-E9A0-DDB9-D48B4365EC0A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5"/>
          <p:cNvSpPr txBox="1"/>
          <p:nvPr/>
        </p:nvSpPr>
        <p:spPr>
          <a:xfrm>
            <a:off x="791999" y="827483"/>
            <a:ext cx="7632000" cy="196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6999"/>
              <a:buFont typeface="Arial"/>
              <a:buNone/>
            </a:pPr>
            <a:r>
              <a:rPr lang="en-GB" sz="6999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Objetivos de aprendizaje</a:t>
            </a:r>
            <a:endParaRPr b="1" dirty="0"/>
          </a:p>
        </p:txBody>
      </p:sp>
      <p:sp>
        <p:nvSpPr>
          <p:cNvPr id="511" name="Google Shape;511;p25"/>
          <p:cNvSpPr/>
          <p:nvPr/>
        </p:nvSpPr>
        <p:spPr>
          <a:xfrm>
            <a:off x="9144000" y="3783991"/>
            <a:ext cx="9144000" cy="650300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9144000" y="0"/>
            <a:ext cx="9144000" cy="51435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5"/>
          <p:cNvSpPr/>
          <p:nvPr/>
        </p:nvSpPr>
        <p:spPr>
          <a:xfrm rot="5400000">
            <a:off x="9144000" y="7702914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5"/>
          <p:cNvSpPr/>
          <p:nvPr/>
        </p:nvSpPr>
        <p:spPr>
          <a:xfrm rot="-5400000">
            <a:off x="15703914" y="0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11243339" y="2258982"/>
            <a:ext cx="4945322" cy="5769036"/>
          </a:xfrm>
          <a:custGeom>
            <a:avLst/>
            <a:gdLst/>
            <a:ahLst/>
            <a:cxnLst/>
            <a:rect l="l" t="t" r="r" b="b"/>
            <a:pathLst>
              <a:path w="4945322" h="5769036" extrusionOk="0">
                <a:moveTo>
                  <a:pt x="0" y="0"/>
                </a:moveTo>
                <a:lnTo>
                  <a:pt x="4945322" y="0"/>
                </a:lnTo>
                <a:lnTo>
                  <a:pt x="4945322" y="5769036"/>
                </a:lnTo>
                <a:lnTo>
                  <a:pt x="0" y="5769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7489" r="-374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385759" y="8288550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2874251" y="91043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5"/>
          <p:cNvSpPr txBox="1"/>
          <p:nvPr/>
        </p:nvSpPr>
        <p:spPr>
          <a:xfrm>
            <a:off x="791999" y="3455999"/>
            <a:ext cx="7668000" cy="40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02259" marR="0" lvl="1" algn="l" rtl="0"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</a:pP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 final de esta unidad, los participantes serán capaces de:</a:t>
            </a:r>
          </a:p>
          <a:p>
            <a:pPr marL="645159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  <a:buFont typeface="Noto Sans Symbols"/>
              <a:buChar char="▪"/>
            </a:pP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Comprender los componentes básicos del enfoque de la clase invertida.</a:t>
            </a:r>
          </a:p>
          <a:p>
            <a:pPr marL="645159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  <a:buFont typeface="Noto Sans Symbols"/>
              <a:buChar char="▪"/>
            </a:pP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Explore cómo el flipped learning fomenta el compromiso, la colaboración y el aprendizaje independiente.</a:t>
            </a:r>
          </a:p>
          <a:p>
            <a:pPr marL="645159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  <a:buFont typeface="Noto Sans Symbols"/>
              <a:buChar char="▪"/>
            </a:pPr>
            <a:r>
              <a:rPr lang="en-GB" sz="2400" b="0" i="0" u="none" strike="noStrike" cap="none" dirty="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Aprenda a diseñar e implantar entornos de flipped classroom en EFP.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1A3DDB-6EE8-E0AD-20E2-A2F4CDEA06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8" y="9263660"/>
            <a:ext cx="1047619" cy="3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6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6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6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6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6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6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6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6"/>
          <p:cNvSpPr txBox="1"/>
          <p:nvPr/>
        </p:nvSpPr>
        <p:spPr>
          <a:xfrm>
            <a:off x="792000" y="1548000"/>
            <a:ext cx="12181388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El modelo F-L-I-P </a:t>
            </a:r>
            <a:endParaRPr sz="5400" b="1" dirty="0"/>
          </a:p>
        </p:txBody>
      </p:sp>
      <p:sp>
        <p:nvSpPr>
          <p:cNvPr id="534" name="Google Shape;534;p26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698106B5-40E9-566A-7203-2DC2E40BA711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EEFBDBD7-89DF-9EEB-F442-101BC7F4B6BA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AFFD92A4-5655-1D72-64A6-B9522A18714F}"/>
              </a:ext>
            </a:extLst>
          </p:cNvPr>
          <p:cNvSpPr txBox="1"/>
          <p:nvPr/>
        </p:nvSpPr>
        <p:spPr>
          <a:xfrm>
            <a:off x="5150666" y="9207911"/>
            <a:ext cx="10227062" cy="759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121212"/>
                </a:solidFill>
                <a:latin typeface="HK Grotesk Light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27627-C641-7C17-AEB7-333F3B9975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ED63145-72E0-82C9-B40C-586CF3D33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607317"/>
              </p:ext>
            </p:extLst>
          </p:nvPr>
        </p:nvGraphicFramePr>
        <p:xfrm>
          <a:off x="1501351" y="2577447"/>
          <a:ext cx="14448000" cy="579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7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7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7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7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7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7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7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7"/>
          <p:cNvSpPr txBox="1"/>
          <p:nvPr/>
        </p:nvSpPr>
        <p:spPr>
          <a:xfrm>
            <a:off x="792000" y="1548000"/>
            <a:ext cx="12181388" cy="104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F...de Entorno Flexible</a:t>
            </a:r>
            <a:endParaRPr sz="5400" b="1" dirty="0"/>
          </a:p>
        </p:txBody>
      </p:sp>
      <p:sp>
        <p:nvSpPr>
          <p:cNvPr id="554" name="Google Shape;554;p27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7"/>
          <p:cNvSpPr txBox="1"/>
          <p:nvPr/>
        </p:nvSpPr>
        <p:spPr>
          <a:xfrm>
            <a:off x="818920" y="2587635"/>
            <a:ext cx="10317653" cy="389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primer pilar hace hincapié en la importancia de la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adaptabilidad 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la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versatilidad 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 espacio de aprendizaje. Los educadores deben crear entornos que puedan dar cabida a diversas actividades, preferencias y modalidades de aprendizaje. Esto puede implicar reorganizar la distribución de las aulas, integrar la tecnología y ofrecer oportunidades para el trabajo independiente y colaborativo. Al fomentar la flexibilidad, los educadores capacitan a los alumnos para que se apropien de su aprendizaje y adapten sus experiencias a sus necesidades individuales.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916B3A93-63A7-AB61-BE16-EFDE1D4A38C8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40FC7FB7-B75B-BE45-46EF-8A023FF5A580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19306-1635-9FD3-88BB-4E5C116963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pic>
        <p:nvPicPr>
          <p:cNvPr id="7" name="Picture 6" descr="A group of people sitting at tables using laptops&#10;&#10;Description automatically generated">
            <a:extLst>
              <a:ext uri="{FF2B5EF4-FFF2-40B4-BE49-F238E27FC236}">
                <a16:creationId xmlns:a16="http://schemas.microsoft.com/office/drawing/2014/main" id="{036A76AB-DAF1-14EA-A99D-1E86C5CB560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00" r="5810"/>
          <a:stretch/>
        </p:blipFill>
        <p:spPr>
          <a:xfrm>
            <a:off x="11333003" y="2955242"/>
            <a:ext cx="5704738" cy="4012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05020AB8-CE43-11A9-FAEB-499E87C04205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8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28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28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8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8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8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8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8"/>
          <p:cNvSpPr txBox="1"/>
          <p:nvPr/>
        </p:nvSpPr>
        <p:spPr>
          <a:xfrm>
            <a:off x="792000" y="1548000"/>
            <a:ext cx="12181388" cy="104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L...de Cultura del Aprendizaje</a:t>
            </a:r>
            <a:endParaRPr sz="5400" b="1" dirty="0"/>
          </a:p>
        </p:txBody>
      </p:sp>
      <p:sp>
        <p:nvSpPr>
          <p:cNvPr id="571" name="Google Shape;571;p28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8"/>
          <p:cNvSpPr txBox="1"/>
          <p:nvPr/>
        </p:nvSpPr>
        <p:spPr>
          <a:xfrm>
            <a:off x="7190191" y="2110398"/>
            <a:ext cx="9481479" cy="435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segundo pilar representa un cambio fundamental de un </a:t>
            </a:r>
            <a:r>
              <a:rPr lang="en-GB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enfoque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centrado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profesor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400" dirty="0" err="1"/>
              <a:t>enfoque</a:t>
            </a:r>
            <a:r>
              <a:rPr lang="en-GB" sz="2400" dirty="0"/>
              <a:t> </a:t>
            </a:r>
            <a:r>
              <a:rPr lang="en-GB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centrado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alumno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En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clase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invertida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la atención se centra en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fomentar 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cultura 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participación activa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investigación 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colaboración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Se anima a los alumnos a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profundizar en los temas, a participar en debates significativos y a apropiarse de su proceso de aprendizaje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Al cultivar una cultura de aprendizaje dinámica y participativa, los educadores crean oportunidades para una comprensión más profunda, el pensamiento crítico y la creación de conocimiento.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A045C673-3AEA-D88E-266F-40FFE9FE1A36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8A7D5804-8B56-2341-77BE-D2D06D1BF6AE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A1AB9-9942-68DF-232E-6A21616D6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87974B-7B1B-A993-5E72-B076F30B8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199" y="2653780"/>
            <a:ext cx="5480700" cy="5510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92F565CB-9A0A-EE46-DEE2-07639F9F1E77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9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9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9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9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9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9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9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9"/>
          <p:cNvSpPr txBox="1"/>
          <p:nvPr/>
        </p:nvSpPr>
        <p:spPr>
          <a:xfrm>
            <a:off x="792000" y="1548000"/>
            <a:ext cx="12181388" cy="104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...de Contenido Intencionado</a:t>
            </a:r>
            <a:endParaRPr sz="5400" b="1" dirty="0"/>
          </a:p>
        </p:txBody>
      </p:sp>
      <p:sp>
        <p:nvSpPr>
          <p:cNvPr id="588" name="Google Shape;588;p29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9"/>
          <p:cNvSpPr txBox="1"/>
          <p:nvPr/>
        </p:nvSpPr>
        <p:spPr>
          <a:xfrm>
            <a:off x="774869" y="2192200"/>
            <a:ext cx="10868697" cy="432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tercer pilar subraya la importancia de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diseño de contenidos reflexivo 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útil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Los educadores deben seleccionar y conservar cuidadosamente materiales que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ajusten a los objetivos de aprendizaje, promuevan la comprensión conceptual y faciliten experiencias de aprendizaje significativas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Esto puede implicar la creación de recursos multimedia atractivos, la provisión de andamiaje y materiales de apoyo, y la integración de aplicaciones del mundo real. Al diseñar contenidos intencionados, los educadores optimizan el compromiso, la comprensión y la retención de conceptos clave por parte de los estudiantes.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E411D179-5087-C961-30B2-2FABA0F92553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E9886E49-8018-4880-379A-00436994D14C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B06B7-5BE0-8581-2056-5C6673A534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pic>
        <p:nvPicPr>
          <p:cNvPr id="7" name="Picture 6" descr="A person and person looking at a computer screen&#10;&#10;Description automatically generated">
            <a:extLst>
              <a:ext uri="{FF2B5EF4-FFF2-40B4-BE49-F238E27FC236}">
                <a16:creationId xmlns:a16="http://schemas.microsoft.com/office/drawing/2014/main" id="{520659C1-CD32-F5BF-9FDA-EF2DF5CAFCE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020" r="12164"/>
          <a:stretch/>
        </p:blipFill>
        <p:spPr>
          <a:xfrm>
            <a:off x="11204812" y="2927995"/>
            <a:ext cx="6523723" cy="4431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864A98AF-B212-2E36-3A9A-CDB5FC398D9B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0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0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0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0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0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0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0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0"/>
          <p:cNvSpPr txBox="1"/>
          <p:nvPr/>
        </p:nvSpPr>
        <p:spPr>
          <a:xfrm>
            <a:off x="792000" y="1548000"/>
            <a:ext cx="12181388" cy="104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P...de Educadores Profesionales</a:t>
            </a:r>
            <a:endParaRPr sz="5400" b="1" dirty="0"/>
          </a:p>
        </p:txBody>
      </p:sp>
      <p:sp>
        <p:nvSpPr>
          <p:cNvPr id="605" name="Google Shape;605;p30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0"/>
          <p:cNvSpPr txBox="1"/>
          <p:nvPr/>
        </p:nvSpPr>
        <p:spPr>
          <a:xfrm>
            <a:off x="5705434" y="2134500"/>
            <a:ext cx="11339098" cy="4403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cuarto pilar destaca el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papel 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fundamental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los educadores como facilitadores, mentores y guías en el proceso de aprendizaje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En una clase invertida, los educadores actúan como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líderes pedagógicos, proporcionando orientación, comentarios y apoyo a los estudiantes a medida que avanzan en su proceso de aprendizaje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Esto puede implicar facilitar debates, proporcionar instrucción personalizada y fomentar un entorno de aprendizaje colaborativo y de apoyo. Al adoptar una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mentalidad de crecimiento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participar en la práctica reflexiva y buscar continuamente oportunidades de desarrollo profesional, los educadores mejoran su eficacia e impacto en el aula invertida.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7BE1EBE7-ADB4-9BEF-61A3-E6F03B4F2679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430FAEA9-D1DE-2716-0FA6-0541B3D24575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10604-BB41-6B47-D0B3-8C08736405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pic>
        <p:nvPicPr>
          <p:cNvPr id="7" name="Picture 6" descr="A group of men working on a piece of wood&#10;&#10;Description automatically generated">
            <a:extLst>
              <a:ext uri="{FF2B5EF4-FFF2-40B4-BE49-F238E27FC236}">
                <a16:creationId xmlns:a16="http://schemas.microsoft.com/office/drawing/2014/main" id="{829D345D-E377-8992-178F-A146B97C401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3184" r="13920"/>
          <a:stretch/>
        </p:blipFill>
        <p:spPr>
          <a:xfrm>
            <a:off x="559140" y="2949771"/>
            <a:ext cx="4910307" cy="4108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6C263790-A0F7-F64F-7D7C-838B447D888E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>
          <a:extLst>
            <a:ext uri="{FF2B5EF4-FFF2-40B4-BE49-F238E27FC236}">
              <a16:creationId xmlns:a16="http://schemas.microsoft.com/office/drawing/2014/main" id="{9DE5CF6D-A8A4-DDB1-C72F-667787009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>
            <a:extLst>
              <a:ext uri="{FF2B5EF4-FFF2-40B4-BE49-F238E27FC236}">
                <a16:creationId xmlns:a16="http://schemas.microsoft.com/office/drawing/2014/main" id="{8BC49917-B1FB-73A2-EB36-BA6BED302B3A}"/>
              </a:ext>
            </a:extLst>
          </p:cNvPr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>
            <a:extLst>
              <a:ext uri="{FF2B5EF4-FFF2-40B4-BE49-F238E27FC236}">
                <a16:creationId xmlns:a16="http://schemas.microsoft.com/office/drawing/2014/main" id="{45A1417E-510F-637B-BCC6-75BEFC1E7559}"/>
              </a:ext>
            </a:extLst>
          </p:cNvPr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>
            <a:extLst>
              <a:ext uri="{FF2B5EF4-FFF2-40B4-BE49-F238E27FC236}">
                <a16:creationId xmlns:a16="http://schemas.microsoft.com/office/drawing/2014/main" id="{0E700C40-8C66-066F-DCB1-5076222F2B52}"/>
              </a:ext>
            </a:extLst>
          </p:cNvPr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>
            <a:extLst>
              <a:ext uri="{FF2B5EF4-FFF2-40B4-BE49-F238E27FC236}">
                <a16:creationId xmlns:a16="http://schemas.microsoft.com/office/drawing/2014/main" id="{C59C2171-8C5A-83F4-6C2F-FA59F696718D}"/>
              </a:ext>
            </a:extLst>
          </p:cNvPr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>
            <a:extLst>
              <a:ext uri="{FF2B5EF4-FFF2-40B4-BE49-F238E27FC236}">
                <a16:creationId xmlns:a16="http://schemas.microsoft.com/office/drawing/2014/main" id="{B501DFCF-424D-6897-FF91-2A3C5974782D}"/>
              </a:ext>
            </a:extLst>
          </p:cNvPr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>
            <a:extLst>
              <a:ext uri="{FF2B5EF4-FFF2-40B4-BE49-F238E27FC236}">
                <a16:creationId xmlns:a16="http://schemas.microsoft.com/office/drawing/2014/main" id="{A0C5A0E9-4955-A3E0-C06C-AE9EC1E7FFA4}"/>
              </a:ext>
            </a:extLst>
          </p:cNvPr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>
            <a:extLst>
              <a:ext uri="{FF2B5EF4-FFF2-40B4-BE49-F238E27FC236}">
                <a16:creationId xmlns:a16="http://schemas.microsoft.com/office/drawing/2014/main" id="{0B8CF30E-A65C-EF6D-1354-5396D8CD1308}"/>
              </a:ext>
            </a:extLst>
          </p:cNvPr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>
            <a:extLst>
              <a:ext uri="{FF2B5EF4-FFF2-40B4-BE49-F238E27FC236}">
                <a16:creationId xmlns:a16="http://schemas.microsoft.com/office/drawing/2014/main" id="{9B2F98FC-1CFF-C553-F7C0-0549D9D4C892}"/>
              </a:ext>
            </a:extLst>
          </p:cNvPr>
          <p:cNvSpPr txBox="1"/>
          <p:nvPr/>
        </p:nvSpPr>
        <p:spPr>
          <a:xfrm>
            <a:off x="792000" y="1548000"/>
            <a:ext cx="15948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Los 4 pilares del modelo Flipped</a:t>
            </a:r>
            <a:endParaRPr sz="5400" b="1" dirty="0"/>
          </a:p>
        </p:txBody>
      </p:sp>
      <p:sp>
        <p:nvSpPr>
          <p:cNvPr id="176" name="Google Shape;176;p6">
            <a:extLst>
              <a:ext uri="{FF2B5EF4-FFF2-40B4-BE49-F238E27FC236}">
                <a16:creationId xmlns:a16="http://schemas.microsoft.com/office/drawing/2014/main" id="{B19B0BA5-5DBF-E096-B8A0-F7038B024DE4}"/>
              </a:ext>
            </a:extLst>
          </p:cNvPr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2CDF51CE-1315-6A60-A7F8-A5DD929F17A9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2B55BEC7-9C0E-DD34-A887-7AC2AA63B668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23DF4-83FA-0771-FDC0-448632F0A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2E9750C6-B0E6-7331-39FE-B232093124CF}"/>
              </a:ext>
            </a:extLst>
          </p:cNvPr>
          <p:cNvSpPr txBox="1"/>
          <p:nvPr/>
        </p:nvSpPr>
        <p:spPr>
          <a:xfrm>
            <a:off x="1299242" y="4013018"/>
            <a:ext cx="15948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7069CBB-4BFC-7A81-415C-F7B7A5DC3A9D}"/>
              </a:ext>
            </a:extLst>
          </p:cNvPr>
          <p:cNvGraphicFramePr/>
          <p:nvPr/>
        </p:nvGraphicFramePr>
        <p:xfrm>
          <a:off x="917986" y="2342295"/>
          <a:ext cx="16069141" cy="6387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Google Shape;124;p4">
            <a:extLst>
              <a:ext uri="{FF2B5EF4-FFF2-40B4-BE49-F238E27FC236}">
                <a16:creationId xmlns:a16="http://schemas.microsoft.com/office/drawing/2014/main" id="{2C7D8D13-8563-7057-D670-E14BC07DAEA3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19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>
          <a:extLst>
            <a:ext uri="{FF2B5EF4-FFF2-40B4-BE49-F238E27FC236}">
              <a16:creationId xmlns:a16="http://schemas.microsoft.com/office/drawing/2014/main" id="{630E147D-376D-15AC-DC48-AA8544210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6">
            <a:extLst>
              <a:ext uri="{FF2B5EF4-FFF2-40B4-BE49-F238E27FC236}">
                <a16:creationId xmlns:a16="http://schemas.microsoft.com/office/drawing/2014/main" id="{991E6141-4249-D565-536A-C409DBF7AD8F}"/>
              </a:ext>
            </a:extLst>
          </p:cNvPr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6">
            <a:extLst>
              <a:ext uri="{FF2B5EF4-FFF2-40B4-BE49-F238E27FC236}">
                <a16:creationId xmlns:a16="http://schemas.microsoft.com/office/drawing/2014/main" id="{B7AF86DF-E77B-EB5B-AC61-6E0CB29DBE0D}"/>
              </a:ext>
            </a:extLst>
          </p:cNvPr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6">
            <a:extLst>
              <a:ext uri="{FF2B5EF4-FFF2-40B4-BE49-F238E27FC236}">
                <a16:creationId xmlns:a16="http://schemas.microsoft.com/office/drawing/2014/main" id="{7F098F45-86C4-484D-529A-1C52C3B1AD17}"/>
              </a:ext>
            </a:extLst>
          </p:cNvPr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6">
            <a:extLst>
              <a:ext uri="{FF2B5EF4-FFF2-40B4-BE49-F238E27FC236}">
                <a16:creationId xmlns:a16="http://schemas.microsoft.com/office/drawing/2014/main" id="{64BC0E81-2293-0B85-8845-1EF875E5F584}"/>
              </a:ext>
            </a:extLst>
          </p:cNvPr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6">
            <a:extLst>
              <a:ext uri="{FF2B5EF4-FFF2-40B4-BE49-F238E27FC236}">
                <a16:creationId xmlns:a16="http://schemas.microsoft.com/office/drawing/2014/main" id="{E718DE05-B587-6DE1-B158-B385AFD0C780}"/>
              </a:ext>
            </a:extLst>
          </p:cNvPr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6">
            <a:extLst>
              <a:ext uri="{FF2B5EF4-FFF2-40B4-BE49-F238E27FC236}">
                <a16:creationId xmlns:a16="http://schemas.microsoft.com/office/drawing/2014/main" id="{E236A573-6F65-4132-E9E9-19407033C792}"/>
              </a:ext>
            </a:extLst>
          </p:cNvPr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6">
            <a:extLst>
              <a:ext uri="{FF2B5EF4-FFF2-40B4-BE49-F238E27FC236}">
                <a16:creationId xmlns:a16="http://schemas.microsoft.com/office/drawing/2014/main" id="{3BCF8828-0A19-C4EC-6529-D8615D18E0FD}"/>
              </a:ext>
            </a:extLst>
          </p:cNvPr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6">
            <a:extLst>
              <a:ext uri="{FF2B5EF4-FFF2-40B4-BE49-F238E27FC236}">
                <a16:creationId xmlns:a16="http://schemas.microsoft.com/office/drawing/2014/main" id="{7790857A-F53C-74AE-9F5A-CAB7879380D1}"/>
              </a:ext>
            </a:extLst>
          </p:cNvPr>
          <p:cNvSpPr txBox="1"/>
          <p:nvPr/>
        </p:nvSpPr>
        <p:spPr>
          <a:xfrm>
            <a:off x="791999" y="1548000"/>
            <a:ext cx="15157351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Principales características de una Flipped Classroom</a:t>
            </a:r>
            <a:endParaRPr sz="5400" b="1" dirty="0"/>
          </a:p>
        </p:txBody>
      </p:sp>
      <p:sp>
        <p:nvSpPr>
          <p:cNvPr id="534" name="Google Shape;534;p26">
            <a:extLst>
              <a:ext uri="{FF2B5EF4-FFF2-40B4-BE49-F238E27FC236}">
                <a16:creationId xmlns:a16="http://schemas.microsoft.com/office/drawing/2014/main" id="{AFAD42AB-C140-B1C5-6319-278FD8305F0A}"/>
              </a:ext>
            </a:extLst>
          </p:cNvPr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BA6B3880-E6F1-CD8C-8401-CB2E748B14D3}"/>
              </a:ext>
            </a:extLst>
          </p:cNvPr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1EF7B63C-0626-722F-4CA9-2519545F7B10}"/>
              </a:ext>
            </a:extLst>
          </p:cNvPr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13911-6F0B-C5D5-27BE-C951CB5AD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9183021"/>
            <a:ext cx="1727565" cy="628205"/>
          </a:xfrm>
          <a:prstGeom prst="rect">
            <a:avLst/>
          </a:prstGeom>
        </p:spPr>
      </p:pic>
      <p:graphicFrame>
        <p:nvGraphicFramePr>
          <p:cNvPr id="536" name="Google Shape;589;p29">
            <a:extLst>
              <a:ext uri="{FF2B5EF4-FFF2-40B4-BE49-F238E27FC236}">
                <a16:creationId xmlns:a16="http://schemas.microsoft.com/office/drawing/2014/main" id="{337CD21A-D7D4-F73B-4F9B-BDEC07CAB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7680426"/>
              </p:ext>
            </p:extLst>
          </p:nvPr>
        </p:nvGraphicFramePr>
        <p:xfrm>
          <a:off x="818920" y="2957708"/>
          <a:ext cx="15948000" cy="432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F00E16D8-7563-4583-6159-3E3F1C119846}"/>
              </a:ext>
            </a:extLst>
          </p:cNvPr>
          <p:cNvSpPr txBox="1"/>
          <p:nvPr/>
        </p:nvSpPr>
        <p:spPr>
          <a:xfrm>
            <a:off x="5156771" y="9121726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420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0356ca-346a-4774-90c4-b8265c315fe5">
      <Terms xmlns="http://schemas.microsoft.com/office/infopath/2007/PartnerControls"/>
    </lcf76f155ced4ddcb4097134ff3c332f>
    <TaxCatchAll xmlns="80851ba6-372d-4eec-a67e-3d5093ef50d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0D74CAA8C8594FB527560337980BAE" ma:contentTypeVersion="19" ma:contentTypeDescription="Ein neues Dokument erstellen." ma:contentTypeScope="" ma:versionID="de9c66bf42ae57207250e9ddcc5f2c23">
  <xsd:schema xmlns:xsd="http://www.w3.org/2001/XMLSchema" xmlns:xs="http://www.w3.org/2001/XMLSchema" xmlns:p="http://schemas.microsoft.com/office/2006/metadata/properties" xmlns:ns2="430356ca-346a-4774-90c4-b8265c315fe5" xmlns:ns3="80851ba6-372d-4eec-a67e-3d5093ef50d5" targetNamespace="http://schemas.microsoft.com/office/2006/metadata/properties" ma:root="true" ma:fieldsID="ae3ca1000d0d13e2f978f704e2abaa6a" ns2:_="" ns3:_="">
    <xsd:import namespace="430356ca-346a-4774-90c4-b8265c315fe5"/>
    <xsd:import namespace="80851ba6-372d-4eec-a67e-3d5093ef50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356ca-346a-4774-90c4-b8265c315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fac5efca-ab7b-4df3-a5b5-32f8be9274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51ba6-372d-4eec-a67e-3d5093ef50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7cff63cb-ef2b-47ba-aad7-787bf7359fba}" ma:internalName="TaxCatchAll" ma:showField="CatchAllData" ma:web="80851ba6-372d-4eec-a67e-3d5093ef50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2FB00D-3BCF-4FD5-BA35-8C891FB3DF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222B6-6AC7-4E4A-A5D8-0FCB8F3509BD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430356ca-346a-4774-90c4-b8265c315fe5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80851ba6-372d-4eec-a67e-3d5093ef50d5"/>
  </ds:schemaRefs>
</ds:datastoreItem>
</file>

<file path=customXml/itemProps3.xml><?xml version="1.0" encoding="utf-8"?>
<ds:datastoreItem xmlns:ds="http://schemas.openxmlformats.org/officeDocument/2006/customXml" ds:itemID="{8814D65C-5F73-465D-81A3-EBBCC0CF1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0356ca-346a-4774-90c4-b8265c315fe5"/>
    <ds:schemaRef ds:uri="80851ba6-372d-4eec-a67e-3d5093ef50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2759</Words>
  <Application>Microsoft Office PowerPoint</Application>
  <PresentationFormat>Custom</PresentationFormat>
  <Paragraphs>107</Paragraphs>
  <Slides>18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</vt:lpstr>
      <vt:lpstr>Calibri</vt:lpstr>
      <vt:lpstr>HK Grotesk Bold</vt:lpstr>
      <vt:lpstr>HK Grotesk Light</vt:lpstr>
      <vt:lpstr>Noto Sans Symbols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keywords>, docId:454805530DF22B75CA0230B42BAEBC90</cp:keywords>
  <cp:lastModifiedBy>Sotiria Tsalamani</cp:lastModifiedBy>
  <cp:revision>36</cp:revision>
  <dcterms:created xsi:type="dcterms:W3CDTF">2006-08-16T00:00:00Z</dcterms:created>
  <dcterms:modified xsi:type="dcterms:W3CDTF">2024-11-08T19:16:53Z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0x0101001C0D74CAA8C8594FB527560337980BAE</vt:lpwstr>
  </property>
  <property fmtid="{D5CDD505-2E9C-101B-9397-08002B2CF9AE}" pid="3" name="MediaServiceImageTags">
    <vt:lpwstr/>
  </property>
</Properties>
</file>