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89" r:id="rId3"/>
    <p:sldId id="292" r:id="rId4"/>
    <p:sldId id="299" r:id="rId5"/>
    <p:sldId id="290" r:id="rId6"/>
    <p:sldId id="302" r:id="rId7"/>
    <p:sldId id="291" r:id="rId8"/>
    <p:sldId id="303" r:id="rId9"/>
    <p:sldId id="304" r:id="rId10"/>
    <p:sldId id="305" r:id="rId11"/>
    <p:sldId id="293" r:id="rId12"/>
    <p:sldId id="294" r:id="rId13"/>
    <p:sldId id="295" r:id="rId14"/>
    <p:sldId id="301" r:id="rId15"/>
    <p:sldId id="296" r:id="rId16"/>
    <p:sldId id="298" r:id="rId17"/>
    <p:sldId id="306" r:id="rId18"/>
    <p:sldId id="307" r:id="rId19"/>
    <p:sldId id="308" r:id="rId20"/>
    <p:sldId id="300" r:id="rId21"/>
    <p:sldId id="297" r:id="rId22"/>
    <p:sldId id="263" r:id="rId2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Nhczv4caUmhVAiJm0qn8oL7VP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258"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8" Type="http://customschemas.google.com/relationships/presentationmetadata" Target="metadata"/></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0.svg"/><Relationship Id="rId11" Type="http://schemas.openxmlformats.org/officeDocument/2006/relationships/image" Target="../media/image28.png"/><Relationship Id="rId5" Type="http://schemas.openxmlformats.org/officeDocument/2006/relationships/image" Target="../media/image9.png"/><Relationship Id="rId10" Type="http://schemas.openxmlformats.org/officeDocument/2006/relationships/image" Target="../media/image27.svg"/><Relationship Id="rId4" Type="http://schemas.openxmlformats.org/officeDocument/2006/relationships/image" Target="../media/image16.svg"/><Relationship Id="rId9" Type="http://schemas.openxmlformats.org/officeDocument/2006/relationships/image" Target="../media/image26.png"/></Relationships>
</file>

<file path=ppt/diagrams/_rels/data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12.svg"/><Relationship Id="rId4" Type="http://schemas.openxmlformats.org/officeDocument/2006/relationships/image" Target="../media/image32.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10.svg"/><Relationship Id="rId11" Type="http://schemas.openxmlformats.org/officeDocument/2006/relationships/image" Target="../media/image28.png"/><Relationship Id="rId5" Type="http://schemas.openxmlformats.org/officeDocument/2006/relationships/image" Target="../media/image9.png"/><Relationship Id="rId10" Type="http://schemas.openxmlformats.org/officeDocument/2006/relationships/image" Target="../media/image27.svg"/><Relationship Id="rId4" Type="http://schemas.openxmlformats.org/officeDocument/2006/relationships/image" Target="../media/image16.svg"/><Relationship Id="rId9"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12.svg"/><Relationship Id="rId4" Type="http://schemas.openxmlformats.org/officeDocument/2006/relationships/image" Target="../media/image32.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6B1C0-B0FD-4318-98C5-A763C24A9C59}" type="doc">
      <dgm:prSet loTypeId="urn:microsoft.com/office/officeart/2005/8/layout/process5" loCatId="process" qsTypeId="urn:microsoft.com/office/officeart/2005/8/quickstyle/3d4" qsCatId="3D" csTypeId="urn:microsoft.com/office/officeart/2005/8/colors/accent6_2" csCatId="accent6"/>
      <dgm:spPr/>
      <dgm:t>
        <a:bodyPr/>
        <a:lstStyle/>
        <a:p>
          <a:endParaRPr lang="en-US"/>
        </a:p>
      </dgm:t>
    </dgm:pt>
    <dgm:pt modelId="{245B85AF-8CE1-401E-A90D-D9D63710ACA7}">
      <dgm:prSet/>
      <dgm:spPr/>
      <dgm:t>
        <a:bodyPr/>
        <a:lstStyle/>
        <a:p>
          <a:r>
            <a:rPr lang="en-GB" b="0" i="0">
              <a:solidFill>
                <a:schemeClr val="tx1">
                  <a:lumMod val="85000"/>
                  <a:lumOff val="15000"/>
                </a:schemeClr>
              </a:solidFill>
            </a:rPr>
            <a:t>Cross-departmental collaboration: Foster collaboration among educators to share best practices and resources.</a:t>
          </a:r>
          <a:endParaRPr lang="en-US">
            <a:solidFill>
              <a:schemeClr val="tx1">
                <a:lumMod val="85000"/>
                <a:lumOff val="15000"/>
              </a:schemeClr>
            </a:solidFill>
          </a:endParaRPr>
        </a:p>
      </dgm:t>
    </dgm:pt>
    <dgm:pt modelId="{8E816724-63D2-4ED9-9F04-4B86DACAD71A}" type="parTrans" cxnId="{2AB177E2-5BC4-4E1B-ADE5-EB3D026087E6}">
      <dgm:prSet/>
      <dgm:spPr/>
      <dgm:t>
        <a:bodyPr/>
        <a:lstStyle/>
        <a:p>
          <a:endParaRPr lang="en-US">
            <a:solidFill>
              <a:schemeClr val="tx1">
                <a:lumMod val="85000"/>
                <a:lumOff val="15000"/>
              </a:schemeClr>
            </a:solidFill>
          </a:endParaRPr>
        </a:p>
      </dgm:t>
    </dgm:pt>
    <dgm:pt modelId="{6617C229-FA1A-4EEA-B4E7-CC9BC644C517}" type="sibTrans" cxnId="{2AB177E2-5BC4-4E1B-ADE5-EB3D026087E6}">
      <dgm:prSet/>
      <dgm:spPr/>
      <dgm:t>
        <a:bodyPr/>
        <a:lstStyle/>
        <a:p>
          <a:endParaRPr lang="en-US">
            <a:solidFill>
              <a:schemeClr val="tx1">
                <a:lumMod val="85000"/>
                <a:lumOff val="15000"/>
              </a:schemeClr>
            </a:solidFill>
          </a:endParaRPr>
        </a:p>
      </dgm:t>
    </dgm:pt>
    <dgm:pt modelId="{57762FD8-F2DC-4235-8862-E7330F2C60C5}">
      <dgm:prSet/>
      <dgm:spPr/>
      <dgm:t>
        <a:bodyPr/>
        <a:lstStyle/>
        <a:p>
          <a:r>
            <a:rPr lang="en-GB" b="0" i="0">
              <a:solidFill>
                <a:schemeClr val="tx1">
                  <a:lumMod val="85000"/>
                  <a:lumOff val="15000"/>
                </a:schemeClr>
              </a:solidFill>
            </a:rPr>
            <a:t>Technology investment: Ensure robust infrastructure for content delivery and collaboration (LMS, video platforms).</a:t>
          </a:r>
          <a:endParaRPr lang="en-US">
            <a:solidFill>
              <a:schemeClr val="tx1">
                <a:lumMod val="85000"/>
                <a:lumOff val="15000"/>
              </a:schemeClr>
            </a:solidFill>
          </a:endParaRPr>
        </a:p>
      </dgm:t>
    </dgm:pt>
    <dgm:pt modelId="{E66EC576-19DA-4C0D-BD35-860F38A6C17B}" type="parTrans" cxnId="{F6ACC7F4-2541-4AD6-A4E3-015CF075D8A8}">
      <dgm:prSet/>
      <dgm:spPr/>
      <dgm:t>
        <a:bodyPr/>
        <a:lstStyle/>
        <a:p>
          <a:endParaRPr lang="en-US">
            <a:solidFill>
              <a:schemeClr val="tx1">
                <a:lumMod val="85000"/>
                <a:lumOff val="15000"/>
              </a:schemeClr>
            </a:solidFill>
          </a:endParaRPr>
        </a:p>
      </dgm:t>
    </dgm:pt>
    <dgm:pt modelId="{FD1B004B-653B-4D79-B8A0-FBBDCF1354D3}" type="sibTrans" cxnId="{F6ACC7F4-2541-4AD6-A4E3-015CF075D8A8}">
      <dgm:prSet/>
      <dgm:spPr/>
      <dgm:t>
        <a:bodyPr/>
        <a:lstStyle/>
        <a:p>
          <a:endParaRPr lang="en-US">
            <a:solidFill>
              <a:schemeClr val="tx1">
                <a:lumMod val="85000"/>
                <a:lumOff val="15000"/>
              </a:schemeClr>
            </a:solidFill>
          </a:endParaRPr>
        </a:p>
      </dgm:t>
    </dgm:pt>
    <dgm:pt modelId="{AEBE313B-FC5B-41A4-8171-4EC8C480B7DB}">
      <dgm:prSet/>
      <dgm:spPr/>
      <dgm:t>
        <a:bodyPr/>
        <a:lstStyle/>
        <a:p>
          <a:r>
            <a:rPr lang="en-GB" b="0" i="0">
              <a:solidFill>
                <a:schemeClr val="tx1">
                  <a:lumMod val="85000"/>
                  <a:lumOff val="15000"/>
                </a:schemeClr>
              </a:solidFill>
            </a:rPr>
            <a:t>Standardization: Establish clear guidelines and processes to ensure consistency across different courses.</a:t>
          </a:r>
          <a:endParaRPr lang="en-US">
            <a:solidFill>
              <a:schemeClr val="tx1">
                <a:lumMod val="85000"/>
                <a:lumOff val="15000"/>
              </a:schemeClr>
            </a:solidFill>
          </a:endParaRPr>
        </a:p>
      </dgm:t>
    </dgm:pt>
    <dgm:pt modelId="{AF12126E-3E80-475E-90B3-AAE6B671661E}" type="parTrans" cxnId="{31D81389-964A-44DD-AD9E-D0BF54D61048}">
      <dgm:prSet/>
      <dgm:spPr/>
      <dgm:t>
        <a:bodyPr/>
        <a:lstStyle/>
        <a:p>
          <a:endParaRPr lang="en-US">
            <a:solidFill>
              <a:schemeClr val="tx1">
                <a:lumMod val="85000"/>
                <a:lumOff val="15000"/>
              </a:schemeClr>
            </a:solidFill>
          </a:endParaRPr>
        </a:p>
      </dgm:t>
    </dgm:pt>
    <dgm:pt modelId="{EFD97072-3500-40E4-9D30-D85457CFA3E3}" type="sibTrans" cxnId="{31D81389-964A-44DD-AD9E-D0BF54D61048}">
      <dgm:prSet/>
      <dgm:spPr/>
      <dgm:t>
        <a:bodyPr/>
        <a:lstStyle/>
        <a:p>
          <a:endParaRPr lang="en-US">
            <a:solidFill>
              <a:schemeClr val="tx1">
                <a:lumMod val="85000"/>
                <a:lumOff val="15000"/>
              </a:schemeClr>
            </a:solidFill>
          </a:endParaRPr>
        </a:p>
      </dgm:t>
    </dgm:pt>
    <dgm:pt modelId="{EF8743ED-337C-4B18-A5D5-36F9DD828E7D}" type="pres">
      <dgm:prSet presAssocID="{A186B1C0-B0FD-4318-98C5-A763C24A9C59}" presName="diagram" presStyleCnt="0">
        <dgm:presLayoutVars>
          <dgm:dir/>
          <dgm:resizeHandles val="exact"/>
        </dgm:presLayoutVars>
      </dgm:prSet>
      <dgm:spPr/>
    </dgm:pt>
    <dgm:pt modelId="{87FCED59-BDCC-49C6-8320-C70D25673839}" type="pres">
      <dgm:prSet presAssocID="{245B85AF-8CE1-401E-A90D-D9D63710ACA7}" presName="node" presStyleLbl="node1" presStyleIdx="0" presStyleCnt="3">
        <dgm:presLayoutVars>
          <dgm:bulletEnabled val="1"/>
        </dgm:presLayoutVars>
      </dgm:prSet>
      <dgm:spPr/>
    </dgm:pt>
    <dgm:pt modelId="{68A2C0B5-9B33-4238-AE92-841E7EFD05EB}" type="pres">
      <dgm:prSet presAssocID="{6617C229-FA1A-4EEA-B4E7-CC9BC644C517}" presName="sibTrans" presStyleLbl="sibTrans2D1" presStyleIdx="0" presStyleCnt="2"/>
      <dgm:spPr/>
    </dgm:pt>
    <dgm:pt modelId="{1A0D1DD0-D110-4493-A29C-4728D62B0948}" type="pres">
      <dgm:prSet presAssocID="{6617C229-FA1A-4EEA-B4E7-CC9BC644C517}" presName="connectorText" presStyleLbl="sibTrans2D1" presStyleIdx="0" presStyleCnt="2"/>
      <dgm:spPr/>
    </dgm:pt>
    <dgm:pt modelId="{2D213943-B8AA-421D-9B2F-D62865E03CBA}" type="pres">
      <dgm:prSet presAssocID="{57762FD8-F2DC-4235-8862-E7330F2C60C5}" presName="node" presStyleLbl="node1" presStyleIdx="1" presStyleCnt="3">
        <dgm:presLayoutVars>
          <dgm:bulletEnabled val="1"/>
        </dgm:presLayoutVars>
      </dgm:prSet>
      <dgm:spPr/>
    </dgm:pt>
    <dgm:pt modelId="{2F9B4EB6-C8B7-41A3-86A0-231C2B129C7F}" type="pres">
      <dgm:prSet presAssocID="{FD1B004B-653B-4D79-B8A0-FBBDCF1354D3}" presName="sibTrans" presStyleLbl="sibTrans2D1" presStyleIdx="1" presStyleCnt="2"/>
      <dgm:spPr/>
    </dgm:pt>
    <dgm:pt modelId="{5008D20E-2A13-4221-A8A6-37810D15B7CF}" type="pres">
      <dgm:prSet presAssocID="{FD1B004B-653B-4D79-B8A0-FBBDCF1354D3}" presName="connectorText" presStyleLbl="sibTrans2D1" presStyleIdx="1" presStyleCnt="2"/>
      <dgm:spPr/>
    </dgm:pt>
    <dgm:pt modelId="{601FE66B-7C0F-41E8-9B8C-1289190F07F7}" type="pres">
      <dgm:prSet presAssocID="{AEBE313B-FC5B-41A4-8171-4EC8C480B7DB}" presName="node" presStyleLbl="node1" presStyleIdx="2" presStyleCnt="3">
        <dgm:presLayoutVars>
          <dgm:bulletEnabled val="1"/>
        </dgm:presLayoutVars>
      </dgm:prSet>
      <dgm:spPr/>
    </dgm:pt>
  </dgm:ptLst>
  <dgm:cxnLst>
    <dgm:cxn modelId="{51373516-C1F0-4F23-BBB1-9B4FF34E57C3}" type="presOf" srcId="{FD1B004B-653B-4D79-B8A0-FBBDCF1354D3}" destId="{5008D20E-2A13-4221-A8A6-37810D15B7CF}" srcOrd="1" destOrd="0" presId="urn:microsoft.com/office/officeart/2005/8/layout/process5"/>
    <dgm:cxn modelId="{B7F8B51B-4292-4F07-B8B8-5615149AA1F4}" type="presOf" srcId="{245B85AF-8CE1-401E-A90D-D9D63710ACA7}" destId="{87FCED59-BDCC-49C6-8320-C70D25673839}" srcOrd="0" destOrd="0" presId="urn:microsoft.com/office/officeart/2005/8/layout/process5"/>
    <dgm:cxn modelId="{CEFA1861-47F1-4A2C-BCF4-5BDD4407EA58}" type="presOf" srcId="{6617C229-FA1A-4EEA-B4E7-CC9BC644C517}" destId="{1A0D1DD0-D110-4493-A29C-4728D62B0948}" srcOrd="1" destOrd="0" presId="urn:microsoft.com/office/officeart/2005/8/layout/process5"/>
    <dgm:cxn modelId="{97DC5688-B266-420A-952F-74321BED1CAE}" type="presOf" srcId="{6617C229-FA1A-4EEA-B4E7-CC9BC644C517}" destId="{68A2C0B5-9B33-4238-AE92-841E7EFD05EB}" srcOrd="0" destOrd="0" presId="urn:microsoft.com/office/officeart/2005/8/layout/process5"/>
    <dgm:cxn modelId="{31D81389-964A-44DD-AD9E-D0BF54D61048}" srcId="{A186B1C0-B0FD-4318-98C5-A763C24A9C59}" destId="{AEBE313B-FC5B-41A4-8171-4EC8C480B7DB}" srcOrd="2" destOrd="0" parTransId="{AF12126E-3E80-475E-90B3-AAE6B671661E}" sibTransId="{EFD97072-3500-40E4-9D30-D85457CFA3E3}"/>
    <dgm:cxn modelId="{2AB177E2-5BC4-4E1B-ADE5-EB3D026087E6}" srcId="{A186B1C0-B0FD-4318-98C5-A763C24A9C59}" destId="{245B85AF-8CE1-401E-A90D-D9D63710ACA7}" srcOrd="0" destOrd="0" parTransId="{8E816724-63D2-4ED9-9F04-4B86DACAD71A}" sibTransId="{6617C229-FA1A-4EEA-B4E7-CC9BC644C517}"/>
    <dgm:cxn modelId="{8F8CC6E6-B2AB-4831-807A-442F782B1D13}" type="presOf" srcId="{57762FD8-F2DC-4235-8862-E7330F2C60C5}" destId="{2D213943-B8AA-421D-9B2F-D62865E03CBA}" srcOrd="0" destOrd="0" presId="urn:microsoft.com/office/officeart/2005/8/layout/process5"/>
    <dgm:cxn modelId="{E2B8F3E7-D373-4C31-810E-1D88B91029FD}" type="presOf" srcId="{FD1B004B-653B-4D79-B8A0-FBBDCF1354D3}" destId="{2F9B4EB6-C8B7-41A3-86A0-231C2B129C7F}" srcOrd="0" destOrd="0" presId="urn:microsoft.com/office/officeart/2005/8/layout/process5"/>
    <dgm:cxn modelId="{0C426DEF-0A17-44C5-8EE5-97F3985F2771}" type="presOf" srcId="{A186B1C0-B0FD-4318-98C5-A763C24A9C59}" destId="{EF8743ED-337C-4B18-A5D5-36F9DD828E7D}" srcOrd="0" destOrd="0" presId="urn:microsoft.com/office/officeart/2005/8/layout/process5"/>
    <dgm:cxn modelId="{F6ACC7F4-2541-4AD6-A4E3-015CF075D8A8}" srcId="{A186B1C0-B0FD-4318-98C5-A763C24A9C59}" destId="{57762FD8-F2DC-4235-8862-E7330F2C60C5}" srcOrd="1" destOrd="0" parTransId="{E66EC576-19DA-4C0D-BD35-860F38A6C17B}" sibTransId="{FD1B004B-653B-4D79-B8A0-FBBDCF1354D3}"/>
    <dgm:cxn modelId="{48001BFF-56B1-4DA7-9E6C-DBF273D2F18D}" type="presOf" srcId="{AEBE313B-FC5B-41A4-8171-4EC8C480B7DB}" destId="{601FE66B-7C0F-41E8-9B8C-1289190F07F7}" srcOrd="0" destOrd="0" presId="urn:microsoft.com/office/officeart/2005/8/layout/process5"/>
    <dgm:cxn modelId="{D9A8CCF9-EC9F-44DF-B24C-2706A0285126}" type="presParOf" srcId="{EF8743ED-337C-4B18-A5D5-36F9DD828E7D}" destId="{87FCED59-BDCC-49C6-8320-C70D25673839}" srcOrd="0" destOrd="0" presId="urn:microsoft.com/office/officeart/2005/8/layout/process5"/>
    <dgm:cxn modelId="{BBE8E7B8-7FB7-4AFC-9D61-C228B4712077}" type="presParOf" srcId="{EF8743ED-337C-4B18-A5D5-36F9DD828E7D}" destId="{68A2C0B5-9B33-4238-AE92-841E7EFD05EB}" srcOrd="1" destOrd="0" presId="urn:microsoft.com/office/officeart/2005/8/layout/process5"/>
    <dgm:cxn modelId="{F2B4A892-CDB5-40DE-BA32-3150F67465C3}" type="presParOf" srcId="{68A2C0B5-9B33-4238-AE92-841E7EFD05EB}" destId="{1A0D1DD0-D110-4493-A29C-4728D62B0948}" srcOrd="0" destOrd="0" presId="urn:microsoft.com/office/officeart/2005/8/layout/process5"/>
    <dgm:cxn modelId="{5D71A60A-C6A7-40EB-A694-A7C6017FD062}" type="presParOf" srcId="{EF8743ED-337C-4B18-A5D5-36F9DD828E7D}" destId="{2D213943-B8AA-421D-9B2F-D62865E03CBA}" srcOrd="2" destOrd="0" presId="urn:microsoft.com/office/officeart/2005/8/layout/process5"/>
    <dgm:cxn modelId="{2540DFE7-8770-418C-9F0C-2077C7B3A80F}" type="presParOf" srcId="{EF8743ED-337C-4B18-A5D5-36F9DD828E7D}" destId="{2F9B4EB6-C8B7-41A3-86A0-231C2B129C7F}" srcOrd="3" destOrd="0" presId="urn:microsoft.com/office/officeart/2005/8/layout/process5"/>
    <dgm:cxn modelId="{E0C81B79-8888-44C9-BE4C-607D8885002D}" type="presParOf" srcId="{2F9B4EB6-C8B7-41A3-86A0-231C2B129C7F}" destId="{5008D20E-2A13-4221-A8A6-37810D15B7CF}" srcOrd="0" destOrd="0" presId="urn:microsoft.com/office/officeart/2005/8/layout/process5"/>
    <dgm:cxn modelId="{908C9DC7-221E-4F5B-8BBA-1773F530AE7E}" type="presParOf" srcId="{EF8743ED-337C-4B18-A5D5-36F9DD828E7D}" destId="{601FE66B-7C0F-41E8-9B8C-1289190F07F7}" srcOrd="4"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60459C-1A1A-4773-910F-D1A0B61D1D3F}" type="doc">
      <dgm:prSet loTypeId="urn:microsoft.com/office/officeart/2016/7/layout/VerticalHollowActionList" loCatId="List" qsTypeId="urn:microsoft.com/office/officeart/2005/8/quickstyle/simple3" qsCatId="simple" csTypeId="urn:microsoft.com/office/officeart/2005/8/colors/accent6_2" csCatId="accent6"/>
      <dgm:spPr/>
      <dgm:t>
        <a:bodyPr/>
        <a:lstStyle/>
        <a:p>
          <a:endParaRPr lang="en-US"/>
        </a:p>
      </dgm:t>
    </dgm:pt>
    <dgm:pt modelId="{F1D996F1-18D6-4A88-84EA-50B668EEBD38}">
      <dgm:prSet/>
      <dgm:spPr/>
      <dgm:t>
        <a:bodyPr/>
        <a:lstStyle/>
        <a:p>
          <a:r>
            <a:rPr lang="en-US"/>
            <a:t>Engage</a:t>
          </a:r>
        </a:p>
      </dgm:t>
    </dgm:pt>
    <dgm:pt modelId="{BDCA3A1C-33A7-462D-A828-4F5C07E2A050}" type="parTrans" cxnId="{E9950C63-4007-4B6A-9CF3-89EC5BBA1086}">
      <dgm:prSet/>
      <dgm:spPr/>
      <dgm:t>
        <a:bodyPr/>
        <a:lstStyle/>
        <a:p>
          <a:endParaRPr lang="en-US"/>
        </a:p>
      </dgm:t>
    </dgm:pt>
    <dgm:pt modelId="{51F7A2BF-A845-4E3C-9EA2-F426F6185675}" type="sibTrans" cxnId="{E9950C63-4007-4B6A-9CF3-89EC5BBA1086}">
      <dgm:prSet/>
      <dgm:spPr/>
      <dgm:t>
        <a:bodyPr/>
        <a:lstStyle/>
        <a:p>
          <a:endParaRPr lang="en-US"/>
        </a:p>
      </dgm:t>
    </dgm:pt>
    <dgm:pt modelId="{1BBF819B-8726-489B-A6B4-F0B810C9E84A}">
      <dgm:prSet/>
      <dgm:spPr/>
      <dgm:t>
        <a:bodyPr/>
        <a:lstStyle/>
        <a:p>
          <a:r>
            <a:rPr lang="en-US"/>
            <a:t>Engage stakeholders at all levels (educators, students, administrators) to create a supportive learning environment.</a:t>
          </a:r>
        </a:p>
      </dgm:t>
    </dgm:pt>
    <dgm:pt modelId="{C935E854-7350-41EB-98BF-52525DA0C58C}" type="parTrans" cxnId="{F5E00080-A595-4371-880B-5C633C65DB38}">
      <dgm:prSet/>
      <dgm:spPr/>
      <dgm:t>
        <a:bodyPr/>
        <a:lstStyle/>
        <a:p>
          <a:endParaRPr lang="en-US"/>
        </a:p>
      </dgm:t>
    </dgm:pt>
    <dgm:pt modelId="{4F5118B3-09CC-49D0-8E85-3D88D799BED5}" type="sibTrans" cxnId="{F5E00080-A595-4371-880B-5C633C65DB38}">
      <dgm:prSet/>
      <dgm:spPr/>
      <dgm:t>
        <a:bodyPr/>
        <a:lstStyle/>
        <a:p>
          <a:endParaRPr lang="en-US"/>
        </a:p>
      </dgm:t>
    </dgm:pt>
    <dgm:pt modelId="{6C14A112-D851-45AD-AED0-556C12EFEF6B}">
      <dgm:prSet/>
      <dgm:spPr/>
      <dgm:t>
        <a:bodyPr/>
        <a:lstStyle/>
        <a:p>
          <a:r>
            <a:rPr lang="en-US"/>
            <a:t>Ensure</a:t>
          </a:r>
        </a:p>
      </dgm:t>
    </dgm:pt>
    <dgm:pt modelId="{49D80641-E4AE-4171-8401-B33F9381B90E}" type="parTrans" cxnId="{7AA7840F-BB88-47D3-966F-5CC35B7D7361}">
      <dgm:prSet/>
      <dgm:spPr/>
      <dgm:t>
        <a:bodyPr/>
        <a:lstStyle/>
        <a:p>
          <a:endParaRPr lang="en-US"/>
        </a:p>
      </dgm:t>
    </dgm:pt>
    <dgm:pt modelId="{B64B55AB-602C-4C7B-BC10-097C899BCBAF}" type="sibTrans" cxnId="{7AA7840F-BB88-47D3-966F-5CC35B7D7361}">
      <dgm:prSet/>
      <dgm:spPr/>
      <dgm:t>
        <a:bodyPr/>
        <a:lstStyle/>
        <a:p>
          <a:endParaRPr lang="en-US"/>
        </a:p>
      </dgm:t>
    </dgm:pt>
    <dgm:pt modelId="{7D0E2A13-2513-4E0A-97AF-E4850E5339DA}">
      <dgm:prSet/>
      <dgm:spPr/>
      <dgm:t>
        <a:bodyPr/>
        <a:lstStyle/>
        <a:p>
          <a:r>
            <a:rPr lang="en-US"/>
            <a:t>Ensure ongoing technology updates and support for both educators and students.</a:t>
          </a:r>
        </a:p>
      </dgm:t>
    </dgm:pt>
    <dgm:pt modelId="{3BC9FDE7-08F6-4EBD-A250-DDE04AA22062}" type="parTrans" cxnId="{29380AB9-349F-4D8F-B234-0D1F4AF08AF6}">
      <dgm:prSet/>
      <dgm:spPr/>
      <dgm:t>
        <a:bodyPr/>
        <a:lstStyle/>
        <a:p>
          <a:endParaRPr lang="en-US"/>
        </a:p>
      </dgm:t>
    </dgm:pt>
    <dgm:pt modelId="{069B2D2A-F4B7-46F7-B24C-7BA01FA506AD}" type="sibTrans" cxnId="{29380AB9-349F-4D8F-B234-0D1F4AF08AF6}">
      <dgm:prSet/>
      <dgm:spPr/>
      <dgm:t>
        <a:bodyPr/>
        <a:lstStyle/>
        <a:p>
          <a:endParaRPr lang="en-US"/>
        </a:p>
      </dgm:t>
    </dgm:pt>
    <dgm:pt modelId="{6AEF385C-4A44-491B-B862-822A081DB3EC}">
      <dgm:prSet/>
      <dgm:spPr/>
      <dgm:t>
        <a:bodyPr/>
        <a:lstStyle/>
        <a:p>
          <a:r>
            <a:rPr lang="en-US"/>
            <a:t>Promote</a:t>
          </a:r>
        </a:p>
      </dgm:t>
    </dgm:pt>
    <dgm:pt modelId="{955D998E-597E-4C88-ABC0-78DF341E272D}" type="parTrans" cxnId="{803C6650-D1AD-46CF-9C26-C313BB3E274B}">
      <dgm:prSet/>
      <dgm:spPr/>
      <dgm:t>
        <a:bodyPr/>
        <a:lstStyle/>
        <a:p>
          <a:endParaRPr lang="en-US"/>
        </a:p>
      </dgm:t>
    </dgm:pt>
    <dgm:pt modelId="{3CA72E1A-83DA-47D3-8225-768B7F5F5986}" type="sibTrans" cxnId="{803C6650-D1AD-46CF-9C26-C313BB3E274B}">
      <dgm:prSet/>
      <dgm:spPr/>
      <dgm:t>
        <a:bodyPr/>
        <a:lstStyle/>
        <a:p>
          <a:endParaRPr lang="en-US"/>
        </a:p>
      </dgm:t>
    </dgm:pt>
    <dgm:pt modelId="{018CF1A2-9BB5-4754-B272-6BFD17482A31}">
      <dgm:prSet/>
      <dgm:spPr/>
      <dgm:t>
        <a:bodyPr/>
        <a:lstStyle/>
        <a:p>
          <a:r>
            <a:rPr lang="en-US"/>
            <a:t>Promote collaborative learning communities to encourage the sharing of resources and ideas.</a:t>
          </a:r>
        </a:p>
      </dgm:t>
    </dgm:pt>
    <dgm:pt modelId="{9B446ACE-9E9F-47C3-BD5E-14BD423D1A3C}" type="parTrans" cxnId="{B29E0484-3379-4F7B-9191-CC84E5F05D14}">
      <dgm:prSet/>
      <dgm:spPr/>
      <dgm:t>
        <a:bodyPr/>
        <a:lstStyle/>
        <a:p>
          <a:endParaRPr lang="en-US"/>
        </a:p>
      </dgm:t>
    </dgm:pt>
    <dgm:pt modelId="{50909542-F3F6-4E4A-B13E-ECE68BCDF8B6}" type="sibTrans" cxnId="{B29E0484-3379-4F7B-9191-CC84E5F05D14}">
      <dgm:prSet/>
      <dgm:spPr/>
      <dgm:t>
        <a:bodyPr/>
        <a:lstStyle/>
        <a:p>
          <a:endParaRPr lang="en-US"/>
        </a:p>
      </dgm:t>
    </dgm:pt>
    <dgm:pt modelId="{038C6015-4208-4CFA-97F5-3D5B51A69B0F}" type="pres">
      <dgm:prSet presAssocID="{5960459C-1A1A-4773-910F-D1A0B61D1D3F}" presName="Name0" presStyleCnt="0">
        <dgm:presLayoutVars>
          <dgm:dir/>
          <dgm:animLvl val="lvl"/>
          <dgm:resizeHandles val="exact"/>
        </dgm:presLayoutVars>
      </dgm:prSet>
      <dgm:spPr/>
    </dgm:pt>
    <dgm:pt modelId="{44F344BC-32F0-405E-86FF-9EA305313330}" type="pres">
      <dgm:prSet presAssocID="{F1D996F1-18D6-4A88-84EA-50B668EEBD38}" presName="linNode" presStyleCnt="0"/>
      <dgm:spPr/>
    </dgm:pt>
    <dgm:pt modelId="{6233E5AA-FCDB-4E06-AF9D-F62CBD51047C}" type="pres">
      <dgm:prSet presAssocID="{F1D996F1-18D6-4A88-84EA-50B668EEBD38}" presName="parentText" presStyleLbl="solidFgAcc1" presStyleIdx="0" presStyleCnt="3">
        <dgm:presLayoutVars>
          <dgm:chMax val="1"/>
          <dgm:bulletEnabled/>
        </dgm:presLayoutVars>
      </dgm:prSet>
      <dgm:spPr/>
    </dgm:pt>
    <dgm:pt modelId="{E30993E1-5C43-4922-B326-3366DF9B3390}" type="pres">
      <dgm:prSet presAssocID="{F1D996F1-18D6-4A88-84EA-50B668EEBD38}" presName="descendantText" presStyleLbl="alignNode1" presStyleIdx="0" presStyleCnt="3">
        <dgm:presLayoutVars>
          <dgm:bulletEnabled/>
        </dgm:presLayoutVars>
      </dgm:prSet>
      <dgm:spPr/>
    </dgm:pt>
    <dgm:pt modelId="{D4DC5B07-AF49-4ED1-AF99-244D566735CB}" type="pres">
      <dgm:prSet presAssocID="{51F7A2BF-A845-4E3C-9EA2-F426F6185675}" presName="sp" presStyleCnt="0"/>
      <dgm:spPr/>
    </dgm:pt>
    <dgm:pt modelId="{BD23E897-D02D-457E-80C2-2640AB7784D2}" type="pres">
      <dgm:prSet presAssocID="{6C14A112-D851-45AD-AED0-556C12EFEF6B}" presName="linNode" presStyleCnt="0"/>
      <dgm:spPr/>
    </dgm:pt>
    <dgm:pt modelId="{80A89A36-0B28-475F-879C-13F58031B75F}" type="pres">
      <dgm:prSet presAssocID="{6C14A112-D851-45AD-AED0-556C12EFEF6B}" presName="parentText" presStyleLbl="solidFgAcc1" presStyleIdx="1" presStyleCnt="3">
        <dgm:presLayoutVars>
          <dgm:chMax val="1"/>
          <dgm:bulletEnabled/>
        </dgm:presLayoutVars>
      </dgm:prSet>
      <dgm:spPr/>
    </dgm:pt>
    <dgm:pt modelId="{D7377002-124C-46AF-8F2A-56A89D3007EE}" type="pres">
      <dgm:prSet presAssocID="{6C14A112-D851-45AD-AED0-556C12EFEF6B}" presName="descendantText" presStyleLbl="alignNode1" presStyleIdx="1" presStyleCnt="3">
        <dgm:presLayoutVars>
          <dgm:bulletEnabled/>
        </dgm:presLayoutVars>
      </dgm:prSet>
      <dgm:spPr/>
    </dgm:pt>
    <dgm:pt modelId="{FC2B4295-A411-47A2-80D9-1E14FD9AA7C3}" type="pres">
      <dgm:prSet presAssocID="{B64B55AB-602C-4C7B-BC10-097C899BCBAF}" presName="sp" presStyleCnt="0"/>
      <dgm:spPr/>
    </dgm:pt>
    <dgm:pt modelId="{1DE3FE78-613F-430B-8A6C-C6B9C4731B90}" type="pres">
      <dgm:prSet presAssocID="{6AEF385C-4A44-491B-B862-822A081DB3EC}" presName="linNode" presStyleCnt="0"/>
      <dgm:spPr/>
    </dgm:pt>
    <dgm:pt modelId="{C9896AB8-9BF7-46C9-90FF-FA7320D08D66}" type="pres">
      <dgm:prSet presAssocID="{6AEF385C-4A44-491B-B862-822A081DB3EC}" presName="parentText" presStyleLbl="solidFgAcc1" presStyleIdx="2" presStyleCnt="3">
        <dgm:presLayoutVars>
          <dgm:chMax val="1"/>
          <dgm:bulletEnabled/>
        </dgm:presLayoutVars>
      </dgm:prSet>
      <dgm:spPr/>
    </dgm:pt>
    <dgm:pt modelId="{B2392CD2-15AE-44D1-A547-E852777BE815}" type="pres">
      <dgm:prSet presAssocID="{6AEF385C-4A44-491B-B862-822A081DB3EC}" presName="descendantText" presStyleLbl="alignNode1" presStyleIdx="2" presStyleCnt="3">
        <dgm:presLayoutVars>
          <dgm:bulletEnabled/>
        </dgm:presLayoutVars>
      </dgm:prSet>
      <dgm:spPr/>
    </dgm:pt>
  </dgm:ptLst>
  <dgm:cxnLst>
    <dgm:cxn modelId="{7AA7840F-BB88-47D3-966F-5CC35B7D7361}" srcId="{5960459C-1A1A-4773-910F-D1A0B61D1D3F}" destId="{6C14A112-D851-45AD-AED0-556C12EFEF6B}" srcOrd="1" destOrd="0" parTransId="{49D80641-E4AE-4171-8401-B33F9381B90E}" sibTransId="{B64B55AB-602C-4C7B-BC10-097C899BCBAF}"/>
    <dgm:cxn modelId="{67FC1212-CBF4-424C-9237-412B482CCAA2}" type="presOf" srcId="{018CF1A2-9BB5-4754-B272-6BFD17482A31}" destId="{B2392CD2-15AE-44D1-A547-E852777BE815}" srcOrd="0" destOrd="0" presId="urn:microsoft.com/office/officeart/2016/7/layout/VerticalHollowActionList"/>
    <dgm:cxn modelId="{67594D22-691F-4189-AD9E-C7CF272D780D}" type="presOf" srcId="{6C14A112-D851-45AD-AED0-556C12EFEF6B}" destId="{80A89A36-0B28-475F-879C-13F58031B75F}" srcOrd="0" destOrd="0" presId="urn:microsoft.com/office/officeart/2016/7/layout/VerticalHollowActionList"/>
    <dgm:cxn modelId="{951C953C-D4D3-4A4F-9A7F-894F57DE9146}" type="presOf" srcId="{1BBF819B-8726-489B-A6B4-F0B810C9E84A}" destId="{E30993E1-5C43-4922-B326-3366DF9B3390}" srcOrd="0" destOrd="0" presId="urn:microsoft.com/office/officeart/2016/7/layout/VerticalHollowActionList"/>
    <dgm:cxn modelId="{E9950C63-4007-4B6A-9CF3-89EC5BBA1086}" srcId="{5960459C-1A1A-4773-910F-D1A0B61D1D3F}" destId="{F1D996F1-18D6-4A88-84EA-50B668EEBD38}" srcOrd="0" destOrd="0" parTransId="{BDCA3A1C-33A7-462D-A828-4F5C07E2A050}" sibTransId="{51F7A2BF-A845-4E3C-9EA2-F426F6185675}"/>
    <dgm:cxn modelId="{39068048-2E1F-426D-BAB8-9A1B483342B3}" type="presOf" srcId="{7D0E2A13-2513-4E0A-97AF-E4850E5339DA}" destId="{D7377002-124C-46AF-8F2A-56A89D3007EE}" srcOrd="0" destOrd="0" presId="urn:microsoft.com/office/officeart/2016/7/layout/VerticalHollowActionList"/>
    <dgm:cxn modelId="{6C6C7F4E-9FB3-441E-A87B-166F33789C33}" type="presOf" srcId="{F1D996F1-18D6-4A88-84EA-50B668EEBD38}" destId="{6233E5AA-FCDB-4E06-AF9D-F62CBD51047C}" srcOrd="0" destOrd="0" presId="urn:microsoft.com/office/officeart/2016/7/layout/VerticalHollowActionList"/>
    <dgm:cxn modelId="{803C6650-D1AD-46CF-9C26-C313BB3E274B}" srcId="{5960459C-1A1A-4773-910F-D1A0B61D1D3F}" destId="{6AEF385C-4A44-491B-B862-822A081DB3EC}" srcOrd="2" destOrd="0" parTransId="{955D998E-597E-4C88-ABC0-78DF341E272D}" sibTransId="{3CA72E1A-83DA-47D3-8225-768B7F5F5986}"/>
    <dgm:cxn modelId="{F5E00080-A595-4371-880B-5C633C65DB38}" srcId="{F1D996F1-18D6-4A88-84EA-50B668EEBD38}" destId="{1BBF819B-8726-489B-A6B4-F0B810C9E84A}" srcOrd="0" destOrd="0" parTransId="{C935E854-7350-41EB-98BF-52525DA0C58C}" sibTransId="{4F5118B3-09CC-49D0-8E85-3D88D799BED5}"/>
    <dgm:cxn modelId="{B29E0484-3379-4F7B-9191-CC84E5F05D14}" srcId="{6AEF385C-4A44-491B-B862-822A081DB3EC}" destId="{018CF1A2-9BB5-4754-B272-6BFD17482A31}" srcOrd="0" destOrd="0" parTransId="{9B446ACE-9E9F-47C3-BD5E-14BD423D1A3C}" sibTransId="{50909542-F3F6-4E4A-B13E-ECE68BCDF8B6}"/>
    <dgm:cxn modelId="{839496B0-5BFB-4966-AAD1-0CEC75B0141B}" type="presOf" srcId="{5960459C-1A1A-4773-910F-D1A0B61D1D3F}" destId="{038C6015-4208-4CFA-97F5-3D5B51A69B0F}" srcOrd="0" destOrd="0" presId="urn:microsoft.com/office/officeart/2016/7/layout/VerticalHollowActionList"/>
    <dgm:cxn modelId="{29380AB9-349F-4D8F-B234-0D1F4AF08AF6}" srcId="{6C14A112-D851-45AD-AED0-556C12EFEF6B}" destId="{7D0E2A13-2513-4E0A-97AF-E4850E5339DA}" srcOrd="0" destOrd="0" parTransId="{3BC9FDE7-08F6-4EBD-A250-DDE04AA22062}" sibTransId="{069B2D2A-F4B7-46F7-B24C-7BA01FA506AD}"/>
    <dgm:cxn modelId="{413C4DF8-BA98-4361-9A57-BA93AE69FD2E}" type="presOf" srcId="{6AEF385C-4A44-491B-B862-822A081DB3EC}" destId="{C9896AB8-9BF7-46C9-90FF-FA7320D08D66}" srcOrd="0" destOrd="0" presId="urn:microsoft.com/office/officeart/2016/7/layout/VerticalHollowActionList"/>
    <dgm:cxn modelId="{D440C412-4941-41DE-8DC6-6F7E1D3404FF}" type="presParOf" srcId="{038C6015-4208-4CFA-97F5-3D5B51A69B0F}" destId="{44F344BC-32F0-405E-86FF-9EA305313330}" srcOrd="0" destOrd="0" presId="urn:microsoft.com/office/officeart/2016/7/layout/VerticalHollowActionList"/>
    <dgm:cxn modelId="{C18389B2-4AF8-4F10-955C-46D6AEDA1AFE}" type="presParOf" srcId="{44F344BC-32F0-405E-86FF-9EA305313330}" destId="{6233E5AA-FCDB-4E06-AF9D-F62CBD51047C}" srcOrd="0" destOrd="0" presId="urn:microsoft.com/office/officeart/2016/7/layout/VerticalHollowActionList"/>
    <dgm:cxn modelId="{5CEACD91-3EE8-4969-8CEF-3BA2E2332D01}" type="presParOf" srcId="{44F344BC-32F0-405E-86FF-9EA305313330}" destId="{E30993E1-5C43-4922-B326-3366DF9B3390}" srcOrd="1" destOrd="0" presId="urn:microsoft.com/office/officeart/2016/7/layout/VerticalHollowActionList"/>
    <dgm:cxn modelId="{2850D8C1-1FB5-40A3-99D3-CBB77367181D}" type="presParOf" srcId="{038C6015-4208-4CFA-97F5-3D5B51A69B0F}" destId="{D4DC5B07-AF49-4ED1-AF99-244D566735CB}" srcOrd="1" destOrd="0" presId="urn:microsoft.com/office/officeart/2016/7/layout/VerticalHollowActionList"/>
    <dgm:cxn modelId="{64C5433E-8F3E-417B-B438-02BDBDBF06DC}" type="presParOf" srcId="{038C6015-4208-4CFA-97F5-3D5B51A69B0F}" destId="{BD23E897-D02D-457E-80C2-2640AB7784D2}" srcOrd="2" destOrd="0" presId="urn:microsoft.com/office/officeart/2016/7/layout/VerticalHollowActionList"/>
    <dgm:cxn modelId="{B2613C4E-2549-49C9-99A8-0C0E5F0F4AF1}" type="presParOf" srcId="{BD23E897-D02D-457E-80C2-2640AB7784D2}" destId="{80A89A36-0B28-475F-879C-13F58031B75F}" srcOrd="0" destOrd="0" presId="urn:microsoft.com/office/officeart/2016/7/layout/VerticalHollowActionList"/>
    <dgm:cxn modelId="{E38FA15C-D44E-4062-B418-E063C85EB581}" type="presParOf" srcId="{BD23E897-D02D-457E-80C2-2640AB7784D2}" destId="{D7377002-124C-46AF-8F2A-56A89D3007EE}" srcOrd="1" destOrd="0" presId="urn:microsoft.com/office/officeart/2016/7/layout/VerticalHollowActionList"/>
    <dgm:cxn modelId="{4E9E5424-5E30-4A9E-95B2-859755CE73EC}" type="presParOf" srcId="{038C6015-4208-4CFA-97F5-3D5B51A69B0F}" destId="{FC2B4295-A411-47A2-80D9-1E14FD9AA7C3}" srcOrd="3" destOrd="0" presId="urn:microsoft.com/office/officeart/2016/7/layout/VerticalHollowActionList"/>
    <dgm:cxn modelId="{99B8C732-ED4F-457E-B85B-2AA0EDF90037}" type="presParOf" srcId="{038C6015-4208-4CFA-97F5-3D5B51A69B0F}" destId="{1DE3FE78-613F-430B-8A6C-C6B9C4731B90}" srcOrd="4" destOrd="0" presId="urn:microsoft.com/office/officeart/2016/7/layout/VerticalHollowActionList"/>
    <dgm:cxn modelId="{BCDADC89-60D8-41F7-981B-FD0CA3C5BA0E}" type="presParOf" srcId="{1DE3FE78-613F-430B-8A6C-C6B9C4731B90}" destId="{C9896AB8-9BF7-46C9-90FF-FA7320D08D66}" srcOrd="0" destOrd="0" presId="urn:microsoft.com/office/officeart/2016/7/layout/VerticalHollowActionList"/>
    <dgm:cxn modelId="{BD4945EF-E084-4380-B96D-4908B68DEFC3}" type="presParOf" srcId="{1DE3FE78-613F-430B-8A6C-C6B9C4731B90}" destId="{B2392CD2-15AE-44D1-A547-E852777BE815}" srcOrd="1" destOrd="0" presId="urn:microsoft.com/office/officeart/2016/7/layout/VerticalHollowAc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16D1E-AB05-4190-AEB6-58C46367ABF3}" type="doc">
      <dgm:prSet loTypeId="urn:microsoft.com/office/officeart/2018/2/layout/IconCircleList" loCatId="icon" qsTypeId="urn:microsoft.com/office/officeart/2005/8/quickstyle/simple1" qsCatId="simple" csTypeId="urn:microsoft.com/office/officeart/2005/8/colors/accent6_2" csCatId="accent6" phldr="1"/>
      <dgm:spPr/>
      <dgm:t>
        <a:bodyPr/>
        <a:lstStyle/>
        <a:p>
          <a:endParaRPr lang="en-US"/>
        </a:p>
      </dgm:t>
    </dgm:pt>
    <dgm:pt modelId="{6A46C3C8-3508-428A-9977-40464FC7AC31}">
      <dgm:prSet custT="1"/>
      <dgm:spPr/>
      <dgm:t>
        <a:bodyPr/>
        <a:lstStyle/>
        <a:p>
          <a:pPr>
            <a:lnSpc>
              <a:spcPct val="100000"/>
            </a:lnSpc>
          </a:pPr>
          <a:r>
            <a:rPr lang="en-GB" sz="2400" b="0" i="0"/>
            <a:t>Foster an environment of collaboration among faculty members from various departments.</a:t>
          </a:r>
          <a:endParaRPr lang="en-US" sz="2400"/>
        </a:p>
      </dgm:t>
    </dgm:pt>
    <dgm:pt modelId="{347FAC04-7F7D-465E-A307-F3D3F6AFD3B3}" type="parTrans" cxnId="{B9E8E993-1B06-4B9B-B452-52D2A75BB52D}">
      <dgm:prSet/>
      <dgm:spPr/>
      <dgm:t>
        <a:bodyPr/>
        <a:lstStyle/>
        <a:p>
          <a:endParaRPr lang="en-US" sz="2000"/>
        </a:p>
      </dgm:t>
    </dgm:pt>
    <dgm:pt modelId="{FD7EF607-E3E3-4D1F-9377-335E7616B11D}" type="sibTrans" cxnId="{B9E8E993-1B06-4B9B-B452-52D2A75BB52D}">
      <dgm:prSet/>
      <dgm:spPr/>
      <dgm:t>
        <a:bodyPr/>
        <a:lstStyle/>
        <a:p>
          <a:pPr>
            <a:lnSpc>
              <a:spcPct val="100000"/>
            </a:lnSpc>
          </a:pPr>
          <a:endParaRPr lang="en-US" sz="2000"/>
        </a:p>
      </dgm:t>
    </dgm:pt>
    <dgm:pt modelId="{F531821A-9D60-432E-840B-1635B2E32B12}">
      <dgm:prSet custT="1"/>
      <dgm:spPr/>
      <dgm:t>
        <a:bodyPr/>
        <a:lstStyle/>
        <a:p>
          <a:pPr>
            <a:lnSpc>
              <a:spcPct val="100000"/>
            </a:lnSpc>
          </a:pPr>
          <a:r>
            <a:rPr lang="en-GB" sz="2400" b="0" i="0"/>
            <a:t>Encourage sharing of resources, experiences, and best practices related to flipped learning.</a:t>
          </a:r>
          <a:endParaRPr lang="en-US" sz="2400"/>
        </a:p>
      </dgm:t>
    </dgm:pt>
    <dgm:pt modelId="{6538308A-F406-46BC-B0E5-C09108B88FCC}" type="parTrans" cxnId="{2C5DE1C4-E254-4C7A-A0C6-765D72F25F5D}">
      <dgm:prSet/>
      <dgm:spPr/>
      <dgm:t>
        <a:bodyPr/>
        <a:lstStyle/>
        <a:p>
          <a:endParaRPr lang="en-US" sz="2000"/>
        </a:p>
      </dgm:t>
    </dgm:pt>
    <dgm:pt modelId="{97988FAB-FEF5-4A2C-8031-7723C3A7B03A}" type="sibTrans" cxnId="{2C5DE1C4-E254-4C7A-A0C6-765D72F25F5D}">
      <dgm:prSet/>
      <dgm:spPr/>
      <dgm:t>
        <a:bodyPr/>
        <a:lstStyle/>
        <a:p>
          <a:pPr>
            <a:lnSpc>
              <a:spcPct val="100000"/>
            </a:lnSpc>
          </a:pPr>
          <a:endParaRPr lang="en-US" sz="2000"/>
        </a:p>
      </dgm:t>
    </dgm:pt>
    <dgm:pt modelId="{D4786A15-0DE9-4D9A-8BC2-BB8517028FD0}">
      <dgm:prSet custT="1"/>
      <dgm:spPr/>
      <dgm:t>
        <a:bodyPr/>
        <a:lstStyle/>
        <a:p>
          <a:pPr>
            <a:lnSpc>
              <a:spcPct val="100000"/>
            </a:lnSpc>
          </a:pPr>
          <a:r>
            <a:rPr lang="en-GB" sz="2400" b="0" i="0"/>
            <a:t>Establish standardized processes and guidelines for implementation.</a:t>
          </a:r>
          <a:endParaRPr lang="en-US" sz="2400"/>
        </a:p>
      </dgm:t>
    </dgm:pt>
    <dgm:pt modelId="{E026CAC8-6712-40A6-9BC0-F7986EB05A33}" type="parTrans" cxnId="{53045B60-8E2D-4A07-84BE-C6DCE0E08FA5}">
      <dgm:prSet/>
      <dgm:spPr/>
      <dgm:t>
        <a:bodyPr/>
        <a:lstStyle/>
        <a:p>
          <a:endParaRPr lang="en-US" sz="2000"/>
        </a:p>
      </dgm:t>
    </dgm:pt>
    <dgm:pt modelId="{4B997C56-E049-47EA-9B34-DA2C0F6F2BFE}" type="sibTrans" cxnId="{53045B60-8E2D-4A07-84BE-C6DCE0E08FA5}">
      <dgm:prSet/>
      <dgm:spPr/>
      <dgm:t>
        <a:bodyPr/>
        <a:lstStyle/>
        <a:p>
          <a:pPr>
            <a:lnSpc>
              <a:spcPct val="100000"/>
            </a:lnSpc>
          </a:pPr>
          <a:endParaRPr lang="en-US" sz="2000"/>
        </a:p>
      </dgm:t>
    </dgm:pt>
    <dgm:pt modelId="{2D45DAB8-CCE4-4441-A53D-053849E4D6F1}">
      <dgm:prSet custT="1"/>
      <dgm:spPr/>
      <dgm:t>
        <a:bodyPr/>
        <a:lstStyle/>
        <a:p>
          <a:pPr>
            <a:lnSpc>
              <a:spcPct val="100000"/>
            </a:lnSpc>
          </a:pPr>
          <a:r>
            <a:rPr lang="en-GB" sz="2400" b="0" i="0"/>
            <a:t>Define clear roles and responsibilities for educators.</a:t>
          </a:r>
          <a:endParaRPr lang="en-US" sz="2400"/>
        </a:p>
      </dgm:t>
    </dgm:pt>
    <dgm:pt modelId="{B1C39156-5EF9-460D-A68D-407B179A971F}" type="parTrans" cxnId="{51ED3EF6-2078-4E88-881A-48B91DE77A42}">
      <dgm:prSet/>
      <dgm:spPr/>
      <dgm:t>
        <a:bodyPr/>
        <a:lstStyle/>
        <a:p>
          <a:endParaRPr lang="en-US" sz="2000"/>
        </a:p>
      </dgm:t>
    </dgm:pt>
    <dgm:pt modelId="{B8AE4FB1-ADBA-4240-8878-AA051EA6B608}" type="sibTrans" cxnId="{51ED3EF6-2078-4E88-881A-48B91DE77A42}">
      <dgm:prSet/>
      <dgm:spPr/>
      <dgm:t>
        <a:bodyPr/>
        <a:lstStyle/>
        <a:p>
          <a:pPr>
            <a:lnSpc>
              <a:spcPct val="100000"/>
            </a:lnSpc>
          </a:pPr>
          <a:endParaRPr lang="en-US" sz="2000"/>
        </a:p>
      </dgm:t>
    </dgm:pt>
    <dgm:pt modelId="{05DC5563-212E-4647-B881-991D1CCDE9E3}">
      <dgm:prSet custT="1"/>
      <dgm:spPr/>
      <dgm:t>
        <a:bodyPr/>
        <a:lstStyle/>
        <a:p>
          <a:pPr>
            <a:lnSpc>
              <a:spcPct val="100000"/>
            </a:lnSpc>
          </a:pPr>
          <a:r>
            <a:rPr lang="en-GB" sz="2400" b="0" i="0"/>
            <a:t>Create evaluation criteria for assessing effectiveness.</a:t>
          </a:r>
          <a:endParaRPr lang="en-US" sz="2400"/>
        </a:p>
      </dgm:t>
    </dgm:pt>
    <dgm:pt modelId="{120E4318-F313-4716-9EF8-5EA136442E0C}" type="parTrans" cxnId="{A6F0E80C-850C-4CC6-9C3E-E763E93C3DAF}">
      <dgm:prSet/>
      <dgm:spPr/>
      <dgm:t>
        <a:bodyPr/>
        <a:lstStyle/>
        <a:p>
          <a:endParaRPr lang="en-US" sz="2000"/>
        </a:p>
      </dgm:t>
    </dgm:pt>
    <dgm:pt modelId="{6ED4D4DD-DA65-4ED0-BC86-B2CE53971442}" type="sibTrans" cxnId="{A6F0E80C-850C-4CC6-9C3E-E763E93C3DAF}">
      <dgm:prSet/>
      <dgm:spPr/>
      <dgm:t>
        <a:bodyPr/>
        <a:lstStyle/>
        <a:p>
          <a:pPr>
            <a:lnSpc>
              <a:spcPct val="100000"/>
            </a:lnSpc>
          </a:pPr>
          <a:endParaRPr lang="en-US" sz="2000"/>
        </a:p>
      </dgm:t>
    </dgm:pt>
    <dgm:pt modelId="{220D0E2B-1D61-40AD-9A5E-0DA45EE39457}">
      <dgm:prSet custT="1"/>
      <dgm:spPr/>
      <dgm:t>
        <a:bodyPr/>
        <a:lstStyle/>
        <a:p>
          <a:pPr>
            <a:lnSpc>
              <a:spcPct val="100000"/>
            </a:lnSpc>
          </a:pPr>
          <a:r>
            <a:rPr lang="en-GB" sz="2400" b="0" i="0"/>
            <a:t>Promote innovative ideas and strategies exchange.</a:t>
          </a:r>
          <a:endParaRPr lang="en-US" sz="2400"/>
        </a:p>
      </dgm:t>
    </dgm:pt>
    <dgm:pt modelId="{91821D46-1591-4A86-8BEC-27F9A5693217}" type="parTrans" cxnId="{8739B7C9-CAA5-47D5-8425-22EBB1003DA4}">
      <dgm:prSet/>
      <dgm:spPr/>
      <dgm:t>
        <a:bodyPr/>
        <a:lstStyle/>
        <a:p>
          <a:endParaRPr lang="en-US" sz="2000"/>
        </a:p>
      </dgm:t>
    </dgm:pt>
    <dgm:pt modelId="{126A1C0A-CD26-4628-A915-ECA85EA105E4}" type="sibTrans" cxnId="{8739B7C9-CAA5-47D5-8425-22EBB1003DA4}">
      <dgm:prSet/>
      <dgm:spPr/>
      <dgm:t>
        <a:bodyPr/>
        <a:lstStyle/>
        <a:p>
          <a:endParaRPr lang="en-US" sz="2000"/>
        </a:p>
      </dgm:t>
    </dgm:pt>
    <dgm:pt modelId="{EF8173CA-5514-4D60-B4A6-37E30B015ECE}" type="pres">
      <dgm:prSet presAssocID="{1AE16D1E-AB05-4190-AEB6-58C46367ABF3}" presName="root" presStyleCnt="0">
        <dgm:presLayoutVars>
          <dgm:dir/>
          <dgm:resizeHandles val="exact"/>
        </dgm:presLayoutVars>
      </dgm:prSet>
      <dgm:spPr/>
    </dgm:pt>
    <dgm:pt modelId="{C0BA8D48-2F19-45F2-A980-713DBA5167B7}" type="pres">
      <dgm:prSet presAssocID="{1AE16D1E-AB05-4190-AEB6-58C46367ABF3}" presName="container" presStyleCnt="0">
        <dgm:presLayoutVars>
          <dgm:dir/>
          <dgm:resizeHandles val="exact"/>
        </dgm:presLayoutVars>
      </dgm:prSet>
      <dgm:spPr/>
    </dgm:pt>
    <dgm:pt modelId="{CB6A95AE-AC3B-4189-B98B-2D99B0B0AB1E}" type="pres">
      <dgm:prSet presAssocID="{6A46C3C8-3508-428A-9977-40464FC7AC31}" presName="compNode" presStyleCnt="0"/>
      <dgm:spPr/>
    </dgm:pt>
    <dgm:pt modelId="{41BD8FDC-F5E9-47C4-92BE-3BE443633CB5}" type="pres">
      <dgm:prSet presAssocID="{6A46C3C8-3508-428A-9977-40464FC7AC31}" presName="iconBgRect" presStyleLbl="bgShp" presStyleIdx="0" presStyleCnt="6"/>
      <dgm:spPr/>
    </dgm:pt>
    <dgm:pt modelId="{77FEA62A-5AC4-4279-AA48-719BB02F6DE7}" type="pres">
      <dgm:prSet presAssocID="{6A46C3C8-3508-428A-9977-40464FC7AC3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2EF99B9-CCEE-4D5E-A482-77BEC89C6DBF}" type="pres">
      <dgm:prSet presAssocID="{6A46C3C8-3508-428A-9977-40464FC7AC31}" presName="spaceRect" presStyleCnt="0"/>
      <dgm:spPr/>
    </dgm:pt>
    <dgm:pt modelId="{3AA784FF-0F63-47A1-8DAB-75F5C6FA3C22}" type="pres">
      <dgm:prSet presAssocID="{6A46C3C8-3508-428A-9977-40464FC7AC31}" presName="textRect" presStyleLbl="revTx" presStyleIdx="0" presStyleCnt="6">
        <dgm:presLayoutVars>
          <dgm:chMax val="1"/>
          <dgm:chPref val="1"/>
        </dgm:presLayoutVars>
      </dgm:prSet>
      <dgm:spPr/>
    </dgm:pt>
    <dgm:pt modelId="{5E7D6084-AB65-413C-9209-034AC22F0BF1}" type="pres">
      <dgm:prSet presAssocID="{FD7EF607-E3E3-4D1F-9377-335E7616B11D}" presName="sibTrans" presStyleLbl="sibTrans2D1" presStyleIdx="0" presStyleCnt="0"/>
      <dgm:spPr/>
    </dgm:pt>
    <dgm:pt modelId="{A2DB1D2E-B70C-4A0E-B29B-E9B218AE5746}" type="pres">
      <dgm:prSet presAssocID="{F531821A-9D60-432E-840B-1635B2E32B12}" presName="compNode" presStyleCnt="0"/>
      <dgm:spPr/>
    </dgm:pt>
    <dgm:pt modelId="{8887A336-9307-4679-8166-D41317DFC9CE}" type="pres">
      <dgm:prSet presAssocID="{F531821A-9D60-432E-840B-1635B2E32B12}" presName="iconBgRect" presStyleLbl="bgShp" presStyleIdx="1" presStyleCnt="6"/>
      <dgm:spPr/>
    </dgm:pt>
    <dgm:pt modelId="{84BB0D41-B91E-4907-8FFB-D2997F59264F}" type="pres">
      <dgm:prSet presAssocID="{F531821A-9D60-432E-840B-1635B2E32B1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21F8BC7D-260E-4A40-9C15-F1456C65A657}" type="pres">
      <dgm:prSet presAssocID="{F531821A-9D60-432E-840B-1635B2E32B12}" presName="spaceRect" presStyleCnt="0"/>
      <dgm:spPr/>
    </dgm:pt>
    <dgm:pt modelId="{4787416C-1168-4006-AF12-99D030B8356C}" type="pres">
      <dgm:prSet presAssocID="{F531821A-9D60-432E-840B-1635B2E32B12}" presName="textRect" presStyleLbl="revTx" presStyleIdx="1" presStyleCnt="6">
        <dgm:presLayoutVars>
          <dgm:chMax val="1"/>
          <dgm:chPref val="1"/>
        </dgm:presLayoutVars>
      </dgm:prSet>
      <dgm:spPr/>
    </dgm:pt>
    <dgm:pt modelId="{B96E0A25-438F-4047-B549-46EC4CB9A756}" type="pres">
      <dgm:prSet presAssocID="{97988FAB-FEF5-4A2C-8031-7723C3A7B03A}" presName="sibTrans" presStyleLbl="sibTrans2D1" presStyleIdx="0" presStyleCnt="0"/>
      <dgm:spPr/>
    </dgm:pt>
    <dgm:pt modelId="{4FDA4097-55F6-4A0E-A4A4-C50E40B9274B}" type="pres">
      <dgm:prSet presAssocID="{D4786A15-0DE9-4D9A-8BC2-BB8517028FD0}" presName="compNode" presStyleCnt="0"/>
      <dgm:spPr/>
    </dgm:pt>
    <dgm:pt modelId="{901CF29E-331A-42DB-BCE6-A59734EE2142}" type="pres">
      <dgm:prSet presAssocID="{D4786A15-0DE9-4D9A-8BC2-BB8517028FD0}" presName="iconBgRect" presStyleLbl="bgShp" presStyleIdx="2" presStyleCnt="6"/>
      <dgm:spPr/>
    </dgm:pt>
    <dgm:pt modelId="{0DB2D42F-ECDF-48C7-B4EE-9C98B8E81DF3}" type="pres">
      <dgm:prSet presAssocID="{D4786A15-0DE9-4D9A-8BC2-BB8517028FD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FD4D1672-03B6-4FC9-94C0-8DB557944A67}" type="pres">
      <dgm:prSet presAssocID="{D4786A15-0DE9-4D9A-8BC2-BB8517028FD0}" presName="spaceRect" presStyleCnt="0"/>
      <dgm:spPr/>
    </dgm:pt>
    <dgm:pt modelId="{D4F3B7C3-860D-4A1B-A0C4-B9C0DD1AAC7D}" type="pres">
      <dgm:prSet presAssocID="{D4786A15-0DE9-4D9A-8BC2-BB8517028FD0}" presName="textRect" presStyleLbl="revTx" presStyleIdx="2" presStyleCnt="6">
        <dgm:presLayoutVars>
          <dgm:chMax val="1"/>
          <dgm:chPref val="1"/>
        </dgm:presLayoutVars>
      </dgm:prSet>
      <dgm:spPr/>
    </dgm:pt>
    <dgm:pt modelId="{CE933083-B1A1-4212-B34A-604E6B7E94B3}" type="pres">
      <dgm:prSet presAssocID="{4B997C56-E049-47EA-9B34-DA2C0F6F2BFE}" presName="sibTrans" presStyleLbl="sibTrans2D1" presStyleIdx="0" presStyleCnt="0"/>
      <dgm:spPr/>
    </dgm:pt>
    <dgm:pt modelId="{D0F1551A-9374-493D-A092-36EC44BC2B63}" type="pres">
      <dgm:prSet presAssocID="{2D45DAB8-CCE4-4441-A53D-053849E4D6F1}" presName="compNode" presStyleCnt="0"/>
      <dgm:spPr/>
    </dgm:pt>
    <dgm:pt modelId="{DDC736C5-D9CD-42DF-8FE2-7EA7A7901D94}" type="pres">
      <dgm:prSet presAssocID="{2D45DAB8-CCE4-4441-A53D-053849E4D6F1}" presName="iconBgRect" presStyleLbl="bgShp" presStyleIdx="3" presStyleCnt="6"/>
      <dgm:spPr/>
    </dgm:pt>
    <dgm:pt modelId="{2662D892-539E-4158-8981-5F67B0F71517}" type="pres">
      <dgm:prSet presAssocID="{2D45DAB8-CCE4-4441-A53D-053849E4D6F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acher"/>
        </a:ext>
      </dgm:extLst>
    </dgm:pt>
    <dgm:pt modelId="{1DE419BF-CC30-43A8-8A87-CF6FAD7FB2B7}" type="pres">
      <dgm:prSet presAssocID="{2D45DAB8-CCE4-4441-A53D-053849E4D6F1}" presName="spaceRect" presStyleCnt="0"/>
      <dgm:spPr/>
    </dgm:pt>
    <dgm:pt modelId="{CAFC7157-25AB-4C8C-9900-0BF8C704BC4A}" type="pres">
      <dgm:prSet presAssocID="{2D45DAB8-CCE4-4441-A53D-053849E4D6F1}" presName="textRect" presStyleLbl="revTx" presStyleIdx="3" presStyleCnt="6">
        <dgm:presLayoutVars>
          <dgm:chMax val="1"/>
          <dgm:chPref val="1"/>
        </dgm:presLayoutVars>
      </dgm:prSet>
      <dgm:spPr/>
    </dgm:pt>
    <dgm:pt modelId="{C672CFDC-843A-4AA9-9378-4B52BDAF2F25}" type="pres">
      <dgm:prSet presAssocID="{B8AE4FB1-ADBA-4240-8878-AA051EA6B608}" presName="sibTrans" presStyleLbl="sibTrans2D1" presStyleIdx="0" presStyleCnt="0"/>
      <dgm:spPr/>
    </dgm:pt>
    <dgm:pt modelId="{4EF774E6-B71B-4A24-897F-3B711045C20C}" type="pres">
      <dgm:prSet presAssocID="{05DC5563-212E-4647-B881-991D1CCDE9E3}" presName="compNode" presStyleCnt="0"/>
      <dgm:spPr/>
    </dgm:pt>
    <dgm:pt modelId="{F9FFE7F6-1566-4805-9AD2-09D81208E903}" type="pres">
      <dgm:prSet presAssocID="{05DC5563-212E-4647-B881-991D1CCDE9E3}" presName="iconBgRect" presStyleLbl="bgShp" presStyleIdx="4" presStyleCnt="6"/>
      <dgm:spPr/>
    </dgm:pt>
    <dgm:pt modelId="{7B0C8BE1-20F4-4A30-B416-8DE41684B0AC}" type="pres">
      <dgm:prSet presAssocID="{05DC5563-212E-4647-B881-991D1CCDE9E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List"/>
        </a:ext>
      </dgm:extLst>
    </dgm:pt>
    <dgm:pt modelId="{566E1FBC-6250-4288-BE91-7246808D2250}" type="pres">
      <dgm:prSet presAssocID="{05DC5563-212E-4647-B881-991D1CCDE9E3}" presName="spaceRect" presStyleCnt="0"/>
      <dgm:spPr/>
    </dgm:pt>
    <dgm:pt modelId="{5A5FCA79-A7E3-497F-9BD6-33C60A2D21EE}" type="pres">
      <dgm:prSet presAssocID="{05DC5563-212E-4647-B881-991D1CCDE9E3}" presName="textRect" presStyleLbl="revTx" presStyleIdx="4" presStyleCnt="6">
        <dgm:presLayoutVars>
          <dgm:chMax val="1"/>
          <dgm:chPref val="1"/>
        </dgm:presLayoutVars>
      </dgm:prSet>
      <dgm:spPr/>
    </dgm:pt>
    <dgm:pt modelId="{79E773B7-C74F-4D31-B6FC-23AFF1F5F72E}" type="pres">
      <dgm:prSet presAssocID="{6ED4D4DD-DA65-4ED0-BC86-B2CE53971442}" presName="sibTrans" presStyleLbl="sibTrans2D1" presStyleIdx="0" presStyleCnt="0"/>
      <dgm:spPr/>
    </dgm:pt>
    <dgm:pt modelId="{169D8F90-A66F-454A-844F-85E044F3630C}" type="pres">
      <dgm:prSet presAssocID="{220D0E2B-1D61-40AD-9A5E-0DA45EE39457}" presName="compNode" presStyleCnt="0"/>
      <dgm:spPr/>
    </dgm:pt>
    <dgm:pt modelId="{2EB3C6D1-250B-4511-88D8-DA3C8AE66381}" type="pres">
      <dgm:prSet presAssocID="{220D0E2B-1D61-40AD-9A5E-0DA45EE39457}" presName="iconBgRect" presStyleLbl="bgShp" presStyleIdx="5" presStyleCnt="6"/>
      <dgm:spPr/>
    </dgm:pt>
    <dgm:pt modelId="{5702E80D-6720-4EFD-9134-4A75A1570B09}" type="pres">
      <dgm:prSet presAssocID="{220D0E2B-1D61-40AD-9A5E-0DA45EE3945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Lightbulb"/>
        </a:ext>
      </dgm:extLst>
    </dgm:pt>
    <dgm:pt modelId="{7B747F02-3CDE-4577-9ADE-C49D4705CC27}" type="pres">
      <dgm:prSet presAssocID="{220D0E2B-1D61-40AD-9A5E-0DA45EE39457}" presName="spaceRect" presStyleCnt="0"/>
      <dgm:spPr/>
    </dgm:pt>
    <dgm:pt modelId="{3215742B-F260-4C81-9CFF-10FE0764E61D}" type="pres">
      <dgm:prSet presAssocID="{220D0E2B-1D61-40AD-9A5E-0DA45EE39457}" presName="textRect" presStyleLbl="revTx" presStyleIdx="5" presStyleCnt="6">
        <dgm:presLayoutVars>
          <dgm:chMax val="1"/>
          <dgm:chPref val="1"/>
        </dgm:presLayoutVars>
      </dgm:prSet>
      <dgm:spPr/>
    </dgm:pt>
  </dgm:ptLst>
  <dgm:cxnLst>
    <dgm:cxn modelId="{A6F0E80C-850C-4CC6-9C3E-E763E93C3DAF}" srcId="{1AE16D1E-AB05-4190-AEB6-58C46367ABF3}" destId="{05DC5563-212E-4647-B881-991D1CCDE9E3}" srcOrd="4" destOrd="0" parTransId="{120E4318-F313-4716-9EF8-5EA136442E0C}" sibTransId="{6ED4D4DD-DA65-4ED0-BC86-B2CE53971442}"/>
    <dgm:cxn modelId="{16D4AD0F-AC17-4D5F-BDDF-55BDAD66661C}" type="presOf" srcId="{B8AE4FB1-ADBA-4240-8878-AA051EA6B608}" destId="{C672CFDC-843A-4AA9-9378-4B52BDAF2F25}" srcOrd="0" destOrd="0" presId="urn:microsoft.com/office/officeart/2018/2/layout/IconCircleList"/>
    <dgm:cxn modelId="{49DB581D-59BA-4AF7-AFC0-1398176A4B84}" type="presOf" srcId="{05DC5563-212E-4647-B881-991D1CCDE9E3}" destId="{5A5FCA79-A7E3-497F-9BD6-33C60A2D21EE}" srcOrd="0" destOrd="0" presId="urn:microsoft.com/office/officeart/2018/2/layout/IconCircleList"/>
    <dgm:cxn modelId="{9A6B9D30-5B27-4072-96D3-85745BBCE95B}" type="presOf" srcId="{220D0E2B-1D61-40AD-9A5E-0DA45EE39457}" destId="{3215742B-F260-4C81-9CFF-10FE0764E61D}" srcOrd="0" destOrd="0" presId="urn:microsoft.com/office/officeart/2018/2/layout/IconCircleList"/>
    <dgm:cxn modelId="{5B325738-BBA2-4413-97BA-37B0F6791F50}" type="presOf" srcId="{6A46C3C8-3508-428A-9977-40464FC7AC31}" destId="{3AA784FF-0F63-47A1-8DAB-75F5C6FA3C22}" srcOrd="0" destOrd="0" presId="urn:microsoft.com/office/officeart/2018/2/layout/IconCircleList"/>
    <dgm:cxn modelId="{53045B60-8E2D-4A07-84BE-C6DCE0E08FA5}" srcId="{1AE16D1E-AB05-4190-AEB6-58C46367ABF3}" destId="{D4786A15-0DE9-4D9A-8BC2-BB8517028FD0}" srcOrd="2" destOrd="0" parTransId="{E026CAC8-6712-40A6-9BC0-F7986EB05A33}" sibTransId="{4B997C56-E049-47EA-9B34-DA2C0F6F2BFE}"/>
    <dgm:cxn modelId="{4E869C4A-D429-4B28-B184-203A7EB2118A}" type="presOf" srcId="{F531821A-9D60-432E-840B-1635B2E32B12}" destId="{4787416C-1168-4006-AF12-99D030B8356C}" srcOrd="0" destOrd="0" presId="urn:microsoft.com/office/officeart/2018/2/layout/IconCircleList"/>
    <dgm:cxn modelId="{B772E96D-71E3-448F-B100-030593385B17}" type="presOf" srcId="{2D45DAB8-CCE4-4441-A53D-053849E4D6F1}" destId="{CAFC7157-25AB-4C8C-9900-0BF8C704BC4A}" srcOrd="0" destOrd="0" presId="urn:microsoft.com/office/officeart/2018/2/layout/IconCircleList"/>
    <dgm:cxn modelId="{35BA837D-4D4E-492E-AD2F-F37ABF3A3396}" type="presOf" srcId="{4B997C56-E049-47EA-9B34-DA2C0F6F2BFE}" destId="{CE933083-B1A1-4212-B34A-604E6B7E94B3}" srcOrd="0" destOrd="0" presId="urn:microsoft.com/office/officeart/2018/2/layout/IconCircleList"/>
    <dgm:cxn modelId="{30BE2292-A400-4740-8967-11D603718C07}" type="presOf" srcId="{D4786A15-0DE9-4D9A-8BC2-BB8517028FD0}" destId="{D4F3B7C3-860D-4A1B-A0C4-B9C0DD1AAC7D}" srcOrd="0" destOrd="0" presId="urn:microsoft.com/office/officeart/2018/2/layout/IconCircleList"/>
    <dgm:cxn modelId="{93D38092-9403-4B3D-A9A0-F5BB9E2EEB98}" type="presOf" srcId="{97988FAB-FEF5-4A2C-8031-7723C3A7B03A}" destId="{B96E0A25-438F-4047-B549-46EC4CB9A756}" srcOrd="0" destOrd="0" presId="urn:microsoft.com/office/officeart/2018/2/layout/IconCircleList"/>
    <dgm:cxn modelId="{B9E8E993-1B06-4B9B-B452-52D2A75BB52D}" srcId="{1AE16D1E-AB05-4190-AEB6-58C46367ABF3}" destId="{6A46C3C8-3508-428A-9977-40464FC7AC31}" srcOrd="0" destOrd="0" parTransId="{347FAC04-7F7D-465E-A307-F3D3F6AFD3B3}" sibTransId="{FD7EF607-E3E3-4D1F-9377-335E7616B11D}"/>
    <dgm:cxn modelId="{2D7544BC-52C5-4FA8-8763-30327187CAAC}" type="presOf" srcId="{6ED4D4DD-DA65-4ED0-BC86-B2CE53971442}" destId="{79E773B7-C74F-4D31-B6FC-23AFF1F5F72E}" srcOrd="0" destOrd="0" presId="urn:microsoft.com/office/officeart/2018/2/layout/IconCircleList"/>
    <dgm:cxn modelId="{2C5DE1C4-E254-4C7A-A0C6-765D72F25F5D}" srcId="{1AE16D1E-AB05-4190-AEB6-58C46367ABF3}" destId="{F531821A-9D60-432E-840B-1635B2E32B12}" srcOrd="1" destOrd="0" parTransId="{6538308A-F406-46BC-B0E5-C09108B88FCC}" sibTransId="{97988FAB-FEF5-4A2C-8031-7723C3A7B03A}"/>
    <dgm:cxn modelId="{8739B7C9-CAA5-47D5-8425-22EBB1003DA4}" srcId="{1AE16D1E-AB05-4190-AEB6-58C46367ABF3}" destId="{220D0E2B-1D61-40AD-9A5E-0DA45EE39457}" srcOrd="5" destOrd="0" parTransId="{91821D46-1591-4A86-8BEC-27F9A5693217}" sibTransId="{126A1C0A-CD26-4628-A915-ECA85EA105E4}"/>
    <dgm:cxn modelId="{E22879D0-64F1-4366-9198-4D965152B7CE}" type="presOf" srcId="{FD7EF607-E3E3-4D1F-9377-335E7616B11D}" destId="{5E7D6084-AB65-413C-9209-034AC22F0BF1}" srcOrd="0" destOrd="0" presId="urn:microsoft.com/office/officeart/2018/2/layout/IconCircleList"/>
    <dgm:cxn modelId="{51ED3EF6-2078-4E88-881A-48B91DE77A42}" srcId="{1AE16D1E-AB05-4190-AEB6-58C46367ABF3}" destId="{2D45DAB8-CCE4-4441-A53D-053849E4D6F1}" srcOrd="3" destOrd="0" parTransId="{B1C39156-5EF9-460D-A68D-407B179A971F}" sibTransId="{B8AE4FB1-ADBA-4240-8878-AA051EA6B608}"/>
    <dgm:cxn modelId="{2B64A9FF-FFF8-4F43-BDE3-FC61D045D2F4}" type="presOf" srcId="{1AE16D1E-AB05-4190-AEB6-58C46367ABF3}" destId="{EF8173CA-5514-4D60-B4A6-37E30B015ECE}" srcOrd="0" destOrd="0" presId="urn:microsoft.com/office/officeart/2018/2/layout/IconCircleList"/>
    <dgm:cxn modelId="{284342CD-1582-4311-85F7-28E66D74C65A}" type="presParOf" srcId="{EF8173CA-5514-4D60-B4A6-37E30B015ECE}" destId="{C0BA8D48-2F19-45F2-A980-713DBA5167B7}" srcOrd="0" destOrd="0" presId="urn:microsoft.com/office/officeart/2018/2/layout/IconCircleList"/>
    <dgm:cxn modelId="{1B07F44E-903B-44B2-916D-20DED8847704}" type="presParOf" srcId="{C0BA8D48-2F19-45F2-A980-713DBA5167B7}" destId="{CB6A95AE-AC3B-4189-B98B-2D99B0B0AB1E}" srcOrd="0" destOrd="0" presId="urn:microsoft.com/office/officeart/2018/2/layout/IconCircleList"/>
    <dgm:cxn modelId="{2AF15486-F287-4828-8660-94ECD7D886FE}" type="presParOf" srcId="{CB6A95AE-AC3B-4189-B98B-2D99B0B0AB1E}" destId="{41BD8FDC-F5E9-47C4-92BE-3BE443633CB5}" srcOrd="0" destOrd="0" presId="urn:microsoft.com/office/officeart/2018/2/layout/IconCircleList"/>
    <dgm:cxn modelId="{F490C051-1127-47BD-8CEF-C3CC4AB37379}" type="presParOf" srcId="{CB6A95AE-AC3B-4189-B98B-2D99B0B0AB1E}" destId="{77FEA62A-5AC4-4279-AA48-719BB02F6DE7}" srcOrd="1" destOrd="0" presId="urn:microsoft.com/office/officeart/2018/2/layout/IconCircleList"/>
    <dgm:cxn modelId="{4BF82418-F8EC-4CDB-B796-B2AB14CC84A7}" type="presParOf" srcId="{CB6A95AE-AC3B-4189-B98B-2D99B0B0AB1E}" destId="{22EF99B9-CCEE-4D5E-A482-77BEC89C6DBF}" srcOrd="2" destOrd="0" presId="urn:microsoft.com/office/officeart/2018/2/layout/IconCircleList"/>
    <dgm:cxn modelId="{8AFF256F-91FE-4277-B88B-E08030151A56}" type="presParOf" srcId="{CB6A95AE-AC3B-4189-B98B-2D99B0B0AB1E}" destId="{3AA784FF-0F63-47A1-8DAB-75F5C6FA3C22}" srcOrd="3" destOrd="0" presId="urn:microsoft.com/office/officeart/2018/2/layout/IconCircleList"/>
    <dgm:cxn modelId="{72FC6337-ECFA-4BB6-938F-565F737F16AD}" type="presParOf" srcId="{C0BA8D48-2F19-45F2-A980-713DBA5167B7}" destId="{5E7D6084-AB65-413C-9209-034AC22F0BF1}" srcOrd="1" destOrd="0" presId="urn:microsoft.com/office/officeart/2018/2/layout/IconCircleList"/>
    <dgm:cxn modelId="{0F46223E-5F0B-448C-9DB9-41B55DA69E48}" type="presParOf" srcId="{C0BA8D48-2F19-45F2-A980-713DBA5167B7}" destId="{A2DB1D2E-B70C-4A0E-B29B-E9B218AE5746}" srcOrd="2" destOrd="0" presId="urn:microsoft.com/office/officeart/2018/2/layout/IconCircleList"/>
    <dgm:cxn modelId="{6FC64FB7-EBEB-4EC8-ABF8-DBA45A0326BC}" type="presParOf" srcId="{A2DB1D2E-B70C-4A0E-B29B-E9B218AE5746}" destId="{8887A336-9307-4679-8166-D41317DFC9CE}" srcOrd="0" destOrd="0" presId="urn:microsoft.com/office/officeart/2018/2/layout/IconCircleList"/>
    <dgm:cxn modelId="{0B0E5294-FA40-4808-B314-DED77F311146}" type="presParOf" srcId="{A2DB1D2E-B70C-4A0E-B29B-E9B218AE5746}" destId="{84BB0D41-B91E-4907-8FFB-D2997F59264F}" srcOrd="1" destOrd="0" presId="urn:microsoft.com/office/officeart/2018/2/layout/IconCircleList"/>
    <dgm:cxn modelId="{CC160566-DFBD-4FBA-AFD4-18B92A1037BC}" type="presParOf" srcId="{A2DB1D2E-B70C-4A0E-B29B-E9B218AE5746}" destId="{21F8BC7D-260E-4A40-9C15-F1456C65A657}" srcOrd="2" destOrd="0" presId="urn:microsoft.com/office/officeart/2018/2/layout/IconCircleList"/>
    <dgm:cxn modelId="{99F5480C-1D19-4856-A370-E9010227D3C9}" type="presParOf" srcId="{A2DB1D2E-B70C-4A0E-B29B-E9B218AE5746}" destId="{4787416C-1168-4006-AF12-99D030B8356C}" srcOrd="3" destOrd="0" presId="urn:microsoft.com/office/officeart/2018/2/layout/IconCircleList"/>
    <dgm:cxn modelId="{ACE52188-320F-462F-8D9A-323B86688BF4}" type="presParOf" srcId="{C0BA8D48-2F19-45F2-A980-713DBA5167B7}" destId="{B96E0A25-438F-4047-B549-46EC4CB9A756}" srcOrd="3" destOrd="0" presId="urn:microsoft.com/office/officeart/2018/2/layout/IconCircleList"/>
    <dgm:cxn modelId="{6CB547AB-2D26-4034-8DB3-556CE9DD4861}" type="presParOf" srcId="{C0BA8D48-2F19-45F2-A980-713DBA5167B7}" destId="{4FDA4097-55F6-4A0E-A4A4-C50E40B9274B}" srcOrd="4" destOrd="0" presId="urn:microsoft.com/office/officeart/2018/2/layout/IconCircleList"/>
    <dgm:cxn modelId="{02A4BB6C-2CE5-4DE2-9FE1-5654DC89ECC8}" type="presParOf" srcId="{4FDA4097-55F6-4A0E-A4A4-C50E40B9274B}" destId="{901CF29E-331A-42DB-BCE6-A59734EE2142}" srcOrd="0" destOrd="0" presId="urn:microsoft.com/office/officeart/2018/2/layout/IconCircleList"/>
    <dgm:cxn modelId="{08DF42B6-F292-448C-9B26-13E64635960E}" type="presParOf" srcId="{4FDA4097-55F6-4A0E-A4A4-C50E40B9274B}" destId="{0DB2D42F-ECDF-48C7-B4EE-9C98B8E81DF3}" srcOrd="1" destOrd="0" presId="urn:microsoft.com/office/officeart/2018/2/layout/IconCircleList"/>
    <dgm:cxn modelId="{010D8E7C-610E-4EBD-9842-B1B14B599301}" type="presParOf" srcId="{4FDA4097-55F6-4A0E-A4A4-C50E40B9274B}" destId="{FD4D1672-03B6-4FC9-94C0-8DB557944A67}" srcOrd="2" destOrd="0" presId="urn:microsoft.com/office/officeart/2018/2/layout/IconCircleList"/>
    <dgm:cxn modelId="{35217BB2-AAD2-471D-ABC3-2B6FD08E7144}" type="presParOf" srcId="{4FDA4097-55F6-4A0E-A4A4-C50E40B9274B}" destId="{D4F3B7C3-860D-4A1B-A0C4-B9C0DD1AAC7D}" srcOrd="3" destOrd="0" presId="urn:microsoft.com/office/officeart/2018/2/layout/IconCircleList"/>
    <dgm:cxn modelId="{83C29742-1D65-489E-9B7C-CCD57B9A9046}" type="presParOf" srcId="{C0BA8D48-2F19-45F2-A980-713DBA5167B7}" destId="{CE933083-B1A1-4212-B34A-604E6B7E94B3}" srcOrd="5" destOrd="0" presId="urn:microsoft.com/office/officeart/2018/2/layout/IconCircleList"/>
    <dgm:cxn modelId="{67C23E4B-97A4-493D-8BE2-5CCC49B6144C}" type="presParOf" srcId="{C0BA8D48-2F19-45F2-A980-713DBA5167B7}" destId="{D0F1551A-9374-493D-A092-36EC44BC2B63}" srcOrd="6" destOrd="0" presId="urn:microsoft.com/office/officeart/2018/2/layout/IconCircleList"/>
    <dgm:cxn modelId="{0ECF72EC-71FC-4DF9-BBE6-70911D65F06C}" type="presParOf" srcId="{D0F1551A-9374-493D-A092-36EC44BC2B63}" destId="{DDC736C5-D9CD-42DF-8FE2-7EA7A7901D94}" srcOrd="0" destOrd="0" presId="urn:microsoft.com/office/officeart/2018/2/layout/IconCircleList"/>
    <dgm:cxn modelId="{EA32871F-BFC8-4B2C-901D-E28BC0B45116}" type="presParOf" srcId="{D0F1551A-9374-493D-A092-36EC44BC2B63}" destId="{2662D892-539E-4158-8981-5F67B0F71517}" srcOrd="1" destOrd="0" presId="urn:microsoft.com/office/officeart/2018/2/layout/IconCircleList"/>
    <dgm:cxn modelId="{1136C87A-ABA6-4DD0-9C75-6FBE4182A735}" type="presParOf" srcId="{D0F1551A-9374-493D-A092-36EC44BC2B63}" destId="{1DE419BF-CC30-43A8-8A87-CF6FAD7FB2B7}" srcOrd="2" destOrd="0" presId="urn:microsoft.com/office/officeart/2018/2/layout/IconCircleList"/>
    <dgm:cxn modelId="{EA75A867-8D06-4FCD-8176-B706DEB545C4}" type="presParOf" srcId="{D0F1551A-9374-493D-A092-36EC44BC2B63}" destId="{CAFC7157-25AB-4C8C-9900-0BF8C704BC4A}" srcOrd="3" destOrd="0" presId="urn:microsoft.com/office/officeart/2018/2/layout/IconCircleList"/>
    <dgm:cxn modelId="{770F78D7-A8AB-4004-A5BE-F5D3178104BA}" type="presParOf" srcId="{C0BA8D48-2F19-45F2-A980-713DBA5167B7}" destId="{C672CFDC-843A-4AA9-9378-4B52BDAF2F25}" srcOrd="7" destOrd="0" presId="urn:microsoft.com/office/officeart/2018/2/layout/IconCircleList"/>
    <dgm:cxn modelId="{99EABB93-159B-4D61-A12F-3840F20D7009}" type="presParOf" srcId="{C0BA8D48-2F19-45F2-A980-713DBA5167B7}" destId="{4EF774E6-B71B-4A24-897F-3B711045C20C}" srcOrd="8" destOrd="0" presId="urn:microsoft.com/office/officeart/2018/2/layout/IconCircleList"/>
    <dgm:cxn modelId="{329CC7D3-DD22-4A36-8A47-79E31543AB0A}" type="presParOf" srcId="{4EF774E6-B71B-4A24-897F-3B711045C20C}" destId="{F9FFE7F6-1566-4805-9AD2-09D81208E903}" srcOrd="0" destOrd="0" presId="urn:microsoft.com/office/officeart/2018/2/layout/IconCircleList"/>
    <dgm:cxn modelId="{C9C30840-D7C9-4A33-8424-BEAB1E51B493}" type="presParOf" srcId="{4EF774E6-B71B-4A24-897F-3B711045C20C}" destId="{7B0C8BE1-20F4-4A30-B416-8DE41684B0AC}" srcOrd="1" destOrd="0" presId="urn:microsoft.com/office/officeart/2018/2/layout/IconCircleList"/>
    <dgm:cxn modelId="{66EB6ACC-8DD0-4471-9CEF-A852F3783472}" type="presParOf" srcId="{4EF774E6-B71B-4A24-897F-3B711045C20C}" destId="{566E1FBC-6250-4288-BE91-7246808D2250}" srcOrd="2" destOrd="0" presId="urn:microsoft.com/office/officeart/2018/2/layout/IconCircleList"/>
    <dgm:cxn modelId="{CE4A781D-0337-4E47-9BDD-0B070A88195D}" type="presParOf" srcId="{4EF774E6-B71B-4A24-897F-3B711045C20C}" destId="{5A5FCA79-A7E3-497F-9BD6-33C60A2D21EE}" srcOrd="3" destOrd="0" presId="urn:microsoft.com/office/officeart/2018/2/layout/IconCircleList"/>
    <dgm:cxn modelId="{0B29E9B9-589F-47D1-B758-34EFD4EDDB46}" type="presParOf" srcId="{C0BA8D48-2F19-45F2-A980-713DBA5167B7}" destId="{79E773B7-C74F-4D31-B6FC-23AFF1F5F72E}" srcOrd="9" destOrd="0" presId="urn:microsoft.com/office/officeart/2018/2/layout/IconCircleList"/>
    <dgm:cxn modelId="{8EA6ABCE-BEEB-4A53-84A4-D19D3C6B2F2F}" type="presParOf" srcId="{C0BA8D48-2F19-45F2-A980-713DBA5167B7}" destId="{169D8F90-A66F-454A-844F-85E044F3630C}" srcOrd="10" destOrd="0" presId="urn:microsoft.com/office/officeart/2018/2/layout/IconCircleList"/>
    <dgm:cxn modelId="{EB7B94A8-AC3A-4795-BBEC-DA45B0574D32}" type="presParOf" srcId="{169D8F90-A66F-454A-844F-85E044F3630C}" destId="{2EB3C6D1-250B-4511-88D8-DA3C8AE66381}" srcOrd="0" destOrd="0" presId="urn:microsoft.com/office/officeart/2018/2/layout/IconCircleList"/>
    <dgm:cxn modelId="{998822C3-CE16-43E8-8307-0AAC50F9B570}" type="presParOf" srcId="{169D8F90-A66F-454A-844F-85E044F3630C}" destId="{5702E80D-6720-4EFD-9134-4A75A1570B09}" srcOrd="1" destOrd="0" presId="urn:microsoft.com/office/officeart/2018/2/layout/IconCircleList"/>
    <dgm:cxn modelId="{6B6635E0-B533-4203-AEBC-6AF1128B7501}" type="presParOf" srcId="{169D8F90-A66F-454A-844F-85E044F3630C}" destId="{7B747F02-3CDE-4577-9ADE-C49D4705CC27}" srcOrd="2" destOrd="0" presId="urn:microsoft.com/office/officeart/2018/2/layout/IconCircleList"/>
    <dgm:cxn modelId="{81C2D0C9-D49B-4FC2-A77B-D38D1C710799}" type="presParOf" srcId="{169D8F90-A66F-454A-844F-85E044F3630C}" destId="{3215742B-F260-4C81-9CFF-10FE0764E61D}"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09DA65-D37B-4891-AB04-3FBE7D9F1ABB}" type="doc">
      <dgm:prSet loTypeId="urn:microsoft.com/office/officeart/2005/8/layout/hierarchy1" loCatId="hierarchy" qsTypeId="urn:microsoft.com/office/officeart/2005/8/quickstyle/simple1" qsCatId="simple" csTypeId="urn:microsoft.com/office/officeart/2005/8/colors/accent6_1" csCatId="accent6"/>
      <dgm:spPr/>
      <dgm:t>
        <a:bodyPr/>
        <a:lstStyle/>
        <a:p>
          <a:endParaRPr lang="en-US"/>
        </a:p>
      </dgm:t>
    </dgm:pt>
    <dgm:pt modelId="{C246AFF4-D17F-441B-9EE5-A1FE4F2AD971}">
      <dgm:prSet/>
      <dgm:spPr/>
      <dgm:t>
        <a:bodyPr/>
        <a:lstStyle/>
        <a:p>
          <a:r>
            <a:rPr lang="en-GB" b="0" i="0"/>
            <a:t>Learning management systems (LMS) support content delivery and assignment management.</a:t>
          </a:r>
          <a:endParaRPr lang="en-US"/>
        </a:p>
      </dgm:t>
    </dgm:pt>
    <dgm:pt modelId="{8ED0ED6B-D345-4460-9956-33E064A9AAEE}" type="parTrans" cxnId="{E13DE6EF-143A-4048-8AFF-B8DFF9F768D6}">
      <dgm:prSet/>
      <dgm:spPr/>
      <dgm:t>
        <a:bodyPr/>
        <a:lstStyle/>
        <a:p>
          <a:endParaRPr lang="en-US"/>
        </a:p>
      </dgm:t>
    </dgm:pt>
    <dgm:pt modelId="{CCC341C5-172E-44B6-827F-25D08FBC9B69}" type="sibTrans" cxnId="{E13DE6EF-143A-4048-8AFF-B8DFF9F768D6}">
      <dgm:prSet/>
      <dgm:spPr/>
      <dgm:t>
        <a:bodyPr/>
        <a:lstStyle/>
        <a:p>
          <a:endParaRPr lang="en-US"/>
        </a:p>
      </dgm:t>
    </dgm:pt>
    <dgm:pt modelId="{FDAC3BFE-E079-4E61-A13C-3E23AD3B483B}">
      <dgm:prSet/>
      <dgm:spPr/>
      <dgm:t>
        <a:bodyPr/>
        <a:lstStyle/>
        <a:p>
          <a:r>
            <a:rPr lang="en-GB" b="0" i="0"/>
            <a:t>Multimedia creation tools allow educators to create engaging pre-class materials.</a:t>
          </a:r>
          <a:endParaRPr lang="en-US"/>
        </a:p>
      </dgm:t>
    </dgm:pt>
    <dgm:pt modelId="{BEFE42C7-69A3-4AAC-855B-476DF861D700}" type="parTrans" cxnId="{574CC8A4-6D61-40D6-A57B-01D721BBDCF1}">
      <dgm:prSet/>
      <dgm:spPr/>
      <dgm:t>
        <a:bodyPr/>
        <a:lstStyle/>
        <a:p>
          <a:endParaRPr lang="en-US"/>
        </a:p>
      </dgm:t>
    </dgm:pt>
    <dgm:pt modelId="{3224CB82-D6C9-4C1A-881C-A8833F70B740}" type="sibTrans" cxnId="{574CC8A4-6D61-40D6-A57B-01D721BBDCF1}">
      <dgm:prSet/>
      <dgm:spPr/>
      <dgm:t>
        <a:bodyPr/>
        <a:lstStyle/>
        <a:p>
          <a:endParaRPr lang="en-US"/>
        </a:p>
      </dgm:t>
    </dgm:pt>
    <dgm:pt modelId="{86462090-AD05-4C18-80D4-D0687D9C27EE}">
      <dgm:prSet/>
      <dgm:spPr/>
      <dgm:t>
        <a:bodyPr/>
        <a:lstStyle/>
        <a:p>
          <a:r>
            <a:rPr lang="en-GB" b="0" i="0" dirty="0"/>
            <a:t>Video hosting platforms provide students with easy access to instructional content.</a:t>
          </a:r>
          <a:endParaRPr lang="en-US" dirty="0"/>
        </a:p>
      </dgm:t>
    </dgm:pt>
    <dgm:pt modelId="{797C05A7-2BC2-417F-9285-07B1CA8C96C3}" type="parTrans" cxnId="{0A7041C2-33E3-41BD-8048-A04CCDE2C2F0}">
      <dgm:prSet/>
      <dgm:spPr/>
      <dgm:t>
        <a:bodyPr/>
        <a:lstStyle/>
        <a:p>
          <a:endParaRPr lang="en-US"/>
        </a:p>
      </dgm:t>
    </dgm:pt>
    <dgm:pt modelId="{1DD0DCAF-37AD-44EA-A1D6-18CB6588D528}" type="sibTrans" cxnId="{0A7041C2-33E3-41BD-8048-A04CCDE2C2F0}">
      <dgm:prSet/>
      <dgm:spPr/>
      <dgm:t>
        <a:bodyPr/>
        <a:lstStyle/>
        <a:p>
          <a:endParaRPr lang="en-US"/>
        </a:p>
      </dgm:t>
    </dgm:pt>
    <dgm:pt modelId="{41747244-CF81-42AD-8FCB-35B0A212A83B}" type="pres">
      <dgm:prSet presAssocID="{A209DA65-D37B-4891-AB04-3FBE7D9F1ABB}" presName="hierChild1" presStyleCnt="0">
        <dgm:presLayoutVars>
          <dgm:chPref val="1"/>
          <dgm:dir/>
          <dgm:animOne val="branch"/>
          <dgm:animLvl val="lvl"/>
          <dgm:resizeHandles/>
        </dgm:presLayoutVars>
      </dgm:prSet>
      <dgm:spPr/>
    </dgm:pt>
    <dgm:pt modelId="{A8CD44DF-2FD1-4EB5-A63E-07910B09EC81}" type="pres">
      <dgm:prSet presAssocID="{C246AFF4-D17F-441B-9EE5-A1FE4F2AD971}" presName="hierRoot1" presStyleCnt="0"/>
      <dgm:spPr/>
    </dgm:pt>
    <dgm:pt modelId="{94A40974-D870-4832-806E-83C50D9E51FF}" type="pres">
      <dgm:prSet presAssocID="{C246AFF4-D17F-441B-9EE5-A1FE4F2AD971}" presName="composite" presStyleCnt="0"/>
      <dgm:spPr/>
    </dgm:pt>
    <dgm:pt modelId="{938DBAA1-53F5-40AF-B133-3A2FBC8C4103}" type="pres">
      <dgm:prSet presAssocID="{C246AFF4-D17F-441B-9EE5-A1FE4F2AD971}" presName="background" presStyleLbl="node0" presStyleIdx="0" presStyleCnt="3"/>
      <dgm:spPr/>
    </dgm:pt>
    <dgm:pt modelId="{58717A93-92B2-4AD7-895E-4F7975A379BC}" type="pres">
      <dgm:prSet presAssocID="{C246AFF4-D17F-441B-9EE5-A1FE4F2AD971}" presName="text" presStyleLbl="fgAcc0" presStyleIdx="0" presStyleCnt="3">
        <dgm:presLayoutVars>
          <dgm:chPref val="3"/>
        </dgm:presLayoutVars>
      </dgm:prSet>
      <dgm:spPr/>
    </dgm:pt>
    <dgm:pt modelId="{655FB6AC-468B-4B96-9EF3-FF0F17A05ACE}" type="pres">
      <dgm:prSet presAssocID="{C246AFF4-D17F-441B-9EE5-A1FE4F2AD971}" presName="hierChild2" presStyleCnt="0"/>
      <dgm:spPr/>
    </dgm:pt>
    <dgm:pt modelId="{98E96377-B170-410F-8773-638F861D1B3C}" type="pres">
      <dgm:prSet presAssocID="{FDAC3BFE-E079-4E61-A13C-3E23AD3B483B}" presName="hierRoot1" presStyleCnt="0"/>
      <dgm:spPr/>
    </dgm:pt>
    <dgm:pt modelId="{F9C1A485-9987-47F0-BCF7-92A3EF37F49E}" type="pres">
      <dgm:prSet presAssocID="{FDAC3BFE-E079-4E61-A13C-3E23AD3B483B}" presName="composite" presStyleCnt="0"/>
      <dgm:spPr/>
    </dgm:pt>
    <dgm:pt modelId="{6CEBB99A-7189-45FE-96D7-F32877824987}" type="pres">
      <dgm:prSet presAssocID="{FDAC3BFE-E079-4E61-A13C-3E23AD3B483B}" presName="background" presStyleLbl="node0" presStyleIdx="1" presStyleCnt="3"/>
      <dgm:spPr/>
    </dgm:pt>
    <dgm:pt modelId="{B17F5FAF-C05A-4C99-B80D-E2C36969385A}" type="pres">
      <dgm:prSet presAssocID="{FDAC3BFE-E079-4E61-A13C-3E23AD3B483B}" presName="text" presStyleLbl="fgAcc0" presStyleIdx="1" presStyleCnt="3">
        <dgm:presLayoutVars>
          <dgm:chPref val="3"/>
        </dgm:presLayoutVars>
      </dgm:prSet>
      <dgm:spPr/>
    </dgm:pt>
    <dgm:pt modelId="{35F894A1-55E1-4FCD-8565-A8CCD2F8A408}" type="pres">
      <dgm:prSet presAssocID="{FDAC3BFE-E079-4E61-A13C-3E23AD3B483B}" presName="hierChild2" presStyleCnt="0"/>
      <dgm:spPr/>
    </dgm:pt>
    <dgm:pt modelId="{81BB6FB1-A428-49AF-B305-B261782663A8}" type="pres">
      <dgm:prSet presAssocID="{86462090-AD05-4C18-80D4-D0687D9C27EE}" presName="hierRoot1" presStyleCnt="0"/>
      <dgm:spPr/>
    </dgm:pt>
    <dgm:pt modelId="{27057895-51CF-4029-A655-C2C0A497DD25}" type="pres">
      <dgm:prSet presAssocID="{86462090-AD05-4C18-80D4-D0687D9C27EE}" presName="composite" presStyleCnt="0"/>
      <dgm:spPr/>
    </dgm:pt>
    <dgm:pt modelId="{2507CAA3-7111-4360-AA4E-A63CB8943273}" type="pres">
      <dgm:prSet presAssocID="{86462090-AD05-4C18-80D4-D0687D9C27EE}" presName="background" presStyleLbl="node0" presStyleIdx="2" presStyleCnt="3"/>
      <dgm:spPr/>
    </dgm:pt>
    <dgm:pt modelId="{E95A7003-4E63-4E3C-9B06-8E3B15D1BA5F}" type="pres">
      <dgm:prSet presAssocID="{86462090-AD05-4C18-80D4-D0687D9C27EE}" presName="text" presStyleLbl="fgAcc0" presStyleIdx="2" presStyleCnt="3">
        <dgm:presLayoutVars>
          <dgm:chPref val="3"/>
        </dgm:presLayoutVars>
      </dgm:prSet>
      <dgm:spPr/>
    </dgm:pt>
    <dgm:pt modelId="{3BC0EC4F-C764-41A6-89EF-FCAA07183B4A}" type="pres">
      <dgm:prSet presAssocID="{86462090-AD05-4C18-80D4-D0687D9C27EE}" presName="hierChild2" presStyleCnt="0"/>
      <dgm:spPr/>
    </dgm:pt>
  </dgm:ptLst>
  <dgm:cxnLst>
    <dgm:cxn modelId="{B44E8746-D9BC-4E0F-B9E8-63E8F231ADED}" type="presOf" srcId="{C246AFF4-D17F-441B-9EE5-A1FE4F2AD971}" destId="{58717A93-92B2-4AD7-895E-4F7975A379BC}" srcOrd="0" destOrd="0" presId="urn:microsoft.com/office/officeart/2005/8/layout/hierarchy1"/>
    <dgm:cxn modelId="{225A404A-464C-47DE-84E9-3E59DC1FFD95}" type="presOf" srcId="{86462090-AD05-4C18-80D4-D0687D9C27EE}" destId="{E95A7003-4E63-4E3C-9B06-8E3B15D1BA5F}" srcOrd="0" destOrd="0" presId="urn:microsoft.com/office/officeart/2005/8/layout/hierarchy1"/>
    <dgm:cxn modelId="{83373E54-9AD9-420D-8971-A86CD7D21C26}" type="presOf" srcId="{FDAC3BFE-E079-4E61-A13C-3E23AD3B483B}" destId="{B17F5FAF-C05A-4C99-B80D-E2C36969385A}" srcOrd="0" destOrd="0" presId="urn:microsoft.com/office/officeart/2005/8/layout/hierarchy1"/>
    <dgm:cxn modelId="{574CC8A4-6D61-40D6-A57B-01D721BBDCF1}" srcId="{A209DA65-D37B-4891-AB04-3FBE7D9F1ABB}" destId="{FDAC3BFE-E079-4E61-A13C-3E23AD3B483B}" srcOrd="1" destOrd="0" parTransId="{BEFE42C7-69A3-4AAC-855B-476DF861D700}" sibTransId="{3224CB82-D6C9-4C1A-881C-A8833F70B740}"/>
    <dgm:cxn modelId="{0A7041C2-33E3-41BD-8048-A04CCDE2C2F0}" srcId="{A209DA65-D37B-4891-AB04-3FBE7D9F1ABB}" destId="{86462090-AD05-4C18-80D4-D0687D9C27EE}" srcOrd="2" destOrd="0" parTransId="{797C05A7-2BC2-417F-9285-07B1CA8C96C3}" sibTransId="{1DD0DCAF-37AD-44EA-A1D6-18CB6588D528}"/>
    <dgm:cxn modelId="{E13DE6EF-143A-4048-8AFF-B8DFF9F768D6}" srcId="{A209DA65-D37B-4891-AB04-3FBE7D9F1ABB}" destId="{C246AFF4-D17F-441B-9EE5-A1FE4F2AD971}" srcOrd="0" destOrd="0" parTransId="{8ED0ED6B-D345-4460-9956-33E064A9AAEE}" sibTransId="{CCC341C5-172E-44B6-827F-25D08FBC9B69}"/>
    <dgm:cxn modelId="{EC7BD5FB-8250-428F-9D05-99B0392F3BF4}" type="presOf" srcId="{A209DA65-D37B-4891-AB04-3FBE7D9F1ABB}" destId="{41747244-CF81-42AD-8FCB-35B0A212A83B}" srcOrd="0" destOrd="0" presId="urn:microsoft.com/office/officeart/2005/8/layout/hierarchy1"/>
    <dgm:cxn modelId="{40C89206-8B86-4627-96A7-04B0A4E2BA32}" type="presParOf" srcId="{41747244-CF81-42AD-8FCB-35B0A212A83B}" destId="{A8CD44DF-2FD1-4EB5-A63E-07910B09EC81}" srcOrd="0" destOrd="0" presId="urn:microsoft.com/office/officeart/2005/8/layout/hierarchy1"/>
    <dgm:cxn modelId="{B12CDF4D-B2F5-4610-A753-A6D8E53D2E49}" type="presParOf" srcId="{A8CD44DF-2FD1-4EB5-A63E-07910B09EC81}" destId="{94A40974-D870-4832-806E-83C50D9E51FF}" srcOrd="0" destOrd="0" presId="urn:microsoft.com/office/officeart/2005/8/layout/hierarchy1"/>
    <dgm:cxn modelId="{94AEC8E7-12C7-4E0D-8DF5-5ACD224524BE}" type="presParOf" srcId="{94A40974-D870-4832-806E-83C50D9E51FF}" destId="{938DBAA1-53F5-40AF-B133-3A2FBC8C4103}" srcOrd="0" destOrd="0" presId="urn:microsoft.com/office/officeart/2005/8/layout/hierarchy1"/>
    <dgm:cxn modelId="{50BC115F-0F37-4965-8744-F9AED885773E}" type="presParOf" srcId="{94A40974-D870-4832-806E-83C50D9E51FF}" destId="{58717A93-92B2-4AD7-895E-4F7975A379BC}" srcOrd="1" destOrd="0" presId="urn:microsoft.com/office/officeart/2005/8/layout/hierarchy1"/>
    <dgm:cxn modelId="{4C2875F3-7079-4678-A026-9DE60E589B74}" type="presParOf" srcId="{A8CD44DF-2FD1-4EB5-A63E-07910B09EC81}" destId="{655FB6AC-468B-4B96-9EF3-FF0F17A05ACE}" srcOrd="1" destOrd="0" presId="urn:microsoft.com/office/officeart/2005/8/layout/hierarchy1"/>
    <dgm:cxn modelId="{EE5150FB-A1AC-4F4E-A518-A9EF735F4F3A}" type="presParOf" srcId="{41747244-CF81-42AD-8FCB-35B0A212A83B}" destId="{98E96377-B170-410F-8773-638F861D1B3C}" srcOrd="1" destOrd="0" presId="urn:microsoft.com/office/officeart/2005/8/layout/hierarchy1"/>
    <dgm:cxn modelId="{A3ADF277-66F1-4971-B940-CE0680A48518}" type="presParOf" srcId="{98E96377-B170-410F-8773-638F861D1B3C}" destId="{F9C1A485-9987-47F0-BCF7-92A3EF37F49E}" srcOrd="0" destOrd="0" presId="urn:microsoft.com/office/officeart/2005/8/layout/hierarchy1"/>
    <dgm:cxn modelId="{64E9A6D0-9B6F-4BBF-A0E8-441115D29B65}" type="presParOf" srcId="{F9C1A485-9987-47F0-BCF7-92A3EF37F49E}" destId="{6CEBB99A-7189-45FE-96D7-F32877824987}" srcOrd="0" destOrd="0" presId="urn:microsoft.com/office/officeart/2005/8/layout/hierarchy1"/>
    <dgm:cxn modelId="{FC7A1771-FD75-4348-B7D7-BF69F94C1F5B}" type="presParOf" srcId="{F9C1A485-9987-47F0-BCF7-92A3EF37F49E}" destId="{B17F5FAF-C05A-4C99-B80D-E2C36969385A}" srcOrd="1" destOrd="0" presId="urn:microsoft.com/office/officeart/2005/8/layout/hierarchy1"/>
    <dgm:cxn modelId="{2D7EE1A4-7DAC-43E2-AC22-FB37658FB7CF}" type="presParOf" srcId="{98E96377-B170-410F-8773-638F861D1B3C}" destId="{35F894A1-55E1-4FCD-8565-A8CCD2F8A408}" srcOrd="1" destOrd="0" presId="urn:microsoft.com/office/officeart/2005/8/layout/hierarchy1"/>
    <dgm:cxn modelId="{34A05831-4D7E-4CA8-853F-D250F1342CD1}" type="presParOf" srcId="{41747244-CF81-42AD-8FCB-35B0A212A83B}" destId="{81BB6FB1-A428-49AF-B305-B261782663A8}" srcOrd="2" destOrd="0" presId="urn:microsoft.com/office/officeart/2005/8/layout/hierarchy1"/>
    <dgm:cxn modelId="{97D1340C-F3BC-4EF0-B10B-2215670A3A01}" type="presParOf" srcId="{81BB6FB1-A428-49AF-B305-B261782663A8}" destId="{27057895-51CF-4029-A655-C2C0A497DD25}" srcOrd="0" destOrd="0" presId="urn:microsoft.com/office/officeart/2005/8/layout/hierarchy1"/>
    <dgm:cxn modelId="{FDA34126-05DD-4C9F-9CAD-C8C11277A5CC}" type="presParOf" srcId="{27057895-51CF-4029-A655-C2C0A497DD25}" destId="{2507CAA3-7111-4360-AA4E-A63CB8943273}" srcOrd="0" destOrd="0" presId="urn:microsoft.com/office/officeart/2005/8/layout/hierarchy1"/>
    <dgm:cxn modelId="{5A62072C-1677-45BC-95A8-46304EE69569}" type="presParOf" srcId="{27057895-51CF-4029-A655-C2C0A497DD25}" destId="{E95A7003-4E63-4E3C-9B06-8E3B15D1BA5F}" srcOrd="1" destOrd="0" presId="urn:microsoft.com/office/officeart/2005/8/layout/hierarchy1"/>
    <dgm:cxn modelId="{F07B06ED-3DC1-4CD3-A7BD-4EE894F461E9}" type="presParOf" srcId="{81BB6FB1-A428-49AF-B305-B261782663A8}" destId="{3BC0EC4F-C764-41A6-89EF-FCAA07183B4A}"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C2AA19-7F6A-4A4E-9125-913475F347E7}"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3B34C196-405C-4BA9-9B85-700F4D445FD5}">
      <dgm:prSet custT="1"/>
      <dgm:spPr/>
      <dgm:t>
        <a:bodyPr/>
        <a:lstStyle/>
        <a:p>
          <a:pPr>
            <a:lnSpc>
              <a:spcPct val="100000"/>
            </a:lnSpc>
          </a:pPr>
          <a:r>
            <a:rPr lang="en-GB" sz="2400" b="0" i="0"/>
            <a:t>Provide access to learning management systems, multimedia creation tools, and video hosting platforms.</a:t>
          </a:r>
          <a:endParaRPr lang="en-US" sz="2400"/>
        </a:p>
      </dgm:t>
    </dgm:pt>
    <dgm:pt modelId="{386B17B7-0B00-4516-B5EC-AB57AF28FB0E}" type="parTrans" cxnId="{77605F45-6435-468C-BF73-68D0AD97DFC9}">
      <dgm:prSet/>
      <dgm:spPr/>
      <dgm:t>
        <a:bodyPr/>
        <a:lstStyle/>
        <a:p>
          <a:endParaRPr lang="en-US" sz="2400"/>
        </a:p>
      </dgm:t>
    </dgm:pt>
    <dgm:pt modelId="{F0AC3270-BCA6-4560-954A-F93D2A6FCE7D}" type="sibTrans" cxnId="{77605F45-6435-468C-BF73-68D0AD97DFC9}">
      <dgm:prSet/>
      <dgm:spPr/>
      <dgm:t>
        <a:bodyPr/>
        <a:lstStyle/>
        <a:p>
          <a:endParaRPr lang="en-US" sz="2400"/>
        </a:p>
      </dgm:t>
    </dgm:pt>
    <dgm:pt modelId="{ED7ECB37-A4D7-47C3-81F7-845C96AEA8D1}">
      <dgm:prSet custT="1"/>
      <dgm:spPr/>
      <dgm:t>
        <a:bodyPr/>
        <a:lstStyle/>
        <a:p>
          <a:pPr>
            <a:lnSpc>
              <a:spcPct val="100000"/>
            </a:lnSpc>
          </a:pPr>
          <a:r>
            <a:rPr lang="en-GB" sz="2400" b="0" i="0"/>
            <a:t>Support delivery and management of flipped classroom content.</a:t>
          </a:r>
          <a:endParaRPr lang="en-US" sz="2400"/>
        </a:p>
      </dgm:t>
    </dgm:pt>
    <dgm:pt modelId="{F10737B1-01F7-4DC2-920C-BAB394C956A3}" type="parTrans" cxnId="{10E70D97-0ADD-4461-A027-34A71DD04379}">
      <dgm:prSet/>
      <dgm:spPr/>
      <dgm:t>
        <a:bodyPr/>
        <a:lstStyle/>
        <a:p>
          <a:endParaRPr lang="en-US" sz="2400"/>
        </a:p>
      </dgm:t>
    </dgm:pt>
    <dgm:pt modelId="{40C6801F-B2F8-4585-AB53-D20612F3021E}" type="sibTrans" cxnId="{10E70D97-0ADD-4461-A027-34A71DD04379}">
      <dgm:prSet/>
      <dgm:spPr/>
      <dgm:t>
        <a:bodyPr/>
        <a:lstStyle/>
        <a:p>
          <a:endParaRPr lang="en-US" sz="2400"/>
        </a:p>
      </dgm:t>
    </dgm:pt>
    <dgm:pt modelId="{021FC4C1-62BF-4190-8BEE-BB0A1DBAE608}">
      <dgm:prSet custT="1"/>
      <dgm:spPr/>
      <dgm:t>
        <a:bodyPr/>
        <a:lstStyle/>
        <a:p>
          <a:pPr>
            <a:lnSpc>
              <a:spcPct val="100000"/>
            </a:lnSpc>
          </a:pPr>
          <a:r>
            <a:rPr lang="en-GB" sz="2400" b="0" i="0"/>
            <a:t>Enhance student engagement and participation through digital resources.</a:t>
          </a:r>
          <a:endParaRPr lang="en-US" sz="2400"/>
        </a:p>
      </dgm:t>
    </dgm:pt>
    <dgm:pt modelId="{DE021738-E1E1-4E9F-8F89-B03C55333FA7}" type="parTrans" cxnId="{05BE9B3B-17CC-4AC7-9C34-01D7D30D0FAD}">
      <dgm:prSet/>
      <dgm:spPr/>
      <dgm:t>
        <a:bodyPr/>
        <a:lstStyle/>
        <a:p>
          <a:endParaRPr lang="en-US" sz="2400"/>
        </a:p>
      </dgm:t>
    </dgm:pt>
    <dgm:pt modelId="{C97F3735-A4CE-47F1-B435-2E3958127B1B}" type="sibTrans" cxnId="{05BE9B3B-17CC-4AC7-9C34-01D7D30D0FAD}">
      <dgm:prSet/>
      <dgm:spPr/>
      <dgm:t>
        <a:bodyPr/>
        <a:lstStyle/>
        <a:p>
          <a:endParaRPr lang="en-US" sz="2400"/>
        </a:p>
      </dgm:t>
    </dgm:pt>
    <dgm:pt modelId="{ACC167BE-05D9-4907-8B91-15209EE24265}">
      <dgm:prSet custT="1"/>
      <dgm:spPr/>
      <dgm:t>
        <a:bodyPr/>
        <a:lstStyle/>
        <a:p>
          <a:pPr>
            <a:lnSpc>
              <a:spcPct val="100000"/>
            </a:lnSpc>
          </a:pPr>
          <a:r>
            <a:rPr lang="en-GB" sz="2400" b="0" i="0"/>
            <a:t>Facilitate collaboration and communication among educators, students, and administrators.</a:t>
          </a:r>
          <a:endParaRPr lang="en-US" sz="2400"/>
        </a:p>
      </dgm:t>
    </dgm:pt>
    <dgm:pt modelId="{97E30CD3-4FC5-4045-9A02-CBBB3455CC0C}" type="parTrans" cxnId="{B5979823-4A4C-4375-818D-137B0A79C6E2}">
      <dgm:prSet/>
      <dgm:spPr/>
      <dgm:t>
        <a:bodyPr/>
        <a:lstStyle/>
        <a:p>
          <a:endParaRPr lang="en-US" sz="2400"/>
        </a:p>
      </dgm:t>
    </dgm:pt>
    <dgm:pt modelId="{C548EE8C-30CF-41F0-98E4-8418DD66714E}" type="sibTrans" cxnId="{B5979823-4A4C-4375-818D-137B0A79C6E2}">
      <dgm:prSet/>
      <dgm:spPr/>
      <dgm:t>
        <a:bodyPr/>
        <a:lstStyle/>
        <a:p>
          <a:endParaRPr lang="en-US" sz="2400"/>
        </a:p>
      </dgm:t>
    </dgm:pt>
    <dgm:pt modelId="{DF8A24CE-A15A-4CCF-A8C9-7ECF7CF4D10F}">
      <dgm:prSet custT="1"/>
      <dgm:spPr/>
      <dgm:t>
        <a:bodyPr/>
        <a:lstStyle/>
        <a:p>
          <a:pPr>
            <a:lnSpc>
              <a:spcPct val="100000"/>
            </a:lnSpc>
          </a:pPr>
          <a:r>
            <a:rPr lang="en-GB" sz="2400" b="0" i="0"/>
            <a:t>Equip educators with tools and resources to effectively implement flipped classroom practices.</a:t>
          </a:r>
          <a:endParaRPr lang="en-US" sz="2400"/>
        </a:p>
      </dgm:t>
    </dgm:pt>
    <dgm:pt modelId="{5C818146-C4D4-4023-A36A-C2427E279A1C}" type="parTrans" cxnId="{1BCCBB1D-25FD-4D02-9A9F-879537434C64}">
      <dgm:prSet/>
      <dgm:spPr/>
      <dgm:t>
        <a:bodyPr/>
        <a:lstStyle/>
        <a:p>
          <a:endParaRPr lang="en-US" sz="2400"/>
        </a:p>
      </dgm:t>
    </dgm:pt>
    <dgm:pt modelId="{4CA53B0D-D61D-4BF6-B200-937BA333F6F8}" type="sibTrans" cxnId="{1BCCBB1D-25FD-4D02-9A9F-879537434C64}">
      <dgm:prSet/>
      <dgm:spPr/>
      <dgm:t>
        <a:bodyPr/>
        <a:lstStyle/>
        <a:p>
          <a:endParaRPr lang="en-US" sz="2400"/>
        </a:p>
      </dgm:t>
    </dgm:pt>
    <dgm:pt modelId="{B4107E57-A628-4483-8E42-25BAB2FC1A46}">
      <dgm:prSet custT="1"/>
      <dgm:spPr/>
      <dgm:t>
        <a:bodyPr/>
        <a:lstStyle/>
        <a:p>
          <a:pPr>
            <a:lnSpc>
              <a:spcPct val="100000"/>
            </a:lnSpc>
          </a:pPr>
          <a:r>
            <a:rPr lang="en-GB" sz="2400" b="0" i="0"/>
            <a:t>Support student success through strategic investment in technology.</a:t>
          </a:r>
          <a:endParaRPr lang="en-US" sz="2400"/>
        </a:p>
      </dgm:t>
    </dgm:pt>
    <dgm:pt modelId="{C476C02C-FB39-47AE-A741-6DCCD4E33777}" type="parTrans" cxnId="{CDBEF2B6-854E-487A-8C19-9913E71CD37F}">
      <dgm:prSet/>
      <dgm:spPr/>
      <dgm:t>
        <a:bodyPr/>
        <a:lstStyle/>
        <a:p>
          <a:endParaRPr lang="en-US" sz="2400"/>
        </a:p>
      </dgm:t>
    </dgm:pt>
    <dgm:pt modelId="{2E4EE24C-D3C6-47BF-B99B-E4CB7BFE63F2}" type="sibTrans" cxnId="{CDBEF2B6-854E-487A-8C19-9913E71CD37F}">
      <dgm:prSet/>
      <dgm:spPr/>
      <dgm:t>
        <a:bodyPr/>
        <a:lstStyle/>
        <a:p>
          <a:endParaRPr lang="en-US" sz="2400"/>
        </a:p>
      </dgm:t>
    </dgm:pt>
    <dgm:pt modelId="{614BA160-E5D8-4385-B405-149EFCAF95DE}" type="pres">
      <dgm:prSet presAssocID="{ABC2AA19-7F6A-4A4E-9125-913475F347E7}" presName="root" presStyleCnt="0">
        <dgm:presLayoutVars>
          <dgm:dir/>
          <dgm:resizeHandles val="exact"/>
        </dgm:presLayoutVars>
      </dgm:prSet>
      <dgm:spPr/>
    </dgm:pt>
    <dgm:pt modelId="{FCFAF6EF-088D-4109-8D33-A4A418ACD2D6}" type="pres">
      <dgm:prSet presAssocID="{3B34C196-405C-4BA9-9B85-700F4D445FD5}" presName="compNode" presStyleCnt="0"/>
      <dgm:spPr/>
    </dgm:pt>
    <dgm:pt modelId="{A017EC81-652F-41E4-9749-08EBD7A65AED}" type="pres">
      <dgm:prSet presAssocID="{3B34C196-405C-4BA9-9B85-700F4D445FD5}" presName="bgRect" presStyleLbl="bgShp" presStyleIdx="0" presStyleCnt="6"/>
      <dgm:spPr/>
    </dgm:pt>
    <dgm:pt modelId="{2D9470D4-1F68-45AA-8CAC-16FE0F2AF5FA}" type="pres">
      <dgm:prSet presAssocID="{3B34C196-405C-4BA9-9B85-700F4D445FD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40F33580-84FE-4BCA-892C-793D19BA9D07}" type="pres">
      <dgm:prSet presAssocID="{3B34C196-405C-4BA9-9B85-700F4D445FD5}" presName="spaceRect" presStyleCnt="0"/>
      <dgm:spPr/>
    </dgm:pt>
    <dgm:pt modelId="{57586F6B-A8AB-4B20-817D-6257420029A0}" type="pres">
      <dgm:prSet presAssocID="{3B34C196-405C-4BA9-9B85-700F4D445FD5}" presName="parTx" presStyleLbl="revTx" presStyleIdx="0" presStyleCnt="6">
        <dgm:presLayoutVars>
          <dgm:chMax val="0"/>
          <dgm:chPref val="0"/>
        </dgm:presLayoutVars>
      </dgm:prSet>
      <dgm:spPr/>
    </dgm:pt>
    <dgm:pt modelId="{E9E23F80-9837-4704-A7DF-49EA74A1E0F4}" type="pres">
      <dgm:prSet presAssocID="{F0AC3270-BCA6-4560-954A-F93D2A6FCE7D}" presName="sibTrans" presStyleCnt="0"/>
      <dgm:spPr/>
    </dgm:pt>
    <dgm:pt modelId="{710CF876-D0B8-4B96-AE33-6388770C9105}" type="pres">
      <dgm:prSet presAssocID="{ED7ECB37-A4D7-47C3-81F7-845C96AEA8D1}" presName="compNode" presStyleCnt="0"/>
      <dgm:spPr/>
    </dgm:pt>
    <dgm:pt modelId="{B7D94CCA-4877-4A25-837A-066B02ACAB72}" type="pres">
      <dgm:prSet presAssocID="{ED7ECB37-A4D7-47C3-81F7-845C96AEA8D1}" presName="bgRect" presStyleLbl="bgShp" presStyleIdx="1" presStyleCnt="6"/>
      <dgm:spPr/>
    </dgm:pt>
    <dgm:pt modelId="{D45414B9-69E1-4118-8CB1-F05A1FA0E501}" type="pres">
      <dgm:prSet presAssocID="{ED7ECB37-A4D7-47C3-81F7-845C96AEA8D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787214F6-A1C4-40D8-B581-EBC1FEBC3C70}" type="pres">
      <dgm:prSet presAssocID="{ED7ECB37-A4D7-47C3-81F7-845C96AEA8D1}" presName="spaceRect" presStyleCnt="0"/>
      <dgm:spPr/>
    </dgm:pt>
    <dgm:pt modelId="{9EE08714-A123-47FA-81FB-D595CE17F1CC}" type="pres">
      <dgm:prSet presAssocID="{ED7ECB37-A4D7-47C3-81F7-845C96AEA8D1}" presName="parTx" presStyleLbl="revTx" presStyleIdx="1" presStyleCnt="6">
        <dgm:presLayoutVars>
          <dgm:chMax val="0"/>
          <dgm:chPref val="0"/>
        </dgm:presLayoutVars>
      </dgm:prSet>
      <dgm:spPr/>
    </dgm:pt>
    <dgm:pt modelId="{C5ED2B5A-D90F-4C58-8CF2-521AABAD2DA1}" type="pres">
      <dgm:prSet presAssocID="{40C6801F-B2F8-4585-AB53-D20612F3021E}" presName="sibTrans" presStyleCnt="0"/>
      <dgm:spPr/>
    </dgm:pt>
    <dgm:pt modelId="{F2349E3F-EF9F-4B9F-9DA1-69F2393853D7}" type="pres">
      <dgm:prSet presAssocID="{021FC4C1-62BF-4190-8BEE-BB0A1DBAE608}" presName="compNode" presStyleCnt="0"/>
      <dgm:spPr/>
    </dgm:pt>
    <dgm:pt modelId="{9E5EEA13-C59F-4372-98A8-B033F0134688}" type="pres">
      <dgm:prSet presAssocID="{021FC4C1-62BF-4190-8BEE-BB0A1DBAE608}" presName="bgRect" presStyleLbl="bgShp" presStyleIdx="2" presStyleCnt="6"/>
      <dgm:spPr/>
    </dgm:pt>
    <dgm:pt modelId="{6E9DA40C-144B-487F-AAC2-25486CDBC99C}" type="pres">
      <dgm:prSet presAssocID="{021FC4C1-62BF-4190-8BEE-BB0A1DBAE60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81AEDF6B-AF17-45C1-837E-65F67BA3692F}" type="pres">
      <dgm:prSet presAssocID="{021FC4C1-62BF-4190-8BEE-BB0A1DBAE608}" presName="spaceRect" presStyleCnt="0"/>
      <dgm:spPr/>
    </dgm:pt>
    <dgm:pt modelId="{53F425E3-472D-48CA-90EF-3549AD98327D}" type="pres">
      <dgm:prSet presAssocID="{021FC4C1-62BF-4190-8BEE-BB0A1DBAE608}" presName="parTx" presStyleLbl="revTx" presStyleIdx="2" presStyleCnt="6">
        <dgm:presLayoutVars>
          <dgm:chMax val="0"/>
          <dgm:chPref val="0"/>
        </dgm:presLayoutVars>
      </dgm:prSet>
      <dgm:spPr/>
    </dgm:pt>
    <dgm:pt modelId="{E01D0D77-B05D-4BF1-9002-F61F4E3B65DA}" type="pres">
      <dgm:prSet presAssocID="{C97F3735-A4CE-47F1-B435-2E3958127B1B}" presName="sibTrans" presStyleCnt="0"/>
      <dgm:spPr/>
    </dgm:pt>
    <dgm:pt modelId="{D0BCCDEB-7465-40EA-B227-311F69D933C9}" type="pres">
      <dgm:prSet presAssocID="{ACC167BE-05D9-4907-8B91-15209EE24265}" presName="compNode" presStyleCnt="0"/>
      <dgm:spPr/>
    </dgm:pt>
    <dgm:pt modelId="{67E6B938-BDFB-4DAE-BA3D-447A46B069A4}" type="pres">
      <dgm:prSet presAssocID="{ACC167BE-05D9-4907-8B91-15209EE24265}" presName="bgRect" presStyleLbl="bgShp" presStyleIdx="3" presStyleCnt="6"/>
      <dgm:spPr/>
    </dgm:pt>
    <dgm:pt modelId="{3C6EB011-FFA4-42DA-8CE4-75DA0EAA4665}" type="pres">
      <dgm:prSet presAssocID="{ACC167BE-05D9-4907-8B91-15209EE2426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 Network"/>
        </a:ext>
      </dgm:extLst>
    </dgm:pt>
    <dgm:pt modelId="{93E13891-530A-42B0-A560-6613113C6F6F}" type="pres">
      <dgm:prSet presAssocID="{ACC167BE-05D9-4907-8B91-15209EE24265}" presName="spaceRect" presStyleCnt="0"/>
      <dgm:spPr/>
    </dgm:pt>
    <dgm:pt modelId="{15FFBB24-65DE-4379-8997-45F4416F7603}" type="pres">
      <dgm:prSet presAssocID="{ACC167BE-05D9-4907-8B91-15209EE24265}" presName="parTx" presStyleLbl="revTx" presStyleIdx="3" presStyleCnt="6">
        <dgm:presLayoutVars>
          <dgm:chMax val="0"/>
          <dgm:chPref val="0"/>
        </dgm:presLayoutVars>
      </dgm:prSet>
      <dgm:spPr/>
    </dgm:pt>
    <dgm:pt modelId="{E32E71E2-3898-4A37-90E7-D10092F9641B}" type="pres">
      <dgm:prSet presAssocID="{C548EE8C-30CF-41F0-98E4-8418DD66714E}" presName="sibTrans" presStyleCnt="0"/>
      <dgm:spPr/>
    </dgm:pt>
    <dgm:pt modelId="{ADC57E28-0ABD-4CAF-9625-1DC76F5A4607}" type="pres">
      <dgm:prSet presAssocID="{DF8A24CE-A15A-4CCF-A8C9-7ECF7CF4D10F}" presName="compNode" presStyleCnt="0"/>
      <dgm:spPr/>
    </dgm:pt>
    <dgm:pt modelId="{A4245A17-A729-4DBB-8E89-B190FF265DF3}" type="pres">
      <dgm:prSet presAssocID="{DF8A24CE-A15A-4CCF-A8C9-7ECF7CF4D10F}" presName="bgRect" presStyleLbl="bgShp" presStyleIdx="4" presStyleCnt="6"/>
      <dgm:spPr/>
    </dgm:pt>
    <dgm:pt modelId="{014CD60B-2785-4129-B7C8-AE86CB4FAE5C}" type="pres">
      <dgm:prSet presAssocID="{DF8A24CE-A15A-4CCF-A8C9-7ECF7CF4D10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hoolhouse"/>
        </a:ext>
      </dgm:extLst>
    </dgm:pt>
    <dgm:pt modelId="{B7494F5D-C6D4-465F-8C3A-FA831A8BA508}" type="pres">
      <dgm:prSet presAssocID="{DF8A24CE-A15A-4CCF-A8C9-7ECF7CF4D10F}" presName="spaceRect" presStyleCnt="0"/>
      <dgm:spPr/>
    </dgm:pt>
    <dgm:pt modelId="{CF942EFB-EC34-4B81-9D29-A2AB70D088EA}" type="pres">
      <dgm:prSet presAssocID="{DF8A24CE-A15A-4CCF-A8C9-7ECF7CF4D10F}" presName="parTx" presStyleLbl="revTx" presStyleIdx="4" presStyleCnt="6">
        <dgm:presLayoutVars>
          <dgm:chMax val="0"/>
          <dgm:chPref val="0"/>
        </dgm:presLayoutVars>
      </dgm:prSet>
      <dgm:spPr/>
    </dgm:pt>
    <dgm:pt modelId="{213EE33E-8B04-4EE3-9B4F-578E342C096A}" type="pres">
      <dgm:prSet presAssocID="{4CA53B0D-D61D-4BF6-B200-937BA333F6F8}" presName="sibTrans" presStyleCnt="0"/>
      <dgm:spPr/>
    </dgm:pt>
    <dgm:pt modelId="{06FBFF5A-DCEC-4A15-AFEB-6277A08E18FE}" type="pres">
      <dgm:prSet presAssocID="{B4107E57-A628-4483-8E42-25BAB2FC1A46}" presName="compNode" presStyleCnt="0"/>
      <dgm:spPr/>
    </dgm:pt>
    <dgm:pt modelId="{98342BEF-15AC-48B9-9A8D-327D9500D02C}" type="pres">
      <dgm:prSet presAssocID="{B4107E57-A628-4483-8E42-25BAB2FC1A46}" presName="bgRect" presStyleLbl="bgShp" presStyleIdx="5" presStyleCnt="6"/>
      <dgm:spPr/>
    </dgm:pt>
    <dgm:pt modelId="{8FA30081-D5EE-4EB2-8256-C2FD2B8FAACD}" type="pres">
      <dgm:prSet presAssocID="{B4107E57-A628-4483-8E42-25BAB2FC1A4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iploma Roll"/>
        </a:ext>
      </dgm:extLst>
    </dgm:pt>
    <dgm:pt modelId="{6328FEB8-EA60-43E9-8C40-99FEAE7B362E}" type="pres">
      <dgm:prSet presAssocID="{B4107E57-A628-4483-8E42-25BAB2FC1A46}" presName="spaceRect" presStyleCnt="0"/>
      <dgm:spPr/>
    </dgm:pt>
    <dgm:pt modelId="{C1CE87E9-08EB-4BE9-B5B1-360451C7EA89}" type="pres">
      <dgm:prSet presAssocID="{B4107E57-A628-4483-8E42-25BAB2FC1A46}" presName="parTx" presStyleLbl="revTx" presStyleIdx="5" presStyleCnt="6">
        <dgm:presLayoutVars>
          <dgm:chMax val="0"/>
          <dgm:chPref val="0"/>
        </dgm:presLayoutVars>
      </dgm:prSet>
      <dgm:spPr/>
    </dgm:pt>
  </dgm:ptLst>
  <dgm:cxnLst>
    <dgm:cxn modelId="{1BCCBB1D-25FD-4D02-9A9F-879537434C64}" srcId="{ABC2AA19-7F6A-4A4E-9125-913475F347E7}" destId="{DF8A24CE-A15A-4CCF-A8C9-7ECF7CF4D10F}" srcOrd="4" destOrd="0" parTransId="{5C818146-C4D4-4023-A36A-C2427E279A1C}" sibTransId="{4CA53B0D-D61D-4BF6-B200-937BA333F6F8}"/>
    <dgm:cxn modelId="{B5979823-4A4C-4375-818D-137B0A79C6E2}" srcId="{ABC2AA19-7F6A-4A4E-9125-913475F347E7}" destId="{ACC167BE-05D9-4907-8B91-15209EE24265}" srcOrd="3" destOrd="0" parTransId="{97E30CD3-4FC5-4045-9A02-CBBB3455CC0C}" sibTransId="{C548EE8C-30CF-41F0-98E4-8418DD66714E}"/>
    <dgm:cxn modelId="{05BE9B3B-17CC-4AC7-9C34-01D7D30D0FAD}" srcId="{ABC2AA19-7F6A-4A4E-9125-913475F347E7}" destId="{021FC4C1-62BF-4190-8BEE-BB0A1DBAE608}" srcOrd="2" destOrd="0" parTransId="{DE021738-E1E1-4E9F-8F89-B03C55333FA7}" sibTransId="{C97F3735-A4CE-47F1-B435-2E3958127B1B}"/>
    <dgm:cxn modelId="{41D98A5B-056D-49EB-81F3-1A6D75391282}" type="presOf" srcId="{ED7ECB37-A4D7-47C3-81F7-845C96AEA8D1}" destId="{9EE08714-A123-47FA-81FB-D595CE17F1CC}" srcOrd="0" destOrd="0" presId="urn:microsoft.com/office/officeart/2018/2/layout/IconVerticalSolidList"/>
    <dgm:cxn modelId="{5FECC95B-7207-42C0-8B9A-F1D7CC0E9FC1}" type="presOf" srcId="{DF8A24CE-A15A-4CCF-A8C9-7ECF7CF4D10F}" destId="{CF942EFB-EC34-4B81-9D29-A2AB70D088EA}" srcOrd="0" destOrd="0" presId="urn:microsoft.com/office/officeart/2018/2/layout/IconVerticalSolidList"/>
    <dgm:cxn modelId="{77605F45-6435-468C-BF73-68D0AD97DFC9}" srcId="{ABC2AA19-7F6A-4A4E-9125-913475F347E7}" destId="{3B34C196-405C-4BA9-9B85-700F4D445FD5}" srcOrd="0" destOrd="0" parTransId="{386B17B7-0B00-4516-B5EC-AB57AF28FB0E}" sibTransId="{F0AC3270-BCA6-4560-954A-F93D2A6FCE7D}"/>
    <dgm:cxn modelId="{54862072-406C-49F9-BD61-3FD201D2F4DD}" type="presOf" srcId="{B4107E57-A628-4483-8E42-25BAB2FC1A46}" destId="{C1CE87E9-08EB-4BE9-B5B1-360451C7EA89}" srcOrd="0" destOrd="0" presId="urn:microsoft.com/office/officeart/2018/2/layout/IconVerticalSolidList"/>
    <dgm:cxn modelId="{1C83E094-A348-40F4-ACC5-8A00D6B594DA}" type="presOf" srcId="{3B34C196-405C-4BA9-9B85-700F4D445FD5}" destId="{57586F6B-A8AB-4B20-817D-6257420029A0}" srcOrd="0" destOrd="0" presId="urn:microsoft.com/office/officeart/2018/2/layout/IconVerticalSolidList"/>
    <dgm:cxn modelId="{10E70D97-0ADD-4461-A027-34A71DD04379}" srcId="{ABC2AA19-7F6A-4A4E-9125-913475F347E7}" destId="{ED7ECB37-A4D7-47C3-81F7-845C96AEA8D1}" srcOrd="1" destOrd="0" parTransId="{F10737B1-01F7-4DC2-920C-BAB394C956A3}" sibTransId="{40C6801F-B2F8-4585-AB53-D20612F3021E}"/>
    <dgm:cxn modelId="{CDBEF2B6-854E-487A-8C19-9913E71CD37F}" srcId="{ABC2AA19-7F6A-4A4E-9125-913475F347E7}" destId="{B4107E57-A628-4483-8E42-25BAB2FC1A46}" srcOrd="5" destOrd="0" parTransId="{C476C02C-FB39-47AE-A741-6DCCD4E33777}" sibTransId="{2E4EE24C-D3C6-47BF-B99B-E4CB7BFE63F2}"/>
    <dgm:cxn modelId="{8ECA3CD7-EFB4-4707-BEEC-79145E508A5B}" type="presOf" srcId="{021FC4C1-62BF-4190-8BEE-BB0A1DBAE608}" destId="{53F425E3-472D-48CA-90EF-3549AD98327D}" srcOrd="0" destOrd="0" presId="urn:microsoft.com/office/officeart/2018/2/layout/IconVerticalSolidList"/>
    <dgm:cxn modelId="{5A869CE3-22B4-4D1B-AC7D-C9E3B2EBBB06}" type="presOf" srcId="{ABC2AA19-7F6A-4A4E-9125-913475F347E7}" destId="{614BA160-E5D8-4385-B405-149EFCAF95DE}" srcOrd="0" destOrd="0" presId="urn:microsoft.com/office/officeart/2018/2/layout/IconVerticalSolidList"/>
    <dgm:cxn modelId="{E3C07BEF-21F1-40F6-ADDD-789B5845FE21}" type="presOf" srcId="{ACC167BE-05D9-4907-8B91-15209EE24265}" destId="{15FFBB24-65DE-4379-8997-45F4416F7603}" srcOrd="0" destOrd="0" presId="urn:microsoft.com/office/officeart/2018/2/layout/IconVerticalSolidList"/>
    <dgm:cxn modelId="{6BD3CADB-E971-4FDC-8964-18ED8643623B}" type="presParOf" srcId="{614BA160-E5D8-4385-B405-149EFCAF95DE}" destId="{FCFAF6EF-088D-4109-8D33-A4A418ACD2D6}" srcOrd="0" destOrd="0" presId="urn:microsoft.com/office/officeart/2018/2/layout/IconVerticalSolidList"/>
    <dgm:cxn modelId="{934E3AB6-7D37-4B01-96D2-BC19133AB2F3}" type="presParOf" srcId="{FCFAF6EF-088D-4109-8D33-A4A418ACD2D6}" destId="{A017EC81-652F-41E4-9749-08EBD7A65AED}" srcOrd="0" destOrd="0" presId="urn:microsoft.com/office/officeart/2018/2/layout/IconVerticalSolidList"/>
    <dgm:cxn modelId="{BC34D7D7-E607-4FFA-8E15-6ED7A1C56D72}" type="presParOf" srcId="{FCFAF6EF-088D-4109-8D33-A4A418ACD2D6}" destId="{2D9470D4-1F68-45AA-8CAC-16FE0F2AF5FA}" srcOrd="1" destOrd="0" presId="urn:microsoft.com/office/officeart/2018/2/layout/IconVerticalSolidList"/>
    <dgm:cxn modelId="{95721078-5842-4D82-ABEB-8EF928BE6074}" type="presParOf" srcId="{FCFAF6EF-088D-4109-8D33-A4A418ACD2D6}" destId="{40F33580-84FE-4BCA-892C-793D19BA9D07}" srcOrd="2" destOrd="0" presId="urn:microsoft.com/office/officeart/2018/2/layout/IconVerticalSolidList"/>
    <dgm:cxn modelId="{993DB161-829E-455D-BC97-DFA3A3DC716B}" type="presParOf" srcId="{FCFAF6EF-088D-4109-8D33-A4A418ACD2D6}" destId="{57586F6B-A8AB-4B20-817D-6257420029A0}" srcOrd="3" destOrd="0" presId="urn:microsoft.com/office/officeart/2018/2/layout/IconVerticalSolidList"/>
    <dgm:cxn modelId="{D2BEC0BF-E4D6-458D-9090-3ED6B2D328EB}" type="presParOf" srcId="{614BA160-E5D8-4385-B405-149EFCAF95DE}" destId="{E9E23F80-9837-4704-A7DF-49EA74A1E0F4}" srcOrd="1" destOrd="0" presId="urn:microsoft.com/office/officeart/2018/2/layout/IconVerticalSolidList"/>
    <dgm:cxn modelId="{78B1C692-8F2F-4CA9-B823-D476198EA95F}" type="presParOf" srcId="{614BA160-E5D8-4385-B405-149EFCAF95DE}" destId="{710CF876-D0B8-4B96-AE33-6388770C9105}" srcOrd="2" destOrd="0" presId="urn:microsoft.com/office/officeart/2018/2/layout/IconVerticalSolidList"/>
    <dgm:cxn modelId="{A1E7C10B-2CE5-48B2-901F-D2D649A7B3B2}" type="presParOf" srcId="{710CF876-D0B8-4B96-AE33-6388770C9105}" destId="{B7D94CCA-4877-4A25-837A-066B02ACAB72}" srcOrd="0" destOrd="0" presId="urn:microsoft.com/office/officeart/2018/2/layout/IconVerticalSolidList"/>
    <dgm:cxn modelId="{9A131066-CFCE-4913-B568-43F19B46438B}" type="presParOf" srcId="{710CF876-D0B8-4B96-AE33-6388770C9105}" destId="{D45414B9-69E1-4118-8CB1-F05A1FA0E501}" srcOrd="1" destOrd="0" presId="urn:microsoft.com/office/officeart/2018/2/layout/IconVerticalSolidList"/>
    <dgm:cxn modelId="{B985AA43-9892-44CE-829E-7F93E7588A8A}" type="presParOf" srcId="{710CF876-D0B8-4B96-AE33-6388770C9105}" destId="{787214F6-A1C4-40D8-B581-EBC1FEBC3C70}" srcOrd="2" destOrd="0" presId="urn:microsoft.com/office/officeart/2018/2/layout/IconVerticalSolidList"/>
    <dgm:cxn modelId="{C12F15B2-ADDB-4318-91AF-653C52586193}" type="presParOf" srcId="{710CF876-D0B8-4B96-AE33-6388770C9105}" destId="{9EE08714-A123-47FA-81FB-D595CE17F1CC}" srcOrd="3" destOrd="0" presId="urn:microsoft.com/office/officeart/2018/2/layout/IconVerticalSolidList"/>
    <dgm:cxn modelId="{2793BA52-675A-445D-90D1-F806089CF9F2}" type="presParOf" srcId="{614BA160-E5D8-4385-B405-149EFCAF95DE}" destId="{C5ED2B5A-D90F-4C58-8CF2-521AABAD2DA1}" srcOrd="3" destOrd="0" presId="urn:microsoft.com/office/officeart/2018/2/layout/IconVerticalSolidList"/>
    <dgm:cxn modelId="{E4C9BB39-AC6E-49D6-9E58-48E8A9608567}" type="presParOf" srcId="{614BA160-E5D8-4385-B405-149EFCAF95DE}" destId="{F2349E3F-EF9F-4B9F-9DA1-69F2393853D7}" srcOrd="4" destOrd="0" presId="urn:microsoft.com/office/officeart/2018/2/layout/IconVerticalSolidList"/>
    <dgm:cxn modelId="{368DFE18-8A8D-4A14-B1A3-D695531CFD50}" type="presParOf" srcId="{F2349E3F-EF9F-4B9F-9DA1-69F2393853D7}" destId="{9E5EEA13-C59F-4372-98A8-B033F0134688}" srcOrd="0" destOrd="0" presId="urn:microsoft.com/office/officeart/2018/2/layout/IconVerticalSolidList"/>
    <dgm:cxn modelId="{2344D9B0-A1F6-41EA-83FD-328E017505E1}" type="presParOf" srcId="{F2349E3F-EF9F-4B9F-9DA1-69F2393853D7}" destId="{6E9DA40C-144B-487F-AAC2-25486CDBC99C}" srcOrd="1" destOrd="0" presId="urn:microsoft.com/office/officeart/2018/2/layout/IconVerticalSolidList"/>
    <dgm:cxn modelId="{4300D9B0-0EFA-428B-9DBF-B3DB4E3C0E0A}" type="presParOf" srcId="{F2349E3F-EF9F-4B9F-9DA1-69F2393853D7}" destId="{81AEDF6B-AF17-45C1-837E-65F67BA3692F}" srcOrd="2" destOrd="0" presId="urn:microsoft.com/office/officeart/2018/2/layout/IconVerticalSolidList"/>
    <dgm:cxn modelId="{0848FE49-5E1A-457D-A848-D3A602A9FE10}" type="presParOf" srcId="{F2349E3F-EF9F-4B9F-9DA1-69F2393853D7}" destId="{53F425E3-472D-48CA-90EF-3549AD98327D}" srcOrd="3" destOrd="0" presId="urn:microsoft.com/office/officeart/2018/2/layout/IconVerticalSolidList"/>
    <dgm:cxn modelId="{76A7FE52-A529-462A-A10B-B9CC7629B9B3}" type="presParOf" srcId="{614BA160-E5D8-4385-B405-149EFCAF95DE}" destId="{E01D0D77-B05D-4BF1-9002-F61F4E3B65DA}" srcOrd="5" destOrd="0" presId="urn:microsoft.com/office/officeart/2018/2/layout/IconVerticalSolidList"/>
    <dgm:cxn modelId="{E7B8E771-A61D-454F-B92A-633D7A349C58}" type="presParOf" srcId="{614BA160-E5D8-4385-B405-149EFCAF95DE}" destId="{D0BCCDEB-7465-40EA-B227-311F69D933C9}" srcOrd="6" destOrd="0" presId="urn:microsoft.com/office/officeart/2018/2/layout/IconVerticalSolidList"/>
    <dgm:cxn modelId="{D4192365-A05B-4E93-8ECB-449219D27CB1}" type="presParOf" srcId="{D0BCCDEB-7465-40EA-B227-311F69D933C9}" destId="{67E6B938-BDFB-4DAE-BA3D-447A46B069A4}" srcOrd="0" destOrd="0" presId="urn:microsoft.com/office/officeart/2018/2/layout/IconVerticalSolidList"/>
    <dgm:cxn modelId="{6875A608-A3CC-453A-8A51-F839D7645ACE}" type="presParOf" srcId="{D0BCCDEB-7465-40EA-B227-311F69D933C9}" destId="{3C6EB011-FFA4-42DA-8CE4-75DA0EAA4665}" srcOrd="1" destOrd="0" presId="urn:microsoft.com/office/officeart/2018/2/layout/IconVerticalSolidList"/>
    <dgm:cxn modelId="{72468724-A6F4-4515-BC01-8B4F9922F1A7}" type="presParOf" srcId="{D0BCCDEB-7465-40EA-B227-311F69D933C9}" destId="{93E13891-530A-42B0-A560-6613113C6F6F}" srcOrd="2" destOrd="0" presId="urn:microsoft.com/office/officeart/2018/2/layout/IconVerticalSolidList"/>
    <dgm:cxn modelId="{25D9DE2C-7476-4C4D-AB1A-5B7AEDE8E2BC}" type="presParOf" srcId="{D0BCCDEB-7465-40EA-B227-311F69D933C9}" destId="{15FFBB24-65DE-4379-8997-45F4416F7603}" srcOrd="3" destOrd="0" presId="urn:microsoft.com/office/officeart/2018/2/layout/IconVerticalSolidList"/>
    <dgm:cxn modelId="{DD5689B5-0842-42F6-AC7D-62C5F68EABCE}" type="presParOf" srcId="{614BA160-E5D8-4385-B405-149EFCAF95DE}" destId="{E32E71E2-3898-4A37-90E7-D10092F9641B}" srcOrd="7" destOrd="0" presId="urn:microsoft.com/office/officeart/2018/2/layout/IconVerticalSolidList"/>
    <dgm:cxn modelId="{F0DD2F16-7010-4724-8A2B-651DE91625FC}" type="presParOf" srcId="{614BA160-E5D8-4385-B405-149EFCAF95DE}" destId="{ADC57E28-0ABD-4CAF-9625-1DC76F5A4607}" srcOrd="8" destOrd="0" presId="urn:microsoft.com/office/officeart/2018/2/layout/IconVerticalSolidList"/>
    <dgm:cxn modelId="{576E41C9-C543-47BC-B36F-1D4166FFD38B}" type="presParOf" srcId="{ADC57E28-0ABD-4CAF-9625-1DC76F5A4607}" destId="{A4245A17-A729-4DBB-8E89-B190FF265DF3}" srcOrd="0" destOrd="0" presId="urn:microsoft.com/office/officeart/2018/2/layout/IconVerticalSolidList"/>
    <dgm:cxn modelId="{D20513E4-75E1-4AF6-9780-F995A6E70804}" type="presParOf" srcId="{ADC57E28-0ABD-4CAF-9625-1DC76F5A4607}" destId="{014CD60B-2785-4129-B7C8-AE86CB4FAE5C}" srcOrd="1" destOrd="0" presId="urn:microsoft.com/office/officeart/2018/2/layout/IconVerticalSolidList"/>
    <dgm:cxn modelId="{563026A4-2424-4098-A7C5-3125CD201510}" type="presParOf" srcId="{ADC57E28-0ABD-4CAF-9625-1DC76F5A4607}" destId="{B7494F5D-C6D4-465F-8C3A-FA831A8BA508}" srcOrd="2" destOrd="0" presId="urn:microsoft.com/office/officeart/2018/2/layout/IconVerticalSolidList"/>
    <dgm:cxn modelId="{013AFB11-3C99-47AD-8A74-BFB0DB4687B3}" type="presParOf" srcId="{ADC57E28-0ABD-4CAF-9625-1DC76F5A4607}" destId="{CF942EFB-EC34-4B81-9D29-A2AB70D088EA}" srcOrd="3" destOrd="0" presId="urn:microsoft.com/office/officeart/2018/2/layout/IconVerticalSolidList"/>
    <dgm:cxn modelId="{E706A90E-6A9C-4BD2-B4EF-63AFAF9B787C}" type="presParOf" srcId="{614BA160-E5D8-4385-B405-149EFCAF95DE}" destId="{213EE33E-8B04-4EE3-9B4F-578E342C096A}" srcOrd="9" destOrd="0" presId="urn:microsoft.com/office/officeart/2018/2/layout/IconVerticalSolidList"/>
    <dgm:cxn modelId="{E9C1D0B5-16F7-4C18-A62C-693C39FD1360}" type="presParOf" srcId="{614BA160-E5D8-4385-B405-149EFCAF95DE}" destId="{06FBFF5A-DCEC-4A15-AFEB-6277A08E18FE}" srcOrd="10" destOrd="0" presId="urn:microsoft.com/office/officeart/2018/2/layout/IconVerticalSolidList"/>
    <dgm:cxn modelId="{41409655-1A05-48A7-8576-35C588A60257}" type="presParOf" srcId="{06FBFF5A-DCEC-4A15-AFEB-6277A08E18FE}" destId="{98342BEF-15AC-48B9-9A8D-327D9500D02C}" srcOrd="0" destOrd="0" presId="urn:microsoft.com/office/officeart/2018/2/layout/IconVerticalSolidList"/>
    <dgm:cxn modelId="{FAA11AB4-F573-4A40-B42D-9EC7679587A6}" type="presParOf" srcId="{06FBFF5A-DCEC-4A15-AFEB-6277A08E18FE}" destId="{8FA30081-D5EE-4EB2-8256-C2FD2B8FAACD}" srcOrd="1" destOrd="0" presId="urn:microsoft.com/office/officeart/2018/2/layout/IconVerticalSolidList"/>
    <dgm:cxn modelId="{10E23E36-6C99-4CC9-98A7-7448BDB2C7B4}" type="presParOf" srcId="{06FBFF5A-DCEC-4A15-AFEB-6277A08E18FE}" destId="{6328FEB8-EA60-43E9-8C40-99FEAE7B362E}" srcOrd="2" destOrd="0" presId="urn:microsoft.com/office/officeart/2018/2/layout/IconVerticalSolidList"/>
    <dgm:cxn modelId="{6BC1CA98-19C3-4DF8-84A8-F57050F3EA33}" type="presParOf" srcId="{06FBFF5A-DCEC-4A15-AFEB-6277A08E18FE}" destId="{C1CE87E9-08EB-4BE9-B5B1-360451C7EA89}"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EA725A-DB40-47E1-8D2C-1D25827B51B7}" type="doc">
      <dgm:prSet loTypeId="urn:microsoft.com/office/officeart/2005/8/layout/default" loCatId="list" qsTypeId="urn:microsoft.com/office/officeart/2005/8/quickstyle/simple1" qsCatId="simple" csTypeId="urn:microsoft.com/office/officeart/2005/8/colors/accent6_2" csCatId="accent6"/>
      <dgm:spPr/>
      <dgm:t>
        <a:bodyPr/>
        <a:lstStyle/>
        <a:p>
          <a:endParaRPr lang="en-BE"/>
        </a:p>
      </dgm:t>
    </dgm:pt>
    <dgm:pt modelId="{C6598215-F472-4DCB-AE2C-047D79F10DFE}">
      <dgm:prSet custT="1"/>
      <dgm:spPr/>
      <dgm:t>
        <a:bodyPr/>
        <a:lstStyle/>
        <a:p>
          <a:r>
            <a:rPr lang="en-GB" sz="2000" b="0" i="0" dirty="0">
              <a:solidFill>
                <a:schemeClr val="tx1">
                  <a:lumMod val="85000"/>
                  <a:lumOff val="15000"/>
                </a:schemeClr>
              </a:solidFill>
            </a:rPr>
            <a:t>Create standardized guidelines for course design, ensuring consistency in pre-class content, in-class activities, and assessments.</a:t>
          </a:r>
          <a:endParaRPr lang="en-BE" sz="2000" b="0" dirty="0">
            <a:solidFill>
              <a:schemeClr val="tx1">
                <a:lumMod val="85000"/>
                <a:lumOff val="15000"/>
              </a:schemeClr>
            </a:solidFill>
          </a:endParaRPr>
        </a:p>
      </dgm:t>
    </dgm:pt>
    <dgm:pt modelId="{F5635B84-AA85-43AE-B085-67357EF13967}" type="parTrans" cxnId="{3CA6BF79-E51E-4F0E-B489-0B94DA65D74E}">
      <dgm:prSet/>
      <dgm:spPr/>
      <dgm:t>
        <a:bodyPr/>
        <a:lstStyle/>
        <a:p>
          <a:endParaRPr lang="en-BE" sz="1400" b="0">
            <a:solidFill>
              <a:schemeClr val="tx1">
                <a:lumMod val="85000"/>
                <a:lumOff val="15000"/>
              </a:schemeClr>
            </a:solidFill>
          </a:endParaRPr>
        </a:p>
      </dgm:t>
    </dgm:pt>
    <dgm:pt modelId="{C8BA3F77-40A6-45E1-B468-BAE4B20AB6D6}" type="sibTrans" cxnId="{3CA6BF79-E51E-4F0E-B489-0B94DA65D74E}">
      <dgm:prSet/>
      <dgm:spPr/>
      <dgm:t>
        <a:bodyPr/>
        <a:lstStyle/>
        <a:p>
          <a:endParaRPr lang="en-BE" sz="1400" b="0">
            <a:solidFill>
              <a:schemeClr val="tx1">
                <a:lumMod val="85000"/>
                <a:lumOff val="15000"/>
              </a:schemeClr>
            </a:solidFill>
          </a:endParaRPr>
        </a:p>
      </dgm:t>
    </dgm:pt>
    <dgm:pt modelId="{816BD6D1-525C-4CF4-AC0C-7FE4430E5650}">
      <dgm:prSet custT="1"/>
      <dgm:spPr/>
      <dgm:t>
        <a:bodyPr/>
        <a:lstStyle/>
        <a:p>
          <a:r>
            <a:rPr lang="en-GB" sz="2000" b="0" i="0">
              <a:solidFill>
                <a:schemeClr val="tx1">
                  <a:lumMod val="85000"/>
                  <a:lumOff val="15000"/>
                </a:schemeClr>
              </a:solidFill>
            </a:rPr>
            <a:t>Define clear roles and responsibilities for educators in implementing the flipped model.</a:t>
          </a:r>
          <a:endParaRPr lang="en-BE" sz="2000" b="0">
            <a:solidFill>
              <a:schemeClr val="tx1">
                <a:lumMod val="85000"/>
                <a:lumOff val="15000"/>
              </a:schemeClr>
            </a:solidFill>
          </a:endParaRPr>
        </a:p>
      </dgm:t>
    </dgm:pt>
    <dgm:pt modelId="{E1FC0737-026F-459E-BED1-D63D8A4289EB}" type="parTrans" cxnId="{10B4864B-1E72-4B3C-B57D-FBB172F6C917}">
      <dgm:prSet/>
      <dgm:spPr/>
      <dgm:t>
        <a:bodyPr/>
        <a:lstStyle/>
        <a:p>
          <a:endParaRPr lang="en-BE" sz="1400" b="0">
            <a:solidFill>
              <a:schemeClr val="tx1">
                <a:lumMod val="85000"/>
                <a:lumOff val="15000"/>
              </a:schemeClr>
            </a:solidFill>
          </a:endParaRPr>
        </a:p>
      </dgm:t>
    </dgm:pt>
    <dgm:pt modelId="{A7C3CC2E-DB05-4AAF-AD3A-51F8DB31A356}" type="sibTrans" cxnId="{10B4864B-1E72-4B3C-B57D-FBB172F6C917}">
      <dgm:prSet/>
      <dgm:spPr/>
      <dgm:t>
        <a:bodyPr/>
        <a:lstStyle/>
        <a:p>
          <a:endParaRPr lang="en-BE" sz="1400" b="0">
            <a:solidFill>
              <a:schemeClr val="tx1">
                <a:lumMod val="85000"/>
                <a:lumOff val="15000"/>
              </a:schemeClr>
            </a:solidFill>
          </a:endParaRPr>
        </a:p>
      </dgm:t>
    </dgm:pt>
    <dgm:pt modelId="{B6D524A8-3BA9-4C30-981A-1FE810077B93}">
      <dgm:prSet custT="1"/>
      <dgm:spPr/>
      <dgm:t>
        <a:bodyPr/>
        <a:lstStyle/>
        <a:p>
          <a:r>
            <a:rPr lang="en-GB" sz="2000" b="0" i="0">
              <a:solidFill>
                <a:schemeClr val="tx1">
                  <a:lumMod val="85000"/>
                  <a:lumOff val="15000"/>
                </a:schemeClr>
              </a:solidFill>
            </a:rPr>
            <a:t>Develop evaluation criteria for measuring the effectiveness of the flipped classroom in different departments.</a:t>
          </a:r>
          <a:endParaRPr lang="en-BE" sz="2000" b="0">
            <a:solidFill>
              <a:schemeClr val="tx1">
                <a:lumMod val="85000"/>
                <a:lumOff val="15000"/>
              </a:schemeClr>
            </a:solidFill>
          </a:endParaRPr>
        </a:p>
      </dgm:t>
    </dgm:pt>
    <dgm:pt modelId="{9CC5D609-6E5C-4912-B4BA-2267875832B6}" type="parTrans" cxnId="{E51811D6-34E2-4580-84CA-1A176425A0D7}">
      <dgm:prSet/>
      <dgm:spPr/>
      <dgm:t>
        <a:bodyPr/>
        <a:lstStyle/>
        <a:p>
          <a:endParaRPr lang="en-BE" sz="1400" b="0">
            <a:solidFill>
              <a:schemeClr val="tx1">
                <a:lumMod val="85000"/>
                <a:lumOff val="15000"/>
              </a:schemeClr>
            </a:solidFill>
          </a:endParaRPr>
        </a:p>
      </dgm:t>
    </dgm:pt>
    <dgm:pt modelId="{767ED8C4-BE97-4A5B-96BC-3ABCD28CF975}" type="sibTrans" cxnId="{E51811D6-34E2-4580-84CA-1A176425A0D7}">
      <dgm:prSet/>
      <dgm:spPr/>
      <dgm:t>
        <a:bodyPr/>
        <a:lstStyle/>
        <a:p>
          <a:endParaRPr lang="en-BE" sz="1400" b="0">
            <a:solidFill>
              <a:schemeClr val="tx1">
                <a:lumMod val="85000"/>
                <a:lumOff val="15000"/>
              </a:schemeClr>
            </a:solidFill>
          </a:endParaRPr>
        </a:p>
      </dgm:t>
    </dgm:pt>
    <dgm:pt modelId="{14DDC367-3F79-432C-9A31-17AFAA27A75A}" type="pres">
      <dgm:prSet presAssocID="{8DEA725A-DB40-47E1-8D2C-1D25827B51B7}" presName="diagram" presStyleCnt="0">
        <dgm:presLayoutVars>
          <dgm:dir/>
          <dgm:resizeHandles val="exact"/>
        </dgm:presLayoutVars>
      </dgm:prSet>
      <dgm:spPr/>
    </dgm:pt>
    <dgm:pt modelId="{78F1C5CF-0A05-4B0B-9B93-1881388F4614}" type="pres">
      <dgm:prSet presAssocID="{C6598215-F472-4DCB-AE2C-047D79F10DFE}" presName="node" presStyleLbl="node1" presStyleIdx="0" presStyleCnt="3">
        <dgm:presLayoutVars>
          <dgm:bulletEnabled val="1"/>
        </dgm:presLayoutVars>
      </dgm:prSet>
      <dgm:spPr/>
    </dgm:pt>
    <dgm:pt modelId="{229D0AF4-3747-428A-A508-F069D9D82FFB}" type="pres">
      <dgm:prSet presAssocID="{C8BA3F77-40A6-45E1-B468-BAE4B20AB6D6}" presName="sibTrans" presStyleCnt="0"/>
      <dgm:spPr/>
    </dgm:pt>
    <dgm:pt modelId="{1035780D-7A9B-43BB-BFBB-1691E3773217}" type="pres">
      <dgm:prSet presAssocID="{816BD6D1-525C-4CF4-AC0C-7FE4430E5650}" presName="node" presStyleLbl="node1" presStyleIdx="1" presStyleCnt="3">
        <dgm:presLayoutVars>
          <dgm:bulletEnabled val="1"/>
        </dgm:presLayoutVars>
      </dgm:prSet>
      <dgm:spPr/>
    </dgm:pt>
    <dgm:pt modelId="{731CC0CA-0D59-4DB3-BE89-799AA14B2D52}" type="pres">
      <dgm:prSet presAssocID="{A7C3CC2E-DB05-4AAF-AD3A-51F8DB31A356}" presName="sibTrans" presStyleCnt="0"/>
      <dgm:spPr/>
    </dgm:pt>
    <dgm:pt modelId="{9E6F4601-240D-4C76-B48E-A6BFF816B6E2}" type="pres">
      <dgm:prSet presAssocID="{B6D524A8-3BA9-4C30-981A-1FE810077B93}" presName="node" presStyleLbl="node1" presStyleIdx="2" presStyleCnt="3">
        <dgm:presLayoutVars>
          <dgm:bulletEnabled val="1"/>
        </dgm:presLayoutVars>
      </dgm:prSet>
      <dgm:spPr/>
    </dgm:pt>
  </dgm:ptLst>
  <dgm:cxnLst>
    <dgm:cxn modelId="{EEEC230D-017A-4563-BEE6-C241AA8500FD}" type="presOf" srcId="{816BD6D1-525C-4CF4-AC0C-7FE4430E5650}" destId="{1035780D-7A9B-43BB-BFBB-1691E3773217}" srcOrd="0" destOrd="0" presId="urn:microsoft.com/office/officeart/2005/8/layout/default"/>
    <dgm:cxn modelId="{10B4864B-1E72-4B3C-B57D-FBB172F6C917}" srcId="{8DEA725A-DB40-47E1-8D2C-1D25827B51B7}" destId="{816BD6D1-525C-4CF4-AC0C-7FE4430E5650}" srcOrd="1" destOrd="0" parTransId="{E1FC0737-026F-459E-BED1-D63D8A4289EB}" sibTransId="{A7C3CC2E-DB05-4AAF-AD3A-51F8DB31A356}"/>
    <dgm:cxn modelId="{2548CD52-763F-4EE8-8412-FF358A5A6772}" type="presOf" srcId="{C6598215-F472-4DCB-AE2C-047D79F10DFE}" destId="{78F1C5CF-0A05-4B0B-9B93-1881388F4614}" srcOrd="0" destOrd="0" presId="urn:microsoft.com/office/officeart/2005/8/layout/default"/>
    <dgm:cxn modelId="{3CA6BF79-E51E-4F0E-B489-0B94DA65D74E}" srcId="{8DEA725A-DB40-47E1-8D2C-1D25827B51B7}" destId="{C6598215-F472-4DCB-AE2C-047D79F10DFE}" srcOrd="0" destOrd="0" parTransId="{F5635B84-AA85-43AE-B085-67357EF13967}" sibTransId="{C8BA3F77-40A6-45E1-B468-BAE4B20AB6D6}"/>
    <dgm:cxn modelId="{E51811D6-34E2-4580-84CA-1A176425A0D7}" srcId="{8DEA725A-DB40-47E1-8D2C-1D25827B51B7}" destId="{B6D524A8-3BA9-4C30-981A-1FE810077B93}" srcOrd="2" destOrd="0" parTransId="{9CC5D609-6E5C-4912-B4BA-2267875832B6}" sibTransId="{767ED8C4-BE97-4A5B-96BC-3ABCD28CF975}"/>
    <dgm:cxn modelId="{086BE6EE-6AC3-4028-B16B-6614B60ABD12}" type="presOf" srcId="{8DEA725A-DB40-47E1-8D2C-1D25827B51B7}" destId="{14DDC367-3F79-432C-9A31-17AFAA27A75A}" srcOrd="0" destOrd="0" presId="urn:microsoft.com/office/officeart/2005/8/layout/default"/>
    <dgm:cxn modelId="{36AFD0F1-8458-4CD4-8B48-2FC5B3A8B59E}" type="presOf" srcId="{B6D524A8-3BA9-4C30-981A-1FE810077B93}" destId="{9E6F4601-240D-4C76-B48E-A6BFF816B6E2}" srcOrd="0" destOrd="0" presId="urn:microsoft.com/office/officeart/2005/8/layout/default"/>
    <dgm:cxn modelId="{B6332F2D-8F7A-405F-94A3-160926FB4042}" type="presParOf" srcId="{14DDC367-3F79-432C-9A31-17AFAA27A75A}" destId="{78F1C5CF-0A05-4B0B-9B93-1881388F4614}" srcOrd="0" destOrd="0" presId="urn:microsoft.com/office/officeart/2005/8/layout/default"/>
    <dgm:cxn modelId="{2DBCA17A-021B-4E46-B5C6-2E9687E81950}" type="presParOf" srcId="{14DDC367-3F79-432C-9A31-17AFAA27A75A}" destId="{229D0AF4-3747-428A-A508-F069D9D82FFB}" srcOrd="1" destOrd="0" presId="urn:microsoft.com/office/officeart/2005/8/layout/default"/>
    <dgm:cxn modelId="{458CB6AA-B20A-4EAC-BD51-2A32A7AB40E7}" type="presParOf" srcId="{14DDC367-3F79-432C-9A31-17AFAA27A75A}" destId="{1035780D-7A9B-43BB-BFBB-1691E3773217}" srcOrd="2" destOrd="0" presId="urn:microsoft.com/office/officeart/2005/8/layout/default"/>
    <dgm:cxn modelId="{E3B45327-7E9C-4FA4-BA22-9F4BDE13770B}" type="presParOf" srcId="{14DDC367-3F79-432C-9A31-17AFAA27A75A}" destId="{731CC0CA-0D59-4DB3-BE89-799AA14B2D52}" srcOrd="3" destOrd="0" presId="urn:microsoft.com/office/officeart/2005/8/layout/default"/>
    <dgm:cxn modelId="{B62EA552-D88A-4FDF-BD5D-C06057056345}" type="presParOf" srcId="{14DDC367-3F79-432C-9A31-17AFAA27A75A}" destId="{9E6F4601-240D-4C76-B48E-A6BFF816B6E2}"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6446A5-4D78-404C-9661-7A167FD8490C}" type="doc">
      <dgm:prSet loTypeId="urn:microsoft.com/office/officeart/2005/8/layout/chevron2" loCatId="process" qsTypeId="urn:microsoft.com/office/officeart/2005/8/quickstyle/simple1" qsCatId="simple" csTypeId="urn:microsoft.com/office/officeart/2005/8/colors/accent6_2" csCatId="accent6"/>
      <dgm:spPr/>
      <dgm:t>
        <a:bodyPr/>
        <a:lstStyle/>
        <a:p>
          <a:endParaRPr lang="en-US"/>
        </a:p>
      </dgm:t>
    </dgm:pt>
    <dgm:pt modelId="{62EC78DF-C08D-4492-A55C-01E9498417F7}">
      <dgm:prSet/>
      <dgm:spPr/>
      <dgm:t>
        <a:bodyPr/>
        <a:lstStyle/>
        <a:p>
          <a:r>
            <a:rPr lang="en-GB" dirty="0"/>
            <a:t>Engaging and Interactive Content:</a:t>
          </a:r>
          <a:endParaRPr lang="en-US" dirty="0"/>
        </a:p>
      </dgm:t>
    </dgm:pt>
    <dgm:pt modelId="{E40224D1-FE27-431A-B5F5-3C73DA63D63C}" type="parTrans" cxnId="{8F5EFF83-44ED-4E90-A576-08B6D90C81D5}">
      <dgm:prSet/>
      <dgm:spPr/>
      <dgm:t>
        <a:bodyPr/>
        <a:lstStyle/>
        <a:p>
          <a:endParaRPr lang="en-US"/>
        </a:p>
      </dgm:t>
    </dgm:pt>
    <dgm:pt modelId="{A8B4DEEC-C394-4643-B45F-008712C65959}" type="sibTrans" cxnId="{8F5EFF83-44ED-4E90-A576-08B6D90C81D5}">
      <dgm:prSet/>
      <dgm:spPr/>
      <dgm:t>
        <a:bodyPr/>
        <a:lstStyle/>
        <a:p>
          <a:endParaRPr lang="en-US"/>
        </a:p>
      </dgm:t>
    </dgm:pt>
    <dgm:pt modelId="{92C2C122-D1EB-4A44-A4E6-701F1F2FCA9D}">
      <dgm:prSet/>
      <dgm:spPr/>
      <dgm:t>
        <a:bodyPr/>
        <a:lstStyle/>
        <a:p>
          <a:r>
            <a:rPr lang="en-GB" dirty="0"/>
            <a:t>Utilize multimedia elements like videos, simulations, and quizzes.</a:t>
          </a:r>
          <a:endParaRPr lang="en-US" dirty="0"/>
        </a:p>
      </dgm:t>
    </dgm:pt>
    <dgm:pt modelId="{131A6EE0-63A4-4B69-9CBF-7302540F6098}" type="parTrans" cxnId="{BF9B1EE1-5A22-4B19-8C48-5077815AC43D}">
      <dgm:prSet/>
      <dgm:spPr/>
      <dgm:t>
        <a:bodyPr/>
        <a:lstStyle/>
        <a:p>
          <a:endParaRPr lang="en-US"/>
        </a:p>
      </dgm:t>
    </dgm:pt>
    <dgm:pt modelId="{59EBC807-735E-40E9-8D3E-AEE3BFD46039}" type="sibTrans" cxnId="{BF9B1EE1-5A22-4B19-8C48-5077815AC43D}">
      <dgm:prSet/>
      <dgm:spPr/>
      <dgm:t>
        <a:bodyPr/>
        <a:lstStyle/>
        <a:p>
          <a:endParaRPr lang="en-US"/>
        </a:p>
      </dgm:t>
    </dgm:pt>
    <dgm:pt modelId="{6DB7F9FB-B568-4E81-B48C-EEDDF9DB2D97}">
      <dgm:prSet/>
      <dgm:spPr/>
      <dgm:t>
        <a:bodyPr/>
        <a:lstStyle/>
        <a:p>
          <a:r>
            <a:rPr lang="en-GB" dirty="0"/>
            <a:t>Cater to diverse learning styles and boost student engagement.</a:t>
          </a:r>
          <a:endParaRPr lang="en-US" dirty="0"/>
        </a:p>
      </dgm:t>
    </dgm:pt>
    <dgm:pt modelId="{63618DB1-3209-41A1-8015-C19C3ACA194A}" type="parTrans" cxnId="{B99F84F5-3EEA-4FAB-8610-43130A17B0F9}">
      <dgm:prSet/>
      <dgm:spPr/>
      <dgm:t>
        <a:bodyPr/>
        <a:lstStyle/>
        <a:p>
          <a:endParaRPr lang="en-US"/>
        </a:p>
      </dgm:t>
    </dgm:pt>
    <dgm:pt modelId="{64110765-1D41-4E04-8329-22BFE99764AD}" type="sibTrans" cxnId="{B99F84F5-3EEA-4FAB-8610-43130A17B0F9}">
      <dgm:prSet/>
      <dgm:spPr/>
      <dgm:t>
        <a:bodyPr/>
        <a:lstStyle/>
        <a:p>
          <a:endParaRPr lang="en-US"/>
        </a:p>
      </dgm:t>
    </dgm:pt>
    <dgm:pt modelId="{13482DC5-3B38-4C0D-B00D-1685D798B018}">
      <dgm:prSet/>
      <dgm:spPr/>
      <dgm:t>
        <a:bodyPr/>
        <a:lstStyle/>
        <a:p>
          <a:r>
            <a:rPr lang="en-GB"/>
            <a:t>Clear Learning Objectives:</a:t>
          </a:r>
          <a:endParaRPr lang="en-US"/>
        </a:p>
      </dgm:t>
    </dgm:pt>
    <dgm:pt modelId="{28C8B33F-43F7-4B72-93EC-9860E55259C4}" type="parTrans" cxnId="{80E8B35E-9672-45AF-852E-75E0C4C35DE1}">
      <dgm:prSet/>
      <dgm:spPr/>
      <dgm:t>
        <a:bodyPr/>
        <a:lstStyle/>
        <a:p>
          <a:endParaRPr lang="en-US"/>
        </a:p>
      </dgm:t>
    </dgm:pt>
    <dgm:pt modelId="{28D1E8B3-2341-4720-B3B7-43EFE06A978F}" type="sibTrans" cxnId="{80E8B35E-9672-45AF-852E-75E0C4C35DE1}">
      <dgm:prSet/>
      <dgm:spPr/>
      <dgm:t>
        <a:bodyPr/>
        <a:lstStyle/>
        <a:p>
          <a:endParaRPr lang="en-US"/>
        </a:p>
      </dgm:t>
    </dgm:pt>
    <dgm:pt modelId="{71207964-727E-480F-9CCD-598A549F6FB0}">
      <dgm:prSet/>
      <dgm:spPr/>
      <dgm:t>
        <a:bodyPr/>
        <a:lstStyle/>
        <a:p>
          <a:r>
            <a:rPr lang="en-GB" dirty="0"/>
            <a:t>Communicate learning objectives aligning with course outcomes.</a:t>
          </a:r>
          <a:endParaRPr lang="en-US" dirty="0"/>
        </a:p>
      </dgm:t>
    </dgm:pt>
    <dgm:pt modelId="{435F6F68-7E12-40C4-A0BB-4BCC3F351F52}" type="parTrans" cxnId="{FDFEBCED-7E0A-4772-A2A3-39AA27645016}">
      <dgm:prSet/>
      <dgm:spPr/>
      <dgm:t>
        <a:bodyPr/>
        <a:lstStyle/>
        <a:p>
          <a:endParaRPr lang="en-US"/>
        </a:p>
      </dgm:t>
    </dgm:pt>
    <dgm:pt modelId="{C4646CF0-93AD-462C-999A-ACE235A4D950}" type="sibTrans" cxnId="{FDFEBCED-7E0A-4772-A2A3-39AA27645016}">
      <dgm:prSet/>
      <dgm:spPr/>
      <dgm:t>
        <a:bodyPr/>
        <a:lstStyle/>
        <a:p>
          <a:endParaRPr lang="en-US"/>
        </a:p>
      </dgm:t>
    </dgm:pt>
    <dgm:pt modelId="{CBC1E1E2-E244-4E8B-BBBA-CD773B75459E}">
      <dgm:prSet/>
      <dgm:spPr/>
      <dgm:t>
        <a:bodyPr/>
        <a:lstStyle/>
        <a:p>
          <a:r>
            <a:rPr lang="en-GB" dirty="0"/>
            <a:t>Maintain coherence and relevance for flipped lessons.</a:t>
          </a:r>
          <a:endParaRPr lang="en-US" dirty="0"/>
        </a:p>
      </dgm:t>
    </dgm:pt>
    <dgm:pt modelId="{A449D033-57D4-4DD0-8C1B-9E4F054853A2}" type="parTrans" cxnId="{49B871A8-9D07-47F9-90EF-C66200F45EA0}">
      <dgm:prSet/>
      <dgm:spPr/>
      <dgm:t>
        <a:bodyPr/>
        <a:lstStyle/>
        <a:p>
          <a:endParaRPr lang="en-US"/>
        </a:p>
      </dgm:t>
    </dgm:pt>
    <dgm:pt modelId="{6BBDE244-A29D-4EC4-9D6E-DBE381ED21B7}" type="sibTrans" cxnId="{49B871A8-9D07-47F9-90EF-C66200F45EA0}">
      <dgm:prSet/>
      <dgm:spPr/>
      <dgm:t>
        <a:bodyPr/>
        <a:lstStyle/>
        <a:p>
          <a:endParaRPr lang="en-US"/>
        </a:p>
      </dgm:t>
    </dgm:pt>
    <dgm:pt modelId="{B1CDCC2C-0711-4826-AFA8-85E3089849BB}">
      <dgm:prSet/>
      <dgm:spPr/>
      <dgm:t>
        <a:bodyPr/>
        <a:lstStyle/>
        <a:p>
          <a:r>
            <a:rPr lang="en-GB"/>
            <a:t>Active Learning In-Class:</a:t>
          </a:r>
          <a:endParaRPr lang="en-US"/>
        </a:p>
      </dgm:t>
    </dgm:pt>
    <dgm:pt modelId="{7C6C0D79-9404-4AFD-8B3C-25AAC6850F75}" type="parTrans" cxnId="{8BB0E52F-A8AC-4D02-A40D-7D741B4BAEBE}">
      <dgm:prSet/>
      <dgm:spPr/>
      <dgm:t>
        <a:bodyPr/>
        <a:lstStyle/>
        <a:p>
          <a:endParaRPr lang="en-US"/>
        </a:p>
      </dgm:t>
    </dgm:pt>
    <dgm:pt modelId="{D5684C3B-1236-4EC0-8485-75FB1EC6072F}" type="sibTrans" cxnId="{8BB0E52F-A8AC-4D02-A40D-7D741B4BAEBE}">
      <dgm:prSet/>
      <dgm:spPr/>
      <dgm:t>
        <a:bodyPr/>
        <a:lstStyle/>
        <a:p>
          <a:endParaRPr lang="en-US"/>
        </a:p>
      </dgm:t>
    </dgm:pt>
    <dgm:pt modelId="{A8307454-22F6-4446-905B-DEC1E1142D36}">
      <dgm:prSet/>
      <dgm:spPr/>
      <dgm:t>
        <a:bodyPr/>
        <a:lstStyle/>
        <a:p>
          <a:r>
            <a:rPr lang="en-GB" dirty="0"/>
            <a:t>Design activities promoting critical thinking and collaboration.</a:t>
          </a:r>
          <a:endParaRPr lang="en-US" dirty="0"/>
        </a:p>
      </dgm:t>
    </dgm:pt>
    <dgm:pt modelId="{C0B820E2-80A2-4483-8883-13527BE37405}" type="parTrans" cxnId="{9B2B96E8-9F25-46F3-AC4A-12AFE3E8DB11}">
      <dgm:prSet/>
      <dgm:spPr/>
      <dgm:t>
        <a:bodyPr/>
        <a:lstStyle/>
        <a:p>
          <a:endParaRPr lang="en-US"/>
        </a:p>
      </dgm:t>
    </dgm:pt>
    <dgm:pt modelId="{44E4471C-337D-4746-806D-150B95B8463C}" type="sibTrans" cxnId="{9B2B96E8-9F25-46F3-AC4A-12AFE3E8DB11}">
      <dgm:prSet/>
      <dgm:spPr/>
      <dgm:t>
        <a:bodyPr/>
        <a:lstStyle/>
        <a:p>
          <a:endParaRPr lang="en-US"/>
        </a:p>
      </dgm:t>
    </dgm:pt>
    <dgm:pt modelId="{4FCD7C93-20FA-4E0E-90DD-C8C93DD0CEDC}">
      <dgm:prSet/>
      <dgm:spPr/>
      <dgm:t>
        <a:bodyPr/>
        <a:lstStyle/>
        <a:p>
          <a:r>
            <a:rPr lang="en-GB" dirty="0"/>
            <a:t>Facilitate knowledge application through problem-solving and discussions.</a:t>
          </a:r>
          <a:endParaRPr lang="en-US" dirty="0"/>
        </a:p>
      </dgm:t>
    </dgm:pt>
    <dgm:pt modelId="{F2A59BA2-A8EB-4B37-84C6-87EEC3C7FF8D}" type="parTrans" cxnId="{10038ADB-3CA2-45AF-8DF7-8F7E5EF2CC2C}">
      <dgm:prSet/>
      <dgm:spPr/>
      <dgm:t>
        <a:bodyPr/>
        <a:lstStyle/>
        <a:p>
          <a:endParaRPr lang="en-US"/>
        </a:p>
      </dgm:t>
    </dgm:pt>
    <dgm:pt modelId="{F9F2B6CE-CD16-481B-96B9-BB7FB21BCF0F}" type="sibTrans" cxnId="{10038ADB-3CA2-45AF-8DF7-8F7E5EF2CC2C}">
      <dgm:prSet/>
      <dgm:spPr/>
      <dgm:t>
        <a:bodyPr/>
        <a:lstStyle/>
        <a:p>
          <a:endParaRPr lang="en-US"/>
        </a:p>
      </dgm:t>
    </dgm:pt>
    <dgm:pt modelId="{306BD8FC-09F1-4181-8E4C-9EDB8AB39C44}">
      <dgm:prSet/>
      <dgm:spPr/>
      <dgm:t>
        <a:bodyPr/>
        <a:lstStyle/>
        <a:p>
          <a:r>
            <a:rPr lang="en-GB"/>
            <a:t>Timely Feedback:</a:t>
          </a:r>
          <a:endParaRPr lang="en-US"/>
        </a:p>
      </dgm:t>
    </dgm:pt>
    <dgm:pt modelId="{32E4F342-097C-4E99-BED4-4E424B536FC7}" type="parTrans" cxnId="{4EA47A8C-D69F-4182-AB94-DB8511304EFB}">
      <dgm:prSet/>
      <dgm:spPr/>
      <dgm:t>
        <a:bodyPr/>
        <a:lstStyle/>
        <a:p>
          <a:endParaRPr lang="en-US"/>
        </a:p>
      </dgm:t>
    </dgm:pt>
    <dgm:pt modelId="{A0C40B7C-A14A-461A-A78E-CFCF11713E4B}" type="sibTrans" cxnId="{4EA47A8C-D69F-4182-AB94-DB8511304EFB}">
      <dgm:prSet/>
      <dgm:spPr/>
      <dgm:t>
        <a:bodyPr/>
        <a:lstStyle/>
        <a:p>
          <a:endParaRPr lang="en-US"/>
        </a:p>
      </dgm:t>
    </dgm:pt>
    <dgm:pt modelId="{A768930F-36E0-403C-996A-A8D4B8F0CA99}">
      <dgm:prSet/>
      <dgm:spPr/>
      <dgm:t>
        <a:bodyPr/>
        <a:lstStyle/>
        <a:p>
          <a:r>
            <a:rPr lang="en-GB" dirty="0"/>
            <a:t>Provide constructive feedback on pre-class assignments and in-class activities.</a:t>
          </a:r>
          <a:endParaRPr lang="en-US" dirty="0"/>
        </a:p>
      </dgm:t>
    </dgm:pt>
    <dgm:pt modelId="{9D6E4456-EE44-4D6D-B403-07592CA16D50}" type="parTrans" cxnId="{3CB5EBB6-7D58-4DB5-B789-3BAA0C8A4286}">
      <dgm:prSet/>
      <dgm:spPr/>
      <dgm:t>
        <a:bodyPr/>
        <a:lstStyle/>
        <a:p>
          <a:endParaRPr lang="en-US"/>
        </a:p>
      </dgm:t>
    </dgm:pt>
    <dgm:pt modelId="{0745CECC-5FE6-4409-9467-CD0C16146E87}" type="sibTrans" cxnId="{3CB5EBB6-7D58-4DB5-B789-3BAA0C8A4286}">
      <dgm:prSet/>
      <dgm:spPr/>
      <dgm:t>
        <a:bodyPr/>
        <a:lstStyle/>
        <a:p>
          <a:endParaRPr lang="en-US"/>
        </a:p>
      </dgm:t>
    </dgm:pt>
    <dgm:pt modelId="{221787F6-0325-42BD-A537-C99E2441E704}">
      <dgm:prSet/>
      <dgm:spPr/>
      <dgm:t>
        <a:bodyPr/>
        <a:lstStyle/>
        <a:p>
          <a:r>
            <a:rPr lang="en-GB" dirty="0"/>
            <a:t>Use formative assessments to gauge comprehension and adjust instructional strategies.</a:t>
          </a:r>
          <a:endParaRPr lang="en-US" dirty="0"/>
        </a:p>
      </dgm:t>
    </dgm:pt>
    <dgm:pt modelId="{FD59FC7F-EAEA-4372-80E9-E5B6DF2FF1B3}" type="parTrans" cxnId="{93545BA1-2B63-4DD1-AF5B-43E92D87DEF7}">
      <dgm:prSet/>
      <dgm:spPr/>
      <dgm:t>
        <a:bodyPr/>
        <a:lstStyle/>
        <a:p>
          <a:endParaRPr lang="en-US"/>
        </a:p>
      </dgm:t>
    </dgm:pt>
    <dgm:pt modelId="{DA9EF138-C0F8-49FC-BD6E-1307BA3D3DAA}" type="sibTrans" cxnId="{93545BA1-2B63-4DD1-AF5B-43E92D87DEF7}">
      <dgm:prSet/>
      <dgm:spPr/>
      <dgm:t>
        <a:bodyPr/>
        <a:lstStyle/>
        <a:p>
          <a:endParaRPr lang="en-US"/>
        </a:p>
      </dgm:t>
    </dgm:pt>
    <dgm:pt modelId="{0888CF15-DAEE-4CF7-9767-C3A1BC1D23B4}">
      <dgm:prSet/>
      <dgm:spPr/>
      <dgm:t>
        <a:bodyPr/>
        <a:lstStyle/>
        <a:p>
          <a:r>
            <a:rPr lang="en-GB"/>
            <a:t>Educational Technology Integration:</a:t>
          </a:r>
          <a:endParaRPr lang="en-US"/>
        </a:p>
      </dgm:t>
    </dgm:pt>
    <dgm:pt modelId="{B1541403-8E10-4596-B6DF-99916A2AD0BA}" type="parTrans" cxnId="{0ABFD46C-0545-47B2-B4C3-8CD1B618677E}">
      <dgm:prSet/>
      <dgm:spPr/>
      <dgm:t>
        <a:bodyPr/>
        <a:lstStyle/>
        <a:p>
          <a:endParaRPr lang="en-US"/>
        </a:p>
      </dgm:t>
    </dgm:pt>
    <dgm:pt modelId="{94671BA2-2C20-4ECB-9363-2537BCA34244}" type="sibTrans" cxnId="{0ABFD46C-0545-47B2-B4C3-8CD1B618677E}">
      <dgm:prSet/>
      <dgm:spPr/>
      <dgm:t>
        <a:bodyPr/>
        <a:lstStyle/>
        <a:p>
          <a:endParaRPr lang="en-US"/>
        </a:p>
      </dgm:t>
    </dgm:pt>
    <dgm:pt modelId="{8B889D2D-540D-4BDB-A57D-88E58E19F73D}">
      <dgm:prSet/>
      <dgm:spPr/>
      <dgm:t>
        <a:bodyPr/>
        <a:lstStyle/>
        <a:p>
          <a:r>
            <a:rPr lang="en-GB" dirty="0"/>
            <a:t>Utilize interactive platforms, virtual labs, and collaboration tools.</a:t>
          </a:r>
          <a:endParaRPr lang="en-US" dirty="0"/>
        </a:p>
      </dgm:t>
    </dgm:pt>
    <dgm:pt modelId="{39C68548-0BC7-4A3C-8AEB-4A90753E5B38}" type="parTrans" cxnId="{14C3F46A-6FD4-4578-8D32-ED46B400408E}">
      <dgm:prSet/>
      <dgm:spPr/>
      <dgm:t>
        <a:bodyPr/>
        <a:lstStyle/>
        <a:p>
          <a:endParaRPr lang="en-US"/>
        </a:p>
      </dgm:t>
    </dgm:pt>
    <dgm:pt modelId="{17AFB955-7C42-48BF-BB9B-4C2CE1DABAA6}" type="sibTrans" cxnId="{14C3F46A-6FD4-4578-8D32-ED46B400408E}">
      <dgm:prSet/>
      <dgm:spPr/>
      <dgm:t>
        <a:bodyPr/>
        <a:lstStyle/>
        <a:p>
          <a:endParaRPr lang="en-US"/>
        </a:p>
      </dgm:t>
    </dgm:pt>
    <dgm:pt modelId="{E6998560-002D-4236-8EE1-3488145D5557}">
      <dgm:prSet/>
      <dgm:spPr/>
      <dgm:t>
        <a:bodyPr/>
        <a:lstStyle/>
        <a:p>
          <a:r>
            <a:rPr lang="en-GB" dirty="0"/>
            <a:t>Enhance student interaction and participation in flipped learning experiences.</a:t>
          </a:r>
          <a:endParaRPr lang="en-US" dirty="0"/>
        </a:p>
      </dgm:t>
    </dgm:pt>
    <dgm:pt modelId="{7135E956-BA4F-4D66-921B-CECD037B73CD}" type="parTrans" cxnId="{2B3B39DC-8E78-4C53-98DD-BD1A2754772C}">
      <dgm:prSet/>
      <dgm:spPr/>
      <dgm:t>
        <a:bodyPr/>
        <a:lstStyle/>
        <a:p>
          <a:endParaRPr lang="en-US"/>
        </a:p>
      </dgm:t>
    </dgm:pt>
    <dgm:pt modelId="{2DFB3597-9D0C-480C-9B0E-70377403A00C}" type="sibTrans" cxnId="{2B3B39DC-8E78-4C53-98DD-BD1A2754772C}">
      <dgm:prSet/>
      <dgm:spPr/>
      <dgm:t>
        <a:bodyPr/>
        <a:lstStyle/>
        <a:p>
          <a:endParaRPr lang="en-US"/>
        </a:p>
      </dgm:t>
    </dgm:pt>
    <dgm:pt modelId="{1CFA8658-A34D-412F-A187-136C46739CA3}" type="pres">
      <dgm:prSet presAssocID="{C46446A5-4D78-404C-9661-7A167FD8490C}" presName="linearFlow" presStyleCnt="0">
        <dgm:presLayoutVars>
          <dgm:dir/>
          <dgm:animLvl val="lvl"/>
          <dgm:resizeHandles val="exact"/>
        </dgm:presLayoutVars>
      </dgm:prSet>
      <dgm:spPr/>
    </dgm:pt>
    <dgm:pt modelId="{97A21743-2599-4027-9A78-12573B789A5B}" type="pres">
      <dgm:prSet presAssocID="{62EC78DF-C08D-4492-A55C-01E9498417F7}" presName="composite" presStyleCnt="0"/>
      <dgm:spPr/>
    </dgm:pt>
    <dgm:pt modelId="{56056963-0893-41DC-8B1E-5DA03A12D472}" type="pres">
      <dgm:prSet presAssocID="{62EC78DF-C08D-4492-A55C-01E9498417F7}" presName="parentText" presStyleLbl="alignNode1" presStyleIdx="0" presStyleCnt="5">
        <dgm:presLayoutVars>
          <dgm:chMax val="1"/>
          <dgm:bulletEnabled val="1"/>
        </dgm:presLayoutVars>
      </dgm:prSet>
      <dgm:spPr/>
    </dgm:pt>
    <dgm:pt modelId="{9237F14C-35AF-42CC-94E4-A7A039DD2C8A}" type="pres">
      <dgm:prSet presAssocID="{62EC78DF-C08D-4492-A55C-01E9498417F7}" presName="descendantText" presStyleLbl="alignAcc1" presStyleIdx="0" presStyleCnt="5">
        <dgm:presLayoutVars>
          <dgm:bulletEnabled val="1"/>
        </dgm:presLayoutVars>
      </dgm:prSet>
      <dgm:spPr/>
    </dgm:pt>
    <dgm:pt modelId="{5E584E0B-02F9-4787-8ABF-DD806BB570D5}" type="pres">
      <dgm:prSet presAssocID="{A8B4DEEC-C394-4643-B45F-008712C65959}" presName="sp" presStyleCnt="0"/>
      <dgm:spPr/>
    </dgm:pt>
    <dgm:pt modelId="{4B1328C3-DF07-4611-800A-65869A9399A7}" type="pres">
      <dgm:prSet presAssocID="{13482DC5-3B38-4C0D-B00D-1685D798B018}" presName="composite" presStyleCnt="0"/>
      <dgm:spPr/>
    </dgm:pt>
    <dgm:pt modelId="{711D3C94-8F26-49CE-9845-8C6CE800D6D1}" type="pres">
      <dgm:prSet presAssocID="{13482DC5-3B38-4C0D-B00D-1685D798B018}" presName="parentText" presStyleLbl="alignNode1" presStyleIdx="1" presStyleCnt="5">
        <dgm:presLayoutVars>
          <dgm:chMax val="1"/>
          <dgm:bulletEnabled val="1"/>
        </dgm:presLayoutVars>
      </dgm:prSet>
      <dgm:spPr/>
    </dgm:pt>
    <dgm:pt modelId="{BF8F88F4-B544-4220-A5AF-D371BCEB411B}" type="pres">
      <dgm:prSet presAssocID="{13482DC5-3B38-4C0D-B00D-1685D798B018}" presName="descendantText" presStyleLbl="alignAcc1" presStyleIdx="1" presStyleCnt="5">
        <dgm:presLayoutVars>
          <dgm:bulletEnabled val="1"/>
        </dgm:presLayoutVars>
      </dgm:prSet>
      <dgm:spPr/>
    </dgm:pt>
    <dgm:pt modelId="{EEF8DFC5-939D-48EB-AE43-4BB44085EEE2}" type="pres">
      <dgm:prSet presAssocID="{28D1E8B3-2341-4720-B3B7-43EFE06A978F}" presName="sp" presStyleCnt="0"/>
      <dgm:spPr/>
    </dgm:pt>
    <dgm:pt modelId="{EFDE164B-1867-4300-B93F-34233F0571B8}" type="pres">
      <dgm:prSet presAssocID="{B1CDCC2C-0711-4826-AFA8-85E3089849BB}" presName="composite" presStyleCnt="0"/>
      <dgm:spPr/>
    </dgm:pt>
    <dgm:pt modelId="{9BFFD1FC-9FA2-48CD-8BD0-A5DC7591AF8A}" type="pres">
      <dgm:prSet presAssocID="{B1CDCC2C-0711-4826-AFA8-85E3089849BB}" presName="parentText" presStyleLbl="alignNode1" presStyleIdx="2" presStyleCnt="5">
        <dgm:presLayoutVars>
          <dgm:chMax val="1"/>
          <dgm:bulletEnabled val="1"/>
        </dgm:presLayoutVars>
      </dgm:prSet>
      <dgm:spPr/>
    </dgm:pt>
    <dgm:pt modelId="{BDE47587-D0E0-4834-A112-3F1A935B4B18}" type="pres">
      <dgm:prSet presAssocID="{B1CDCC2C-0711-4826-AFA8-85E3089849BB}" presName="descendantText" presStyleLbl="alignAcc1" presStyleIdx="2" presStyleCnt="5">
        <dgm:presLayoutVars>
          <dgm:bulletEnabled val="1"/>
        </dgm:presLayoutVars>
      </dgm:prSet>
      <dgm:spPr/>
    </dgm:pt>
    <dgm:pt modelId="{82E9A9CC-47A7-408B-960E-9B3FDE11B234}" type="pres">
      <dgm:prSet presAssocID="{D5684C3B-1236-4EC0-8485-75FB1EC6072F}" presName="sp" presStyleCnt="0"/>
      <dgm:spPr/>
    </dgm:pt>
    <dgm:pt modelId="{58ADBEC2-E764-47B1-BB75-DF84B51847B9}" type="pres">
      <dgm:prSet presAssocID="{306BD8FC-09F1-4181-8E4C-9EDB8AB39C44}" presName="composite" presStyleCnt="0"/>
      <dgm:spPr/>
    </dgm:pt>
    <dgm:pt modelId="{5CD906FA-28C7-4872-9E74-67095FDCE06C}" type="pres">
      <dgm:prSet presAssocID="{306BD8FC-09F1-4181-8E4C-9EDB8AB39C44}" presName="parentText" presStyleLbl="alignNode1" presStyleIdx="3" presStyleCnt="5">
        <dgm:presLayoutVars>
          <dgm:chMax val="1"/>
          <dgm:bulletEnabled val="1"/>
        </dgm:presLayoutVars>
      </dgm:prSet>
      <dgm:spPr/>
    </dgm:pt>
    <dgm:pt modelId="{F7673F7E-29EE-42DD-B217-91DF47F72B4E}" type="pres">
      <dgm:prSet presAssocID="{306BD8FC-09F1-4181-8E4C-9EDB8AB39C44}" presName="descendantText" presStyleLbl="alignAcc1" presStyleIdx="3" presStyleCnt="5">
        <dgm:presLayoutVars>
          <dgm:bulletEnabled val="1"/>
        </dgm:presLayoutVars>
      </dgm:prSet>
      <dgm:spPr/>
    </dgm:pt>
    <dgm:pt modelId="{F610DEB0-0244-43F7-9FFC-894BC9459726}" type="pres">
      <dgm:prSet presAssocID="{A0C40B7C-A14A-461A-A78E-CFCF11713E4B}" presName="sp" presStyleCnt="0"/>
      <dgm:spPr/>
    </dgm:pt>
    <dgm:pt modelId="{2AD3B37F-4654-4101-B909-21790CC08BFC}" type="pres">
      <dgm:prSet presAssocID="{0888CF15-DAEE-4CF7-9767-C3A1BC1D23B4}" presName="composite" presStyleCnt="0"/>
      <dgm:spPr/>
    </dgm:pt>
    <dgm:pt modelId="{C094ABD3-FA7C-4441-822C-42353C071D8F}" type="pres">
      <dgm:prSet presAssocID="{0888CF15-DAEE-4CF7-9767-C3A1BC1D23B4}" presName="parentText" presStyleLbl="alignNode1" presStyleIdx="4" presStyleCnt="5">
        <dgm:presLayoutVars>
          <dgm:chMax val="1"/>
          <dgm:bulletEnabled val="1"/>
        </dgm:presLayoutVars>
      </dgm:prSet>
      <dgm:spPr/>
    </dgm:pt>
    <dgm:pt modelId="{D7C17F8F-6CB3-4547-B8F6-C22BC0A50AF4}" type="pres">
      <dgm:prSet presAssocID="{0888CF15-DAEE-4CF7-9767-C3A1BC1D23B4}" presName="descendantText" presStyleLbl="alignAcc1" presStyleIdx="4" presStyleCnt="5">
        <dgm:presLayoutVars>
          <dgm:bulletEnabled val="1"/>
        </dgm:presLayoutVars>
      </dgm:prSet>
      <dgm:spPr/>
    </dgm:pt>
  </dgm:ptLst>
  <dgm:cxnLst>
    <dgm:cxn modelId="{2DD95D25-2CC0-4D4B-98A6-C29E288DF187}" type="presOf" srcId="{CBC1E1E2-E244-4E8B-BBBA-CD773B75459E}" destId="{BF8F88F4-B544-4220-A5AF-D371BCEB411B}" srcOrd="0" destOrd="1" presId="urn:microsoft.com/office/officeart/2005/8/layout/chevron2"/>
    <dgm:cxn modelId="{8BB0E52F-A8AC-4D02-A40D-7D741B4BAEBE}" srcId="{C46446A5-4D78-404C-9661-7A167FD8490C}" destId="{B1CDCC2C-0711-4826-AFA8-85E3089849BB}" srcOrd="2" destOrd="0" parTransId="{7C6C0D79-9404-4AFD-8B3C-25AAC6850F75}" sibTransId="{D5684C3B-1236-4EC0-8485-75FB1EC6072F}"/>
    <dgm:cxn modelId="{DB606C33-7DF5-40EC-AFB6-2FF96A433C10}" type="presOf" srcId="{8B889D2D-540D-4BDB-A57D-88E58E19F73D}" destId="{D7C17F8F-6CB3-4547-B8F6-C22BC0A50AF4}" srcOrd="0" destOrd="0" presId="urn:microsoft.com/office/officeart/2005/8/layout/chevron2"/>
    <dgm:cxn modelId="{80E8B35E-9672-45AF-852E-75E0C4C35DE1}" srcId="{C46446A5-4D78-404C-9661-7A167FD8490C}" destId="{13482DC5-3B38-4C0D-B00D-1685D798B018}" srcOrd="1" destOrd="0" parTransId="{28C8B33F-43F7-4B72-93EC-9860E55259C4}" sibTransId="{28D1E8B3-2341-4720-B3B7-43EFE06A978F}"/>
    <dgm:cxn modelId="{B608FB60-3FEE-4A5E-8469-B610B86ED713}" type="presOf" srcId="{4FCD7C93-20FA-4E0E-90DD-C8C93DD0CEDC}" destId="{BDE47587-D0E0-4834-A112-3F1A935B4B18}" srcOrd="0" destOrd="1" presId="urn:microsoft.com/office/officeart/2005/8/layout/chevron2"/>
    <dgm:cxn modelId="{14C3F46A-6FD4-4578-8D32-ED46B400408E}" srcId="{0888CF15-DAEE-4CF7-9767-C3A1BC1D23B4}" destId="{8B889D2D-540D-4BDB-A57D-88E58E19F73D}" srcOrd="0" destOrd="0" parTransId="{39C68548-0BC7-4A3C-8AEB-4A90753E5B38}" sibTransId="{17AFB955-7C42-48BF-BB9B-4C2CE1DABAA6}"/>
    <dgm:cxn modelId="{0ABFD46C-0545-47B2-B4C3-8CD1B618677E}" srcId="{C46446A5-4D78-404C-9661-7A167FD8490C}" destId="{0888CF15-DAEE-4CF7-9767-C3A1BC1D23B4}" srcOrd="4" destOrd="0" parTransId="{B1541403-8E10-4596-B6DF-99916A2AD0BA}" sibTransId="{94671BA2-2C20-4ECB-9363-2537BCA34244}"/>
    <dgm:cxn modelId="{1E4BA76D-5485-4A9F-9B2F-4A1115A7B600}" type="presOf" srcId="{0888CF15-DAEE-4CF7-9767-C3A1BC1D23B4}" destId="{C094ABD3-FA7C-4441-822C-42353C071D8F}" srcOrd="0" destOrd="0" presId="urn:microsoft.com/office/officeart/2005/8/layout/chevron2"/>
    <dgm:cxn modelId="{41D2B54D-2021-443D-A621-240728133677}" type="presOf" srcId="{A768930F-36E0-403C-996A-A8D4B8F0CA99}" destId="{F7673F7E-29EE-42DD-B217-91DF47F72B4E}" srcOrd="0" destOrd="0" presId="urn:microsoft.com/office/officeart/2005/8/layout/chevron2"/>
    <dgm:cxn modelId="{A5A4FD56-E900-4D86-8A55-3B2C7C8DA19B}" type="presOf" srcId="{B1CDCC2C-0711-4826-AFA8-85E3089849BB}" destId="{9BFFD1FC-9FA2-48CD-8BD0-A5DC7591AF8A}" srcOrd="0" destOrd="0" presId="urn:microsoft.com/office/officeart/2005/8/layout/chevron2"/>
    <dgm:cxn modelId="{8F5EFF83-44ED-4E90-A576-08B6D90C81D5}" srcId="{C46446A5-4D78-404C-9661-7A167FD8490C}" destId="{62EC78DF-C08D-4492-A55C-01E9498417F7}" srcOrd="0" destOrd="0" parTransId="{E40224D1-FE27-431A-B5F5-3C73DA63D63C}" sibTransId="{A8B4DEEC-C394-4643-B45F-008712C65959}"/>
    <dgm:cxn modelId="{40054F86-2A26-44D4-B2CB-4CDB38052C90}" type="presOf" srcId="{6DB7F9FB-B568-4E81-B48C-EEDDF9DB2D97}" destId="{9237F14C-35AF-42CC-94E4-A7A039DD2C8A}" srcOrd="0" destOrd="1" presId="urn:microsoft.com/office/officeart/2005/8/layout/chevron2"/>
    <dgm:cxn modelId="{667C8188-3AE0-4C2D-AB2D-55BB7D021AF6}" type="presOf" srcId="{A8307454-22F6-4446-905B-DEC1E1142D36}" destId="{BDE47587-D0E0-4834-A112-3F1A935B4B18}" srcOrd="0" destOrd="0" presId="urn:microsoft.com/office/officeart/2005/8/layout/chevron2"/>
    <dgm:cxn modelId="{4EA47A8C-D69F-4182-AB94-DB8511304EFB}" srcId="{C46446A5-4D78-404C-9661-7A167FD8490C}" destId="{306BD8FC-09F1-4181-8E4C-9EDB8AB39C44}" srcOrd="3" destOrd="0" parTransId="{32E4F342-097C-4E99-BED4-4E424B536FC7}" sibTransId="{A0C40B7C-A14A-461A-A78E-CFCF11713E4B}"/>
    <dgm:cxn modelId="{892F088E-95F1-49BC-9945-3BF57BB3D74C}" type="presOf" srcId="{306BD8FC-09F1-4181-8E4C-9EDB8AB39C44}" destId="{5CD906FA-28C7-4872-9E74-67095FDCE06C}" srcOrd="0" destOrd="0" presId="urn:microsoft.com/office/officeart/2005/8/layout/chevron2"/>
    <dgm:cxn modelId="{93545BA1-2B63-4DD1-AF5B-43E92D87DEF7}" srcId="{306BD8FC-09F1-4181-8E4C-9EDB8AB39C44}" destId="{221787F6-0325-42BD-A537-C99E2441E704}" srcOrd="1" destOrd="0" parTransId="{FD59FC7F-EAEA-4372-80E9-E5B6DF2FF1B3}" sibTransId="{DA9EF138-C0F8-49FC-BD6E-1307BA3D3DAA}"/>
    <dgm:cxn modelId="{993B1AA3-307A-468B-9E06-478F07489D86}" type="presOf" srcId="{92C2C122-D1EB-4A44-A4E6-701F1F2FCA9D}" destId="{9237F14C-35AF-42CC-94E4-A7A039DD2C8A}" srcOrd="0" destOrd="0" presId="urn:microsoft.com/office/officeart/2005/8/layout/chevron2"/>
    <dgm:cxn modelId="{49B871A8-9D07-47F9-90EF-C66200F45EA0}" srcId="{13482DC5-3B38-4C0D-B00D-1685D798B018}" destId="{CBC1E1E2-E244-4E8B-BBBA-CD773B75459E}" srcOrd="1" destOrd="0" parTransId="{A449D033-57D4-4DD0-8C1B-9E4F054853A2}" sibTransId="{6BBDE244-A29D-4EC4-9D6E-DBE381ED21B7}"/>
    <dgm:cxn modelId="{8E0669AB-D898-40A3-BD31-D15E7B516EF3}" type="presOf" srcId="{13482DC5-3B38-4C0D-B00D-1685D798B018}" destId="{711D3C94-8F26-49CE-9845-8C6CE800D6D1}" srcOrd="0" destOrd="0" presId="urn:microsoft.com/office/officeart/2005/8/layout/chevron2"/>
    <dgm:cxn modelId="{F0318BB0-DA5F-4CE8-BF8E-ED8DD818077D}" type="presOf" srcId="{E6998560-002D-4236-8EE1-3488145D5557}" destId="{D7C17F8F-6CB3-4547-B8F6-C22BC0A50AF4}" srcOrd="0" destOrd="1" presId="urn:microsoft.com/office/officeart/2005/8/layout/chevron2"/>
    <dgm:cxn modelId="{7365CDB0-5269-46E5-BB86-A9EABFDCF6EF}" type="presOf" srcId="{71207964-727E-480F-9CCD-598A549F6FB0}" destId="{BF8F88F4-B544-4220-A5AF-D371BCEB411B}" srcOrd="0" destOrd="0" presId="urn:microsoft.com/office/officeart/2005/8/layout/chevron2"/>
    <dgm:cxn modelId="{3CB5EBB6-7D58-4DB5-B789-3BAA0C8A4286}" srcId="{306BD8FC-09F1-4181-8E4C-9EDB8AB39C44}" destId="{A768930F-36E0-403C-996A-A8D4B8F0CA99}" srcOrd="0" destOrd="0" parTransId="{9D6E4456-EE44-4D6D-B403-07592CA16D50}" sibTransId="{0745CECC-5FE6-4409-9467-CD0C16146E87}"/>
    <dgm:cxn modelId="{10038ADB-3CA2-45AF-8DF7-8F7E5EF2CC2C}" srcId="{B1CDCC2C-0711-4826-AFA8-85E3089849BB}" destId="{4FCD7C93-20FA-4E0E-90DD-C8C93DD0CEDC}" srcOrd="1" destOrd="0" parTransId="{F2A59BA2-A8EB-4B37-84C6-87EEC3C7FF8D}" sibTransId="{F9F2B6CE-CD16-481B-96B9-BB7FB21BCF0F}"/>
    <dgm:cxn modelId="{379E1ADC-3C4F-4EEE-A262-5E35BBA96BDD}" type="presOf" srcId="{221787F6-0325-42BD-A537-C99E2441E704}" destId="{F7673F7E-29EE-42DD-B217-91DF47F72B4E}" srcOrd="0" destOrd="1" presId="urn:microsoft.com/office/officeart/2005/8/layout/chevron2"/>
    <dgm:cxn modelId="{2B3B39DC-8E78-4C53-98DD-BD1A2754772C}" srcId="{0888CF15-DAEE-4CF7-9767-C3A1BC1D23B4}" destId="{E6998560-002D-4236-8EE1-3488145D5557}" srcOrd="1" destOrd="0" parTransId="{7135E956-BA4F-4D66-921B-CECD037B73CD}" sibTransId="{2DFB3597-9D0C-480C-9B0E-70377403A00C}"/>
    <dgm:cxn modelId="{BF9B1EE1-5A22-4B19-8C48-5077815AC43D}" srcId="{62EC78DF-C08D-4492-A55C-01E9498417F7}" destId="{92C2C122-D1EB-4A44-A4E6-701F1F2FCA9D}" srcOrd="0" destOrd="0" parTransId="{131A6EE0-63A4-4B69-9CBF-7302540F6098}" sibTransId="{59EBC807-735E-40E9-8D3E-AEE3BFD46039}"/>
    <dgm:cxn modelId="{F863D7E1-2989-49BA-B974-71C14BD1D0EC}" type="presOf" srcId="{C46446A5-4D78-404C-9661-7A167FD8490C}" destId="{1CFA8658-A34D-412F-A187-136C46739CA3}" srcOrd="0" destOrd="0" presId="urn:microsoft.com/office/officeart/2005/8/layout/chevron2"/>
    <dgm:cxn modelId="{9B2B96E8-9F25-46F3-AC4A-12AFE3E8DB11}" srcId="{B1CDCC2C-0711-4826-AFA8-85E3089849BB}" destId="{A8307454-22F6-4446-905B-DEC1E1142D36}" srcOrd="0" destOrd="0" parTransId="{C0B820E2-80A2-4483-8883-13527BE37405}" sibTransId="{44E4471C-337D-4746-806D-150B95B8463C}"/>
    <dgm:cxn modelId="{FDFEBCED-7E0A-4772-A2A3-39AA27645016}" srcId="{13482DC5-3B38-4C0D-B00D-1685D798B018}" destId="{71207964-727E-480F-9CCD-598A549F6FB0}" srcOrd="0" destOrd="0" parTransId="{435F6F68-7E12-40C4-A0BB-4BCC3F351F52}" sibTransId="{C4646CF0-93AD-462C-999A-ACE235A4D950}"/>
    <dgm:cxn modelId="{A2D44BF2-7C94-4866-A7DC-1E2E8EC69788}" type="presOf" srcId="{62EC78DF-C08D-4492-A55C-01E9498417F7}" destId="{56056963-0893-41DC-8B1E-5DA03A12D472}" srcOrd="0" destOrd="0" presId="urn:microsoft.com/office/officeart/2005/8/layout/chevron2"/>
    <dgm:cxn modelId="{B99F84F5-3EEA-4FAB-8610-43130A17B0F9}" srcId="{62EC78DF-C08D-4492-A55C-01E9498417F7}" destId="{6DB7F9FB-B568-4E81-B48C-EEDDF9DB2D97}" srcOrd="1" destOrd="0" parTransId="{63618DB1-3209-41A1-8015-C19C3ACA194A}" sibTransId="{64110765-1D41-4E04-8329-22BFE99764AD}"/>
    <dgm:cxn modelId="{C6735B4A-2FC8-4AE7-B4C5-FD31728444AB}" type="presParOf" srcId="{1CFA8658-A34D-412F-A187-136C46739CA3}" destId="{97A21743-2599-4027-9A78-12573B789A5B}" srcOrd="0" destOrd="0" presId="urn:microsoft.com/office/officeart/2005/8/layout/chevron2"/>
    <dgm:cxn modelId="{5137A77A-F81E-4E11-AB57-2DC064BC78E0}" type="presParOf" srcId="{97A21743-2599-4027-9A78-12573B789A5B}" destId="{56056963-0893-41DC-8B1E-5DA03A12D472}" srcOrd="0" destOrd="0" presId="urn:microsoft.com/office/officeart/2005/8/layout/chevron2"/>
    <dgm:cxn modelId="{EB064E86-17C2-4C44-85E8-842E5D8A0F5F}" type="presParOf" srcId="{97A21743-2599-4027-9A78-12573B789A5B}" destId="{9237F14C-35AF-42CC-94E4-A7A039DD2C8A}" srcOrd="1" destOrd="0" presId="urn:microsoft.com/office/officeart/2005/8/layout/chevron2"/>
    <dgm:cxn modelId="{70D0268D-FF3A-41C9-9EB9-FAF7631CCBB1}" type="presParOf" srcId="{1CFA8658-A34D-412F-A187-136C46739CA3}" destId="{5E584E0B-02F9-4787-8ABF-DD806BB570D5}" srcOrd="1" destOrd="0" presId="urn:microsoft.com/office/officeart/2005/8/layout/chevron2"/>
    <dgm:cxn modelId="{D44D13D7-4181-4F95-AAB4-329443F5CA0D}" type="presParOf" srcId="{1CFA8658-A34D-412F-A187-136C46739CA3}" destId="{4B1328C3-DF07-4611-800A-65869A9399A7}" srcOrd="2" destOrd="0" presId="urn:microsoft.com/office/officeart/2005/8/layout/chevron2"/>
    <dgm:cxn modelId="{EF5395D2-F64C-4764-A322-F3F5EB9A2727}" type="presParOf" srcId="{4B1328C3-DF07-4611-800A-65869A9399A7}" destId="{711D3C94-8F26-49CE-9845-8C6CE800D6D1}" srcOrd="0" destOrd="0" presId="urn:microsoft.com/office/officeart/2005/8/layout/chevron2"/>
    <dgm:cxn modelId="{CBDFA23F-48D8-47E1-9A54-0F26F2B23663}" type="presParOf" srcId="{4B1328C3-DF07-4611-800A-65869A9399A7}" destId="{BF8F88F4-B544-4220-A5AF-D371BCEB411B}" srcOrd="1" destOrd="0" presId="urn:microsoft.com/office/officeart/2005/8/layout/chevron2"/>
    <dgm:cxn modelId="{18BB1351-E4FF-4F84-B7F1-CE4431F02FA3}" type="presParOf" srcId="{1CFA8658-A34D-412F-A187-136C46739CA3}" destId="{EEF8DFC5-939D-48EB-AE43-4BB44085EEE2}" srcOrd="3" destOrd="0" presId="urn:microsoft.com/office/officeart/2005/8/layout/chevron2"/>
    <dgm:cxn modelId="{F98FAE21-DDA1-4B39-B447-9E32CFDA6B2B}" type="presParOf" srcId="{1CFA8658-A34D-412F-A187-136C46739CA3}" destId="{EFDE164B-1867-4300-B93F-34233F0571B8}" srcOrd="4" destOrd="0" presId="urn:microsoft.com/office/officeart/2005/8/layout/chevron2"/>
    <dgm:cxn modelId="{A1376903-D36B-4158-93CB-C5D19F292D90}" type="presParOf" srcId="{EFDE164B-1867-4300-B93F-34233F0571B8}" destId="{9BFFD1FC-9FA2-48CD-8BD0-A5DC7591AF8A}" srcOrd="0" destOrd="0" presId="urn:microsoft.com/office/officeart/2005/8/layout/chevron2"/>
    <dgm:cxn modelId="{85538071-86D4-4730-8DB4-CB4939523CE6}" type="presParOf" srcId="{EFDE164B-1867-4300-B93F-34233F0571B8}" destId="{BDE47587-D0E0-4834-A112-3F1A935B4B18}" srcOrd="1" destOrd="0" presId="urn:microsoft.com/office/officeart/2005/8/layout/chevron2"/>
    <dgm:cxn modelId="{D5E33F91-8614-43E9-980C-79EE4447A90B}" type="presParOf" srcId="{1CFA8658-A34D-412F-A187-136C46739CA3}" destId="{82E9A9CC-47A7-408B-960E-9B3FDE11B234}" srcOrd="5" destOrd="0" presId="urn:microsoft.com/office/officeart/2005/8/layout/chevron2"/>
    <dgm:cxn modelId="{6B4F9DB0-24CE-45E0-9E96-D82743DFA47E}" type="presParOf" srcId="{1CFA8658-A34D-412F-A187-136C46739CA3}" destId="{58ADBEC2-E764-47B1-BB75-DF84B51847B9}" srcOrd="6" destOrd="0" presId="urn:microsoft.com/office/officeart/2005/8/layout/chevron2"/>
    <dgm:cxn modelId="{AE2059E9-D031-4334-9135-E7DB6545F1B8}" type="presParOf" srcId="{58ADBEC2-E764-47B1-BB75-DF84B51847B9}" destId="{5CD906FA-28C7-4872-9E74-67095FDCE06C}" srcOrd="0" destOrd="0" presId="urn:microsoft.com/office/officeart/2005/8/layout/chevron2"/>
    <dgm:cxn modelId="{03779472-F447-470C-B87A-9C252CB3C637}" type="presParOf" srcId="{58ADBEC2-E764-47B1-BB75-DF84B51847B9}" destId="{F7673F7E-29EE-42DD-B217-91DF47F72B4E}" srcOrd="1" destOrd="0" presId="urn:microsoft.com/office/officeart/2005/8/layout/chevron2"/>
    <dgm:cxn modelId="{F7059994-6217-49C8-A720-3C6D0FFCE1D6}" type="presParOf" srcId="{1CFA8658-A34D-412F-A187-136C46739CA3}" destId="{F610DEB0-0244-43F7-9FFC-894BC9459726}" srcOrd="7" destOrd="0" presId="urn:microsoft.com/office/officeart/2005/8/layout/chevron2"/>
    <dgm:cxn modelId="{2DB3A108-03BD-419E-B99C-A296CF409C4D}" type="presParOf" srcId="{1CFA8658-A34D-412F-A187-136C46739CA3}" destId="{2AD3B37F-4654-4101-B909-21790CC08BFC}" srcOrd="8" destOrd="0" presId="urn:microsoft.com/office/officeart/2005/8/layout/chevron2"/>
    <dgm:cxn modelId="{2D330C5F-5211-49E2-A4E3-552E351D3BDD}" type="presParOf" srcId="{2AD3B37F-4654-4101-B909-21790CC08BFC}" destId="{C094ABD3-FA7C-4441-822C-42353C071D8F}" srcOrd="0" destOrd="0" presId="urn:microsoft.com/office/officeart/2005/8/layout/chevron2"/>
    <dgm:cxn modelId="{BAF73E3C-2BE5-4A88-9922-E063740536CB}" type="presParOf" srcId="{2AD3B37F-4654-4101-B909-21790CC08BFC}" destId="{D7C17F8F-6CB3-4547-B8F6-C22BC0A50AF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34D3C3-DD12-4FCB-8B77-4989A3369F81}" type="doc">
      <dgm:prSet loTypeId="urn:microsoft.com/office/officeart/2018/5/layout/CenteredIconLabelDescriptionList" loCatId="icon" qsTypeId="urn:microsoft.com/office/officeart/2005/8/quickstyle/simple1" qsCatId="simple" csTypeId="urn:microsoft.com/office/officeart/2005/8/colors/accent6_2" csCatId="accent6" phldr="1"/>
      <dgm:spPr/>
      <dgm:t>
        <a:bodyPr/>
        <a:lstStyle/>
        <a:p>
          <a:endParaRPr lang="en-US"/>
        </a:p>
      </dgm:t>
    </dgm:pt>
    <dgm:pt modelId="{73424BF2-19E4-46CB-AE99-938A506B3220}">
      <dgm:prSet custT="1"/>
      <dgm:spPr/>
      <dgm:t>
        <a:bodyPr/>
        <a:lstStyle/>
        <a:p>
          <a:pPr>
            <a:lnSpc>
              <a:spcPct val="100000"/>
            </a:lnSpc>
            <a:defRPr b="1"/>
          </a:pPr>
          <a:r>
            <a:rPr lang="en-GB" sz="2400" b="1" i="0"/>
            <a:t>1. Personalized Learning Pathways:</a:t>
          </a:r>
          <a:endParaRPr lang="en-US" sz="2400"/>
        </a:p>
      </dgm:t>
    </dgm:pt>
    <dgm:pt modelId="{88A8E01D-8DFF-44E2-9F0C-92A42400603D}" type="parTrans" cxnId="{2FA2FC1E-5104-4335-92B2-DD29F8AB331E}">
      <dgm:prSet/>
      <dgm:spPr/>
      <dgm:t>
        <a:bodyPr/>
        <a:lstStyle/>
        <a:p>
          <a:endParaRPr lang="en-US" sz="3200"/>
        </a:p>
      </dgm:t>
    </dgm:pt>
    <dgm:pt modelId="{07FC74FF-06FB-4FA5-9EEB-58B08D2DE419}" type="sibTrans" cxnId="{2FA2FC1E-5104-4335-92B2-DD29F8AB331E}">
      <dgm:prSet/>
      <dgm:spPr/>
      <dgm:t>
        <a:bodyPr/>
        <a:lstStyle/>
        <a:p>
          <a:endParaRPr lang="en-US" sz="3200"/>
        </a:p>
      </dgm:t>
    </dgm:pt>
    <dgm:pt modelId="{FCA968F5-4312-4066-AAC1-D237DE8F70A6}">
      <dgm:prSet custT="1"/>
      <dgm:spPr/>
      <dgm:t>
        <a:bodyPr/>
        <a:lstStyle/>
        <a:p>
          <a:pPr>
            <a:lnSpc>
              <a:spcPct val="100000"/>
            </a:lnSpc>
          </a:pPr>
          <a:r>
            <a:rPr lang="en-GB" sz="1800" b="1" i="0" dirty="0"/>
            <a:t>Offer supplementary resources and personalized learning materials.</a:t>
          </a:r>
          <a:endParaRPr lang="en-US" sz="1800" dirty="0"/>
        </a:p>
      </dgm:t>
    </dgm:pt>
    <dgm:pt modelId="{A01F3C4B-1611-41BC-8045-A05E1D88DCDC}" type="parTrans" cxnId="{2D4CFD10-0AFA-43D4-A5C5-ED7ED6147DBF}">
      <dgm:prSet/>
      <dgm:spPr/>
      <dgm:t>
        <a:bodyPr/>
        <a:lstStyle/>
        <a:p>
          <a:endParaRPr lang="en-US" sz="3200"/>
        </a:p>
      </dgm:t>
    </dgm:pt>
    <dgm:pt modelId="{5DF52C10-7225-4F09-9243-B18BA848D4B3}" type="sibTrans" cxnId="{2D4CFD10-0AFA-43D4-A5C5-ED7ED6147DBF}">
      <dgm:prSet/>
      <dgm:spPr/>
      <dgm:t>
        <a:bodyPr/>
        <a:lstStyle/>
        <a:p>
          <a:endParaRPr lang="en-US" sz="3200"/>
        </a:p>
      </dgm:t>
    </dgm:pt>
    <dgm:pt modelId="{43ECCB08-7C1A-45C5-828C-3ED6C9675DB6}">
      <dgm:prSet custT="1"/>
      <dgm:spPr/>
      <dgm:t>
        <a:bodyPr/>
        <a:lstStyle/>
        <a:p>
          <a:pPr>
            <a:lnSpc>
              <a:spcPct val="100000"/>
            </a:lnSpc>
          </a:pPr>
          <a:r>
            <a:rPr lang="en-GB" sz="1800" b="1" i="0"/>
            <a:t>Accommodate varying learning paces and preferences.</a:t>
          </a:r>
          <a:endParaRPr lang="en-US" sz="1800"/>
        </a:p>
      </dgm:t>
    </dgm:pt>
    <dgm:pt modelId="{057A9F9F-5F10-4B0A-A20C-AD0DBC5FB0C3}" type="parTrans" cxnId="{B0980F0B-622A-4159-A50A-6CF6C0231484}">
      <dgm:prSet/>
      <dgm:spPr/>
      <dgm:t>
        <a:bodyPr/>
        <a:lstStyle/>
        <a:p>
          <a:endParaRPr lang="en-US" sz="3200"/>
        </a:p>
      </dgm:t>
    </dgm:pt>
    <dgm:pt modelId="{0E8BE832-0E13-42CD-9B58-98B573E57CB2}" type="sibTrans" cxnId="{B0980F0B-622A-4159-A50A-6CF6C0231484}">
      <dgm:prSet/>
      <dgm:spPr/>
      <dgm:t>
        <a:bodyPr/>
        <a:lstStyle/>
        <a:p>
          <a:endParaRPr lang="en-US" sz="3200"/>
        </a:p>
      </dgm:t>
    </dgm:pt>
    <dgm:pt modelId="{51312FFE-D061-4124-9A11-21AC837F1406}">
      <dgm:prSet custT="1"/>
      <dgm:spPr/>
      <dgm:t>
        <a:bodyPr/>
        <a:lstStyle/>
        <a:p>
          <a:pPr>
            <a:lnSpc>
              <a:spcPct val="100000"/>
            </a:lnSpc>
            <a:defRPr b="1"/>
          </a:pPr>
          <a:r>
            <a:rPr lang="en-GB" sz="2400" b="1" i="0"/>
            <a:t>2. Collaborative Learning Environment:</a:t>
          </a:r>
          <a:endParaRPr lang="en-US" sz="2400"/>
        </a:p>
      </dgm:t>
    </dgm:pt>
    <dgm:pt modelId="{AC45DC70-72B1-4852-8659-70BB0E46E171}" type="parTrans" cxnId="{50B5E889-0B83-4EDE-A34F-D65FDE2915EA}">
      <dgm:prSet/>
      <dgm:spPr/>
      <dgm:t>
        <a:bodyPr/>
        <a:lstStyle/>
        <a:p>
          <a:endParaRPr lang="en-US" sz="3200"/>
        </a:p>
      </dgm:t>
    </dgm:pt>
    <dgm:pt modelId="{09BA1CF0-0F00-44B5-8F89-9EFFFFB9EFAF}" type="sibTrans" cxnId="{50B5E889-0B83-4EDE-A34F-D65FDE2915EA}">
      <dgm:prSet/>
      <dgm:spPr/>
      <dgm:t>
        <a:bodyPr/>
        <a:lstStyle/>
        <a:p>
          <a:endParaRPr lang="en-US" sz="3200"/>
        </a:p>
      </dgm:t>
    </dgm:pt>
    <dgm:pt modelId="{153DCAA9-5BAB-4545-9BF4-68B278538CEA}">
      <dgm:prSet custT="1"/>
      <dgm:spPr/>
      <dgm:t>
        <a:bodyPr/>
        <a:lstStyle/>
        <a:p>
          <a:pPr>
            <a:lnSpc>
              <a:spcPct val="100000"/>
            </a:lnSpc>
          </a:pPr>
          <a:r>
            <a:rPr lang="en-GB" sz="1800" b="1" i="0"/>
            <a:t>Foster peer teaching, group projects, and peer feedback mechanisms.</a:t>
          </a:r>
          <a:endParaRPr lang="en-US" sz="1800"/>
        </a:p>
      </dgm:t>
    </dgm:pt>
    <dgm:pt modelId="{1FE17E0C-BEB7-442A-8101-BBEDAA62C658}" type="parTrans" cxnId="{A6C4EBB8-0DD6-4F87-8EBF-6A0C77F450BB}">
      <dgm:prSet/>
      <dgm:spPr/>
      <dgm:t>
        <a:bodyPr/>
        <a:lstStyle/>
        <a:p>
          <a:endParaRPr lang="en-US" sz="3200"/>
        </a:p>
      </dgm:t>
    </dgm:pt>
    <dgm:pt modelId="{7FD05EF9-756A-43C7-B856-85FE90554422}" type="sibTrans" cxnId="{A6C4EBB8-0DD6-4F87-8EBF-6A0C77F450BB}">
      <dgm:prSet/>
      <dgm:spPr/>
      <dgm:t>
        <a:bodyPr/>
        <a:lstStyle/>
        <a:p>
          <a:endParaRPr lang="en-US" sz="3200"/>
        </a:p>
      </dgm:t>
    </dgm:pt>
    <dgm:pt modelId="{7CBDD332-9141-4DA9-B75E-9BA55EFFF41E}">
      <dgm:prSet custT="1"/>
      <dgm:spPr/>
      <dgm:t>
        <a:bodyPr/>
        <a:lstStyle/>
        <a:p>
          <a:pPr>
            <a:lnSpc>
              <a:spcPct val="100000"/>
            </a:lnSpc>
          </a:pPr>
          <a:r>
            <a:rPr lang="en-GB" sz="1800" b="1" i="0"/>
            <a:t>Promote active student participation and mutual support.</a:t>
          </a:r>
          <a:endParaRPr lang="en-US" sz="1800"/>
        </a:p>
      </dgm:t>
    </dgm:pt>
    <dgm:pt modelId="{A9E90118-B550-4537-8B20-085D0B446F23}" type="parTrans" cxnId="{AE6DD463-4044-44B9-B85B-5B056BEED571}">
      <dgm:prSet/>
      <dgm:spPr/>
      <dgm:t>
        <a:bodyPr/>
        <a:lstStyle/>
        <a:p>
          <a:endParaRPr lang="en-US" sz="3200"/>
        </a:p>
      </dgm:t>
    </dgm:pt>
    <dgm:pt modelId="{A480BDF8-35DD-4703-A819-763A3F291233}" type="sibTrans" cxnId="{AE6DD463-4044-44B9-B85B-5B056BEED571}">
      <dgm:prSet/>
      <dgm:spPr/>
      <dgm:t>
        <a:bodyPr/>
        <a:lstStyle/>
        <a:p>
          <a:endParaRPr lang="en-US" sz="3200"/>
        </a:p>
      </dgm:t>
    </dgm:pt>
    <dgm:pt modelId="{AA41E4E2-873F-4679-BF7C-42F1920D535A}">
      <dgm:prSet custT="1"/>
      <dgm:spPr/>
      <dgm:t>
        <a:bodyPr/>
        <a:lstStyle/>
        <a:p>
          <a:pPr>
            <a:lnSpc>
              <a:spcPct val="100000"/>
            </a:lnSpc>
            <a:defRPr b="1"/>
          </a:pPr>
          <a:r>
            <a:rPr lang="en-GB" sz="2400" b="1" i="0"/>
            <a:t>3. Reflection and Metacognition:</a:t>
          </a:r>
          <a:endParaRPr lang="en-US" sz="2400"/>
        </a:p>
      </dgm:t>
    </dgm:pt>
    <dgm:pt modelId="{A14CEBD4-15A8-4856-BE6A-FBF0BDBCE022}" type="parTrans" cxnId="{C284DFE3-0B45-4BCD-B32E-558C685BA604}">
      <dgm:prSet/>
      <dgm:spPr/>
      <dgm:t>
        <a:bodyPr/>
        <a:lstStyle/>
        <a:p>
          <a:endParaRPr lang="en-US" sz="3200"/>
        </a:p>
      </dgm:t>
    </dgm:pt>
    <dgm:pt modelId="{CCAECE38-038E-435C-A35F-69C63424B7D0}" type="sibTrans" cxnId="{C284DFE3-0B45-4BCD-B32E-558C685BA604}">
      <dgm:prSet/>
      <dgm:spPr/>
      <dgm:t>
        <a:bodyPr/>
        <a:lstStyle/>
        <a:p>
          <a:endParaRPr lang="en-US" sz="3200"/>
        </a:p>
      </dgm:t>
    </dgm:pt>
    <dgm:pt modelId="{DD35CC2F-94BB-47A4-BCBF-041D65B10AEF}">
      <dgm:prSet custT="1"/>
      <dgm:spPr/>
      <dgm:t>
        <a:bodyPr/>
        <a:lstStyle/>
        <a:p>
          <a:pPr>
            <a:lnSpc>
              <a:spcPct val="100000"/>
            </a:lnSpc>
          </a:pPr>
          <a:r>
            <a:rPr lang="en-GB" sz="1800" b="1" i="0"/>
            <a:t>Incorporate opportunities for reflection and self-assessment.</a:t>
          </a:r>
          <a:endParaRPr lang="en-US" sz="1800"/>
        </a:p>
      </dgm:t>
    </dgm:pt>
    <dgm:pt modelId="{A67B2070-9D26-4FE1-B65B-EF72AA5D8233}" type="parTrans" cxnId="{DEFD4C65-4313-4AD9-85CA-3B02BF51F046}">
      <dgm:prSet/>
      <dgm:spPr/>
      <dgm:t>
        <a:bodyPr/>
        <a:lstStyle/>
        <a:p>
          <a:endParaRPr lang="en-US" sz="3200"/>
        </a:p>
      </dgm:t>
    </dgm:pt>
    <dgm:pt modelId="{E718D349-CA87-4C54-A980-E8169E2BF95F}" type="sibTrans" cxnId="{DEFD4C65-4313-4AD9-85CA-3B02BF51F046}">
      <dgm:prSet/>
      <dgm:spPr/>
      <dgm:t>
        <a:bodyPr/>
        <a:lstStyle/>
        <a:p>
          <a:endParaRPr lang="en-US" sz="3200"/>
        </a:p>
      </dgm:t>
    </dgm:pt>
    <dgm:pt modelId="{781EEDF1-05C1-4BFB-8A4E-491915C882B6}">
      <dgm:prSet custT="1"/>
      <dgm:spPr/>
      <dgm:t>
        <a:bodyPr/>
        <a:lstStyle/>
        <a:p>
          <a:pPr>
            <a:lnSpc>
              <a:spcPct val="100000"/>
            </a:lnSpc>
          </a:pPr>
          <a:r>
            <a:rPr lang="en-GB" sz="1800" b="1" i="0"/>
            <a:t>Foster self-regulation skills and monitoring of learning progress.</a:t>
          </a:r>
          <a:endParaRPr lang="en-US" sz="1800"/>
        </a:p>
      </dgm:t>
    </dgm:pt>
    <dgm:pt modelId="{E2CD7224-C273-4747-B8F9-DF2EE133B5B3}" type="parTrans" cxnId="{860F3A0A-33A9-4D4B-B033-DD81672D1B39}">
      <dgm:prSet/>
      <dgm:spPr/>
      <dgm:t>
        <a:bodyPr/>
        <a:lstStyle/>
        <a:p>
          <a:endParaRPr lang="en-US" sz="3200"/>
        </a:p>
      </dgm:t>
    </dgm:pt>
    <dgm:pt modelId="{3D48B2AA-C499-4E8A-B5C9-B5C4F7D54CD7}" type="sibTrans" cxnId="{860F3A0A-33A9-4D4B-B033-DD81672D1B39}">
      <dgm:prSet/>
      <dgm:spPr/>
      <dgm:t>
        <a:bodyPr/>
        <a:lstStyle/>
        <a:p>
          <a:endParaRPr lang="en-US" sz="3200"/>
        </a:p>
      </dgm:t>
    </dgm:pt>
    <dgm:pt modelId="{145E3A2E-AE22-4141-963F-F399C51A6FAB}">
      <dgm:prSet custT="1"/>
      <dgm:spPr/>
      <dgm:t>
        <a:bodyPr/>
        <a:lstStyle/>
        <a:p>
          <a:pPr>
            <a:lnSpc>
              <a:spcPct val="100000"/>
            </a:lnSpc>
            <a:defRPr b="1"/>
          </a:pPr>
          <a:r>
            <a:rPr lang="en-GB" sz="2400" b="1" i="0"/>
            <a:t>4. Continuous Professional Development:</a:t>
          </a:r>
          <a:endParaRPr lang="en-US" sz="2400"/>
        </a:p>
      </dgm:t>
    </dgm:pt>
    <dgm:pt modelId="{BBC9339C-F645-43B8-8206-D77BF807B011}" type="parTrans" cxnId="{C51BA1CD-7030-4943-B465-5C1B54A1C424}">
      <dgm:prSet/>
      <dgm:spPr/>
      <dgm:t>
        <a:bodyPr/>
        <a:lstStyle/>
        <a:p>
          <a:endParaRPr lang="en-US" sz="3200"/>
        </a:p>
      </dgm:t>
    </dgm:pt>
    <dgm:pt modelId="{8D32835A-B321-4825-987A-A268402ED693}" type="sibTrans" cxnId="{C51BA1CD-7030-4943-B465-5C1B54A1C424}">
      <dgm:prSet/>
      <dgm:spPr/>
      <dgm:t>
        <a:bodyPr/>
        <a:lstStyle/>
        <a:p>
          <a:endParaRPr lang="en-US" sz="3200"/>
        </a:p>
      </dgm:t>
    </dgm:pt>
    <dgm:pt modelId="{32DE93EF-40AC-4F24-9CD6-04F05F161B30}">
      <dgm:prSet custT="1"/>
      <dgm:spPr/>
      <dgm:t>
        <a:bodyPr/>
        <a:lstStyle/>
        <a:p>
          <a:pPr>
            <a:lnSpc>
              <a:spcPct val="100000"/>
            </a:lnSpc>
          </a:pPr>
          <a:r>
            <a:rPr lang="en-GB" sz="1800" b="1"/>
            <a:t>Provide training workshops and peer mentoring for instructors.</a:t>
          </a:r>
          <a:endParaRPr lang="en-US" sz="1800"/>
        </a:p>
      </dgm:t>
    </dgm:pt>
    <dgm:pt modelId="{4ECEF856-E6C5-4A1A-9A4C-DD257BD251C7}" type="parTrans" cxnId="{25DB9ABA-8937-478E-8135-FE6BBFC331AD}">
      <dgm:prSet/>
      <dgm:spPr/>
      <dgm:t>
        <a:bodyPr/>
        <a:lstStyle/>
        <a:p>
          <a:endParaRPr lang="en-US" sz="3200"/>
        </a:p>
      </dgm:t>
    </dgm:pt>
    <dgm:pt modelId="{AF4150B2-9831-4DD0-B15A-1666337F1880}" type="sibTrans" cxnId="{25DB9ABA-8937-478E-8135-FE6BBFC331AD}">
      <dgm:prSet/>
      <dgm:spPr/>
      <dgm:t>
        <a:bodyPr/>
        <a:lstStyle/>
        <a:p>
          <a:endParaRPr lang="en-US" sz="3200"/>
        </a:p>
      </dgm:t>
    </dgm:pt>
    <dgm:pt modelId="{8397EB1B-36EF-4504-9A1D-3A24C7D02306}">
      <dgm:prSet custT="1"/>
      <dgm:spPr/>
      <dgm:t>
        <a:bodyPr/>
        <a:lstStyle/>
        <a:p>
          <a:pPr>
            <a:lnSpc>
              <a:spcPct val="100000"/>
            </a:lnSpc>
          </a:pPr>
          <a:r>
            <a:rPr lang="en-GB" sz="1800" b="1" i="0"/>
            <a:t>Enhance pedagogical skills and technical proficiency in flipped learning.</a:t>
          </a:r>
          <a:endParaRPr lang="en-US" sz="1800"/>
        </a:p>
      </dgm:t>
    </dgm:pt>
    <dgm:pt modelId="{C94716DE-1F68-41CE-891C-BF9E38A378AD}" type="parTrans" cxnId="{1E39D745-2645-479F-8612-A6C3CF2015A0}">
      <dgm:prSet/>
      <dgm:spPr/>
      <dgm:t>
        <a:bodyPr/>
        <a:lstStyle/>
        <a:p>
          <a:endParaRPr lang="en-US" sz="3200"/>
        </a:p>
      </dgm:t>
    </dgm:pt>
    <dgm:pt modelId="{D62E2719-C8AE-430B-940F-24D5083CE502}" type="sibTrans" cxnId="{1E39D745-2645-479F-8612-A6C3CF2015A0}">
      <dgm:prSet/>
      <dgm:spPr/>
      <dgm:t>
        <a:bodyPr/>
        <a:lstStyle/>
        <a:p>
          <a:endParaRPr lang="en-US" sz="3200"/>
        </a:p>
      </dgm:t>
    </dgm:pt>
    <dgm:pt modelId="{2194B260-708A-4319-99FF-E5F2104F1E2E}">
      <dgm:prSet custT="1"/>
      <dgm:spPr/>
      <dgm:t>
        <a:bodyPr/>
        <a:lstStyle/>
        <a:p>
          <a:pPr>
            <a:lnSpc>
              <a:spcPct val="100000"/>
            </a:lnSpc>
            <a:defRPr b="1"/>
          </a:pPr>
          <a:r>
            <a:rPr lang="en-GB" sz="2400" b="1"/>
            <a:t>5. </a:t>
          </a:r>
          <a:r>
            <a:rPr lang="en-GB" sz="2400" b="1" i="0"/>
            <a:t>Evaluation and Continuous Improvement:</a:t>
          </a:r>
          <a:endParaRPr lang="en-US" sz="2400"/>
        </a:p>
      </dgm:t>
    </dgm:pt>
    <dgm:pt modelId="{CEC3C993-19ED-43C6-8667-3585C7C6E90F}" type="parTrans" cxnId="{CF48812F-1608-4180-92B4-38E95F3515C7}">
      <dgm:prSet/>
      <dgm:spPr/>
      <dgm:t>
        <a:bodyPr/>
        <a:lstStyle/>
        <a:p>
          <a:endParaRPr lang="en-US" sz="3200"/>
        </a:p>
      </dgm:t>
    </dgm:pt>
    <dgm:pt modelId="{ED96706E-64DF-4332-A0BE-077D5D86D3E4}" type="sibTrans" cxnId="{CF48812F-1608-4180-92B4-38E95F3515C7}">
      <dgm:prSet/>
      <dgm:spPr/>
      <dgm:t>
        <a:bodyPr/>
        <a:lstStyle/>
        <a:p>
          <a:endParaRPr lang="en-US" sz="3200"/>
        </a:p>
      </dgm:t>
    </dgm:pt>
    <dgm:pt modelId="{54EE2944-1D32-465B-97C1-2F193B6EE8B3}">
      <dgm:prSet custT="1"/>
      <dgm:spPr/>
      <dgm:t>
        <a:bodyPr/>
        <a:lstStyle/>
        <a:p>
          <a:pPr>
            <a:lnSpc>
              <a:spcPct val="100000"/>
            </a:lnSpc>
          </a:pPr>
          <a:r>
            <a:rPr lang="en-GB" sz="1800" b="1" i="0"/>
            <a:t>Collect feedback from students and faculty members.</a:t>
          </a:r>
          <a:endParaRPr lang="en-US" sz="1800"/>
        </a:p>
      </dgm:t>
    </dgm:pt>
    <dgm:pt modelId="{F97CF077-A10E-4C18-B185-5712D445FF4C}" type="parTrans" cxnId="{C39022BE-156D-4336-9F68-725DBCD89B78}">
      <dgm:prSet/>
      <dgm:spPr/>
      <dgm:t>
        <a:bodyPr/>
        <a:lstStyle/>
        <a:p>
          <a:endParaRPr lang="en-US" sz="3200"/>
        </a:p>
      </dgm:t>
    </dgm:pt>
    <dgm:pt modelId="{D77BA2E2-83B9-416C-9083-97F8A2A7BFD8}" type="sibTrans" cxnId="{C39022BE-156D-4336-9F68-725DBCD89B78}">
      <dgm:prSet/>
      <dgm:spPr/>
      <dgm:t>
        <a:bodyPr/>
        <a:lstStyle/>
        <a:p>
          <a:endParaRPr lang="en-US" sz="3200"/>
        </a:p>
      </dgm:t>
    </dgm:pt>
    <dgm:pt modelId="{64E008BE-9014-4BE2-BA41-FF6B93E3CA86}">
      <dgm:prSet custT="1"/>
      <dgm:spPr/>
      <dgm:t>
        <a:bodyPr/>
        <a:lstStyle/>
        <a:p>
          <a:pPr>
            <a:lnSpc>
              <a:spcPct val="100000"/>
            </a:lnSpc>
          </a:pPr>
          <a:r>
            <a:rPr lang="en-GB" sz="1800" b="1" i="0"/>
            <a:t>Utilize data analytics to evaluate learning outcomes and refine practices.</a:t>
          </a:r>
          <a:endParaRPr lang="en-US" sz="1800"/>
        </a:p>
      </dgm:t>
    </dgm:pt>
    <dgm:pt modelId="{AB80DC57-DB2D-4F81-B3F1-986833087212}" type="parTrans" cxnId="{50A2D8C6-653D-45E1-8777-C5B2146115A2}">
      <dgm:prSet/>
      <dgm:spPr/>
      <dgm:t>
        <a:bodyPr/>
        <a:lstStyle/>
        <a:p>
          <a:endParaRPr lang="en-US" sz="3200"/>
        </a:p>
      </dgm:t>
    </dgm:pt>
    <dgm:pt modelId="{F6AA46E8-A534-49FE-B0CD-2211EFE00F16}" type="sibTrans" cxnId="{50A2D8C6-653D-45E1-8777-C5B2146115A2}">
      <dgm:prSet/>
      <dgm:spPr/>
      <dgm:t>
        <a:bodyPr/>
        <a:lstStyle/>
        <a:p>
          <a:endParaRPr lang="en-US" sz="3200"/>
        </a:p>
      </dgm:t>
    </dgm:pt>
    <dgm:pt modelId="{89A10184-563C-4D51-9DD0-2BB881CCD754}" type="pres">
      <dgm:prSet presAssocID="{8834D3C3-DD12-4FCB-8B77-4989A3369F81}" presName="root" presStyleCnt="0">
        <dgm:presLayoutVars>
          <dgm:dir/>
          <dgm:resizeHandles val="exact"/>
        </dgm:presLayoutVars>
      </dgm:prSet>
      <dgm:spPr/>
    </dgm:pt>
    <dgm:pt modelId="{C14A98EA-FD51-4FB7-8AE6-DB32D95A614B}" type="pres">
      <dgm:prSet presAssocID="{73424BF2-19E4-46CB-AE99-938A506B3220}" presName="compNode" presStyleCnt="0"/>
      <dgm:spPr/>
    </dgm:pt>
    <dgm:pt modelId="{D9E6D9C4-6102-48E6-857A-2A773BCC97B5}" type="pres">
      <dgm:prSet presAssocID="{73424BF2-19E4-46CB-AE99-938A506B322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54591FAB-40C2-4EFC-9F73-F360CF981BF2}" type="pres">
      <dgm:prSet presAssocID="{73424BF2-19E4-46CB-AE99-938A506B3220}" presName="iconSpace" presStyleCnt="0"/>
      <dgm:spPr/>
    </dgm:pt>
    <dgm:pt modelId="{C53410B0-E23A-4761-9B14-B495E5D55AB7}" type="pres">
      <dgm:prSet presAssocID="{73424BF2-19E4-46CB-AE99-938A506B3220}" presName="parTx" presStyleLbl="revTx" presStyleIdx="0" presStyleCnt="10">
        <dgm:presLayoutVars>
          <dgm:chMax val="0"/>
          <dgm:chPref val="0"/>
        </dgm:presLayoutVars>
      </dgm:prSet>
      <dgm:spPr/>
    </dgm:pt>
    <dgm:pt modelId="{DEA7B8DF-79EF-433E-9756-4EA743538A65}" type="pres">
      <dgm:prSet presAssocID="{73424BF2-19E4-46CB-AE99-938A506B3220}" presName="txSpace" presStyleCnt="0"/>
      <dgm:spPr/>
    </dgm:pt>
    <dgm:pt modelId="{F854D928-122C-4D18-B60F-6927B058B2C6}" type="pres">
      <dgm:prSet presAssocID="{73424BF2-19E4-46CB-AE99-938A506B3220}" presName="desTx" presStyleLbl="revTx" presStyleIdx="1" presStyleCnt="10">
        <dgm:presLayoutVars/>
      </dgm:prSet>
      <dgm:spPr/>
    </dgm:pt>
    <dgm:pt modelId="{E9B8AB42-3985-4B2A-ADFC-15EE91F3EBC1}" type="pres">
      <dgm:prSet presAssocID="{07FC74FF-06FB-4FA5-9EEB-58B08D2DE419}" presName="sibTrans" presStyleCnt="0"/>
      <dgm:spPr/>
    </dgm:pt>
    <dgm:pt modelId="{D7404051-220A-4727-9EE7-5F074F5B18DA}" type="pres">
      <dgm:prSet presAssocID="{51312FFE-D061-4124-9A11-21AC837F1406}" presName="compNode" presStyleCnt="0"/>
      <dgm:spPr/>
    </dgm:pt>
    <dgm:pt modelId="{2FC8E858-6911-4AF7-A996-C4C15390B724}" type="pres">
      <dgm:prSet presAssocID="{51312FFE-D061-4124-9A11-21AC837F14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cial Network"/>
        </a:ext>
      </dgm:extLst>
    </dgm:pt>
    <dgm:pt modelId="{933CB3AD-C002-448B-BA57-EE1F55830AB5}" type="pres">
      <dgm:prSet presAssocID="{51312FFE-D061-4124-9A11-21AC837F1406}" presName="iconSpace" presStyleCnt="0"/>
      <dgm:spPr/>
    </dgm:pt>
    <dgm:pt modelId="{A29272C3-4E68-41F0-9D44-7C0D438ADA85}" type="pres">
      <dgm:prSet presAssocID="{51312FFE-D061-4124-9A11-21AC837F1406}" presName="parTx" presStyleLbl="revTx" presStyleIdx="2" presStyleCnt="10">
        <dgm:presLayoutVars>
          <dgm:chMax val="0"/>
          <dgm:chPref val="0"/>
        </dgm:presLayoutVars>
      </dgm:prSet>
      <dgm:spPr/>
    </dgm:pt>
    <dgm:pt modelId="{DD743F98-FAAD-4480-BE45-F8AC06767B20}" type="pres">
      <dgm:prSet presAssocID="{51312FFE-D061-4124-9A11-21AC837F1406}" presName="txSpace" presStyleCnt="0"/>
      <dgm:spPr/>
    </dgm:pt>
    <dgm:pt modelId="{48D44A27-9DC8-4EB9-8C3C-84E329BF9D42}" type="pres">
      <dgm:prSet presAssocID="{51312FFE-D061-4124-9A11-21AC837F1406}" presName="desTx" presStyleLbl="revTx" presStyleIdx="3" presStyleCnt="10">
        <dgm:presLayoutVars/>
      </dgm:prSet>
      <dgm:spPr/>
    </dgm:pt>
    <dgm:pt modelId="{4829A8FA-EED3-4B12-B217-83D1B2B37CEC}" type="pres">
      <dgm:prSet presAssocID="{09BA1CF0-0F00-44B5-8F89-9EFFFFB9EFAF}" presName="sibTrans" presStyleCnt="0"/>
      <dgm:spPr/>
    </dgm:pt>
    <dgm:pt modelId="{6BAB9157-2572-48EA-BD36-1DB4701D077A}" type="pres">
      <dgm:prSet presAssocID="{AA41E4E2-873F-4679-BF7C-42F1920D535A}" presName="compNode" presStyleCnt="0"/>
      <dgm:spPr/>
    </dgm:pt>
    <dgm:pt modelId="{14C140F8-6C36-431A-A458-B9604F6639C7}" type="pres">
      <dgm:prSet presAssocID="{AA41E4E2-873F-4679-BF7C-42F1920D535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59E3AE85-F83B-4FC6-8EC4-397F8D01F982}" type="pres">
      <dgm:prSet presAssocID="{AA41E4E2-873F-4679-BF7C-42F1920D535A}" presName="iconSpace" presStyleCnt="0"/>
      <dgm:spPr/>
    </dgm:pt>
    <dgm:pt modelId="{0B6A76C1-2D42-4503-8DAA-DE465B9DD01F}" type="pres">
      <dgm:prSet presAssocID="{AA41E4E2-873F-4679-BF7C-42F1920D535A}" presName="parTx" presStyleLbl="revTx" presStyleIdx="4" presStyleCnt="10">
        <dgm:presLayoutVars>
          <dgm:chMax val="0"/>
          <dgm:chPref val="0"/>
        </dgm:presLayoutVars>
      </dgm:prSet>
      <dgm:spPr/>
    </dgm:pt>
    <dgm:pt modelId="{882A60BD-C945-4632-A4AE-BB91E9273D71}" type="pres">
      <dgm:prSet presAssocID="{AA41E4E2-873F-4679-BF7C-42F1920D535A}" presName="txSpace" presStyleCnt="0"/>
      <dgm:spPr/>
    </dgm:pt>
    <dgm:pt modelId="{492AAF49-B119-44F7-89E9-9CE1D3D3B510}" type="pres">
      <dgm:prSet presAssocID="{AA41E4E2-873F-4679-BF7C-42F1920D535A}" presName="desTx" presStyleLbl="revTx" presStyleIdx="5" presStyleCnt="10">
        <dgm:presLayoutVars/>
      </dgm:prSet>
      <dgm:spPr/>
    </dgm:pt>
    <dgm:pt modelId="{769EF814-D5F2-46F1-A472-44CB18578F9E}" type="pres">
      <dgm:prSet presAssocID="{CCAECE38-038E-435C-A35F-69C63424B7D0}" presName="sibTrans" presStyleCnt="0"/>
      <dgm:spPr/>
    </dgm:pt>
    <dgm:pt modelId="{BF4446F4-E585-4F71-81C4-34F8C2542400}" type="pres">
      <dgm:prSet presAssocID="{145E3A2E-AE22-4141-963F-F399C51A6FAB}" presName="compNode" presStyleCnt="0"/>
      <dgm:spPr/>
    </dgm:pt>
    <dgm:pt modelId="{63ABE765-231A-4815-942B-46FD43B5ACC5}" type="pres">
      <dgm:prSet presAssocID="{145E3A2E-AE22-4141-963F-F399C51A6F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005C73CD-3E0B-486A-B77B-B707D0ED58A6}" type="pres">
      <dgm:prSet presAssocID="{145E3A2E-AE22-4141-963F-F399C51A6FAB}" presName="iconSpace" presStyleCnt="0"/>
      <dgm:spPr/>
    </dgm:pt>
    <dgm:pt modelId="{E270D431-94E7-44DD-82D3-1ED4249C5C6C}" type="pres">
      <dgm:prSet presAssocID="{145E3A2E-AE22-4141-963F-F399C51A6FAB}" presName="parTx" presStyleLbl="revTx" presStyleIdx="6" presStyleCnt="10">
        <dgm:presLayoutVars>
          <dgm:chMax val="0"/>
          <dgm:chPref val="0"/>
        </dgm:presLayoutVars>
      </dgm:prSet>
      <dgm:spPr/>
    </dgm:pt>
    <dgm:pt modelId="{3130CA6F-5ED4-4E11-8311-A6B235B30B36}" type="pres">
      <dgm:prSet presAssocID="{145E3A2E-AE22-4141-963F-F399C51A6FAB}" presName="txSpace" presStyleCnt="0"/>
      <dgm:spPr/>
    </dgm:pt>
    <dgm:pt modelId="{42144339-F80A-4CFE-AF35-84226ED10BC8}" type="pres">
      <dgm:prSet presAssocID="{145E3A2E-AE22-4141-963F-F399C51A6FAB}" presName="desTx" presStyleLbl="revTx" presStyleIdx="7" presStyleCnt="10">
        <dgm:presLayoutVars/>
      </dgm:prSet>
      <dgm:spPr/>
    </dgm:pt>
    <dgm:pt modelId="{C29E10F7-39BD-46FD-AAA5-313CA454583F}" type="pres">
      <dgm:prSet presAssocID="{8D32835A-B321-4825-987A-A268402ED693}" presName="sibTrans" presStyleCnt="0"/>
      <dgm:spPr/>
    </dgm:pt>
    <dgm:pt modelId="{F64A2A88-FD86-4575-8CC8-26352C96463C}" type="pres">
      <dgm:prSet presAssocID="{2194B260-708A-4319-99FF-E5F2104F1E2E}" presName="compNode" presStyleCnt="0"/>
      <dgm:spPr/>
    </dgm:pt>
    <dgm:pt modelId="{AF7946FF-BA61-45E7-9B9C-45BA507E4DE2}" type="pres">
      <dgm:prSet presAssocID="{2194B260-708A-4319-99FF-E5F2104F1E2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siness Growth"/>
        </a:ext>
      </dgm:extLst>
    </dgm:pt>
    <dgm:pt modelId="{2A7F6C44-3530-4E42-8C7C-5A9F26F67BBB}" type="pres">
      <dgm:prSet presAssocID="{2194B260-708A-4319-99FF-E5F2104F1E2E}" presName="iconSpace" presStyleCnt="0"/>
      <dgm:spPr/>
    </dgm:pt>
    <dgm:pt modelId="{65CADE6F-0959-4513-B932-6D040003AB56}" type="pres">
      <dgm:prSet presAssocID="{2194B260-708A-4319-99FF-E5F2104F1E2E}" presName="parTx" presStyleLbl="revTx" presStyleIdx="8" presStyleCnt="10">
        <dgm:presLayoutVars>
          <dgm:chMax val="0"/>
          <dgm:chPref val="0"/>
        </dgm:presLayoutVars>
      </dgm:prSet>
      <dgm:spPr/>
    </dgm:pt>
    <dgm:pt modelId="{940F9340-6234-4ECC-9E79-823CF365B509}" type="pres">
      <dgm:prSet presAssocID="{2194B260-708A-4319-99FF-E5F2104F1E2E}" presName="txSpace" presStyleCnt="0"/>
      <dgm:spPr/>
    </dgm:pt>
    <dgm:pt modelId="{765BD4E0-795A-4E1B-AC1C-9F36AD8EB4F2}" type="pres">
      <dgm:prSet presAssocID="{2194B260-708A-4319-99FF-E5F2104F1E2E}" presName="desTx" presStyleLbl="revTx" presStyleIdx="9" presStyleCnt="10">
        <dgm:presLayoutVars/>
      </dgm:prSet>
      <dgm:spPr/>
    </dgm:pt>
  </dgm:ptLst>
  <dgm:cxnLst>
    <dgm:cxn modelId="{C336AF04-7D4F-404C-B0C0-9FBB3F8693C7}" type="presOf" srcId="{145E3A2E-AE22-4141-963F-F399C51A6FAB}" destId="{E270D431-94E7-44DD-82D3-1ED4249C5C6C}" srcOrd="0" destOrd="0" presId="urn:microsoft.com/office/officeart/2018/5/layout/CenteredIconLabelDescriptionList"/>
    <dgm:cxn modelId="{860F3A0A-33A9-4D4B-B033-DD81672D1B39}" srcId="{AA41E4E2-873F-4679-BF7C-42F1920D535A}" destId="{781EEDF1-05C1-4BFB-8A4E-491915C882B6}" srcOrd="1" destOrd="0" parTransId="{E2CD7224-C273-4747-B8F9-DF2EE133B5B3}" sibTransId="{3D48B2AA-C499-4E8A-B5C9-B5C4F7D54CD7}"/>
    <dgm:cxn modelId="{B0980F0B-622A-4159-A50A-6CF6C0231484}" srcId="{73424BF2-19E4-46CB-AE99-938A506B3220}" destId="{43ECCB08-7C1A-45C5-828C-3ED6C9675DB6}" srcOrd="1" destOrd="0" parTransId="{057A9F9F-5F10-4B0A-A20C-AD0DBC5FB0C3}" sibTransId="{0E8BE832-0E13-42CD-9B58-98B573E57CB2}"/>
    <dgm:cxn modelId="{2CBFDE0B-22FD-4045-ACE2-98CA450B21B1}" type="presOf" srcId="{73424BF2-19E4-46CB-AE99-938A506B3220}" destId="{C53410B0-E23A-4761-9B14-B495E5D55AB7}" srcOrd="0" destOrd="0" presId="urn:microsoft.com/office/officeart/2018/5/layout/CenteredIconLabelDescriptionList"/>
    <dgm:cxn modelId="{2D4CFD10-0AFA-43D4-A5C5-ED7ED6147DBF}" srcId="{73424BF2-19E4-46CB-AE99-938A506B3220}" destId="{FCA968F5-4312-4066-AAC1-D237DE8F70A6}" srcOrd="0" destOrd="0" parTransId="{A01F3C4B-1611-41BC-8045-A05E1D88DCDC}" sibTransId="{5DF52C10-7225-4F09-9243-B18BA848D4B3}"/>
    <dgm:cxn modelId="{342A151E-3B6D-4863-83B5-F2BA1BE7DB20}" type="presOf" srcId="{153DCAA9-5BAB-4545-9BF4-68B278538CEA}" destId="{48D44A27-9DC8-4EB9-8C3C-84E329BF9D42}" srcOrd="0" destOrd="0" presId="urn:microsoft.com/office/officeart/2018/5/layout/CenteredIconLabelDescriptionList"/>
    <dgm:cxn modelId="{2FA2FC1E-5104-4335-92B2-DD29F8AB331E}" srcId="{8834D3C3-DD12-4FCB-8B77-4989A3369F81}" destId="{73424BF2-19E4-46CB-AE99-938A506B3220}" srcOrd="0" destOrd="0" parTransId="{88A8E01D-8DFF-44E2-9F0C-92A42400603D}" sibTransId="{07FC74FF-06FB-4FA5-9EEB-58B08D2DE419}"/>
    <dgm:cxn modelId="{CF48812F-1608-4180-92B4-38E95F3515C7}" srcId="{8834D3C3-DD12-4FCB-8B77-4989A3369F81}" destId="{2194B260-708A-4319-99FF-E5F2104F1E2E}" srcOrd="4" destOrd="0" parTransId="{CEC3C993-19ED-43C6-8667-3585C7C6E90F}" sibTransId="{ED96706E-64DF-4332-A0BE-077D5D86D3E4}"/>
    <dgm:cxn modelId="{98364732-3992-42CC-86F3-B81BE37FDF71}" type="presOf" srcId="{54EE2944-1D32-465B-97C1-2F193B6EE8B3}" destId="{765BD4E0-795A-4E1B-AC1C-9F36AD8EB4F2}" srcOrd="0" destOrd="0" presId="urn:microsoft.com/office/officeart/2018/5/layout/CenteredIconLabelDescriptionList"/>
    <dgm:cxn modelId="{53057834-A473-40AA-8DF7-34E15B4F30C2}" type="presOf" srcId="{64E008BE-9014-4BE2-BA41-FF6B93E3CA86}" destId="{765BD4E0-795A-4E1B-AC1C-9F36AD8EB4F2}" srcOrd="0" destOrd="1" presId="urn:microsoft.com/office/officeart/2018/5/layout/CenteredIconLabelDescriptionList"/>
    <dgm:cxn modelId="{AE6DD463-4044-44B9-B85B-5B056BEED571}" srcId="{51312FFE-D061-4124-9A11-21AC837F1406}" destId="{7CBDD332-9141-4DA9-B75E-9BA55EFFF41E}" srcOrd="1" destOrd="0" parTransId="{A9E90118-B550-4537-8B20-085D0B446F23}" sibTransId="{A480BDF8-35DD-4703-A819-763A3F291233}"/>
    <dgm:cxn modelId="{DEFD4C65-4313-4AD9-85CA-3B02BF51F046}" srcId="{AA41E4E2-873F-4679-BF7C-42F1920D535A}" destId="{DD35CC2F-94BB-47A4-BCBF-041D65B10AEF}" srcOrd="0" destOrd="0" parTransId="{A67B2070-9D26-4FE1-B65B-EF72AA5D8233}" sibTransId="{E718D349-CA87-4C54-A980-E8169E2BF95F}"/>
    <dgm:cxn modelId="{1E39D745-2645-479F-8612-A6C3CF2015A0}" srcId="{145E3A2E-AE22-4141-963F-F399C51A6FAB}" destId="{8397EB1B-36EF-4504-9A1D-3A24C7D02306}" srcOrd="1" destOrd="0" parTransId="{C94716DE-1F68-41CE-891C-BF9E38A378AD}" sibTransId="{D62E2719-C8AE-430B-940F-24D5083CE502}"/>
    <dgm:cxn modelId="{83B99F6E-55D6-44F3-9551-42D51A700865}" type="presOf" srcId="{2194B260-708A-4319-99FF-E5F2104F1E2E}" destId="{65CADE6F-0959-4513-B932-6D040003AB56}" srcOrd="0" destOrd="0" presId="urn:microsoft.com/office/officeart/2018/5/layout/CenteredIconLabelDescriptionList"/>
    <dgm:cxn modelId="{9612897A-F0D2-448B-875A-34356BCAE6B3}" type="presOf" srcId="{DD35CC2F-94BB-47A4-BCBF-041D65B10AEF}" destId="{492AAF49-B119-44F7-89E9-9CE1D3D3B510}" srcOrd="0" destOrd="0" presId="urn:microsoft.com/office/officeart/2018/5/layout/CenteredIconLabelDescriptionList"/>
    <dgm:cxn modelId="{50B5E889-0B83-4EDE-A34F-D65FDE2915EA}" srcId="{8834D3C3-DD12-4FCB-8B77-4989A3369F81}" destId="{51312FFE-D061-4124-9A11-21AC837F1406}" srcOrd="1" destOrd="0" parTransId="{AC45DC70-72B1-4852-8659-70BB0E46E171}" sibTransId="{09BA1CF0-0F00-44B5-8F89-9EFFFFB9EFAF}"/>
    <dgm:cxn modelId="{3754388A-1F66-4210-86FE-437AFB7E0DC0}" type="presOf" srcId="{AA41E4E2-873F-4679-BF7C-42F1920D535A}" destId="{0B6A76C1-2D42-4503-8DAA-DE465B9DD01F}" srcOrd="0" destOrd="0" presId="urn:microsoft.com/office/officeart/2018/5/layout/CenteredIconLabelDescriptionList"/>
    <dgm:cxn modelId="{4ACEA08E-BAF7-4188-BEBF-5DF57094971B}" type="presOf" srcId="{8397EB1B-36EF-4504-9A1D-3A24C7D02306}" destId="{42144339-F80A-4CFE-AF35-84226ED10BC8}" srcOrd="0" destOrd="1" presId="urn:microsoft.com/office/officeart/2018/5/layout/CenteredIconLabelDescriptionList"/>
    <dgm:cxn modelId="{AEE49F93-CEAE-4EC8-B2DB-559317F83934}" type="presOf" srcId="{7CBDD332-9141-4DA9-B75E-9BA55EFFF41E}" destId="{48D44A27-9DC8-4EB9-8C3C-84E329BF9D42}" srcOrd="0" destOrd="1" presId="urn:microsoft.com/office/officeart/2018/5/layout/CenteredIconLabelDescriptionList"/>
    <dgm:cxn modelId="{A6C4EBB8-0DD6-4F87-8EBF-6A0C77F450BB}" srcId="{51312FFE-D061-4124-9A11-21AC837F1406}" destId="{153DCAA9-5BAB-4545-9BF4-68B278538CEA}" srcOrd="0" destOrd="0" parTransId="{1FE17E0C-BEB7-442A-8101-BBEDAA62C658}" sibTransId="{7FD05EF9-756A-43C7-B856-85FE90554422}"/>
    <dgm:cxn modelId="{25DB9ABA-8937-478E-8135-FE6BBFC331AD}" srcId="{145E3A2E-AE22-4141-963F-F399C51A6FAB}" destId="{32DE93EF-40AC-4F24-9CD6-04F05F161B30}" srcOrd="0" destOrd="0" parTransId="{4ECEF856-E6C5-4A1A-9A4C-DD257BD251C7}" sibTransId="{AF4150B2-9831-4DD0-B15A-1666337F1880}"/>
    <dgm:cxn modelId="{C39022BE-156D-4336-9F68-725DBCD89B78}" srcId="{2194B260-708A-4319-99FF-E5F2104F1E2E}" destId="{54EE2944-1D32-465B-97C1-2F193B6EE8B3}" srcOrd="0" destOrd="0" parTransId="{F97CF077-A10E-4C18-B185-5712D445FF4C}" sibTransId="{D77BA2E2-83B9-416C-9083-97F8A2A7BFD8}"/>
    <dgm:cxn modelId="{356DDBC4-8747-4CA6-A1E2-85F4F091F024}" type="presOf" srcId="{781EEDF1-05C1-4BFB-8A4E-491915C882B6}" destId="{492AAF49-B119-44F7-89E9-9CE1D3D3B510}" srcOrd="0" destOrd="1" presId="urn:microsoft.com/office/officeart/2018/5/layout/CenteredIconLabelDescriptionList"/>
    <dgm:cxn modelId="{50A2D8C6-653D-45E1-8777-C5B2146115A2}" srcId="{2194B260-708A-4319-99FF-E5F2104F1E2E}" destId="{64E008BE-9014-4BE2-BA41-FF6B93E3CA86}" srcOrd="1" destOrd="0" parTransId="{AB80DC57-DB2D-4F81-B3F1-986833087212}" sibTransId="{F6AA46E8-A534-49FE-B0CD-2211EFE00F16}"/>
    <dgm:cxn modelId="{C51BA1CD-7030-4943-B465-5C1B54A1C424}" srcId="{8834D3C3-DD12-4FCB-8B77-4989A3369F81}" destId="{145E3A2E-AE22-4141-963F-F399C51A6FAB}" srcOrd="3" destOrd="0" parTransId="{BBC9339C-F645-43B8-8206-D77BF807B011}" sibTransId="{8D32835A-B321-4825-987A-A268402ED693}"/>
    <dgm:cxn modelId="{BB0363D6-D191-4DDE-BB7B-484F7FA3FF86}" type="presOf" srcId="{51312FFE-D061-4124-9A11-21AC837F1406}" destId="{A29272C3-4E68-41F0-9D44-7C0D438ADA85}" srcOrd="0" destOrd="0" presId="urn:microsoft.com/office/officeart/2018/5/layout/CenteredIconLabelDescriptionList"/>
    <dgm:cxn modelId="{E87D65DA-64F6-49AB-97C8-B35A941A9BEE}" type="presOf" srcId="{8834D3C3-DD12-4FCB-8B77-4989A3369F81}" destId="{89A10184-563C-4D51-9DD0-2BB881CCD754}" srcOrd="0" destOrd="0" presId="urn:microsoft.com/office/officeart/2018/5/layout/CenteredIconLabelDescriptionList"/>
    <dgm:cxn modelId="{E4E92DDF-9C43-470D-9AD3-A3D18C04B6B6}" type="presOf" srcId="{FCA968F5-4312-4066-AAC1-D237DE8F70A6}" destId="{F854D928-122C-4D18-B60F-6927B058B2C6}" srcOrd="0" destOrd="0" presId="urn:microsoft.com/office/officeart/2018/5/layout/CenteredIconLabelDescriptionList"/>
    <dgm:cxn modelId="{C284DFE3-0B45-4BCD-B32E-558C685BA604}" srcId="{8834D3C3-DD12-4FCB-8B77-4989A3369F81}" destId="{AA41E4E2-873F-4679-BF7C-42F1920D535A}" srcOrd="2" destOrd="0" parTransId="{A14CEBD4-15A8-4856-BE6A-FBF0BDBCE022}" sibTransId="{CCAECE38-038E-435C-A35F-69C63424B7D0}"/>
    <dgm:cxn modelId="{489FE5E6-49A3-4BBA-8884-60DF4B4FBB31}" type="presOf" srcId="{32DE93EF-40AC-4F24-9CD6-04F05F161B30}" destId="{42144339-F80A-4CFE-AF35-84226ED10BC8}" srcOrd="0" destOrd="0" presId="urn:microsoft.com/office/officeart/2018/5/layout/CenteredIconLabelDescriptionList"/>
    <dgm:cxn modelId="{FD306CF4-2FC7-41E9-8C95-FA405C566F1C}" type="presOf" srcId="{43ECCB08-7C1A-45C5-828C-3ED6C9675DB6}" destId="{F854D928-122C-4D18-B60F-6927B058B2C6}" srcOrd="0" destOrd="1" presId="urn:microsoft.com/office/officeart/2018/5/layout/CenteredIconLabelDescriptionList"/>
    <dgm:cxn modelId="{96B1CB0F-BB57-4F94-A85C-0904E0A4E63C}" type="presParOf" srcId="{89A10184-563C-4D51-9DD0-2BB881CCD754}" destId="{C14A98EA-FD51-4FB7-8AE6-DB32D95A614B}" srcOrd="0" destOrd="0" presId="urn:microsoft.com/office/officeart/2018/5/layout/CenteredIconLabelDescriptionList"/>
    <dgm:cxn modelId="{62D90219-1D64-4409-840B-5E500236F095}" type="presParOf" srcId="{C14A98EA-FD51-4FB7-8AE6-DB32D95A614B}" destId="{D9E6D9C4-6102-48E6-857A-2A773BCC97B5}" srcOrd="0" destOrd="0" presId="urn:microsoft.com/office/officeart/2018/5/layout/CenteredIconLabelDescriptionList"/>
    <dgm:cxn modelId="{60B376B7-1B2A-4599-B387-B09D14861CF1}" type="presParOf" srcId="{C14A98EA-FD51-4FB7-8AE6-DB32D95A614B}" destId="{54591FAB-40C2-4EFC-9F73-F360CF981BF2}" srcOrd="1" destOrd="0" presId="urn:microsoft.com/office/officeart/2018/5/layout/CenteredIconLabelDescriptionList"/>
    <dgm:cxn modelId="{6CAE17ED-DE4F-4CF2-979D-07980E8A902A}" type="presParOf" srcId="{C14A98EA-FD51-4FB7-8AE6-DB32D95A614B}" destId="{C53410B0-E23A-4761-9B14-B495E5D55AB7}" srcOrd="2" destOrd="0" presId="urn:microsoft.com/office/officeart/2018/5/layout/CenteredIconLabelDescriptionList"/>
    <dgm:cxn modelId="{65625236-5FD4-4129-8C7D-13B25D341B2F}" type="presParOf" srcId="{C14A98EA-FD51-4FB7-8AE6-DB32D95A614B}" destId="{DEA7B8DF-79EF-433E-9756-4EA743538A65}" srcOrd="3" destOrd="0" presId="urn:microsoft.com/office/officeart/2018/5/layout/CenteredIconLabelDescriptionList"/>
    <dgm:cxn modelId="{50D17886-2F2B-457E-A167-2E4CEE3EE866}" type="presParOf" srcId="{C14A98EA-FD51-4FB7-8AE6-DB32D95A614B}" destId="{F854D928-122C-4D18-B60F-6927B058B2C6}" srcOrd="4" destOrd="0" presId="urn:microsoft.com/office/officeart/2018/5/layout/CenteredIconLabelDescriptionList"/>
    <dgm:cxn modelId="{B8D74B77-4E99-4CFA-A424-E93657EE8DDA}" type="presParOf" srcId="{89A10184-563C-4D51-9DD0-2BB881CCD754}" destId="{E9B8AB42-3985-4B2A-ADFC-15EE91F3EBC1}" srcOrd="1" destOrd="0" presId="urn:microsoft.com/office/officeart/2018/5/layout/CenteredIconLabelDescriptionList"/>
    <dgm:cxn modelId="{DDD8B915-4D9B-4AAC-8C0A-94A35FF671D7}" type="presParOf" srcId="{89A10184-563C-4D51-9DD0-2BB881CCD754}" destId="{D7404051-220A-4727-9EE7-5F074F5B18DA}" srcOrd="2" destOrd="0" presId="urn:microsoft.com/office/officeart/2018/5/layout/CenteredIconLabelDescriptionList"/>
    <dgm:cxn modelId="{E82C5915-72ED-4035-B530-8C7CF64018C0}" type="presParOf" srcId="{D7404051-220A-4727-9EE7-5F074F5B18DA}" destId="{2FC8E858-6911-4AF7-A996-C4C15390B724}" srcOrd="0" destOrd="0" presId="urn:microsoft.com/office/officeart/2018/5/layout/CenteredIconLabelDescriptionList"/>
    <dgm:cxn modelId="{7236D053-E7D0-40A8-ADF6-FEF246B24C64}" type="presParOf" srcId="{D7404051-220A-4727-9EE7-5F074F5B18DA}" destId="{933CB3AD-C002-448B-BA57-EE1F55830AB5}" srcOrd="1" destOrd="0" presId="urn:microsoft.com/office/officeart/2018/5/layout/CenteredIconLabelDescriptionList"/>
    <dgm:cxn modelId="{AEAA9E1E-64EE-4122-BA96-45DDA66E19C8}" type="presParOf" srcId="{D7404051-220A-4727-9EE7-5F074F5B18DA}" destId="{A29272C3-4E68-41F0-9D44-7C0D438ADA85}" srcOrd="2" destOrd="0" presId="urn:microsoft.com/office/officeart/2018/5/layout/CenteredIconLabelDescriptionList"/>
    <dgm:cxn modelId="{9D9D354D-0E90-4BC2-8A9B-CF9CAAA9717E}" type="presParOf" srcId="{D7404051-220A-4727-9EE7-5F074F5B18DA}" destId="{DD743F98-FAAD-4480-BE45-F8AC06767B20}" srcOrd="3" destOrd="0" presId="urn:microsoft.com/office/officeart/2018/5/layout/CenteredIconLabelDescriptionList"/>
    <dgm:cxn modelId="{AE14A60C-AF9B-4A83-84EE-DE6D8C0618D5}" type="presParOf" srcId="{D7404051-220A-4727-9EE7-5F074F5B18DA}" destId="{48D44A27-9DC8-4EB9-8C3C-84E329BF9D42}" srcOrd="4" destOrd="0" presId="urn:microsoft.com/office/officeart/2018/5/layout/CenteredIconLabelDescriptionList"/>
    <dgm:cxn modelId="{65E21BFF-2FAD-4DD7-B25D-C65318E8CA28}" type="presParOf" srcId="{89A10184-563C-4D51-9DD0-2BB881CCD754}" destId="{4829A8FA-EED3-4B12-B217-83D1B2B37CEC}" srcOrd="3" destOrd="0" presId="urn:microsoft.com/office/officeart/2018/5/layout/CenteredIconLabelDescriptionList"/>
    <dgm:cxn modelId="{585B85DC-01B4-42CC-BEB4-868A15159489}" type="presParOf" srcId="{89A10184-563C-4D51-9DD0-2BB881CCD754}" destId="{6BAB9157-2572-48EA-BD36-1DB4701D077A}" srcOrd="4" destOrd="0" presId="urn:microsoft.com/office/officeart/2018/5/layout/CenteredIconLabelDescriptionList"/>
    <dgm:cxn modelId="{EEABAE06-C94B-4EDB-A00F-706FE064E4E3}" type="presParOf" srcId="{6BAB9157-2572-48EA-BD36-1DB4701D077A}" destId="{14C140F8-6C36-431A-A458-B9604F6639C7}" srcOrd="0" destOrd="0" presId="urn:microsoft.com/office/officeart/2018/5/layout/CenteredIconLabelDescriptionList"/>
    <dgm:cxn modelId="{4955BCED-50CE-4215-81E8-8B228B45D29A}" type="presParOf" srcId="{6BAB9157-2572-48EA-BD36-1DB4701D077A}" destId="{59E3AE85-F83B-4FC6-8EC4-397F8D01F982}" srcOrd="1" destOrd="0" presId="urn:microsoft.com/office/officeart/2018/5/layout/CenteredIconLabelDescriptionList"/>
    <dgm:cxn modelId="{28093F54-544B-4AED-AC2D-379BFA9AF8F6}" type="presParOf" srcId="{6BAB9157-2572-48EA-BD36-1DB4701D077A}" destId="{0B6A76C1-2D42-4503-8DAA-DE465B9DD01F}" srcOrd="2" destOrd="0" presId="urn:microsoft.com/office/officeart/2018/5/layout/CenteredIconLabelDescriptionList"/>
    <dgm:cxn modelId="{6DCB02A6-B69F-468B-B8F9-796B2DC57B60}" type="presParOf" srcId="{6BAB9157-2572-48EA-BD36-1DB4701D077A}" destId="{882A60BD-C945-4632-A4AE-BB91E9273D71}" srcOrd="3" destOrd="0" presId="urn:microsoft.com/office/officeart/2018/5/layout/CenteredIconLabelDescriptionList"/>
    <dgm:cxn modelId="{E107E359-FD9A-48C3-8CA4-8F4BE5BD13CA}" type="presParOf" srcId="{6BAB9157-2572-48EA-BD36-1DB4701D077A}" destId="{492AAF49-B119-44F7-89E9-9CE1D3D3B510}" srcOrd="4" destOrd="0" presId="urn:microsoft.com/office/officeart/2018/5/layout/CenteredIconLabelDescriptionList"/>
    <dgm:cxn modelId="{2193531B-3246-4CBB-A531-0EAAF732D17F}" type="presParOf" srcId="{89A10184-563C-4D51-9DD0-2BB881CCD754}" destId="{769EF814-D5F2-46F1-A472-44CB18578F9E}" srcOrd="5" destOrd="0" presId="urn:microsoft.com/office/officeart/2018/5/layout/CenteredIconLabelDescriptionList"/>
    <dgm:cxn modelId="{CFF8D41A-4F3D-4A87-8091-703C209FC77B}" type="presParOf" srcId="{89A10184-563C-4D51-9DD0-2BB881CCD754}" destId="{BF4446F4-E585-4F71-81C4-34F8C2542400}" srcOrd="6" destOrd="0" presId="urn:microsoft.com/office/officeart/2018/5/layout/CenteredIconLabelDescriptionList"/>
    <dgm:cxn modelId="{B1D34B3D-EFBC-4428-BE8B-EA2022CA5F45}" type="presParOf" srcId="{BF4446F4-E585-4F71-81C4-34F8C2542400}" destId="{63ABE765-231A-4815-942B-46FD43B5ACC5}" srcOrd="0" destOrd="0" presId="urn:microsoft.com/office/officeart/2018/5/layout/CenteredIconLabelDescriptionList"/>
    <dgm:cxn modelId="{46823FED-B631-4FB2-B8B7-D351FD2C9659}" type="presParOf" srcId="{BF4446F4-E585-4F71-81C4-34F8C2542400}" destId="{005C73CD-3E0B-486A-B77B-B707D0ED58A6}" srcOrd="1" destOrd="0" presId="urn:microsoft.com/office/officeart/2018/5/layout/CenteredIconLabelDescriptionList"/>
    <dgm:cxn modelId="{D09421BB-B576-4229-AEBA-A8B7BEEB50E6}" type="presParOf" srcId="{BF4446F4-E585-4F71-81C4-34F8C2542400}" destId="{E270D431-94E7-44DD-82D3-1ED4249C5C6C}" srcOrd="2" destOrd="0" presId="urn:microsoft.com/office/officeart/2018/5/layout/CenteredIconLabelDescriptionList"/>
    <dgm:cxn modelId="{0E871D27-6566-4009-9B54-EAA25C80143A}" type="presParOf" srcId="{BF4446F4-E585-4F71-81C4-34F8C2542400}" destId="{3130CA6F-5ED4-4E11-8311-A6B235B30B36}" srcOrd="3" destOrd="0" presId="urn:microsoft.com/office/officeart/2018/5/layout/CenteredIconLabelDescriptionList"/>
    <dgm:cxn modelId="{1EDD4092-4AE4-45A3-BA5B-8D91E5868028}" type="presParOf" srcId="{BF4446F4-E585-4F71-81C4-34F8C2542400}" destId="{42144339-F80A-4CFE-AF35-84226ED10BC8}" srcOrd="4" destOrd="0" presId="urn:microsoft.com/office/officeart/2018/5/layout/CenteredIconLabelDescriptionList"/>
    <dgm:cxn modelId="{96AD2553-85DA-4D2B-B022-0B5381783C10}" type="presParOf" srcId="{89A10184-563C-4D51-9DD0-2BB881CCD754}" destId="{C29E10F7-39BD-46FD-AAA5-313CA454583F}" srcOrd="7" destOrd="0" presId="urn:microsoft.com/office/officeart/2018/5/layout/CenteredIconLabelDescriptionList"/>
    <dgm:cxn modelId="{455DDFA0-5354-43A0-9614-C2D818491FCD}" type="presParOf" srcId="{89A10184-563C-4D51-9DD0-2BB881CCD754}" destId="{F64A2A88-FD86-4575-8CC8-26352C96463C}" srcOrd="8" destOrd="0" presId="urn:microsoft.com/office/officeart/2018/5/layout/CenteredIconLabelDescriptionList"/>
    <dgm:cxn modelId="{B920ABED-9ABE-4FFB-AF44-7578A2A86D63}" type="presParOf" srcId="{F64A2A88-FD86-4575-8CC8-26352C96463C}" destId="{AF7946FF-BA61-45E7-9B9C-45BA507E4DE2}" srcOrd="0" destOrd="0" presId="urn:microsoft.com/office/officeart/2018/5/layout/CenteredIconLabelDescriptionList"/>
    <dgm:cxn modelId="{4ED2CF03-322D-4269-9427-2C3B82192EC2}" type="presParOf" srcId="{F64A2A88-FD86-4575-8CC8-26352C96463C}" destId="{2A7F6C44-3530-4E42-8C7C-5A9F26F67BBB}" srcOrd="1" destOrd="0" presId="urn:microsoft.com/office/officeart/2018/5/layout/CenteredIconLabelDescriptionList"/>
    <dgm:cxn modelId="{0A6030EB-FA2C-417A-B372-43598A13D1FA}" type="presParOf" srcId="{F64A2A88-FD86-4575-8CC8-26352C96463C}" destId="{65CADE6F-0959-4513-B932-6D040003AB56}" srcOrd="2" destOrd="0" presId="urn:microsoft.com/office/officeart/2018/5/layout/CenteredIconLabelDescriptionList"/>
    <dgm:cxn modelId="{9BF457F7-7DEE-4A74-9B6A-24ECFDF267A8}" type="presParOf" srcId="{F64A2A88-FD86-4575-8CC8-26352C96463C}" destId="{940F9340-6234-4ECC-9E79-823CF365B509}" srcOrd="3" destOrd="0" presId="urn:microsoft.com/office/officeart/2018/5/layout/CenteredIconLabelDescriptionList"/>
    <dgm:cxn modelId="{D6731925-6E26-4499-BBF4-060978959982}" type="presParOf" srcId="{F64A2A88-FD86-4575-8CC8-26352C96463C}" destId="{765BD4E0-795A-4E1B-AC1C-9F36AD8EB4F2}" srcOrd="4" destOrd="0" presId="urn:microsoft.com/office/officeart/2018/5/layout/Centered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3F57F7-C403-4E62-BB5D-D7E5AAE1B886}" type="doc">
      <dgm:prSet loTypeId="urn:microsoft.com/office/officeart/2005/8/layout/process5" loCatId="process" qsTypeId="urn:microsoft.com/office/officeart/2005/8/quickstyle/simple1" qsCatId="simple" csTypeId="urn:microsoft.com/office/officeart/2005/8/colors/accent6_2" csCatId="accent6"/>
      <dgm:spPr/>
      <dgm:t>
        <a:bodyPr/>
        <a:lstStyle/>
        <a:p>
          <a:endParaRPr lang="en-US"/>
        </a:p>
      </dgm:t>
    </dgm:pt>
    <dgm:pt modelId="{A990A887-BB6E-4B3B-A2FE-E3445405DE65}">
      <dgm:prSet custT="1"/>
      <dgm:spPr/>
      <dgm:t>
        <a:bodyPr/>
        <a:lstStyle/>
        <a:p>
          <a:r>
            <a:rPr lang="en-GB" sz="1600" b="1" i="0"/>
            <a:t>Establish Clear Learning Objectives</a:t>
          </a:r>
          <a:r>
            <a:rPr lang="en-GB" sz="1600" b="0" i="0"/>
            <a:t>:</a:t>
          </a:r>
          <a:endParaRPr lang="en-US" sz="1600"/>
        </a:p>
      </dgm:t>
    </dgm:pt>
    <dgm:pt modelId="{175CED5D-7CFD-4425-BDB0-20F34209EC79}" type="parTrans" cxnId="{63775D46-D6D9-4E50-A567-91B057625E2B}">
      <dgm:prSet/>
      <dgm:spPr/>
      <dgm:t>
        <a:bodyPr/>
        <a:lstStyle/>
        <a:p>
          <a:endParaRPr lang="en-US" sz="2000"/>
        </a:p>
      </dgm:t>
    </dgm:pt>
    <dgm:pt modelId="{2825C714-2DA7-4252-A06A-4435D166B90F}" type="sibTrans" cxnId="{63775D46-D6D9-4E50-A567-91B057625E2B}">
      <dgm:prSet custT="1"/>
      <dgm:spPr/>
      <dgm:t>
        <a:bodyPr/>
        <a:lstStyle/>
        <a:p>
          <a:endParaRPr lang="en-US" sz="1200"/>
        </a:p>
      </dgm:t>
    </dgm:pt>
    <dgm:pt modelId="{B2892507-1BE4-4AF5-9246-703B591131CB}">
      <dgm:prSet custT="1"/>
      <dgm:spPr/>
      <dgm:t>
        <a:bodyPr/>
        <a:lstStyle/>
        <a:p>
          <a:r>
            <a:rPr lang="en-GB" sz="1200" b="0" i="0"/>
            <a:t>Start by clearly defining what you want students to achieve both from the pre-class materials and in-class activities.</a:t>
          </a:r>
          <a:endParaRPr lang="en-US" sz="1200"/>
        </a:p>
      </dgm:t>
    </dgm:pt>
    <dgm:pt modelId="{7191AB08-6364-4D5A-8CF3-E74640BA990A}" type="parTrans" cxnId="{642B2337-E265-4652-8771-134735824C5E}">
      <dgm:prSet/>
      <dgm:spPr/>
      <dgm:t>
        <a:bodyPr/>
        <a:lstStyle/>
        <a:p>
          <a:endParaRPr lang="en-US" sz="2000"/>
        </a:p>
      </dgm:t>
    </dgm:pt>
    <dgm:pt modelId="{6375D5A5-0F18-4BDA-9ED5-D9C1C3BFDF7C}" type="sibTrans" cxnId="{642B2337-E265-4652-8771-134735824C5E}">
      <dgm:prSet/>
      <dgm:spPr/>
      <dgm:t>
        <a:bodyPr/>
        <a:lstStyle/>
        <a:p>
          <a:endParaRPr lang="en-US" sz="2000"/>
        </a:p>
      </dgm:t>
    </dgm:pt>
    <dgm:pt modelId="{FC19E41B-6792-42E9-A8D0-D5C3ED34A6C1}">
      <dgm:prSet custT="1"/>
      <dgm:spPr/>
      <dgm:t>
        <a:bodyPr/>
        <a:lstStyle/>
        <a:p>
          <a:r>
            <a:rPr lang="en-GB" sz="1600" b="1" i="0"/>
            <a:t>Use Formative Assessments</a:t>
          </a:r>
          <a:r>
            <a:rPr lang="en-GB" sz="1600" b="0" i="0"/>
            <a:t>:</a:t>
          </a:r>
          <a:endParaRPr lang="en-US" sz="1600"/>
        </a:p>
      </dgm:t>
    </dgm:pt>
    <dgm:pt modelId="{321925F8-A322-46AB-9FAF-4647F2071C74}" type="parTrans" cxnId="{A2A8705E-5731-4E5F-9289-4A0B2C64FBB1}">
      <dgm:prSet/>
      <dgm:spPr/>
      <dgm:t>
        <a:bodyPr/>
        <a:lstStyle/>
        <a:p>
          <a:endParaRPr lang="en-US" sz="2000"/>
        </a:p>
      </dgm:t>
    </dgm:pt>
    <dgm:pt modelId="{04C82E0F-D14F-46CC-8284-635C9FF16C16}" type="sibTrans" cxnId="{A2A8705E-5731-4E5F-9289-4A0B2C64FBB1}">
      <dgm:prSet custT="1"/>
      <dgm:spPr/>
      <dgm:t>
        <a:bodyPr/>
        <a:lstStyle/>
        <a:p>
          <a:endParaRPr lang="en-US" sz="1200"/>
        </a:p>
      </dgm:t>
    </dgm:pt>
    <dgm:pt modelId="{1D4BEE6D-039F-4FFC-8F54-8410BF39426A}">
      <dgm:prSet custT="1"/>
      <dgm:spPr/>
      <dgm:t>
        <a:bodyPr/>
        <a:lstStyle/>
        <a:p>
          <a:r>
            <a:rPr lang="en-GB" sz="1200" b="0" i="0"/>
            <a:t>Implement </a:t>
          </a:r>
          <a:r>
            <a:rPr lang="en-GB" sz="1200" b="1" i="0"/>
            <a:t>quizzes</a:t>
          </a:r>
          <a:r>
            <a:rPr lang="en-GB" sz="1200" b="0" i="0"/>
            <a:t>, </a:t>
          </a:r>
          <a:r>
            <a:rPr lang="en-GB" sz="1200" b="1" i="0"/>
            <a:t>discussion prompts</a:t>
          </a:r>
          <a:r>
            <a:rPr lang="en-GB" sz="1200" b="0" i="0"/>
            <a:t>, or </a:t>
          </a:r>
          <a:r>
            <a:rPr lang="en-GB" sz="1200" b="1" i="0"/>
            <a:t>reflections</a:t>
          </a:r>
          <a:r>
            <a:rPr lang="en-GB" sz="1200" b="0" i="0"/>
            <a:t> during and after pre-class activities to monitor student understanding before in-class sessions.</a:t>
          </a:r>
          <a:endParaRPr lang="en-US" sz="1200"/>
        </a:p>
      </dgm:t>
    </dgm:pt>
    <dgm:pt modelId="{5491E06E-A9E8-4AEA-A5EB-DB70FECF16E2}" type="parTrans" cxnId="{0FBB6189-381C-4B3D-B18E-7C2396F29BC8}">
      <dgm:prSet/>
      <dgm:spPr/>
      <dgm:t>
        <a:bodyPr/>
        <a:lstStyle/>
        <a:p>
          <a:endParaRPr lang="en-US" sz="2000"/>
        </a:p>
      </dgm:t>
    </dgm:pt>
    <dgm:pt modelId="{E9A7630D-9BE5-4524-865E-7E4605400633}" type="sibTrans" cxnId="{0FBB6189-381C-4B3D-B18E-7C2396F29BC8}">
      <dgm:prSet/>
      <dgm:spPr/>
      <dgm:t>
        <a:bodyPr/>
        <a:lstStyle/>
        <a:p>
          <a:endParaRPr lang="en-US" sz="2000"/>
        </a:p>
      </dgm:t>
    </dgm:pt>
    <dgm:pt modelId="{B3A5DEDA-EC6F-40EB-A593-66CBD819A5D1}">
      <dgm:prSet custT="1"/>
      <dgm:spPr/>
      <dgm:t>
        <a:bodyPr/>
        <a:lstStyle/>
        <a:p>
          <a:r>
            <a:rPr lang="en-GB" sz="1600" b="1" i="0"/>
            <a:t>Summative Assessments</a:t>
          </a:r>
          <a:r>
            <a:rPr lang="en-GB" sz="1600" b="0" i="0"/>
            <a:t>:</a:t>
          </a:r>
          <a:endParaRPr lang="en-US" sz="1600"/>
        </a:p>
      </dgm:t>
    </dgm:pt>
    <dgm:pt modelId="{D7F83216-899E-4821-A059-94F58AB2225E}" type="parTrans" cxnId="{07048BE5-4DE8-48B7-8912-1DE4A45635D4}">
      <dgm:prSet/>
      <dgm:spPr/>
      <dgm:t>
        <a:bodyPr/>
        <a:lstStyle/>
        <a:p>
          <a:endParaRPr lang="en-US" sz="2000"/>
        </a:p>
      </dgm:t>
    </dgm:pt>
    <dgm:pt modelId="{8141A85C-2DA7-4934-8650-1CF7345EE6DE}" type="sibTrans" cxnId="{07048BE5-4DE8-48B7-8912-1DE4A45635D4}">
      <dgm:prSet custT="1"/>
      <dgm:spPr/>
      <dgm:t>
        <a:bodyPr/>
        <a:lstStyle/>
        <a:p>
          <a:endParaRPr lang="en-US" sz="1200"/>
        </a:p>
      </dgm:t>
    </dgm:pt>
    <dgm:pt modelId="{B8B074C5-A2CD-47BE-ACD9-B7B8E44BFD40}">
      <dgm:prSet custT="1"/>
      <dgm:spPr/>
      <dgm:t>
        <a:bodyPr/>
        <a:lstStyle/>
        <a:p>
          <a:r>
            <a:rPr lang="en-GB" sz="1200" b="0" i="0"/>
            <a:t>Design </a:t>
          </a:r>
          <a:r>
            <a:rPr lang="en-GB" sz="1200" b="1" i="0"/>
            <a:t>end-of-unit tests</a:t>
          </a:r>
          <a:r>
            <a:rPr lang="en-GB" sz="1200" b="0" i="0"/>
            <a:t>, </a:t>
          </a:r>
          <a:r>
            <a:rPr lang="en-GB" sz="1200" b="1" i="0"/>
            <a:t>projects</a:t>
          </a:r>
          <a:r>
            <a:rPr lang="en-GB" sz="1200" b="0" i="0"/>
            <a:t>, or </a:t>
          </a:r>
          <a:r>
            <a:rPr lang="en-GB" sz="1200" b="1" i="0"/>
            <a:t>presentations</a:t>
          </a:r>
          <a:r>
            <a:rPr lang="en-GB" sz="1200" b="0" i="0"/>
            <a:t> to evaluate cumulative learning outcomes and ensure content mastery.</a:t>
          </a:r>
          <a:endParaRPr lang="en-US" sz="1200"/>
        </a:p>
      </dgm:t>
    </dgm:pt>
    <dgm:pt modelId="{3A33A5F2-0D17-47DA-937A-B132509E3366}" type="parTrans" cxnId="{69EA2563-1CA7-462E-A507-18CFDFC0331D}">
      <dgm:prSet/>
      <dgm:spPr/>
      <dgm:t>
        <a:bodyPr/>
        <a:lstStyle/>
        <a:p>
          <a:endParaRPr lang="en-US" sz="2000"/>
        </a:p>
      </dgm:t>
    </dgm:pt>
    <dgm:pt modelId="{9E482F42-CB8A-44A2-9E66-CED992EA7FF0}" type="sibTrans" cxnId="{69EA2563-1CA7-462E-A507-18CFDFC0331D}">
      <dgm:prSet/>
      <dgm:spPr/>
      <dgm:t>
        <a:bodyPr/>
        <a:lstStyle/>
        <a:p>
          <a:endParaRPr lang="en-US" sz="2000"/>
        </a:p>
      </dgm:t>
    </dgm:pt>
    <dgm:pt modelId="{3750AAA3-0EDA-431E-BEAE-86D56DD88CE8}">
      <dgm:prSet custT="1"/>
      <dgm:spPr/>
      <dgm:t>
        <a:bodyPr/>
        <a:lstStyle/>
        <a:p>
          <a:r>
            <a:rPr lang="en-GB" sz="1600" b="1" i="0"/>
            <a:t>Review the Alignment</a:t>
          </a:r>
          <a:r>
            <a:rPr lang="en-GB" sz="1600" b="0" i="0"/>
            <a:t>:</a:t>
          </a:r>
          <a:endParaRPr lang="en-US" sz="1600"/>
        </a:p>
      </dgm:t>
    </dgm:pt>
    <dgm:pt modelId="{19D89BC4-F97D-429F-9AEE-03539FB7169F}" type="parTrans" cxnId="{557F4746-8718-43D5-873C-0971D3D4A868}">
      <dgm:prSet/>
      <dgm:spPr/>
      <dgm:t>
        <a:bodyPr/>
        <a:lstStyle/>
        <a:p>
          <a:endParaRPr lang="en-US" sz="2000"/>
        </a:p>
      </dgm:t>
    </dgm:pt>
    <dgm:pt modelId="{9F203F9B-A3E9-48F5-9250-AD1137F1964F}" type="sibTrans" cxnId="{557F4746-8718-43D5-873C-0971D3D4A868}">
      <dgm:prSet custT="1"/>
      <dgm:spPr/>
      <dgm:t>
        <a:bodyPr/>
        <a:lstStyle/>
        <a:p>
          <a:endParaRPr lang="en-US" sz="1200"/>
        </a:p>
      </dgm:t>
    </dgm:pt>
    <dgm:pt modelId="{24CCD5EC-BA6D-4BA3-BB62-39F695A3A697}">
      <dgm:prSet custT="1"/>
      <dgm:spPr/>
      <dgm:t>
        <a:bodyPr/>
        <a:lstStyle/>
        <a:p>
          <a:r>
            <a:rPr lang="en-GB" sz="1200" b="0" i="0"/>
            <a:t>Regularly check if the </a:t>
          </a:r>
          <a:r>
            <a:rPr lang="en-GB" sz="1200" b="1" i="0"/>
            <a:t>online materials</a:t>
          </a:r>
          <a:r>
            <a:rPr lang="en-GB" sz="1200" b="0" i="0"/>
            <a:t> align with in-class tasks, ensuring that pre-class preparation effectively supports </a:t>
          </a:r>
          <a:r>
            <a:rPr lang="en-GB" sz="1200" b="1" i="0"/>
            <a:t>classroom discussions</a:t>
          </a:r>
          <a:r>
            <a:rPr lang="en-GB" sz="1200" b="0" i="0"/>
            <a:t> and hands-on work.</a:t>
          </a:r>
          <a:endParaRPr lang="en-US" sz="1200"/>
        </a:p>
      </dgm:t>
    </dgm:pt>
    <dgm:pt modelId="{A7B29BB0-7696-4882-AB7B-D6F4DD52BE35}" type="parTrans" cxnId="{20D2DD9A-2AAD-44C5-A529-4D5E69F96707}">
      <dgm:prSet/>
      <dgm:spPr/>
      <dgm:t>
        <a:bodyPr/>
        <a:lstStyle/>
        <a:p>
          <a:endParaRPr lang="en-US" sz="2000"/>
        </a:p>
      </dgm:t>
    </dgm:pt>
    <dgm:pt modelId="{D76A14EB-C4CB-4738-844B-E715D4210C19}" type="sibTrans" cxnId="{20D2DD9A-2AAD-44C5-A529-4D5E69F96707}">
      <dgm:prSet/>
      <dgm:spPr/>
      <dgm:t>
        <a:bodyPr/>
        <a:lstStyle/>
        <a:p>
          <a:endParaRPr lang="en-US" sz="2000"/>
        </a:p>
      </dgm:t>
    </dgm:pt>
    <dgm:pt modelId="{60A1F28F-EE2D-4CBF-B4CB-3A13935B6EBD}">
      <dgm:prSet custT="1"/>
      <dgm:spPr/>
      <dgm:t>
        <a:bodyPr/>
        <a:lstStyle/>
        <a:p>
          <a:r>
            <a:rPr lang="en-GB" sz="1600" b="1" i="0"/>
            <a:t>Collect Feedback</a:t>
          </a:r>
          <a:r>
            <a:rPr lang="en-GB" sz="1600" b="0" i="0"/>
            <a:t>:</a:t>
          </a:r>
          <a:endParaRPr lang="en-US" sz="1600"/>
        </a:p>
      </dgm:t>
    </dgm:pt>
    <dgm:pt modelId="{D39EEA93-2094-435F-A9D8-8610E710E860}" type="parTrans" cxnId="{E9E46352-8BC7-4647-8F01-B1CFD554AB04}">
      <dgm:prSet/>
      <dgm:spPr/>
      <dgm:t>
        <a:bodyPr/>
        <a:lstStyle/>
        <a:p>
          <a:endParaRPr lang="en-US" sz="2000"/>
        </a:p>
      </dgm:t>
    </dgm:pt>
    <dgm:pt modelId="{369FE5BF-68D6-4F07-A888-EED75AD45DBA}" type="sibTrans" cxnId="{E9E46352-8BC7-4647-8F01-B1CFD554AB04}">
      <dgm:prSet custT="1"/>
      <dgm:spPr/>
      <dgm:t>
        <a:bodyPr/>
        <a:lstStyle/>
        <a:p>
          <a:endParaRPr lang="en-US" sz="1200"/>
        </a:p>
      </dgm:t>
    </dgm:pt>
    <dgm:pt modelId="{6D3FFDD0-455E-4485-9E24-880A84B7BD5E}">
      <dgm:prSet custT="1"/>
      <dgm:spPr/>
      <dgm:t>
        <a:bodyPr/>
        <a:lstStyle/>
        <a:p>
          <a:r>
            <a:rPr lang="en-GB" sz="1200" b="0" i="0"/>
            <a:t>Ask for </a:t>
          </a:r>
          <a:r>
            <a:rPr lang="en-GB" sz="1200" b="1" i="0"/>
            <a:t>student feedback</a:t>
          </a:r>
          <a:r>
            <a:rPr lang="en-GB" sz="1200" b="0" i="0"/>
            <a:t> on their experiences with both the pre-class content and in-class activities. Use surveys or one-on-one check-ins to gather insights.</a:t>
          </a:r>
          <a:endParaRPr lang="en-US" sz="1200"/>
        </a:p>
      </dgm:t>
    </dgm:pt>
    <dgm:pt modelId="{DDF035DF-3C8D-4CFC-A826-206A71F79ADA}" type="parTrans" cxnId="{0B8E0601-ACCB-4DF3-92A1-3452A8FF03D5}">
      <dgm:prSet/>
      <dgm:spPr/>
      <dgm:t>
        <a:bodyPr/>
        <a:lstStyle/>
        <a:p>
          <a:endParaRPr lang="en-US" sz="2000"/>
        </a:p>
      </dgm:t>
    </dgm:pt>
    <dgm:pt modelId="{218E8F89-EE68-4D72-A263-7BFF0F44CDE7}" type="sibTrans" cxnId="{0B8E0601-ACCB-4DF3-92A1-3452A8FF03D5}">
      <dgm:prSet/>
      <dgm:spPr/>
      <dgm:t>
        <a:bodyPr/>
        <a:lstStyle/>
        <a:p>
          <a:endParaRPr lang="en-US" sz="2000"/>
        </a:p>
      </dgm:t>
    </dgm:pt>
    <dgm:pt modelId="{6DDE04D6-49ED-4098-8440-A47DC0D9ABC8}">
      <dgm:prSet custT="1"/>
      <dgm:spPr/>
      <dgm:t>
        <a:bodyPr/>
        <a:lstStyle/>
        <a:p>
          <a:r>
            <a:rPr lang="en-GB" sz="1600" b="1" i="0"/>
            <a:t>Analyze Performance Data</a:t>
          </a:r>
          <a:r>
            <a:rPr lang="en-GB" sz="1600" b="0" i="0"/>
            <a:t>:</a:t>
          </a:r>
          <a:endParaRPr lang="en-US" sz="1600"/>
        </a:p>
      </dgm:t>
    </dgm:pt>
    <dgm:pt modelId="{481CFC65-1B85-4A71-81F7-1C5912BA9E0C}" type="parTrans" cxnId="{1124CD68-F58F-4CED-8056-BFCA01EA3CF3}">
      <dgm:prSet/>
      <dgm:spPr/>
      <dgm:t>
        <a:bodyPr/>
        <a:lstStyle/>
        <a:p>
          <a:endParaRPr lang="en-US" sz="2000"/>
        </a:p>
      </dgm:t>
    </dgm:pt>
    <dgm:pt modelId="{F01C808D-1DF3-49F5-B57C-59FC41C4AD77}" type="sibTrans" cxnId="{1124CD68-F58F-4CED-8056-BFCA01EA3CF3}">
      <dgm:prSet custT="1"/>
      <dgm:spPr/>
      <dgm:t>
        <a:bodyPr/>
        <a:lstStyle/>
        <a:p>
          <a:endParaRPr lang="en-US" sz="1200"/>
        </a:p>
      </dgm:t>
    </dgm:pt>
    <dgm:pt modelId="{B12C94D2-4B0E-4CCE-B98B-48DF43DAE7A1}">
      <dgm:prSet custT="1"/>
      <dgm:spPr/>
      <dgm:t>
        <a:bodyPr/>
        <a:lstStyle/>
        <a:p>
          <a:r>
            <a:rPr lang="en-GB" sz="1200" b="0" i="0"/>
            <a:t>Look at student performance on formative and summative assessments to identify trends in learning progress.</a:t>
          </a:r>
          <a:endParaRPr lang="en-US" sz="1200"/>
        </a:p>
      </dgm:t>
    </dgm:pt>
    <dgm:pt modelId="{4A441605-1559-45FA-9257-C574EFA68E68}" type="parTrans" cxnId="{091FDFC7-B955-478A-87B4-D5D003BBBC10}">
      <dgm:prSet/>
      <dgm:spPr/>
      <dgm:t>
        <a:bodyPr/>
        <a:lstStyle/>
        <a:p>
          <a:endParaRPr lang="en-US" sz="2000"/>
        </a:p>
      </dgm:t>
    </dgm:pt>
    <dgm:pt modelId="{79DF5E9F-E0F0-4C14-831D-F8105185C4CB}" type="sibTrans" cxnId="{091FDFC7-B955-478A-87B4-D5D003BBBC10}">
      <dgm:prSet/>
      <dgm:spPr/>
      <dgm:t>
        <a:bodyPr/>
        <a:lstStyle/>
        <a:p>
          <a:endParaRPr lang="en-US" sz="2000"/>
        </a:p>
      </dgm:t>
    </dgm:pt>
    <dgm:pt modelId="{717DCE81-3576-44EE-B618-E2A4E61D92F1}">
      <dgm:prSet custT="1"/>
      <dgm:spPr/>
      <dgm:t>
        <a:bodyPr/>
        <a:lstStyle/>
        <a:p>
          <a:r>
            <a:rPr lang="en-GB" sz="1600" b="1" i="0"/>
            <a:t>Adjust Teaching Strategies</a:t>
          </a:r>
          <a:r>
            <a:rPr lang="en-GB" sz="1600" b="0" i="0"/>
            <a:t>:</a:t>
          </a:r>
          <a:endParaRPr lang="en-US" sz="1600"/>
        </a:p>
      </dgm:t>
    </dgm:pt>
    <dgm:pt modelId="{CEC13D75-5FE8-4F28-8F04-2F0D846B961D}" type="parTrans" cxnId="{D9A243D6-DFF7-4B05-8C3E-1BE69B4486C7}">
      <dgm:prSet/>
      <dgm:spPr/>
      <dgm:t>
        <a:bodyPr/>
        <a:lstStyle/>
        <a:p>
          <a:endParaRPr lang="en-US" sz="2000"/>
        </a:p>
      </dgm:t>
    </dgm:pt>
    <dgm:pt modelId="{51FAA2FD-A7C6-445D-87FD-8656BBDA0B8C}" type="sibTrans" cxnId="{D9A243D6-DFF7-4B05-8C3E-1BE69B4486C7}">
      <dgm:prSet/>
      <dgm:spPr/>
      <dgm:t>
        <a:bodyPr/>
        <a:lstStyle/>
        <a:p>
          <a:endParaRPr lang="en-US" sz="2000"/>
        </a:p>
      </dgm:t>
    </dgm:pt>
    <dgm:pt modelId="{793D41DC-980B-49D6-8978-CB7BC837FB86}">
      <dgm:prSet custT="1"/>
      <dgm:spPr/>
      <dgm:t>
        <a:bodyPr/>
        <a:lstStyle/>
        <a:p>
          <a:r>
            <a:rPr lang="en-GB" sz="1200" b="0" i="0"/>
            <a:t>Based on the data and feedback, </a:t>
          </a:r>
          <a:r>
            <a:rPr lang="en-GB" sz="1200" b="1" i="0"/>
            <a:t>adjust your content</a:t>
          </a:r>
          <a:r>
            <a:rPr lang="en-GB" sz="1200" b="0" i="0"/>
            <a:t>, in-class activities, or assessment methods to better align with learning goals and improve student outcomes.</a:t>
          </a:r>
          <a:endParaRPr lang="en-US" sz="1200"/>
        </a:p>
      </dgm:t>
    </dgm:pt>
    <dgm:pt modelId="{4B28D4BA-9E42-4C52-A2F1-7510B81CA40C}" type="parTrans" cxnId="{A73E06D4-CEE0-451D-A98F-42850F6C43A7}">
      <dgm:prSet/>
      <dgm:spPr/>
      <dgm:t>
        <a:bodyPr/>
        <a:lstStyle/>
        <a:p>
          <a:endParaRPr lang="en-US" sz="2000"/>
        </a:p>
      </dgm:t>
    </dgm:pt>
    <dgm:pt modelId="{845B6F28-9E14-43CA-9B84-42BE892E1D71}" type="sibTrans" cxnId="{A73E06D4-CEE0-451D-A98F-42850F6C43A7}">
      <dgm:prSet/>
      <dgm:spPr/>
      <dgm:t>
        <a:bodyPr/>
        <a:lstStyle/>
        <a:p>
          <a:endParaRPr lang="en-US" sz="2000"/>
        </a:p>
      </dgm:t>
    </dgm:pt>
    <dgm:pt modelId="{B3C0C0F2-F7FB-4A98-870B-AF73C7640C1A}" type="pres">
      <dgm:prSet presAssocID="{1A3F57F7-C403-4E62-BB5D-D7E5AAE1B886}" presName="diagram" presStyleCnt="0">
        <dgm:presLayoutVars>
          <dgm:dir/>
          <dgm:resizeHandles val="exact"/>
        </dgm:presLayoutVars>
      </dgm:prSet>
      <dgm:spPr/>
    </dgm:pt>
    <dgm:pt modelId="{156F8B58-F572-4BFB-8F6A-A27F3A15EDD5}" type="pres">
      <dgm:prSet presAssocID="{A990A887-BB6E-4B3B-A2FE-E3445405DE65}" presName="node" presStyleLbl="node1" presStyleIdx="0" presStyleCnt="7">
        <dgm:presLayoutVars>
          <dgm:bulletEnabled val="1"/>
        </dgm:presLayoutVars>
      </dgm:prSet>
      <dgm:spPr/>
    </dgm:pt>
    <dgm:pt modelId="{D98FF7F0-2C73-4DFF-B97E-178835C5DB1E}" type="pres">
      <dgm:prSet presAssocID="{2825C714-2DA7-4252-A06A-4435D166B90F}" presName="sibTrans" presStyleLbl="sibTrans2D1" presStyleIdx="0" presStyleCnt="6"/>
      <dgm:spPr/>
    </dgm:pt>
    <dgm:pt modelId="{69AE188F-1C0B-4B23-AC9E-D13C0DA35FF6}" type="pres">
      <dgm:prSet presAssocID="{2825C714-2DA7-4252-A06A-4435D166B90F}" presName="connectorText" presStyleLbl="sibTrans2D1" presStyleIdx="0" presStyleCnt="6"/>
      <dgm:spPr/>
    </dgm:pt>
    <dgm:pt modelId="{9D329565-520C-42E6-B885-DE89C8ADBC6F}" type="pres">
      <dgm:prSet presAssocID="{FC19E41B-6792-42E9-A8D0-D5C3ED34A6C1}" presName="node" presStyleLbl="node1" presStyleIdx="1" presStyleCnt="7">
        <dgm:presLayoutVars>
          <dgm:bulletEnabled val="1"/>
        </dgm:presLayoutVars>
      </dgm:prSet>
      <dgm:spPr/>
    </dgm:pt>
    <dgm:pt modelId="{971DB37C-7573-4A48-BDDD-981C4EA309E0}" type="pres">
      <dgm:prSet presAssocID="{04C82E0F-D14F-46CC-8284-635C9FF16C16}" presName="sibTrans" presStyleLbl="sibTrans2D1" presStyleIdx="1" presStyleCnt="6"/>
      <dgm:spPr/>
    </dgm:pt>
    <dgm:pt modelId="{01C46283-C996-410B-85AA-D9974BB5F667}" type="pres">
      <dgm:prSet presAssocID="{04C82E0F-D14F-46CC-8284-635C9FF16C16}" presName="connectorText" presStyleLbl="sibTrans2D1" presStyleIdx="1" presStyleCnt="6"/>
      <dgm:spPr/>
    </dgm:pt>
    <dgm:pt modelId="{70E635F4-749E-46F0-B817-640C5641973F}" type="pres">
      <dgm:prSet presAssocID="{B3A5DEDA-EC6F-40EB-A593-66CBD819A5D1}" presName="node" presStyleLbl="node1" presStyleIdx="2" presStyleCnt="7">
        <dgm:presLayoutVars>
          <dgm:bulletEnabled val="1"/>
        </dgm:presLayoutVars>
      </dgm:prSet>
      <dgm:spPr/>
    </dgm:pt>
    <dgm:pt modelId="{448BE1F8-FA4F-458B-B21D-2E49ACE754C4}" type="pres">
      <dgm:prSet presAssocID="{8141A85C-2DA7-4934-8650-1CF7345EE6DE}" presName="sibTrans" presStyleLbl="sibTrans2D1" presStyleIdx="2" presStyleCnt="6"/>
      <dgm:spPr/>
    </dgm:pt>
    <dgm:pt modelId="{DC3E37DE-D769-4A2B-9E34-AE48CD0ADA70}" type="pres">
      <dgm:prSet presAssocID="{8141A85C-2DA7-4934-8650-1CF7345EE6DE}" presName="connectorText" presStyleLbl="sibTrans2D1" presStyleIdx="2" presStyleCnt="6"/>
      <dgm:spPr/>
    </dgm:pt>
    <dgm:pt modelId="{ECD41710-4F6E-4423-8152-B9A8243AF9D9}" type="pres">
      <dgm:prSet presAssocID="{3750AAA3-0EDA-431E-BEAE-86D56DD88CE8}" presName="node" presStyleLbl="node1" presStyleIdx="3" presStyleCnt="7">
        <dgm:presLayoutVars>
          <dgm:bulletEnabled val="1"/>
        </dgm:presLayoutVars>
      </dgm:prSet>
      <dgm:spPr/>
    </dgm:pt>
    <dgm:pt modelId="{7CFFA0FE-68A0-40A9-8AF4-509F99FD188B}" type="pres">
      <dgm:prSet presAssocID="{9F203F9B-A3E9-48F5-9250-AD1137F1964F}" presName="sibTrans" presStyleLbl="sibTrans2D1" presStyleIdx="3" presStyleCnt="6"/>
      <dgm:spPr/>
    </dgm:pt>
    <dgm:pt modelId="{9198059E-A5E7-41F3-93B5-7F66FE38BF8D}" type="pres">
      <dgm:prSet presAssocID="{9F203F9B-A3E9-48F5-9250-AD1137F1964F}" presName="connectorText" presStyleLbl="sibTrans2D1" presStyleIdx="3" presStyleCnt="6"/>
      <dgm:spPr/>
    </dgm:pt>
    <dgm:pt modelId="{AA75E943-33A5-4873-8BF6-6E18EC0CCD10}" type="pres">
      <dgm:prSet presAssocID="{60A1F28F-EE2D-4CBF-B4CB-3A13935B6EBD}" presName="node" presStyleLbl="node1" presStyleIdx="4" presStyleCnt="7">
        <dgm:presLayoutVars>
          <dgm:bulletEnabled val="1"/>
        </dgm:presLayoutVars>
      </dgm:prSet>
      <dgm:spPr/>
    </dgm:pt>
    <dgm:pt modelId="{4395BF54-57BB-4639-B35F-8EA3128FEA20}" type="pres">
      <dgm:prSet presAssocID="{369FE5BF-68D6-4F07-A888-EED75AD45DBA}" presName="sibTrans" presStyleLbl="sibTrans2D1" presStyleIdx="4" presStyleCnt="6"/>
      <dgm:spPr/>
    </dgm:pt>
    <dgm:pt modelId="{C43288BE-CC3A-4E85-9EA3-C5FB599D8D25}" type="pres">
      <dgm:prSet presAssocID="{369FE5BF-68D6-4F07-A888-EED75AD45DBA}" presName="connectorText" presStyleLbl="sibTrans2D1" presStyleIdx="4" presStyleCnt="6"/>
      <dgm:spPr/>
    </dgm:pt>
    <dgm:pt modelId="{790BD8C7-6AFA-410A-90AA-01FF6D75AC23}" type="pres">
      <dgm:prSet presAssocID="{6DDE04D6-49ED-4098-8440-A47DC0D9ABC8}" presName="node" presStyleLbl="node1" presStyleIdx="5" presStyleCnt="7">
        <dgm:presLayoutVars>
          <dgm:bulletEnabled val="1"/>
        </dgm:presLayoutVars>
      </dgm:prSet>
      <dgm:spPr/>
    </dgm:pt>
    <dgm:pt modelId="{58A7AD0A-3285-4C26-9F2D-2370D1D6E066}" type="pres">
      <dgm:prSet presAssocID="{F01C808D-1DF3-49F5-B57C-59FC41C4AD77}" presName="sibTrans" presStyleLbl="sibTrans2D1" presStyleIdx="5" presStyleCnt="6"/>
      <dgm:spPr/>
    </dgm:pt>
    <dgm:pt modelId="{54AEB110-1469-4A75-9245-89372DFE56D2}" type="pres">
      <dgm:prSet presAssocID="{F01C808D-1DF3-49F5-B57C-59FC41C4AD77}" presName="connectorText" presStyleLbl="sibTrans2D1" presStyleIdx="5" presStyleCnt="6"/>
      <dgm:spPr/>
    </dgm:pt>
    <dgm:pt modelId="{C17B923C-5F44-45AF-AF06-2E96449860C4}" type="pres">
      <dgm:prSet presAssocID="{717DCE81-3576-44EE-B618-E2A4E61D92F1}" presName="node" presStyleLbl="node1" presStyleIdx="6" presStyleCnt="7">
        <dgm:presLayoutVars>
          <dgm:bulletEnabled val="1"/>
        </dgm:presLayoutVars>
      </dgm:prSet>
      <dgm:spPr/>
    </dgm:pt>
  </dgm:ptLst>
  <dgm:cxnLst>
    <dgm:cxn modelId="{C282C000-CD9A-4235-8F43-C24C81981DE3}" type="presOf" srcId="{04C82E0F-D14F-46CC-8284-635C9FF16C16}" destId="{01C46283-C996-410B-85AA-D9974BB5F667}" srcOrd="1" destOrd="0" presId="urn:microsoft.com/office/officeart/2005/8/layout/process5"/>
    <dgm:cxn modelId="{0B8E0601-ACCB-4DF3-92A1-3452A8FF03D5}" srcId="{60A1F28F-EE2D-4CBF-B4CB-3A13935B6EBD}" destId="{6D3FFDD0-455E-4485-9E24-880A84B7BD5E}" srcOrd="0" destOrd="0" parTransId="{DDF035DF-3C8D-4CFC-A826-206A71F79ADA}" sibTransId="{218E8F89-EE68-4D72-A263-7BFF0F44CDE7}"/>
    <dgm:cxn modelId="{81DC9107-5139-46AA-A2FD-39B8E98EA065}" type="presOf" srcId="{60A1F28F-EE2D-4CBF-B4CB-3A13935B6EBD}" destId="{AA75E943-33A5-4873-8BF6-6E18EC0CCD10}" srcOrd="0" destOrd="0" presId="urn:microsoft.com/office/officeart/2005/8/layout/process5"/>
    <dgm:cxn modelId="{D7711D10-BF00-47BA-B706-49957059EAD4}" type="presOf" srcId="{2825C714-2DA7-4252-A06A-4435D166B90F}" destId="{D98FF7F0-2C73-4DFF-B97E-178835C5DB1E}" srcOrd="0" destOrd="0" presId="urn:microsoft.com/office/officeart/2005/8/layout/process5"/>
    <dgm:cxn modelId="{95634014-7AC7-45BF-A4BE-BA2D84151D62}" type="presOf" srcId="{717DCE81-3576-44EE-B618-E2A4E61D92F1}" destId="{C17B923C-5F44-45AF-AF06-2E96449860C4}" srcOrd="0" destOrd="0" presId="urn:microsoft.com/office/officeart/2005/8/layout/process5"/>
    <dgm:cxn modelId="{764BA02F-AE37-4FEB-A01B-AE55E4A6630F}" type="presOf" srcId="{2825C714-2DA7-4252-A06A-4435D166B90F}" destId="{69AE188F-1C0B-4B23-AC9E-D13C0DA35FF6}" srcOrd="1" destOrd="0" presId="urn:microsoft.com/office/officeart/2005/8/layout/process5"/>
    <dgm:cxn modelId="{D56E9933-F6CF-4D4C-AC67-435E03610806}" type="presOf" srcId="{B2892507-1BE4-4AF5-9246-703B591131CB}" destId="{156F8B58-F572-4BFB-8F6A-A27F3A15EDD5}" srcOrd="0" destOrd="1" presId="urn:microsoft.com/office/officeart/2005/8/layout/process5"/>
    <dgm:cxn modelId="{C8ACDF36-2DE2-49E7-95A2-159F1AB0EFEB}" type="presOf" srcId="{793D41DC-980B-49D6-8978-CB7BC837FB86}" destId="{C17B923C-5F44-45AF-AF06-2E96449860C4}" srcOrd="0" destOrd="1" presId="urn:microsoft.com/office/officeart/2005/8/layout/process5"/>
    <dgm:cxn modelId="{642B2337-E265-4652-8771-134735824C5E}" srcId="{A990A887-BB6E-4B3B-A2FE-E3445405DE65}" destId="{B2892507-1BE4-4AF5-9246-703B591131CB}" srcOrd="0" destOrd="0" parTransId="{7191AB08-6364-4D5A-8CF3-E74640BA990A}" sibTransId="{6375D5A5-0F18-4BDA-9ED5-D9C1C3BFDF7C}"/>
    <dgm:cxn modelId="{FFDC1E38-2649-4433-88BE-17DD2647E502}" type="presOf" srcId="{8141A85C-2DA7-4934-8650-1CF7345EE6DE}" destId="{DC3E37DE-D769-4A2B-9E34-AE48CD0ADA70}" srcOrd="1" destOrd="0" presId="urn:microsoft.com/office/officeart/2005/8/layout/process5"/>
    <dgm:cxn modelId="{C9FB5440-A412-460C-9924-85100FF8C674}" type="presOf" srcId="{B8B074C5-A2CD-47BE-ACD9-B7B8E44BFD40}" destId="{70E635F4-749E-46F0-B817-640C5641973F}" srcOrd="0" destOrd="1" presId="urn:microsoft.com/office/officeart/2005/8/layout/process5"/>
    <dgm:cxn modelId="{A2A8705E-5731-4E5F-9289-4A0B2C64FBB1}" srcId="{1A3F57F7-C403-4E62-BB5D-D7E5AAE1B886}" destId="{FC19E41B-6792-42E9-A8D0-D5C3ED34A6C1}" srcOrd="1" destOrd="0" parTransId="{321925F8-A322-46AB-9FAF-4647F2071C74}" sibTransId="{04C82E0F-D14F-46CC-8284-635C9FF16C16}"/>
    <dgm:cxn modelId="{69EA2563-1CA7-462E-A507-18CFDFC0331D}" srcId="{B3A5DEDA-EC6F-40EB-A593-66CBD819A5D1}" destId="{B8B074C5-A2CD-47BE-ACD9-B7B8E44BFD40}" srcOrd="0" destOrd="0" parTransId="{3A33A5F2-0D17-47DA-937A-B132509E3366}" sibTransId="{9E482F42-CB8A-44A2-9E66-CED992EA7FF0}"/>
    <dgm:cxn modelId="{94EE6644-6B10-4124-8CFA-604954021D7C}" type="presOf" srcId="{369FE5BF-68D6-4F07-A888-EED75AD45DBA}" destId="{C43288BE-CC3A-4E85-9EA3-C5FB599D8D25}" srcOrd="1" destOrd="0" presId="urn:microsoft.com/office/officeart/2005/8/layout/process5"/>
    <dgm:cxn modelId="{63775D46-D6D9-4E50-A567-91B057625E2B}" srcId="{1A3F57F7-C403-4E62-BB5D-D7E5AAE1B886}" destId="{A990A887-BB6E-4B3B-A2FE-E3445405DE65}" srcOrd="0" destOrd="0" parTransId="{175CED5D-7CFD-4425-BDB0-20F34209EC79}" sibTransId="{2825C714-2DA7-4252-A06A-4435D166B90F}"/>
    <dgm:cxn modelId="{557F4746-8718-43D5-873C-0971D3D4A868}" srcId="{1A3F57F7-C403-4E62-BB5D-D7E5AAE1B886}" destId="{3750AAA3-0EDA-431E-BEAE-86D56DD88CE8}" srcOrd="3" destOrd="0" parTransId="{19D89BC4-F97D-429F-9AEE-03539FB7169F}" sibTransId="{9F203F9B-A3E9-48F5-9250-AD1137F1964F}"/>
    <dgm:cxn modelId="{1124CD68-F58F-4CED-8056-BFCA01EA3CF3}" srcId="{1A3F57F7-C403-4E62-BB5D-D7E5AAE1B886}" destId="{6DDE04D6-49ED-4098-8440-A47DC0D9ABC8}" srcOrd="5" destOrd="0" parTransId="{481CFC65-1B85-4A71-81F7-1C5912BA9E0C}" sibTransId="{F01C808D-1DF3-49F5-B57C-59FC41C4AD77}"/>
    <dgm:cxn modelId="{7A05634A-FB70-4236-9AC7-B05B102ECB6D}" type="presOf" srcId="{3750AAA3-0EDA-431E-BEAE-86D56DD88CE8}" destId="{ECD41710-4F6E-4423-8152-B9A8243AF9D9}" srcOrd="0" destOrd="0" presId="urn:microsoft.com/office/officeart/2005/8/layout/process5"/>
    <dgm:cxn modelId="{F6FBA36B-FB01-462D-8EB6-716D2EBA6D74}" type="presOf" srcId="{1D4BEE6D-039F-4FFC-8F54-8410BF39426A}" destId="{9D329565-520C-42E6-B885-DE89C8ADBC6F}" srcOrd="0" destOrd="1" presId="urn:microsoft.com/office/officeart/2005/8/layout/process5"/>
    <dgm:cxn modelId="{5D2FBC4B-863C-462E-A5C4-F5A469462392}" type="presOf" srcId="{8141A85C-2DA7-4934-8650-1CF7345EE6DE}" destId="{448BE1F8-FA4F-458B-B21D-2E49ACE754C4}" srcOrd="0" destOrd="0" presId="urn:microsoft.com/office/officeart/2005/8/layout/process5"/>
    <dgm:cxn modelId="{E9E46352-8BC7-4647-8F01-B1CFD554AB04}" srcId="{1A3F57F7-C403-4E62-BB5D-D7E5AAE1B886}" destId="{60A1F28F-EE2D-4CBF-B4CB-3A13935B6EBD}" srcOrd="4" destOrd="0" parTransId="{D39EEA93-2094-435F-A9D8-8610E710E860}" sibTransId="{369FE5BF-68D6-4F07-A888-EED75AD45DBA}"/>
    <dgm:cxn modelId="{9B33E97D-940A-466D-B354-0A01FAE28659}" type="presOf" srcId="{B12C94D2-4B0E-4CCE-B98B-48DF43DAE7A1}" destId="{790BD8C7-6AFA-410A-90AA-01FF6D75AC23}" srcOrd="0" destOrd="1" presId="urn:microsoft.com/office/officeart/2005/8/layout/process5"/>
    <dgm:cxn modelId="{705B2889-52D2-4D59-A861-80CEAD40A7BC}" type="presOf" srcId="{F01C808D-1DF3-49F5-B57C-59FC41C4AD77}" destId="{58A7AD0A-3285-4C26-9F2D-2370D1D6E066}" srcOrd="0" destOrd="0" presId="urn:microsoft.com/office/officeart/2005/8/layout/process5"/>
    <dgm:cxn modelId="{0FBB6189-381C-4B3D-B18E-7C2396F29BC8}" srcId="{FC19E41B-6792-42E9-A8D0-D5C3ED34A6C1}" destId="{1D4BEE6D-039F-4FFC-8F54-8410BF39426A}" srcOrd="0" destOrd="0" parTransId="{5491E06E-A9E8-4AEA-A5EB-DB70FECF16E2}" sibTransId="{E9A7630D-9BE5-4524-865E-7E4605400633}"/>
    <dgm:cxn modelId="{1374CD94-8450-4729-B8FF-9FF777F7557E}" type="presOf" srcId="{FC19E41B-6792-42E9-A8D0-D5C3ED34A6C1}" destId="{9D329565-520C-42E6-B885-DE89C8ADBC6F}" srcOrd="0" destOrd="0" presId="urn:microsoft.com/office/officeart/2005/8/layout/process5"/>
    <dgm:cxn modelId="{508A2F95-8BE7-4C67-9DBF-7627754974F4}" type="presOf" srcId="{1A3F57F7-C403-4E62-BB5D-D7E5AAE1B886}" destId="{B3C0C0F2-F7FB-4A98-870B-AF73C7640C1A}" srcOrd="0" destOrd="0" presId="urn:microsoft.com/office/officeart/2005/8/layout/process5"/>
    <dgm:cxn modelId="{6CFABF9A-B5CB-4263-9088-63C41D738AB5}" type="presOf" srcId="{B3A5DEDA-EC6F-40EB-A593-66CBD819A5D1}" destId="{70E635F4-749E-46F0-B817-640C5641973F}" srcOrd="0" destOrd="0" presId="urn:microsoft.com/office/officeart/2005/8/layout/process5"/>
    <dgm:cxn modelId="{20D2DD9A-2AAD-44C5-A529-4D5E69F96707}" srcId="{3750AAA3-0EDA-431E-BEAE-86D56DD88CE8}" destId="{24CCD5EC-BA6D-4BA3-BB62-39F695A3A697}" srcOrd="0" destOrd="0" parTransId="{A7B29BB0-7696-4882-AB7B-D6F4DD52BE35}" sibTransId="{D76A14EB-C4CB-4738-844B-E715D4210C19}"/>
    <dgm:cxn modelId="{FD1778AD-AA93-4695-8FC3-FD41A71D35AD}" type="presOf" srcId="{6DDE04D6-49ED-4098-8440-A47DC0D9ABC8}" destId="{790BD8C7-6AFA-410A-90AA-01FF6D75AC23}" srcOrd="0" destOrd="0" presId="urn:microsoft.com/office/officeart/2005/8/layout/process5"/>
    <dgm:cxn modelId="{A9AEF0B2-2B36-42BB-8CFA-4DC0938492B9}" type="presOf" srcId="{369FE5BF-68D6-4F07-A888-EED75AD45DBA}" destId="{4395BF54-57BB-4639-B35F-8EA3128FEA20}" srcOrd="0" destOrd="0" presId="urn:microsoft.com/office/officeart/2005/8/layout/process5"/>
    <dgm:cxn modelId="{241A8BBE-1A49-46DD-8D66-89D9CD225A2B}" type="presOf" srcId="{04C82E0F-D14F-46CC-8284-635C9FF16C16}" destId="{971DB37C-7573-4A48-BDDD-981C4EA309E0}" srcOrd="0" destOrd="0" presId="urn:microsoft.com/office/officeart/2005/8/layout/process5"/>
    <dgm:cxn modelId="{091FDFC7-B955-478A-87B4-D5D003BBBC10}" srcId="{6DDE04D6-49ED-4098-8440-A47DC0D9ABC8}" destId="{B12C94D2-4B0E-4CCE-B98B-48DF43DAE7A1}" srcOrd="0" destOrd="0" parTransId="{4A441605-1559-45FA-9257-C574EFA68E68}" sibTransId="{79DF5E9F-E0F0-4C14-831D-F8105185C4CB}"/>
    <dgm:cxn modelId="{EC491FD1-E637-4DE3-B385-C42D55B45D0E}" type="presOf" srcId="{24CCD5EC-BA6D-4BA3-BB62-39F695A3A697}" destId="{ECD41710-4F6E-4423-8152-B9A8243AF9D9}" srcOrd="0" destOrd="1" presId="urn:microsoft.com/office/officeart/2005/8/layout/process5"/>
    <dgm:cxn modelId="{A73E06D4-CEE0-451D-A98F-42850F6C43A7}" srcId="{717DCE81-3576-44EE-B618-E2A4E61D92F1}" destId="{793D41DC-980B-49D6-8978-CB7BC837FB86}" srcOrd="0" destOrd="0" parTransId="{4B28D4BA-9E42-4C52-A2F1-7510B81CA40C}" sibTransId="{845B6F28-9E14-43CA-9B84-42BE892E1D71}"/>
    <dgm:cxn modelId="{D9A243D6-DFF7-4B05-8C3E-1BE69B4486C7}" srcId="{1A3F57F7-C403-4E62-BB5D-D7E5AAE1B886}" destId="{717DCE81-3576-44EE-B618-E2A4E61D92F1}" srcOrd="6" destOrd="0" parTransId="{CEC13D75-5FE8-4F28-8F04-2F0D846B961D}" sibTransId="{51FAA2FD-A7C6-445D-87FD-8656BBDA0B8C}"/>
    <dgm:cxn modelId="{CBC624DD-2937-440C-88E2-1F6F7EC7ECD9}" type="presOf" srcId="{A990A887-BB6E-4B3B-A2FE-E3445405DE65}" destId="{156F8B58-F572-4BFB-8F6A-A27F3A15EDD5}" srcOrd="0" destOrd="0" presId="urn:microsoft.com/office/officeart/2005/8/layout/process5"/>
    <dgm:cxn modelId="{50320FDE-5940-49A7-B76E-F23E73A1DB14}" type="presOf" srcId="{9F203F9B-A3E9-48F5-9250-AD1137F1964F}" destId="{7CFFA0FE-68A0-40A9-8AF4-509F99FD188B}" srcOrd="0" destOrd="0" presId="urn:microsoft.com/office/officeart/2005/8/layout/process5"/>
    <dgm:cxn modelId="{FD8DC5DF-6A23-49C3-9E5C-0AD419364DB0}" type="presOf" srcId="{9F203F9B-A3E9-48F5-9250-AD1137F1964F}" destId="{9198059E-A5E7-41F3-93B5-7F66FE38BF8D}" srcOrd="1" destOrd="0" presId="urn:microsoft.com/office/officeart/2005/8/layout/process5"/>
    <dgm:cxn modelId="{07048BE5-4DE8-48B7-8912-1DE4A45635D4}" srcId="{1A3F57F7-C403-4E62-BB5D-D7E5AAE1B886}" destId="{B3A5DEDA-EC6F-40EB-A593-66CBD819A5D1}" srcOrd="2" destOrd="0" parTransId="{D7F83216-899E-4821-A059-94F58AB2225E}" sibTransId="{8141A85C-2DA7-4934-8650-1CF7345EE6DE}"/>
    <dgm:cxn modelId="{03419CE9-1443-485A-807D-0A34273D1980}" type="presOf" srcId="{F01C808D-1DF3-49F5-B57C-59FC41C4AD77}" destId="{54AEB110-1469-4A75-9245-89372DFE56D2}" srcOrd="1" destOrd="0" presId="urn:microsoft.com/office/officeart/2005/8/layout/process5"/>
    <dgm:cxn modelId="{5CAE35F6-900D-4474-A73F-B6397ED6658E}" type="presOf" srcId="{6D3FFDD0-455E-4485-9E24-880A84B7BD5E}" destId="{AA75E943-33A5-4873-8BF6-6E18EC0CCD10}" srcOrd="0" destOrd="1" presId="urn:microsoft.com/office/officeart/2005/8/layout/process5"/>
    <dgm:cxn modelId="{2CF0B919-93D0-4E1F-AAC8-039223108E6B}" type="presParOf" srcId="{B3C0C0F2-F7FB-4A98-870B-AF73C7640C1A}" destId="{156F8B58-F572-4BFB-8F6A-A27F3A15EDD5}" srcOrd="0" destOrd="0" presId="urn:microsoft.com/office/officeart/2005/8/layout/process5"/>
    <dgm:cxn modelId="{C9C11900-5941-414F-B5EC-19B20D13FC75}" type="presParOf" srcId="{B3C0C0F2-F7FB-4A98-870B-AF73C7640C1A}" destId="{D98FF7F0-2C73-4DFF-B97E-178835C5DB1E}" srcOrd="1" destOrd="0" presId="urn:microsoft.com/office/officeart/2005/8/layout/process5"/>
    <dgm:cxn modelId="{437790C2-75FF-446F-8375-09D2C0F32760}" type="presParOf" srcId="{D98FF7F0-2C73-4DFF-B97E-178835C5DB1E}" destId="{69AE188F-1C0B-4B23-AC9E-D13C0DA35FF6}" srcOrd="0" destOrd="0" presId="urn:microsoft.com/office/officeart/2005/8/layout/process5"/>
    <dgm:cxn modelId="{99A0105F-CBC9-49C0-8BD6-D115EE4D830C}" type="presParOf" srcId="{B3C0C0F2-F7FB-4A98-870B-AF73C7640C1A}" destId="{9D329565-520C-42E6-B885-DE89C8ADBC6F}" srcOrd="2" destOrd="0" presId="urn:microsoft.com/office/officeart/2005/8/layout/process5"/>
    <dgm:cxn modelId="{8DA6D29F-A209-4309-8D1F-12ED9B3B737A}" type="presParOf" srcId="{B3C0C0F2-F7FB-4A98-870B-AF73C7640C1A}" destId="{971DB37C-7573-4A48-BDDD-981C4EA309E0}" srcOrd="3" destOrd="0" presId="urn:microsoft.com/office/officeart/2005/8/layout/process5"/>
    <dgm:cxn modelId="{85C7AC70-4E39-4CB6-B5D2-72C819E50367}" type="presParOf" srcId="{971DB37C-7573-4A48-BDDD-981C4EA309E0}" destId="{01C46283-C996-410B-85AA-D9974BB5F667}" srcOrd="0" destOrd="0" presId="urn:microsoft.com/office/officeart/2005/8/layout/process5"/>
    <dgm:cxn modelId="{4D2FE0F8-B333-4B28-A155-B7FC68539869}" type="presParOf" srcId="{B3C0C0F2-F7FB-4A98-870B-AF73C7640C1A}" destId="{70E635F4-749E-46F0-B817-640C5641973F}" srcOrd="4" destOrd="0" presId="urn:microsoft.com/office/officeart/2005/8/layout/process5"/>
    <dgm:cxn modelId="{02555179-384C-49F7-8C69-8FA12A4CA0EF}" type="presParOf" srcId="{B3C0C0F2-F7FB-4A98-870B-AF73C7640C1A}" destId="{448BE1F8-FA4F-458B-B21D-2E49ACE754C4}" srcOrd="5" destOrd="0" presId="urn:microsoft.com/office/officeart/2005/8/layout/process5"/>
    <dgm:cxn modelId="{58D9BD15-8050-42B6-BD4E-170615C0EFC2}" type="presParOf" srcId="{448BE1F8-FA4F-458B-B21D-2E49ACE754C4}" destId="{DC3E37DE-D769-4A2B-9E34-AE48CD0ADA70}" srcOrd="0" destOrd="0" presId="urn:microsoft.com/office/officeart/2005/8/layout/process5"/>
    <dgm:cxn modelId="{4B3229CE-2F39-4ED4-8091-F90E865D4877}" type="presParOf" srcId="{B3C0C0F2-F7FB-4A98-870B-AF73C7640C1A}" destId="{ECD41710-4F6E-4423-8152-B9A8243AF9D9}" srcOrd="6" destOrd="0" presId="urn:microsoft.com/office/officeart/2005/8/layout/process5"/>
    <dgm:cxn modelId="{43BDDC58-3B0D-4756-AFE7-87695DE13563}" type="presParOf" srcId="{B3C0C0F2-F7FB-4A98-870B-AF73C7640C1A}" destId="{7CFFA0FE-68A0-40A9-8AF4-509F99FD188B}" srcOrd="7" destOrd="0" presId="urn:microsoft.com/office/officeart/2005/8/layout/process5"/>
    <dgm:cxn modelId="{917759ED-673A-45F7-920D-93F269B7F65B}" type="presParOf" srcId="{7CFFA0FE-68A0-40A9-8AF4-509F99FD188B}" destId="{9198059E-A5E7-41F3-93B5-7F66FE38BF8D}" srcOrd="0" destOrd="0" presId="urn:microsoft.com/office/officeart/2005/8/layout/process5"/>
    <dgm:cxn modelId="{A4ADB324-105D-4386-A97A-45F9A9E9BBCD}" type="presParOf" srcId="{B3C0C0F2-F7FB-4A98-870B-AF73C7640C1A}" destId="{AA75E943-33A5-4873-8BF6-6E18EC0CCD10}" srcOrd="8" destOrd="0" presId="urn:microsoft.com/office/officeart/2005/8/layout/process5"/>
    <dgm:cxn modelId="{34FC97A2-25F3-437D-AADA-C901982FD9A4}" type="presParOf" srcId="{B3C0C0F2-F7FB-4A98-870B-AF73C7640C1A}" destId="{4395BF54-57BB-4639-B35F-8EA3128FEA20}" srcOrd="9" destOrd="0" presId="urn:microsoft.com/office/officeart/2005/8/layout/process5"/>
    <dgm:cxn modelId="{0D8BCF72-FFD2-4BD2-AB30-34F01008EDFA}" type="presParOf" srcId="{4395BF54-57BB-4639-B35F-8EA3128FEA20}" destId="{C43288BE-CC3A-4E85-9EA3-C5FB599D8D25}" srcOrd="0" destOrd="0" presId="urn:microsoft.com/office/officeart/2005/8/layout/process5"/>
    <dgm:cxn modelId="{CDC69801-DD2F-4BC0-B2A8-389E75C5D5F3}" type="presParOf" srcId="{B3C0C0F2-F7FB-4A98-870B-AF73C7640C1A}" destId="{790BD8C7-6AFA-410A-90AA-01FF6D75AC23}" srcOrd="10" destOrd="0" presId="urn:microsoft.com/office/officeart/2005/8/layout/process5"/>
    <dgm:cxn modelId="{CFA375D8-C3D6-408E-BA52-0CDFF4632A4F}" type="presParOf" srcId="{B3C0C0F2-F7FB-4A98-870B-AF73C7640C1A}" destId="{58A7AD0A-3285-4C26-9F2D-2370D1D6E066}" srcOrd="11" destOrd="0" presId="urn:microsoft.com/office/officeart/2005/8/layout/process5"/>
    <dgm:cxn modelId="{D273472D-AE49-45A7-B2FB-906900A22779}" type="presParOf" srcId="{58A7AD0A-3285-4C26-9F2D-2370D1D6E066}" destId="{54AEB110-1469-4A75-9245-89372DFE56D2}" srcOrd="0" destOrd="0" presId="urn:microsoft.com/office/officeart/2005/8/layout/process5"/>
    <dgm:cxn modelId="{A048825F-90A9-41B5-B613-85BD37AD19AE}" type="presParOf" srcId="{B3C0C0F2-F7FB-4A98-870B-AF73C7640C1A}" destId="{C17B923C-5F44-45AF-AF06-2E96449860C4}" srcOrd="12"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CB6C6D-C790-4E89-91B1-AFD7A16132AE}"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16E99ED0-DB04-4CE5-BC7D-34FF8692BDA5}">
      <dgm:prSet custT="1"/>
      <dgm:spPr/>
      <dgm:t>
        <a:bodyPr/>
        <a:lstStyle/>
        <a:p>
          <a:r>
            <a:rPr lang="en-GB" sz="2000" b="0" i="0"/>
            <a:t>Collect Quantitative Data: Use metrics such as quiz scores, exam results, and attendance records to measure student performance. Gather data on engagement levels by tracking participation in discussions and group activities.</a:t>
          </a:r>
          <a:endParaRPr lang="en-BE" sz="2000"/>
        </a:p>
      </dgm:t>
    </dgm:pt>
    <dgm:pt modelId="{EFB168E2-2DDF-439F-A6AD-42839AC88705}" type="parTrans" cxnId="{2F7351DA-96E2-4C33-A0B0-9A39CBDB0EC9}">
      <dgm:prSet/>
      <dgm:spPr/>
      <dgm:t>
        <a:bodyPr/>
        <a:lstStyle/>
        <a:p>
          <a:endParaRPr lang="en-BE" sz="2400"/>
        </a:p>
      </dgm:t>
    </dgm:pt>
    <dgm:pt modelId="{A488B28C-F184-49BC-9B6D-73C4369DDA1F}" type="sibTrans" cxnId="{2F7351DA-96E2-4C33-A0B0-9A39CBDB0EC9}">
      <dgm:prSet/>
      <dgm:spPr/>
      <dgm:t>
        <a:bodyPr/>
        <a:lstStyle/>
        <a:p>
          <a:endParaRPr lang="en-BE" sz="2400"/>
        </a:p>
      </dgm:t>
    </dgm:pt>
    <dgm:pt modelId="{46A2D452-A8D5-48E6-9FBB-E81501D87E9D}">
      <dgm:prSet custT="1"/>
      <dgm:spPr/>
      <dgm:t>
        <a:bodyPr/>
        <a:lstStyle/>
        <a:p>
          <a:r>
            <a:rPr lang="en-GB" sz="2000" b="0" i="0"/>
            <a:t>Collect Qualitative Data: Conduct student surveys, feedback forms, and reflective essays to understand their learning experience, motivation, and satisfaction with the flipped classroom approach.</a:t>
          </a:r>
          <a:endParaRPr lang="en-BE" sz="2000"/>
        </a:p>
      </dgm:t>
    </dgm:pt>
    <dgm:pt modelId="{B22B8065-8DB8-48BA-B2E6-2096A78FD9B6}" type="parTrans" cxnId="{688C6E56-3384-4323-BB23-E998B855D5F7}">
      <dgm:prSet/>
      <dgm:spPr/>
      <dgm:t>
        <a:bodyPr/>
        <a:lstStyle/>
        <a:p>
          <a:endParaRPr lang="en-BE" sz="2400"/>
        </a:p>
      </dgm:t>
    </dgm:pt>
    <dgm:pt modelId="{78EB0CD3-A9AD-47A9-967C-FEB3AABEF596}" type="sibTrans" cxnId="{688C6E56-3384-4323-BB23-E998B855D5F7}">
      <dgm:prSet/>
      <dgm:spPr/>
      <dgm:t>
        <a:bodyPr/>
        <a:lstStyle/>
        <a:p>
          <a:endParaRPr lang="en-BE" sz="2400"/>
        </a:p>
      </dgm:t>
    </dgm:pt>
    <dgm:pt modelId="{7E1852E5-D71A-4E0E-8323-CE9854AE1880}">
      <dgm:prSet custT="1"/>
      <dgm:spPr/>
      <dgm:t>
        <a:bodyPr/>
        <a:lstStyle/>
        <a:p>
          <a:r>
            <a:rPr lang="en-GB" sz="2000" b="0" i="0"/>
            <a:t>Analyze Student Performance: Review the data to identify trends in student progress, noting areas where students are excelling and areas where they may be struggling.</a:t>
          </a:r>
          <a:endParaRPr lang="en-BE" sz="2000"/>
        </a:p>
      </dgm:t>
    </dgm:pt>
    <dgm:pt modelId="{A4DBE8B0-11F6-4B73-A612-82124DE11265}" type="parTrans" cxnId="{A72A9D3E-C2AC-4BFA-BDED-57BFA798F737}">
      <dgm:prSet/>
      <dgm:spPr/>
      <dgm:t>
        <a:bodyPr/>
        <a:lstStyle/>
        <a:p>
          <a:endParaRPr lang="en-BE" sz="2400"/>
        </a:p>
      </dgm:t>
    </dgm:pt>
    <dgm:pt modelId="{181B84A4-E8D1-4DF2-A67F-38D98BF7612E}" type="sibTrans" cxnId="{A72A9D3E-C2AC-4BFA-BDED-57BFA798F737}">
      <dgm:prSet/>
      <dgm:spPr/>
      <dgm:t>
        <a:bodyPr/>
        <a:lstStyle/>
        <a:p>
          <a:endParaRPr lang="en-BE" sz="2400"/>
        </a:p>
      </dgm:t>
    </dgm:pt>
    <dgm:pt modelId="{315EB43D-7003-4C66-B768-71C473974C62}">
      <dgm:prSet custT="1"/>
      <dgm:spPr/>
      <dgm:t>
        <a:bodyPr/>
        <a:lstStyle/>
        <a:p>
          <a:r>
            <a:rPr lang="en-GB" sz="2000" b="0" i="0"/>
            <a:t>Evaluate Engagement and Participation: Assess how actively students are participating in both pre-class and in-class activities. Look for patterns of high engagement or low involvement and determine the causes. </a:t>
          </a:r>
          <a:endParaRPr lang="en-BE" sz="2000"/>
        </a:p>
      </dgm:t>
    </dgm:pt>
    <dgm:pt modelId="{C5EC55B9-87A4-43A9-8496-5B4F2EAE7C7E}" type="parTrans" cxnId="{00CE22C3-97A9-48BF-B10A-D0A5F80E589C}">
      <dgm:prSet/>
      <dgm:spPr/>
      <dgm:t>
        <a:bodyPr/>
        <a:lstStyle/>
        <a:p>
          <a:endParaRPr lang="en-BE" sz="2400"/>
        </a:p>
      </dgm:t>
    </dgm:pt>
    <dgm:pt modelId="{11558F42-C0D4-42D0-B18A-7F7BB4D7F1AD}" type="sibTrans" cxnId="{00CE22C3-97A9-48BF-B10A-D0A5F80E589C}">
      <dgm:prSet/>
      <dgm:spPr/>
      <dgm:t>
        <a:bodyPr/>
        <a:lstStyle/>
        <a:p>
          <a:endParaRPr lang="en-BE" sz="2400"/>
        </a:p>
      </dgm:t>
    </dgm:pt>
    <dgm:pt modelId="{740A3805-2B59-405D-A854-71DC24D57804}">
      <dgm:prSet custT="1"/>
      <dgm:spPr/>
      <dgm:t>
        <a:bodyPr/>
        <a:lstStyle/>
        <a:p>
          <a:r>
            <a:rPr lang="en-GB" sz="2000" b="0" i="0"/>
            <a:t>Compare Learning Outcomes: Compare current learning outcomes with previous terms or classes that used traditional teaching methods. Evaluate whether the flipped classroom model has led to measurable improvements in student performance.</a:t>
          </a:r>
          <a:endParaRPr lang="en-BE" sz="2000"/>
        </a:p>
      </dgm:t>
    </dgm:pt>
    <dgm:pt modelId="{16894201-5124-4809-9B57-7BBD9A660422}" type="parTrans" cxnId="{2ECD94B3-717C-43F7-87E9-85378CB72625}">
      <dgm:prSet/>
      <dgm:spPr/>
      <dgm:t>
        <a:bodyPr/>
        <a:lstStyle/>
        <a:p>
          <a:endParaRPr lang="en-BE" sz="2400"/>
        </a:p>
      </dgm:t>
    </dgm:pt>
    <dgm:pt modelId="{6520F420-4887-49A3-8C83-8E7DD6C2C498}" type="sibTrans" cxnId="{2ECD94B3-717C-43F7-87E9-85378CB72625}">
      <dgm:prSet/>
      <dgm:spPr/>
      <dgm:t>
        <a:bodyPr/>
        <a:lstStyle/>
        <a:p>
          <a:endParaRPr lang="en-BE" sz="2400"/>
        </a:p>
      </dgm:t>
    </dgm:pt>
    <dgm:pt modelId="{7B98E18B-52FA-450C-9F0B-2B1D585372AD}">
      <dgm:prSet custT="1"/>
      <dgm:spPr/>
      <dgm:t>
        <a:bodyPr/>
        <a:lstStyle/>
        <a:p>
          <a:r>
            <a:rPr lang="en-GB" sz="2000" b="0" i="0"/>
            <a:t>Identify Areas for Improvement: Based on your analysis, identify specific areas where the flipped classroom can be improved—whether it’s modifying content delivery, enhancing collaboration, or providing more resources for struggling students.</a:t>
          </a:r>
          <a:endParaRPr lang="en-BE" sz="2000"/>
        </a:p>
      </dgm:t>
    </dgm:pt>
    <dgm:pt modelId="{74C9717A-E080-4F54-8F88-81681CFA9B70}" type="parTrans" cxnId="{69D40F47-616D-4801-B30A-DD462B691510}">
      <dgm:prSet/>
      <dgm:spPr/>
      <dgm:t>
        <a:bodyPr/>
        <a:lstStyle/>
        <a:p>
          <a:endParaRPr lang="en-BE" sz="2400"/>
        </a:p>
      </dgm:t>
    </dgm:pt>
    <dgm:pt modelId="{BDB73373-E8FB-4947-8E25-4C5EC1511E08}" type="sibTrans" cxnId="{69D40F47-616D-4801-B30A-DD462B691510}">
      <dgm:prSet/>
      <dgm:spPr/>
      <dgm:t>
        <a:bodyPr/>
        <a:lstStyle/>
        <a:p>
          <a:endParaRPr lang="en-BE" sz="2400"/>
        </a:p>
      </dgm:t>
    </dgm:pt>
    <dgm:pt modelId="{672B1F90-306A-4D67-90E6-E1A2E97A03B8}">
      <dgm:prSet custT="1"/>
      <dgm:spPr/>
      <dgm:t>
        <a:bodyPr/>
        <a:lstStyle/>
        <a:p>
          <a:r>
            <a:rPr lang="en-GB" sz="2000" b="0" i="0"/>
            <a:t>Implement Changes: Use the insights gained from the data to adjust teaching methods, update content, or modify assessments. Regularly review the effectiveness of these changes to ensure continuous improvement.</a:t>
          </a:r>
          <a:endParaRPr lang="en-BE" sz="2000"/>
        </a:p>
      </dgm:t>
    </dgm:pt>
    <dgm:pt modelId="{2B0F7974-E80D-4C13-B6DA-DB8741771BD2}" type="parTrans" cxnId="{CFB34653-515A-41A9-B978-941C206CFC46}">
      <dgm:prSet/>
      <dgm:spPr/>
      <dgm:t>
        <a:bodyPr/>
        <a:lstStyle/>
        <a:p>
          <a:endParaRPr lang="en-BE" sz="2400"/>
        </a:p>
      </dgm:t>
    </dgm:pt>
    <dgm:pt modelId="{13EE6055-AE77-4EDD-AF4B-03F0F247DE05}" type="sibTrans" cxnId="{CFB34653-515A-41A9-B978-941C206CFC46}">
      <dgm:prSet/>
      <dgm:spPr/>
      <dgm:t>
        <a:bodyPr/>
        <a:lstStyle/>
        <a:p>
          <a:endParaRPr lang="en-BE" sz="2400"/>
        </a:p>
      </dgm:t>
    </dgm:pt>
    <dgm:pt modelId="{44022FDF-6B9C-4635-ADCC-F36263330BC1}" type="pres">
      <dgm:prSet presAssocID="{1CCB6C6D-C790-4E89-91B1-AFD7A16132AE}" presName="linear" presStyleCnt="0">
        <dgm:presLayoutVars>
          <dgm:animLvl val="lvl"/>
          <dgm:resizeHandles val="exact"/>
        </dgm:presLayoutVars>
      </dgm:prSet>
      <dgm:spPr/>
    </dgm:pt>
    <dgm:pt modelId="{73E6AF67-D1F8-4607-B1CB-BB93C40D4B8B}" type="pres">
      <dgm:prSet presAssocID="{16E99ED0-DB04-4CE5-BC7D-34FF8692BDA5}" presName="parentText" presStyleLbl="node1" presStyleIdx="0" presStyleCnt="7">
        <dgm:presLayoutVars>
          <dgm:chMax val="0"/>
          <dgm:bulletEnabled val="1"/>
        </dgm:presLayoutVars>
      </dgm:prSet>
      <dgm:spPr/>
    </dgm:pt>
    <dgm:pt modelId="{71CCD270-C1BD-498E-A297-1B08A8E81CD9}" type="pres">
      <dgm:prSet presAssocID="{A488B28C-F184-49BC-9B6D-73C4369DDA1F}" presName="spacer" presStyleCnt="0"/>
      <dgm:spPr/>
    </dgm:pt>
    <dgm:pt modelId="{2DC79689-F98E-4B6E-8C5A-49D19542BBE7}" type="pres">
      <dgm:prSet presAssocID="{46A2D452-A8D5-48E6-9FBB-E81501D87E9D}" presName="parentText" presStyleLbl="node1" presStyleIdx="1" presStyleCnt="7">
        <dgm:presLayoutVars>
          <dgm:chMax val="0"/>
          <dgm:bulletEnabled val="1"/>
        </dgm:presLayoutVars>
      </dgm:prSet>
      <dgm:spPr/>
    </dgm:pt>
    <dgm:pt modelId="{E02A6B40-44AD-4506-8775-B29E54742D9D}" type="pres">
      <dgm:prSet presAssocID="{78EB0CD3-A9AD-47A9-967C-FEB3AABEF596}" presName="spacer" presStyleCnt="0"/>
      <dgm:spPr/>
    </dgm:pt>
    <dgm:pt modelId="{0F659650-FAD1-4069-B124-F6A27F200940}" type="pres">
      <dgm:prSet presAssocID="{7E1852E5-D71A-4E0E-8323-CE9854AE1880}" presName="parentText" presStyleLbl="node1" presStyleIdx="2" presStyleCnt="7">
        <dgm:presLayoutVars>
          <dgm:chMax val="0"/>
          <dgm:bulletEnabled val="1"/>
        </dgm:presLayoutVars>
      </dgm:prSet>
      <dgm:spPr/>
    </dgm:pt>
    <dgm:pt modelId="{92772088-1A69-40E5-85EF-7BED744F6D13}" type="pres">
      <dgm:prSet presAssocID="{181B84A4-E8D1-4DF2-A67F-38D98BF7612E}" presName="spacer" presStyleCnt="0"/>
      <dgm:spPr/>
    </dgm:pt>
    <dgm:pt modelId="{A8DDFE40-BE93-4E18-A20D-C36165313DD2}" type="pres">
      <dgm:prSet presAssocID="{315EB43D-7003-4C66-B768-71C473974C62}" presName="parentText" presStyleLbl="node1" presStyleIdx="3" presStyleCnt="7">
        <dgm:presLayoutVars>
          <dgm:chMax val="0"/>
          <dgm:bulletEnabled val="1"/>
        </dgm:presLayoutVars>
      </dgm:prSet>
      <dgm:spPr/>
    </dgm:pt>
    <dgm:pt modelId="{806D953C-B5F4-4655-A893-BFD3A259F38C}" type="pres">
      <dgm:prSet presAssocID="{11558F42-C0D4-42D0-B18A-7F7BB4D7F1AD}" presName="spacer" presStyleCnt="0"/>
      <dgm:spPr/>
    </dgm:pt>
    <dgm:pt modelId="{2E315851-5262-475A-BE12-E7AF3EEF7641}" type="pres">
      <dgm:prSet presAssocID="{740A3805-2B59-405D-A854-71DC24D57804}" presName="parentText" presStyleLbl="node1" presStyleIdx="4" presStyleCnt="7">
        <dgm:presLayoutVars>
          <dgm:chMax val="0"/>
          <dgm:bulletEnabled val="1"/>
        </dgm:presLayoutVars>
      </dgm:prSet>
      <dgm:spPr/>
    </dgm:pt>
    <dgm:pt modelId="{D45A9E63-23FB-49BA-B8FF-552CF53EC652}" type="pres">
      <dgm:prSet presAssocID="{6520F420-4887-49A3-8C83-8E7DD6C2C498}" presName="spacer" presStyleCnt="0"/>
      <dgm:spPr/>
    </dgm:pt>
    <dgm:pt modelId="{5B21E33B-71C0-4BB9-A47C-A8112EB8A36F}" type="pres">
      <dgm:prSet presAssocID="{7B98E18B-52FA-450C-9F0B-2B1D585372AD}" presName="parentText" presStyleLbl="node1" presStyleIdx="5" presStyleCnt="7">
        <dgm:presLayoutVars>
          <dgm:chMax val="0"/>
          <dgm:bulletEnabled val="1"/>
        </dgm:presLayoutVars>
      </dgm:prSet>
      <dgm:spPr/>
    </dgm:pt>
    <dgm:pt modelId="{7FFEBD5B-EA8B-4688-95EE-B044A5C048A5}" type="pres">
      <dgm:prSet presAssocID="{BDB73373-E8FB-4947-8E25-4C5EC1511E08}" presName="spacer" presStyleCnt="0"/>
      <dgm:spPr/>
    </dgm:pt>
    <dgm:pt modelId="{1ADBFA4B-A49D-4FEC-8F02-48A69ADA0C4F}" type="pres">
      <dgm:prSet presAssocID="{672B1F90-306A-4D67-90E6-E1A2E97A03B8}" presName="parentText" presStyleLbl="node1" presStyleIdx="6" presStyleCnt="7">
        <dgm:presLayoutVars>
          <dgm:chMax val="0"/>
          <dgm:bulletEnabled val="1"/>
        </dgm:presLayoutVars>
      </dgm:prSet>
      <dgm:spPr/>
    </dgm:pt>
  </dgm:ptLst>
  <dgm:cxnLst>
    <dgm:cxn modelId="{A251B906-9323-4CA7-988A-9B2161C1AD4B}" type="presOf" srcId="{1CCB6C6D-C790-4E89-91B1-AFD7A16132AE}" destId="{44022FDF-6B9C-4635-ADCC-F36263330BC1}" srcOrd="0" destOrd="0" presId="urn:microsoft.com/office/officeart/2005/8/layout/vList2"/>
    <dgm:cxn modelId="{A72A9D3E-C2AC-4BFA-BDED-57BFA798F737}" srcId="{1CCB6C6D-C790-4E89-91B1-AFD7A16132AE}" destId="{7E1852E5-D71A-4E0E-8323-CE9854AE1880}" srcOrd="2" destOrd="0" parTransId="{A4DBE8B0-11F6-4B73-A612-82124DE11265}" sibTransId="{181B84A4-E8D1-4DF2-A67F-38D98BF7612E}"/>
    <dgm:cxn modelId="{69D40F47-616D-4801-B30A-DD462B691510}" srcId="{1CCB6C6D-C790-4E89-91B1-AFD7A16132AE}" destId="{7B98E18B-52FA-450C-9F0B-2B1D585372AD}" srcOrd="5" destOrd="0" parTransId="{74C9717A-E080-4F54-8F88-81681CFA9B70}" sibTransId="{BDB73373-E8FB-4947-8E25-4C5EC1511E08}"/>
    <dgm:cxn modelId="{CFB34653-515A-41A9-B978-941C206CFC46}" srcId="{1CCB6C6D-C790-4E89-91B1-AFD7A16132AE}" destId="{672B1F90-306A-4D67-90E6-E1A2E97A03B8}" srcOrd="6" destOrd="0" parTransId="{2B0F7974-E80D-4C13-B6DA-DB8741771BD2}" sibTransId="{13EE6055-AE77-4EDD-AF4B-03F0F247DE05}"/>
    <dgm:cxn modelId="{688C6E56-3384-4323-BB23-E998B855D5F7}" srcId="{1CCB6C6D-C790-4E89-91B1-AFD7A16132AE}" destId="{46A2D452-A8D5-48E6-9FBB-E81501D87E9D}" srcOrd="1" destOrd="0" parTransId="{B22B8065-8DB8-48BA-B2E6-2096A78FD9B6}" sibTransId="{78EB0CD3-A9AD-47A9-967C-FEB3AABEF596}"/>
    <dgm:cxn modelId="{D715D394-A2A2-4506-AC82-748EB6EAD82A}" type="presOf" srcId="{315EB43D-7003-4C66-B768-71C473974C62}" destId="{A8DDFE40-BE93-4E18-A20D-C36165313DD2}" srcOrd="0" destOrd="0" presId="urn:microsoft.com/office/officeart/2005/8/layout/vList2"/>
    <dgm:cxn modelId="{C47646A7-525B-40BB-AB8F-98818C95FA7F}" type="presOf" srcId="{740A3805-2B59-405D-A854-71DC24D57804}" destId="{2E315851-5262-475A-BE12-E7AF3EEF7641}" srcOrd="0" destOrd="0" presId="urn:microsoft.com/office/officeart/2005/8/layout/vList2"/>
    <dgm:cxn modelId="{2ECD94B3-717C-43F7-87E9-85378CB72625}" srcId="{1CCB6C6D-C790-4E89-91B1-AFD7A16132AE}" destId="{740A3805-2B59-405D-A854-71DC24D57804}" srcOrd="4" destOrd="0" parTransId="{16894201-5124-4809-9B57-7BBD9A660422}" sibTransId="{6520F420-4887-49A3-8C83-8E7DD6C2C498}"/>
    <dgm:cxn modelId="{D6FB07B6-F18A-455A-BDC9-F1421AD97A01}" type="presOf" srcId="{46A2D452-A8D5-48E6-9FBB-E81501D87E9D}" destId="{2DC79689-F98E-4B6E-8C5A-49D19542BBE7}" srcOrd="0" destOrd="0" presId="urn:microsoft.com/office/officeart/2005/8/layout/vList2"/>
    <dgm:cxn modelId="{E6B1C5C0-0C3C-440E-AB6C-704731C4C8DD}" type="presOf" srcId="{7B98E18B-52FA-450C-9F0B-2B1D585372AD}" destId="{5B21E33B-71C0-4BB9-A47C-A8112EB8A36F}" srcOrd="0" destOrd="0" presId="urn:microsoft.com/office/officeart/2005/8/layout/vList2"/>
    <dgm:cxn modelId="{00CE22C3-97A9-48BF-B10A-D0A5F80E589C}" srcId="{1CCB6C6D-C790-4E89-91B1-AFD7A16132AE}" destId="{315EB43D-7003-4C66-B768-71C473974C62}" srcOrd="3" destOrd="0" parTransId="{C5EC55B9-87A4-43A9-8496-5B4F2EAE7C7E}" sibTransId="{11558F42-C0D4-42D0-B18A-7F7BB4D7F1AD}"/>
    <dgm:cxn modelId="{2F7351DA-96E2-4C33-A0B0-9A39CBDB0EC9}" srcId="{1CCB6C6D-C790-4E89-91B1-AFD7A16132AE}" destId="{16E99ED0-DB04-4CE5-BC7D-34FF8692BDA5}" srcOrd="0" destOrd="0" parTransId="{EFB168E2-2DDF-439F-A6AD-42839AC88705}" sibTransId="{A488B28C-F184-49BC-9B6D-73C4369DDA1F}"/>
    <dgm:cxn modelId="{9E0804DD-520D-4365-A53F-D5A308DE0EDC}" type="presOf" srcId="{672B1F90-306A-4D67-90E6-E1A2E97A03B8}" destId="{1ADBFA4B-A49D-4FEC-8F02-48A69ADA0C4F}" srcOrd="0" destOrd="0" presId="urn:microsoft.com/office/officeart/2005/8/layout/vList2"/>
    <dgm:cxn modelId="{6B0D0AE9-5CA2-4729-AB7C-65D57C81B6FA}" type="presOf" srcId="{7E1852E5-D71A-4E0E-8323-CE9854AE1880}" destId="{0F659650-FAD1-4069-B124-F6A27F200940}" srcOrd="0" destOrd="0" presId="urn:microsoft.com/office/officeart/2005/8/layout/vList2"/>
    <dgm:cxn modelId="{52A53DF5-D907-43FD-8742-03D83854DBF2}" type="presOf" srcId="{16E99ED0-DB04-4CE5-BC7D-34FF8692BDA5}" destId="{73E6AF67-D1F8-4607-B1CB-BB93C40D4B8B}" srcOrd="0" destOrd="0" presId="urn:microsoft.com/office/officeart/2005/8/layout/vList2"/>
    <dgm:cxn modelId="{DAD6CCC3-4361-4E3B-85B4-9C1F5C25F38B}" type="presParOf" srcId="{44022FDF-6B9C-4635-ADCC-F36263330BC1}" destId="{73E6AF67-D1F8-4607-B1CB-BB93C40D4B8B}" srcOrd="0" destOrd="0" presId="urn:microsoft.com/office/officeart/2005/8/layout/vList2"/>
    <dgm:cxn modelId="{AF47275C-8FD2-41C8-97BC-8348586F57AA}" type="presParOf" srcId="{44022FDF-6B9C-4635-ADCC-F36263330BC1}" destId="{71CCD270-C1BD-498E-A297-1B08A8E81CD9}" srcOrd="1" destOrd="0" presId="urn:microsoft.com/office/officeart/2005/8/layout/vList2"/>
    <dgm:cxn modelId="{18EFA000-9C4A-457F-A60A-9710CC5A4ED2}" type="presParOf" srcId="{44022FDF-6B9C-4635-ADCC-F36263330BC1}" destId="{2DC79689-F98E-4B6E-8C5A-49D19542BBE7}" srcOrd="2" destOrd="0" presId="urn:microsoft.com/office/officeart/2005/8/layout/vList2"/>
    <dgm:cxn modelId="{5BE002C4-3B5B-44BC-A234-2497C50174BE}" type="presParOf" srcId="{44022FDF-6B9C-4635-ADCC-F36263330BC1}" destId="{E02A6B40-44AD-4506-8775-B29E54742D9D}" srcOrd="3" destOrd="0" presId="urn:microsoft.com/office/officeart/2005/8/layout/vList2"/>
    <dgm:cxn modelId="{56DD27ED-97AE-4AF0-A03E-3A4FF640D7E3}" type="presParOf" srcId="{44022FDF-6B9C-4635-ADCC-F36263330BC1}" destId="{0F659650-FAD1-4069-B124-F6A27F200940}" srcOrd="4" destOrd="0" presId="urn:microsoft.com/office/officeart/2005/8/layout/vList2"/>
    <dgm:cxn modelId="{454D01BF-5D9D-4F91-86B5-4A10FCAEBA1B}" type="presParOf" srcId="{44022FDF-6B9C-4635-ADCC-F36263330BC1}" destId="{92772088-1A69-40E5-85EF-7BED744F6D13}" srcOrd="5" destOrd="0" presId="urn:microsoft.com/office/officeart/2005/8/layout/vList2"/>
    <dgm:cxn modelId="{C01A65A3-5BE4-40D9-AF4D-3E4AD8B1B015}" type="presParOf" srcId="{44022FDF-6B9C-4635-ADCC-F36263330BC1}" destId="{A8DDFE40-BE93-4E18-A20D-C36165313DD2}" srcOrd="6" destOrd="0" presId="urn:microsoft.com/office/officeart/2005/8/layout/vList2"/>
    <dgm:cxn modelId="{550968F2-E93C-4FCF-BFBE-BA9DD8F07DD9}" type="presParOf" srcId="{44022FDF-6B9C-4635-ADCC-F36263330BC1}" destId="{806D953C-B5F4-4655-A893-BFD3A259F38C}" srcOrd="7" destOrd="0" presId="urn:microsoft.com/office/officeart/2005/8/layout/vList2"/>
    <dgm:cxn modelId="{BF95A257-1FC3-4717-81E1-FC547F7F5966}" type="presParOf" srcId="{44022FDF-6B9C-4635-ADCC-F36263330BC1}" destId="{2E315851-5262-475A-BE12-E7AF3EEF7641}" srcOrd="8" destOrd="0" presId="urn:microsoft.com/office/officeart/2005/8/layout/vList2"/>
    <dgm:cxn modelId="{CB27929B-8075-4A73-AB7D-4C1E525BA56B}" type="presParOf" srcId="{44022FDF-6B9C-4635-ADCC-F36263330BC1}" destId="{D45A9E63-23FB-49BA-B8FF-552CF53EC652}" srcOrd="9" destOrd="0" presId="urn:microsoft.com/office/officeart/2005/8/layout/vList2"/>
    <dgm:cxn modelId="{96CD6DA7-2533-486C-825A-DC5C3450687E}" type="presParOf" srcId="{44022FDF-6B9C-4635-ADCC-F36263330BC1}" destId="{5B21E33B-71C0-4BB9-A47C-A8112EB8A36F}" srcOrd="10" destOrd="0" presId="urn:microsoft.com/office/officeart/2005/8/layout/vList2"/>
    <dgm:cxn modelId="{06876B38-61B3-4ADA-A166-C016348B3609}" type="presParOf" srcId="{44022FDF-6B9C-4635-ADCC-F36263330BC1}" destId="{7FFEBD5B-EA8B-4688-95EE-B044A5C048A5}" srcOrd="11" destOrd="0" presId="urn:microsoft.com/office/officeart/2005/8/layout/vList2"/>
    <dgm:cxn modelId="{FB3755B6-41A2-4149-AAB3-C140919B005C}" type="presParOf" srcId="{44022FDF-6B9C-4635-ADCC-F36263330BC1}" destId="{1ADBFA4B-A49D-4FEC-8F02-48A69ADA0C4F}"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CED59-BDCC-49C6-8320-C70D25673839}">
      <dsp:nvSpPr>
        <dsp:cNvPr id="0" name=""/>
        <dsp:cNvSpPr/>
      </dsp:nvSpPr>
      <dsp:spPr>
        <a:xfrm>
          <a:off x="11919" y="1054709"/>
          <a:ext cx="3562492" cy="2137495"/>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0" i="0" kern="1200">
              <a:solidFill>
                <a:schemeClr val="tx1">
                  <a:lumMod val="85000"/>
                  <a:lumOff val="15000"/>
                </a:schemeClr>
              </a:solidFill>
            </a:rPr>
            <a:t>Cross-departmental collaboration: Foster collaboration among educators to share best practices and resources.</a:t>
          </a:r>
          <a:endParaRPr lang="en-US" sz="2300" kern="1200">
            <a:solidFill>
              <a:schemeClr val="tx1">
                <a:lumMod val="85000"/>
                <a:lumOff val="15000"/>
              </a:schemeClr>
            </a:solidFill>
          </a:endParaRPr>
        </a:p>
      </dsp:txBody>
      <dsp:txXfrm>
        <a:off x="74524" y="1117314"/>
        <a:ext cx="3437282" cy="2012285"/>
      </dsp:txXfrm>
    </dsp:sp>
    <dsp:sp modelId="{68A2C0B5-9B33-4238-AE92-841E7EFD05EB}">
      <dsp:nvSpPr>
        <dsp:cNvPr id="0" name=""/>
        <dsp:cNvSpPr/>
      </dsp:nvSpPr>
      <dsp:spPr>
        <a:xfrm>
          <a:off x="3887911" y="1681707"/>
          <a:ext cx="755248" cy="883498"/>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lumMod val="85000"/>
                <a:lumOff val="15000"/>
              </a:schemeClr>
            </a:solidFill>
          </a:endParaRPr>
        </a:p>
      </dsp:txBody>
      <dsp:txXfrm>
        <a:off x="3887911" y="1858407"/>
        <a:ext cx="528674" cy="530098"/>
      </dsp:txXfrm>
    </dsp:sp>
    <dsp:sp modelId="{2D213943-B8AA-421D-9B2F-D62865E03CBA}">
      <dsp:nvSpPr>
        <dsp:cNvPr id="0" name=""/>
        <dsp:cNvSpPr/>
      </dsp:nvSpPr>
      <dsp:spPr>
        <a:xfrm>
          <a:off x="4999408" y="1054709"/>
          <a:ext cx="3562492" cy="2137495"/>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0" i="0" kern="1200">
              <a:solidFill>
                <a:schemeClr val="tx1">
                  <a:lumMod val="85000"/>
                  <a:lumOff val="15000"/>
                </a:schemeClr>
              </a:solidFill>
            </a:rPr>
            <a:t>Technology investment: Ensure robust infrastructure for content delivery and collaboration (LMS, video platforms).</a:t>
          </a:r>
          <a:endParaRPr lang="en-US" sz="2300" kern="1200">
            <a:solidFill>
              <a:schemeClr val="tx1">
                <a:lumMod val="85000"/>
                <a:lumOff val="15000"/>
              </a:schemeClr>
            </a:solidFill>
          </a:endParaRPr>
        </a:p>
      </dsp:txBody>
      <dsp:txXfrm>
        <a:off x="5062013" y="1117314"/>
        <a:ext cx="3437282" cy="2012285"/>
      </dsp:txXfrm>
    </dsp:sp>
    <dsp:sp modelId="{2F9B4EB6-C8B7-41A3-86A0-231C2B129C7F}">
      <dsp:nvSpPr>
        <dsp:cNvPr id="0" name=""/>
        <dsp:cNvSpPr/>
      </dsp:nvSpPr>
      <dsp:spPr>
        <a:xfrm>
          <a:off x="8875400" y="1681707"/>
          <a:ext cx="755248" cy="883498"/>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lumMod val="85000"/>
                <a:lumOff val="15000"/>
              </a:schemeClr>
            </a:solidFill>
          </a:endParaRPr>
        </a:p>
      </dsp:txBody>
      <dsp:txXfrm>
        <a:off x="8875400" y="1858407"/>
        <a:ext cx="528674" cy="530098"/>
      </dsp:txXfrm>
    </dsp:sp>
    <dsp:sp modelId="{601FE66B-7C0F-41E8-9B8C-1289190F07F7}">
      <dsp:nvSpPr>
        <dsp:cNvPr id="0" name=""/>
        <dsp:cNvSpPr/>
      </dsp:nvSpPr>
      <dsp:spPr>
        <a:xfrm>
          <a:off x="9986898" y="1054709"/>
          <a:ext cx="3562492" cy="2137495"/>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0" i="0" kern="1200">
              <a:solidFill>
                <a:schemeClr val="tx1">
                  <a:lumMod val="85000"/>
                  <a:lumOff val="15000"/>
                </a:schemeClr>
              </a:solidFill>
            </a:rPr>
            <a:t>Standardization: Establish clear guidelines and processes to ensure consistency across different courses.</a:t>
          </a:r>
          <a:endParaRPr lang="en-US" sz="2300" kern="1200">
            <a:solidFill>
              <a:schemeClr val="tx1">
                <a:lumMod val="85000"/>
                <a:lumOff val="15000"/>
              </a:schemeClr>
            </a:solidFill>
          </a:endParaRPr>
        </a:p>
      </dsp:txBody>
      <dsp:txXfrm>
        <a:off x="10049503" y="1117314"/>
        <a:ext cx="3437282" cy="20122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993E1-5C43-4922-B326-3366DF9B3390}">
      <dsp:nvSpPr>
        <dsp:cNvPr id="0" name=""/>
        <dsp:cNvSpPr/>
      </dsp:nvSpPr>
      <dsp:spPr>
        <a:xfrm>
          <a:off x="2825446" y="1327"/>
          <a:ext cx="11301784" cy="136033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9286" tIns="345526" rIns="219286" bIns="345526" numCol="1" spcCol="1270" anchor="ctr" anchorCtr="0">
          <a:noAutofit/>
        </a:bodyPr>
        <a:lstStyle/>
        <a:p>
          <a:pPr marL="0" lvl="0" indent="0" algn="l" defTabSz="1066800">
            <a:lnSpc>
              <a:spcPct val="90000"/>
            </a:lnSpc>
            <a:spcBef>
              <a:spcPct val="0"/>
            </a:spcBef>
            <a:spcAft>
              <a:spcPct val="35000"/>
            </a:spcAft>
            <a:buNone/>
          </a:pPr>
          <a:r>
            <a:rPr lang="en-US" sz="2400" kern="1200"/>
            <a:t>Engage stakeholders at all levels (educators, students, administrators) to create a supportive learning environment.</a:t>
          </a:r>
        </a:p>
      </dsp:txBody>
      <dsp:txXfrm>
        <a:off x="2825446" y="1327"/>
        <a:ext cx="11301784" cy="1360339"/>
      </dsp:txXfrm>
    </dsp:sp>
    <dsp:sp modelId="{6233E5AA-FCDB-4E06-AF9D-F62CBD51047C}">
      <dsp:nvSpPr>
        <dsp:cNvPr id="0" name=""/>
        <dsp:cNvSpPr/>
      </dsp:nvSpPr>
      <dsp:spPr>
        <a:xfrm>
          <a:off x="0" y="1327"/>
          <a:ext cx="2825446" cy="136033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149513" tIns="134371" rIns="149513" bIns="134371" numCol="1" spcCol="1270" anchor="ctr" anchorCtr="0">
          <a:noAutofit/>
        </a:bodyPr>
        <a:lstStyle/>
        <a:p>
          <a:pPr marL="0" lvl="0" indent="0" algn="ctr" defTabSz="1244600">
            <a:lnSpc>
              <a:spcPct val="90000"/>
            </a:lnSpc>
            <a:spcBef>
              <a:spcPct val="0"/>
            </a:spcBef>
            <a:spcAft>
              <a:spcPct val="35000"/>
            </a:spcAft>
            <a:buNone/>
          </a:pPr>
          <a:r>
            <a:rPr lang="en-US" sz="2800" kern="1200"/>
            <a:t>Engage</a:t>
          </a:r>
        </a:p>
      </dsp:txBody>
      <dsp:txXfrm>
        <a:off x="0" y="1327"/>
        <a:ext cx="2825446" cy="1360339"/>
      </dsp:txXfrm>
    </dsp:sp>
    <dsp:sp modelId="{D7377002-124C-46AF-8F2A-56A89D3007EE}">
      <dsp:nvSpPr>
        <dsp:cNvPr id="0" name=""/>
        <dsp:cNvSpPr/>
      </dsp:nvSpPr>
      <dsp:spPr>
        <a:xfrm>
          <a:off x="2825446" y="1443287"/>
          <a:ext cx="11301784" cy="136033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9286" tIns="345526" rIns="219286" bIns="345526" numCol="1" spcCol="1270" anchor="ctr" anchorCtr="0">
          <a:noAutofit/>
        </a:bodyPr>
        <a:lstStyle/>
        <a:p>
          <a:pPr marL="0" lvl="0" indent="0" algn="l" defTabSz="1066800">
            <a:lnSpc>
              <a:spcPct val="90000"/>
            </a:lnSpc>
            <a:spcBef>
              <a:spcPct val="0"/>
            </a:spcBef>
            <a:spcAft>
              <a:spcPct val="35000"/>
            </a:spcAft>
            <a:buNone/>
          </a:pPr>
          <a:r>
            <a:rPr lang="en-US" sz="2400" kern="1200"/>
            <a:t>Ensure ongoing technology updates and support for both educators and students.</a:t>
          </a:r>
        </a:p>
      </dsp:txBody>
      <dsp:txXfrm>
        <a:off x="2825446" y="1443287"/>
        <a:ext cx="11301784" cy="1360339"/>
      </dsp:txXfrm>
    </dsp:sp>
    <dsp:sp modelId="{80A89A36-0B28-475F-879C-13F58031B75F}">
      <dsp:nvSpPr>
        <dsp:cNvPr id="0" name=""/>
        <dsp:cNvSpPr/>
      </dsp:nvSpPr>
      <dsp:spPr>
        <a:xfrm>
          <a:off x="0" y="1443287"/>
          <a:ext cx="2825446" cy="136033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149513" tIns="134371" rIns="149513" bIns="134371" numCol="1" spcCol="1270" anchor="ctr" anchorCtr="0">
          <a:noAutofit/>
        </a:bodyPr>
        <a:lstStyle/>
        <a:p>
          <a:pPr marL="0" lvl="0" indent="0" algn="ctr" defTabSz="1244600">
            <a:lnSpc>
              <a:spcPct val="90000"/>
            </a:lnSpc>
            <a:spcBef>
              <a:spcPct val="0"/>
            </a:spcBef>
            <a:spcAft>
              <a:spcPct val="35000"/>
            </a:spcAft>
            <a:buNone/>
          </a:pPr>
          <a:r>
            <a:rPr lang="en-US" sz="2800" kern="1200"/>
            <a:t>Ensure</a:t>
          </a:r>
        </a:p>
      </dsp:txBody>
      <dsp:txXfrm>
        <a:off x="0" y="1443287"/>
        <a:ext cx="2825446" cy="1360339"/>
      </dsp:txXfrm>
    </dsp:sp>
    <dsp:sp modelId="{B2392CD2-15AE-44D1-A547-E852777BE815}">
      <dsp:nvSpPr>
        <dsp:cNvPr id="0" name=""/>
        <dsp:cNvSpPr/>
      </dsp:nvSpPr>
      <dsp:spPr>
        <a:xfrm>
          <a:off x="2825446" y="2885247"/>
          <a:ext cx="11301784" cy="136033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19286" tIns="345526" rIns="219286" bIns="345526" numCol="1" spcCol="1270" anchor="ctr" anchorCtr="0">
          <a:noAutofit/>
        </a:bodyPr>
        <a:lstStyle/>
        <a:p>
          <a:pPr marL="0" lvl="0" indent="0" algn="l" defTabSz="1066800">
            <a:lnSpc>
              <a:spcPct val="90000"/>
            </a:lnSpc>
            <a:spcBef>
              <a:spcPct val="0"/>
            </a:spcBef>
            <a:spcAft>
              <a:spcPct val="35000"/>
            </a:spcAft>
            <a:buNone/>
          </a:pPr>
          <a:r>
            <a:rPr lang="en-US" sz="2400" kern="1200"/>
            <a:t>Promote collaborative learning communities to encourage the sharing of resources and ideas.</a:t>
          </a:r>
        </a:p>
      </dsp:txBody>
      <dsp:txXfrm>
        <a:off x="2825446" y="2885247"/>
        <a:ext cx="11301784" cy="1360339"/>
      </dsp:txXfrm>
    </dsp:sp>
    <dsp:sp modelId="{C9896AB8-9BF7-46C9-90FF-FA7320D08D66}">
      <dsp:nvSpPr>
        <dsp:cNvPr id="0" name=""/>
        <dsp:cNvSpPr/>
      </dsp:nvSpPr>
      <dsp:spPr>
        <a:xfrm>
          <a:off x="0" y="2885247"/>
          <a:ext cx="2825446" cy="136033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txBody>
        <a:bodyPr spcFirstLastPara="0" vert="horz" wrap="square" lIns="149513" tIns="134371" rIns="149513" bIns="134371" numCol="1" spcCol="1270" anchor="ctr" anchorCtr="0">
          <a:noAutofit/>
        </a:bodyPr>
        <a:lstStyle/>
        <a:p>
          <a:pPr marL="0" lvl="0" indent="0" algn="ctr" defTabSz="1244600">
            <a:lnSpc>
              <a:spcPct val="90000"/>
            </a:lnSpc>
            <a:spcBef>
              <a:spcPct val="0"/>
            </a:spcBef>
            <a:spcAft>
              <a:spcPct val="35000"/>
            </a:spcAft>
            <a:buNone/>
          </a:pPr>
          <a:r>
            <a:rPr lang="en-US" sz="2800" kern="1200"/>
            <a:t>Promote</a:t>
          </a:r>
        </a:p>
      </dsp:txBody>
      <dsp:txXfrm>
        <a:off x="0" y="2885247"/>
        <a:ext cx="2825446" cy="1360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D8FDC-F5E9-47C4-92BE-3BE443633CB5}">
      <dsp:nvSpPr>
        <dsp:cNvPr id="0" name=""/>
        <dsp:cNvSpPr/>
      </dsp:nvSpPr>
      <dsp:spPr>
        <a:xfrm>
          <a:off x="310421" y="663875"/>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FEA62A-5AC4-4279-AA48-719BB02F6DE7}">
      <dsp:nvSpPr>
        <dsp:cNvPr id="0" name=""/>
        <dsp:cNvSpPr/>
      </dsp:nvSpPr>
      <dsp:spPr>
        <a:xfrm>
          <a:off x="589441" y="942896"/>
          <a:ext cx="770628" cy="770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784FF-0F63-47A1-8DAB-75F5C6FA3C22}">
      <dsp:nvSpPr>
        <dsp:cNvPr id="0" name=""/>
        <dsp:cNvSpPr/>
      </dsp:nvSpPr>
      <dsp:spPr>
        <a:xfrm>
          <a:off x="1923806" y="663875"/>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a:t>Foster an environment of collaboration among faculty members from various departments.</a:t>
          </a:r>
          <a:endParaRPr lang="en-US" sz="2400" kern="1200"/>
        </a:p>
      </dsp:txBody>
      <dsp:txXfrm>
        <a:off x="1923806" y="663875"/>
        <a:ext cx="3131864" cy="1328670"/>
      </dsp:txXfrm>
    </dsp:sp>
    <dsp:sp modelId="{8887A336-9307-4679-8166-D41317DFC9CE}">
      <dsp:nvSpPr>
        <dsp:cNvPr id="0" name=""/>
        <dsp:cNvSpPr/>
      </dsp:nvSpPr>
      <dsp:spPr>
        <a:xfrm>
          <a:off x="5601375" y="663875"/>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B0D41-B91E-4907-8FFB-D2997F59264F}">
      <dsp:nvSpPr>
        <dsp:cNvPr id="0" name=""/>
        <dsp:cNvSpPr/>
      </dsp:nvSpPr>
      <dsp:spPr>
        <a:xfrm>
          <a:off x="5880395" y="942896"/>
          <a:ext cx="770628" cy="770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7416C-1168-4006-AF12-99D030B8356C}">
      <dsp:nvSpPr>
        <dsp:cNvPr id="0" name=""/>
        <dsp:cNvSpPr/>
      </dsp:nvSpPr>
      <dsp:spPr>
        <a:xfrm>
          <a:off x="7214760" y="663875"/>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a:t>Encourage sharing of resources, experiences, and best practices related to flipped learning.</a:t>
          </a:r>
          <a:endParaRPr lang="en-US" sz="2400" kern="1200"/>
        </a:p>
      </dsp:txBody>
      <dsp:txXfrm>
        <a:off x="7214760" y="663875"/>
        <a:ext cx="3131864" cy="1328670"/>
      </dsp:txXfrm>
    </dsp:sp>
    <dsp:sp modelId="{901CF29E-331A-42DB-BCE6-A59734EE2142}">
      <dsp:nvSpPr>
        <dsp:cNvPr id="0" name=""/>
        <dsp:cNvSpPr/>
      </dsp:nvSpPr>
      <dsp:spPr>
        <a:xfrm>
          <a:off x="10892328" y="663875"/>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2D42F-ECDF-48C7-B4EE-9C98B8E81DF3}">
      <dsp:nvSpPr>
        <dsp:cNvPr id="0" name=""/>
        <dsp:cNvSpPr/>
      </dsp:nvSpPr>
      <dsp:spPr>
        <a:xfrm>
          <a:off x="11171349" y="942896"/>
          <a:ext cx="770628" cy="770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3B7C3-860D-4A1B-A0C4-B9C0DD1AAC7D}">
      <dsp:nvSpPr>
        <dsp:cNvPr id="0" name=""/>
        <dsp:cNvSpPr/>
      </dsp:nvSpPr>
      <dsp:spPr>
        <a:xfrm>
          <a:off x="12505713" y="663875"/>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a:t>Establish standardized processes and guidelines for implementation.</a:t>
          </a:r>
          <a:endParaRPr lang="en-US" sz="2400" kern="1200"/>
        </a:p>
      </dsp:txBody>
      <dsp:txXfrm>
        <a:off x="12505713" y="663875"/>
        <a:ext cx="3131864" cy="1328670"/>
      </dsp:txXfrm>
    </dsp:sp>
    <dsp:sp modelId="{DDC736C5-D9CD-42DF-8FE2-7EA7A7901D94}">
      <dsp:nvSpPr>
        <dsp:cNvPr id="0" name=""/>
        <dsp:cNvSpPr/>
      </dsp:nvSpPr>
      <dsp:spPr>
        <a:xfrm>
          <a:off x="310421" y="2808768"/>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2D892-539E-4158-8981-5F67B0F71517}">
      <dsp:nvSpPr>
        <dsp:cNvPr id="0" name=""/>
        <dsp:cNvSpPr/>
      </dsp:nvSpPr>
      <dsp:spPr>
        <a:xfrm>
          <a:off x="589441" y="3087789"/>
          <a:ext cx="770628" cy="770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C7157-25AB-4C8C-9900-0BF8C704BC4A}">
      <dsp:nvSpPr>
        <dsp:cNvPr id="0" name=""/>
        <dsp:cNvSpPr/>
      </dsp:nvSpPr>
      <dsp:spPr>
        <a:xfrm>
          <a:off x="1923806" y="2808768"/>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a:t>Define clear roles and responsibilities for educators.</a:t>
          </a:r>
          <a:endParaRPr lang="en-US" sz="2400" kern="1200"/>
        </a:p>
      </dsp:txBody>
      <dsp:txXfrm>
        <a:off x="1923806" y="2808768"/>
        <a:ext cx="3131864" cy="1328670"/>
      </dsp:txXfrm>
    </dsp:sp>
    <dsp:sp modelId="{F9FFE7F6-1566-4805-9AD2-09D81208E903}">
      <dsp:nvSpPr>
        <dsp:cNvPr id="0" name=""/>
        <dsp:cNvSpPr/>
      </dsp:nvSpPr>
      <dsp:spPr>
        <a:xfrm>
          <a:off x="5601375" y="2808768"/>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C8BE1-20F4-4A30-B416-8DE41684B0AC}">
      <dsp:nvSpPr>
        <dsp:cNvPr id="0" name=""/>
        <dsp:cNvSpPr/>
      </dsp:nvSpPr>
      <dsp:spPr>
        <a:xfrm>
          <a:off x="5880395" y="3087789"/>
          <a:ext cx="770628" cy="770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FCA79-A7E3-497F-9BD6-33C60A2D21EE}">
      <dsp:nvSpPr>
        <dsp:cNvPr id="0" name=""/>
        <dsp:cNvSpPr/>
      </dsp:nvSpPr>
      <dsp:spPr>
        <a:xfrm>
          <a:off x="7214760" y="2808768"/>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a:t>Create evaluation criteria for assessing effectiveness.</a:t>
          </a:r>
          <a:endParaRPr lang="en-US" sz="2400" kern="1200"/>
        </a:p>
      </dsp:txBody>
      <dsp:txXfrm>
        <a:off x="7214760" y="2808768"/>
        <a:ext cx="3131864" cy="1328670"/>
      </dsp:txXfrm>
    </dsp:sp>
    <dsp:sp modelId="{2EB3C6D1-250B-4511-88D8-DA3C8AE66381}">
      <dsp:nvSpPr>
        <dsp:cNvPr id="0" name=""/>
        <dsp:cNvSpPr/>
      </dsp:nvSpPr>
      <dsp:spPr>
        <a:xfrm>
          <a:off x="10892328" y="2808768"/>
          <a:ext cx="1328670" cy="132867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2E80D-6720-4EFD-9134-4A75A1570B09}">
      <dsp:nvSpPr>
        <dsp:cNvPr id="0" name=""/>
        <dsp:cNvSpPr/>
      </dsp:nvSpPr>
      <dsp:spPr>
        <a:xfrm>
          <a:off x="11171349" y="3087789"/>
          <a:ext cx="770628" cy="770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15742B-F260-4C81-9CFF-10FE0764E61D}">
      <dsp:nvSpPr>
        <dsp:cNvPr id="0" name=""/>
        <dsp:cNvSpPr/>
      </dsp:nvSpPr>
      <dsp:spPr>
        <a:xfrm>
          <a:off x="12505713" y="2808768"/>
          <a:ext cx="3131864" cy="132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i="0" kern="1200"/>
            <a:t>Promote innovative ideas and strategies exchange.</a:t>
          </a:r>
          <a:endParaRPr lang="en-US" sz="2400" kern="1200"/>
        </a:p>
      </dsp:txBody>
      <dsp:txXfrm>
        <a:off x="12505713" y="2808768"/>
        <a:ext cx="3131864" cy="1328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DBAA1-53F5-40AF-B133-3A2FBC8C4103}">
      <dsp:nvSpPr>
        <dsp:cNvPr id="0" name=""/>
        <dsp:cNvSpPr/>
      </dsp:nvSpPr>
      <dsp:spPr>
        <a:xfrm>
          <a:off x="0" y="842922"/>
          <a:ext cx="3458307" cy="219602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17A93-92B2-4AD7-895E-4F7975A379BC}">
      <dsp:nvSpPr>
        <dsp:cNvPr id="0" name=""/>
        <dsp:cNvSpPr/>
      </dsp:nvSpPr>
      <dsp:spPr>
        <a:xfrm>
          <a:off x="384256" y="1207966"/>
          <a:ext cx="3458307" cy="2196025"/>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i="0" kern="1200"/>
            <a:t>Learning management systems (LMS) support content delivery and assignment management.</a:t>
          </a:r>
          <a:endParaRPr lang="en-US" sz="2400" kern="1200"/>
        </a:p>
      </dsp:txBody>
      <dsp:txXfrm>
        <a:off x="448575" y="1272285"/>
        <a:ext cx="3329669" cy="2067387"/>
      </dsp:txXfrm>
    </dsp:sp>
    <dsp:sp modelId="{6CEBB99A-7189-45FE-96D7-F32877824987}">
      <dsp:nvSpPr>
        <dsp:cNvPr id="0" name=""/>
        <dsp:cNvSpPr/>
      </dsp:nvSpPr>
      <dsp:spPr>
        <a:xfrm>
          <a:off x="4226820" y="842922"/>
          <a:ext cx="3458307" cy="219602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F5FAF-C05A-4C99-B80D-E2C36969385A}">
      <dsp:nvSpPr>
        <dsp:cNvPr id="0" name=""/>
        <dsp:cNvSpPr/>
      </dsp:nvSpPr>
      <dsp:spPr>
        <a:xfrm>
          <a:off x="4611076" y="1207966"/>
          <a:ext cx="3458307" cy="2196025"/>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i="0" kern="1200"/>
            <a:t>Multimedia creation tools allow educators to create engaging pre-class materials.</a:t>
          </a:r>
          <a:endParaRPr lang="en-US" sz="2400" kern="1200"/>
        </a:p>
      </dsp:txBody>
      <dsp:txXfrm>
        <a:off x="4675395" y="1272285"/>
        <a:ext cx="3329669" cy="2067387"/>
      </dsp:txXfrm>
    </dsp:sp>
    <dsp:sp modelId="{2507CAA3-7111-4360-AA4E-A63CB8943273}">
      <dsp:nvSpPr>
        <dsp:cNvPr id="0" name=""/>
        <dsp:cNvSpPr/>
      </dsp:nvSpPr>
      <dsp:spPr>
        <a:xfrm>
          <a:off x="8453640" y="842922"/>
          <a:ext cx="3458307" cy="219602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A7003-4E63-4E3C-9B06-8E3B15D1BA5F}">
      <dsp:nvSpPr>
        <dsp:cNvPr id="0" name=""/>
        <dsp:cNvSpPr/>
      </dsp:nvSpPr>
      <dsp:spPr>
        <a:xfrm>
          <a:off x="8837896" y="1207966"/>
          <a:ext cx="3458307" cy="2196025"/>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i="0" kern="1200" dirty="0"/>
            <a:t>Video hosting platforms provide students with easy access to instructional content.</a:t>
          </a:r>
          <a:endParaRPr lang="en-US" sz="2400" kern="1200" dirty="0"/>
        </a:p>
      </dsp:txBody>
      <dsp:txXfrm>
        <a:off x="8902215" y="1272285"/>
        <a:ext cx="3329669" cy="2067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7EC81-652F-41E4-9749-08EBD7A65AED}">
      <dsp:nvSpPr>
        <dsp:cNvPr id="0" name=""/>
        <dsp:cNvSpPr/>
      </dsp:nvSpPr>
      <dsp:spPr>
        <a:xfrm>
          <a:off x="0" y="1868"/>
          <a:ext cx="15948000" cy="79605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470D4-1F68-45AA-8CAC-16FE0F2AF5FA}">
      <dsp:nvSpPr>
        <dsp:cNvPr id="0" name=""/>
        <dsp:cNvSpPr/>
      </dsp:nvSpPr>
      <dsp:spPr>
        <a:xfrm>
          <a:off x="240805" y="180979"/>
          <a:ext cx="437828" cy="437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86F6B-A8AB-4B20-817D-6257420029A0}">
      <dsp:nvSpPr>
        <dsp:cNvPr id="0" name=""/>
        <dsp:cNvSpPr/>
      </dsp:nvSpPr>
      <dsp:spPr>
        <a:xfrm>
          <a:off x="919440" y="1868"/>
          <a:ext cx="15028559" cy="79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49" tIns="84249" rIns="84249" bIns="84249" numCol="1" spcCol="1270" anchor="ctr" anchorCtr="0">
          <a:noAutofit/>
        </a:bodyPr>
        <a:lstStyle/>
        <a:p>
          <a:pPr marL="0" lvl="0" indent="0" algn="l" defTabSz="1066800">
            <a:lnSpc>
              <a:spcPct val="100000"/>
            </a:lnSpc>
            <a:spcBef>
              <a:spcPct val="0"/>
            </a:spcBef>
            <a:spcAft>
              <a:spcPct val="35000"/>
            </a:spcAft>
            <a:buNone/>
          </a:pPr>
          <a:r>
            <a:rPr lang="en-GB" sz="2400" b="0" i="0" kern="1200"/>
            <a:t>Provide access to learning management systems, multimedia creation tools, and video hosting platforms.</a:t>
          </a:r>
          <a:endParaRPr lang="en-US" sz="2400" kern="1200"/>
        </a:p>
      </dsp:txBody>
      <dsp:txXfrm>
        <a:off x="919440" y="1868"/>
        <a:ext cx="15028559" cy="796052"/>
      </dsp:txXfrm>
    </dsp:sp>
    <dsp:sp modelId="{B7D94CCA-4877-4A25-837A-066B02ACAB72}">
      <dsp:nvSpPr>
        <dsp:cNvPr id="0" name=""/>
        <dsp:cNvSpPr/>
      </dsp:nvSpPr>
      <dsp:spPr>
        <a:xfrm>
          <a:off x="0" y="996933"/>
          <a:ext cx="15948000" cy="79605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414B9-69E1-4118-8CB1-F05A1FA0E501}">
      <dsp:nvSpPr>
        <dsp:cNvPr id="0" name=""/>
        <dsp:cNvSpPr/>
      </dsp:nvSpPr>
      <dsp:spPr>
        <a:xfrm>
          <a:off x="240805" y="1176045"/>
          <a:ext cx="437828" cy="437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08714-A123-47FA-81FB-D595CE17F1CC}">
      <dsp:nvSpPr>
        <dsp:cNvPr id="0" name=""/>
        <dsp:cNvSpPr/>
      </dsp:nvSpPr>
      <dsp:spPr>
        <a:xfrm>
          <a:off x="919440" y="996933"/>
          <a:ext cx="15028559" cy="79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49" tIns="84249" rIns="84249" bIns="84249" numCol="1" spcCol="1270" anchor="ctr" anchorCtr="0">
          <a:noAutofit/>
        </a:bodyPr>
        <a:lstStyle/>
        <a:p>
          <a:pPr marL="0" lvl="0" indent="0" algn="l" defTabSz="1066800">
            <a:lnSpc>
              <a:spcPct val="100000"/>
            </a:lnSpc>
            <a:spcBef>
              <a:spcPct val="0"/>
            </a:spcBef>
            <a:spcAft>
              <a:spcPct val="35000"/>
            </a:spcAft>
            <a:buNone/>
          </a:pPr>
          <a:r>
            <a:rPr lang="en-GB" sz="2400" b="0" i="0" kern="1200"/>
            <a:t>Support delivery and management of flipped classroom content.</a:t>
          </a:r>
          <a:endParaRPr lang="en-US" sz="2400" kern="1200"/>
        </a:p>
      </dsp:txBody>
      <dsp:txXfrm>
        <a:off x="919440" y="996933"/>
        <a:ext cx="15028559" cy="796052"/>
      </dsp:txXfrm>
    </dsp:sp>
    <dsp:sp modelId="{9E5EEA13-C59F-4372-98A8-B033F0134688}">
      <dsp:nvSpPr>
        <dsp:cNvPr id="0" name=""/>
        <dsp:cNvSpPr/>
      </dsp:nvSpPr>
      <dsp:spPr>
        <a:xfrm>
          <a:off x="0" y="1991999"/>
          <a:ext cx="15948000" cy="79605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DA40C-144B-487F-AAC2-25486CDBC99C}">
      <dsp:nvSpPr>
        <dsp:cNvPr id="0" name=""/>
        <dsp:cNvSpPr/>
      </dsp:nvSpPr>
      <dsp:spPr>
        <a:xfrm>
          <a:off x="240805" y="2171111"/>
          <a:ext cx="437828" cy="437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425E3-472D-48CA-90EF-3549AD98327D}">
      <dsp:nvSpPr>
        <dsp:cNvPr id="0" name=""/>
        <dsp:cNvSpPr/>
      </dsp:nvSpPr>
      <dsp:spPr>
        <a:xfrm>
          <a:off x="919440" y="1991999"/>
          <a:ext cx="15028559" cy="79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49" tIns="84249" rIns="84249" bIns="84249" numCol="1" spcCol="1270" anchor="ctr" anchorCtr="0">
          <a:noAutofit/>
        </a:bodyPr>
        <a:lstStyle/>
        <a:p>
          <a:pPr marL="0" lvl="0" indent="0" algn="l" defTabSz="1066800">
            <a:lnSpc>
              <a:spcPct val="100000"/>
            </a:lnSpc>
            <a:spcBef>
              <a:spcPct val="0"/>
            </a:spcBef>
            <a:spcAft>
              <a:spcPct val="35000"/>
            </a:spcAft>
            <a:buNone/>
          </a:pPr>
          <a:r>
            <a:rPr lang="en-GB" sz="2400" b="0" i="0" kern="1200"/>
            <a:t>Enhance student engagement and participation through digital resources.</a:t>
          </a:r>
          <a:endParaRPr lang="en-US" sz="2400" kern="1200"/>
        </a:p>
      </dsp:txBody>
      <dsp:txXfrm>
        <a:off x="919440" y="1991999"/>
        <a:ext cx="15028559" cy="796052"/>
      </dsp:txXfrm>
    </dsp:sp>
    <dsp:sp modelId="{67E6B938-BDFB-4DAE-BA3D-447A46B069A4}">
      <dsp:nvSpPr>
        <dsp:cNvPr id="0" name=""/>
        <dsp:cNvSpPr/>
      </dsp:nvSpPr>
      <dsp:spPr>
        <a:xfrm>
          <a:off x="0" y="2987065"/>
          <a:ext cx="15948000" cy="79605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6EB011-FFA4-42DA-8CE4-75DA0EAA4665}">
      <dsp:nvSpPr>
        <dsp:cNvPr id="0" name=""/>
        <dsp:cNvSpPr/>
      </dsp:nvSpPr>
      <dsp:spPr>
        <a:xfrm>
          <a:off x="240805" y="3166176"/>
          <a:ext cx="437828" cy="4378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FBB24-65DE-4379-8997-45F4416F7603}">
      <dsp:nvSpPr>
        <dsp:cNvPr id="0" name=""/>
        <dsp:cNvSpPr/>
      </dsp:nvSpPr>
      <dsp:spPr>
        <a:xfrm>
          <a:off x="919440" y="2987065"/>
          <a:ext cx="15028559" cy="79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49" tIns="84249" rIns="84249" bIns="84249" numCol="1" spcCol="1270" anchor="ctr" anchorCtr="0">
          <a:noAutofit/>
        </a:bodyPr>
        <a:lstStyle/>
        <a:p>
          <a:pPr marL="0" lvl="0" indent="0" algn="l" defTabSz="1066800">
            <a:lnSpc>
              <a:spcPct val="100000"/>
            </a:lnSpc>
            <a:spcBef>
              <a:spcPct val="0"/>
            </a:spcBef>
            <a:spcAft>
              <a:spcPct val="35000"/>
            </a:spcAft>
            <a:buNone/>
          </a:pPr>
          <a:r>
            <a:rPr lang="en-GB" sz="2400" b="0" i="0" kern="1200"/>
            <a:t>Facilitate collaboration and communication among educators, students, and administrators.</a:t>
          </a:r>
          <a:endParaRPr lang="en-US" sz="2400" kern="1200"/>
        </a:p>
      </dsp:txBody>
      <dsp:txXfrm>
        <a:off x="919440" y="2987065"/>
        <a:ext cx="15028559" cy="796052"/>
      </dsp:txXfrm>
    </dsp:sp>
    <dsp:sp modelId="{A4245A17-A729-4DBB-8E89-B190FF265DF3}">
      <dsp:nvSpPr>
        <dsp:cNvPr id="0" name=""/>
        <dsp:cNvSpPr/>
      </dsp:nvSpPr>
      <dsp:spPr>
        <a:xfrm>
          <a:off x="0" y="3982130"/>
          <a:ext cx="15948000" cy="79605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CD60B-2785-4129-B7C8-AE86CB4FAE5C}">
      <dsp:nvSpPr>
        <dsp:cNvPr id="0" name=""/>
        <dsp:cNvSpPr/>
      </dsp:nvSpPr>
      <dsp:spPr>
        <a:xfrm>
          <a:off x="240805" y="4161242"/>
          <a:ext cx="437828" cy="4378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942EFB-EC34-4B81-9D29-A2AB70D088EA}">
      <dsp:nvSpPr>
        <dsp:cNvPr id="0" name=""/>
        <dsp:cNvSpPr/>
      </dsp:nvSpPr>
      <dsp:spPr>
        <a:xfrm>
          <a:off x="919440" y="3982130"/>
          <a:ext cx="15028559" cy="79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49" tIns="84249" rIns="84249" bIns="84249" numCol="1" spcCol="1270" anchor="ctr" anchorCtr="0">
          <a:noAutofit/>
        </a:bodyPr>
        <a:lstStyle/>
        <a:p>
          <a:pPr marL="0" lvl="0" indent="0" algn="l" defTabSz="1066800">
            <a:lnSpc>
              <a:spcPct val="100000"/>
            </a:lnSpc>
            <a:spcBef>
              <a:spcPct val="0"/>
            </a:spcBef>
            <a:spcAft>
              <a:spcPct val="35000"/>
            </a:spcAft>
            <a:buNone/>
          </a:pPr>
          <a:r>
            <a:rPr lang="en-GB" sz="2400" b="0" i="0" kern="1200"/>
            <a:t>Equip educators with tools and resources to effectively implement flipped classroom practices.</a:t>
          </a:r>
          <a:endParaRPr lang="en-US" sz="2400" kern="1200"/>
        </a:p>
      </dsp:txBody>
      <dsp:txXfrm>
        <a:off x="919440" y="3982130"/>
        <a:ext cx="15028559" cy="796052"/>
      </dsp:txXfrm>
    </dsp:sp>
    <dsp:sp modelId="{98342BEF-15AC-48B9-9A8D-327D9500D02C}">
      <dsp:nvSpPr>
        <dsp:cNvPr id="0" name=""/>
        <dsp:cNvSpPr/>
      </dsp:nvSpPr>
      <dsp:spPr>
        <a:xfrm>
          <a:off x="0" y="4977196"/>
          <a:ext cx="15948000" cy="79605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30081-D5EE-4EB2-8256-C2FD2B8FAACD}">
      <dsp:nvSpPr>
        <dsp:cNvPr id="0" name=""/>
        <dsp:cNvSpPr/>
      </dsp:nvSpPr>
      <dsp:spPr>
        <a:xfrm>
          <a:off x="240805" y="5156308"/>
          <a:ext cx="437828" cy="4378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E87E9-08EB-4BE9-B5B1-360451C7EA89}">
      <dsp:nvSpPr>
        <dsp:cNvPr id="0" name=""/>
        <dsp:cNvSpPr/>
      </dsp:nvSpPr>
      <dsp:spPr>
        <a:xfrm>
          <a:off x="919440" y="4977196"/>
          <a:ext cx="15028559" cy="79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49" tIns="84249" rIns="84249" bIns="84249" numCol="1" spcCol="1270" anchor="ctr" anchorCtr="0">
          <a:noAutofit/>
        </a:bodyPr>
        <a:lstStyle/>
        <a:p>
          <a:pPr marL="0" lvl="0" indent="0" algn="l" defTabSz="1066800">
            <a:lnSpc>
              <a:spcPct val="100000"/>
            </a:lnSpc>
            <a:spcBef>
              <a:spcPct val="0"/>
            </a:spcBef>
            <a:spcAft>
              <a:spcPct val="35000"/>
            </a:spcAft>
            <a:buNone/>
          </a:pPr>
          <a:r>
            <a:rPr lang="en-GB" sz="2400" b="0" i="0" kern="1200"/>
            <a:t>Support student success through strategic investment in technology.</a:t>
          </a:r>
          <a:endParaRPr lang="en-US" sz="2400" kern="1200"/>
        </a:p>
      </dsp:txBody>
      <dsp:txXfrm>
        <a:off x="919440" y="4977196"/>
        <a:ext cx="15028559" cy="7960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1C5CF-0A05-4B0B-9B93-1881388F4614}">
      <dsp:nvSpPr>
        <dsp:cNvPr id="0" name=""/>
        <dsp:cNvSpPr/>
      </dsp:nvSpPr>
      <dsp:spPr>
        <a:xfrm>
          <a:off x="0" y="1187126"/>
          <a:ext cx="4415241" cy="264914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Create standardized guidelines for course design, ensuring consistency in pre-class content, in-class activities, and assessments.</a:t>
          </a:r>
          <a:endParaRPr lang="en-BE" sz="2000" b="0" kern="1200" dirty="0">
            <a:solidFill>
              <a:schemeClr val="tx1">
                <a:lumMod val="85000"/>
                <a:lumOff val="15000"/>
              </a:schemeClr>
            </a:solidFill>
          </a:endParaRPr>
        </a:p>
      </dsp:txBody>
      <dsp:txXfrm>
        <a:off x="0" y="1187126"/>
        <a:ext cx="4415241" cy="2649144"/>
      </dsp:txXfrm>
    </dsp:sp>
    <dsp:sp modelId="{1035780D-7A9B-43BB-BFBB-1691E3773217}">
      <dsp:nvSpPr>
        <dsp:cNvPr id="0" name=""/>
        <dsp:cNvSpPr/>
      </dsp:nvSpPr>
      <dsp:spPr>
        <a:xfrm>
          <a:off x="4856765" y="1187126"/>
          <a:ext cx="4415241" cy="264914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chemeClr val="tx1">
                  <a:lumMod val="85000"/>
                  <a:lumOff val="15000"/>
                </a:schemeClr>
              </a:solidFill>
            </a:rPr>
            <a:t>Define clear roles and responsibilities for educators in implementing the flipped model.</a:t>
          </a:r>
          <a:endParaRPr lang="en-BE" sz="2000" b="0" kern="1200">
            <a:solidFill>
              <a:schemeClr val="tx1">
                <a:lumMod val="85000"/>
                <a:lumOff val="15000"/>
              </a:schemeClr>
            </a:solidFill>
          </a:endParaRPr>
        </a:p>
      </dsp:txBody>
      <dsp:txXfrm>
        <a:off x="4856765" y="1187126"/>
        <a:ext cx="4415241" cy="2649144"/>
      </dsp:txXfrm>
    </dsp:sp>
    <dsp:sp modelId="{9E6F4601-240D-4C76-B48E-A6BFF816B6E2}">
      <dsp:nvSpPr>
        <dsp:cNvPr id="0" name=""/>
        <dsp:cNvSpPr/>
      </dsp:nvSpPr>
      <dsp:spPr>
        <a:xfrm>
          <a:off x="9713531" y="1187126"/>
          <a:ext cx="4415241" cy="264914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chemeClr val="tx1">
                  <a:lumMod val="85000"/>
                  <a:lumOff val="15000"/>
                </a:schemeClr>
              </a:solidFill>
            </a:rPr>
            <a:t>Develop evaluation criteria for measuring the effectiveness of the flipped classroom in different departments.</a:t>
          </a:r>
          <a:endParaRPr lang="en-BE" sz="2000" b="0" kern="1200">
            <a:solidFill>
              <a:schemeClr val="tx1">
                <a:lumMod val="85000"/>
                <a:lumOff val="15000"/>
              </a:schemeClr>
            </a:solidFill>
          </a:endParaRPr>
        </a:p>
      </dsp:txBody>
      <dsp:txXfrm>
        <a:off x="9713531" y="1187126"/>
        <a:ext cx="4415241" cy="26491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56963-0893-41DC-8B1E-5DA03A12D472}">
      <dsp:nvSpPr>
        <dsp:cNvPr id="0" name=""/>
        <dsp:cNvSpPr/>
      </dsp:nvSpPr>
      <dsp:spPr>
        <a:xfrm rot="5400000">
          <a:off x="-199197" y="199993"/>
          <a:ext cx="1327982" cy="92958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Engaging and Interactive Content:</a:t>
          </a:r>
          <a:endParaRPr lang="en-US" sz="900" kern="1200" dirty="0"/>
        </a:p>
      </dsp:txBody>
      <dsp:txXfrm rot="-5400000">
        <a:off x="1" y="465590"/>
        <a:ext cx="929587" cy="398395"/>
      </dsp:txXfrm>
    </dsp:sp>
    <dsp:sp modelId="{9237F14C-35AF-42CC-94E4-A7A039DD2C8A}">
      <dsp:nvSpPr>
        <dsp:cNvPr id="0" name=""/>
        <dsp:cNvSpPr/>
      </dsp:nvSpPr>
      <dsp:spPr>
        <a:xfrm rot="5400000">
          <a:off x="8098665" y="-7168281"/>
          <a:ext cx="863188" cy="1520134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Utilize multimedia elements like videos, simulations, and quizzes.</a:t>
          </a:r>
          <a:endParaRPr lang="en-US" sz="2600" kern="1200" dirty="0"/>
        </a:p>
        <a:p>
          <a:pPr marL="228600" lvl="1" indent="-228600" algn="l" defTabSz="1155700">
            <a:lnSpc>
              <a:spcPct val="90000"/>
            </a:lnSpc>
            <a:spcBef>
              <a:spcPct val="0"/>
            </a:spcBef>
            <a:spcAft>
              <a:spcPct val="15000"/>
            </a:spcAft>
            <a:buChar char="•"/>
          </a:pPr>
          <a:r>
            <a:rPr lang="en-GB" sz="2600" kern="1200" dirty="0"/>
            <a:t>Cater to diverse learning styles and boost student engagement.</a:t>
          </a:r>
          <a:endParaRPr lang="en-US" sz="2600" kern="1200" dirty="0"/>
        </a:p>
      </dsp:txBody>
      <dsp:txXfrm rot="-5400000">
        <a:off x="929588" y="42933"/>
        <a:ext cx="15159206" cy="778914"/>
      </dsp:txXfrm>
    </dsp:sp>
    <dsp:sp modelId="{711D3C94-8F26-49CE-9845-8C6CE800D6D1}">
      <dsp:nvSpPr>
        <dsp:cNvPr id="0" name=""/>
        <dsp:cNvSpPr/>
      </dsp:nvSpPr>
      <dsp:spPr>
        <a:xfrm rot="5400000">
          <a:off x="-199197" y="1412888"/>
          <a:ext cx="1327982" cy="92958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Clear Learning Objectives:</a:t>
          </a:r>
          <a:endParaRPr lang="en-US" sz="900" kern="1200"/>
        </a:p>
      </dsp:txBody>
      <dsp:txXfrm rot="-5400000">
        <a:off x="1" y="1678485"/>
        <a:ext cx="929587" cy="398395"/>
      </dsp:txXfrm>
    </dsp:sp>
    <dsp:sp modelId="{BF8F88F4-B544-4220-A5AF-D371BCEB411B}">
      <dsp:nvSpPr>
        <dsp:cNvPr id="0" name=""/>
        <dsp:cNvSpPr/>
      </dsp:nvSpPr>
      <dsp:spPr>
        <a:xfrm rot="5400000">
          <a:off x="8098665" y="-5955386"/>
          <a:ext cx="863188" cy="1520134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Communicate learning objectives aligning with course outcomes.</a:t>
          </a:r>
          <a:endParaRPr lang="en-US" sz="2600" kern="1200" dirty="0"/>
        </a:p>
        <a:p>
          <a:pPr marL="228600" lvl="1" indent="-228600" algn="l" defTabSz="1155700">
            <a:lnSpc>
              <a:spcPct val="90000"/>
            </a:lnSpc>
            <a:spcBef>
              <a:spcPct val="0"/>
            </a:spcBef>
            <a:spcAft>
              <a:spcPct val="15000"/>
            </a:spcAft>
            <a:buChar char="•"/>
          </a:pPr>
          <a:r>
            <a:rPr lang="en-GB" sz="2600" kern="1200" dirty="0"/>
            <a:t>Maintain coherence and relevance for flipped lessons.</a:t>
          </a:r>
          <a:endParaRPr lang="en-US" sz="2600" kern="1200" dirty="0"/>
        </a:p>
      </dsp:txBody>
      <dsp:txXfrm rot="-5400000">
        <a:off x="929588" y="1255828"/>
        <a:ext cx="15159206" cy="778914"/>
      </dsp:txXfrm>
    </dsp:sp>
    <dsp:sp modelId="{9BFFD1FC-9FA2-48CD-8BD0-A5DC7591AF8A}">
      <dsp:nvSpPr>
        <dsp:cNvPr id="0" name=""/>
        <dsp:cNvSpPr/>
      </dsp:nvSpPr>
      <dsp:spPr>
        <a:xfrm rot="5400000">
          <a:off x="-199197" y="2625783"/>
          <a:ext cx="1327982" cy="92958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Active Learning In-Class:</a:t>
          </a:r>
          <a:endParaRPr lang="en-US" sz="900" kern="1200"/>
        </a:p>
      </dsp:txBody>
      <dsp:txXfrm rot="-5400000">
        <a:off x="1" y="2891380"/>
        <a:ext cx="929587" cy="398395"/>
      </dsp:txXfrm>
    </dsp:sp>
    <dsp:sp modelId="{BDE47587-D0E0-4834-A112-3F1A935B4B18}">
      <dsp:nvSpPr>
        <dsp:cNvPr id="0" name=""/>
        <dsp:cNvSpPr/>
      </dsp:nvSpPr>
      <dsp:spPr>
        <a:xfrm rot="5400000">
          <a:off x="8098665" y="-4742491"/>
          <a:ext cx="863188" cy="1520134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Design activities promoting critical thinking and collaboration.</a:t>
          </a:r>
          <a:endParaRPr lang="en-US" sz="2600" kern="1200" dirty="0"/>
        </a:p>
        <a:p>
          <a:pPr marL="228600" lvl="1" indent="-228600" algn="l" defTabSz="1155700">
            <a:lnSpc>
              <a:spcPct val="90000"/>
            </a:lnSpc>
            <a:spcBef>
              <a:spcPct val="0"/>
            </a:spcBef>
            <a:spcAft>
              <a:spcPct val="15000"/>
            </a:spcAft>
            <a:buChar char="•"/>
          </a:pPr>
          <a:r>
            <a:rPr lang="en-GB" sz="2600" kern="1200" dirty="0"/>
            <a:t>Facilitate knowledge application through problem-solving and discussions.</a:t>
          </a:r>
          <a:endParaRPr lang="en-US" sz="2600" kern="1200" dirty="0"/>
        </a:p>
      </dsp:txBody>
      <dsp:txXfrm rot="-5400000">
        <a:off x="929588" y="2468723"/>
        <a:ext cx="15159206" cy="778914"/>
      </dsp:txXfrm>
    </dsp:sp>
    <dsp:sp modelId="{5CD906FA-28C7-4872-9E74-67095FDCE06C}">
      <dsp:nvSpPr>
        <dsp:cNvPr id="0" name=""/>
        <dsp:cNvSpPr/>
      </dsp:nvSpPr>
      <dsp:spPr>
        <a:xfrm rot="5400000">
          <a:off x="-199197" y="3838677"/>
          <a:ext cx="1327982" cy="92958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Timely Feedback:</a:t>
          </a:r>
          <a:endParaRPr lang="en-US" sz="900" kern="1200"/>
        </a:p>
      </dsp:txBody>
      <dsp:txXfrm rot="-5400000">
        <a:off x="1" y="4104274"/>
        <a:ext cx="929587" cy="398395"/>
      </dsp:txXfrm>
    </dsp:sp>
    <dsp:sp modelId="{F7673F7E-29EE-42DD-B217-91DF47F72B4E}">
      <dsp:nvSpPr>
        <dsp:cNvPr id="0" name=""/>
        <dsp:cNvSpPr/>
      </dsp:nvSpPr>
      <dsp:spPr>
        <a:xfrm rot="5400000">
          <a:off x="8098665" y="-3529596"/>
          <a:ext cx="863188" cy="1520134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Provide constructive feedback on pre-class assignments and in-class activities.</a:t>
          </a:r>
          <a:endParaRPr lang="en-US" sz="2600" kern="1200" dirty="0"/>
        </a:p>
        <a:p>
          <a:pPr marL="228600" lvl="1" indent="-228600" algn="l" defTabSz="1155700">
            <a:lnSpc>
              <a:spcPct val="90000"/>
            </a:lnSpc>
            <a:spcBef>
              <a:spcPct val="0"/>
            </a:spcBef>
            <a:spcAft>
              <a:spcPct val="15000"/>
            </a:spcAft>
            <a:buChar char="•"/>
          </a:pPr>
          <a:r>
            <a:rPr lang="en-GB" sz="2600" kern="1200" dirty="0"/>
            <a:t>Use formative assessments to gauge comprehension and adjust instructional strategies.</a:t>
          </a:r>
          <a:endParaRPr lang="en-US" sz="2600" kern="1200" dirty="0"/>
        </a:p>
      </dsp:txBody>
      <dsp:txXfrm rot="-5400000">
        <a:off x="929588" y="3681618"/>
        <a:ext cx="15159206" cy="778914"/>
      </dsp:txXfrm>
    </dsp:sp>
    <dsp:sp modelId="{C094ABD3-FA7C-4441-822C-42353C071D8F}">
      <dsp:nvSpPr>
        <dsp:cNvPr id="0" name=""/>
        <dsp:cNvSpPr/>
      </dsp:nvSpPr>
      <dsp:spPr>
        <a:xfrm rot="5400000">
          <a:off x="-199197" y="5051572"/>
          <a:ext cx="1327982" cy="92958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t>Educational Technology Integration:</a:t>
          </a:r>
          <a:endParaRPr lang="en-US" sz="900" kern="1200"/>
        </a:p>
      </dsp:txBody>
      <dsp:txXfrm rot="-5400000">
        <a:off x="1" y="5317169"/>
        <a:ext cx="929587" cy="398395"/>
      </dsp:txXfrm>
    </dsp:sp>
    <dsp:sp modelId="{D7C17F8F-6CB3-4547-B8F6-C22BC0A50AF4}">
      <dsp:nvSpPr>
        <dsp:cNvPr id="0" name=""/>
        <dsp:cNvSpPr/>
      </dsp:nvSpPr>
      <dsp:spPr>
        <a:xfrm rot="5400000">
          <a:off x="8098665" y="-2316701"/>
          <a:ext cx="863188" cy="1520134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Utilize interactive platforms, virtual labs, and collaboration tools.</a:t>
          </a:r>
          <a:endParaRPr lang="en-US" sz="2600" kern="1200" dirty="0"/>
        </a:p>
        <a:p>
          <a:pPr marL="228600" lvl="1" indent="-228600" algn="l" defTabSz="1155700">
            <a:lnSpc>
              <a:spcPct val="90000"/>
            </a:lnSpc>
            <a:spcBef>
              <a:spcPct val="0"/>
            </a:spcBef>
            <a:spcAft>
              <a:spcPct val="15000"/>
            </a:spcAft>
            <a:buChar char="•"/>
          </a:pPr>
          <a:r>
            <a:rPr lang="en-GB" sz="2600" kern="1200" dirty="0"/>
            <a:t>Enhance student interaction and participation in flipped learning experiences.</a:t>
          </a:r>
          <a:endParaRPr lang="en-US" sz="2600" kern="1200" dirty="0"/>
        </a:p>
      </dsp:txBody>
      <dsp:txXfrm rot="-5400000">
        <a:off x="929588" y="4894513"/>
        <a:ext cx="15159206" cy="7789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6D9C4-6102-48E6-857A-2A773BCC97B5}">
      <dsp:nvSpPr>
        <dsp:cNvPr id="0" name=""/>
        <dsp:cNvSpPr/>
      </dsp:nvSpPr>
      <dsp:spPr>
        <a:xfrm>
          <a:off x="911496" y="757247"/>
          <a:ext cx="978960" cy="978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410B0-E23A-4761-9B14-B495E5D55AB7}">
      <dsp:nvSpPr>
        <dsp:cNvPr id="0" name=""/>
        <dsp:cNvSpPr/>
      </dsp:nvSpPr>
      <dsp:spPr>
        <a:xfrm>
          <a:off x="2460" y="1930721"/>
          <a:ext cx="2797031"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GB" sz="2400" b="1" i="0" kern="1200"/>
            <a:t>1. Personalized Learning Pathways:</a:t>
          </a:r>
          <a:endParaRPr lang="en-US" sz="2400" kern="1200"/>
        </a:p>
      </dsp:txBody>
      <dsp:txXfrm>
        <a:off x="2460" y="1930721"/>
        <a:ext cx="2797031" cy="1063125"/>
      </dsp:txXfrm>
    </dsp:sp>
    <dsp:sp modelId="{F854D928-122C-4D18-B60F-6927B058B2C6}">
      <dsp:nvSpPr>
        <dsp:cNvPr id="0" name=""/>
        <dsp:cNvSpPr/>
      </dsp:nvSpPr>
      <dsp:spPr>
        <a:xfrm>
          <a:off x="2460" y="3084317"/>
          <a:ext cx="2797031" cy="219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i="0" kern="1200" dirty="0"/>
            <a:t>Offer supplementary resources and personalized learning materials.</a:t>
          </a:r>
          <a:endParaRPr lang="en-US" sz="1800" kern="1200" dirty="0"/>
        </a:p>
        <a:p>
          <a:pPr marL="0" lvl="0" indent="0" algn="ctr" defTabSz="800100">
            <a:lnSpc>
              <a:spcPct val="100000"/>
            </a:lnSpc>
            <a:spcBef>
              <a:spcPct val="0"/>
            </a:spcBef>
            <a:spcAft>
              <a:spcPct val="35000"/>
            </a:spcAft>
            <a:buNone/>
          </a:pPr>
          <a:r>
            <a:rPr lang="en-GB" sz="1800" b="1" i="0" kern="1200"/>
            <a:t>Accommodate varying learning paces and preferences.</a:t>
          </a:r>
          <a:endParaRPr lang="en-US" sz="1800" kern="1200"/>
        </a:p>
      </dsp:txBody>
      <dsp:txXfrm>
        <a:off x="2460" y="3084317"/>
        <a:ext cx="2797031" cy="2196483"/>
      </dsp:txXfrm>
    </dsp:sp>
    <dsp:sp modelId="{2FC8E858-6911-4AF7-A996-C4C15390B724}">
      <dsp:nvSpPr>
        <dsp:cNvPr id="0" name=""/>
        <dsp:cNvSpPr/>
      </dsp:nvSpPr>
      <dsp:spPr>
        <a:xfrm>
          <a:off x="4198007" y="757247"/>
          <a:ext cx="978960" cy="978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272C3-4E68-41F0-9D44-7C0D438ADA85}">
      <dsp:nvSpPr>
        <dsp:cNvPr id="0" name=""/>
        <dsp:cNvSpPr/>
      </dsp:nvSpPr>
      <dsp:spPr>
        <a:xfrm>
          <a:off x="3288972" y="1930721"/>
          <a:ext cx="2797031"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GB" sz="2400" b="1" i="0" kern="1200"/>
            <a:t>2. Collaborative Learning Environment:</a:t>
          </a:r>
          <a:endParaRPr lang="en-US" sz="2400" kern="1200"/>
        </a:p>
      </dsp:txBody>
      <dsp:txXfrm>
        <a:off x="3288972" y="1930721"/>
        <a:ext cx="2797031" cy="1063125"/>
      </dsp:txXfrm>
    </dsp:sp>
    <dsp:sp modelId="{48D44A27-9DC8-4EB9-8C3C-84E329BF9D42}">
      <dsp:nvSpPr>
        <dsp:cNvPr id="0" name=""/>
        <dsp:cNvSpPr/>
      </dsp:nvSpPr>
      <dsp:spPr>
        <a:xfrm>
          <a:off x="3288972" y="3084317"/>
          <a:ext cx="2797031" cy="219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i="0" kern="1200"/>
            <a:t>Foster peer teaching, group projects, and peer feedback mechanisms.</a:t>
          </a:r>
          <a:endParaRPr lang="en-US" sz="1800" kern="1200"/>
        </a:p>
        <a:p>
          <a:pPr marL="0" lvl="0" indent="0" algn="ctr" defTabSz="800100">
            <a:lnSpc>
              <a:spcPct val="100000"/>
            </a:lnSpc>
            <a:spcBef>
              <a:spcPct val="0"/>
            </a:spcBef>
            <a:spcAft>
              <a:spcPct val="35000"/>
            </a:spcAft>
            <a:buNone/>
          </a:pPr>
          <a:r>
            <a:rPr lang="en-GB" sz="1800" b="1" i="0" kern="1200"/>
            <a:t>Promote active student participation and mutual support.</a:t>
          </a:r>
          <a:endParaRPr lang="en-US" sz="1800" kern="1200"/>
        </a:p>
      </dsp:txBody>
      <dsp:txXfrm>
        <a:off x="3288972" y="3084317"/>
        <a:ext cx="2797031" cy="2196483"/>
      </dsp:txXfrm>
    </dsp:sp>
    <dsp:sp modelId="{14C140F8-6C36-431A-A458-B9604F6639C7}">
      <dsp:nvSpPr>
        <dsp:cNvPr id="0" name=""/>
        <dsp:cNvSpPr/>
      </dsp:nvSpPr>
      <dsp:spPr>
        <a:xfrm>
          <a:off x="7484519" y="757247"/>
          <a:ext cx="978960" cy="978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A76C1-2D42-4503-8DAA-DE465B9DD01F}">
      <dsp:nvSpPr>
        <dsp:cNvPr id="0" name=""/>
        <dsp:cNvSpPr/>
      </dsp:nvSpPr>
      <dsp:spPr>
        <a:xfrm>
          <a:off x="6575484" y="1930721"/>
          <a:ext cx="2797031"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GB" sz="2400" b="1" i="0" kern="1200"/>
            <a:t>3. Reflection and Metacognition:</a:t>
          </a:r>
          <a:endParaRPr lang="en-US" sz="2400" kern="1200"/>
        </a:p>
      </dsp:txBody>
      <dsp:txXfrm>
        <a:off x="6575484" y="1930721"/>
        <a:ext cx="2797031" cy="1063125"/>
      </dsp:txXfrm>
    </dsp:sp>
    <dsp:sp modelId="{492AAF49-B119-44F7-89E9-9CE1D3D3B510}">
      <dsp:nvSpPr>
        <dsp:cNvPr id="0" name=""/>
        <dsp:cNvSpPr/>
      </dsp:nvSpPr>
      <dsp:spPr>
        <a:xfrm>
          <a:off x="6575484" y="3084317"/>
          <a:ext cx="2797031" cy="219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i="0" kern="1200"/>
            <a:t>Incorporate opportunities for reflection and self-assessment.</a:t>
          </a:r>
          <a:endParaRPr lang="en-US" sz="1800" kern="1200"/>
        </a:p>
        <a:p>
          <a:pPr marL="0" lvl="0" indent="0" algn="ctr" defTabSz="800100">
            <a:lnSpc>
              <a:spcPct val="100000"/>
            </a:lnSpc>
            <a:spcBef>
              <a:spcPct val="0"/>
            </a:spcBef>
            <a:spcAft>
              <a:spcPct val="35000"/>
            </a:spcAft>
            <a:buNone/>
          </a:pPr>
          <a:r>
            <a:rPr lang="en-GB" sz="1800" b="1" i="0" kern="1200"/>
            <a:t>Foster self-regulation skills and monitoring of learning progress.</a:t>
          </a:r>
          <a:endParaRPr lang="en-US" sz="1800" kern="1200"/>
        </a:p>
      </dsp:txBody>
      <dsp:txXfrm>
        <a:off x="6575484" y="3084317"/>
        <a:ext cx="2797031" cy="2196483"/>
      </dsp:txXfrm>
    </dsp:sp>
    <dsp:sp modelId="{63ABE765-231A-4815-942B-46FD43B5ACC5}">
      <dsp:nvSpPr>
        <dsp:cNvPr id="0" name=""/>
        <dsp:cNvSpPr/>
      </dsp:nvSpPr>
      <dsp:spPr>
        <a:xfrm>
          <a:off x="10771031" y="757247"/>
          <a:ext cx="978960" cy="9789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0D431-94E7-44DD-82D3-1ED4249C5C6C}">
      <dsp:nvSpPr>
        <dsp:cNvPr id="0" name=""/>
        <dsp:cNvSpPr/>
      </dsp:nvSpPr>
      <dsp:spPr>
        <a:xfrm>
          <a:off x="9861996" y="1930721"/>
          <a:ext cx="2797031"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GB" sz="2400" b="1" i="0" kern="1200"/>
            <a:t>4. Continuous Professional Development:</a:t>
          </a:r>
          <a:endParaRPr lang="en-US" sz="2400" kern="1200"/>
        </a:p>
      </dsp:txBody>
      <dsp:txXfrm>
        <a:off x="9861996" y="1930721"/>
        <a:ext cx="2797031" cy="1063125"/>
      </dsp:txXfrm>
    </dsp:sp>
    <dsp:sp modelId="{42144339-F80A-4CFE-AF35-84226ED10BC8}">
      <dsp:nvSpPr>
        <dsp:cNvPr id="0" name=""/>
        <dsp:cNvSpPr/>
      </dsp:nvSpPr>
      <dsp:spPr>
        <a:xfrm>
          <a:off x="9861996" y="3084317"/>
          <a:ext cx="2797031" cy="219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kern="1200"/>
            <a:t>Provide training workshops and peer mentoring for instructors.</a:t>
          </a:r>
          <a:endParaRPr lang="en-US" sz="1800" kern="1200"/>
        </a:p>
        <a:p>
          <a:pPr marL="0" lvl="0" indent="0" algn="ctr" defTabSz="800100">
            <a:lnSpc>
              <a:spcPct val="100000"/>
            </a:lnSpc>
            <a:spcBef>
              <a:spcPct val="0"/>
            </a:spcBef>
            <a:spcAft>
              <a:spcPct val="35000"/>
            </a:spcAft>
            <a:buNone/>
          </a:pPr>
          <a:r>
            <a:rPr lang="en-GB" sz="1800" b="1" i="0" kern="1200"/>
            <a:t>Enhance pedagogical skills and technical proficiency in flipped learning.</a:t>
          </a:r>
          <a:endParaRPr lang="en-US" sz="1800" kern="1200"/>
        </a:p>
      </dsp:txBody>
      <dsp:txXfrm>
        <a:off x="9861996" y="3084317"/>
        <a:ext cx="2797031" cy="2196483"/>
      </dsp:txXfrm>
    </dsp:sp>
    <dsp:sp modelId="{AF7946FF-BA61-45E7-9B9C-45BA507E4DE2}">
      <dsp:nvSpPr>
        <dsp:cNvPr id="0" name=""/>
        <dsp:cNvSpPr/>
      </dsp:nvSpPr>
      <dsp:spPr>
        <a:xfrm>
          <a:off x="14057542" y="757247"/>
          <a:ext cx="978960" cy="9789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CADE6F-0959-4513-B932-6D040003AB56}">
      <dsp:nvSpPr>
        <dsp:cNvPr id="0" name=""/>
        <dsp:cNvSpPr/>
      </dsp:nvSpPr>
      <dsp:spPr>
        <a:xfrm>
          <a:off x="13148507" y="1930721"/>
          <a:ext cx="2797031" cy="106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GB" sz="2400" b="1" kern="1200"/>
            <a:t>5. </a:t>
          </a:r>
          <a:r>
            <a:rPr lang="en-GB" sz="2400" b="1" i="0" kern="1200"/>
            <a:t>Evaluation and Continuous Improvement:</a:t>
          </a:r>
          <a:endParaRPr lang="en-US" sz="2400" kern="1200"/>
        </a:p>
      </dsp:txBody>
      <dsp:txXfrm>
        <a:off x="13148507" y="1930721"/>
        <a:ext cx="2797031" cy="1063125"/>
      </dsp:txXfrm>
    </dsp:sp>
    <dsp:sp modelId="{765BD4E0-795A-4E1B-AC1C-9F36AD8EB4F2}">
      <dsp:nvSpPr>
        <dsp:cNvPr id="0" name=""/>
        <dsp:cNvSpPr/>
      </dsp:nvSpPr>
      <dsp:spPr>
        <a:xfrm>
          <a:off x="13148507" y="3084317"/>
          <a:ext cx="2797031" cy="219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b="1" i="0" kern="1200"/>
            <a:t>Collect feedback from students and faculty members.</a:t>
          </a:r>
          <a:endParaRPr lang="en-US" sz="1800" kern="1200"/>
        </a:p>
        <a:p>
          <a:pPr marL="0" lvl="0" indent="0" algn="ctr" defTabSz="800100">
            <a:lnSpc>
              <a:spcPct val="100000"/>
            </a:lnSpc>
            <a:spcBef>
              <a:spcPct val="0"/>
            </a:spcBef>
            <a:spcAft>
              <a:spcPct val="35000"/>
            </a:spcAft>
            <a:buNone/>
          </a:pPr>
          <a:r>
            <a:rPr lang="en-GB" sz="1800" b="1" i="0" kern="1200"/>
            <a:t>Utilize data analytics to evaluate learning outcomes and refine practices.</a:t>
          </a:r>
          <a:endParaRPr lang="en-US" sz="1800" kern="1200"/>
        </a:p>
      </dsp:txBody>
      <dsp:txXfrm>
        <a:off x="13148507" y="3084317"/>
        <a:ext cx="2797031" cy="21964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F8B58-F572-4BFB-8F6A-A27F3A15EDD5}">
      <dsp:nvSpPr>
        <dsp:cNvPr id="0" name=""/>
        <dsp:cNvSpPr/>
      </dsp:nvSpPr>
      <dsp:spPr>
        <a:xfrm>
          <a:off x="1146428" y="2980"/>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Establish Clear Learning Objectives</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a:t>Start by clearly defining what you want students to achieve both from the pre-class materials and in-class activities.</a:t>
          </a:r>
          <a:endParaRPr lang="en-US" sz="1200" kern="1200"/>
        </a:p>
      </dsp:txBody>
      <dsp:txXfrm>
        <a:off x="1196428" y="52980"/>
        <a:ext cx="2745212" cy="1607127"/>
      </dsp:txXfrm>
    </dsp:sp>
    <dsp:sp modelId="{D98FF7F0-2C73-4DFF-B97E-178835C5DB1E}">
      <dsp:nvSpPr>
        <dsp:cNvPr id="0" name=""/>
        <dsp:cNvSpPr/>
      </dsp:nvSpPr>
      <dsp:spPr>
        <a:xfrm>
          <a:off x="4242020" y="503738"/>
          <a:ext cx="603185"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242020" y="644860"/>
        <a:ext cx="422230" cy="423368"/>
      </dsp:txXfrm>
    </dsp:sp>
    <dsp:sp modelId="{9D329565-520C-42E6-B885-DE89C8ADBC6F}">
      <dsp:nvSpPr>
        <dsp:cNvPr id="0" name=""/>
        <dsp:cNvSpPr/>
      </dsp:nvSpPr>
      <dsp:spPr>
        <a:xfrm>
          <a:off x="5129726" y="2980"/>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Use Formative Assessments</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a:t>Implement </a:t>
          </a:r>
          <a:r>
            <a:rPr lang="en-GB" sz="1200" b="1" i="0" kern="1200"/>
            <a:t>quizzes</a:t>
          </a:r>
          <a:r>
            <a:rPr lang="en-GB" sz="1200" b="0" i="0" kern="1200"/>
            <a:t>, </a:t>
          </a:r>
          <a:r>
            <a:rPr lang="en-GB" sz="1200" b="1" i="0" kern="1200"/>
            <a:t>discussion prompts</a:t>
          </a:r>
          <a:r>
            <a:rPr lang="en-GB" sz="1200" b="0" i="0" kern="1200"/>
            <a:t>, or </a:t>
          </a:r>
          <a:r>
            <a:rPr lang="en-GB" sz="1200" b="1" i="0" kern="1200"/>
            <a:t>reflections</a:t>
          </a:r>
          <a:r>
            <a:rPr lang="en-GB" sz="1200" b="0" i="0" kern="1200"/>
            <a:t> during and after pre-class activities to monitor student understanding before in-class sessions.</a:t>
          </a:r>
          <a:endParaRPr lang="en-US" sz="1200" kern="1200"/>
        </a:p>
      </dsp:txBody>
      <dsp:txXfrm>
        <a:off x="5179726" y="52980"/>
        <a:ext cx="2745212" cy="1607127"/>
      </dsp:txXfrm>
    </dsp:sp>
    <dsp:sp modelId="{971DB37C-7573-4A48-BDDD-981C4EA309E0}">
      <dsp:nvSpPr>
        <dsp:cNvPr id="0" name=""/>
        <dsp:cNvSpPr/>
      </dsp:nvSpPr>
      <dsp:spPr>
        <a:xfrm>
          <a:off x="8225318" y="503738"/>
          <a:ext cx="603185"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225318" y="644860"/>
        <a:ext cx="422230" cy="423368"/>
      </dsp:txXfrm>
    </dsp:sp>
    <dsp:sp modelId="{70E635F4-749E-46F0-B817-640C5641973F}">
      <dsp:nvSpPr>
        <dsp:cNvPr id="0" name=""/>
        <dsp:cNvSpPr/>
      </dsp:nvSpPr>
      <dsp:spPr>
        <a:xfrm>
          <a:off x="9113025" y="2980"/>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Summative Assessments</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a:t>Design </a:t>
          </a:r>
          <a:r>
            <a:rPr lang="en-GB" sz="1200" b="1" i="0" kern="1200"/>
            <a:t>end-of-unit tests</a:t>
          </a:r>
          <a:r>
            <a:rPr lang="en-GB" sz="1200" b="0" i="0" kern="1200"/>
            <a:t>, </a:t>
          </a:r>
          <a:r>
            <a:rPr lang="en-GB" sz="1200" b="1" i="0" kern="1200"/>
            <a:t>projects</a:t>
          </a:r>
          <a:r>
            <a:rPr lang="en-GB" sz="1200" b="0" i="0" kern="1200"/>
            <a:t>, or </a:t>
          </a:r>
          <a:r>
            <a:rPr lang="en-GB" sz="1200" b="1" i="0" kern="1200"/>
            <a:t>presentations</a:t>
          </a:r>
          <a:r>
            <a:rPr lang="en-GB" sz="1200" b="0" i="0" kern="1200"/>
            <a:t> to evaluate cumulative learning outcomes and ensure content mastery.</a:t>
          </a:r>
          <a:endParaRPr lang="en-US" sz="1200" kern="1200"/>
        </a:p>
      </dsp:txBody>
      <dsp:txXfrm>
        <a:off x="9163025" y="52980"/>
        <a:ext cx="2745212" cy="1607127"/>
      </dsp:txXfrm>
    </dsp:sp>
    <dsp:sp modelId="{448BE1F8-FA4F-458B-B21D-2E49ACE754C4}">
      <dsp:nvSpPr>
        <dsp:cNvPr id="0" name=""/>
        <dsp:cNvSpPr/>
      </dsp:nvSpPr>
      <dsp:spPr>
        <a:xfrm>
          <a:off x="12208616" y="503738"/>
          <a:ext cx="603185"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2208616" y="644860"/>
        <a:ext cx="422230" cy="423368"/>
      </dsp:txXfrm>
    </dsp:sp>
    <dsp:sp modelId="{ECD41710-4F6E-4423-8152-B9A8243AF9D9}">
      <dsp:nvSpPr>
        <dsp:cNvPr id="0" name=""/>
        <dsp:cNvSpPr/>
      </dsp:nvSpPr>
      <dsp:spPr>
        <a:xfrm>
          <a:off x="13096323" y="2980"/>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Review the Alignment</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a:t>Regularly check if the </a:t>
          </a:r>
          <a:r>
            <a:rPr lang="en-GB" sz="1200" b="1" i="0" kern="1200"/>
            <a:t>online materials</a:t>
          </a:r>
          <a:r>
            <a:rPr lang="en-GB" sz="1200" b="0" i="0" kern="1200"/>
            <a:t> align with in-class tasks, ensuring that pre-class preparation effectively supports </a:t>
          </a:r>
          <a:r>
            <a:rPr lang="en-GB" sz="1200" b="1" i="0" kern="1200"/>
            <a:t>classroom discussions</a:t>
          </a:r>
          <a:r>
            <a:rPr lang="en-GB" sz="1200" b="0" i="0" kern="1200"/>
            <a:t> and hands-on work.</a:t>
          </a:r>
          <a:endParaRPr lang="en-US" sz="1200" kern="1200"/>
        </a:p>
      </dsp:txBody>
      <dsp:txXfrm>
        <a:off x="13146323" y="52980"/>
        <a:ext cx="2745212" cy="1607127"/>
      </dsp:txXfrm>
    </dsp:sp>
    <dsp:sp modelId="{7CFFA0FE-68A0-40A9-8AF4-509F99FD188B}">
      <dsp:nvSpPr>
        <dsp:cNvPr id="0" name=""/>
        <dsp:cNvSpPr/>
      </dsp:nvSpPr>
      <dsp:spPr>
        <a:xfrm rot="5400000">
          <a:off x="14217337" y="1909273"/>
          <a:ext cx="603185"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4307246" y="1960487"/>
        <a:ext cx="423368" cy="422230"/>
      </dsp:txXfrm>
    </dsp:sp>
    <dsp:sp modelId="{AA75E943-33A5-4873-8BF6-6E18EC0CCD10}">
      <dsp:nvSpPr>
        <dsp:cNvPr id="0" name=""/>
        <dsp:cNvSpPr/>
      </dsp:nvSpPr>
      <dsp:spPr>
        <a:xfrm>
          <a:off x="13096323" y="2848193"/>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Collect Feedback</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a:t>Ask for </a:t>
          </a:r>
          <a:r>
            <a:rPr lang="en-GB" sz="1200" b="1" i="0" kern="1200"/>
            <a:t>student feedback</a:t>
          </a:r>
          <a:r>
            <a:rPr lang="en-GB" sz="1200" b="0" i="0" kern="1200"/>
            <a:t> on their experiences with both the pre-class content and in-class activities. Use surveys or one-on-one check-ins to gather insights.</a:t>
          </a:r>
          <a:endParaRPr lang="en-US" sz="1200" kern="1200"/>
        </a:p>
      </dsp:txBody>
      <dsp:txXfrm>
        <a:off x="13146323" y="2898193"/>
        <a:ext cx="2745212" cy="1607127"/>
      </dsp:txXfrm>
    </dsp:sp>
    <dsp:sp modelId="{4395BF54-57BB-4639-B35F-8EA3128FEA20}">
      <dsp:nvSpPr>
        <dsp:cNvPr id="0" name=""/>
        <dsp:cNvSpPr/>
      </dsp:nvSpPr>
      <dsp:spPr>
        <a:xfrm rot="10800000">
          <a:off x="12242759" y="3348951"/>
          <a:ext cx="603185"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2423714" y="3490073"/>
        <a:ext cx="422230" cy="423368"/>
      </dsp:txXfrm>
    </dsp:sp>
    <dsp:sp modelId="{790BD8C7-6AFA-410A-90AA-01FF6D75AC23}">
      <dsp:nvSpPr>
        <dsp:cNvPr id="0" name=""/>
        <dsp:cNvSpPr/>
      </dsp:nvSpPr>
      <dsp:spPr>
        <a:xfrm>
          <a:off x="9113025" y="2848193"/>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Analyze Performance Data</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a:t>Look at student performance on formative and summative assessments to identify trends in learning progress.</a:t>
          </a:r>
          <a:endParaRPr lang="en-US" sz="1200" kern="1200"/>
        </a:p>
      </dsp:txBody>
      <dsp:txXfrm>
        <a:off x="9163025" y="2898193"/>
        <a:ext cx="2745212" cy="1607127"/>
      </dsp:txXfrm>
    </dsp:sp>
    <dsp:sp modelId="{58A7AD0A-3285-4C26-9F2D-2370D1D6E066}">
      <dsp:nvSpPr>
        <dsp:cNvPr id="0" name=""/>
        <dsp:cNvSpPr/>
      </dsp:nvSpPr>
      <dsp:spPr>
        <a:xfrm rot="10800000">
          <a:off x="8259461" y="3348951"/>
          <a:ext cx="603185" cy="70561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8440416" y="3490073"/>
        <a:ext cx="422230" cy="423368"/>
      </dsp:txXfrm>
    </dsp:sp>
    <dsp:sp modelId="{C17B923C-5F44-45AF-AF06-2E96449860C4}">
      <dsp:nvSpPr>
        <dsp:cNvPr id="0" name=""/>
        <dsp:cNvSpPr/>
      </dsp:nvSpPr>
      <dsp:spPr>
        <a:xfrm>
          <a:off x="5129726" y="2848193"/>
          <a:ext cx="2845212" cy="170712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a:t>Adjust Teaching Strategies</a:t>
          </a:r>
          <a:r>
            <a:rPr lang="en-GB" sz="1600" b="0" i="0" kern="1200"/>
            <a:t>:</a:t>
          </a:r>
          <a:endParaRPr lang="en-US" sz="1600" kern="1200"/>
        </a:p>
        <a:p>
          <a:pPr marL="114300" lvl="1" indent="-114300" algn="l" defTabSz="533400">
            <a:lnSpc>
              <a:spcPct val="90000"/>
            </a:lnSpc>
            <a:spcBef>
              <a:spcPct val="0"/>
            </a:spcBef>
            <a:spcAft>
              <a:spcPct val="15000"/>
            </a:spcAft>
            <a:buChar char="•"/>
          </a:pPr>
          <a:r>
            <a:rPr lang="en-GB" sz="1200" b="0" i="0" kern="1200"/>
            <a:t>Based on the data and feedback, </a:t>
          </a:r>
          <a:r>
            <a:rPr lang="en-GB" sz="1200" b="1" i="0" kern="1200"/>
            <a:t>adjust your content</a:t>
          </a:r>
          <a:r>
            <a:rPr lang="en-GB" sz="1200" b="0" i="0" kern="1200"/>
            <a:t>, in-class activities, or assessment methods to better align with learning goals and improve student outcomes.</a:t>
          </a:r>
          <a:endParaRPr lang="en-US" sz="1200" kern="1200"/>
        </a:p>
      </dsp:txBody>
      <dsp:txXfrm>
        <a:off x="5179726" y="2898193"/>
        <a:ext cx="2745212" cy="16071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6AF67-D1F8-4607-B1CB-BB93C40D4B8B}">
      <dsp:nvSpPr>
        <dsp:cNvPr id="0" name=""/>
        <dsp:cNvSpPr/>
      </dsp:nvSpPr>
      <dsp:spPr>
        <a:xfrm>
          <a:off x="0" y="104"/>
          <a:ext cx="15590456" cy="7073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Collect Quantitative Data: Use metrics such as quiz scores, exam results, and attendance records to measure student performance. Gather data on engagement levels by tracking participation in discussions and group activities.</a:t>
          </a:r>
          <a:endParaRPr lang="en-BE" sz="2000" kern="1200"/>
        </a:p>
      </dsp:txBody>
      <dsp:txXfrm>
        <a:off x="34530" y="34634"/>
        <a:ext cx="15521396" cy="638287"/>
      </dsp:txXfrm>
    </dsp:sp>
    <dsp:sp modelId="{2DC79689-F98E-4B6E-8C5A-49D19542BBE7}">
      <dsp:nvSpPr>
        <dsp:cNvPr id="0" name=""/>
        <dsp:cNvSpPr/>
      </dsp:nvSpPr>
      <dsp:spPr>
        <a:xfrm>
          <a:off x="0" y="720642"/>
          <a:ext cx="15590456" cy="7073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Collect Qualitative Data: Conduct student surveys, feedback forms, and reflective essays to understand their learning experience, motivation, and satisfaction with the flipped classroom approach.</a:t>
          </a:r>
          <a:endParaRPr lang="en-BE" sz="2000" kern="1200"/>
        </a:p>
      </dsp:txBody>
      <dsp:txXfrm>
        <a:off x="34530" y="755172"/>
        <a:ext cx="15521396" cy="638287"/>
      </dsp:txXfrm>
    </dsp:sp>
    <dsp:sp modelId="{0F659650-FAD1-4069-B124-F6A27F200940}">
      <dsp:nvSpPr>
        <dsp:cNvPr id="0" name=""/>
        <dsp:cNvSpPr/>
      </dsp:nvSpPr>
      <dsp:spPr>
        <a:xfrm>
          <a:off x="0" y="1441180"/>
          <a:ext cx="15590456" cy="7073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Analyze Student Performance: Review the data to identify trends in student progress, noting areas where students are excelling and areas where they may be struggling.</a:t>
          </a:r>
          <a:endParaRPr lang="en-BE" sz="2000" kern="1200"/>
        </a:p>
      </dsp:txBody>
      <dsp:txXfrm>
        <a:off x="34530" y="1475710"/>
        <a:ext cx="15521396" cy="638287"/>
      </dsp:txXfrm>
    </dsp:sp>
    <dsp:sp modelId="{A8DDFE40-BE93-4E18-A20D-C36165313DD2}">
      <dsp:nvSpPr>
        <dsp:cNvPr id="0" name=""/>
        <dsp:cNvSpPr/>
      </dsp:nvSpPr>
      <dsp:spPr>
        <a:xfrm>
          <a:off x="0" y="2161718"/>
          <a:ext cx="15590456" cy="7073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Evaluate Engagement and Participation: Assess how actively students are participating in both pre-class and in-class activities. Look for patterns of high engagement or low involvement and determine the causes. </a:t>
          </a:r>
          <a:endParaRPr lang="en-BE" sz="2000" kern="1200"/>
        </a:p>
      </dsp:txBody>
      <dsp:txXfrm>
        <a:off x="34530" y="2196248"/>
        <a:ext cx="15521396" cy="638287"/>
      </dsp:txXfrm>
    </dsp:sp>
    <dsp:sp modelId="{2E315851-5262-475A-BE12-E7AF3EEF7641}">
      <dsp:nvSpPr>
        <dsp:cNvPr id="0" name=""/>
        <dsp:cNvSpPr/>
      </dsp:nvSpPr>
      <dsp:spPr>
        <a:xfrm>
          <a:off x="0" y="2882256"/>
          <a:ext cx="15590456" cy="7073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Compare Learning Outcomes: Compare current learning outcomes with previous terms or classes that used traditional teaching methods. Evaluate whether the flipped classroom model has led to measurable improvements in student performance.</a:t>
          </a:r>
          <a:endParaRPr lang="en-BE" sz="2000" kern="1200"/>
        </a:p>
      </dsp:txBody>
      <dsp:txXfrm>
        <a:off x="34530" y="2916786"/>
        <a:ext cx="15521396" cy="638287"/>
      </dsp:txXfrm>
    </dsp:sp>
    <dsp:sp modelId="{5B21E33B-71C0-4BB9-A47C-A8112EB8A36F}">
      <dsp:nvSpPr>
        <dsp:cNvPr id="0" name=""/>
        <dsp:cNvSpPr/>
      </dsp:nvSpPr>
      <dsp:spPr>
        <a:xfrm>
          <a:off x="0" y="3602794"/>
          <a:ext cx="15590456" cy="7073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Identify Areas for Improvement: Based on your analysis, identify specific areas where the flipped classroom can be improved—whether it’s modifying content delivery, enhancing collaboration, or providing more resources for struggling students.</a:t>
          </a:r>
          <a:endParaRPr lang="en-BE" sz="2000" kern="1200"/>
        </a:p>
      </dsp:txBody>
      <dsp:txXfrm>
        <a:off x="34530" y="3637324"/>
        <a:ext cx="15521396" cy="638287"/>
      </dsp:txXfrm>
    </dsp:sp>
    <dsp:sp modelId="{1ADBFA4B-A49D-4FEC-8F02-48A69ADA0C4F}">
      <dsp:nvSpPr>
        <dsp:cNvPr id="0" name=""/>
        <dsp:cNvSpPr/>
      </dsp:nvSpPr>
      <dsp:spPr>
        <a:xfrm>
          <a:off x="0" y="4323332"/>
          <a:ext cx="15590456" cy="7073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Implement Changes: Use the insights gained from the data to adjust teaching methods, update content, or modify assessments. Regularly review the effectiveness of these changes to ensure continuous improvement.</a:t>
          </a:r>
          <a:endParaRPr lang="en-BE" sz="2000" kern="1200"/>
        </a:p>
      </dsp:txBody>
      <dsp:txXfrm>
        <a:off x="34530" y="4357862"/>
        <a:ext cx="15521396" cy="6382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540BBEA5-2B8B-438C-A6AF-40FC6FB2B442}"/>
            </a:ext>
          </a:extLst>
        </p:cNvPr>
        <p:cNvGrpSpPr/>
        <p:nvPr/>
      </p:nvGrpSpPr>
      <p:grpSpPr>
        <a:xfrm>
          <a:off x="0" y="0"/>
          <a:ext cx="0" cy="0"/>
          <a:chOff x="0" y="0"/>
          <a:chExt cx="0" cy="0"/>
        </a:xfrm>
      </p:grpSpPr>
      <p:sp>
        <p:nvSpPr>
          <p:cNvPr id="686" name="Google Shape;686;p36:notes">
            <a:extLst>
              <a:ext uri="{FF2B5EF4-FFF2-40B4-BE49-F238E27FC236}">
                <a16:creationId xmlns:a16="http://schemas.microsoft.com/office/drawing/2014/main" id="{7F7D6867-9338-BADD-4881-CE4473D890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36:notes">
            <a:extLst>
              <a:ext uri="{FF2B5EF4-FFF2-40B4-BE49-F238E27FC236}">
                <a16:creationId xmlns:a16="http://schemas.microsoft.com/office/drawing/2014/main" id="{787F0DD2-1C41-583B-CE85-9672F05219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21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a:extLst>
            <a:ext uri="{FF2B5EF4-FFF2-40B4-BE49-F238E27FC236}">
              <a16:creationId xmlns:a16="http://schemas.microsoft.com/office/drawing/2014/main" id="{B3773E57-DE65-A32A-9C7B-5F3EC7E296F7}"/>
            </a:ext>
          </a:extLst>
        </p:cNvPr>
        <p:cNvGrpSpPr/>
        <p:nvPr/>
      </p:nvGrpSpPr>
      <p:grpSpPr>
        <a:xfrm>
          <a:off x="0" y="0"/>
          <a:ext cx="0" cy="0"/>
          <a:chOff x="0" y="0"/>
          <a:chExt cx="0" cy="0"/>
        </a:xfrm>
      </p:grpSpPr>
      <p:sp>
        <p:nvSpPr>
          <p:cNvPr id="759" name="Google Shape;759;p40:notes">
            <a:extLst>
              <a:ext uri="{FF2B5EF4-FFF2-40B4-BE49-F238E27FC236}">
                <a16:creationId xmlns:a16="http://schemas.microsoft.com/office/drawing/2014/main" id="{0D8188E5-9065-8C04-210A-26DE4AAB9B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40:notes">
            <a:extLst>
              <a:ext uri="{FF2B5EF4-FFF2-40B4-BE49-F238E27FC236}">
                <a16:creationId xmlns:a16="http://schemas.microsoft.com/office/drawing/2014/main" id="{E85444E5-7166-0224-24EB-CB92B012FA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5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5EE774BF-C3A7-93D9-E044-DED3EA952BF3}"/>
            </a:ext>
          </a:extLst>
        </p:cNvPr>
        <p:cNvGrpSpPr/>
        <p:nvPr/>
      </p:nvGrpSpPr>
      <p:grpSpPr>
        <a:xfrm>
          <a:off x="0" y="0"/>
          <a:ext cx="0" cy="0"/>
          <a:chOff x="0" y="0"/>
          <a:chExt cx="0" cy="0"/>
        </a:xfrm>
      </p:grpSpPr>
      <p:sp>
        <p:nvSpPr>
          <p:cNvPr id="783" name="Google Shape;783;p41:notes">
            <a:extLst>
              <a:ext uri="{FF2B5EF4-FFF2-40B4-BE49-F238E27FC236}">
                <a16:creationId xmlns:a16="http://schemas.microsoft.com/office/drawing/2014/main" id="{110F6574-1DFC-4F9E-D3E4-394D943FDA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a:extLst>
              <a:ext uri="{FF2B5EF4-FFF2-40B4-BE49-F238E27FC236}">
                <a16:creationId xmlns:a16="http://schemas.microsoft.com/office/drawing/2014/main" id="{912D233A-F32C-5280-1FFC-ABB7EA8CFA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752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AAA041C3-43AE-C43F-507F-3BAE0820CC8E}"/>
            </a:ext>
          </a:extLst>
        </p:cNvPr>
        <p:cNvGrpSpPr/>
        <p:nvPr/>
      </p:nvGrpSpPr>
      <p:grpSpPr>
        <a:xfrm>
          <a:off x="0" y="0"/>
          <a:ext cx="0" cy="0"/>
          <a:chOff x="0" y="0"/>
          <a:chExt cx="0" cy="0"/>
        </a:xfrm>
      </p:grpSpPr>
      <p:sp>
        <p:nvSpPr>
          <p:cNvPr id="783" name="Google Shape;783;p41:notes">
            <a:extLst>
              <a:ext uri="{FF2B5EF4-FFF2-40B4-BE49-F238E27FC236}">
                <a16:creationId xmlns:a16="http://schemas.microsoft.com/office/drawing/2014/main" id="{C100245F-290D-CD56-42E4-DD4A3F1A14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a:extLst>
              <a:ext uri="{FF2B5EF4-FFF2-40B4-BE49-F238E27FC236}">
                <a16:creationId xmlns:a16="http://schemas.microsoft.com/office/drawing/2014/main" id="{B9F6E748-7A23-CCD8-F02F-3752973F1D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054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2002A4E7-0113-5460-A096-A4C2978BD8F2}"/>
            </a:ext>
          </a:extLst>
        </p:cNvPr>
        <p:cNvGrpSpPr/>
        <p:nvPr/>
      </p:nvGrpSpPr>
      <p:grpSpPr>
        <a:xfrm>
          <a:off x="0" y="0"/>
          <a:ext cx="0" cy="0"/>
          <a:chOff x="0" y="0"/>
          <a:chExt cx="0" cy="0"/>
        </a:xfrm>
      </p:grpSpPr>
      <p:sp>
        <p:nvSpPr>
          <p:cNvPr id="783" name="Google Shape;783;p41:notes">
            <a:extLst>
              <a:ext uri="{FF2B5EF4-FFF2-40B4-BE49-F238E27FC236}">
                <a16:creationId xmlns:a16="http://schemas.microsoft.com/office/drawing/2014/main" id="{D1E24918-1E28-434C-E734-E6FEBF7A35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a:extLst>
              <a:ext uri="{FF2B5EF4-FFF2-40B4-BE49-F238E27FC236}">
                <a16:creationId xmlns:a16="http://schemas.microsoft.com/office/drawing/2014/main" id="{72E86C75-D911-6519-F65B-4AB34A46D2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257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709D202B-89C2-B143-42DC-DEB35FB6203E}"/>
            </a:ext>
          </a:extLst>
        </p:cNvPr>
        <p:cNvGrpSpPr/>
        <p:nvPr/>
      </p:nvGrpSpPr>
      <p:grpSpPr>
        <a:xfrm>
          <a:off x="0" y="0"/>
          <a:ext cx="0" cy="0"/>
          <a:chOff x="0" y="0"/>
          <a:chExt cx="0" cy="0"/>
        </a:xfrm>
      </p:grpSpPr>
      <p:sp>
        <p:nvSpPr>
          <p:cNvPr id="783" name="Google Shape;783;p41:notes">
            <a:extLst>
              <a:ext uri="{FF2B5EF4-FFF2-40B4-BE49-F238E27FC236}">
                <a16:creationId xmlns:a16="http://schemas.microsoft.com/office/drawing/2014/main" id="{ABC2609A-8424-ED93-0104-DD01652561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a:extLst>
              <a:ext uri="{FF2B5EF4-FFF2-40B4-BE49-F238E27FC236}">
                <a16:creationId xmlns:a16="http://schemas.microsoft.com/office/drawing/2014/main" id="{D48D3E3D-7FA4-F553-B754-E3E9F9485C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42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7" name="Google Shape;65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a:extLst>
            <a:ext uri="{FF2B5EF4-FFF2-40B4-BE49-F238E27FC236}">
              <a16:creationId xmlns:a16="http://schemas.microsoft.com/office/drawing/2014/main" id="{64E916DD-9B66-D692-F7B5-7FAE7DAECF14}"/>
            </a:ext>
          </a:extLst>
        </p:cNvPr>
        <p:cNvGrpSpPr/>
        <p:nvPr/>
      </p:nvGrpSpPr>
      <p:grpSpPr>
        <a:xfrm>
          <a:off x="0" y="0"/>
          <a:ext cx="0" cy="0"/>
          <a:chOff x="0" y="0"/>
          <a:chExt cx="0" cy="0"/>
        </a:xfrm>
      </p:grpSpPr>
      <p:sp>
        <p:nvSpPr>
          <p:cNvPr id="783" name="Google Shape;783;p41:notes">
            <a:extLst>
              <a:ext uri="{FF2B5EF4-FFF2-40B4-BE49-F238E27FC236}">
                <a16:creationId xmlns:a16="http://schemas.microsoft.com/office/drawing/2014/main" id="{874372FE-B52D-AED3-9E9F-EBE2A805C0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a:extLst>
              <a:ext uri="{FF2B5EF4-FFF2-40B4-BE49-F238E27FC236}">
                <a16:creationId xmlns:a16="http://schemas.microsoft.com/office/drawing/2014/main" id="{13A78656-A17B-6919-B80E-84A989A706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076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6" name="Google Shape;80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a:extLst>
            <a:ext uri="{FF2B5EF4-FFF2-40B4-BE49-F238E27FC236}">
              <a16:creationId xmlns:a16="http://schemas.microsoft.com/office/drawing/2014/main" id="{05E128EF-18E8-F545-78E0-C299E5CEB955}"/>
            </a:ext>
          </a:extLst>
        </p:cNvPr>
        <p:cNvGrpSpPr/>
        <p:nvPr/>
      </p:nvGrpSpPr>
      <p:grpSpPr>
        <a:xfrm>
          <a:off x="0" y="0"/>
          <a:ext cx="0" cy="0"/>
          <a:chOff x="0" y="0"/>
          <a:chExt cx="0" cy="0"/>
        </a:xfrm>
      </p:grpSpPr>
      <p:sp>
        <p:nvSpPr>
          <p:cNvPr id="703" name="Google Shape;703;p37:notes">
            <a:extLst>
              <a:ext uri="{FF2B5EF4-FFF2-40B4-BE49-F238E27FC236}">
                <a16:creationId xmlns:a16="http://schemas.microsoft.com/office/drawing/2014/main" id="{C8BDE3C8-62D6-4174-B044-B2A86F5445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p37:notes">
            <a:extLst>
              <a:ext uri="{FF2B5EF4-FFF2-40B4-BE49-F238E27FC236}">
                <a16:creationId xmlns:a16="http://schemas.microsoft.com/office/drawing/2014/main" id="{C462F027-7AF5-93EC-F5D8-BD1EBD2281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50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a:extLst>
            <a:ext uri="{FF2B5EF4-FFF2-40B4-BE49-F238E27FC236}">
              <a16:creationId xmlns:a16="http://schemas.microsoft.com/office/drawing/2014/main" id="{8718F58B-8440-46A6-DEF6-A6628895D921}"/>
            </a:ext>
          </a:extLst>
        </p:cNvPr>
        <p:cNvGrpSpPr/>
        <p:nvPr/>
      </p:nvGrpSpPr>
      <p:grpSpPr>
        <a:xfrm>
          <a:off x="0" y="0"/>
          <a:ext cx="0" cy="0"/>
          <a:chOff x="0" y="0"/>
          <a:chExt cx="0" cy="0"/>
        </a:xfrm>
      </p:grpSpPr>
      <p:sp>
        <p:nvSpPr>
          <p:cNvPr id="669" name="Google Shape;669;p35:notes">
            <a:extLst>
              <a:ext uri="{FF2B5EF4-FFF2-40B4-BE49-F238E27FC236}">
                <a16:creationId xmlns:a16="http://schemas.microsoft.com/office/drawing/2014/main" id="{3A773CE1-3C52-7BA6-B7C9-095806E5DC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p35:notes">
            <a:extLst>
              <a:ext uri="{FF2B5EF4-FFF2-40B4-BE49-F238E27FC236}">
                <a16:creationId xmlns:a16="http://schemas.microsoft.com/office/drawing/2014/main" id="{46403085-454B-CCBE-F9C7-C5FF0BB470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68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10835C49-E477-0571-14E7-EAD1BB45FEC0}"/>
            </a:ext>
          </a:extLst>
        </p:cNvPr>
        <p:cNvGrpSpPr/>
        <p:nvPr/>
      </p:nvGrpSpPr>
      <p:grpSpPr>
        <a:xfrm>
          <a:off x="0" y="0"/>
          <a:ext cx="0" cy="0"/>
          <a:chOff x="0" y="0"/>
          <a:chExt cx="0" cy="0"/>
        </a:xfrm>
      </p:grpSpPr>
      <p:sp>
        <p:nvSpPr>
          <p:cNvPr id="686" name="Google Shape;686;p36:notes">
            <a:extLst>
              <a:ext uri="{FF2B5EF4-FFF2-40B4-BE49-F238E27FC236}">
                <a16:creationId xmlns:a16="http://schemas.microsoft.com/office/drawing/2014/main" id="{9D79BDF8-FDDB-5142-B8D2-282FCB6704E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36:notes">
            <a:extLst>
              <a:ext uri="{FF2B5EF4-FFF2-40B4-BE49-F238E27FC236}">
                <a16:creationId xmlns:a16="http://schemas.microsoft.com/office/drawing/2014/main" id="{8BC52C04-AA63-80C5-C7A1-53BED875B4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24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a:extLst>
            <a:ext uri="{FF2B5EF4-FFF2-40B4-BE49-F238E27FC236}">
              <a16:creationId xmlns:a16="http://schemas.microsoft.com/office/drawing/2014/main" id="{E7192E87-E8AD-2F07-9B87-513A99D9AC54}"/>
            </a:ext>
          </a:extLst>
        </p:cNvPr>
        <p:cNvGrpSpPr/>
        <p:nvPr/>
      </p:nvGrpSpPr>
      <p:grpSpPr>
        <a:xfrm>
          <a:off x="0" y="0"/>
          <a:ext cx="0" cy="0"/>
          <a:chOff x="0" y="0"/>
          <a:chExt cx="0" cy="0"/>
        </a:xfrm>
      </p:grpSpPr>
      <p:sp>
        <p:nvSpPr>
          <p:cNvPr id="686" name="Google Shape;686;p36:notes">
            <a:extLst>
              <a:ext uri="{FF2B5EF4-FFF2-40B4-BE49-F238E27FC236}">
                <a16:creationId xmlns:a16="http://schemas.microsoft.com/office/drawing/2014/main" id="{4C61E2B5-C351-5026-4C71-958DE19485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36:notes">
            <a:extLst>
              <a:ext uri="{FF2B5EF4-FFF2-40B4-BE49-F238E27FC236}">
                <a16:creationId xmlns:a16="http://schemas.microsoft.com/office/drawing/2014/main" id="{EA81B326-3A59-0546-D4E9-6B14E447B5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113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frontiersin.org/journals/education/articles/10.3389/feduc.2024.1382948/full" TargetMode="External"/><Relationship Id="rId3" Type="http://schemas.openxmlformats.org/officeDocument/2006/relationships/image" Target="../media/image6.png"/><Relationship Id="rId7"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6.png"/><Relationship Id="rId7" Type="http://schemas.openxmlformats.org/officeDocument/2006/relationships/diagramData" Target="../diagrams/data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6.xml"/><Relationship Id="rId5" Type="http://schemas.openxmlformats.org/officeDocument/2006/relationships/image" Target="../media/image2.png"/><Relationship Id="rId10" Type="http://schemas.openxmlformats.org/officeDocument/2006/relationships/diagramColors" Target="../diagrams/colors6.xml"/><Relationship Id="rId4" Type="http://schemas.openxmlformats.org/officeDocument/2006/relationships/image" Target="../media/image1.png"/><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6.png"/><Relationship Id="rId7" Type="http://schemas.openxmlformats.org/officeDocument/2006/relationships/diagramData" Target="../diagrams/data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7.xml"/><Relationship Id="rId5" Type="http://schemas.openxmlformats.org/officeDocument/2006/relationships/image" Target="../media/image2.png"/><Relationship Id="rId10" Type="http://schemas.openxmlformats.org/officeDocument/2006/relationships/diagramColors" Target="../diagrams/colors7.xml"/><Relationship Id="rId4" Type="http://schemas.openxmlformats.org/officeDocument/2006/relationships/image" Target="../media/image1.png"/><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hyperlink" Target="https://www.flglobal.org/training2021/" TargetMode="External"/><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6.png"/><Relationship Id="rId7" Type="http://schemas.openxmlformats.org/officeDocument/2006/relationships/diagramData" Target="../diagrams/data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8.xml"/><Relationship Id="rId5" Type="http://schemas.openxmlformats.org/officeDocument/2006/relationships/image" Target="../media/image2.png"/><Relationship Id="rId10" Type="http://schemas.openxmlformats.org/officeDocument/2006/relationships/diagramColors" Target="../diagrams/colors8.xml"/><Relationship Id="rId4" Type="http://schemas.openxmlformats.org/officeDocument/2006/relationships/image" Target="../media/image1.png"/><Relationship Id="rId9"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6.png"/><Relationship Id="rId7" Type="http://schemas.openxmlformats.org/officeDocument/2006/relationships/diagramData" Target="../diagrams/data9.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9.xml"/><Relationship Id="rId5" Type="http://schemas.openxmlformats.org/officeDocument/2006/relationships/image" Target="../media/image2.pn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6.png"/><Relationship Id="rId7" Type="http://schemas.openxmlformats.org/officeDocument/2006/relationships/diagramData" Target="../diagrams/data10.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0.xml"/><Relationship Id="rId5" Type="http://schemas.openxmlformats.org/officeDocument/2006/relationships/image" Target="../media/image2.png"/><Relationship Id="rId10" Type="http://schemas.openxmlformats.org/officeDocument/2006/relationships/diagramColors" Target="../diagrams/colors10.xml"/><Relationship Id="rId4" Type="http://schemas.openxmlformats.org/officeDocument/2006/relationships/image" Target="../media/image1.png"/><Relationship Id="rId9"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hyperlink" Target="https://www.sciencedirect.com/science/article/pii/S1747938X18305694" TargetMode="External"/><Relationship Id="rId13" Type="http://schemas.openxmlformats.org/officeDocument/2006/relationships/image" Target="../media/image2.png"/><Relationship Id="rId3" Type="http://schemas.openxmlformats.org/officeDocument/2006/relationships/hyperlink" Target="https://flippedlearning.org/syndicated/scaling-flipped-learning-part-4-learning-spaces/" TargetMode="External"/><Relationship Id="rId7" Type="http://schemas.openxmlformats.org/officeDocument/2006/relationships/hyperlink" Target="https://journals.sagepub.com/doi/full/10.1177/2319714520909006" TargetMode="External"/><Relationship Id="rId12" Type="http://schemas.openxmlformats.org/officeDocument/2006/relationships/image" Target="../media/image1.png"/><Relationship Id="rId2" Type="http://schemas.openxmlformats.org/officeDocument/2006/relationships/hyperlink" Target="https://www.panopto.com/blog/the-classroom-of-the-21st-century/" TargetMode="External"/><Relationship Id="rId1" Type="http://schemas.openxmlformats.org/officeDocument/2006/relationships/slideLayout" Target="../slideLayouts/slideLayout1.xml"/><Relationship Id="rId6" Type="http://schemas.openxmlformats.org/officeDocument/2006/relationships/hyperlink" Target="https://educationtechnologysolutions.com/2017/03/scaling-flipped-learning-part-2-shifting-pedagogy/" TargetMode="External"/><Relationship Id="rId11" Type="http://schemas.openxmlformats.org/officeDocument/2006/relationships/hyperlink" Target="https://blog.acer.com/en/discussion/801/how-to-develop-and-manage-a-successful-flipped-classroom-model" TargetMode="External"/><Relationship Id="rId5" Type="http://schemas.openxmlformats.org/officeDocument/2006/relationships/hyperlink" Target="https://www.ncbi.nlm.nih.gov/pmc/articles/PMC4827585/" TargetMode="External"/><Relationship Id="rId10" Type="http://schemas.openxmlformats.org/officeDocument/2006/relationships/hyperlink" Target="https://innovationeducation.biomedcentral.com/articles/10.1186/s42862-019-0002-0" TargetMode="External"/><Relationship Id="rId4" Type="http://schemas.openxmlformats.org/officeDocument/2006/relationships/hyperlink" Target="https://www.learndash.com/flipped-classroom-future-of-education-infographic/" TargetMode="External"/><Relationship Id="rId9" Type="http://schemas.openxmlformats.org/officeDocument/2006/relationships/hyperlink" Target="https://www.sciencedirect.com/science/article/abs/pii/S0360131519301617" TargetMode="Externa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C0aWBcnB4vs?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hyperlink" Target="https://www.youtube.com/watch?v=C0aWBcnB4vs" TargetMode="Externa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openxmlformats.org/officeDocument/2006/relationships/image" Target="../media/image1.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2.xml"/><Relationship Id="rId5" Type="http://schemas.openxmlformats.org/officeDocument/2006/relationships/image" Target="../media/image2.png"/><Relationship Id="rId10" Type="http://schemas.openxmlformats.org/officeDocument/2006/relationships/diagramColors" Target="../diagrams/colors2.xml"/><Relationship Id="rId4" Type="http://schemas.openxmlformats.org/officeDocument/2006/relationships/image" Target="../media/image1.pn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microsoft.com/office/2007/relationships/hdphoto" Target="../media/hdphoto1.wdp"/><Relationship Id="rId3" Type="http://schemas.openxmlformats.org/officeDocument/2006/relationships/image" Target="../media/image6.png"/><Relationship Id="rId7" Type="http://schemas.openxmlformats.org/officeDocument/2006/relationships/diagramData" Target="../diagrams/data3.xml"/><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1.png"/><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6.png"/><Relationship Id="rId7" Type="http://schemas.openxmlformats.org/officeDocument/2006/relationships/diagramData" Target="../diagrams/data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6.png"/><Relationship Id="rId7" Type="http://schemas.openxmlformats.org/officeDocument/2006/relationships/diagramData" Target="../diagrams/data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5.xml"/><Relationship Id="rId5" Type="http://schemas.openxmlformats.org/officeDocument/2006/relationships/image" Target="../media/image2.png"/><Relationship Id="rId10" Type="http://schemas.openxmlformats.org/officeDocument/2006/relationships/diagramColors" Target="../diagrams/colors5.xml"/><Relationship Id="rId4" Type="http://schemas.openxmlformats.org/officeDocument/2006/relationships/image" Target="../media/image1.png"/><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5400" b="1" i="0" u="none" strike="noStrike" cap="none" dirty="0">
                <a:solidFill>
                  <a:srgbClr val="FB8709"/>
                </a:solidFill>
                <a:latin typeface="Arial"/>
                <a:ea typeface="Arial"/>
                <a:cs typeface="Arial"/>
                <a:sym typeface="Arial"/>
              </a:rPr>
              <a:t>Module 2: The Flipped Classroom Approach</a:t>
            </a:r>
            <a:endParaRPr lang="en-GB" sz="5400" b="1" dirty="0">
              <a:solidFill>
                <a:srgbClr val="FB8709"/>
              </a:solidFill>
            </a:endParaRPr>
          </a:p>
          <a:p>
            <a:pPr marL="0" marR="0" lvl="0" indent="0" algn="l" rtl="0">
              <a:spcBef>
                <a:spcPts val="0"/>
              </a:spcBef>
              <a:spcAft>
                <a:spcPts val="0"/>
              </a:spcAft>
              <a:buNone/>
            </a:pPr>
            <a:r>
              <a:rPr lang="en-GB" sz="5400" b="1" i="0" u="none" strike="noStrike" cap="none" dirty="0">
                <a:solidFill>
                  <a:srgbClr val="033C5B"/>
                </a:solidFill>
                <a:latin typeface="Arial"/>
                <a:ea typeface="Arial"/>
                <a:cs typeface="Arial"/>
                <a:sym typeface="Arial"/>
              </a:rPr>
              <a:t>2.4: Scaling and Sustaining the Flipped Classroom Model</a:t>
            </a: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499">
                <a:solidFill>
                  <a:srgbClr val="053249"/>
                </a:solidFill>
                <a:latin typeface="Arial"/>
                <a:ea typeface="Arial"/>
                <a:cs typeface="Arial"/>
                <a:sym typeface="Arial"/>
              </a:rPr>
              <a:t>CollaboratiVET Curriculum for VET teachers/trainers/educators </a:t>
            </a:r>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2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2" name="Picture 1">
            <a:extLst>
              <a:ext uri="{FF2B5EF4-FFF2-40B4-BE49-F238E27FC236}">
                <a16:creationId xmlns:a16="http://schemas.microsoft.com/office/drawing/2014/main" id="{4F3AA70E-5855-FAE8-2370-249544DE92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38377" y="9466499"/>
            <a:ext cx="1047619" cy="380952"/>
          </a:xfrm>
          <a:prstGeom prst="rect">
            <a:avLst/>
          </a:prstGeom>
        </p:spPr>
      </p:pic>
      <p:pic>
        <p:nvPicPr>
          <p:cNvPr id="3" name="Picture 2" descr="A group of people sitting at a table&#10;&#10;Description automatically generated">
            <a:extLst>
              <a:ext uri="{FF2B5EF4-FFF2-40B4-BE49-F238E27FC236}">
                <a16:creationId xmlns:a16="http://schemas.microsoft.com/office/drawing/2014/main" id="{0F61291A-9846-673F-9C59-EEFDA7C777DB}"/>
              </a:ext>
            </a:extLst>
          </p:cNvPr>
          <p:cNvPicPr>
            <a:picLocks noChangeAspect="1"/>
          </p:cNvPicPr>
          <p:nvPr/>
        </p:nvPicPr>
        <p:blipFill>
          <a:blip r:embed="rId6"/>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ED5299D1-92B1-2612-8131-3632A44BC6FB}"/>
            </a:ext>
          </a:extLst>
        </p:cNvPr>
        <p:cNvGrpSpPr/>
        <p:nvPr/>
      </p:nvGrpSpPr>
      <p:grpSpPr>
        <a:xfrm>
          <a:off x="0" y="0"/>
          <a:ext cx="0" cy="0"/>
          <a:chOff x="0" y="0"/>
          <a:chExt cx="0" cy="0"/>
        </a:xfrm>
      </p:grpSpPr>
      <p:sp>
        <p:nvSpPr>
          <p:cNvPr id="689" name="Google Shape;689;p36">
            <a:extLst>
              <a:ext uri="{FF2B5EF4-FFF2-40B4-BE49-F238E27FC236}">
                <a16:creationId xmlns:a16="http://schemas.microsoft.com/office/drawing/2014/main" id="{0846672A-D930-CD1F-7E2B-1E35646769DD}"/>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0" name="Google Shape;690;p36">
            <a:extLst>
              <a:ext uri="{FF2B5EF4-FFF2-40B4-BE49-F238E27FC236}">
                <a16:creationId xmlns:a16="http://schemas.microsoft.com/office/drawing/2014/main" id="{DFD060FA-944E-BDFF-0350-636143CB9A4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1" name="Google Shape;691;p36">
            <a:extLst>
              <a:ext uri="{FF2B5EF4-FFF2-40B4-BE49-F238E27FC236}">
                <a16:creationId xmlns:a16="http://schemas.microsoft.com/office/drawing/2014/main" id="{65DCB011-0C7A-7237-37EB-850AB3EEBEFA}"/>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2" name="Google Shape;692;p36">
            <a:extLst>
              <a:ext uri="{FF2B5EF4-FFF2-40B4-BE49-F238E27FC236}">
                <a16:creationId xmlns:a16="http://schemas.microsoft.com/office/drawing/2014/main" id="{AC9DF672-486F-E9B2-3437-97EE28BF589E}"/>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3" name="Google Shape;693;p36">
            <a:extLst>
              <a:ext uri="{FF2B5EF4-FFF2-40B4-BE49-F238E27FC236}">
                <a16:creationId xmlns:a16="http://schemas.microsoft.com/office/drawing/2014/main" id="{F6333B69-321D-DDFF-EABB-278CB85B51F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4" name="Google Shape;694;p36">
            <a:extLst>
              <a:ext uri="{FF2B5EF4-FFF2-40B4-BE49-F238E27FC236}">
                <a16:creationId xmlns:a16="http://schemas.microsoft.com/office/drawing/2014/main" id="{4C6302D1-238D-83D1-DD34-AF74A6D7313D}"/>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36">
            <a:extLst>
              <a:ext uri="{FF2B5EF4-FFF2-40B4-BE49-F238E27FC236}">
                <a16:creationId xmlns:a16="http://schemas.microsoft.com/office/drawing/2014/main" id="{394A4000-B330-1D65-955F-FD4A8738DF5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6" name="Google Shape;696;p36">
            <a:extLst>
              <a:ext uri="{FF2B5EF4-FFF2-40B4-BE49-F238E27FC236}">
                <a16:creationId xmlns:a16="http://schemas.microsoft.com/office/drawing/2014/main" id="{8563157C-4E7A-DCA5-89C0-1AC16BD66B41}"/>
              </a:ext>
            </a:extLst>
          </p:cNvPr>
          <p:cNvSpPr txBox="1"/>
          <p:nvPr/>
        </p:nvSpPr>
        <p:spPr>
          <a:xfrm>
            <a:off x="818920" y="1314219"/>
            <a:ext cx="9377236"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400" b="1" i="0" u="none" strike="noStrike" cap="none" dirty="0">
                <a:solidFill>
                  <a:srgbClr val="033C5B"/>
                </a:solidFill>
                <a:latin typeface="Arial"/>
                <a:ea typeface="Arial"/>
                <a:cs typeface="Arial"/>
                <a:sym typeface="Arial"/>
              </a:rPr>
              <a:t>Standardizing the Flipped Classroom Approach</a:t>
            </a:r>
          </a:p>
          <a:p>
            <a:pPr marL="0" marR="0" lvl="0" indent="0" algn="l" rtl="0">
              <a:spcBef>
                <a:spcPts val="0"/>
              </a:spcBef>
              <a:spcAft>
                <a:spcPts val="0"/>
              </a:spcAft>
              <a:buClr>
                <a:srgbClr val="033C5B"/>
              </a:buClr>
              <a:buSzPts val="4000"/>
              <a:buFont typeface="Arial"/>
              <a:buNone/>
            </a:pPr>
            <a:r>
              <a:rPr lang="en-GB" sz="3600" b="1" i="1" dirty="0">
                <a:solidFill>
                  <a:srgbClr val="033C5B"/>
                </a:solidFill>
              </a:rPr>
              <a:t>Check list</a:t>
            </a:r>
            <a:endParaRPr sz="3600" b="1" i="1" u="none" strike="noStrike" cap="none" dirty="0">
              <a:solidFill>
                <a:srgbClr val="033C5B"/>
              </a:solidFill>
              <a:latin typeface="Arial"/>
              <a:ea typeface="Arial"/>
              <a:cs typeface="Arial"/>
              <a:sym typeface="Arial"/>
            </a:endParaRPr>
          </a:p>
        </p:txBody>
      </p:sp>
      <p:sp>
        <p:nvSpPr>
          <p:cNvPr id="700" name="Google Shape;700;p36">
            <a:extLst>
              <a:ext uri="{FF2B5EF4-FFF2-40B4-BE49-F238E27FC236}">
                <a16:creationId xmlns:a16="http://schemas.microsoft.com/office/drawing/2014/main" id="{A6C1CB0E-1F10-B9F4-D96B-606961A5C8BB}"/>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67D0F958-446F-755D-B31D-82B31F9EA47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5F21B8DB-2984-7C34-E76E-F54ABD58B6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7274AAFD-21F6-789F-B6BA-D765384C81D6}"/>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ACE69E74-46F3-C16D-83FD-58014F5D25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7" name="Rectangle 6">
            <a:extLst>
              <a:ext uri="{FF2B5EF4-FFF2-40B4-BE49-F238E27FC236}">
                <a16:creationId xmlns:a16="http://schemas.microsoft.com/office/drawing/2014/main" id="{E3A23DEF-367C-795E-4779-8440EB850F59}"/>
              </a:ext>
            </a:extLst>
          </p:cNvPr>
          <p:cNvSpPr/>
          <p:nvPr/>
        </p:nvSpPr>
        <p:spPr>
          <a:xfrm>
            <a:off x="508526" y="3217489"/>
            <a:ext cx="6672475" cy="4498055"/>
          </a:xfrm>
          <a:prstGeom prst="rect">
            <a:avLst/>
          </a:prstGeom>
        </p:spPr>
        <p:txBody>
          <a:bodyPr/>
          <a:lstStyle/>
          <a:p>
            <a:pPr>
              <a:buFont typeface="+mj-lt"/>
              <a:buAutoNum type="arabicPeriod"/>
            </a:pPr>
            <a:r>
              <a:rPr lang="en-GB" sz="2000" b="1" dirty="0"/>
              <a:t>Course Design Guidelines</a:t>
            </a:r>
            <a:r>
              <a:rPr lang="en-GB" sz="2000" dirty="0"/>
              <a:t>:</a:t>
            </a:r>
          </a:p>
          <a:p>
            <a:pPr marL="742950" lvl="1" indent="-285750">
              <a:buFont typeface="+mj-lt"/>
              <a:buAutoNum type="arabicPeriod"/>
            </a:pPr>
            <a:r>
              <a:rPr lang="en-GB" sz="2000" dirty="0"/>
              <a:t>Standardize pre-class content (e.g., videos, readings) across courses.</a:t>
            </a:r>
          </a:p>
          <a:p>
            <a:pPr marL="742950" lvl="1" indent="-285750">
              <a:buFont typeface="+mj-lt"/>
              <a:buAutoNum type="arabicPeriod"/>
            </a:pPr>
            <a:r>
              <a:rPr lang="en-GB" sz="2000" dirty="0"/>
              <a:t>Create a consistent format for in-class activities, focusing on engagement and collaboration.</a:t>
            </a:r>
          </a:p>
          <a:p>
            <a:pPr marL="742950" lvl="1" indent="-285750">
              <a:buFont typeface="+mj-lt"/>
              <a:buAutoNum type="arabicPeriod"/>
            </a:pPr>
            <a:r>
              <a:rPr lang="en-GB" sz="2000" dirty="0"/>
              <a:t>Ensure assessments align with course objectives and flipped classroom goals.</a:t>
            </a:r>
          </a:p>
          <a:p>
            <a:pPr>
              <a:buFont typeface="+mj-lt"/>
              <a:buAutoNum type="arabicPeriod"/>
            </a:pPr>
            <a:r>
              <a:rPr lang="en-GB" sz="2000" b="1" dirty="0"/>
              <a:t>Educator Roles and Responsibilities</a:t>
            </a:r>
            <a:r>
              <a:rPr lang="en-GB" sz="2000" dirty="0"/>
              <a:t>:</a:t>
            </a:r>
          </a:p>
          <a:p>
            <a:pPr marL="742950" lvl="1" indent="-285750">
              <a:buFont typeface="+mj-lt"/>
              <a:buAutoNum type="arabicPeriod"/>
            </a:pPr>
            <a:r>
              <a:rPr lang="en-GB" sz="2000" dirty="0"/>
              <a:t>Clearly define the role of educators as facilitators rather than lecturers.</a:t>
            </a:r>
          </a:p>
          <a:p>
            <a:pPr marL="742950" lvl="1" indent="-285750">
              <a:buFont typeface="+mj-lt"/>
              <a:buAutoNum type="arabicPeriod"/>
            </a:pPr>
            <a:r>
              <a:rPr lang="en-GB" sz="2000" dirty="0"/>
              <a:t>Assign responsibilities for content creation, student feedback, and in-class guidance.</a:t>
            </a:r>
          </a:p>
          <a:p>
            <a:pPr>
              <a:buFont typeface="+mj-lt"/>
              <a:buAutoNum type="arabicPeriod"/>
            </a:pPr>
            <a:r>
              <a:rPr lang="en-GB" sz="2000" b="1" dirty="0"/>
              <a:t>Evaluation Criteria</a:t>
            </a:r>
            <a:r>
              <a:rPr lang="en-GB" sz="2000" dirty="0"/>
              <a:t>:</a:t>
            </a:r>
          </a:p>
          <a:p>
            <a:pPr marL="742950" lvl="1" indent="-285750">
              <a:buFont typeface="+mj-lt"/>
              <a:buAutoNum type="arabicPeriod"/>
            </a:pPr>
            <a:r>
              <a:rPr lang="en-GB" sz="2000" dirty="0"/>
              <a:t>Develop benchmarks for assessing student engagement, comprehension, and collaboration.</a:t>
            </a:r>
          </a:p>
          <a:p>
            <a:pPr marL="742950" lvl="1" indent="-285750">
              <a:buFont typeface="+mj-lt"/>
              <a:buAutoNum type="arabicPeriod"/>
            </a:pPr>
            <a:r>
              <a:rPr lang="en-GB" sz="2000" dirty="0"/>
              <a:t>Create rubrics for evaluating the effectiveness of the flipped model in different courses or departments.</a:t>
            </a:r>
          </a:p>
        </p:txBody>
      </p:sp>
      <p:pic>
        <p:nvPicPr>
          <p:cNvPr id="10" name="Picture 9" descr="A diagram of a class&#10;&#10;Description automatically generated">
            <a:extLst>
              <a:ext uri="{FF2B5EF4-FFF2-40B4-BE49-F238E27FC236}">
                <a16:creationId xmlns:a16="http://schemas.microsoft.com/office/drawing/2014/main" id="{9DCE2003-B354-1DBC-CD25-3088EDE76AFB}"/>
              </a:ext>
            </a:extLst>
          </p:cNvPr>
          <p:cNvPicPr>
            <a:picLocks noChangeAspect="1"/>
          </p:cNvPicPr>
          <p:nvPr/>
        </p:nvPicPr>
        <p:blipFill>
          <a:blip r:embed="rId7"/>
          <a:stretch>
            <a:fillRect/>
          </a:stretch>
        </p:blipFill>
        <p:spPr>
          <a:xfrm>
            <a:off x="7959240" y="1429322"/>
            <a:ext cx="9465525" cy="7192181"/>
          </a:xfrm>
          <a:prstGeom prst="rect">
            <a:avLst/>
          </a:prstGeom>
        </p:spPr>
      </p:pic>
      <p:sp>
        <p:nvSpPr>
          <p:cNvPr id="12" name="TextBox 11">
            <a:extLst>
              <a:ext uri="{FF2B5EF4-FFF2-40B4-BE49-F238E27FC236}">
                <a16:creationId xmlns:a16="http://schemas.microsoft.com/office/drawing/2014/main" id="{6E027908-037E-476F-1C75-C4EC8A321C0B}"/>
              </a:ext>
            </a:extLst>
          </p:cNvPr>
          <p:cNvSpPr txBox="1"/>
          <p:nvPr/>
        </p:nvSpPr>
        <p:spPr>
          <a:xfrm>
            <a:off x="7925443" y="7238490"/>
            <a:ext cx="4807918" cy="646331"/>
          </a:xfrm>
          <a:prstGeom prst="rect">
            <a:avLst/>
          </a:prstGeom>
          <a:noFill/>
        </p:spPr>
        <p:txBody>
          <a:bodyPr wrap="square">
            <a:spAutoFit/>
          </a:bodyPr>
          <a:lstStyle/>
          <a:p>
            <a:r>
              <a:rPr lang="en-GB" sz="1200" i="1" dirty="0"/>
              <a:t>Source: </a:t>
            </a:r>
            <a:r>
              <a:rPr lang="en-BE" sz="1200" i="1" dirty="0">
                <a:hlinkClick r:id="rId8"/>
              </a:rPr>
              <a:t>https://www.frontiersin.org/journals/education/articles/10.3389/feduc.2024.1382948/full</a:t>
            </a:r>
            <a:r>
              <a:rPr lang="en-GB" sz="1200" i="1" dirty="0"/>
              <a:t> </a:t>
            </a:r>
            <a:endParaRPr lang="en-BE" sz="1200" i="1" dirty="0"/>
          </a:p>
        </p:txBody>
      </p:sp>
    </p:spTree>
    <p:extLst>
      <p:ext uri="{BB962C8B-B14F-4D97-AF65-F5344CB8AC3E}">
        <p14:creationId xmlns:p14="http://schemas.microsoft.com/office/powerpoint/2010/main" val="275565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9" name="Google Shape;729;p3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0" name="Google Shape;730;p3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1" name="Google Shape;731;p3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2" name="Google Shape;732;p3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3" name="Google Shape;733;p3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4" name="Google Shape;734;p3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35" name="Google Shape;735;p38"/>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Recipe for Success…</a:t>
            </a:r>
            <a:endParaRPr sz="5400" b="1" i="0" u="none" strike="noStrike" cap="none" dirty="0">
              <a:solidFill>
                <a:srgbClr val="033C5B"/>
              </a:solidFill>
              <a:latin typeface="Arial"/>
              <a:ea typeface="Arial"/>
              <a:cs typeface="Arial"/>
              <a:sym typeface="Arial"/>
            </a:endParaRPr>
          </a:p>
        </p:txBody>
      </p:sp>
      <p:sp>
        <p:nvSpPr>
          <p:cNvPr id="740" name="Google Shape;740;p3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A63D658-7924-C5A9-0C0F-BD07CDFB4E0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C691D3A9-6861-36F0-8B14-184DC7DBE46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83428B2F-53C7-87C1-8F1B-07F8D970E08F}"/>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46F9F333-E665-CD4D-5BB6-C92EEC4192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742" name="Google Shape;736;p38">
            <a:extLst>
              <a:ext uri="{FF2B5EF4-FFF2-40B4-BE49-F238E27FC236}">
                <a16:creationId xmlns:a16="http://schemas.microsoft.com/office/drawing/2014/main" id="{041D6B33-4FC8-8B85-45D7-50BB8E42B720}"/>
              </a:ext>
            </a:extLst>
          </p:cNvPr>
          <p:cNvGraphicFramePr/>
          <p:nvPr>
            <p:extLst>
              <p:ext uri="{D42A27DB-BD31-4B8C-83A1-F6EECF244321}">
                <p14:modId xmlns:p14="http://schemas.microsoft.com/office/powerpoint/2010/main" val="3250862235"/>
              </p:ext>
            </p:extLst>
          </p:nvPr>
        </p:nvGraphicFramePr>
        <p:xfrm>
          <a:off x="906810" y="2637428"/>
          <a:ext cx="16130931" cy="61811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3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6" name="Google Shape;746;p3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7" name="Google Shape;747;p3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8" name="Google Shape;748;p3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9" name="Google Shape;749;p3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0" name="Google Shape;750;p3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1" name="Google Shape;751;p3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2" name="Google Shape;752;p39"/>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Additional Ingredients…</a:t>
            </a:r>
            <a:endParaRPr sz="5400" b="1" i="0" u="none" strike="noStrike" cap="none" dirty="0">
              <a:solidFill>
                <a:srgbClr val="033C5B"/>
              </a:solidFill>
              <a:latin typeface="Arial"/>
              <a:ea typeface="Arial"/>
              <a:cs typeface="Arial"/>
              <a:sym typeface="Arial"/>
            </a:endParaRPr>
          </a:p>
        </p:txBody>
      </p:sp>
      <p:sp>
        <p:nvSpPr>
          <p:cNvPr id="757" name="Google Shape;757;p3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526303A5-D74C-2777-9808-5B59E11688A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08177F1-9084-C2AD-30AD-EA0110E131DA}"/>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204C547B-22A2-0DEE-4BFA-C5BC445080B6}"/>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2D398910-474F-771D-B4E2-C747F37A7A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761" name="Google Shape;753;p39">
            <a:extLst>
              <a:ext uri="{FF2B5EF4-FFF2-40B4-BE49-F238E27FC236}">
                <a16:creationId xmlns:a16="http://schemas.microsoft.com/office/drawing/2014/main" id="{9FF860C6-98C7-C362-CDCB-7556996ABB53}"/>
              </a:ext>
            </a:extLst>
          </p:cNvPr>
          <p:cNvGraphicFramePr/>
          <p:nvPr>
            <p:extLst>
              <p:ext uri="{D42A27DB-BD31-4B8C-83A1-F6EECF244321}">
                <p14:modId xmlns:p14="http://schemas.microsoft.com/office/powerpoint/2010/main" val="174669808"/>
              </p:ext>
            </p:extLst>
          </p:nvPr>
        </p:nvGraphicFramePr>
        <p:xfrm>
          <a:off x="705905" y="2396589"/>
          <a:ext cx="15948000" cy="6038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40"/>
          <p:cNvSpPr txBox="1"/>
          <p:nvPr/>
        </p:nvSpPr>
        <p:spPr>
          <a:xfrm>
            <a:off x="3240000" y="7776000"/>
            <a:ext cx="13539600" cy="900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a:solidFill>
                  <a:srgbClr val="000000"/>
                </a:solidFill>
                <a:latin typeface="Arial"/>
                <a:ea typeface="Arial"/>
                <a:cs typeface="Arial"/>
                <a:sym typeface="Arial"/>
              </a:rPr>
              <a:t>... </a:t>
            </a:r>
            <a:r>
              <a:rPr lang="en-GB" sz="2400" b="0" i="0" u="none" strike="noStrike" cap="none">
                <a:solidFill>
                  <a:srgbClr val="000000"/>
                </a:solidFill>
                <a:latin typeface="Arial"/>
                <a:ea typeface="Arial"/>
                <a:cs typeface="Arial"/>
                <a:sym typeface="Arial"/>
              </a:rPr>
              <a:t>evaluate effectiveness and make informed adjustments for optimized learning experiences.  </a:t>
            </a:r>
            <a:endParaRPr sz="2400" b="0" i="0" u="none" strike="noStrike" cap="none">
              <a:solidFill>
                <a:srgbClr val="000000"/>
              </a:solidFill>
              <a:latin typeface="Arial"/>
              <a:ea typeface="Arial"/>
              <a:cs typeface="Arial"/>
              <a:sym typeface="Arial"/>
            </a:endParaRPr>
          </a:p>
        </p:txBody>
      </p:sp>
      <p:sp>
        <p:nvSpPr>
          <p:cNvPr id="763" name="Google Shape;763;p40"/>
          <p:cNvSpPr txBox="1"/>
          <p:nvPr/>
        </p:nvSpPr>
        <p:spPr>
          <a:xfrm>
            <a:off x="3240000" y="7092000"/>
            <a:ext cx="13539600" cy="68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a:solidFill>
                  <a:srgbClr val="000000"/>
                </a:solidFill>
                <a:latin typeface="Arial"/>
                <a:ea typeface="Arial"/>
                <a:cs typeface="Arial"/>
                <a:sym typeface="Arial"/>
              </a:rPr>
              <a:t>... c</a:t>
            </a:r>
            <a:r>
              <a:rPr lang="en-GB" sz="2400" b="0" i="0" u="none" strike="noStrike" cap="none">
                <a:solidFill>
                  <a:srgbClr val="000000"/>
                </a:solidFill>
                <a:latin typeface="Arial"/>
                <a:ea typeface="Arial"/>
                <a:cs typeface="Arial"/>
                <a:sym typeface="Arial"/>
              </a:rPr>
              <a:t>ollect data, feedback, and reflections from both components</a:t>
            </a:r>
            <a:r>
              <a:rPr lang="en-GB" sz="2400">
                <a:solidFill>
                  <a:srgbClr val="000000"/>
                </a:solidFill>
                <a:latin typeface="Arial"/>
                <a:ea typeface="Arial"/>
                <a:cs typeface="Arial"/>
                <a:sym typeface="Arial"/>
              </a:rPr>
              <a:t>.</a:t>
            </a:r>
            <a:endParaRPr sz="2400" b="0" i="0" u="none" strike="noStrike" cap="none">
              <a:solidFill>
                <a:srgbClr val="000000"/>
              </a:solidFill>
              <a:latin typeface="Arial"/>
              <a:ea typeface="Arial"/>
              <a:cs typeface="Arial"/>
              <a:sym typeface="Arial"/>
            </a:endParaRPr>
          </a:p>
        </p:txBody>
      </p:sp>
      <p:sp>
        <p:nvSpPr>
          <p:cNvPr id="764" name="Google Shape;764;p40"/>
          <p:cNvSpPr txBox="1"/>
          <p:nvPr/>
        </p:nvSpPr>
        <p:spPr>
          <a:xfrm>
            <a:off x="3240000" y="6408000"/>
            <a:ext cx="13539600" cy="68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a:solidFill>
                  <a:srgbClr val="000000"/>
                </a:solidFill>
                <a:latin typeface="Arial"/>
                <a:ea typeface="Arial"/>
                <a:cs typeface="Arial"/>
                <a:sym typeface="Arial"/>
              </a:rPr>
              <a:t>... </a:t>
            </a:r>
            <a:r>
              <a:rPr lang="en-GB" sz="2400" b="0" i="0" u="none" strike="noStrike" cap="none">
                <a:solidFill>
                  <a:srgbClr val="000000"/>
                </a:solidFill>
                <a:latin typeface="Arial"/>
                <a:ea typeface="Arial"/>
                <a:cs typeface="Arial"/>
                <a:sym typeface="Arial"/>
              </a:rPr>
              <a:t>guidance, scaffolding, and differentiated instruction to support learners' needs.</a:t>
            </a:r>
            <a:endParaRPr sz="2400" b="0" i="0" u="none" strike="noStrike" cap="none">
              <a:solidFill>
                <a:srgbClr val="000000"/>
              </a:solidFill>
              <a:latin typeface="Arial"/>
              <a:ea typeface="Arial"/>
              <a:cs typeface="Arial"/>
              <a:sym typeface="Arial"/>
            </a:endParaRPr>
          </a:p>
        </p:txBody>
      </p:sp>
      <p:sp>
        <p:nvSpPr>
          <p:cNvPr id="765" name="Google Shape;765;p40"/>
          <p:cNvSpPr txBox="1"/>
          <p:nvPr/>
        </p:nvSpPr>
        <p:spPr>
          <a:xfrm>
            <a:off x="3240000" y="5544000"/>
            <a:ext cx="13539600" cy="86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a:solidFill>
                  <a:srgbClr val="000000"/>
                </a:solidFill>
                <a:latin typeface="Arial"/>
                <a:ea typeface="Arial"/>
                <a:cs typeface="Arial"/>
                <a:sym typeface="Arial"/>
              </a:rPr>
              <a:t>... f</a:t>
            </a:r>
            <a:r>
              <a:rPr lang="en-GB" sz="2400" b="0" i="0" u="none" strike="noStrike" cap="none">
                <a:solidFill>
                  <a:srgbClr val="000000"/>
                </a:solidFill>
                <a:latin typeface="Arial"/>
                <a:ea typeface="Arial"/>
                <a:cs typeface="Arial"/>
                <a:sym typeface="Arial"/>
              </a:rPr>
              <a:t>oster deeper understanding and sustain interest.</a:t>
            </a:r>
            <a:endParaRPr sz="2400" b="0" i="0" u="none" strike="noStrike" cap="none">
              <a:solidFill>
                <a:srgbClr val="000000"/>
              </a:solidFill>
              <a:latin typeface="Arial"/>
              <a:ea typeface="Arial"/>
              <a:cs typeface="Arial"/>
              <a:sym typeface="Arial"/>
            </a:endParaRPr>
          </a:p>
        </p:txBody>
      </p:sp>
      <p:sp>
        <p:nvSpPr>
          <p:cNvPr id="766" name="Google Shape;766;p40"/>
          <p:cNvSpPr txBox="1"/>
          <p:nvPr/>
        </p:nvSpPr>
        <p:spPr>
          <a:xfrm>
            <a:off x="3240000" y="4680000"/>
            <a:ext cx="13539600" cy="86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a:solidFill>
                  <a:srgbClr val="000000"/>
                </a:solidFill>
                <a:latin typeface="Arial"/>
                <a:ea typeface="Arial"/>
                <a:cs typeface="Arial"/>
                <a:sym typeface="Arial"/>
              </a:rPr>
              <a:t>... </a:t>
            </a:r>
            <a:r>
              <a:rPr lang="en-GB" sz="2400" b="0" i="0" u="none" strike="noStrike" cap="none">
                <a:solidFill>
                  <a:srgbClr val="000000"/>
                </a:solidFill>
                <a:latin typeface="Arial"/>
                <a:ea typeface="Arial"/>
                <a:cs typeface="Arial"/>
                <a:sym typeface="Arial"/>
              </a:rPr>
              <a:t>clear and consistent communication of expectations, instructions, and feedback for both online and in-person activities.</a:t>
            </a:r>
            <a:endParaRPr sz="2400" b="0" i="0" u="none" strike="noStrike" cap="none">
              <a:solidFill>
                <a:srgbClr val="000000"/>
              </a:solidFill>
              <a:latin typeface="Arial"/>
              <a:ea typeface="Arial"/>
              <a:cs typeface="Arial"/>
              <a:sym typeface="Arial"/>
            </a:endParaRPr>
          </a:p>
        </p:txBody>
      </p:sp>
      <p:sp>
        <p:nvSpPr>
          <p:cNvPr id="767" name="Google Shape;767;p40"/>
          <p:cNvSpPr txBox="1"/>
          <p:nvPr/>
        </p:nvSpPr>
        <p:spPr>
          <a:xfrm>
            <a:off x="3240000" y="3996000"/>
            <a:ext cx="13539600" cy="68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a:solidFill>
                  <a:srgbClr val="000000"/>
                </a:solidFill>
                <a:latin typeface="Arial"/>
                <a:ea typeface="Arial"/>
                <a:cs typeface="Arial"/>
                <a:sym typeface="Arial"/>
              </a:rPr>
              <a:t>... e</a:t>
            </a:r>
            <a:r>
              <a:rPr lang="en-GB" sz="2400" b="0" i="0" u="none" strike="noStrike" cap="none">
                <a:solidFill>
                  <a:srgbClr val="000000"/>
                </a:solidFill>
                <a:latin typeface="Arial"/>
                <a:ea typeface="Arial"/>
                <a:cs typeface="Arial"/>
                <a:sym typeface="Arial"/>
              </a:rPr>
              <a:t>mploy formative and summative assessment tools across both components.</a:t>
            </a:r>
            <a:endParaRPr sz="2400" b="0" i="0" u="none" strike="noStrike" cap="none">
              <a:solidFill>
                <a:srgbClr val="000000"/>
              </a:solidFill>
              <a:latin typeface="Arial"/>
              <a:ea typeface="Arial"/>
              <a:cs typeface="Arial"/>
              <a:sym typeface="Arial"/>
            </a:endParaRPr>
          </a:p>
        </p:txBody>
      </p:sp>
      <p:sp>
        <p:nvSpPr>
          <p:cNvPr id="768" name="Google Shape;768;p40"/>
          <p:cNvSpPr txBox="1"/>
          <p:nvPr/>
        </p:nvSpPr>
        <p:spPr>
          <a:xfrm>
            <a:off x="3240000" y="3132000"/>
            <a:ext cx="13539600" cy="864000"/>
          </a:xfrm>
          <a:prstGeom prst="rect">
            <a:avLst/>
          </a:prstGeom>
          <a:solidFill>
            <a:srgbClr val="FDE9D8"/>
          </a:solidFill>
          <a:ln w="38100" cap="flat" cmpd="sng">
            <a:solidFill>
              <a:schemeClr val="lt1"/>
            </a:solidFill>
            <a:prstDash val="solid"/>
            <a:round/>
            <a:headEnd type="none" w="sm" len="sm"/>
            <a:tailEnd type="none" w="sm" len="sm"/>
          </a:ln>
        </p:spPr>
        <p:txBody>
          <a:bodyPr spcFirstLastPara="1" wrap="square" lIns="720000" tIns="45700" rIns="91425" bIns="45700" anchor="ctr" anchorCtr="0">
            <a:noAutofit/>
          </a:bodyPr>
          <a:lstStyle/>
          <a:p>
            <a:pPr marL="0" marR="0" lvl="0" indent="0" algn="l" rtl="0">
              <a:spcBef>
                <a:spcPts val="0"/>
              </a:spcBef>
              <a:spcAft>
                <a:spcPts val="0"/>
              </a:spcAft>
              <a:buNone/>
            </a:pPr>
            <a:r>
              <a:rPr lang="en-GB" sz="2400">
                <a:solidFill>
                  <a:srgbClr val="000000"/>
                </a:solidFill>
                <a:latin typeface="Arial"/>
                <a:ea typeface="Arial"/>
                <a:cs typeface="Arial"/>
                <a:sym typeface="Arial"/>
              </a:rPr>
              <a:t>... </a:t>
            </a:r>
            <a:r>
              <a:rPr lang="en-GB" sz="2400" b="0" i="0" u="none" strike="noStrike" cap="none">
                <a:solidFill>
                  <a:srgbClr val="000000"/>
                </a:solidFill>
                <a:latin typeface="Arial"/>
                <a:ea typeface="Arial"/>
                <a:cs typeface="Arial"/>
                <a:sym typeface="Arial"/>
              </a:rPr>
              <a:t>align online and face-to-face components with learning objectives, outcomes, and standards.</a:t>
            </a:r>
            <a:endParaRPr sz="2400" b="0" i="0" u="none" strike="noStrike" cap="none">
              <a:solidFill>
                <a:srgbClr val="000000"/>
              </a:solidFill>
              <a:latin typeface="Arial"/>
              <a:ea typeface="Arial"/>
              <a:cs typeface="Arial"/>
              <a:sym typeface="Arial"/>
            </a:endParaRPr>
          </a:p>
        </p:txBody>
      </p:sp>
      <p:sp>
        <p:nvSpPr>
          <p:cNvPr id="769" name="Google Shape;769;p4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0" name="Google Shape;770;p4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1" name="Google Shape;771;p4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2" name="Google Shape;772;p4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3" name="Google Shape;773;p4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4" name="Google Shape;774;p4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5" name="Google Shape;775;p4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6" name="Google Shape;776;p40"/>
          <p:cNvSpPr txBox="1"/>
          <p:nvPr/>
        </p:nvSpPr>
        <p:spPr>
          <a:xfrm>
            <a:off x="792000" y="1382767"/>
            <a:ext cx="15948000" cy="6401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Ensuring Long-Term Success of Flipped Classroom Model</a:t>
            </a:r>
            <a:endParaRPr sz="5400" b="1" i="0" u="none" strike="noStrike" cap="none" dirty="0">
              <a:solidFill>
                <a:srgbClr val="033C5B"/>
              </a:solidFill>
              <a:latin typeface="Arial"/>
              <a:ea typeface="Arial"/>
              <a:cs typeface="Arial"/>
              <a:sym typeface="Arial"/>
            </a:endParaRPr>
          </a:p>
        </p:txBody>
      </p:sp>
      <p:sp>
        <p:nvSpPr>
          <p:cNvPr id="780" name="Google Shape;780;p4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1" name="Google Shape;781;p40"/>
          <p:cNvSpPr/>
          <p:nvPr/>
        </p:nvSpPr>
        <p:spPr>
          <a:xfrm>
            <a:off x="792000" y="3132000"/>
            <a:ext cx="2880000" cy="5616000"/>
          </a:xfrm>
          <a:prstGeom prst="roundRect">
            <a:avLst>
              <a:gd name="adj" fmla="val 16667"/>
            </a:avLst>
          </a:prstGeom>
          <a:gradFill>
            <a:gsLst>
              <a:gs pos="0">
                <a:srgbClr val="C86C1F"/>
              </a:gs>
              <a:gs pos="80000">
                <a:srgbClr val="FF8E29"/>
              </a:gs>
              <a:gs pos="100000">
                <a:srgbClr val="FF8D2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b="1" i="0" u="none" strike="noStrike" cap="none">
                <a:solidFill>
                  <a:schemeClr val="lt1"/>
                </a:solidFill>
                <a:latin typeface="Arial"/>
                <a:ea typeface="Arial"/>
                <a:cs typeface="Arial"/>
                <a:sym typeface="Arial"/>
              </a:rPr>
              <a:t>Strategies for Sustainable Effectiveness</a:t>
            </a:r>
            <a:r>
              <a:rPr lang="en-GB" sz="2400" b="1">
                <a:solidFill>
                  <a:schemeClr val="lt1"/>
                </a:solidFill>
                <a:latin typeface="Arial"/>
                <a:ea typeface="Arial"/>
                <a:cs typeface="Arial"/>
                <a:sym typeface="Arial"/>
              </a:rPr>
              <a:t>...</a:t>
            </a:r>
            <a:endParaRPr sz="2400" b="1" i="0" u="none" strike="noStrike" cap="none">
              <a:solidFill>
                <a:schemeClr val="lt1"/>
              </a:solidFill>
              <a:latin typeface="Arial"/>
              <a:ea typeface="Arial"/>
              <a:cs typeface="Arial"/>
              <a:sym typeface="Arial"/>
            </a:endParaRPr>
          </a:p>
        </p:txBody>
      </p:sp>
      <p:sp>
        <p:nvSpPr>
          <p:cNvPr id="2" name="Freeform 11">
            <a:extLst>
              <a:ext uri="{FF2B5EF4-FFF2-40B4-BE49-F238E27FC236}">
                <a16:creationId xmlns:a16="http://schemas.microsoft.com/office/drawing/2014/main" id="{1B0F88F7-FA94-661F-C9A2-F31106DBE22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570B12D6-2AB6-8DC0-D47F-014322780B1D}"/>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5D3575B1-9453-10F2-BEEB-7AE9F600F745}"/>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0E0BB7A1-CF4E-2FBB-5121-D4C2546B95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1">
          <a:extLst>
            <a:ext uri="{FF2B5EF4-FFF2-40B4-BE49-F238E27FC236}">
              <a16:creationId xmlns:a16="http://schemas.microsoft.com/office/drawing/2014/main" id="{A6610A73-5577-44E5-745E-917A7AAB5843}"/>
            </a:ext>
          </a:extLst>
        </p:cNvPr>
        <p:cNvGrpSpPr/>
        <p:nvPr/>
      </p:nvGrpSpPr>
      <p:grpSpPr>
        <a:xfrm>
          <a:off x="0" y="0"/>
          <a:ext cx="0" cy="0"/>
          <a:chOff x="0" y="0"/>
          <a:chExt cx="0" cy="0"/>
        </a:xfrm>
      </p:grpSpPr>
      <p:sp>
        <p:nvSpPr>
          <p:cNvPr id="769" name="Google Shape;769;p40">
            <a:extLst>
              <a:ext uri="{FF2B5EF4-FFF2-40B4-BE49-F238E27FC236}">
                <a16:creationId xmlns:a16="http://schemas.microsoft.com/office/drawing/2014/main" id="{ACF67E07-C6A1-EE01-4947-A09B1FDB4B6D}"/>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0" name="Google Shape;770;p40">
            <a:extLst>
              <a:ext uri="{FF2B5EF4-FFF2-40B4-BE49-F238E27FC236}">
                <a16:creationId xmlns:a16="http://schemas.microsoft.com/office/drawing/2014/main" id="{7C047D63-616D-8CF0-47B0-B7085BE19F5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1" name="Google Shape;771;p40">
            <a:extLst>
              <a:ext uri="{FF2B5EF4-FFF2-40B4-BE49-F238E27FC236}">
                <a16:creationId xmlns:a16="http://schemas.microsoft.com/office/drawing/2014/main" id="{41E4D599-F6BE-78A9-A437-6D3B8A5A096E}"/>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2" name="Google Shape;772;p40">
            <a:extLst>
              <a:ext uri="{FF2B5EF4-FFF2-40B4-BE49-F238E27FC236}">
                <a16:creationId xmlns:a16="http://schemas.microsoft.com/office/drawing/2014/main" id="{61C667FF-4914-8CCA-DC92-DC06A771DF8B}"/>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3" name="Google Shape;773;p40">
            <a:extLst>
              <a:ext uri="{FF2B5EF4-FFF2-40B4-BE49-F238E27FC236}">
                <a16:creationId xmlns:a16="http://schemas.microsoft.com/office/drawing/2014/main" id="{E0DE1B31-C59A-04E8-1B45-77CAED7E9643}"/>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4" name="Google Shape;774;p40">
            <a:extLst>
              <a:ext uri="{FF2B5EF4-FFF2-40B4-BE49-F238E27FC236}">
                <a16:creationId xmlns:a16="http://schemas.microsoft.com/office/drawing/2014/main" id="{4697AB3E-F7FE-B6BE-ABD3-22D7DAF54AD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5" name="Google Shape;775;p40">
            <a:extLst>
              <a:ext uri="{FF2B5EF4-FFF2-40B4-BE49-F238E27FC236}">
                <a16:creationId xmlns:a16="http://schemas.microsoft.com/office/drawing/2014/main" id="{75ABD71A-4EBB-DA26-F534-254CC4E322D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6" name="Google Shape;776;p40">
            <a:extLst>
              <a:ext uri="{FF2B5EF4-FFF2-40B4-BE49-F238E27FC236}">
                <a16:creationId xmlns:a16="http://schemas.microsoft.com/office/drawing/2014/main" id="{9174248A-652F-8AF0-2E4B-24257480BC62}"/>
              </a:ext>
            </a:extLst>
          </p:cNvPr>
          <p:cNvSpPr txBox="1"/>
          <p:nvPr/>
        </p:nvSpPr>
        <p:spPr>
          <a:xfrm>
            <a:off x="818920" y="2515478"/>
            <a:ext cx="15948000" cy="64018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A Flipped Classroom is Not a Time-Saving Teaching Method!</a:t>
            </a:r>
          </a:p>
          <a:p>
            <a:pPr marL="0" marR="0" lvl="0" indent="0" algn="ctr" rtl="0">
              <a:spcBef>
                <a:spcPts val="0"/>
              </a:spcBef>
              <a:spcAft>
                <a:spcPts val="0"/>
              </a:spcAft>
              <a:buClr>
                <a:srgbClr val="033C5B"/>
              </a:buClr>
              <a:buSzPts val="4000"/>
              <a:buFont typeface="Arial"/>
              <a:buNone/>
            </a:pPr>
            <a:endParaRPr lang="en-GB" sz="5400" b="1" dirty="0">
              <a:solidFill>
                <a:srgbClr val="033C5B"/>
              </a:solidFill>
            </a:endParaRPr>
          </a:p>
          <a:p>
            <a:pPr marL="0" marR="0" lvl="0" indent="0" algn="ctr" rtl="0">
              <a:spcBef>
                <a:spcPts val="0"/>
              </a:spcBef>
              <a:spcAft>
                <a:spcPts val="0"/>
              </a:spcAft>
              <a:buClr>
                <a:srgbClr val="033C5B"/>
              </a:buClr>
              <a:buSzPts val="4000"/>
              <a:buFont typeface="Arial"/>
              <a:buNone/>
            </a:pPr>
            <a:r>
              <a:rPr lang="en-GB" sz="4000" b="0" i="0" u="sng" dirty="0">
                <a:solidFill>
                  <a:srgbClr val="333333"/>
                </a:solidFill>
                <a:effectLst/>
                <a:latin typeface="PannoTextLight"/>
              </a:rPr>
              <a:t>Developing an online learning path and a corresponding lecture that is at the same time also a valuable learning experience </a:t>
            </a:r>
            <a:r>
              <a:rPr lang="en-GB" sz="4000" b="1" i="0" u="sng" dirty="0">
                <a:solidFill>
                  <a:srgbClr val="333333"/>
                </a:solidFill>
                <a:effectLst/>
                <a:latin typeface="PannoTextLight"/>
              </a:rPr>
              <a:t>requires careful preparation</a:t>
            </a:r>
            <a:r>
              <a:rPr lang="en-GB" sz="4000" b="0" i="0" u="sng" dirty="0">
                <a:solidFill>
                  <a:srgbClr val="333333"/>
                </a:solidFill>
                <a:effectLst/>
                <a:latin typeface="PannoTextLight"/>
              </a:rPr>
              <a:t>. </a:t>
            </a:r>
            <a:endParaRPr sz="3200" b="1" i="0" u="sng" strike="noStrike" cap="none" dirty="0">
              <a:solidFill>
                <a:srgbClr val="033C5B"/>
              </a:solidFill>
              <a:latin typeface="Arial"/>
              <a:ea typeface="Arial"/>
              <a:cs typeface="Arial"/>
              <a:sym typeface="Arial"/>
            </a:endParaRPr>
          </a:p>
        </p:txBody>
      </p:sp>
      <p:sp>
        <p:nvSpPr>
          <p:cNvPr id="780" name="Google Shape;780;p40">
            <a:extLst>
              <a:ext uri="{FF2B5EF4-FFF2-40B4-BE49-F238E27FC236}">
                <a16:creationId xmlns:a16="http://schemas.microsoft.com/office/drawing/2014/main" id="{3E546784-2B7E-6F30-D18D-7B4AA1785835}"/>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96E45A07-F99A-F6D5-5CB9-BF5D29C1B7B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6A3ABF9-7FBF-FE83-7F88-AA2CD1B098E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ED08D68D-D24F-6641-BDA7-0060E2A9186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7A76B70D-CEA9-C125-D82B-7A60802A3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223768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4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p:cNvSpPr txBox="1"/>
          <p:nvPr/>
        </p:nvSpPr>
        <p:spPr>
          <a:xfrm>
            <a:off x="818920" y="1400214"/>
            <a:ext cx="16020000" cy="481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Ensuring the </a:t>
            </a:r>
            <a:r>
              <a:rPr lang="en-GB" sz="5400" b="1" dirty="0">
                <a:solidFill>
                  <a:srgbClr val="033C5B"/>
                </a:solidFill>
                <a:latin typeface="Arial"/>
                <a:ea typeface="Arial"/>
                <a:cs typeface="Arial"/>
                <a:sym typeface="Arial"/>
              </a:rPr>
              <a:t>o</a:t>
            </a:r>
            <a:r>
              <a:rPr lang="en-GB" sz="5400" b="1" i="0" u="none" strike="noStrike" cap="none" dirty="0">
                <a:solidFill>
                  <a:srgbClr val="033C5B"/>
                </a:solidFill>
                <a:latin typeface="Arial"/>
                <a:ea typeface="Arial"/>
                <a:cs typeface="Arial"/>
                <a:sym typeface="Arial"/>
              </a:rPr>
              <a:t>ngoing effectiveness of the Flipped Classroom model </a:t>
            </a:r>
            <a:endParaRPr sz="5400" b="1" i="0" u="none" strike="noStrike" cap="none" dirty="0">
              <a:solidFill>
                <a:srgbClr val="033C5B"/>
              </a:solidFill>
              <a:latin typeface="Arial"/>
              <a:ea typeface="Arial"/>
              <a:cs typeface="Arial"/>
              <a:sym typeface="Arial"/>
            </a:endParaRPr>
          </a:p>
        </p:txBody>
      </p:sp>
      <p:sp>
        <p:nvSpPr>
          <p:cNvPr id="797" name="Google Shape;797;p4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8" name="Google Shape;798;p41"/>
          <p:cNvSpPr txBox="1"/>
          <p:nvPr/>
        </p:nvSpPr>
        <p:spPr>
          <a:xfrm>
            <a:off x="11520000" y="3780000"/>
            <a:ext cx="5292000" cy="349200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en-GB" sz="2400">
                <a:solidFill>
                  <a:srgbClr val="000000"/>
                </a:solidFill>
                <a:latin typeface="Arial"/>
                <a:ea typeface="Arial"/>
                <a:cs typeface="Arial"/>
                <a:sym typeface="Arial"/>
              </a:rPr>
              <a:t>Provide ongoing professional development in flipped classroom pedagogy, instructional design, and technology integration</a:t>
            </a:r>
            <a:endParaRPr sz="2400">
              <a:solidFill>
                <a:srgbClr val="000000"/>
              </a:solidFill>
              <a:latin typeface="Arial"/>
              <a:ea typeface="Arial"/>
              <a:cs typeface="Arial"/>
              <a:sym typeface="Arial"/>
            </a:endParaRPr>
          </a:p>
        </p:txBody>
      </p:sp>
      <p:sp>
        <p:nvSpPr>
          <p:cNvPr id="799" name="Google Shape;799;p41"/>
          <p:cNvSpPr txBox="1"/>
          <p:nvPr/>
        </p:nvSpPr>
        <p:spPr>
          <a:xfrm>
            <a:off x="6156000" y="3780000"/>
            <a:ext cx="5292000" cy="349200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en-GB" sz="2400">
                <a:solidFill>
                  <a:srgbClr val="000000"/>
                </a:solidFill>
                <a:latin typeface="Arial"/>
                <a:ea typeface="Arial"/>
                <a:cs typeface="Arial"/>
                <a:sym typeface="Arial"/>
              </a:rPr>
              <a:t>Provide ongoing professional development in flipped classroom pedagogy, instructional design, and technology integration</a:t>
            </a:r>
            <a:endParaRPr sz="2400">
              <a:solidFill>
                <a:srgbClr val="000000"/>
              </a:solidFill>
              <a:latin typeface="Arial"/>
              <a:ea typeface="Arial"/>
              <a:cs typeface="Arial"/>
              <a:sym typeface="Arial"/>
            </a:endParaRPr>
          </a:p>
        </p:txBody>
      </p:sp>
      <p:sp>
        <p:nvSpPr>
          <p:cNvPr id="800" name="Google Shape;800;p41"/>
          <p:cNvSpPr txBox="1"/>
          <p:nvPr/>
        </p:nvSpPr>
        <p:spPr>
          <a:xfrm>
            <a:off x="792000" y="3780000"/>
            <a:ext cx="5292000" cy="349200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en-GB" sz="2400">
                <a:solidFill>
                  <a:srgbClr val="000000"/>
                </a:solidFill>
                <a:latin typeface="Arial"/>
                <a:ea typeface="Arial"/>
                <a:cs typeface="Arial"/>
                <a:sym typeface="Arial"/>
              </a:rPr>
              <a:t>Consistently assess impact on student learning outcomes, engagement, and satisfaction</a:t>
            </a:r>
            <a:endParaRPr sz="2400">
              <a:solidFill>
                <a:srgbClr val="000000"/>
              </a:solidFill>
              <a:latin typeface="Arial"/>
              <a:ea typeface="Arial"/>
              <a:cs typeface="Arial"/>
              <a:sym typeface="Arial"/>
            </a:endParaRPr>
          </a:p>
        </p:txBody>
      </p:sp>
      <p:sp>
        <p:nvSpPr>
          <p:cNvPr id="801" name="Google Shape;801;p41"/>
          <p:cNvSpPr/>
          <p:nvPr/>
        </p:nvSpPr>
        <p:spPr>
          <a:xfrm>
            <a:off x="792000" y="3132000"/>
            <a:ext cx="5292000" cy="90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a:solidFill>
                  <a:srgbClr val="000000"/>
                </a:solidFill>
                <a:latin typeface="Arial"/>
                <a:ea typeface="Arial"/>
                <a:cs typeface="Arial"/>
                <a:sym typeface="Arial"/>
              </a:rPr>
              <a:t>1. Continuous Assessment and Feedback</a:t>
            </a:r>
            <a:endParaRPr sz="2600" b="1">
              <a:solidFill>
                <a:schemeClr val="dk1"/>
              </a:solidFill>
              <a:latin typeface="Arial"/>
              <a:ea typeface="Arial"/>
              <a:cs typeface="Arial"/>
              <a:sym typeface="Arial"/>
            </a:endParaRPr>
          </a:p>
        </p:txBody>
      </p:sp>
      <p:sp>
        <p:nvSpPr>
          <p:cNvPr id="802" name="Google Shape;802;p41"/>
          <p:cNvSpPr/>
          <p:nvPr/>
        </p:nvSpPr>
        <p:spPr>
          <a:xfrm>
            <a:off x="6156000" y="3132000"/>
            <a:ext cx="5292000" cy="90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a:solidFill>
                  <a:srgbClr val="000000"/>
                </a:solidFill>
                <a:latin typeface="Arial"/>
                <a:ea typeface="Arial"/>
                <a:cs typeface="Arial"/>
                <a:sym typeface="Arial"/>
              </a:rPr>
              <a:t>2. Ongoing Professional Development</a:t>
            </a:r>
            <a:endParaRPr sz="2600" b="1">
              <a:solidFill>
                <a:schemeClr val="dk1"/>
              </a:solidFill>
              <a:latin typeface="Arial"/>
              <a:ea typeface="Arial"/>
              <a:cs typeface="Arial"/>
              <a:sym typeface="Arial"/>
            </a:endParaRPr>
          </a:p>
        </p:txBody>
      </p:sp>
      <p:sp>
        <p:nvSpPr>
          <p:cNvPr id="803" name="Google Shape;803;p41"/>
          <p:cNvSpPr/>
          <p:nvPr/>
        </p:nvSpPr>
        <p:spPr>
          <a:xfrm>
            <a:off x="11520000" y="3132000"/>
            <a:ext cx="5292000" cy="90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a:solidFill>
                  <a:srgbClr val="000000"/>
                </a:solidFill>
                <a:latin typeface="Arial"/>
                <a:ea typeface="Arial"/>
                <a:cs typeface="Arial"/>
                <a:sym typeface="Arial"/>
              </a:rPr>
              <a:t>3. Inclusivity and Supportive Technology Integration</a:t>
            </a:r>
            <a:endParaRPr sz="2600" b="1">
              <a:solidFill>
                <a:schemeClr val="dk1"/>
              </a:solidFill>
              <a:latin typeface="Arial"/>
              <a:ea typeface="Arial"/>
              <a:cs typeface="Arial"/>
              <a:sym typeface="Arial"/>
            </a:endParaRPr>
          </a:p>
        </p:txBody>
      </p:sp>
      <p:sp>
        <p:nvSpPr>
          <p:cNvPr id="6" name="Freeform 11">
            <a:extLst>
              <a:ext uri="{FF2B5EF4-FFF2-40B4-BE49-F238E27FC236}">
                <a16:creationId xmlns:a16="http://schemas.microsoft.com/office/drawing/2014/main" id="{EBBF52DB-2E49-BED1-4FB6-8264C65492FC}"/>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72B28BD4-1FA5-3D13-47E4-CE601E9617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8" name="TextBox 13">
            <a:extLst>
              <a:ext uri="{FF2B5EF4-FFF2-40B4-BE49-F238E27FC236}">
                <a16:creationId xmlns:a16="http://schemas.microsoft.com/office/drawing/2014/main" id="{3FA8E660-EADC-A69D-88FC-E25602C6E16A}"/>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9" name="Picture 8">
            <a:extLst>
              <a:ext uri="{FF2B5EF4-FFF2-40B4-BE49-F238E27FC236}">
                <a16:creationId xmlns:a16="http://schemas.microsoft.com/office/drawing/2014/main" id="{B8E03C8A-4240-B9CE-A2DC-A346E8CDBF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34188597-2E6B-C41B-DC8C-8D939B323B64}"/>
            </a:ext>
          </a:extLst>
        </p:cNvPr>
        <p:cNvGrpSpPr/>
        <p:nvPr/>
      </p:nvGrpSpPr>
      <p:grpSpPr>
        <a:xfrm>
          <a:off x="0" y="0"/>
          <a:ext cx="0" cy="0"/>
          <a:chOff x="0" y="0"/>
          <a:chExt cx="0" cy="0"/>
        </a:xfrm>
      </p:grpSpPr>
      <p:sp>
        <p:nvSpPr>
          <p:cNvPr id="786" name="Google Shape;786;p41">
            <a:extLst>
              <a:ext uri="{FF2B5EF4-FFF2-40B4-BE49-F238E27FC236}">
                <a16:creationId xmlns:a16="http://schemas.microsoft.com/office/drawing/2014/main" id="{B181EF63-00E9-1584-A14C-2CE2D3BF479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a:extLst>
              <a:ext uri="{FF2B5EF4-FFF2-40B4-BE49-F238E27FC236}">
                <a16:creationId xmlns:a16="http://schemas.microsoft.com/office/drawing/2014/main" id="{93F182E9-4024-1EC8-8815-50549622508D}"/>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a:extLst>
              <a:ext uri="{FF2B5EF4-FFF2-40B4-BE49-F238E27FC236}">
                <a16:creationId xmlns:a16="http://schemas.microsoft.com/office/drawing/2014/main" id="{6EFF4DF2-2CFC-1CC4-E6E5-A104DA6C4BAD}"/>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a:extLst>
              <a:ext uri="{FF2B5EF4-FFF2-40B4-BE49-F238E27FC236}">
                <a16:creationId xmlns:a16="http://schemas.microsoft.com/office/drawing/2014/main" id="{B5E4FA12-B455-8A39-3248-5A02B4AC7812}"/>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a:extLst>
              <a:ext uri="{FF2B5EF4-FFF2-40B4-BE49-F238E27FC236}">
                <a16:creationId xmlns:a16="http://schemas.microsoft.com/office/drawing/2014/main" id="{F12ED42F-ED4E-33DF-521D-030D45DAFE4D}"/>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a:extLst>
              <a:ext uri="{FF2B5EF4-FFF2-40B4-BE49-F238E27FC236}">
                <a16:creationId xmlns:a16="http://schemas.microsoft.com/office/drawing/2014/main" id="{1687025B-8957-D644-E55B-B0523E069936}"/>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a:extLst>
              <a:ext uri="{FF2B5EF4-FFF2-40B4-BE49-F238E27FC236}">
                <a16:creationId xmlns:a16="http://schemas.microsoft.com/office/drawing/2014/main" id="{1A820CB1-27C4-F5A5-6B26-54A16496A35E}"/>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a:extLst>
              <a:ext uri="{FF2B5EF4-FFF2-40B4-BE49-F238E27FC236}">
                <a16:creationId xmlns:a16="http://schemas.microsoft.com/office/drawing/2014/main" id="{B3A6AC2C-A254-FC45-165C-E431533C6289}"/>
              </a:ext>
            </a:extLst>
          </p:cNvPr>
          <p:cNvSpPr txBox="1"/>
          <p:nvPr/>
        </p:nvSpPr>
        <p:spPr>
          <a:xfrm>
            <a:off x="818920" y="1400214"/>
            <a:ext cx="16020000" cy="481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Ensuring the </a:t>
            </a:r>
            <a:r>
              <a:rPr lang="en-GB" sz="5400" b="1" dirty="0">
                <a:solidFill>
                  <a:srgbClr val="033C5B"/>
                </a:solidFill>
                <a:latin typeface="Arial"/>
                <a:ea typeface="Arial"/>
                <a:cs typeface="Arial"/>
                <a:sym typeface="Arial"/>
              </a:rPr>
              <a:t>o</a:t>
            </a:r>
            <a:r>
              <a:rPr lang="en-GB" sz="5400" b="1" i="0" u="none" strike="noStrike" cap="none" dirty="0">
                <a:solidFill>
                  <a:srgbClr val="033C5B"/>
                </a:solidFill>
                <a:latin typeface="Arial"/>
                <a:ea typeface="Arial"/>
                <a:cs typeface="Arial"/>
                <a:sym typeface="Arial"/>
              </a:rPr>
              <a:t>ngoing effectiveness of the Flipped Classroom model </a:t>
            </a:r>
            <a:endParaRPr sz="5400" b="1" i="0" u="none" strike="noStrike" cap="none" dirty="0">
              <a:solidFill>
                <a:srgbClr val="033C5B"/>
              </a:solidFill>
              <a:latin typeface="Arial"/>
              <a:ea typeface="Arial"/>
              <a:cs typeface="Arial"/>
              <a:sym typeface="Arial"/>
            </a:endParaRPr>
          </a:p>
        </p:txBody>
      </p:sp>
      <p:sp>
        <p:nvSpPr>
          <p:cNvPr id="797" name="Google Shape;797;p41">
            <a:extLst>
              <a:ext uri="{FF2B5EF4-FFF2-40B4-BE49-F238E27FC236}">
                <a16:creationId xmlns:a16="http://schemas.microsoft.com/office/drawing/2014/main" id="{306BFBE4-759F-82CA-6B81-471145B26B2E}"/>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Freeform 11">
            <a:extLst>
              <a:ext uri="{FF2B5EF4-FFF2-40B4-BE49-F238E27FC236}">
                <a16:creationId xmlns:a16="http://schemas.microsoft.com/office/drawing/2014/main" id="{CDB5EBE5-B504-F4CD-1AA2-2D4D97D1CA6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03D17689-6EFA-6B33-B4CE-807B32C83E8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8" name="TextBox 13">
            <a:extLst>
              <a:ext uri="{FF2B5EF4-FFF2-40B4-BE49-F238E27FC236}">
                <a16:creationId xmlns:a16="http://schemas.microsoft.com/office/drawing/2014/main" id="{60E702BE-F5C5-2E07-BF49-7A2BCB419EC8}"/>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9" name="Picture 8">
            <a:extLst>
              <a:ext uri="{FF2B5EF4-FFF2-40B4-BE49-F238E27FC236}">
                <a16:creationId xmlns:a16="http://schemas.microsoft.com/office/drawing/2014/main" id="{2C964A5E-75D5-9580-CABF-B144C73B9D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2" name="Picture 1">
            <a:extLst>
              <a:ext uri="{FF2B5EF4-FFF2-40B4-BE49-F238E27FC236}">
                <a16:creationId xmlns:a16="http://schemas.microsoft.com/office/drawing/2014/main" id="{2914FE46-3C7C-1FAA-E1A2-153E9139E5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74709" y="3123066"/>
            <a:ext cx="7935823" cy="5545991"/>
          </a:xfrm>
          <a:prstGeom prst="rect">
            <a:avLst/>
          </a:prstGeom>
          <a:noFill/>
          <a:ln>
            <a:noFill/>
          </a:ln>
        </p:spPr>
      </p:pic>
    </p:spTree>
    <p:extLst>
      <p:ext uri="{BB962C8B-B14F-4D97-AF65-F5344CB8AC3E}">
        <p14:creationId xmlns:p14="http://schemas.microsoft.com/office/powerpoint/2010/main" val="3153536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81F7DA08-9EFB-4FDF-F0C6-FC8770E8E58E}"/>
            </a:ext>
          </a:extLst>
        </p:cNvPr>
        <p:cNvGrpSpPr/>
        <p:nvPr/>
      </p:nvGrpSpPr>
      <p:grpSpPr>
        <a:xfrm>
          <a:off x="0" y="0"/>
          <a:ext cx="0" cy="0"/>
          <a:chOff x="0" y="0"/>
          <a:chExt cx="0" cy="0"/>
        </a:xfrm>
      </p:grpSpPr>
      <p:sp>
        <p:nvSpPr>
          <p:cNvPr id="786" name="Google Shape;786;p41">
            <a:extLst>
              <a:ext uri="{FF2B5EF4-FFF2-40B4-BE49-F238E27FC236}">
                <a16:creationId xmlns:a16="http://schemas.microsoft.com/office/drawing/2014/main" id="{A8B081C3-BF33-ECB5-9CB3-C8C0B27DF8DF}"/>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a:extLst>
              <a:ext uri="{FF2B5EF4-FFF2-40B4-BE49-F238E27FC236}">
                <a16:creationId xmlns:a16="http://schemas.microsoft.com/office/drawing/2014/main" id="{01C32E55-DB74-DE40-3E2B-1BC04763F4B8}"/>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a:extLst>
              <a:ext uri="{FF2B5EF4-FFF2-40B4-BE49-F238E27FC236}">
                <a16:creationId xmlns:a16="http://schemas.microsoft.com/office/drawing/2014/main" id="{B7935845-EA48-CA27-D7B6-3A3FCFD58730}"/>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a:extLst>
              <a:ext uri="{FF2B5EF4-FFF2-40B4-BE49-F238E27FC236}">
                <a16:creationId xmlns:a16="http://schemas.microsoft.com/office/drawing/2014/main" id="{1B0F6FA2-8174-E96C-E392-94817608E7FE}"/>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a:extLst>
              <a:ext uri="{FF2B5EF4-FFF2-40B4-BE49-F238E27FC236}">
                <a16:creationId xmlns:a16="http://schemas.microsoft.com/office/drawing/2014/main" id="{5ED9D1B4-1D3E-DA65-F485-D7DEAFB7F958}"/>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a:extLst>
              <a:ext uri="{FF2B5EF4-FFF2-40B4-BE49-F238E27FC236}">
                <a16:creationId xmlns:a16="http://schemas.microsoft.com/office/drawing/2014/main" id="{1E40FB23-A867-52B3-258E-AE5D2B7C5EA2}"/>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a:extLst>
              <a:ext uri="{FF2B5EF4-FFF2-40B4-BE49-F238E27FC236}">
                <a16:creationId xmlns:a16="http://schemas.microsoft.com/office/drawing/2014/main" id="{D1EC0AA3-B243-B6CE-3713-A042BE20171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a:extLst>
              <a:ext uri="{FF2B5EF4-FFF2-40B4-BE49-F238E27FC236}">
                <a16:creationId xmlns:a16="http://schemas.microsoft.com/office/drawing/2014/main" id="{4669A9A9-541A-962B-BA83-B870351EB85E}"/>
              </a:ext>
            </a:extLst>
          </p:cNvPr>
          <p:cNvSpPr txBox="1"/>
          <p:nvPr/>
        </p:nvSpPr>
        <p:spPr>
          <a:xfrm>
            <a:off x="818920" y="1400214"/>
            <a:ext cx="16020000" cy="10432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Professional Development for Educators</a:t>
            </a:r>
            <a:endParaRPr sz="5400" b="1" i="0" u="none" strike="noStrike" cap="none" dirty="0">
              <a:solidFill>
                <a:srgbClr val="033C5B"/>
              </a:solidFill>
              <a:latin typeface="Arial"/>
              <a:ea typeface="Arial"/>
              <a:cs typeface="Arial"/>
              <a:sym typeface="Arial"/>
            </a:endParaRPr>
          </a:p>
        </p:txBody>
      </p:sp>
      <p:sp>
        <p:nvSpPr>
          <p:cNvPr id="797" name="Google Shape;797;p41">
            <a:extLst>
              <a:ext uri="{FF2B5EF4-FFF2-40B4-BE49-F238E27FC236}">
                <a16:creationId xmlns:a16="http://schemas.microsoft.com/office/drawing/2014/main" id="{78130CC8-4772-7BE9-E6B0-FD24F304F59B}"/>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Freeform 11">
            <a:extLst>
              <a:ext uri="{FF2B5EF4-FFF2-40B4-BE49-F238E27FC236}">
                <a16:creationId xmlns:a16="http://schemas.microsoft.com/office/drawing/2014/main" id="{59AE9458-EDAD-226E-F17D-596724960BA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9011992E-8BC4-4FC5-6EEF-E4149F17750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8" name="TextBox 13">
            <a:extLst>
              <a:ext uri="{FF2B5EF4-FFF2-40B4-BE49-F238E27FC236}">
                <a16:creationId xmlns:a16="http://schemas.microsoft.com/office/drawing/2014/main" id="{6B92FB8C-577C-3162-14B2-BDDFF256212C}"/>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9" name="Picture 8">
            <a:extLst>
              <a:ext uri="{FF2B5EF4-FFF2-40B4-BE49-F238E27FC236}">
                <a16:creationId xmlns:a16="http://schemas.microsoft.com/office/drawing/2014/main" id="{520BA0FF-A215-7020-7294-A75D772E95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3" name="Google Shape;667;p34">
            <a:extLst>
              <a:ext uri="{FF2B5EF4-FFF2-40B4-BE49-F238E27FC236}">
                <a16:creationId xmlns:a16="http://schemas.microsoft.com/office/drawing/2014/main" id="{5C9B9738-5B88-09E2-BD50-045B666B42B5}"/>
              </a:ext>
            </a:extLst>
          </p:cNvPr>
          <p:cNvSpPr txBox="1"/>
          <p:nvPr/>
        </p:nvSpPr>
        <p:spPr>
          <a:xfrm>
            <a:off x="821828" y="2749993"/>
            <a:ext cx="7932796" cy="6319380"/>
          </a:xfrm>
          <a:prstGeom prst="rect">
            <a:avLst/>
          </a:prstGeom>
          <a:noFill/>
          <a:ln>
            <a:noFill/>
          </a:ln>
        </p:spPr>
        <p:txBody>
          <a:bodyPr spcFirstLastPara="1" wrap="square" lIns="0" tIns="0" rIns="0" bIns="0" anchor="t" anchorCtr="0">
            <a:noAutofit/>
          </a:bodyPr>
          <a:lstStyle/>
          <a:p>
            <a:pPr marL="302259" marR="0" lvl="1" algn="l" rtl="0">
              <a:spcBef>
                <a:spcPts val="0"/>
              </a:spcBef>
              <a:spcAft>
                <a:spcPts val="0"/>
              </a:spcAft>
              <a:buClr>
                <a:srgbClr val="121212"/>
              </a:buClr>
              <a:buSzPts val="2400"/>
            </a:pPr>
            <a:r>
              <a:rPr lang="en-GB" sz="2400" b="1" i="0" u="none" strike="noStrike" cap="none" dirty="0">
                <a:solidFill>
                  <a:srgbClr val="121212"/>
                </a:solidFill>
                <a:latin typeface="Arial"/>
                <a:ea typeface="Arial"/>
                <a:cs typeface="Arial"/>
                <a:sym typeface="Arial"/>
              </a:rPr>
              <a:t>Professional development </a:t>
            </a:r>
            <a:r>
              <a:rPr lang="en-GB" sz="2400" b="0" i="0" u="none" strike="noStrike" cap="none" dirty="0">
                <a:solidFill>
                  <a:srgbClr val="121212"/>
                </a:solidFill>
                <a:latin typeface="Arial"/>
                <a:ea typeface="Arial"/>
                <a:cs typeface="Arial"/>
                <a:sym typeface="Arial"/>
              </a:rPr>
              <a:t>is essential for educators to successfully implement the flipped classroom model. This involves providing ongoing training on pedagogical techniques and technology integration, ensuring that educators can effectively create and deliver content for flipped learning environments.</a:t>
            </a:r>
          </a:p>
          <a:p>
            <a:pPr marL="302259" marR="0" lvl="1" algn="l" rtl="0">
              <a:spcBef>
                <a:spcPts val="0"/>
              </a:spcBef>
              <a:spcAft>
                <a:spcPts val="0"/>
              </a:spcAft>
              <a:buClr>
                <a:srgbClr val="121212"/>
              </a:buClr>
              <a:buSzPts val="2400"/>
            </a:pPr>
            <a:endParaRPr lang="en-GB" sz="2400" dirty="0">
              <a:solidFill>
                <a:srgbClr val="121212"/>
              </a:solidFill>
            </a:endParaRPr>
          </a:p>
          <a:p>
            <a:pPr marL="302259" marR="0" lvl="1" algn="l" rtl="0">
              <a:spcBef>
                <a:spcPts val="0"/>
              </a:spcBef>
              <a:spcAft>
                <a:spcPts val="0"/>
              </a:spcAft>
              <a:buClr>
                <a:srgbClr val="121212"/>
              </a:buClr>
              <a:buSzPts val="2400"/>
            </a:pPr>
            <a:r>
              <a:rPr lang="en-GB" sz="2400" dirty="0">
                <a:solidFill>
                  <a:srgbClr val="121212"/>
                </a:solidFill>
              </a:rPr>
              <a:t>Additionally, peer mentoring and faculty workshops create opportunities for educators to share best practices, collaborate on new strategies, and overcome common challenges. Continuous learning helps educators stay updated on innovative approaches that enhance student engagement and learning outcomes</a:t>
            </a:r>
            <a:r>
              <a:rPr lang="en-GB" dirty="0"/>
              <a:t>.</a:t>
            </a:r>
            <a:endParaRPr dirty="0"/>
          </a:p>
        </p:txBody>
      </p:sp>
      <p:pic>
        <p:nvPicPr>
          <p:cNvPr id="5" name="Picture 4">
            <a:extLst>
              <a:ext uri="{FF2B5EF4-FFF2-40B4-BE49-F238E27FC236}">
                <a16:creationId xmlns:a16="http://schemas.microsoft.com/office/drawing/2014/main" id="{8080A0BB-8786-3CF9-5597-2ADA3385E597}"/>
              </a:ext>
            </a:extLst>
          </p:cNvPr>
          <p:cNvPicPr>
            <a:picLocks noChangeAspect="1"/>
          </p:cNvPicPr>
          <p:nvPr/>
        </p:nvPicPr>
        <p:blipFill>
          <a:blip r:embed="rId7"/>
          <a:stretch>
            <a:fillRect/>
          </a:stretch>
        </p:blipFill>
        <p:spPr>
          <a:xfrm>
            <a:off x="9350645" y="2988261"/>
            <a:ext cx="8335061" cy="3955003"/>
          </a:xfrm>
          <a:prstGeom prst="rect">
            <a:avLst/>
          </a:prstGeom>
          <a:ln>
            <a:noFill/>
          </a:ln>
          <a:effectLst>
            <a:softEdge rad="112500"/>
          </a:effectLst>
        </p:spPr>
      </p:pic>
      <p:sp>
        <p:nvSpPr>
          <p:cNvPr id="11" name="TextBox 10">
            <a:extLst>
              <a:ext uri="{FF2B5EF4-FFF2-40B4-BE49-F238E27FC236}">
                <a16:creationId xmlns:a16="http://schemas.microsoft.com/office/drawing/2014/main" id="{7904FAAB-B135-98DB-C331-9FBCB2A4789A}"/>
              </a:ext>
            </a:extLst>
          </p:cNvPr>
          <p:cNvSpPr txBox="1"/>
          <p:nvPr/>
        </p:nvSpPr>
        <p:spPr>
          <a:xfrm>
            <a:off x="9539787" y="7081765"/>
            <a:ext cx="9253182" cy="276999"/>
          </a:xfrm>
          <a:prstGeom prst="rect">
            <a:avLst/>
          </a:prstGeom>
          <a:noFill/>
        </p:spPr>
        <p:txBody>
          <a:bodyPr wrap="square">
            <a:spAutoFit/>
          </a:bodyPr>
          <a:lstStyle/>
          <a:p>
            <a:r>
              <a:rPr lang="en-GB" sz="1200" i="1" dirty="0"/>
              <a:t>Source: </a:t>
            </a:r>
            <a:r>
              <a:rPr lang="en-BE" sz="1200" i="1" dirty="0">
                <a:hlinkClick r:id="rId8"/>
              </a:rPr>
              <a:t>https://www.flglobal.org/training2021/</a:t>
            </a:r>
            <a:r>
              <a:rPr lang="en-GB" sz="1200" i="1" dirty="0"/>
              <a:t> </a:t>
            </a:r>
            <a:endParaRPr lang="en-BE" sz="1200" i="1" dirty="0"/>
          </a:p>
        </p:txBody>
      </p:sp>
    </p:spTree>
    <p:extLst>
      <p:ext uri="{BB962C8B-B14F-4D97-AF65-F5344CB8AC3E}">
        <p14:creationId xmlns:p14="http://schemas.microsoft.com/office/powerpoint/2010/main" val="3591632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6A7CE32E-14CD-26EE-F714-3F9C0F69CAAA}"/>
            </a:ext>
          </a:extLst>
        </p:cNvPr>
        <p:cNvGrpSpPr/>
        <p:nvPr/>
      </p:nvGrpSpPr>
      <p:grpSpPr>
        <a:xfrm>
          <a:off x="0" y="0"/>
          <a:ext cx="0" cy="0"/>
          <a:chOff x="0" y="0"/>
          <a:chExt cx="0" cy="0"/>
        </a:xfrm>
      </p:grpSpPr>
      <p:sp>
        <p:nvSpPr>
          <p:cNvPr id="786" name="Google Shape;786;p41">
            <a:extLst>
              <a:ext uri="{FF2B5EF4-FFF2-40B4-BE49-F238E27FC236}">
                <a16:creationId xmlns:a16="http://schemas.microsoft.com/office/drawing/2014/main" id="{5FA59E50-A9C6-1179-B3AC-1E41D62F4FB7}"/>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a:extLst>
              <a:ext uri="{FF2B5EF4-FFF2-40B4-BE49-F238E27FC236}">
                <a16:creationId xmlns:a16="http://schemas.microsoft.com/office/drawing/2014/main" id="{B29EE01E-C37D-7BCA-8181-42878F5D7D3C}"/>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a:extLst>
              <a:ext uri="{FF2B5EF4-FFF2-40B4-BE49-F238E27FC236}">
                <a16:creationId xmlns:a16="http://schemas.microsoft.com/office/drawing/2014/main" id="{D98E2AC8-15CB-1FD5-BEC4-0E442466AC33}"/>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a:extLst>
              <a:ext uri="{FF2B5EF4-FFF2-40B4-BE49-F238E27FC236}">
                <a16:creationId xmlns:a16="http://schemas.microsoft.com/office/drawing/2014/main" id="{3A8357D8-4D03-B06E-EA0C-E18DFAB77E32}"/>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a:extLst>
              <a:ext uri="{FF2B5EF4-FFF2-40B4-BE49-F238E27FC236}">
                <a16:creationId xmlns:a16="http://schemas.microsoft.com/office/drawing/2014/main" id="{08E7B6AC-254A-0051-A99C-267403A9EEF8}"/>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a:extLst>
              <a:ext uri="{FF2B5EF4-FFF2-40B4-BE49-F238E27FC236}">
                <a16:creationId xmlns:a16="http://schemas.microsoft.com/office/drawing/2014/main" id="{2D03A169-FC0A-9CD3-DAA9-A498C74DC123}"/>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a:extLst>
              <a:ext uri="{FF2B5EF4-FFF2-40B4-BE49-F238E27FC236}">
                <a16:creationId xmlns:a16="http://schemas.microsoft.com/office/drawing/2014/main" id="{D66ACF19-96DE-0CCD-953A-9A01E0250B10}"/>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a:extLst>
              <a:ext uri="{FF2B5EF4-FFF2-40B4-BE49-F238E27FC236}">
                <a16:creationId xmlns:a16="http://schemas.microsoft.com/office/drawing/2014/main" id="{36A2B237-B1BD-2BF5-6DEF-F9A8EEA05CFA}"/>
              </a:ext>
            </a:extLst>
          </p:cNvPr>
          <p:cNvSpPr txBox="1"/>
          <p:nvPr/>
        </p:nvSpPr>
        <p:spPr>
          <a:xfrm>
            <a:off x="818920" y="1400214"/>
            <a:ext cx="16020000" cy="10432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Continuous Assessment of the Flipped Classroom Model</a:t>
            </a:r>
            <a:endParaRPr sz="5400" b="1" i="0" u="none" strike="noStrike" cap="none" dirty="0">
              <a:solidFill>
                <a:srgbClr val="033C5B"/>
              </a:solidFill>
              <a:latin typeface="Arial"/>
              <a:ea typeface="Arial"/>
              <a:cs typeface="Arial"/>
              <a:sym typeface="Arial"/>
            </a:endParaRPr>
          </a:p>
        </p:txBody>
      </p:sp>
      <p:sp>
        <p:nvSpPr>
          <p:cNvPr id="797" name="Google Shape;797;p41">
            <a:extLst>
              <a:ext uri="{FF2B5EF4-FFF2-40B4-BE49-F238E27FC236}">
                <a16:creationId xmlns:a16="http://schemas.microsoft.com/office/drawing/2014/main" id="{4E7ECC53-0F99-5C1D-C5A6-68B1FAAE82F2}"/>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Freeform 11">
            <a:extLst>
              <a:ext uri="{FF2B5EF4-FFF2-40B4-BE49-F238E27FC236}">
                <a16:creationId xmlns:a16="http://schemas.microsoft.com/office/drawing/2014/main" id="{811F1D60-60D6-7D83-66C6-AC6003F0A85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8F9FAA80-03D7-7282-98FC-EFC4C726C6E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8" name="TextBox 13">
            <a:extLst>
              <a:ext uri="{FF2B5EF4-FFF2-40B4-BE49-F238E27FC236}">
                <a16:creationId xmlns:a16="http://schemas.microsoft.com/office/drawing/2014/main" id="{82862D08-AD8C-E2EE-5BDD-9FB8394AABD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9" name="Picture 8">
            <a:extLst>
              <a:ext uri="{FF2B5EF4-FFF2-40B4-BE49-F238E27FC236}">
                <a16:creationId xmlns:a16="http://schemas.microsoft.com/office/drawing/2014/main" id="{BA5C18CB-6CE0-E6CE-0D50-D59568E88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3" name="Google Shape;667;p34">
            <a:extLst>
              <a:ext uri="{FF2B5EF4-FFF2-40B4-BE49-F238E27FC236}">
                <a16:creationId xmlns:a16="http://schemas.microsoft.com/office/drawing/2014/main" id="{64090328-E084-70F6-B18A-7A0B131BE6F5}"/>
              </a:ext>
            </a:extLst>
          </p:cNvPr>
          <p:cNvSpPr txBox="1"/>
          <p:nvPr/>
        </p:nvSpPr>
        <p:spPr>
          <a:xfrm>
            <a:off x="676153" y="3020569"/>
            <a:ext cx="15735658" cy="54244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2400" b="1" i="0" u="none" strike="noStrike" cap="none" dirty="0">
                <a:solidFill>
                  <a:srgbClr val="121212"/>
                </a:solidFill>
                <a:latin typeface="Arial"/>
                <a:ea typeface="Arial"/>
                <a:cs typeface="Arial"/>
                <a:sym typeface="Arial"/>
              </a:rPr>
              <a:t>To ensure the effectiveness of the flipped classroom model, continuous assessment is key. </a:t>
            </a:r>
            <a:r>
              <a:rPr lang="en-GB" sz="2400" dirty="0"/>
              <a:t>To effectively assess the flipped classroom model, follow these </a:t>
            </a:r>
            <a:r>
              <a:rPr lang="en-GB" sz="2400" b="1" dirty="0"/>
              <a:t>step-by-step</a:t>
            </a:r>
            <a:r>
              <a:rPr lang="en-GB" sz="2400" dirty="0"/>
              <a:t> strategies to ensure alignment and continuous improvement:</a:t>
            </a:r>
          </a:p>
          <a:p>
            <a:pPr marL="302259" marR="0" lvl="1" algn="l" rtl="0">
              <a:spcBef>
                <a:spcPts val="0"/>
              </a:spcBef>
              <a:spcAft>
                <a:spcPts val="0"/>
              </a:spcAft>
              <a:buClr>
                <a:srgbClr val="121212"/>
              </a:buClr>
              <a:buSzPts val="2400"/>
            </a:pPr>
            <a:r>
              <a:rPr lang="en-GB" sz="2400" b="1" i="0" u="none" strike="noStrike" cap="none" dirty="0">
                <a:solidFill>
                  <a:srgbClr val="121212"/>
                </a:solidFill>
                <a:latin typeface="Arial"/>
                <a:ea typeface="Arial"/>
                <a:cs typeface="Arial"/>
                <a:sym typeface="Arial"/>
              </a:rPr>
              <a:t> </a:t>
            </a:r>
            <a:endParaRPr dirty="0"/>
          </a:p>
        </p:txBody>
      </p:sp>
      <p:graphicFrame>
        <p:nvGraphicFramePr>
          <p:cNvPr id="799" name="Google Shape;667;p34">
            <a:extLst>
              <a:ext uri="{FF2B5EF4-FFF2-40B4-BE49-F238E27FC236}">
                <a16:creationId xmlns:a16="http://schemas.microsoft.com/office/drawing/2014/main" id="{7E85A6AC-8E0E-6FCC-5C17-8878257CB3CB}"/>
              </a:ext>
            </a:extLst>
          </p:cNvPr>
          <p:cNvGraphicFramePr/>
          <p:nvPr>
            <p:extLst>
              <p:ext uri="{D42A27DB-BD31-4B8C-83A1-F6EECF244321}">
                <p14:modId xmlns:p14="http://schemas.microsoft.com/office/powerpoint/2010/main" val="3221083518"/>
              </p:ext>
            </p:extLst>
          </p:nvPr>
        </p:nvGraphicFramePr>
        <p:xfrm>
          <a:off x="0" y="4159722"/>
          <a:ext cx="17087965" cy="45583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8405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F5A568B5-362E-D81B-D22C-E9E4807A01AD}"/>
            </a:ext>
          </a:extLst>
        </p:cNvPr>
        <p:cNvGrpSpPr/>
        <p:nvPr/>
      </p:nvGrpSpPr>
      <p:grpSpPr>
        <a:xfrm>
          <a:off x="0" y="0"/>
          <a:ext cx="0" cy="0"/>
          <a:chOff x="0" y="0"/>
          <a:chExt cx="0" cy="0"/>
        </a:xfrm>
      </p:grpSpPr>
      <p:sp>
        <p:nvSpPr>
          <p:cNvPr id="786" name="Google Shape;786;p41">
            <a:extLst>
              <a:ext uri="{FF2B5EF4-FFF2-40B4-BE49-F238E27FC236}">
                <a16:creationId xmlns:a16="http://schemas.microsoft.com/office/drawing/2014/main" id="{2DD24569-BA19-6A87-9CAF-5429056FB1B0}"/>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a:extLst>
              <a:ext uri="{FF2B5EF4-FFF2-40B4-BE49-F238E27FC236}">
                <a16:creationId xmlns:a16="http://schemas.microsoft.com/office/drawing/2014/main" id="{CC24026D-4AB6-075E-08AA-C1521C856BA6}"/>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a:extLst>
              <a:ext uri="{FF2B5EF4-FFF2-40B4-BE49-F238E27FC236}">
                <a16:creationId xmlns:a16="http://schemas.microsoft.com/office/drawing/2014/main" id="{28351499-36B6-0F5F-CDF1-CF623BD10D68}"/>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a:extLst>
              <a:ext uri="{FF2B5EF4-FFF2-40B4-BE49-F238E27FC236}">
                <a16:creationId xmlns:a16="http://schemas.microsoft.com/office/drawing/2014/main" id="{5F70CAE6-28AF-0A64-144A-7225CE336DB3}"/>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a:extLst>
              <a:ext uri="{FF2B5EF4-FFF2-40B4-BE49-F238E27FC236}">
                <a16:creationId xmlns:a16="http://schemas.microsoft.com/office/drawing/2014/main" id="{B1DC9BB5-28AC-C4F5-6772-32EC5C198FC3}"/>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a:extLst>
              <a:ext uri="{FF2B5EF4-FFF2-40B4-BE49-F238E27FC236}">
                <a16:creationId xmlns:a16="http://schemas.microsoft.com/office/drawing/2014/main" id="{26B4FB84-649C-0F75-A9C0-F04CE6BAFEA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a:extLst>
              <a:ext uri="{FF2B5EF4-FFF2-40B4-BE49-F238E27FC236}">
                <a16:creationId xmlns:a16="http://schemas.microsoft.com/office/drawing/2014/main" id="{584B3A40-8D91-4DAC-13D1-32A53194F489}"/>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a:extLst>
              <a:ext uri="{FF2B5EF4-FFF2-40B4-BE49-F238E27FC236}">
                <a16:creationId xmlns:a16="http://schemas.microsoft.com/office/drawing/2014/main" id="{A4B2BB38-C64E-2F13-180F-CB43FBE1EAEF}"/>
              </a:ext>
            </a:extLst>
          </p:cNvPr>
          <p:cNvSpPr txBox="1"/>
          <p:nvPr/>
        </p:nvSpPr>
        <p:spPr>
          <a:xfrm>
            <a:off x="818920" y="1400214"/>
            <a:ext cx="16020000" cy="10432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Importance of Data-Driven Improvement</a:t>
            </a:r>
            <a:endParaRPr sz="5400" b="1" i="0" u="none" strike="noStrike" cap="none" dirty="0">
              <a:solidFill>
                <a:srgbClr val="033C5B"/>
              </a:solidFill>
              <a:latin typeface="Arial"/>
              <a:ea typeface="Arial"/>
              <a:cs typeface="Arial"/>
              <a:sym typeface="Arial"/>
            </a:endParaRPr>
          </a:p>
        </p:txBody>
      </p:sp>
      <p:sp>
        <p:nvSpPr>
          <p:cNvPr id="797" name="Google Shape;797;p41">
            <a:extLst>
              <a:ext uri="{FF2B5EF4-FFF2-40B4-BE49-F238E27FC236}">
                <a16:creationId xmlns:a16="http://schemas.microsoft.com/office/drawing/2014/main" id="{8A04C506-8ADE-0DE3-3786-D7AE27CD284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Freeform 11">
            <a:extLst>
              <a:ext uri="{FF2B5EF4-FFF2-40B4-BE49-F238E27FC236}">
                <a16:creationId xmlns:a16="http://schemas.microsoft.com/office/drawing/2014/main" id="{1A251BC1-528F-8D69-30A9-BD91A034576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C8DD4FB9-BBA7-7933-0DFA-ADFB0E8F7E8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8" name="TextBox 13">
            <a:extLst>
              <a:ext uri="{FF2B5EF4-FFF2-40B4-BE49-F238E27FC236}">
                <a16:creationId xmlns:a16="http://schemas.microsoft.com/office/drawing/2014/main" id="{7A6F4D70-28C0-1571-26C4-D4AFE22659E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9" name="Picture 8">
            <a:extLst>
              <a:ext uri="{FF2B5EF4-FFF2-40B4-BE49-F238E27FC236}">
                <a16:creationId xmlns:a16="http://schemas.microsoft.com/office/drawing/2014/main" id="{27BE2115-D181-DED6-A0CC-D12C1C26F1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3" name="Google Shape;667;p34">
            <a:extLst>
              <a:ext uri="{FF2B5EF4-FFF2-40B4-BE49-F238E27FC236}">
                <a16:creationId xmlns:a16="http://schemas.microsoft.com/office/drawing/2014/main" id="{6CE87E03-3A56-2B45-8C7D-29EAD0AAE643}"/>
              </a:ext>
            </a:extLst>
          </p:cNvPr>
          <p:cNvSpPr txBox="1"/>
          <p:nvPr/>
        </p:nvSpPr>
        <p:spPr>
          <a:xfrm>
            <a:off x="611782" y="2383256"/>
            <a:ext cx="15735658" cy="1246758"/>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2400" b="1" i="0" u="none" strike="noStrike" cap="none" dirty="0">
                <a:solidFill>
                  <a:srgbClr val="121212"/>
                </a:solidFill>
                <a:latin typeface="Arial"/>
                <a:ea typeface="Arial"/>
                <a:cs typeface="Arial"/>
                <a:sym typeface="Arial"/>
              </a:rPr>
              <a:t>Data-driven improvement is essential for refining the flipped classroom model. To ensure continuous enhancement of the flipped classroom model, follow these step-by-step strategies for using data to drive improvement:  </a:t>
            </a:r>
            <a:endParaRPr dirty="0"/>
          </a:p>
        </p:txBody>
      </p:sp>
      <p:sp>
        <p:nvSpPr>
          <p:cNvPr id="5" name="Google Shape;667;p34">
            <a:extLst>
              <a:ext uri="{FF2B5EF4-FFF2-40B4-BE49-F238E27FC236}">
                <a16:creationId xmlns:a16="http://schemas.microsoft.com/office/drawing/2014/main" id="{940848F9-6E7F-8279-FEAE-21E712AF91E8}"/>
              </a:ext>
            </a:extLst>
          </p:cNvPr>
          <p:cNvSpPr txBox="1"/>
          <p:nvPr/>
        </p:nvSpPr>
        <p:spPr>
          <a:xfrm>
            <a:off x="857522" y="3728647"/>
            <a:ext cx="15735658" cy="4860524"/>
          </a:xfrm>
          <a:prstGeom prst="rect">
            <a:avLst/>
          </a:prstGeom>
          <a:noFill/>
          <a:ln>
            <a:noFill/>
          </a:ln>
        </p:spPr>
        <p:txBody>
          <a:bodyPr spcFirstLastPara="1" wrap="square" lIns="0" tIns="0" rIns="0" bIns="0" anchor="t" anchorCtr="0">
            <a:noAutofit/>
          </a:bodyPr>
          <a:lstStyle/>
          <a:p>
            <a:pPr marL="302259" lvl="1">
              <a:buClr>
                <a:srgbClr val="121212"/>
              </a:buClr>
              <a:buSzPts val="2400"/>
            </a:pPr>
            <a:endParaRPr lang="en-BE" dirty="0"/>
          </a:p>
        </p:txBody>
      </p:sp>
      <p:graphicFrame>
        <p:nvGraphicFramePr>
          <p:cNvPr id="18" name="Diagram 17">
            <a:extLst>
              <a:ext uri="{FF2B5EF4-FFF2-40B4-BE49-F238E27FC236}">
                <a16:creationId xmlns:a16="http://schemas.microsoft.com/office/drawing/2014/main" id="{E4C8223D-CC81-73DD-5492-415C9F0AD6F1}"/>
              </a:ext>
            </a:extLst>
          </p:cNvPr>
          <p:cNvGraphicFramePr/>
          <p:nvPr>
            <p:extLst>
              <p:ext uri="{D42A27DB-BD31-4B8C-83A1-F6EECF244321}">
                <p14:modId xmlns:p14="http://schemas.microsoft.com/office/powerpoint/2010/main" val="2187450795"/>
              </p:ext>
            </p:extLst>
          </p:nvPr>
        </p:nvGraphicFramePr>
        <p:xfrm>
          <a:off x="930123" y="3536069"/>
          <a:ext cx="15590456" cy="5030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9471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58"/>
        <p:cNvGrpSpPr/>
        <p:nvPr/>
      </p:nvGrpSpPr>
      <p:grpSpPr>
        <a:xfrm>
          <a:off x="0" y="0"/>
          <a:ext cx="0" cy="0"/>
          <a:chOff x="0" y="0"/>
          <a:chExt cx="0" cy="0"/>
        </a:xfrm>
      </p:grpSpPr>
      <p:sp>
        <p:nvSpPr>
          <p:cNvPr id="659" name="Google Shape;659;p34"/>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en-GB" sz="6999" b="1" i="0" u="none" strike="noStrike" cap="none" dirty="0">
                <a:solidFill>
                  <a:srgbClr val="033C5B"/>
                </a:solidFill>
                <a:latin typeface="Arial"/>
                <a:ea typeface="Arial"/>
                <a:cs typeface="Arial"/>
                <a:sym typeface="Arial"/>
              </a:rPr>
              <a:t>Learning Objectives</a:t>
            </a:r>
            <a:endParaRPr b="1" dirty="0"/>
          </a:p>
        </p:txBody>
      </p:sp>
      <p:sp>
        <p:nvSpPr>
          <p:cNvPr id="660" name="Google Shape;660;p34"/>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1" name="Google Shape;661;p34"/>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2" name="Google Shape;662;p34"/>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3" name="Google Shape;663;p34"/>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4" name="Google Shape;664;p34"/>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5" name="Google Shape;665;p34"/>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6" name="Google Shape;666;p34"/>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7" name="Google Shape;667;p34"/>
          <p:cNvSpPr txBox="1"/>
          <p:nvPr/>
        </p:nvSpPr>
        <p:spPr>
          <a:xfrm>
            <a:off x="791999" y="3456000"/>
            <a:ext cx="7668000" cy="4246914"/>
          </a:xfrm>
          <a:prstGeom prst="rect">
            <a:avLst/>
          </a:prstGeom>
          <a:noFill/>
          <a:ln>
            <a:noFill/>
          </a:ln>
        </p:spPr>
        <p:txBody>
          <a:bodyPr spcFirstLastPara="1" wrap="square" lIns="0" tIns="0" rIns="0" bIns="0" anchor="t" anchorCtr="0">
            <a:noAutofit/>
          </a:bodyPr>
          <a:lstStyle/>
          <a:p>
            <a:pPr marL="302259" marR="0" lvl="1" algn="l" rtl="0">
              <a:spcBef>
                <a:spcPts val="0"/>
              </a:spcBef>
              <a:spcAft>
                <a:spcPts val="0"/>
              </a:spcAft>
              <a:buClr>
                <a:srgbClr val="121212"/>
              </a:buClr>
              <a:buSzPts val="2400"/>
            </a:pPr>
            <a:r>
              <a:rPr lang="en-GB" sz="2400" b="0" i="0" u="none" strike="noStrike" cap="none" dirty="0">
                <a:solidFill>
                  <a:srgbClr val="121212"/>
                </a:solidFill>
                <a:latin typeface="Arial"/>
                <a:ea typeface="Arial"/>
                <a:cs typeface="Arial"/>
                <a:sym typeface="Arial"/>
              </a:rPr>
              <a:t>By the end of this unit, participants will be able to:</a:t>
            </a:r>
          </a:p>
          <a:p>
            <a:pPr marL="645159" marR="0" lvl="1" indent="-342900" algn="l" rtl="0">
              <a:spcBef>
                <a:spcPts val="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Establish standardized processes and guidelines for flipped classroom implementation to maintain quality and coherence in educational experiences</a:t>
            </a:r>
            <a:endParaRPr dirty="0"/>
          </a:p>
          <a:p>
            <a:pPr marL="645159" marR="0" lvl="1" indent="-342900" algn="l" rtl="0">
              <a:spcBef>
                <a:spcPts val="120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Identify strategies and considerations essential for scaling and sustaining flipped classroom initiatives</a:t>
            </a:r>
            <a:endParaRPr dirty="0"/>
          </a:p>
          <a:p>
            <a:pPr marL="645159" marR="0" lvl="1" indent="-342900" algn="l" rtl="0">
              <a:spcBef>
                <a:spcPts val="120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Prepare their institutions for future education trends by embracing innovative teaching models and to integrate digital technologies</a:t>
            </a:r>
            <a:endParaRPr dirty="0"/>
          </a:p>
        </p:txBody>
      </p:sp>
      <p:pic>
        <p:nvPicPr>
          <p:cNvPr id="2" name="Picture 1">
            <a:extLst>
              <a:ext uri="{FF2B5EF4-FFF2-40B4-BE49-F238E27FC236}">
                <a16:creationId xmlns:a16="http://schemas.microsoft.com/office/drawing/2014/main" id="{9524621F-B6E5-C93A-068F-C43DF078BC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3078" y="9263660"/>
            <a:ext cx="1047619" cy="3809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5">
          <a:extLst>
            <a:ext uri="{FF2B5EF4-FFF2-40B4-BE49-F238E27FC236}">
              <a16:creationId xmlns:a16="http://schemas.microsoft.com/office/drawing/2014/main" id="{AF894620-A831-32C9-168C-ECB44A11A0C4}"/>
            </a:ext>
          </a:extLst>
        </p:cNvPr>
        <p:cNvGrpSpPr/>
        <p:nvPr/>
      </p:nvGrpSpPr>
      <p:grpSpPr>
        <a:xfrm>
          <a:off x="0" y="0"/>
          <a:ext cx="0" cy="0"/>
          <a:chOff x="0" y="0"/>
          <a:chExt cx="0" cy="0"/>
        </a:xfrm>
      </p:grpSpPr>
      <p:sp>
        <p:nvSpPr>
          <p:cNvPr id="786" name="Google Shape;786;p41">
            <a:extLst>
              <a:ext uri="{FF2B5EF4-FFF2-40B4-BE49-F238E27FC236}">
                <a16:creationId xmlns:a16="http://schemas.microsoft.com/office/drawing/2014/main" id="{2137A389-76AA-BE73-D05E-C1E0AC76425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7" name="Google Shape;787;p41">
            <a:extLst>
              <a:ext uri="{FF2B5EF4-FFF2-40B4-BE49-F238E27FC236}">
                <a16:creationId xmlns:a16="http://schemas.microsoft.com/office/drawing/2014/main" id="{90D05C11-AC17-E9E5-5117-2F6112D9D021}"/>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8" name="Google Shape;788;p41">
            <a:extLst>
              <a:ext uri="{FF2B5EF4-FFF2-40B4-BE49-F238E27FC236}">
                <a16:creationId xmlns:a16="http://schemas.microsoft.com/office/drawing/2014/main" id="{C83388DF-1429-FA1B-9834-8390A68723C7}"/>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9" name="Google Shape;789;p41">
            <a:extLst>
              <a:ext uri="{FF2B5EF4-FFF2-40B4-BE49-F238E27FC236}">
                <a16:creationId xmlns:a16="http://schemas.microsoft.com/office/drawing/2014/main" id="{6536956E-F788-AAA4-484F-FB811AD0D2E7}"/>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0" name="Google Shape;790;p41">
            <a:extLst>
              <a:ext uri="{FF2B5EF4-FFF2-40B4-BE49-F238E27FC236}">
                <a16:creationId xmlns:a16="http://schemas.microsoft.com/office/drawing/2014/main" id="{D6ACC76E-4F66-CAF6-8CAE-4A6109A56B2C}"/>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1">
            <a:extLst>
              <a:ext uri="{FF2B5EF4-FFF2-40B4-BE49-F238E27FC236}">
                <a16:creationId xmlns:a16="http://schemas.microsoft.com/office/drawing/2014/main" id="{B3681785-A3AC-A744-D466-7B09EF84B1D3}"/>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1">
            <a:extLst>
              <a:ext uri="{FF2B5EF4-FFF2-40B4-BE49-F238E27FC236}">
                <a16:creationId xmlns:a16="http://schemas.microsoft.com/office/drawing/2014/main" id="{71D6DFB2-C80B-FA7B-7A89-6BC11CF7FAE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1">
            <a:extLst>
              <a:ext uri="{FF2B5EF4-FFF2-40B4-BE49-F238E27FC236}">
                <a16:creationId xmlns:a16="http://schemas.microsoft.com/office/drawing/2014/main" id="{993E7FD3-8C15-BD35-5CB9-66E52E8CEE03}"/>
              </a:ext>
            </a:extLst>
          </p:cNvPr>
          <p:cNvSpPr txBox="1"/>
          <p:nvPr/>
        </p:nvSpPr>
        <p:spPr>
          <a:xfrm>
            <a:off x="818920" y="1400214"/>
            <a:ext cx="16020000" cy="481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Key factors for sustaining the flipped classroom</a:t>
            </a:r>
            <a:endParaRPr sz="5400" b="1" i="0" u="none" strike="noStrike" cap="none" dirty="0">
              <a:solidFill>
                <a:srgbClr val="033C5B"/>
              </a:solidFill>
              <a:latin typeface="Arial"/>
              <a:ea typeface="Arial"/>
              <a:cs typeface="Arial"/>
              <a:sym typeface="Arial"/>
            </a:endParaRPr>
          </a:p>
        </p:txBody>
      </p:sp>
      <p:sp>
        <p:nvSpPr>
          <p:cNvPr id="797" name="Google Shape;797;p41">
            <a:extLst>
              <a:ext uri="{FF2B5EF4-FFF2-40B4-BE49-F238E27FC236}">
                <a16:creationId xmlns:a16="http://schemas.microsoft.com/office/drawing/2014/main" id="{BBC9C5D8-2195-8F46-A63D-0618D077ADBA}"/>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 name="Freeform 11">
            <a:extLst>
              <a:ext uri="{FF2B5EF4-FFF2-40B4-BE49-F238E27FC236}">
                <a16:creationId xmlns:a16="http://schemas.microsoft.com/office/drawing/2014/main" id="{6A99D3D8-72E1-D7AB-C0FB-8FA0436BB8A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7E1EFE64-F2AC-0D9D-8A64-FE79B6DA0F8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8" name="TextBox 13">
            <a:extLst>
              <a:ext uri="{FF2B5EF4-FFF2-40B4-BE49-F238E27FC236}">
                <a16:creationId xmlns:a16="http://schemas.microsoft.com/office/drawing/2014/main" id="{9A22614B-7E41-76B4-F261-37B08D4F91DB}"/>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9" name="Picture 8">
            <a:extLst>
              <a:ext uri="{FF2B5EF4-FFF2-40B4-BE49-F238E27FC236}">
                <a16:creationId xmlns:a16="http://schemas.microsoft.com/office/drawing/2014/main" id="{92A0316B-6A44-0264-F0A0-0D12A23BE3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799" name="Google Shape;667;p34">
            <a:extLst>
              <a:ext uri="{FF2B5EF4-FFF2-40B4-BE49-F238E27FC236}">
                <a16:creationId xmlns:a16="http://schemas.microsoft.com/office/drawing/2014/main" id="{756D2230-7822-010B-3E6D-C1E48B149974}"/>
              </a:ext>
            </a:extLst>
          </p:cNvPr>
          <p:cNvGraphicFramePr/>
          <p:nvPr>
            <p:extLst>
              <p:ext uri="{D42A27DB-BD31-4B8C-83A1-F6EECF244321}">
                <p14:modId xmlns:p14="http://schemas.microsoft.com/office/powerpoint/2010/main" val="3375920417"/>
              </p:ext>
            </p:extLst>
          </p:nvPr>
        </p:nvGraphicFramePr>
        <p:xfrm>
          <a:off x="1661735" y="3039691"/>
          <a:ext cx="14127231" cy="42469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83410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807"/>
        <p:cNvGrpSpPr/>
        <p:nvPr/>
      </p:nvGrpSpPr>
      <p:grpSpPr>
        <a:xfrm>
          <a:off x="0" y="0"/>
          <a:ext cx="0" cy="0"/>
          <a:chOff x="0" y="0"/>
          <a:chExt cx="0" cy="0"/>
        </a:xfrm>
      </p:grpSpPr>
      <p:sp>
        <p:nvSpPr>
          <p:cNvPr id="808" name="Google Shape;808;p42"/>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09" name="Google Shape;809;p4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0" name="Google Shape;810;p42"/>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1" name="Google Shape;811;p4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4" name="Google Shape;814;p4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5" name="Google Shape;815;p42"/>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6" name="Google Shape;816;p42"/>
          <p:cNvSpPr txBox="1"/>
          <p:nvPr/>
        </p:nvSpPr>
        <p:spPr>
          <a:xfrm>
            <a:off x="2890312" y="130656"/>
            <a:ext cx="13265244" cy="99120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6999"/>
              <a:buFont typeface="Arial"/>
              <a:buNone/>
            </a:pPr>
            <a:r>
              <a:rPr lang="en-GB" sz="6999" b="0" i="0" u="none" strike="noStrike" cap="none">
                <a:solidFill>
                  <a:srgbClr val="033C5B"/>
                </a:solidFill>
                <a:latin typeface="Arial"/>
                <a:ea typeface="Arial"/>
                <a:cs typeface="Arial"/>
                <a:sym typeface="Arial"/>
              </a:rPr>
              <a:t>Reflection Activity</a:t>
            </a:r>
            <a:endParaRPr/>
          </a:p>
        </p:txBody>
      </p:sp>
      <p:sp>
        <p:nvSpPr>
          <p:cNvPr id="817" name="Google Shape;817;p42"/>
          <p:cNvSpPr txBox="1"/>
          <p:nvPr/>
        </p:nvSpPr>
        <p:spPr>
          <a:xfrm>
            <a:off x="2956987" y="1429857"/>
            <a:ext cx="11844880" cy="6623114"/>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121212"/>
              </a:buClr>
              <a:buSzPts val="2400"/>
              <a:buFont typeface="Arial" panose="020B0604020202020204" pitchFamily="34" charset="0"/>
              <a:buChar char="→"/>
            </a:pPr>
            <a:r>
              <a:rPr lang="en-GB" sz="2800" b="0" i="0" u="none" strike="noStrike" cap="none" dirty="0">
                <a:solidFill>
                  <a:srgbClr val="121212"/>
                </a:solidFill>
                <a:latin typeface="Arial"/>
                <a:ea typeface="Arial"/>
                <a:cs typeface="Arial"/>
                <a:sym typeface="Arial"/>
              </a:rPr>
              <a:t>Reflect on the challenges and opportunities for scaling the flipped classroom model in your institution.</a:t>
            </a:r>
          </a:p>
          <a:p>
            <a:pPr marL="457200" marR="0" lvl="0" indent="-457200" algn="l" rtl="0">
              <a:spcBef>
                <a:spcPts val="0"/>
              </a:spcBef>
              <a:spcAft>
                <a:spcPts val="0"/>
              </a:spcAft>
              <a:buClr>
                <a:srgbClr val="121212"/>
              </a:buClr>
              <a:buSzPts val="2400"/>
              <a:buFont typeface="Arial" panose="020B0604020202020204" pitchFamily="34" charset="0"/>
              <a:buChar char="→"/>
            </a:pPr>
            <a:r>
              <a:rPr lang="en-GB" sz="2800" b="0" i="0" u="none" strike="noStrike" cap="none" dirty="0">
                <a:solidFill>
                  <a:srgbClr val="121212"/>
                </a:solidFill>
                <a:latin typeface="Arial"/>
                <a:ea typeface="Arial"/>
                <a:cs typeface="Arial"/>
                <a:sym typeface="Arial"/>
              </a:rPr>
              <a:t>What resources and strategies would you need to implement flipped learning on a larger scale? How can you ensure sustainability while maintaining educational quality?</a:t>
            </a:r>
            <a:endParaRPr sz="2800" dirty="0">
              <a:solidFill>
                <a:srgbClr val="121212"/>
              </a:solidFill>
              <a:latin typeface="Arial"/>
              <a:ea typeface="Arial"/>
              <a:cs typeface="Arial"/>
              <a:sym typeface="Arial"/>
            </a:endParaRPr>
          </a:p>
        </p:txBody>
      </p:sp>
      <p:sp>
        <p:nvSpPr>
          <p:cNvPr id="2" name="Freeform 11">
            <a:extLst>
              <a:ext uri="{FF2B5EF4-FFF2-40B4-BE49-F238E27FC236}">
                <a16:creationId xmlns:a16="http://schemas.microsoft.com/office/drawing/2014/main" id="{54D9EA98-3D17-0C47-63D3-EC3D67D1C1B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6"/>
            <a:stretch>
              <a:fillRect/>
            </a:stretch>
          </a:blipFill>
        </p:spPr>
        <p:txBody>
          <a:bodyPr/>
          <a:lstStyle/>
          <a:p>
            <a:endParaRPr lang="en-BE"/>
          </a:p>
        </p:txBody>
      </p:sp>
      <p:sp>
        <p:nvSpPr>
          <p:cNvPr id="3" name="Freeform 12">
            <a:extLst>
              <a:ext uri="{FF2B5EF4-FFF2-40B4-BE49-F238E27FC236}">
                <a16:creationId xmlns:a16="http://schemas.microsoft.com/office/drawing/2014/main" id="{2D2757BA-7C6D-AF42-2908-067ABA4E757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7"/>
            <a:stretch>
              <a:fillRect/>
            </a:stretch>
          </a:blipFill>
        </p:spPr>
        <p:txBody>
          <a:bodyPr/>
          <a:lstStyle/>
          <a:p>
            <a:endParaRPr lang="en-BE"/>
          </a:p>
        </p:txBody>
      </p:sp>
      <p:sp>
        <p:nvSpPr>
          <p:cNvPr id="4" name="TextBox 13">
            <a:extLst>
              <a:ext uri="{FF2B5EF4-FFF2-40B4-BE49-F238E27FC236}">
                <a16:creationId xmlns:a16="http://schemas.microsoft.com/office/drawing/2014/main" id="{5C7AF6F7-EC34-3E26-B730-927C65673AAB}"/>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BE383C48-9C26-853B-3D3A-383A2AA8AB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Additional Resources</a:t>
            </a:r>
          </a:p>
        </p:txBody>
      </p:sp>
      <p:sp>
        <p:nvSpPr>
          <p:cNvPr id="3" name="TextBox 3"/>
          <p:cNvSpPr txBox="1"/>
          <p:nvPr/>
        </p:nvSpPr>
        <p:spPr>
          <a:xfrm>
            <a:off x="1587840" y="1976051"/>
            <a:ext cx="12001818" cy="6748386"/>
          </a:xfrm>
          <a:prstGeom prst="rect">
            <a:avLst/>
          </a:prstGeom>
        </p:spPr>
        <p:txBody>
          <a:bodyPr wrap="square" lIns="0" tIns="0" rIns="0" bIns="0" rtlCol="0" anchor="t">
            <a:spAutoFit/>
          </a:bodyPr>
          <a:lstStyle/>
          <a:p>
            <a:pPr marL="342900" lvl="0" indent="-342900" algn="just">
              <a:lnSpc>
                <a:spcPct val="107000"/>
              </a:lnSpc>
              <a:buFont typeface="Symbol" panose="05050102010706020507" pitchFamily="18" charset="2"/>
              <a:buChar char=""/>
              <a:tabLst>
                <a:tab pos="1610995" algn="l"/>
              </a:tabLst>
            </a:pPr>
            <a:r>
              <a:rPr lang="en-US" sz="1800" dirty="0">
                <a:effectLst/>
                <a:latin typeface="Calibri" panose="020F0502020204030204" pitchFamily="34" charset="0"/>
                <a:ea typeface="Calibri" panose="020F0502020204030204" pitchFamily="34" charset="0"/>
              </a:rPr>
              <a:t>The (Flipped) Classroom of the 21st Century </a:t>
            </a:r>
            <a:r>
              <a:rPr lang="en-US" sz="1800" u="sng" dirty="0">
                <a:solidFill>
                  <a:srgbClr val="0563C1"/>
                </a:solidFill>
                <a:effectLst/>
                <a:latin typeface="Calibri" panose="020F0502020204030204" pitchFamily="34" charset="0"/>
                <a:ea typeface="Calibri" panose="020F0502020204030204" pitchFamily="34" charset="0"/>
                <a:hlinkClick r:id="rId2"/>
              </a:rPr>
              <a:t>https://www.panopto.com/blog/the-classroom-of-the-21st-century/</a:t>
            </a:r>
            <a:r>
              <a:rPr lang="en-US"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342900" lvl="0" indent="-342900" algn="just">
              <a:lnSpc>
                <a:spcPct val="107000"/>
              </a:lnSpc>
              <a:buFont typeface="Symbol" panose="05050102010706020507" pitchFamily="18" charset="2"/>
              <a:buChar char=""/>
              <a:tabLst>
                <a:tab pos="1610995" algn="l"/>
              </a:tabLst>
            </a:pPr>
            <a:r>
              <a:rPr lang="en-GB" sz="1800" dirty="0">
                <a:effectLst/>
                <a:latin typeface="Calibri" panose="020F0502020204030204" pitchFamily="34" charset="0"/>
                <a:ea typeface="Calibri" panose="020F0502020204030204" pitchFamily="34" charset="0"/>
              </a:rPr>
              <a:t>Scaling Flipped Learning Part 4: Learning Spaces, FLIP Learnings </a:t>
            </a:r>
            <a:r>
              <a:rPr lang="en-GB" sz="1800" u="sng" dirty="0">
                <a:solidFill>
                  <a:srgbClr val="0563C1"/>
                </a:solidFill>
                <a:effectLst/>
                <a:latin typeface="Calibri" panose="020F0502020204030204" pitchFamily="34" charset="0"/>
                <a:ea typeface="Calibri" panose="020F0502020204030204" pitchFamily="34" charset="0"/>
                <a:hlinkClick r:id="rId3"/>
              </a:rPr>
              <a:t>https://flippedlearning.org/syndicated/scaling-flipped-learning-part-4-learning-spaces/</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Flipped Classroom: Future of Education?, </a:t>
            </a:r>
            <a:r>
              <a:rPr lang="en-GB" sz="1800" dirty="0" err="1">
                <a:effectLst/>
                <a:latin typeface="Calibri" panose="020F0502020204030204" pitchFamily="34" charset="0"/>
                <a:ea typeface="Calibri" panose="020F0502020204030204" pitchFamily="34" charset="0"/>
              </a:rPr>
              <a:t>LearnDash</a:t>
            </a:r>
            <a:r>
              <a:rPr lang="en-GB" sz="1800" dirty="0">
                <a:effectLst/>
                <a:latin typeface="Calibri" panose="020F0502020204030204" pitchFamily="34" charset="0"/>
                <a:ea typeface="Calibri" panose="020F0502020204030204" pitchFamily="34" charset="0"/>
              </a:rPr>
              <a:t> </a:t>
            </a:r>
            <a:r>
              <a:rPr lang="en-GB" sz="1800" u="sng" dirty="0">
                <a:solidFill>
                  <a:srgbClr val="0563C1"/>
                </a:solidFill>
                <a:effectLst/>
                <a:latin typeface="Calibri" panose="020F0502020204030204" pitchFamily="34" charset="0"/>
                <a:ea typeface="Calibri" panose="020F0502020204030204" pitchFamily="34" charset="0"/>
                <a:hlinkClick r:id="rId4"/>
              </a:rPr>
              <a:t>https://www.learndash.com/flipped-classroom-future-of-education-infographic/</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Research, Perspectives, and Recommendations on Implementing the Flipped Classroom, Cristina </a:t>
            </a:r>
            <a:r>
              <a:rPr lang="en-GB" sz="1800" dirty="0" err="1">
                <a:effectLst/>
                <a:latin typeface="Calibri" panose="020F0502020204030204" pitchFamily="34" charset="0"/>
                <a:ea typeface="Calibri" panose="020F0502020204030204" pitchFamily="34" charset="0"/>
              </a:rPr>
              <a:t>Rotellar</a:t>
            </a:r>
            <a:r>
              <a:rPr lang="en-GB" sz="1800" dirty="0">
                <a:effectLst/>
                <a:latin typeface="Calibri" panose="020F0502020204030204" pitchFamily="34" charset="0"/>
                <a:ea typeface="Calibri" panose="020F0502020204030204" pitchFamily="34" charset="0"/>
              </a:rPr>
              <a:t>, PharmD and Jeff Cain, EdD, MS </a:t>
            </a:r>
            <a:r>
              <a:rPr lang="en-GB" sz="1800" u="sng" dirty="0">
                <a:solidFill>
                  <a:srgbClr val="0563C1"/>
                </a:solidFill>
                <a:effectLst/>
                <a:latin typeface="Calibri" panose="020F0502020204030204" pitchFamily="34" charset="0"/>
                <a:ea typeface="Calibri" panose="020F0502020204030204" pitchFamily="34" charset="0"/>
                <a:hlinkClick r:id="rId5"/>
              </a:rPr>
              <a:t>https://www.ncbi.nlm.nih.gov/pmc/articles/PMC4827585/</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rPr>
              <a:t>Scaling Flipped Learning Part 2: Shifting Pedagogy, </a:t>
            </a:r>
            <a:r>
              <a:rPr lang="en-GB" sz="1800" dirty="0">
                <a:effectLst/>
                <a:latin typeface="Calibri" panose="020F0502020204030204" pitchFamily="34" charset="0"/>
                <a:ea typeface="Calibri" panose="020F0502020204030204" pitchFamily="34" charset="0"/>
              </a:rPr>
              <a:t>Education Technology Solutions </a:t>
            </a:r>
            <a:r>
              <a:rPr lang="en-GB" sz="1800" u="sng" dirty="0">
                <a:solidFill>
                  <a:srgbClr val="0563C1"/>
                </a:solidFill>
                <a:effectLst/>
                <a:latin typeface="Calibri" panose="020F0502020204030204" pitchFamily="34" charset="0"/>
                <a:ea typeface="Calibri" panose="020F0502020204030204" pitchFamily="34" charset="0"/>
                <a:hlinkClick r:id="rId6"/>
              </a:rPr>
              <a:t>https://educationtechnologysolutions.com/2017/03/scaling-flipped-learning-part-2-shifting-pedagogy/</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Evaluation of a Flipped Classroom Model: A Case Study from Oman , Sage Journals </a:t>
            </a:r>
            <a:r>
              <a:rPr lang="en-GB" sz="1800" u="sng" dirty="0">
                <a:solidFill>
                  <a:srgbClr val="0563C1"/>
                </a:solidFill>
                <a:effectLst/>
                <a:latin typeface="Calibri" panose="020F0502020204030204" pitchFamily="34" charset="0"/>
                <a:ea typeface="Calibri" panose="020F0502020204030204" pitchFamily="34" charset="0"/>
                <a:hlinkClick r:id="rId7"/>
              </a:rPr>
              <a:t>https://journals.sagepub.com/doi/full/10.1177/2319714520909006</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Effects of flipping the classroom on learning outcomes and satisfaction: A meta-analysis, David C.D. van Alten, Chris </a:t>
            </a:r>
            <a:r>
              <a:rPr lang="en-GB" sz="1800" dirty="0" err="1">
                <a:effectLst/>
                <a:latin typeface="Calibri" panose="020F0502020204030204" pitchFamily="34" charset="0"/>
                <a:ea typeface="Calibri" panose="020F0502020204030204" pitchFamily="34" charset="0"/>
              </a:rPr>
              <a:t>Phielix</a:t>
            </a:r>
            <a:r>
              <a:rPr lang="en-GB" sz="1800" dirty="0">
                <a:effectLst/>
                <a:latin typeface="Calibri" panose="020F0502020204030204" pitchFamily="34" charset="0"/>
                <a:ea typeface="Calibri" panose="020F0502020204030204" pitchFamily="34" charset="0"/>
              </a:rPr>
              <a:t>, Jeroen Janssen, </a:t>
            </a:r>
            <a:r>
              <a:rPr lang="en-GB" sz="1800" dirty="0" err="1">
                <a:effectLst/>
                <a:latin typeface="Calibri" panose="020F0502020204030204" pitchFamily="34" charset="0"/>
                <a:ea typeface="Calibri" panose="020F0502020204030204" pitchFamily="34" charset="0"/>
              </a:rPr>
              <a:t>Liesbeth</a:t>
            </a:r>
            <a:r>
              <a:rPr lang="en-GB" sz="1800" dirty="0">
                <a:effectLst/>
                <a:latin typeface="Calibri" panose="020F0502020204030204" pitchFamily="34" charset="0"/>
                <a:ea typeface="Calibri" panose="020F0502020204030204" pitchFamily="34" charset="0"/>
              </a:rPr>
              <a:t> Kester, ScienceDirect </a:t>
            </a:r>
            <a:r>
              <a:rPr lang="en-GB" sz="1800" u="sng" dirty="0">
                <a:solidFill>
                  <a:srgbClr val="0563C1"/>
                </a:solidFill>
                <a:effectLst/>
                <a:latin typeface="Calibri" panose="020F0502020204030204" pitchFamily="34" charset="0"/>
                <a:ea typeface="Calibri" panose="020F0502020204030204" pitchFamily="34" charset="0"/>
                <a:hlinkClick r:id="rId8"/>
              </a:rPr>
              <a:t>https://www.sciencedirect.com/science/article/pii/S1747938X18305694</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How the flipped classroom affects knowledge, skills, and engagement in higher education: Effects on students' satisfaction, Luis R. Murillo-Zamorano , José </a:t>
            </a:r>
            <a:r>
              <a:rPr lang="en-GB" sz="1800" dirty="0" err="1">
                <a:effectLst/>
                <a:latin typeface="Calibri" panose="020F0502020204030204" pitchFamily="34" charset="0"/>
                <a:ea typeface="Calibri" panose="020F0502020204030204" pitchFamily="34" charset="0"/>
              </a:rPr>
              <a:t>Ángel</a:t>
            </a:r>
            <a:r>
              <a:rPr lang="en-GB" sz="1800" dirty="0">
                <a:effectLst/>
                <a:latin typeface="Calibri" panose="020F0502020204030204" pitchFamily="34" charset="0"/>
                <a:ea typeface="Calibri" panose="020F0502020204030204" pitchFamily="34" charset="0"/>
              </a:rPr>
              <a:t> López Sánchez , Ana Luisa Godoy-Caballero, </a:t>
            </a:r>
            <a:r>
              <a:rPr lang="en-GB" sz="1800" dirty="0" err="1">
                <a:effectLst/>
                <a:latin typeface="Calibri" panose="020F0502020204030204" pitchFamily="34" charset="0"/>
                <a:ea typeface="Calibri" panose="020F0502020204030204" pitchFamily="34" charset="0"/>
              </a:rPr>
              <a:t>SienceDirect</a:t>
            </a:r>
            <a:r>
              <a:rPr lang="en-GB" sz="1800" dirty="0">
                <a:effectLst/>
                <a:latin typeface="Calibri" panose="020F0502020204030204" pitchFamily="34" charset="0"/>
                <a:ea typeface="Calibri" panose="020F0502020204030204" pitchFamily="34" charset="0"/>
              </a:rPr>
              <a:t> </a:t>
            </a:r>
            <a:r>
              <a:rPr lang="en-GB" sz="1800" u="sng" dirty="0">
                <a:solidFill>
                  <a:srgbClr val="0563C1"/>
                </a:solidFill>
                <a:effectLst/>
                <a:latin typeface="Calibri" panose="020F0502020204030204" pitchFamily="34" charset="0"/>
                <a:ea typeface="Calibri" panose="020F0502020204030204" pitchFamily="34" charset="0"/>
                <a:hlinkClick r:id="rId9"/>
              </a:rPr>
              <a:t>https://www.sciencedirect.com/science/article/abs/pii/S0360131519301617</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Driving, sustaining and scaling up blended learning practices in higher education institutions: a proposed framework, Cher Ping Lim, </a:t>
            </a:r>
            <a:r>
              <a:rPr lang="en-GB" sz="1800" dirty="0" err="1">
                <a:effectLst/>
                <a:latin typeface="Calibri" panose="020F0502020204030204" pitchFamily="34" charset="0"/>
                <a:ea typeface="Calibri" panose="020F0502020204030204" pitchFamily="34" charset="0"/>
              </a:rPr>
              <a:t>Tianchong</a:t>
            </a:r>
            <a:r>
              <a:rPr lang="en-GB" sz="1800" dirty="0">
                <a:effectLst/>
                <a:latin typeface="Calibri" panose="020F0502020204030204" pitchFamily="34" charset="0"/>
                <a:ea typeface="Calibri" panose="020F0502020204030204" pitchFamily="34" charset="0"/>
              </a:rPr>
              <a:t> Wang &amp; Charles Graham, BMC </a:t>
            </a:r>
            <a:r>
              <a:rPr lang="en-GB" sz="1800" u="sng" dirty="0">
                <a:solidFill>
                  <a:srgbClr val="0563C1"/>
                </a:solidFill>
                <a:effectLst/>
                <a:latin typeface="Calibri" panose="020F0502020204030204" pitchFamily="34" charset="0"/>
                <a:ea typeface="Calibri" panose="020F0502020204030204" pitchFamily="34" charset="0"/>
                <a:hlinkClick r:id="rId10"/>
              </a:rPr>
              <a:t>https://innovationeducation.biomedcentral.com/articles/10.1186/s42862-019-0002-0</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How to Develop and Manage a Successful Flipped Classroom Model, Acer Corner </a:t>
            </a:r>
            <a:r>
              <a:rPr lang="en-GB" sz="1800" u="sng" dirty="0">
                <a:solidFill>
                  <a:srgbClr val="0563C1"/>
                </a:solidFill>
                <a:effectLst/>
                <a:latin typeface="Calibri" panose="020F0502020204030204" pitchFamily="34" charset="0"/>
                <a:ea typeface="Calibri" panose="020F0502020204030204" pitchFamily="34" charset="0"/>
                <a:hlinkClick r:id="rId11"/>
              </a:rPr>
              <a:t>https://blog.acer.com/en/discussion/801/how-to-develop-and-manage-a-successful-flipped-classroom-model</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457200" indent="-457200">
              <a:lnSpc>
                <a:spcPts val="3640"/>
              </a:lnSpc>
              <a:spcBef>
                <a:spcPct val="0"/>
              </a:spcBef>
              <a:buFont typeface="Arial" panose="020B0604020202020204" pitchFamily="34" charset="0"/>
              <a:buChar char="•"/>
            </a:pPr>
            <a:endParaRPr lang="en-US" sz="2600" dirty="0">
              <a:solidFill>
                <a:srgbClr val="121212"/>
              </a:solidFill>
              <a:latin typeface="HK Grotesk Light"/>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12"/>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3"/>
            <a:stretch>
              <a:fillRect/>
            </a:stretch>
          </a:blipFill>
        </p:spPr>
        <p:txBody>
          <a:bodyPr/>
          <a:lstStyle/>
          <a:p>
            <a:endParaRPr lang="en-BE"/>
          </a:p>
        </p:txBody>
      </p:sp>
      <p:sp>
        <p:nvSpPr>
          <p:cNvPr id="22" name="TextBox 13">
            <a:extLst>
              <a:ext uri="{FF2B5EF4-FFF2-40B4-BE49-F238E27FC236}">
                <a16:creationId xmlns:a16="http://schemas.microsoft.com/office/drawing/2014/main" id="{FDC92BE9-713E-7631-2343-909B43018F2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3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7" name="Google Shape;707;p3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8" name="Google Shape;708;p3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9" name="Google Shape;709;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0" name="Google Shape;710;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1" name="Google Shape;711;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2" name="Google Shape;712;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3" name="Google Shape;713;p37"/>
          <p:cNvSpPr txBox="1"/>
          <p:nvPr/>
        </p:nvSpPr>
        <p:spPr>
          <a:xfrm>
            <a:off x="792000" y="1451379"/>
            <a:ext cx="15948000" cy="149763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Why is scaling flipped classroom initiatives considered crucial for educational institutions? </a:t>
            </a:r>
            <a:endParaRPr sz="5400" b="1" dirty="0"/>
          </a:p>
        </p:txBody>
      </p:sp>
      <p:sp>
        <p:nvSpPr>
          <p:cNvPr id="717" name="Google Shape;717;p3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8" name="Google Shape;718;p37"/>
          <p:cNvSpPr txBox="1"/>
          <p:nvPr/>
        </p:nvSpPr>
        <p:spPr>
          <a:xfrm>
            <a:off x="11520000" y="3600000"/>
            <a:ext cx="5292000" cy="4800020"/>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Increased student engagement and academic performance.</a:t>
            </a:r>
            <a:endParaRPr/>
          </a:p>
          <a:p>
            <a:pPr marL="0" marR="0" lvl="0" indent="0" algn="l" rtl="0">
              <a:spcBef>
                <a:spcPts val="0"/>
              </a:spcBef>
              <a:spcAft>
                <a:spcPts val="0"/>
              </a:spcAft>
              <a:buClr>
                <a:schemeClr val="dk1"/>
              </a:buClr>
              <a:buSzPts val="2400"/>
              <a:buFont typeface="Arial"/>
              <a:buNone/>
            </a:pPr>
            <a:endParaRPr sz="2400" b="0" i="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Higher levels of student satisfaction and success.</a:t>
            </a:r>
            <a:endParaRPr/>
          </a:p>
          <a:p>
            <a:pPr marL="0" marR="0" lvl="0" indent="0" algn="l" rtl="0">
              <a:spcBef>
                <a:spcPts val="0"/>
              </a:spcBef>
              <a:spcAft>
                <a:spcPts val="0"/>
              </a:spcAft>
              <a:buClr>
                <a:schemeClr val="dk1"/>
              </a:buClr>
              <a:buSzPts val="2400"/>
              <a:buFont typeface="Arial"/>
              <a:buNone/>
            </a:pPr>
            <a:endParaRPr sz="2400" b="0" i="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Prepares institutions for future education trends and challenges.</a:t>
            </a:r>
            <a:endParaRPr/>
          </a:p>
        </p:txBody>
      </p:sp>
      <p:sp>
        <p:nvSpPr>
          <p:cNvPr id="719" name="Google Shape;719;p37"/>
          <p:cNvSpPr txBox="1"/>
          <p:nvPr/>
        </p:nvSpPr>
        <p:spPr>
          <a:xfrm>
            <a:off x="6156000" y="3599999"/>
            <a:ext cx="5292000" cy="4774275"/>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Standardized processes maintain quality and coherence.</a:t>
            </a:r>
            <a:endParaRPr/>
          </a:p>
          <a:p>
            <a:pPr marL="0" marR="0" lvl="0" indent="0" algn="l" rtl="0">
              <a:spcBef>
                <a:spcPts val="0"/>
              </a:spcBef>
              <a:spcAft>
                <a:spcPts val="0"/>
              </a:spcAft>
              <a:buClr>
                <a:schemeClr val="dk1"/>
              </a:buClr>
              <a:buSzPts val="2400"/>
              <a:buFont typeface="Arial"/>
              <a:buNone/>
            </a:pPr>
            <a:endParaRPr sz="2400" b="0" i="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Facilitates cross-departmental collaboration among faculty.</a:t>
            </a:r>
            <a:endParaRPr/>
          </a:p>
          <a:p>
            <a:pPr marL="0" marR="0" lvl="0" indent="0" algn="l" rtl="0">
              <a:spcBef>
                <a:spcPts val="0"/>
              </a:spcBef>
              <a:spcAft>
                <a:spcPts val="0"/>
              </a:spcAft>
              <a:buClr>
                <a:schemeClr val="dk1"/>
              </a:buClr>
              <a:buSzPts val="2400"/>
              <a:buFont typeface="Arial"/>
              <a:buNone/>
            </a:pPr>
            <a:endParaRPr sz="2400" b="0" i="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Knowledge sharing, best practices exchange, and collective innovation.</a:t>
            </a:r>
            <a:endParaRPr/>
          </a:p>
        </p:txBody>
      </p:sp>
      <p:sp>
        <p:nvSpPr>
          <p:cNvPr id="720" name="Google Shape;720;p37"/>
          <p:cNvSpPr txBox="1"/>
          <p:nvPr/>
        </p:nvSpPr>
        <p:spPr>
          <a:xfrm>
            <a:off x="792000" y="3599999"/>
            <a:ext cx="5292000" cy="4800021"/>
          </a:xfrm>
          <a:prstGeom prst="rect">
            <a:avLst/>
          </a:prstGeom>
          <a:gradFill>
            <a:gsLst>
              <a:gs pos="0">
                <a:srgbClr val="FFBB82"/>
              </a:gs>
              <a:gs pos="35000">
                <a:srgbClr val="FFCFA8"/>
              </a:gs>
              <a:gs pos="100000">
                <a:srgbClr val="FFEBD9"/>
              </a:gs>
            </a:gsLst>
            <a:lin ang="16200000" scaled="0"/>
          </a:gradFill>
          <a:ln w="9525"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Flipped Classroom democratizes access to student-centered learning.</a:t>
            </a:r>
            <a:endParaRPr/>
          </a:p>
          <a:p>
            <a:pPr marL="0" marR="0" lvl="0" indent="0" algn="l" rtl="0">
              <a:spcBef>
                <a:spcPts val="0"/>
              </a:spcBef>
              <a:spcAft>
                <a:spcPts val="0"/>
              </a:spcAft>
              <a:buClr>
                <a:schemeClr val="dk1"/>
              </a:buClr>
              <a:buSzPts val="2400"/>
              <a:buFont typeface="Arial"/>
              <a:buNone/>
            </a:pPr>
            <a:endParaRPr sz="2400" b="0" i="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Promotes educational equity across various courses and disciplines.</a:t>
            </a:r>
            <a:endParaRPr/>
          </a:p>
          <a:p>
            <a:pPr marL="0" marR="0" lvl="0" indent="0" algn="l" rtl="0">
              <a:spcBef>
                <a:spcPts val="0"/>
              </a:spcBef>
              <a:spcAft>
                <a:spcPts val="0"/>
              </a:spcAft>
              <a:buClr>
                <a:schemeClr val="dk1"/>
              </a:buClr>
              <a:buSzPts val="2400"/>
              <a:buFont typeface="Arial"/>
              <a:buNone/>
            </a:pPr>
            <a:endParaRPr sz="2400" b="0" i="0">
              <a:solidFill>
                <a:srgbClr val="0D0D0D"/>
              </a:solidFill>
              <a:latin typeface="Arial"/>
              <a:ea typeface="Arial"/>
              <a:cs typeface="Arial"/>
              <a:sym typeface="Arial"/>
            </a:endParaRPr>
          </a:p>
          <a:p>
            <a:pPr marL="0" marR="0" lvl="0" indent="-152400" algn="l" rtl="0">
              <a:spcBef>
                <a:spcPts val="0"/>
              </a:spcBef>
              <a:spcAft>
                <a:spcPts val="0"/>
              </a:spcAft>
              <a:buClr>
                <a:srgbClr val="0D0D0D"/>
              </a:buClr>
              <a:buSzPts val="2400"/>
              <a:buFont typeface="Arial"/>
              <a:buChar char="•"/>
            </a:pPr>
            <a:r>
              <a:rPr lang="en-GB" sz="2400" b="0" i="0">
                <a:solidFill>
                  <a:srgbClr val="0D0D0D"/>
                </a:solidFill>
                <a:latin typeface="Arial"/>
                <a:ea typeface="Arial"/>
                <a:cs typeface="Arial"/>
                <a:sym typeface="Arial"/>
              </a:rPr>
              <a:t>Ensures all students have opportunities for engaging in flipped learning.</a:t>
            </a:r>
            <a:endParaRPr/>
          </a:p>
        </p:txBody>
      </p:sp>
      <p:sp>
        <p:nvSpPr>
          <p:cNvPr id="721" name="Google Shape;721;p37"/>
          <p:cNvSpPr/>
          <p:nvPr/>
        </p:nvSpPr>
        <p:spPr>
          <a:xfrm>
            <a:off x="792000" y="3132000"/>
            <a:ext cx="5292000" cy="72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000000"/>
                </a:solidFill>
                <a:latin typeface="Arial"/>
                <a:ea typeface="Arial"/>
                <a:cs typeface="Arial"/>
                <a:sym typeface="Arial"/>
              </a:rPr>
              <a:t>Enhancing Accessibility and Equity</a:t>
            </a:r>
            <a:endParaRPr sz="2000" b="1" dirty="0">
              <a:solidFill>
                <a:schemeClr val="dk1"/>
              </a:solidFill>
              <a:latin typeface="Arial"/>
              <a:ea typeface="Arial"/>
              <a:cs typeface="Arial"/>
              <a:sym typeface="Arial"/>
            </a:endParaRPr>
          </a:p>
        </p:txBody>
      </p:sp>
      <p:sp>
        <p:nvSpPr>
          <p:cNvPr id="722" name="Google Shape;722;p37"/>
          <p:cNvSpPr/>
          <p:nvPr/>
        </p:nvSpPr>
        <p:spPr>
          <a:xfrm>
            <a:off x="6156000" y="3132000"/>
            <a:ext cx="5292000" cy="72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000000"/>
                </a:solidFill>
                <a:latin typeface="Arial"/>
                <a:ea typeface="Arial"/>
                <a:cs typeface="Arial"/>
                <a:sym typeface="Arial"/>
              </a:rPr>
              <a:t>Quality Assurance and Collaboration</a:t>
            </a:r>
            <a:endParaRPr sz="2000" b="1" dirty="0">
              <a:solidFill>
                <a:schemeClr val="dk1"/>
              </a:solidFill>
              <a:latin typeface="Arial"/>
              <a:ea typeface="Arial"/>
              <a:cs typeface="Arial"/>
              <a:sym typeface="Arial"/>
            </a:endParaRPr>
          </a:p>
        </p:txBody>
      </p:sp>
      <p:sp>
        <p:nvSpPr>
          <p:cNvPr id="723" name="Google Shape;723;p37"/>
          <p:cNvSpPr/>
          <p:nvPr/>
        </p:nvSpPr>
        <p:spPr>
          <a:xfrm>
            <a:off x="11520000" y="3132000"/>
            <a:ext cx="5292000" cy="720000"/>
          </a:xfrm>
          <a:prstGeom prst="roundRect">
            <a:avLst>
              <a:gd name="adj" fmla="val 16667"/>
            </a:avLst>
          </a:prstGeom>
          <a:gradFill>
            <a:gsLst>
              <a:gs pos="0">
                <a:srgbClr val="FFF9F4"/>
              </a:gs>
              <a:gs pos="74000">
                <a:srgbClr val="FBCFA9"/>
              </a:gs>
              <a:gs pos="83000">
                <a:srgbClr val="FBCFA9"/>
              </a:gs>
              <a:gs pos="100000">
                <a:srgbClr val="FDDEC5"/>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000000"/>
                </a:solidFill>
                <a:latin typeface="Arial"/>
                <a:ea typeface="Arial"/>
                <a:cs typeface="Arial"/>
                <a:sym typeface="Arial"/>
              </a:rPr>
              <a:t>Student Engagement and Future Preparedness</a:t>
            </a:r>
            <a:endParaRPr sz="2000" b="1" dirty="0">
              <a:solidFill>
                <a:schemeClr val="dk1"/>
              </a:solidFill>
              <a:latin typeface="Arial"/>
              <a:ea typeface="Arial"/>
              <a:cs typeface="Arial"/>
              <a:sym typeface="Arial"/>
            </a:endParaRPr>
          </a:p>
        </p:txBody>
      </p:sp>
      <p:sp>
        <p:nvSpPr>
          <p:cNvPr id="2" name="Freeform 11">
            <a:extLst>
              <a:ext uri="{FF2B5EF4-FFF2-40B4-BE49-F238E27FC236}">
                <a16:creationId xmlns:a16="http://schemas.microsoft.com/office/drawing/2014/main" id="{B88C50B0-C666-0AFD-BF86-DCCF18D50C2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CCDCC59D-7CFC-F4AD-B480-68D464B0E38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995F0958-C1E1-05FD-D14C-E9414E94E3DF}"/>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E8AE36A8-9A2C-6157-CA01-C48DE3F7B1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5">
          <a:extLst>
            <a:ext uri="{FF2B5EF4-FFF2-40B4-BE49-F238E27FC236}">
              <a16:creationId xmlns:a16="http://schemas.microsoft.com/office/drawing/2014/main" id="{95B45749-098A-9030-B7D8-9233FF0607C2}"/>
            </a:ext>
          </a:extLst>
        </p:cNvPr>
        <p:cNvGrpSpPr/>
        <p:nvPr/>
      </p:nvGrpSpPr>
      <p:grpSpPr>
        <a:xfrm>
          <a:off x="0" y="0"/>
          <a:ext cx="0" cy="0"/>
          <a:chOff x="0" y="0"/>
          <a:chExt cx="0" cy="0"/>
        </a:xfrm>
      </p:grpSpPr>
      <p:sp>
        <p:nvSpPr>
          <p:cNvPr id="706" name="Google Shape;706;p37">
            <a:extLst>
              <a:ext uri="{FF2B5EF4-FFF2-40B4-BE49-F238E27FC236}">
                <a16:creationId xmlns:a16="http://schemas.microsoft.com/office/drawing/2014/main" id="{FE028C43-6607-60C7-7B89-DC331B838F4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7" name="Google Shape;707;p37">
            <a:extLst>
              <a:ext uri="{FF2B5EF4-FFF2-40B4-BE49-F238E27FC236}">
                <a16:creationId xmlns:a16="http://schemas.microsoft.com/office/drawing/2014/main" id="{320939DB-FFF4-73B6-4313-2FBE482ECD1D}"/>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8" name="Google Shape;708;p37">
            <a:extLst>
              <a:ext uri="{FF2B5EF4-FFF2-40B4-BE49-F238E27FC236}">
                <a16:creationId xmlns:a16="http://schemas.microsoft.com/office/drawing/2014/main" id="{FFB5F4DE-BE33-7B33-A3FC-FBE1A66109D9}"/>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9" name="Google Shape;709;p37">
            <a:extLst>
              <a:ext uri="{FF2B5EF4-FFF2-40B4-BE49-F238E27FC236}">
                <a16:creationId xmlns:a16="http://schemas.microsoft.com/office/drawing/2014/main" id="{903B9CD1-576F-7E96-79EC-9BE5D0BA685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0" name="Google Shape;710;p37">
            <a:extLst>
              <a:ext uri="{FF2B5EF4-FFF2-40B4-BE49-F238E27FC236}">
                <a16:creationId xmlns:a16="http://schemas.microsoft.com/office/drawing/2014/main" id="{820CEC3D-DD5C-C837-8CF6-1A452704AC05}"/>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1" name="Google Shape;711;p37">
            <a:extLst>
              <a:ext uri="{FF2B5EF4-FFF2-40B4-BE49-F238E27FC236}">
                <a16:creationId xmlns:a16="http://schemas.microsoft.com/office/drawing/2014/main" id="{8BBFE832-761A-408C-E481-46F95434A052}"/>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2" name="Google Shape;712;p37">
            <a:extLst>
              <a:ext uri="{FF2B5EF4-FFF2-40B4-BE49-F238E27FC236}">
                <a16:creationId xmlns:a16="http://schemas.microsoft.com/office/drawing/2014/main" id="{F8A8DCCD-0232-593C-B552-52A9D14E00A9}"/>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3" name="Google Shape;713;p37">
            <a:extLst>
              <a:ext uri="{FF2B5EF4-FFF2-40B4-BE49-F238E27FC236}">
                <a16:creationId xmlns:a16="http://schemas.microsoft.com/office/drawing/2014/main" id="{406064B1-0E16-66FF-502C-08F334444745}"/>
              </a:ext>
            </a:extLst>
          </p:cNvPr>
          <p:cNvSpPr txBox="1"/>
          <p:nvPr/>
        </p:nvSpPr>
        <p:spPr>
          <a:xfrm>
            <a:off x="792000" y="1451379"/>
            <a:ext cx="15948000" cy="149763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Why is scaling flipped classroom initiatives considered crucial for educational institutions? </a:t>
            </a:r>
            <a:endParaRPr sz="5400" b="1" dirty="0"/>
          </a:p>
        </p:txBody>
      </p:sp>
      <p:sp>
        <p:nvSpPr>
          <p:cNvPr id="717" name="Google Shape;717;p37">
            <a:extLst>
              <a:ext uri="{FF2B5EF4-FFF2-40B4-BE49-F238E27FC236}">
                <a16:creationId xmlns:a16="http://schemas.microsoft.com/office/drawing/2014/main" id="{F77C26E1-6411-D237-D09E-A911131F9D34}"/>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7FABC94F-B7EE-D8EE-2FC2-CE71B47A232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64CC6E2B-5E31-9435-53FC-427C954BCF8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sp>
        <p:nvSpPr>
          <p:cNvPr id="4" name="TextBox 13">
            <a:extLst>
              <a:ext uri="{FF2B5EF4-FFF2-40B4-BE49-F238E27FC236}">
                <a16:creationId xmlns:a16="http://schemas.microsoft.com/office/drawing/2014/main" id="{71C31760-279A-9E0B-D0A1-EAC934559A18}"/>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585D1C25-F1C0-9B85-3706-D4C1780323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6" name="Online Media 5" title="What a 'Flipped' Classroom Looks Like">
            <a:hlinkClick r:id="" action="ppaction://media"/>
            <a:extLst>
              <a:ext uri="{FF2B5EF4-FFF2-40B4-BE49-F238E27FC236}">
                <a16:creationId xmlns:a16="http://schemas.microsoft.com/office/drawing/2014/main" id="{694C940C-EADC-0BBE-AA5E-C168A440557D}"/>
              </a:ext>
            </a:extLst>
          </p:cNvPr>
          <p:cNvPicPr>
            <a:picLocks noRot="1" noChangeAspect="1"/>
          </p:cNvPicPr>
          <p:nvPr>
            <a:videoFile r:link="rId1"/>
          </p:nvPr>
        </p:nvPicPr>
        <p:blipFill>
          <a:blip r:embed="rId8"/>
          <a:stretch>
            <a:fillRect/>
          </a:stretch>
        </p:blipFill>
        <p:spPr>
          <a:xfrm>
            <a:off x="4572000" y="3237753"/>
            <a:ext cx="8723194" cy="4928605"/>
          </a:xfrm>
          <a:prstGeom prst="rect">
            <a:avLst/>
          </a:prstGeom>
        </p:spPr>
      </p:pic>
      <p:sp>
        <p:nvSpPr>
          <p:cNvPr id="8" name="TextBox 7">
            <a:extLst>
              <a:ext uri="{FF2B5EF4-FFF2-40B4-BE49-F238E27FC236}">
                <a16:creationId xmlns:a16="http://schemas.microsoft.com/office/drawing/2014/main" id="{7DAABF27-1CE4-42FD-508A-CC9580795118}"/>
              </a:ext>
            </a:extLst>
          </p:cNvPr>
          <p:cNvSpPr txBox="1"/>
          <p:nvPr/>
        </p:nvSpPr>
        <p:spPr>
          <a:xfrm>
            <a:off x="6636360" y="8252899"/>
            <a:ext cx="9253182" cy="307777"/>
          </a:xfrm>
          <a:prstGeom prst="rect">
            <a:avLst/>
          </a:prstGeom>
          <a:noFill/>
        </p:spPr>
        <p:txBody>
          <a:bodyPr wrap="square">
            <a:spAutoFit/>
          </a:bodyPr>
          <a:lstStyle/>
          <a:p>
            <a:r>
              <a:rPr lang="en-US" sz="1400" i="1" u="sng" dirty="0">
                <a:solidFill>
                  <a:srgbClr val="0563C1"/>
                </a:solidFill>
                <a:effectLst/>
                <a:latin typeface="Calibri" panose="020F0502020204030204" pitchFamily="34" charset="0"/>
                <a:ea typeface="Calibri" panose="020F0502020204030204" pitchFamily="34" charset="0"/>
              </a:rPr>
              <a:t>Source: </a:t>
            </a:r>
            <a:r>
              <a:rPr lang="en-US" sz="1400" i="1" u="sng" dirty="0">
                <a:solidFill>
                  <a:srgbClr val="0563C1"/>
                </a:solidFill>
                <a:effectLst/>
                <a:latin typeface="Calibri" panose="020F0502020204030204" pitchFamily="34" charset="0"/>
                <a:ea typeface="Calibri" panose="020F0502020204030204" pitchFamily="34" charset="0"/>
                <a:hlinkClick r:id="rId9"/>
              </a:rPr>
              <a:t>https://www.youtube.com/watch?v=C0aWBcnB4vs</a:t>
            </a:r>
            <a:r>
              <a:rPr lang="en-US" sz="1400" i="1" dirty="0">
                <a:effectLst/>
                <a:latin typeface="Calibri" panose="020F0502020204030204" pitchFamily="34" charset="0"/>
                <a:ea typeface="Calibri" panose="020F0502020204030204" pitchFamily="34" charset="0"/>
              </a:rPr>
              <a:t> </a:t>
            </a:r>
            <a:endParaRPr lang="en-BE" i="1" dirty="0"/>
          </a:p>
        </p:txBody>
      </p:sp>
    </p:spTree>
    <p:extLst>
      <p:ext uri="{BB962C8B-B14F-4D97-AF65-F5344CB8AC3E}">
        <p14:creationId xmlns:p14="http://schemas.microsoft.com/office/powerpoint/2010/main" val="406123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3" name="Google Shape;673;p3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4" name="Google Shape;674;p3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5" name="Google Shape;675;p3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6" name="Google Shape;676;p3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7" name="Google Shape;677;p3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8" name="Google Shape;678;p3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9" name="Google Shape;679;p35"/>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Key Considerations for Scaling Flipped Learning</a:t>
            </a:r>
            <a:endParaRPr sz="5400" b="1" dirty="0"/>
          </a:p>
        </p:txBody>
      </p:sp>
      <p:sp>
        <p:nvSpPr>
          <p:cNvPr id="683" name="Google Shape;683;p3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4620A391-C2D0-88A1-6E2C-973FD3D7B81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E171320-88FC-4917-10C2-EE8B01EA6E7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1C5EF404-F412-C216-004B-A819B17FC42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641BFDE6-20E3-A301-A2FF-767F555073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85" name="Google Shape;667;p34">
            <a:extLst>
              <a:ext uri="{FF2B5EF4-FFF2-40B4-BE49-F238E27FC236}">
                <a16:creationId xmlns:a16="http://schemas.microsoft.com/office/drawing/2014/main" id="{C860F49B-CB09-A310-7357-056B495ADEE5}"/>
              </a:ext>
            </a:extLst>
          </p:cNvPr>
          <p:cNvGraphicFramePr/>
          <p:nvPr>
            <p:extLst>
              <p:ext uri="{D42A27DB-BD31-4B8C-83A1-F6EECF244321}">
                <p14:modId xmlns:p14="http://schemas.microsoft.com/office/powerpoint/2010/main" val="1286243423"/>
              </p:ext>
            </p:extLst>
          </p:nvPr>
        </p:nvGraphicFramePr>
        <p:xfrm>
          <a:off x="2363345" y="3470514"/>
          <a:ext cx="13561310" cy="42469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1">
          <a:extLst>
            <a:ext uri="{FF2B5EF4-FFF2-40B4-BE49-F238E27FC236}">
              <a16:creationId xmlns:a16="http://schemas.microsoft.com/office/drawing/2014/main" id="{9F445F7D-3987-65FF-65AC-C0C232AACAE6}"/>
            </a:ext>
          </a:extLst>
        </p:cNvPr>
        <p:cNvGrpSpPr/>
        <p:nvPr/>
      </p:nvGrpSpPr>
      <p:grpSpPr>
        <a:xfrm>
          <a:off x="0" y="0"/>
          <a:ext cx="0" cy="0"/>
          <a:chOff x="0" y="0"/>
          <a:chExt cx="0" cy="0"/>
        </a:xfrm>
      </p:grpSpPr>
      <p:sp>
        <p:nvSpPr>
          <p:cNvPr id="672" name="Google Shape;672;p35">
            <a:extLst>
              <a:ext uri="{FF2B5EF4-FFF2-40B4-BE49-F238E27FC236}">
                <a16:creationId xmlns:a16="http://schemas.microsoft.com/office/drawing/2014/main" id="{7B02981B-A385-36EE-7D38-48A786381F3A}"/>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3" name="Google Shape;673;p35">
            <a:extLst>
              <a:ext uri="{FF2B5EF4-FFF2-40B4-BE49-F238E27FC236}">
                <a16:creationId xmlns:a16="http://schemas.microsoft.com/office/drawing/2014/main" id="{573F7CF2-D7E7-F78E-822D-30DA3C911991}"/>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4" name="Google Shape;674;p35">
            <a:extLst>
              <a:ext uri="{FF2B5EF4-FFF2-40B4-BE49-F238E27FC236}">
                <a16:creationId xmlns:a16="http://schemas.microsoft.com/office/drawing/2014/main" id="{3F8D6590-69BF-48F2-52A6-74E1D6078BA8}"/>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5" name="Google Shape;675;p35">
            <a:extLst>
              <a:ext uri="{FF2B5EF4-FFF2-40B4-BE49-F238E27FC236}">
                <a16:creationId xmlns:a16="http://schemas.microsoft.com/office/drawing/2014/main" id="{5330D480-0021-EFB2-057F-FF835EF8C8A9}"/>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6" name="Google Shape;676;p35">
            <a:extLst>
              <a:ext uri="{FF2B5EF4-FFF2-40B4-BE49-F238E27FC236}">
                <a16:creationId xmlns:a16="http://schemas.microsoft.com/office/drawing/2014/main" id="{0414842F-E706-B1AA-7C2C-F3E82ECC1EDE}"/>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7" name="Google Shape;677;p35">
            <a:extLst>
              <a:ext uri="{FF2B5EF4-FFF2-40B4-BE49-F238E27FC236}">
                <a16:creationId xmlns:a16="http://schemas.microsoft.com/office/drawing/2014/main" id="{286BDFF0-5776-186D-C9F1-6DA42B000AFD}"/>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8" name="Google Shape;678;p35">
            <a:extLst>
              <a:ext uri="{FF2B5EF4-FFF2-40B4-BE49-F238E27FC236}">
                <a16:creationId xmlns:a16="http://schemas.microsoft.com/office/drawing/2014/main" id="{ACDD53E1-2128-AB92-D7ED-D5860E205D77}"/>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9" name="Google Shape;679;p35">
            <a:extLst>
              <a:ext uri="{FF2B5EF4-FFF2-40B4-BE49-F238E27FC236}">
                <a16:creationId xmlns:a16="http://schemas.microsoft.com/office/drawing/2014/main" id="{76EFEAB6-55D9-790A-D7AE-B36A951DD761}"/>
              </a:ext>
            </a:extLst>
          </p:cNvPr>
          <p:cNvSpPr txBox="1"/>
          <p:nvPr/>
        </p:nvSpPr>
        <p:spPr>
          <a:xfrm>
            <a:off x="792000" y="1548000"/>
            <a:ext cx="15588000" cy="75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Encouraging Cross-Departmental Collaboration</a:t>
            </a:r>
            <a:endParaRPr sz="5400" b="1" dirty="0"/>
          </a:p>
        </p:txBody>
      </p:sp>
      <p:sp>
        <p:nvSpPr>
          <p:cNvPr id="683" name="Google Shape;683;p35">
            <a:extLst>
              <a:ext uri="{FF2B5EF4-FFF2-40B4-BE49-F238E27FC236}">
                <a16:creationId xmlns:a16="http://schemas.microsoft.com/office/drawing/2014/main" id="{CBC1D607-4313-FE88-764B-D65DFE23EA4C}"/>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676EC4ED-CFA2-0A78-3C86-507501B5517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0198586-EA25-1869-1B25-819450A65AE8}"/>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5D9DBBB0-45DB-A9E1-20E9-461E736AD22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91F0A42F-551A-38EB-4035-654B398F60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86" name="Google Shape;684;p35">
            <a:extLst>
              <a:ext uri="{FF2B5EF4-FFF2-40B4-BE49-F238E27FC236}">
                <a16:creationId xmlns:a16="http://schemas.microsoft.com/office/drawing/2014/main" id="{B07A91B8-2694-8A7D-0423-BA7155159B63}"/>
              </a:ext>
            </a:extLst>
          </p:cNvPr>
          <p:cNvGraphicFramePr/>
          <p:nvPr/>
        </p:nvGraphicFramePr>
        <p:xfrm>
          <a:off x="956081" y="2921975"/>
          <a:ext cx="15948000" cy="48013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4925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3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0" name="Google Shape;690;p3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1" name="Google Shape;691;p3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2" name="Google Shape;692;p3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3" name="Google Shape;693;p3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4" name="Google Shape;694;p3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3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6" name="Google Shape;696;p36"/>
          <p:cNvSpPr txBox="1"/>
          <p:nvPr/>
        </p:nvSpPr>
        <p:spPr>
          <a:xfrm>
            <a:off x="792000" y="1548000"/>
            <a:ext cx="15984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The Importance of Technology Infrastructure</a:t>
            </a:r>
            <a:endParaRPr sz="5400" b="1" i="0" u="none" strike="noStrike" cap="none" dirty="0">
              <a:solidFill>
                <a:srgbClr val="033C5B"/>
              </a:solidFill>
              <a:latin typeface="Arial"/>
              <a:ea typeface="Arial"/>
              <a:cs typeface="Arial"/>
              <a:sym typeface="Arial"/>
            </a:endParaRPr>
          </a:p>
        </p:txBody>
      </p:sp>
      <p:sp>
        <p:nvSpPr>
          <p:cNvPr id="700" name="Google Shape;700;p3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8FA40EE1-5D98-3966-467D-95B3D565082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983D5465-4BF6-818B-484C-A34A1B2C11FC}"/>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764E8C73-D80A-F750-BEEF-3ADA0C113A15}"/>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BEBA0E52-BFFD-FDA3-8F46-4E53DFF6D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702" name="Google Shape;667;p34">
            <a:extLst>
              <a:ext uri="{FF2B5EF4-FFF2-40B4-BE49-F238E27FC236}">
                <a16:creationId xmlns:a16="http://schemas.microsoft.com/office/drawing/2014/main" id="{EC0F5271-D8AC-2D0F-4978-C30D7158DBAC}"/>
              </a:ext>
            </a:extLst>
          </p:cNvPr>
          <p:cNvGraphicFramePr/>
          <p:nvPr>
            <p:extLst>
              <p:ext uri="{D42A27DB-BD31-4B8C-83A1-F6EECF244321}">
                <p14:modId xmlns:p14="http://schemas.microsoft.com/office/powerpoint/2010/main" val="2100680226"/>
              </p:ext>
            </p:extLst>
          </p:nvPr>
        </p:nvGraphicFramePr>
        <p:xfrm>
          <a:off x="1426405" y="2513197"/>
          <a:ext cx="12296204" cy="42469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descr="A computer with people reading books&#10;&#10;Description automatically generated">
            <a:extLst>
              <a:ext uri="{FF2B5EF4-FFF2-40B4-BE49-F238E27FC236}">
                <a16:creationId xmlns:a16="http://schemas.microsoft.com/office/drawing/2014/main" id="{A4CFD8EB-95EC-EC30-6BC8-291D1404153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58213" y1="52400" x2="58213" y2="52400"/>
                        <a14:foregroundMark x1="61095" y1="44800" x2="53314" y2="39800"/>
                        <a14:foregroundMark x1="53314" y1="39800" x2="44524" y2="39400"/>
                        <a14:foregroundMark x1="44524" y1="39400" x2="43372" y2="49400"/>
                        <a14:foregroundMark x1="43372" y1="49400" x2="53458" y2="48800"/>
                        <a14:foregroundMark x1="53458" y1="48800" x2="52450" y2="39800"/>
                        <a14:foregroundMark x1="65850" y1="30600" x2="34006" y2="30600"/>
                        <a14:foregroundMark x1="34006" y1="30600" x2="30836" y2="43600"/>
                        <a14:foregroundMark x1="30836" y1="43600" x2="31268" y2="54800"/>
                        <a14:foregroundMark x1="31268" y1="54800" x2="38473" y2="64000"/>
                        <a14:foregroundMark x1="38473" y1="64000" x2="62680" y2="63000"/>
                        <a14:foregroundMark x1="62680" y1="63000" x2="68300" y2="52200"/>
                        <a14:foregroundMark x1="68300" y1="52200" x2="67147" y2="30400"/>
                        <a14:foregroundMark x1="67147" y1="30400" x2="66138" y2="30000"/>
                      </a14:backgroundRemoval>
                    </a14:imgEffect>
                  </a14:imgLayer>
                </a14:imgProps>
              </a:ext>
            </a:extLst>
          </a:blip>
          <a:stretch>
            <a:fillRect/>
          </a:stretch>
        </p:blipFill>
        <p:spPr>
          <a:xfrm>
            <a:off x="12369208" y="4980379"/>
            <a:ext cx="6336512" cy="45652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04A1E36B-36CC-9482-6613-638CDAE04C3F}"/>
            </a:ext>
          </a:extLst>
        </p:cNvPr>
        <p:cNvGrpSpPr/>
        <p:nvPr/>
      </p:nvGrpSpPr>
      <p:grpSpPr>
        <a:xfrm>
          <a:off x="0" y="0"/>
          <a:ext cx="0" cy="0"/>
          <a:chOff x="0" y="0"/>
          <a:chExt cx="0" cy="0"/>
        </a:xfrm>
      </p:grpSpPr>
      <p:sp>
        <p:nvSpPr>
          <p:cNvPr id="689" name="Google Shape;689;p36">
            <a:extLst>
              <a:ext uri="{FF2B5EF4-FFF2-40B4-BE49-F238E27FC236}">
                <a16:creationId xmlns:a16="http://schemas.microsoft.com/office/drawing/2014/main" id="{1B5AAD6F-E3AA-1AA2-FEA3-68A37A1E3713}"/>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0" name="Google Shape;690;p36">
            <a:extLst>
              <a:ext uri="{FF2B5EF4-FFF2-40B4-BE49-F238E27FC236}">
                <a16:creationId xmlns:a16="http://schemas.microsoft.com/office/drawing/2014/main" id="{7136FD41-B70D-4C15-4CF7-D5C697854752}"/>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1" name="Google Shape;691;p36">
            <a:extLst>
              <a:ext uri="{FF2B5EF4-FFF2-40B4-BE49-F238E27FC236}">
                <a16:creationId xmlns:a16="http://schemas.microsoft.com/office/drawing/2014/main" id="{2D5DFC1F-F18C-E6CF-A735-86EEC340D228}"/>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2" name="Google Shape;692;p36">
            <a:extLst>
              <a:ext uri="{FF2B5EF4-FFF2-40B4-BE49-F238E27FC236}">
                <a16:creationId xmlns:a16="http://schemas.microsoft.com/office/drawing/2014/main" id="{4BE54F3C-4C53-0A6A-59BC-0D656350DDD1}"/>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3" name="Google Shape;693;p36">
            <a:extLst>
              <a:ext uri="{FF2B5EF4-FFF2-40B4-BE49-F238E27FC236}">
                <a16:creationId xmlns:a16="http://schemas.microsoft.com/office/drawing/2014/main" id="{4A5B0FD8-56FA-0AA4-2C6B-383A73771F5A}"/>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4" name="Google Shape;694;p36">
            <a:extLst>
              <a:ext uri="{FF2B5EF4-FFF2-40B4-BE49-F238E27FC236}">
                <a16:creationId xmlns:a16="http://schemas.microsoft.com/office/drawing/2014/main" id="{AD6277A0-348A-5F9F-CEF6-DA07FF8E984A}"/>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36">
            <a:extLst>
              <a:ext uri="{FF2B5EF4-FFF2-40B4-BE49-F238E27FC236}">
                <a16:creationId xmlns:a16="http://schemas.microsoft.com/office/drawing/2014/main" id="{68E2B0C0-7641-45F0-4D59-15446AF2ADAC}"/>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6" name="Google Shape;696;p36">
            <a:extLst>
              <a:ext uri="{FF2B5EF4-FFF2-40B4-BE49-F238E27FC236}">
                <a16:creationId xmlns:a16="http://schemas.microsoft.com/office/drawing/2014/main" id="{D2CABCD7-06BD-AC8B-679C-FC5CD5B05790}"/>
              </a:ext>
            </a:extLst>
          </p:cNvPr>
          <p:cNvSpPr txBox="1"/>
          <p:nvPr/>
        </p:nvSpPr>
        <p:spPr>
          <a:xfrm>
            <a:off x="792000" y="1548000"/>
            <a:ext cx="15984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Investing in Robust Technology Infrastructure</a:t>
            </a:r>
            <a:endParaRPr sz="5400" b="1" i="0" u="none" strike="noStrike" cap="none" dirty="0">
              <a:solidFill>
                <a:srgbClr val="033C5B"/>
              </a:solidFill>
              <a:latin typeface="Arial"/>
              <a:ea typeface="Arial"/>
              <a:cs typeface="Arial"/>
              <a:sym typeface="Arial"/>
            </a:endParaRPr>
          </a:p>
        </p:txBody>
      </p:sp>
      <p:sp>
        <p:nvSpPr>
          <p:cNvPr id="700" name="Google Shape;700;p36">
            <a:extLst>
              <a:ext uri="{FF2B5EF4-FFF2-40B4-BE49-F238E27FC236}">
                <a16:creationId xmlns:a16="http://schemas.microsoft.com/office/drawing/2014/main" id="{D0A16029-FFAF-A7E9-AA98-F0A7BE4B4EF6}"/>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89D7BAAF-D4A1-A270-A0F5-D470DCEA5C4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CA3261F-4AFE-8C78-873C-7673BE5E1A6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48299A5A-7273-3363-9A0B-A815B45B66B7}"/>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C1227F32-39B9-F371-5CCC-8C108E3213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703" name="Google Shape;701;p36">
            <a:extLst>
              <a:ext uri="{FF2B5EF4-FFF2-40B4-BE49-F238E27FC236}">
                <a16:creationId xmlns:a16="http://schemas.microsoft.com/office/drawing/2014/main" id="{3F659077-E9F5-90EA-AC28-C4340E9EE961}"/>
              </a:ext>
            </a:extLst>
          </p:cNvPr>
          <p:cNvGraphicFramePr/>
          <p:nvPr/>
        </p:nvGraphicFramePr>
        <p:xfrm>
          <a:off x="792000" y="2659521"/>
          <a:ext cx="15948000" cy="57751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3967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FD49B6B8-4B4B-F71C-2EB4-11422EC8CD93}"/>
            </a:ext>
          </a:extLst>
        </p:cNvPr>
        <p:cNvGrpSpPr/>
        <p:nvPr/>
      </p:nvGrpSpPr>
      <p:grpSpPr>
        <a:xfrm>
          <a:off x="0" y="0"/>
          <a:ext cx="0" cy="0"/>
          <a:chOff x="0" y="0"/>
          <a:chExt cx="0" cy="0"/>
        </a:xfrm>
      </p:grpSpPr>
      <p:sp>
        <p:nvSpPr>
          <p:cNvPr id="689" name="Google Shape;689;p36">
            <a:extLst>
              <a:ext uri="{FF2B5EF4-FFF2-40B4-BE49-F238E27FC236}">
                <a16:creationId xmlns:a16="http://schemas.microsoft.com/office/drawing/2014/main" id="{653DD1D0-4BF6-ECA2-3CE4-79F6627B438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0" name="Google Shape;690;p36">
            <a:extLst>
              <a:ext uri="{FF2B5EF4-FFF2-40B4-BE49-F238E27FC236}">
                <a16:creationId xmlns:a16="http://schemas.microsoft.com/office/drawing/2014/main" id="{E293D718-178B-5948-2F7F-C9736F700D06}"/>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1" name="Google Shape;691;p36">
            <a:extLst>
              <a:ext uri="{FF2B5EF4-FFF2-40B4-BE49-F238E27FC236}">
                <a16:creationId xmlns:a16="http://schemas.microsoft.com/office/drawing/2014/main" id="{C9664ED3-1822-0F4E-E129-B07D687F096B}"/>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2" name="Google Shape;692;p36">
            <a:extLst>
              <a:ext uri="{FF2B5EF4-FFF2-40B4-BE49-F238E27FC236}">
                <a16:creationId xmlns:a16="http://schemas.microsoft.com/office/drawing/2014/main" id="{1ED5C05E-A4F5-5200-362E-4A94808FF10A}"/>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3" name="Google Shape;693;p36">
            <a:extLst>
              <a:ext uri="{FF2B5EF4-FFF2-40B4-BE49-F238E27FC236}">
                <a16:creationId xmlns:a16="http://schemas.microsoft.com/office/drawing/2014/main" id="{DA866B3A-8F03-408F-961B-EFB99D47E97A}"/>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4" name="Google Shape;694;p36">
            <a:extLst>
              <a:ext uri="{FF2B5EF4-FFF2-40B4-BE49-F238E27FC236}">
                <a16:creationId xmlns:a16="http://schemas.microsoft.com/office/drawing/2014/main" id="{57BD6F07-1662-C988-5502-0C4E2115E42A}"/>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36">
            <a:extLst>
              <a:ext uri="{FF2B5EF4-FFF2-40B4-BE49-F238E27FC236}">
                <a16:creationId xmlns:a16="http://schemas.microsoft.com/office/drawing/2014/main" id="{D2EDF479-EDA7-356B-7F1B-2BF23F34E5DC}"/>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6" name="Google Shape;696;p36">
            <a:extLst>
              <a:ext uri="{FF2B5EF4-FFF2-40B4-BE49-F238E27FC236}">
                <a16:creationId xmlns:a16="http://schemas.microsoft.com/office/drawing/2014/main" id="{A04F5E83-99E9-177D-43A9-2B79F88DF05C}"/>
              </a:ext>
            </a:extLst>
          </p:cNvPr>
          <p:cNvSpPr txBox="1"/>
          <p:nvPr/>
        </p:nvSpPr>
        <p:spPr>
          <a:xfrm>
            <a:off x="792000" y="1548000"/>
            <a:ext cx="15984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Standardizing the Flipped Classroom Approach</a:t>
            </a:r>
            <a:endParaRPr sz="5400" b="1" i="0" u="none" strike="noStrike" cap="none" dirty="0">
              <a:solidFill>
                <a:srgbClr val="033C5B"/>
              </a:solidFill>
              <a:latin typeface="Arial"/>
              <a:ea typeface="Arial"/>
              <a:cs typeface="Arial"/>
              <a:sym typeface="Arial"/>
            </a:endParaRPr>
          </a:p>
        </p:txBody>
      </p:sp>
      <p:sp>
        <p:nvSpPr>
          <p:cNvPr id="700" name="Google Shape;700;p36">
            <a:extLst>
              <a:ext uri="{FF2B5EF4-FFF2-40B4-BE49-F238E27FC236}">
                <a16:creationId xmlns:a16="http://schemas.microsoft.com/office/drawing/2014/main" id="{256D0E2A-C1FF-8628-769A-843D6D1277CE}"/>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C059647-4D70-26CF-221A-68D1A864CF0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FFC9EA4D-AFC5-C0C0-E618-5432C30D2FD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D202059D-76DA-8C24-7F10-BA6B9ABA72FC}"/>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DCDB8215-B925-DC9D-5B57-3833EEABAF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9" name="Diagram 8">
            <a:extLst>
              <a:ext uri="{FF2B5EF4-FFF2-40B4-BE49-F238E27FC236}">
                <a16:creationId xmlns:a16="http://schemas.microsoft.com/office/drawing/2014/main" id="{5FAB0266-17BF-2D48-B69E-529DA011F9EA}"/>
              </a:ext>
            </a:extLst>
          </p:cNvPr>
          <p:cNvGraphicFramePr/>
          <p:nvPr>
            <p:extLst>
              <p:ext uri="{D42A27DB-BD31-4B8C-83A1-F6EECF244321}">
                <p14:modId xmlns:p14="http://schemas.microsoft.com/office/powerpoint/2010/main" val="1765730786"/>
              </p:ext>
            </p:extLst>
          </p:nvPr>
        </p:nvGraphicFramePr>
        <p:xfrm>
          <a:off x="1724726" y="4560983"/>
          <a:ext cx="14128773" cy="50233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a:extLst>
              <a:ext uri="{FF2B5EF4-FFF2-40B4-BE49-F238E27FC236}">
                <a16:creationId xmlns:a16="http://schemas.microsoft.com/office/drawing/2014/main" id="{1D30B633-71C1-DF91-D668-5638064A744F}"/>
              </a:ext>
            </a:extLst>
          </p:cNvPr>
          <p:cNvSpPr/>
          <p:nvPr/>
        </p:nvSpPr>
        <p:spPr>
          <a:xfrm>
            <a:off x="956081" y="2549189"/>
            <a:ext cx="15948000" cy="684000"/>
          </a:xfrm>
          <a:prstGeom prst="rect">
            <a:avLst/>
          </a:prstGeom>
        </p:spPr>
        <p:txBody>
          <a:bodyPr/>
          <a:lstStyle/>
          <a:p>
            <a:pPr lvl="0">
              <a:lnSpc>
                <a:spcPct val="100000"/>
              </a:lnSpc>
            </a:pPr>
            <a:r>
              <a:rPr lang="en-GB" sz="2400" b="1" i="0" dirty="0"/>
              <a:t>Standardizing the Flipped Classroom Approach </a:t>
            </a:r>
            <a:r>
              <a:rPr lang="en-GB" sz="2400" b="0" i="0" dirty="0"/>
              <a:t>means creating a consistent framework across courses and departments to ensure a unified and effective learning experience. This involves developing clear guidelines for course design, defining the roles and responsibilities of educators, and setting evaluation criteria to measure the success of the flipped model. By standardizing these elements, institutions can ensure quality, consistency, and scalability in delivering flipped learning.</a:t>
            </a:r>
            <a:endParaRPr lang="en-US" sz="2400" dirty="0"/>
          </a:p>
        </p:txBody>
      </p:sp>
      <p:sp>
        <p:nvSpPr>
          <p:cNvPr id="8" name="Google Shape;696;p36">
            <a:extLst>
              <a:ext uri="{FF2B5EF4-FFF2-40B4-BE49-F238E27FC236}">
                <a16:creationId xmlns:a16="http://schemas.microsoft.com/office/drawing/2014/main" id="{0801118D-2821-A097-9B86-5444BC926688}"/>
              </a:ext>
            </a:extLst>
          </p:cNvPr>
          <p:cNvSpPr txBox="1"/>
          <p:nvPr/>
        </p:nvSpPr>
        <p:spPr>
          <a:xfrm>
            <a:off x="956081" y="4584968"/>
            <a:ext cx="15984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HOW?</a:t>
            </a:r>
            <a:endParaRPr sz="5400" b="1" i="0" u="none" strike="noStrike" cap="none" dirty="0">
              <a:solidFill>
                <a:srgbClr val="033C5B"/>
              </a:solidFill>
              <a:latin typeface="Arial"/>
              <a:ea typeface="Arial"/>
              <a:cs typeface="Arial"/>
              <a:sym typeface="Arial"/>
            </a:endParaRPr>
          </a:p>
        </p:txBody>
      </p:sp>
    </p:spTree>
    <p:extLst>
      <p:ext uri="{BB962C8B-B14F-4D97-AF65-F5344CB8AC3E}">
        <p14:creationId xmlns:p14="http://schemas.microsoft.com/office/powerpoint/2010/main" val="289918934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3298</Words>
  <Application>Microsoft Office PowerPoint</Application>
  <PresentationFormat>Custom</PresentationFormat>
  <Paragraphs>195</Paragraphs>
  <Slides>22</Slides>
  <Notes>21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HK Grotesk Bold</vt:lpstr>
      <vt:lpstr>HK Grotesk Light</vt:lpstr>
      <vt:lpstr>Noto Sans Symbols</vt:lpstr>
      <vt:lpstr>PannoTextLight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Sotiria Tsalamani</cp:lastModifiedBy>
  <cp:revision>8</cp:revision>
  <dcterms:created xsi:type="dcterms:W3CDTF">2006-08-16T00:00:00Z</dcterms:created>
  <dcterms:modified xsi:type="dcterms:W3CDTF">2024-11-07T20:05:03Z</dcterms:modified>
</cp:coreProperties>
</file>