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0"/>
  </p:notesMasterIdLst>
  <p:sldIdLst>
    <p:sldId id="256" r:id="rId2"/>
    <p:sldId id="280" r:id="rId3"/>
    <p:sldId id="281" r:id="rId4"/>
    <p:sldId id="282" r:id="rId5"/>
    <p:sldId id="283" r:id="rId6"/>
    <p:sldId id="284" r:id="rId7"/>
    <p:sldId id="285" r:id="rId8"/>
    <p:sldId id="278" r:id="rId9"/>
    <p:sldId id="288" r:id="rId10"/>
    <p:sldId id="294" r:id="rId11"/>
    <p:sldId id="289" r:id="rId12"/>
    <p:sldId id="295" r:id="rId13"/>
    <p:sldId id="286" r:id="rId14"/>
    <p:sldId id="293" r:id="rId15"/>
    <p:sldId id="296" r:id="rId16"/>
    <p:sldId id="291" r:id="rId17"/>
    <p:sldId id="292" r:id="rId18"/>
    <p:sldId id="263" r:id="rId19"/>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gNhczv4caUmhVAiJm0qn8oL7VP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21"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51" Type="http://schemas.openxmlformats.org/officeDocument/2006/relationships/theme" Target="theme/theme1.xml"/><Relationship Id="rId3" Type="http://schemas.openxmlformats.org/officeDocument/2006/relationships/slide" Target="slides/slide2.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48" Type="http://customschemas.google.com/relationships/presentationmetadata" Target="metadata"/></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F6AA2-69A7-47E5-8E8F-0EC396C107F7}" type="doc">
      <dgm:prSet loTypeId="urn:microsoft.com/office/officeart/2005/8/layout/chevron2" loCatId="process" qsTypeId="urn:microsoft.com/office/officeart/2005/8/quickstyle/3d3" qsCatId="3D" csTypeId="urn:microsoft.com/office/officeart/2005/8/colors/accent6_2" csCatId="accent6" phldr="1"/>
      <dgm:spPr/>
      <dgm:t>
        <a:bodyPr/>
        <a:lstStyle/>
        <a:p>
          <a:endParaRPr lang="en-BE"/>
        </a:p>
      </dgm:t>
    </dgm:pt>
    <dgm:pt modelId="{46AABA8D-6B41-47D6-8A6A-7A4B186943E1}">
      <dgm:prSet phldrT="[Text]" custT="1"/>
      <dgm:spPr/>
      <dgm:t>
        <a:bodyPr/>
        <a:lstStyle/>
        <a:p>
          <a:r>
            <a:rPr lang="en-GB" sz="4000" dirty="0"/>
            <a:t>F</a:t>
          </a:r>
          <a:endParaRPr lang="en-BE" sz="4000" dirty="0"/>
        </a:p>
      </dgm:t>
    </dgm:pt>
    <dgm:pt modelId="{D4A928D3-9E62-4979-9C40-57CBF238B530}" type="parTrans" cxnId="{38AD2BF3-B981-4A2B-A7A4-1C5A2041537A}">
      <dgm:prSet/>
      <dgm:spPr/>
      <dgm:t>
        <a:bodyPr/>
        <a:lstStyle/>
        <a:p>
          <a:endParaRPr lang="en-BE" sz="1800"/>
        </a:p>
      </dgm:t>
    </dgm:pt>
    <dgm:pt modelId="{015B5218-DBD2-43DC-BD73-5C70D1B70098}" type="sibTrans" cxnId="{38AD2BF3-B981-4A2B-A7A4-1C5A2041537A}">
      <dgm:prSet/>
      <dgm:spPr/>
      <dgm:t>
        <a:bodyPr/>
        <a:lstStyle/>
        <a:p>
          <a:endParaRPr lang="en-BE" sz="1800"/>
        </a:p>
      </dgm:t>
    </dgm:pt>
    <dgm:pt modelId="{30C490FC-4496-48C1-8982-C955ABB1016C}">
      <dgm:prSet phldrT="[Text]" custT="1"/>
      <dgm:spPr/>
      <dgm:t>
        <a:bodyPr/>
        <a:lstStyle/>
        <a:p>
          <a:r>
            <a:rPr lang="en-GB" sz="4000" dirty="0"/>
            <a:t>Flexible Environment</a:t>
          </a:r>
          <a:endParaRPr lang="en-BE" sz="4000" dirty="0"/>
        </a:p>
      </dgm:t>
    </dgm:pt>
    <dgm:pt modelId="{7E45458E-5775-4475-B668-385B590EAB89}" type="parTrans" cxnId="{AE37A37B-C47A-4480-BF4E-2D492C29AC4B}">
      <dgm:prSet/>
      <dgm:spPr/>
      <dgm:t>
        <a:bodyPr/>
        <a:lstStyle/>
        <a:p>
          <a:endParaRPr lang="en-BE" sz="1800"/>
        </a:p>
      </dgm:t>
    </dgm:pt>
    <dgm:pt modelId="{92CF891A-E750-49A0-9423-D48C04E1D375}" type="sibTrans" cxnId="{AE37A37B-C47A-4480-BF4E-2D492C29AC4B}">
      <dgm:prSet/>
      <dgm:spPr/>
      <dgm:t>
        <a:bodyPr/>
        <a:lstStyle/>
        <a:p>
          <a:endParaRPr lang="en-BE" sz="1800"/>
        </a:p>
      </dgm:t>
    </dgm:pt>
    <dgm:pt modelId="{779FE1DD-B508-4025-803A-1972B979B509}">
      <dgm:prSet phldrT="[Text]" custT="1"/>
      <dgm:spPr/>
      <dgm:t>
        <a:bodyPr/>
        <a:lstStyle/>
        <a:p>
          <a:r>
            <a:rPr lang="en-GB" sz="4000" dirty="0"/>
            <a:t>L</a:t>
          </a:r>
          <a:endParaRPr lang="en-BE" sz="4000" dirty="0"/>
        </a:p>
      </dgm:t>
    </dgm:pt>
    <dgm:pt modelId="{D7004B72-4393-4FC5-880E-B2336A951940}" type="parTrans" cxnId="{827B75FC-BCAC-44EB-B8A7-48694EF69BBD}">
      <dgm:prSet/>
      <dgm:spPr/>
      <dgm:t>
        <a:bodyPr/>
        <a:lstStyle/>
        <a:p>
          <a:endParaRPr lang="en-BE" sz="1800"/>
        </a:p>
      </dgm:t>
    </dgm:pt>
    <dgm:pt modelId="{9D8E0DF8-32D2-472D-AB9B-51A1F62FAD2B}" type="sibTrans" cxnId="{827B75FC-BCAC-44EB-B8A7-48694EF69BBD}">
      <dgm:prSet/>
      <dgm:spPr/>
      <dgm:t>
        <a:bodyPr/>
        <a:lstStyle/>
        <a:p>
          <a:endParaRPr lang="en-BE" sz="1800"/>
        </a:p>
      </dgm:t>
    </dgm:pt>
    <dgm:pt modelId="{42521AD2-537E-41A9-A7E6-84C43E4163E7}">
      <dgm:prSet phldrT="[Text]" custT="1"/>
      <dgm:spPr/>
      <dgm:t>
        <a:bodyPr/>
        <a:lstStyle/>
        <a:p>
          <a:r>
            <a:rPr lang="en-GB" sz="4000" dirty="0"/>
            <a:t>Learning Culture</a:t>
          </a:r>
          <a:endParaRPr lang="en-BE" sz="4000" dirty="0"/>
        </a:p>
      </dgm:t>
    </dgm:pt>
    <dgm:pt modelId="{A6540EAA-821C-4DC0-9F86-B206915A07CC}" type="parTrans" cxnId="{04253452-1357-4DD3-800E-96FDC3AF817A}">
      <dgm:prSet/>
      <dgm:spPr/>
      <dgm:t>
        <a:bodyPr/>
        <a:lstStyle/>
        <a:p>
          <a:endParaRPr lang="en-BE" sz="1800"/>
        </a:p>
      </dgm:t>
    </dgm:pt>
    <dgm:pt modelId="{32010D35-6532-432C-90B2-F01B10D0F061}" type="sibTrans" cxnId="{04253452-1357-4DD3-800E-96FDC3AF817A}">
      <dgm:prSet/>
      <dgm:spPr/>
      <dgm:t>
        <a:bodyPr/>
        <a:lstStyle/>
        <a:p>
          <a:endParaRPr lang="en-BE" sz="1800"/>
        </a:p>
      </dgm:t>
    </dgm:pt>
    <dgm:pt modelId="{1466416B-F38B-4784-8360-F5028B12B262}">
      <dgm:prSet phldrT="[Text]" custT="1"/>
      <dgm:spPr/>
      <dgm:t>
        <a:bodyPr/>
        <a:lstStyle/>
        <a:p>
          <a:r>
            <a:rPr lang="en-GB" sz="4000" dirty="0"/>
            <a:t>I</a:t>
          </a:r>
          <a:endParaRPr lang="en-BE" sz="4000" dirty="0"/>
        </a:p>
      </dgm:t>
    </dgm:pt>
    <dgm:pt modelId="{D7EBE9BB-1CCA-44A2-8D79-7F06E8684BBE}" type="parTrans" cxnId="{CC64BECE-D85F-4582-88BE-1E3AB776B70F}">
      <dgm:prSet/>
      <dgm:spPr/>
      <dgm:t>
        <a:bodyPr/>
        <a:lstStyle/>
        <a:p>
          <a:endParaRPr lang="en-BE" sz="1800"/>
        </a:p>
      </dgm:t>
    </dgm:pt>
    <dgm:pt modelId="{0E1CBEC3-1176-40AB-9D4B-64B4E13B4BB4}" type="sibTrans" cxnId="{CC64BECE-D85F-4582-88BE-1E3AB776B70F}">
      <dgm:prSet/>
      <dgm:spPr/>
      <dgm:t>
        <a:bodyPr/>
        <a:lstStyle/>
        <a:p>
          <a:endParaRPr lang="en-BE" sz="1800"/>
        </a:p>
      </dgm:t>
    </dgm:pt>
    <dgm:pt modelId="{EE9F4B90-0337-4406-A353-E75E1584F0BC}">
      <dgm:prSet phldrT="[Text]" custT="1"/>
      <dgm:spPr/>
      <dgm:t>
        <a:bodyPr/>
        <a:lstStyle/>
        <a:p>
          <a:r>
            <a:rPr lang="en-GB" sz="4000" dirty="0"/>
            <a:t>Professional Educator</a:t>
          </a:r>
          <a:endParaRPr lang="en-BE" sz="4000" dirty="0"/>
        </a:p>
      </dgm:t>
    </dgm:pt>
    <dgm:pt modelId="{B04D50DE-AEC8-4B4E-86DA-243438654D5C}" type="parTrans" cxnId="{9BE757FD-9744-4E81-A3FF-57F09BCC3CA7}">
      <dgm:prSet/>
      <dgm:spPr/>
      <dgm:t>
        <a:bodyPr/>
        <a:lstStyle/>
        <a:p>
          <a:endParaRPr lang="en-BE" sz="1800"/>
        </a:p>
      </dgm:t>
    </dgm:pt>
    <dgm:pt modelId="{FF5870DA-8930-4378-AB25-9218B7D8B362}" type="sibTrans" cxnId="{9BE757FD-9744-4E81-A3FF-57F09BCC3CA7}">
      <dgm:prSet/>
      <dgm:spPr/>
      <dgm:t>
        <a:bodyPr/>
        <a:lstStyle/>
        <a:p>
          <a:endParaRPr lang="en-BE" sz="1800"/>
        </a:p>
      </dgm:t>
    </dgm:pt>
    <dgm:pt modelId="{E8C657A9-9C9D-484B-A56A-FEA39856E6A5}">
      <dgm:prSet phldrT="[Text]" custT="1"/>
      <dgm:spPr/>
      <dgm:t>
        <a:bodyPr/>
        <a:lstStyle/>
        <a:p>
          <a:r>
            <a:rPr lang="en-GB" sz="4000" dirty="0"/>
            <a:t>P</a:t>
          </a:r>
          <a:endParaRPr lang="en-BE" sz="4000" dirty="0"/>
        </a:p>
      </dgm:t>
    </dgm:pt>
    <dgm:pt modelId="{C6896B5C-0D33-4839-BC84-FBC929292A0F}" type="parTrans" cxnId="{F25BD233-33E5-45BD-9E14-4364DD7AF7C4}">
      <dgm:prSet/>
      <dgm:spPr/>
      <dgm:t>
        <a:bodyPr/>
        <a:lstStyle/>
        <a:p>
          <a:endParaRPr lang="en-BE" sz="1800"/>
        </a:p>
      </dgm:t>
    </dgm:pt>
    <dgm:pt modelId="{A67E76F0-8AC0-46EE-ACBF-CC1A92096C7B}" type="sibTrans" cxnId="{F25BD233-33E5-45BD-9E14-4364DD7AF7C4}">
      <dgm:prSet/>
      <dgm:spPr/>
      <dgm:t>
        <a:bodyPr/>
        <a:lstStyle/>
        <a:p>
          <a:endParaRPr lang="en-BE" sz="1800"/>
        </a:p>
      </dgm:t>
    </dgm:pt>
    <dgm:pt modelId="{E02A559E-A7F3-497C-88DD-019D1E184C41}">
      <dgm:prSet custT="1"/>
      <dgm:spPr/>
      <dgm:t>
        <a:bodyPr/>
        <a:lstStyle/>
        <a:p>
          <a:r>
            <a:rPr lang="en-GB" sz="4000" dirty="0"/>
            <a:t>Intentional Content</a:t>
          </a:r>
          <a:endParaRPr lang="en-BE" sz="4000" dirty="0"/>
        </a:p>
      </dgm:t>
    </dgm:pt>
    <dgm:pt modelId="{2A083F4B-913A-42C2-8797-BE3C1D1C125C}" type="parTrans" cxnId="{076CDFD5-AA1C-4EAA-9DF8-F54D6E3E4C99}">
      <dgm:prSet/>
      <dgm:spPr/>
      <dgm:t>
        <a:bodyPr/>
        <a:lstStyle/>
        <a:p>
          <a:endParaRPr lang="en-BE" sz="1800"/>
        </a:p>
      </dgm:t>
    </dgm:pt>
    <dgm:pt modelId="{0037C38B-D4B1-4822-9096-AADA0CAFF1D9}" type="sibTrans" cxnId="{076CDFD5-AA1C-4EAA-9DF8-F54D6E3E4C99}">
      <dgm:prSet/>
      <dgm:spPr/>
      <dgm:t>
        <a:bodyPr/>
        <a:lstStyle/>
        <a:p>
          <a:endParaRPr lang="en-BE" sz="1800"/>
        </a:p>
      </dgm:t>
    </dgm:pt>
    <dgm:pt modelId="{A6B3EA5B-D952-4AAB-ADBE-8CB1A1AF6E40}" type="pres">
      <dgm:prSet presAssocID="{105F6AA2-69A7-47E5-8E8F-0EC396C107F7}" presName="linearFlow" presStyleCnt="0">
        <dgm:presLayoutVars>
          <dgm:dir/>
          <dgm:animLvl val="lvl"/>
          <dgm:resizeHandles val="exact"/>
        </dgm:presLayoutVars>
      </dgm:prSet>
      <dgm:spPr/>
    </dgm:pt>
    <dgm:pt modelId="{EA3F439E-BEAE-4A8C-A7FF-36884B8AE110}" type="pres">
      <dgm:prSet presAssocID="{46AABA8D-6B41-47D6-8A6A-7A4B186943E1}" presName="composite" presStyleCnt="0"/>
      <dgm:spPr/>
    </dgm:pt>
    <dgm:pt modelId="{5667EFFE-C5C8-4EFA-B540-2DA773F019EC}" type="pres">
      <dgm:prSet presAssocID="{46AABA8D-6B41-47D6-8A6A-7A4B186943E1}" presName="parentText" presStyleLbl="alignNode1" presStyleIdx="0" presStyleCnt="4">
        <dgm:presLayoutVars>
          <dgm:chMax val="1"/>
          <dgm:bulletEnabled val="1"/>
        </dgm:presLayoutVars>
      </dgm:prSet>
      <dgm:spPr/>
    </dgm:pt>
    <dgm:pt modelId="{B711FE99-5ED6-4463-8742-3A164A828F57}" type="pres">
      <dgm:prSet presAssocID="{46AABA8D-6B41-47D6-8A6A-7A4B186943E1}" presName="descendantText" presStyleLbl="alignAcc1" presStyleIdx="0" presStyleCnt="4">
        <dgm:presLayoutVars>
          <dgm:bulletEnabled val="1"/>
        </dgm:presLayoutVars>
      </dgm:prSet>
      <dgm:spPr/>
    </dgm:pt>
    <dgm:pt modelId="{76925951-E42A-4A01-A702-2F230A0E0744}" type="pres">
      <dgm:prSet presAssocID="{015B5218-DBD2-43DC-BD73-5C70D1B70098}" presName="sp" presStyleCnt="0"/>
      <dgm:spPr/>
    </dgm:pt>
    <dgm:pt modelId="{C2695E4E-D11C-49CA-B322-1F252065CAAE}" type="pres">
      <dgm:prSet presAssocID="{779FE1DD-B508-4025-803A-1972B979B509}" presName="composite" presStyleCnt="0"/>
      <dgm:spPr/>
    </dgm:pt>
    <dgm:pt modelId="{F389B3B7-AF8F-4AFB-80BD-E402045DF719}" type="pres">
      <dgm:prSet presAssocID="{779FE1DD-B508-4025-803A-1972B979B509}" presName="parentText" presStyleLbl="alignNode1" presStyleIdx="1" presStyleCnt="4">
        <dgm:presLayoutVars>
          <dgm:chMax val="1"/>
          <dgm:bulletEnabled val="1"/>
        </dgm:presLayoutVars>
      </dgm:prSet>
      <dgm:spPr/>
    </dgm:pt>
    <dgm:pt modelId="{143D9294-817B-4F41-A962-26A786B33DE6}" type="pres">
      <dgm:prSet presAssocID="{779FE1DD-B508-4025-803A-1972B979B509}" presName="descendantText" presStyleLbl="alignAcc1" presStyleIdx="1" presStyleCnt="4">
        <dgm:presLayoutVars>
          <dgm:bulletEnabled val="1"/>
        </dgm:presLayoutVars>
      </dgm:prSet>
      <dgm:spPr/>
    </dgm:pt>
    <dgm:pt modelId="{8E17B6F0-4691-408E-BD38-C0199E724B96}" type="pres">
      <dgm:prSet presAssocID="{9D8E0DF8-32D2-472D-AB9B-51A1F62FAD2B}" presName="sp" presStyleCnt="0"/>
      <dgm:spPr/>
    </dgm:pt>
    <dgm:pt modelId="{934FB425-83E2-4271-AF75-88BC07F3ECD5}" type="pres">
      <dgm:prSet presAssocID="{1466416B-F38B-4784-8360-F5028B12B262}" presName="composite" presStyleCnt="0"/>
      <dgm:spPr/>
    </dgm:pt>
    <dgm:pt modelId="{CF0EF838-F237-428E-ACE2-8ABB2598B189}" type="pres">
      <dgm:prSet presAssocID="{1466416B-F38B-4784-8360-F5028B12B262}" presName="parentText" presStyleLbl="alignNode1" presStyleIdx="2" presStyleCnt="4">
        <dgm:presLayoutVars>
          <dgm:chMax val="1"/>
          <dgm:bulletEnabled val="1"/>
        </dgm:presLayoutVars>
      </dgm:prSet>
      <dgm:spPr/>
    </dgm:pt>
    <dgm:pt modelId="{54C7222A-10C5-4B28-96FA-9220B86410A2}" type="pres">
      <dgm:prSet presAssocID="{1466416B-F38B-4784-8360-F5028B12B262}" presName="descendantText" presStyleLbl="alignAcc1" presStyleIdx="2" presStyleCnt="4">
        <dgm:presLayoutVars>
          <dgm:bulletEnabled val="1"/>
        </dgm:presLayoutVars>
      </dgm:prSet>
      <dgm:spPr/>
    </dgm:pt>
    <dgm:pt modelId="{E5910D66-E72D-414C-A325-EA4718DE6139}" type="pres">
      <dgm:prSet presAssocID="{0E1CBEC3-1176-40AB-9D4B-64B4E13B4BB4}" presName="sp" presStyleCnt="0"/>
      <dgm:spPr/>
    </dgm:pt>
    <dgm:pt modelId="{92F5810F-E864-47BF-82DC-B1DEC0544551}" type="pres">
      <dgm:prSet presAssocID="{E8C657A9-9C9D-484B-A56A-FEA39856E6A5}" presName="composite" presStyleCnt="0"/>
      <dgm:spPr/>
    </dgm:pt>
    <dgm:pt modelId="{E80AD62A-D9D3-483B-AF02-5106F105FA33}" type="pres">
      <dgm:prSet presAssocID="{E8C657A9-9C9D-484B-A56A-FEA39856E6A5}" presName="parentText" presStyleLbl="alignNode1" presStyleIdx="3" presStyleCnt="4">
        <dgm:presLayoutVars>
          <dgm:chMax val="1"/>
          <dgm:bulletEnabled val="1"/>
        </dgm:presLayoutVars>
      </dgm:prSet>
      <dgm:spPr/>
    </dgm:pt>
    <dgm:pt modelId="{89E16602-3CD6-45FB-B291-273EDD929EC7}" type="pres">
      <dgm:prSet presAssocID="{E8C657A9-9C9D-484B-A56A-FEA39856E6A5}" presName="descendantText" presStyleLbl="alignAcc1" presStyleIdx="3" presStyleCnt="4">
        <dgm:presLayoutVars>
          <dgm:bulletEnabled val="1"/>
        </dgm:presLayoutVars>
      </dgm:prSet>
      <dgm:spPr/>
    </dgm:pt>
  </dgm:ptLst>
  <dgm:cxnLst>
    <dgm:cxn modelId="{6FECD106-09EB-4E65-B82F-D1EE4A2ABD1A}" type="presOf" srcId="{105F6AA2-69A7-47E5-8E8F-0EC396C107F7}" destId="{A6B3EA5B-D952-4AAB-ADBE-8CB1A1AF6E40}" srcOrd="0" destOrd="0" presId="urn:microsoft.com/office/officeart/2005/8/layout/chevron2"/>
    <dgm:cxn modelId="{30C3BB0F-30FD-473A-AF63-A4D6ED461FF1}" type="presOf" srcId="{779FE1DD-B508-4025-803A-1972B979B509}" destId="{F389B3B7-AF8F-4AFB-80BD-E402045DF719}" srcOrd="0" destOrd="0" presId="urn:microsoft.com/office/officeart/2005/8/layout/chevron2"/>
    <dgm:cxn modelId="{5741DB25-46BB-46F6-BC83-7CDA96A861BE}" type="presOf" srcId="{30C490FC-4496-48C1-8982-C955ABB1016C}" destId="{B711FE99-5ED6-4463-8742-3A164A828F57}" srcOrd="0" destOrd="0" presId="urn:microsoft.com/office/officeart/2005/8/layout/chevron2"/>
    <dgm:cxn modelId="{5BA42D26-C806-4878-ACD6-6C8E7C0A1C4A}" type="presOf" srcId="{1466416B-F38B-4784-8360-F5028B12B262}" destId="{CF0EF838-F237-428E-ACE2-8ABB2598B189}" srcOrd="0" destOrd="0" presId="urn:microsoft.com/office/officeart/2005/8/layout/chevron2"/>
    <dgm:cxn modelId="{F25BD233-33E5-45BD-9E14-4364DD7AF7C4}" srcId="{105F6AA2-69A7-47E5-8E8F-0EC396C107F7}" destId="{E8C657A9-9C9D-484B-A56A-FEA39856E6A5}" srcOrd="3" destOrd="0" parTransId="{C6896B5C-0D33-4839-BC84-FBC929292A0F}" sibTransId="{A67E76F0-8AC0-46EE-ACBF-CC1A92096C7B}"/>
    <dgm:cxn modelId="{6F2BA463-0BD7-4024-AB29-15AC2BD6871F}" type="presOf" srcId="{EE9F4B90-0337-4406-A353-E75E1584F0BC}" destId="{89E16602-3CD6-45FB-B291-273EDD929EC7}" srcOrd="0" destOrd="0" presId="urn:microsoft.com/office/officeart/2005/8/layout/chevron2"/>
    <dgm:cxn modelId="{594D3D48-55EC-4886-A612-F8A1F8A7BAD9}" type="presOf" srcId="{E8C657A9-9C9D-484B-A56A-FEA39856E6A5}" destId="{E80AD62A-D9D3-483B-AF02-5106F105FA33}" srcOrd="0" destOrd="0" presId="urn:microsoft.com/office/officeart/2005/8/layout/chevron2"/>
    <dgm:cxn modelId="{3A197A71-55BC-47A4-B12E-AAF9FA8D60B2}" type="presOf" srcId="{46AABA8D-6B41-47D6-8A6A-7A4B186943E1}" destId="{5667EFFE-C5C8-4EFA-B540-2DA773F019EC}" srcOrd="0" destOrd="0" presId="urn:microsoft.com/office/officeart/2005/8/layout/chevron2"/>
    <dgm:cxn modelId="{04253452-1357-4DD3-800E-96FDC3AF817A}" srcId="{779FE1DD-B508-4025-803A-1972B979B509}" destId="{42521AD2-537E-41A9-A7E6-84C43E4163E7}" srcOrd="0" destOrd="0" parTransId="{A6540EAA-821C-4DC0-9F86-B206915A07CC}" sibTransId="{32010D35-6532-432C-90B2-F01B10D0F061}"/>
    <dgm:cxn modelId="{B4BC0774-429B-4356-856A-FAF9D49D6BA0}" type="presOf" srcId="{42521AD2-537E-41A9-A7E6-84C43E4163E7}" destId="{143D9294-817B-4F41-A962-26A786B33DE6}" srcOrd="0" destOrd="0" presId="urn:microsoft.com/office/officeart/2005/8/layout/chevron2"/>
    <dgm:cxn modelId="{AE37A37B-C47A-4480-BF4E-2D492C29AC4B}" srcId="{46AABA8D-6B41-47D6-8A6A-7A4B186943E1}" destId="{30C490FC-4496-48C1-8982-C955ABB1016C}" srcOrd="0" destOrd="0" parTransId="{7E45458E-5775-4475-B668-385B590EAB89}" sibTransId="{92CF891A-E750-49A0-9423-D48C04E1D375}"/>
    <dgm:cxn modelId="{CC64BECE-D85F-4582-88BE-1E3AB776B70F}" srcId="{105F6AA2-69A7-47E5-8E8F-0EC396C107F7}" destId="{1466416B-F38B-4784-8360-F5028B12B262}" srcOrd="2" destOrd="0" parTransId="{D7EBE9BB-1CCA-44A2-8D79-7F06E8684BBE}" sibTransId="{0E1CBEC3-1176-40AB-9D4B-64B4E13B4BB4}"/>
    <dgm:cxn modelId="{076CDFD5-AA1C-4EAA-9DF8-F54D6E3E4C99}" srcId="{1466416B-F38B-4784-8360-F5028B12B262}" destId="{E02A559E-A7F3-497C-88DD-019D1E184C41}" srcOrd="0" destOrd="0" parTransId="{2A083F4B-913A-42C2-8797-BE3C1D1C125C}" sibTransId="{0037C38B-D4B1-4822-9096-AADA0CAFF1D9}"/>
    <dgm:cxn modelId="{001611DE-6191-4CEE-95E6-D9EFCE7723BF}" type="presOf" srcId="{E02A559E-A7F3-497C-88DD-019D1E184C41}" destId="{54C7222A-10C5-4B28-96FA-9220B86410A2}" srcOrd="0" destOrd="0" presId="urn:microsoft.com/office/officeart/2005/8/layout/chevron2"/>
    <dgm:cxn modelId="{38AD2BF3-B981-4A2B-A7A4-1C5A2041537A}" srcId="{105F6AA2-69A7-47E5-8E8F-0EC396C107F7}" destId="{46AABA8D-6B41-47D6-8A6A-7A4B186943E1}" srcOrd="0" destOrd="0" parTransId="{D4A928D3-9E62-4979-9C40-57CBF238B530}" sibTransId="{015B5218-DBD2-43DC-BD73-5C70D1B70098}"/>
    <dgm:cxn modelId="{827B75FC-BCAC-44EB-B8A7-48694EF69BBD}" srcId="{105F6AA2-69A7-47E5-8E8F-0EC396C107F7}" destId="{779FE1DD-B508-4025-803A-1972B979B509}" srcOrd="1" destOrd="0" parTransId="{D7004B72-4393-4FC5-880E-B2336A951940}" sibTransId="{9D8E0DF8-32D2-472D-AB9B-51A1F62FAD2B}"/>
    <dgm:cxn modelId="{9BE757FD-9744-4E81-A3FF-57F09BCC3CA7}" srcId="{E8C657A9-9C9D-484B-A56A-FEA39856E6A5}" destId="{EE9F4B90-0337-4406-A353-E75E1584F0BC}" srcOrd="0" destOrd="0" parTransId="{B04D50DE-AEC8-4B4E-86DA-243438654D5C}" sibTransId="{FF5870DA-8930-4378-AB25-9218B7D8B362}"/>
    <dgm:cxn modelId="{3A7BBEF6-5930-4836-99D9-5A42A655D7D8}" type="presParOf" srcId="{A6B3EA5B-D952-4AAB-ADBE-8CB1A1AF6E40}" destId="{EA3F439E-BEAE-4A8C-A7FF-36884B8AE110}" srcOrd="0" destOrd="0" presId="urn:microsoft.com/office/officeart/2005/8/layout/chevron2"/>
    <dgm:cxn modelId="{A923A4D9-66C4-4D53-A651-8DD952A7A971}" type="presParOf" srcId="{EA3F439E-BEAE-4A8C-A7FF-36884B8AE110}" destId="{5667EFFE-C5C8-4EFA-B540-2DA773F019EC}" srcOrd="0" destOrd="0" presId="urn:microsoft.com/office/officeart/2005/8/layout/chevron2"/>
    <dgm:cxn modelId="{BE2F8904-9C5C-4CCB-8C2A-D2FB263E28BA}" type="presParOf" srcId="{EA3F439E-BEAE-4A8C-A7FF-36884B8AE110}" destId="{B711FE99-5ED6-4463-8742-3A164A828F57}" srcOrd="1" destOrd="0" presId="urn:microsoft.com/office/officeart/2005/8/layout/chevron2"/>
    <dgm:cxn modelId="{8B78795C-E982-42C8-ACFE-7AA4350136FE}" type="presParOf" srcId="{A6B3EA5B-D952-4AAB-ADBE-8CB1A1AF6E40}" destId="{76925951-E42A-4A01-A702-2F230A0E0744}" srcOrd="1" destOrd="0" presId="urn:microsoft.com/office/officeart/2005/8/layout/chevron2"/>
    <dgm:cxn modelId="{1F89BC75-E1A5-4EC5-8680-61A55D361A8C}" type="presParOf" srcId="{A6B3EA5B-D952-4AAB-ADBE-8CB1A1AF6E40}" destId="{C2695E4E-D11C-49CA-B322-1F252065CAAE}" srcOrd="2" destOrd="0" presId="urn:microsoft.com/office/officeart/2005/8/layout/chevron2"/>
    <dgm:cxn modelId="{90CFA7F0-61AF-40E4-9CD5-15BC0BF0D2E1}" type="presParOf" srcId="{C2695E4E-D11C-49CA-B322-1F252065CAAE}" destId="{F389B3B7-AF8F-4AFB-80BD-E402045DF719}" srcOrd="0" destOrd="0" presId="urn:microsoft.com/office/officeart/2005/8/layout/chevron2"/>
    <dgm:cxn modelId="{C063EB9C-0A19-4324-BDF9-CBF927F32950}" type="presParOf" srcId="{C2695E4E-D11C-49CA-B322-1F252065CAAE}" destId="{143D9294-817B-4F41-A962-26A786B33DE6}" srcOrd="1" destOrd="0" presId="urn:microsoft.com/office/officeart/2005/8/layout/chevron2"/>
    <dgm:cxn modelId="{F901C88E-772A-4F93-97FD-004782D24526}" type="presParOf" srcId="{A6B3EA5B-D952-4AAB-ADBE-8CB1A1AF6E40}" destId="{8E17B6F0-4691-408E-BD38-C0199E724B96}" srcOrd="3" destOrd="0" presId="urn:microsoft.com/office/officeart/2005/8/layout/chevron2"/>
    <dgm:cxn modelId="{5896CD71-4159-479A-8316-10E855FE26AC}" type="presParOf" srcId="{A6B3EA5B-D952-4AAB-ADBE-8CB1A1AF6E40}" destId="{934FB425-83E2-4271-AF75-88BC07F3ECD5}" srcOrd="4" destOrd="0" presId="urn:microsoft.com/office/officeart/2005/8/layout/chevron2"/>
    <dgm:cxn modelId="{F594B171-EA6C-4238-A1AC-9F6C259A9A22}" type="presParOf" srcId="{934FB425-83E2-4271-AF75-88BC07F3ECD5}" destId="{CF0EF838-F237-428E-ACE2-8ABB2598B189}" srcOrd="0" destOrd="0" presId="urn:microsoft.com/office/officeart/2005/8/layout/chevron2"/>
    <dgm:cxn modelId="{4A4F301C-16F8-433B-9739-0A2E0D2CF38D}" type="presParOf" srcId="{934FB425-83E2-4271-AF75-88BC07F3ECD5}" destId="{54C7222A-10C5-4B28-96FA-9220B86410A2}" srcOrd="1" destOrd="0" presId="urn:microsoft.com/office/officeart/2005/8/layout/chevron2"/>
    <dgm:cxn modelId="{D78F9664-F97F-4EE0-AF14-62D5A803ECBA}" type="presParOf" srcId="{A6B3EA5B-D952-4AAB-ADBE-8CB1A1AF6E40}" destId="{E5910D66-E72D-414C-A325-EA4718DE6139}" srcOrd="5" destOrd="0" presId="urn:microsoft.com/office/officeart/2005/8/layout/chevron2"/>
    <dgm:cxn modelId="{2A44EA17-DE20-47B8-A56F-DA9D004FAA61}" type="presParOf" srcId="{A6B3EA5B-D952-4AAB-ADBE-8CB1A1AF6E40}" destId="{92F5810F-E864-47BF-82DC-B1DEC0544551}" srcOrd="6" destOrd="0" presId="urn:microsoft.com/office/officeart/2005/8/layout/chevron2"/>
    <dgm:cxn modelId="{DB709CB7-B96D-4582-B7A4-820FEDD54D5C}" type="presParOf" srcId="{92F5810F-E864-47BF-82DC-B1DEC0544551}" destId="{E80AD62A-D9D3-483B-AF02-5106F105FA33}" srcOrd="0" destOrd="0" presId="urn:microsoft.com/office/officeart/2005/8/layout/chevron2"/>
    <dgm:cxn modelId="{860C8ADA-68A2-4BC7-8A22-88BDF50B4500}" type="presParOf" srcId="{92F5810F-E864-47BF-82DC-B1DEC0544551}" destId="{89E16602-3CD6-45FB-B291-273EDD929EC7}"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443D67-A841-4852-A23A-523D6E70F52B}" type="doc">
      <dgm:prSet loTypeId="urn:microsoft.com/office/officeart/2011/layout/TabList" loCatId="list" qsTypeId="urn:microsoft.com/office/officeart/2005/8/quickstyle/3d4" qsCatId="3D" csTypeId="urn:microsoft.com/office/officeart/2005/8/colors/accent6_2" csCatId="accent6" phldr="1"/>
      <dgm:spPr/>
      <dgm:t>
        <a:bodyPr/>
        <a:lstStyle/>
        <a:p>
          <a:endParaRPr lang="en-BE"/>
        </a:p>
      </dgm:t>
    </dgm:pt>
    <dgm:pt modelId="{23F47910-23DA-40E1-809A-508405C09240}">
      <dgm:prSet phldrT="[Text]" custT="1"/>
      <dgm:spPr/>
      <dgm:t>
        <a:bodyPr/>
        <a:lstStyle/>
        <a:p>
          <a:r>
            <a:rPr lang="en-GB" sz="3200" dirty="0"/>
            <a:t>F</a:t>
          </a:r>
          <a:endParaRPr lang="en-BE" sz="3200" dirty="0"/>
        </a:p>
      </dgm:t>
    </dgm:pt>
    <dgm:pt modelId="{8FD70A62-D920-438B-A61A-7934B866ED5B}" type="parTrans" cxnId="{E2452482-B4C5-407F-BFEE-8EBF24A1707E}">
      <dgm:prSet/>
      <dgm:spPr/>
      <dgm:t>
        <a:bodyPr/>
        <a:lstStyle/>
        <a:p>
          <a:endParaRPr lang="en-BE" sz="1400"/>
        </a:p>
      </dgm:t>
    </dgm:pt>
    <dgm:pt modelId="{9F9B4046-BF65-4651-8B92-FC3E552D177F}" type="sibTrans" cxnId="{E2452482-B4C5-407F-BFEE-8EBF24A1707E}">
      <dgm:prSet/>
      <dgm:spPr/>
      <dgm:t>
        <a:bodyPr/>
        <a:lstStyle/>
        <a:p>
          <a:endParaRPr lang="en-BE" sz="1400"/>
        </a:p>
      </dgm:t>
    </dgm:pt>
    <dgm:pt modelId="{A908CED0-2A14-46B6-B256-563DCB1DF6F4}">
      <dgm:prSet phldrT="[Text]" custT="1"/>
      <dgm:spPr/>
      <dgm:t>
        <a:bodyPr/>
        <a:lstStyle/>
        <a:p>
          <a:r>
            <a:rPr lang="en-GB" sz="3200" dirty="0"/>
            <a:t>Flexible Environment</a:t>
          </a:r>
          <a:endParaRPr lang="en-BE" sz="3200" dirty="0"/>
        </a:p>
      </dgm:t>
    </dgm:pt>
    <dgm:pt modelId="{B4227C4A-CFC5-4054-8FEC-EC9479316054}" type="parTrans" cxnId="{7200208C-9C16-4EE1-A12D-10D95E74BE34}">
      <dgm:prSet/>
      <dgm:spPr/>
      <dgm:t>
        <a:bodyPr/>
        <a:lstStyle/>
        <a:p>
          <a:endParaRPr lang="en-BE" sz="1400"/>
        </a:p>
      </dgm:t>
    </dgm:pt>
    <dgm:pt modelId="{BAFB2F14-AC51-4937-9C90-BFA5E0FB607E}" type="sibTrans" cxnId="{7200208C-9C16-4EE1-A12D-10D95E74BE34}">
      <dgm:prSet/>
      <dgm:spPr/>
      <dgm:t>
        <a:bodyPr/>
        <a:lstStyle/>
        <a:p>
          <a:endParaRPr lang="en-BE" sz="1400"/>
        </a:p>
      </dgm:t>
    </dgm:pt>
    <dgm:pt modelId="{01EB7011-3ECA-4229-BF27-E30897C11B6C}">
      <dgm:prSet phldrT="[Text]" custT="1"/>
      <dgm:spPr/>
      <dgm:t>
        <a:bodyPr/>
        <a:lstStyle/>
        <a:p>
          <a:r>
            <a:rPr lang="en-GB" sz="2000" dirty="0"/>
            <a:t>Allow students to interact and reflect on their learning needs</a:t>
          </a:r>
          <a:endParaRPr lang="en-BE" sz="2000" dirty="0"/>
        </a:p>
      </dgm:t>
    </dgm:pt>
    <dgm:pt modelId="{D2B8E07C-4CBD-45B6-B849-CBF437DEE210}" type="parTrans" cxnId="{CF53783C-B2FA-48AA-921F-4257DEAFB6D5}">
      <dgm:prSet/>
      <dgm:spPr/>
      <dgm:t>
        <a:bodyPr/>
        <a:lstStyle/>
        <a:p>
          <a:endParaRPr lang="en-BE" sz="1400"/>
        </a:p>
      </dgm:t>
    </dgm:pt>
    <dgm:pt modelId="{92B51DAD-57AB-4168-9869-5D4DEE81D904}" type="sibTrans" cxnId="{CF53783C-B2FA-48AA-921F-4257DEAFB6D5}">
      <dgm:prSet/>
      <dgm:spPr/>
      <dgm:t>
        <a:bodyPr/>
        <a:lstStyle/>
        <a:p>
          <a:endParaRPr lang="en-BE" sz="1400"/>
        </a:p>
      </dgm:t>
    </dgm:pt>
    <dgm:pt modelId="{A9D470EB-CDE4-4871-A69D-3D10FBC71941}">
      <dgm:prSet phldrT="[Text]" custT="1"/>
      <dgm:spPr/>
      <dgm:t>
        <a:bodyPr/>
        <a:lstStyle/>
        <a:p>
          <a:r>
            <a:rPr lang="en-GB" sz="3200" dirty="0"/>
            <a:t>L</a:t>
          </a:r>
          <a:endParaRPr lang="en-BE" sz="3200" dirty="0"/>
        </a:p>
      </dgm:t>
    </dgm:pt>
    <dgm:pt modelId="{AA506643-3596-4294-9ACE-B8BDA8F90FDF}" type="parTrans" cxnId="{F51A772B-B3B7-4006-9032-1BF0C905E3AE}">
      <dgm:prSet/>
      <dgm:spPr/>
      <dgm:t>
        <a:bodyPr/>
        <a:lstStyle/>
        <a:p>
          <a:endParaRPr lang="en-BE" sz="1400"/>
        </a:p>
      </dgm:t>
    </dgm:pt>
    <dgm:pt modelId="{3DF407A6-5D8D-4FEA-B9BB-F36A40DC1FC5}" type="sibTrans" cxnId="{F51A772B-B3B7-4006-9032-1BF0C905E3AE}">
      <dgm:prSet/>
      <dgm:spPr/>
      <dgm:t>
        <a:bodyPr/>
        <a:lstStyle/>
        <a:p>
          <a:endParaRPr lang="en-BE" sz="1400"/>
        </a:p>
      </dgm:t>
    </dgm:pt>
    <dgm:pt modelId="{2EE70E0F-D2F9-4A1D-B0BD-2017B61384CC}">
      <dgm:prSet phldrT="[Text]" custT="1"/>
      <dgm:spPr/>
      <dgm:t>
        <a:bodyPr/>
        <a:lstStyle/>
        <a:p>
          <a:r>
            <a:rPr lang="en-GB" sz="3200" dirty="0"/>
            <a:t>Learning Culture</a:t>
          </a:r>
          <a:endParaRPr lang="en-BE" sz="3200" dirty="0"/>
        </a:p>
      </dgm:t>
    </dgm:pt>
    <dgm:pt modelId="{A2B60BC7-5A2D-44B6-A748-C21C09514A51}" type="parTrans" cxnId="{1AE51829-DDED-4A97-A14F-9FEF4C60A2F5}">
      <dgm:prSet/>
      <dgm:spPr/>
      <dgm:t>
        <a:bodyPr/>
        <a:lstStyle/>
        <a:p>
          <a:endParaRPr lang="en-BE" sz="1400"/>
        </a:p>
      </dgm:t>
    </dgm:pt>
    <dgm:pt modelId="{032251A7-DAC0-42BB-9D64-5EE75C7953BE}" type="sibTrans" cxnId="{1AE51829-DDED-4A97-A14F-9FEF4C60A2F5}">
      <dgm:prSet/>
      <dgm:spPr/>
      <dgm:t>
        <a:bodyPr/>
        <a:lstStyle/>
        <a:p>
          <a:endParaRPr lang="en-BE" sz="1400"/>
        </a:p>
      </dgm:t>
    </dgm:pt>
    <dgm:pt modelId="{BDD19DE0-E95C-4A68-AE52-16E9516C7C1C}">
      <dgm:prSet phldrT="[Text]" custT="1"/>
      <dgm:spPr/>
      <dgm:t>
        <a:bodyPr/>
        <a:lstStyle/>
        <a:p>
          <a:r>
            <a:rPr lang="en-GB" sz="2000" dirty="0"/>
            <a:t>Give students the opportunity to participate in activities without the teacher being the focus of learning</a:t>
          </a:r>
          <a:endParaRPr lang="en-BE" sz="2000" dirty="0"/>
        </a:p>
      </dgm:t>
    </dgm:pt>
    <dgm:pt modelId="{F2301902-5E63-4A2D-91EB-881AD88330DC}" type="parTrans" cxnId="{5E7D8E2C-FC7D-466B-92D9-10BBB41A9A76}">
      <dgm:prSet/>
      <dgm:spPr/>
      <dgm:t>
        <a:bodyPr/>
        <a:lstStyle/>
        <a:p>
          <a:endParaRPr lang="en-BE" sz="1400"/>
        </a:p>
      </dgm:t>
    </dgm:pt>
    <dgm:pt modelId="{54E08BF5-B300-447D-99E6-B388F76677A4}" type="sibTrans" cxnId="{5E7D8E2C-FC7D-466B-92D9-10BBB41A9A76}">
      <dgm:prSet/>
      <dgm:spPr/>
      <dgm:t>
        <a:bodyPr/>
        <a:lstStyle/>
        <a:p>
          <a:endParaRPr lang="en-BE" sz="1400"/>
        </a:p>
      </dgm:t>
    </dgm:pt>
    <dgm:pt modelId="{6FA10A32-66E9-40F9-87A2-615B831326FD}">
      <dgm:prSet phldrT="[Text]" custT="1"/>
      <dgm:spPr/>
      <dgm:t>
        <a:bodyPr/>
        <a:lstStyle/>
        <a:p>
          <a:r>
            <a:rPr lang="en-GB" sz="3200" dirty="0"/>
            <a:t>I</a:t>
          </a:r>
          <a:endParaRPr lang="en-BE" sz="3200" dirty="0"/>
        </a:p>
      </dgm:t>
    </dgm:pt>
    <dgm:pt modelId="{F84BC4F7-0BDA-45DA-B389-2344682454FD}" type="parTrans" cxnId="{BB009A5D-A254-4F0A-8971-0EA2AF31219C}">
      <dgm:prSet/>
      <dgm:spPr/>
      <dgm:t>
        <a:bodyPr/>
        <a:lstStyle/>
        <a:p>
          <a:endParaRPr lang="en-BE" sz="1400"/>
        </a:p>
      </dgm:t>
    </dgm:pt>
    <dgm:pt modelId="{B3FA98E2-D935-4713-A482-8D202C76C1AD}" type="sibTrans" cxnId="{BB009A5D-A254-4F0A-8971-0EA2AF31219C}">
      <dgm:prSet/>
      <dgm:spPr/>
      <dgm:t>
        <a:bodyPr/>
        <a:lstStyle/>
        <a:p>
          <a:endParaRPr lang="en-BE" sz="1400"/>
        </a:p>
      </dgm:t>
    </dgm:pt>
    <dgm:pt modelId="{F949942F-E20E-4600-B976-1702BEAAD0DE}">
      <dgm:prSet phldrT="[Text]" custT="1"/>
      <dgm:spPr/>
      <dgm:t>
        <a:bodyPr/>
        <a:lstStyle/>
        <a:p>
          <a:r>
            <a:rPr lang="en-GB" sz="3200" dirty="0"/>
            <a:t>Intentional Content</a:t>
          </a:r>
          <a:endParaRPr lang="en-BE" sz="3200" dirty="0"/>
        </a:p>
      </dgm:t>
    </dgm:pt>
    <dgm:pt modelId="{BC7DF59D-4BDC-47F0-9BF8-7E101EC79AC5}" type="parTrans" cxnId="{93164B7A-3C4A-41B3-BEA6-80239280E4A1}">
      <dgm:prSet/>
      <dgm:spPr/>
      <dgm:t>
        <a:bodyPr/>
        <a:lstStyle/>
        <a:p>
          <a:endParaRPr lang="en-BE" sz="1400"/>
        </a:p>
      </dgm:t>
    </dgm:pt>
    <dgm:pt modelId="{BF1A747C-B2D0-4AD3-98C3-3B6754EA65F3}" type="sibTrans" cxnId="{93164B7A-3C4A-41B3-BEA6-80239280E4A1}">
      <dgm:prSet/>
      <dgm:spPr/>
      <dgm:t>
        <a:bodyPr/>
        <a:lstStyle/>
        <a:p>
          <a:endParaRPr lang="en-BE" sz="1400"/>
        </a:p>
      </dgm:t>
    </dgm:pt>
    <dgm:pt modelId="{88BF086F-BF74-425E-8475-C2DF4E122A4E}">
      <dgm:prSet phldrT="[Text]" custT="1"/>
      <dgm:spPr/>
      <dgm:t>
        <a:bodyPr/>
        <a:lstStyle/>
        <a:p>
          <a:endParaRPr lang="en-BE" sz="2000" dirty="0"/>
        </a:p>
      </dgm:t>
    </dgm:pt>
    <dgm:pt modelId="{8D66FF42-13B4-4F60-ADAD-389EF673737C}" type="parTrans" cxnId="{F5CAB625-D724-4125-8C63-A2F0B6D9B96D}">
      <dgm:prSet/>
      <dgm:spPr/>
      <dgm:t>
        <a:bodyPr/>
        <a:lstStyle/>
        <a:p>
          <a:endParaRPr lang="en-BE" sz="1400"/>
        </a:p>
      </dgm:t>
    </dgm:pt>
    <dgm:pt modelId="{D29857A2-9B1B-4D2B-8484-DA290667A761}" type="sibTrans" cxnId="{F5CAB625-D724-4125-8C63-A2F0B6D9B96D}">
      <dgm:prSet/>
      <dgm:spPr/>
      <dgm:t>
        <a:bodyPr/>
        <a:lstStyle/>
        <a:p>
          <a:endParaRPr lang="en-BE" sz="1400"/>
        </a:p>
      </dgm:t>
    </dgm:pt>
    <dgm:pt modelId="{CF228A1E-5A18-4581-9230-1A5AE4FAF269}">
      <dgm:prSet phldrT="[Text]" custT="1"/>
      <dgm:spPr/>
      <dgm:t>
        <a:bodyPr/>
        <a:lstStyle/>
        <a:p>
          <a:r>
            <a:rPr lang="en-GB" sz="2000" dirty="0"/>
            <a:t>Continuously observe and monitor students to make appropriate adjustments</a:t>
          </a:r>
          <a:endParaRPr lang="en-BE" sz="2000" dirty="0"/>
        </a:p>
      </dgm:t>
    </dgm:pt>
    <dgm:pt modelId="{60B309A5-AC6C-4892-BAD7-A4C511EE050F}" type="parTrans" cxnId="{3A7A8C89-E9B2-4390-AE6F-E88C7198EC1E}">
      <dgm:prSet/>
      <dgm:spPr/>
      <dgm:t>
        <a:bodyPr/>
        <a:lstStyle/>
        <a:p>
          <a:endParaRPr lang="en-BE" sz="1400"/>
        </a:p>
      </dgm:t>
    </dgm:pt>
    <dgm:pt modelId="{8A330759-4D4E-4D37-80A1-69E7E4700E23}" type="sibTrans" cxnId="{3A7A8C89-E9B2-4390-AE6F-E88C7198EC1E}">
      <dgm:prSet/>
      <dgm:spPr/>
      <dgm:t>
        <a:bodyPr/>
        <a:lstStyle/>
        <a:p>
          <a:endParaRPr lang="en-BE" sz="1400"/>
        </a:p>
      </dgm:t>
    </dgm:pt>
    <dgm:pt modelId="{054D932B-E519-4532-8AEE-D08FF94D3B09}">
      <dgm:prSet phldrT="[Text]" custT="1"/>
      <dgm:spPr/>
      <dgm:t>
        <a:bodyPr/>
        <a:lstStyle/>
        <a:p>
          <a:r>
            <a:rPr lang="en-GB" sz="2000" dirty="0"/>
            <a:t>Establish activities and make them accessible to students through differentiation and feedback</a:t>
          </a:r>
          <a:endParaRPr lang="en-BE" sz="2000" dirty="0"/>
        </a:p>
      </dgm:t>
    </dgm:pt>
    <dgm:pt modelId="{7B263BC9-AC9E-4DE2-B75C-53D3E612A051}" type="parTrans" cxnId="{47F57751-A7DB-4C52-B8DD-9392ED3FF316}">
      <dgm:prSet/>
      <dgm:spPr/>
      <dgm:t>
        <a:bodyPr/>
        <a:lstStyle/>
        <a:p>
          <a:endParaRPr lang="en-BE" sz="1400"/>
        </a:p>
      </dgm:t>
    </dgm:pt>
    <dgm:pt modelId="{881532D0-D8F3-4819-8103-525953879F4F}" type="sibTrans" cxnId="{47F57751-A7DB-4C52-B8DD-9392ED3FF316}">
      <dgm:prSet/>
      <dgm:spPr/>
      <dgm:t>
        <a:bodyPr/>
        <a:lstStyle/>
        <a:p>
          <a:endParaRPr lang="en-BE" sz="1400"/>
        </a:p>
      </dgm:t>
    </dgm:pt>
    <dgm:pt modelId="{4135840D-1982-42AB-90A9-9080DD2E0389}">
      <dgm:prSet phldrT="[Text]" custT="1"/>
      <dgm:spPr/>
      <dgm:t>
        <a:bodyPr/>
        <a:lstStyle/>
        <a:p>
          <a:r>
            <a:rPr lang="en-GB" sz="2000" dirty="0"/>
            <a:t>Simplify and facilitate students’ access to the concepts used during learning</a:t>
          </a:r>
          <a:endParaRPr lang="en-BE" sz="2000" dirty="0"/>
        </a:p>
      </dgm:t>
    </dgm:pt>
    <dgm:pt modelId="{1FDDD401-FCF2-4420-A068-2970BFDEDE71}" type="parTrans" cxnId="{F5E4757B-525E-4D66-A75C-60009A0478CC}">
      <dgm:prSet/>
      <dgm:spPr/>
      <dgm:t>
        <a:bodyPr/>
        <a:lstStyle/>
        <a:p>
          <a:endParaRPr lang="en-BE" sz="1400"/>
        </a:p>
      </dgm:t>
    </dgm:pt>
    <dgm:pt modelId="{4E99BF33-40AC-4AA7-92FF-1008A1C2FE51}" type="sibTrans" cxnId="{F5E4757B-525E-4D66-A75C-60009A0478CC}">
      <dgm:prSet/>
      <dgm:spPr/>
      <dgm:t>
        <a:bodyPr/>
        <a:lstStyle/>
        <a:p>
          <a:endParaRPr lang="en-BE" sz="1400"/>
        </a:p>
      </dgm:t>
    </dgm:pt>
    <dgm:pt modelId="{3A0EFE5C-809D-4FCA-A139-9B34C4FF5CF5}">
      <dgm:prSet phldrT="[Text]" custT="1"/>
      <dgm:spPr/>
      <dgm:t>
        <a:bodyPr/>
        <a:lstStyle/>
        <a:p>
          <a:r>
            <a:rPr lang="en-GB" sz="3200" dirty="0"/>
            <a:t>P</a:t>
          </a:r>
          <a:endParaRPr lang="en-BE" sz="3200" dirty="0"/>
        </a:p>
      </dgm:t>
    </dgm:pt>
    <dgm:pt modelId="{3A505E87-358A-44DE-8DBC-6B9ED1C5B83E}" type="parTrans" cxnId="{C53A981F-0C13-48BA-8E74-CF2DE8CEA3E1}">
      <dgm:prSet/>
      <dgm:spPr/>
      <dgm:t>
        <a:bodyPr/>
        <a:lstStyle/>
        <a:p>
          <a:endParaRPr lang="en-BE" sz="1400"/>
        </a:p>
      </dgm:t>
    </dgm:pt>
    <dgm:pt modelId="{1E6AC99D-E41F-4F78-A33A-9C4AD0056A1E}" type="sibTrans" cxnId="{C53A981F-0C13-48BA-8E74-CF2DE8CEA3E1}">
      <dgm:prSet/>
      <dgm:spPr/>
      <dgm:t>
        <a:bodyPr/>
        <a:lstStyle/>
        <a:p>
          <a:endParaRPr lang="en-BE" sz="1400"/>
        </a:p>
      </dgm:t>
    </dgm:pt>
    <dgm:pt modelId="{5C1D5C63-BB6D-4181-B879-1391590BF6F1}">
      <dgm:prSet phldrT="[Text]" custT="1"/>
      <dgm:spPr/>
      <dgm:t>
        <a:bodyPr/>
        <a:lstStyle/>
        <a:p>
          <a:r>
            <a:rPr lang="en-GB" sz="2000" dirty="0"/>
            <a:t>Create and/or select relevant content, usually in video format, for students</a:t>
          </a:r>
          <a:endParaRPr lang="en-BE" sz="2000" dirty="0"/>
        </a:p>
      </dgm:t>
    </dgm:pt>
    <dgm:pt modelId="{4D143039-B1E6-402F-9EDF-6075B42563B7}" type="parTrans" cxnId="{67132CF4-6214-46F0-99DA-1A0243C52669}">
      <dgm:prSet/>
      <dgm:spPr/>
      <dgm:t>
        <a:bodyPr/>
        <a:lstStyle/>
        <a:p>
          <a:endParaRPr lang="en-BE" sz="1400"/>
        </a:p>
      </dgm:t>
    </dgm:pt>
    <dgm:pt modelId="{595846BA-0A34-4E74-81D0-672AF2C2BC33}" type="sibTrans" cxnId="{67132CF4-6214-46F0-99DA-1A0243C52669}">
      <dgm:prSet/>
      <dgm:spPr/>
      <dgm:t>
        <a:bodyPr/>
        <a:lstStyle/>
        <a:p>
          <a:endParaRPr lang="en-BE" sz="1400"/>
        </a:p>
      </dgm:t>
    </dgm:pt>
    <dgm:pt modelId="{AC1FABAC-C1F0-4B15-BCC3-C2E1F0103FBA}">
      <dgm:prSet phldrT="[Text]" custT="1"/>
      <dgm:spPr/>
      <dgm:t>
        <a:bodyPr/>
        <a:lstStyle/>
        <a:p>
          <a:r>
            <a:rPr lang="en-GB" sz="3200" dirty="0"/>
            <a:t>Professional Educator</a:t>
          </a:r>
          <a:endParaRPr lang="en-BE" sz="3200" dirty="0"/>
        </a:p>
      </dgm:t>
    </dgm:pt>
    <dgm:pt modelId="{859205CC-5E20-425C-B11B-6AE2D8478A73}" type="parTrans" cxnId="{A9C646EF-CE97-4EDA-B67F-F83A78DED6A2}">
      <dgm:prSet/>
      <dgm:spPr/>
      <dgm:t>
        <a:bodyPr/>
        <a:lstStyle/>
        <a:p>
          <a:endParaRPr lang="en-BE" sz="1400"/>
        </a:p>
      </dgm:t>
    </dgm:pt>
    <dgm:pt modelId="{E59177F7-93B6-4866-BFD6-059AB448821D}" type="sibTrans" cxnId="{A9C646EF-CE97-4EDA-B67F-F83A78DED6A2}">
      <dgm:prSet/>
      <dgm:spPr/>
      <dgm:t>
        <a:bodyPr/>
        <a:lstStyle/>
        <a:p>
          <a:endParaRPr lang="en-BE" sz="1400"/>
        </a:p>
      </dgm:t>
    </dgm:pt>
    <dgm:pt modelId="{B6DB0B2A-6A0C-416C-A719-196802D1820A}">
      <dgm:prSet phldrT="[Text]" custT="1"/>
      <dgm:spPr/>
      <dgm:t>
        <a:bodyPr/>
        <a:lstStyle/>
        <a:p>
          <a:endParaRPr lang="en-BE" sz="2000" dirty="0"/>
        </a:p>
      </dgm:t>
    </dgm:pt>
    <dgm:pt modelId="{DF18AB98-CBD9-4EFE-B978-F9D43EB86CB7}" type="parTrans" cxnId="{91E0533F-03B5-4228-9277-4C55D6DA4BC5}">
      <dgm:prSet/>
      <dgm:spPr/>
      <dgm:t>
        <a:bodyPr/>
        <a:lstStyle/>
        <a:p>
          <a:endParaRPr lang="en-BE" sz="1400"/>
        </a:p>
      </dgm:t>
    </dgm:pt>
    <dgm:pt modelId="{81405AD4-BC66-4341-A7C4-8E8350955F62}" type="sibTrans" cxnId="{91E0533F-03B5-4228-9277-4C55D6DA4BC5}">
      <dgm:prSet/>
      <dgm:spPr/>
      <dgm:t>
        <a:bodyPr/>
        <a:lstStyle/>
        <a:p>
          <a:endParaRPr lang="en-BE" sz="1400"/>
        </a:p>
      </dgm:t>
    </dgm:pt>
    <dgm:pt modelId="{82B3B5A5-3E8B-4C83-B942-E11531583CA8}">
      <dgm:prSet phldrT="[Text]" custT="1"/>
      <dgm:spPr/>
      <dgm:t>
        <a:bodyPr/>
        <a:lstStyle/>
        <a:p>
          <a:r>
            <a:rPr lang="en-GB" sz="2000" dirty="0"/>
            <a:t>Be available to students, both individually and collectively and give feedback in real time</a:t>
          </a:r>
          <a:endParaRPr lang="en-BE" sz="2000" dirty="0"/>
        </a:p>
      </dgm:t>
    </dgm:pt>
    <dgm:pt modelId="{3152E759-058C-4836-B20F-D13761520B17}" type="parTrans" cxnId="{00D548EB-2357-4D3D-B755-EBE643709CA6}">
      <dgm:prSet/>
      <dgm:spPr/>
      <dgm:t>
        <a:bodyPr/>
        <a:lstStyle/>
        <a:p>
          <a:endParaRPr lang="en-BE" sz="1400"/>
        </a:p>
      </dgm:t>
    </dgm:pt>
    <dgm:pt modelId="{07A15CE4-0113-4974-845E-ACB54B34504A}" type="sibTrans" cxnId="{00D548EB-2357-4D3D-B755-EBE643709CA6}">
      <dgm:prSet/>
      <dgm:spPr/>
      <dgm:t>
        <a:bodyPr/>
        <a:lstStyle/>
        <a:p>
          <a:endParaRPr lang="en-BE" sz="1400"/>
        </a:p>
      </dgm:t>
    </dgm:pt>
    <dgm:pt modelId="{B2EA3C3B-7512-4794-8A02-DCCDEB67413F}">
      <dgm:prSet phldrT="[Text]" custT="1"/>
      <dgm:spPr/>
      <dgm:t>
        <a:bodyPr/>
        <a:lstStyle/>
        <a:p>
          <a:r>
            <a:rPr lang="en-GB" sz="2000" dirty="0"/>
            <a:t>Conduct ongoing formative assessments during class time through observation and recording</a:t>
          </a:r>
          <a:endParaRPr lang="en-BE" sz="2000" dirty="0"/>
        </a:p>
      </dgm:t>
    </dgm:pt>
    <dgm:pt modelId="{C9C85345-CFCE-403A-9BF2-818E5B0BEC31}" type="parTrans" cxnId="{BEB9787E-D610-422C-8B4F-97EDACE003BF}">
      <dgm:prSet/>
      <dgm:spPr/>
      <dgm:t>
        <a:bodyPr/>
        <a:lstStyle/>
        <a:p>
          <a:endParaRPr lang="en-BE" sz="1400"/>
        </a:p>
      </dgm:t>
    </dgm:pt>
    <dgm:pt modelId="{6288B34F-8660-4B65-82AC-63A807B6C02C}" type="sibTrans" cxnId="{BEB9787E-D610-422C-8B4F-97EDACE003BF}">
      <dgm:prSet/>
      <dgm:spPr/>
      <dgm:t>
        <a:bodyPr/>
        <a:lstStyle/>
        <a:p>
          <a:endParaRPr lang="en-BE" sz="1400"/>
        </a:p>
      </dgm:t>
    </dgm:pt>
    <dgm:pt modelId="{9FBA2CFB-B598-451F-8F76-52560228C533}" type="pres">
      <dgm:prSet presAssocID="{B6443D67-A841-4852-A23A-523D6E70F52B}" presName="Name0" presStyleCnt="0">
        <dgm:presLayoutVars>
          <dgm:chMax/>
          <dgm:chPref val="3"/>
          <dgm:dir/>
          <dgm:animOne val="branch"/>
          <dgm:animLvl val="lvl"/>
        </dgm:presLayoutVars>
      </dgm:prSet>
      <dgm:spPr/>
    </dgm:pt>
    <dgm:pt modelId="{60067A19-07FF-4C02-85C4-DE8C586D0607}" type="pres">
      <dgm:prSet presAssocID="{23F47910-23DA-40E1-809A-508405C09240}" presName="composite" presStyleCnt="0"/>
      <dgm:spPr/>
    </dgm:pt>
    <dgm:pt modelId="{1C921000-F545-4985-815F-61BF235B9B7C}" type="pres">
      <dgm:prSet presAssocID="{23F47910-23DA-40E1-809A-508405C09240}" presName="FirstChild" presStyleLbl="revTx" presStyleIdx="0" presStyleCnt="8">
        <dgm:presLayoutVars>
          <dgm:chMax val="0"/>
          <dgm:chPref val="0"/>
          <dgm:bulletEnabled val="1"/>
        </dgm:presLayoutVars>
      </dgm:prSet>
      <dgm:spPr/>
    </dgm:pt>
    <dgm:pt modelId="{69FF19A1-6575-44A4-B67E-369D96538145}" type="pres">
      <dgm:prSet presAssocID="{23F47910-23DA-40E1-809A-508405C09240}" presName="Parent" presStyleLbl="alignNode1" presStyleIdx="0" presStyleCnt="4">
        <dgm:presLayoutVars>
          <dgm:chMax val="3"/>
          <dgm:chPref val="3"/>
          <dgm:bulletEnabled val="1"/>
        </dgm:presLayoutVars>
      </dgm:prSet>
      <dgm:spPr/>
    </dgm:pt>
    <dgm:pt modelId="{E89E61F8-9AAB-4D7B-A535-3F1AB9164A30}" type="pres">
      <dgm:prSet presAssocID="{23F47910-23DA-40E1-809A-508405C09240}" presName="Accent" presStyleLbl="parChTrans1D1" presStyleIdx="0" presStyleCnt="4"/>
      <dgm:spPr/>
    </dgm:pt>
    <dgm:pt modelId="{5CF328A6-0462-45DE-85F6-4E55BC52B537}" type="pres">
      <dgm:prSet presAssocID="{23F47910-23DA-40E1-809A-508405C09240}" presName="Child" presStyleLbl="revTx" presStyleIdx="1" presStyleCnt="8">
        <dgm:presLayoutVars>
          <dgm:chMax val="0"/>
          <dgm:chPref val="0"/>
          <dgm:bulletEnabled val="1"/>
        </dgm:presLayoutVars>
      </dgm:prSet>
      <dgm:spPr/>
    </dgm:pt>
    <dgm:pt modelId="{F430CB62-C743-41EC-BFA2-3D08949BF280}" type="pres">
      <dgm:prSet presAssocID="{9F9B4046-BF65-4651-8B92-FC3E552D177F}" presName="sibTrans" presStyleCnt="0"/>
      <dgm:spPr/>
    </dgm:pt>
    <dgm:pt modelId="{A79292B5-F593-455E-AF5E-1DFC093EECE7}" type="pres">
      <dgm:prSet presAssocID="{A9D470EB-CDE4-4871-A69D-3D10FBC71941}" presName="composite" presStyleCnt="0"/>
      <dgm:spPr/>
    </dgm:pt>
    <dgm:pt modelId="{E439A2DE-BEA1-46A7-B267-299E30165AA6}" type="pres">
      <dgm:prSet presAssocID="{A9D470EB-CDE4-4871-A69D-3D10FBC71941}" presName="FirstChild" presStyleLbl="revTx" presStyleIdx="2" presStyleCnt="8">
        <dgm:presLayoutVars>
          <dgm:chMax val="0"/>
          <dgm:chPref val="0"/>
          <dgm:bulletEnabled val="1"/>
        </dgm:presLayoutVars>
      </dgm:prSet>
      <dgm:spPr/>
    </dgm:pt>
    <dgm:pt modelId="{D0FA6198-7485-4B8E-A22F-14FEB878A19C}" type="pres">
      <dgm:prSet presAssocID="{A9D470EB-CDE4-4871-A69D-3D10FBC71941}" presName="Parent" presStyleLbl="alignNode1" presStyleIdx="1" presStyleCnt="4">
        <dgm:presLayoutVars>
          <dgm:chMax val="3"/>
          <dgm:chPref val="3"/>
          <dgm:bulletEnabled val="1"/>
        </dgm:presLayoutVars>
      </dgm:prSet>
      <dgm:spPr/>
    </dgm:pt>
    <dgm:pt modelId="{D479C2F4-AE8A-4F4E-8FF7-0624E8B71415}" type="pres">
      <dgm:prSet presAssocID="{A9D470EB-CDE4-4871-A69D-3D10FBC71941}" presName="Accent" presStyleLbl="parChTrans1D1" presStyleIdx="1" presStyleCnt="4"/>
      <dgm:spPr/>
    </dgm:pt>
    <dgm:pt modelId="{D19A2943-7809-4A29-905A-2C594D6F5055}" type="pres">
      <dgm:prSet presAssocID="{A9D470EB-CDE4-4871-A69D-3D10FBC71941}" presName="Child" presStyleLbl="revTx" presStyleIdx="3" presStyleCnt="8">
        <dgm:presLayoutVars>
          <dgm:chMax val="0"/>
          <dgm:chPref val="0"/>
          <dgm:bulletEnabled val="1"/>
        </dgm:presLayoutVars>
      </dgm:prSet>
      <dgm:spPr/>
    </dgm:pt>
    <dgm:pt modelId="{FA7FC79C-F2E8-4C25-9FF1-5990302FE665}" type="pres">
      <dgm:prSet presAssocID="{3DF407A6-5D8D-4FEA-B9BB-F36A40DC1FC5}" presName="sibTrans" presStyleCnt="0"/>
      <dgm:spPr/>
    </dgm:pt>
    <dgm:pt modelId="{AEE92B47-252D-45B6-B4E2-4F5F6D3225E5}" type="pres">
      <dgm:prSet presAssocID="{6FA10A32-66E9-40F9-87A2-615B831326FD}" presName="composite" presStyleCnt="0"/>
      <dgm:spPr/>
    </dgm:pt>
    <dgm:pt modelId="{38B9C357-C1D1-4183-AC89-E1DA2886304C}" type="pres">
      <dgm:prSet presAssocID="{6FA10A32-66E9-40F9-87A2-615B831326FD}" presName="FirstChild" presStyleLbl="revTx" presStyleIdx="4" presStyleCnt="8">
        <dgm:presLayoutVars>
          <dgm:chMax val="0"/>
          <dgm:chPref val="0"/>
          <dgm:bulletEnabled val="1"/>
        </dgm:presLayoutVars>
      </dgm:prSet>
      <dgm:spPr/>
    </dgm:pt>
    <dgm:pt modelId="{3A1D6CCA-51FF-4F90-BA9B-306CA92561EC}" type="pres">
      <dgm:prSet presAssocID="{6FA10A32-66E9-40F9-87A2-615B831326FD}" presName="Parent" presStyleLbl="alignNode1" presStyleIdx="2" presStyleCnt="4">
        <dgm:presLayoutVars>
          <dgm:chMax val="3"/>
          <dgm:chPref val="3"/>
          <dgm:bulletEnabled val="1"/>
        </dgm:presLayoutVars>
      </dgm:prSet>
      <dgm:spPr/>
    </dgm:pt>
    <dgm:pt modelId="{D6CCE39C-389C-4BA0-BD7C-9F91F275ED89}" type="pres">
      <dgm:prSet presAssocID="{6FA10A32-66E9-40F9-87A2-615B831326FD}" presName="Accent" presStyleLbl="parChTrans1D1" presStyleIdx="2" presStyleCnt="4"/>
      <dgm:spPr/>
    </dgm:pt>
    <dgm:pt modelId="{0D2DC778-B2E0-46D6-9558-3E1F4EFAFE01}" type="pres">
      <dgm:prSet presAssocID="{6FA10A32-66E9-40F9-87A2-615B831326FD}" presName="Child" presStyleLbl="revTx" presStyleIdx="5" presStyleCnt="8">
        <dgm:presLayoutVars>
          <dgm:chMax val="0"/>
          <dgm:chPref val="0"/>
          <dgm:bulletEnabled val="1"/>
        </dgm:presLayoutVars>
      </dgm:prSet>
      <dgm:spPr/>
    </dgm:pt>
    <dgm:pt modelId="{A3500BC7-5442-4BFF-B4FC-FA11C5CA3F17}" type="pres">
      <dgm:prSet presAssocID="{B3FA98E2-D935-4713-A482-8D202C76C1AD}" presName="sibTrans" presStyleCnt="0"/>
      <dgm:spPr/>
    </dgm:pt>
    <dgm:pt modelId="{411E2735-BF69-4076-8B4B-1F1875EE136A}" type="pres">
      <dgm:prSet presAssocID="{3A0EFE5C-809D-4FCA-A139-9B34C4FF5CF5}" presName="composite" presStyleCnt="0"/>
      <dgm:spPr/>
    </dgm:pt>
    <dgm:pt modelId="{7A50AE3D-6691-40B1-BC6A-64875892EF27}" type="pres">
      <dgm:prSet presAssocID="{3A0EFE5C-809D-4FCA-A139-9B34C4FF5CF5}" presName="FirstChild" presStyleLbl="revTx" presStyleIdx="6" presStyleCnt="8">
        <dgm:presLayoutVars>
          <dgm:chMax val="0"/>
          <dgm:chPref val="0"/>
          <dgm:bulletEnabled val="1"/>
        </dgm:presLayoutVars>
      </dgm:prSet>
      <dgm:spPr/>
    </dgm:pt>
    <dgm:pt modelId="{BEC827DF-D9A1-4766-AD7B-8DA578C7970B}" type="pres">
      <dgm:prSet presAssocID="{3A0EFE5C-809D-4FCA-A139-9B34C4FF5CF5}" presName="Parent" presStyleLbl="alignNode1" presStyleIdx="3" presStyleCnt="4">
        <dgm:presLayoutVars>
          <dgm:chMax val="3"/>
          <dgm:chPref val="3"/>
          <dgm:bulletEnabled val="1"/>
        </dgm:presLayoutVars>
      </dgm:prSet>
      <dgm:spPr/>
    </dgm:pt>
    <dgm:pt modelId="{FCDA8BCD-8E7F-4621-A1A2-376234F73EAD}" type="pres">
      <dgm:prSet presAssocID="{3A0EFE5C-809D-4FCA-A139-9B34C4FF5CF5}" presName="Accent" presStyleLbl="parChTrans1D1" presStyleIdx="3" presStyleCnt="4"/>
      <dgm:spPr/>
    </dgm:pt>
    <dgm:pt modelId="{9485728C-0E70-4967-B282-6AF94BA5892A}" type="pres">
      <dgm:prSet presAssocID="{3A0EFE5C-809D-4FCA-A139-9B34C4FF5CF5}" presName="Child" presStyleLbl="revTx" presStyleIdx="7" presStyleCnt="8">
        <dgm:presLayoutVars>
          <dgm:chMax val="0"/>
          <dgm:chPref val="0"/>
          <dgm:bulletEnabled val="1"/>
        </dgm:presLayoutVars>
      </dgm:prSet>
      <dgm:spPr/>
    </dgm:pt>
  </dgm:ptLst>
  <dgm:cxnLst>
    <dgm:cxn modelId="{9A33E719-1F63-4F59-A314-AB430F1E8344}" type="presOf" srcId="{B6DB0B2A-6A0C-416C-A719-196802D1820A}" destId="{9485728C-0E70-4967-B282-6AF94BA5892A}" srcOrd="0" destOrd="0" presId="urn:microsoft.com/office/officeart/2011/layout/TabList"/>
    <dgm:cxn modelId="{80FE551C-5C16-4254-8A31-4C9D151CE4C7}" type="presOf" srcId="{B2EA3C3B-7512-4794-8A02-DCCDEB67413F}" destId="{9485728C-0E70-4967-B282-6AF94BA5892A}" srcOrd="0" destOrd="2" presId="urn:microsoft.com/office/officeart/2011/layout/TabList"/>
    <dgm:cxn modelId="{C53A981F-0C13-48BA-8E74-CF2DE8CEA3E1}" srcId="{B6443D67-A841-4852-A23A-523D6E70F52B}" destId="{3A0EFE5C-809D-4FCA-A139-9B34C4FF5CF5}" srcOrd="3" destOrd="0" parTransId="{3A505E87-358A-44DE-8DBC-6B9ED1C5B83E}" sibTransId="{1E6AC99D-E41F-4F78-A33A-9C4AD0056A1E}"/>
    <dgm:cxn modelId="{A6600B23-906C-4A31-A94A-F4325D8EA39D}" type="presOf" srcId="{82B3B5A5-3E8B-4C83-B942-E11531583CA8}" destId="{9485728C-0E70-4967-B282-6AF94BA5892A}" srcOrd="0" destOrd="1" presId="urn:microsoft.com/office/officeart/2011/layout/TabList"/>
    <dgm:cxn modelId="{F5CAB625-D724-4125-8C63-A2F0B6D9B96D}" srcId="{6FA10A32-66E9-40F9-87A2-615B831326FD}" destId="{88BF086F-BF74-425E-8475-C2DF4E122A4E}" srcOrd="1" destOrd="0" parTransId="{8D66FF42-13B4-4F60-ADAD-389EF673737C}" sibTransId="{D29857A2-9B1B-4D2B-8484-DA290667A761}"/>
    <dgm:cxn modelId="{48045826-4BA8-4073-AAD2-A6F080DFC12F}" type="presOf" srcId="{3A0EFE5C-809D-4FCA-A139-9B34C4FF5CF5}" destId="{BEC827DF-D9A1-4766-AD7B-8DA578C7970B}" srcOrd="0" destOrd="0" presId="urn:microsoft.com/office/officeart/2011/layout/TabList"/>
    <dgm:cxn modelId="{1AE51829-DDED-4A97-A14F-9FEF4C60A2F5}" srcId="{A9D470EB-CDE4-4871-A69D-3D10FBC71941}" destId="{2EE70E0F-D2F9-4A1D-B0BD-2017B61384CC}" srcOrd="0" destOrd="0" parTransId="{A2B60BC7-5A2D-44B6-A748-C21C09514A51}" sibTransId="{032251A7-DAC0-42BB-9D64-5EE75C7953BE}"/>
    <dgm:cxn modelId="{F51A772B-B3B7-4006-9032-1BF0C905E3AE}" srcId="{B6443D67-A841-4852-A23A-523D6E70F52B}" destId="{A9D470EB-CDE4-4871-A69D-3D10FBC71941}" srcOrd="1" destOrd="0" parTransId="{AA506643-3596-4294-9ACE-B8BDA8F90FDF}" sibTransId="{3DF407A6-5D8D-4FEA-B9BB-F36A40DC1FC5}"/>
    <dgm:cxn modelId="{5E7D8E2C-FC7D-466B-92D9-10BBB41A9A76}" srcId="{A9D470EB-CDE4-4871-A69D-3D10FBC71941}" destId="{BDD19DE0-E95C-4A68-AE52-16E9516C7C1C}" srcOrd="1" destOrd="0" parTransId="{F2301902-5E63-4A2D-91EB-881AD88330DC}" sibTransId="{54E08BF5-B300-447D-99E6-B388F76677A4}"/>
    <dgm:cxn modelId="{60E86E34-1430-414A-875C-4E43F189B437}" type="presOf" srcId="{AC1FABAC-C1F0-4B15-BCC3-C2E1F0103FBA}" destId="{7A50AE3D-6691-40B1-BC6A-64875892EF27}" srcOrd="0" destOrd="0" presId="urn:microsoft.com/office/officeart/2011/layout/TabList"/>
    <dgm:cxn modelId="{CF53783C-B2FA-48AA-921F-4257DEAFB6D5}" srcId="{23F47910-23DA-40E1-809A-508405C09240}" destId="{01EB7011-3ECA-4229-BF27-E30897C11B6C}" srcOrd="1" destOrd="0" parTransId="{D2B8E07C-4CBD-45B6-B849-CBF437DEE210}" sibTransId="{92B51DAD-57AB-4168-9869-5D4DEE81D904}"/>
    <dgm:cxn modelId="{3AB9203F-9D3C-4ED2-8D14-41EEE80B89B4}" type="presOf" srcId="{6FA10A32-66E9-40F9-87A2-615B831326FD}" destId="{3A1D6CCA-51FF-4F90-BA9B-306CA92561EC}" srcOrd="0" destOrd="0" presId="urn:microsoft.com/office/officeart/2011/layout/TabList"/>
    <dgm:cxn modelId="{91E0533F-03B5-4228-9277-4C55D6DA4BC5}" srcId="{3A0EFE5C-809D-4FCA-A139-9B34C4FF5CF5}" destId="{B6DB0B2A-6A0C-416C-A719-196802D1820A}" srcOrd="1" destOrd="0" parTransId="{DF18AB98-CBD9-4EFE-B978-F9D43EB86CB7}" sibTransId="{81405AD4-BC66-4341-A7C4-8E8350955F62}"/>
    <dgm:cxn modelId="{BB009A5D-A254-4F0A-8971-0EA2AF31219C}" srcId="{B6443D67-A841-4852-A23A-523D6E70F52B}" destId="{6FA10A32-66E9-40F9-87A2-615B831326FD}" srcOrd="2" destOrd="0" parTransId="{F84BC4F7-0BDA-45DA-B389-2344682454FD}" sibTransId="{B3FA98E2-D935-4713-A482-8D202C76C1AD}"/>
    <dgm:cxn modelId="{54F19E63-E2AF-4C24-BC5A-F3C79087C9D6}" type="presOf" srcId="{88BF086F-BF74-425E-8475-C2DF4E122A4E}" destId="{0D2DC778-B2E0-46D6-9558-3E1F4EFAFE01}" srcOrd="0" destOrd="0" presId="urn:microsoft.com/office/officeart/2011/layout/TabList"/>
    <dgm:cxn modelId="{01DB6369-0E35-48D7-99B7-C6D2B2064034}" type="presOf" srcId="{CF228A1E-5A18-4581-9230-1A5AE4FAF269}" destId="{5CF328A6-0462-45DE-85F6-4E55BC52B537}" srcOrd="0" destOrd="1" presId="urn:microsoft.com/office/officeart/2011/layout/TabList"/>
    <dgm:cxn modelId="{57220A4C-CBEB-42ED-856C-D62288C493E8}" type="presOf" srcId="{23F47910-23DA-40E1-809A-508405C09240}" destId="{69FF19A1-6575-44A4-B67E-369D96538145}" srcOrd="0" destOrd="0" presId="urn:microsoft.com/office/officeart/2011/layout/TabList"/>
    <dgm:cxn modelId="{FAAA574E-5984-4FE8-A034-4639816CE5AB}" type="presOf" srcId="{4135840D-1982-42AB-90A9-9080DD2E0389}" destId="{0D2DC778-B2E0-46D6-9558-3E1F4EFAFE01}" srcOrd="0" destOrd="1" presId="urn:microsoft.com/office/officeart/2011/layout/TabList"/>
    <dgm:cxn modelId="{A3D2EC6E-68BB-4EBA-8197-28D2BFDEA863}" type="presOf" srcId="{2EE70E0F-D2F9-4A1D-B0BD-2017B61384CC}" destId="{E439A2DE-BEA1-46A7-B267-299E30165AA6}" srcOrd="0" destOrd="0" presId="urn:microsoft.com/office/officeart/2011/layout/TabList"/>
    <dgm:cxn modelId="{47F57751-A7DB-4C52-B8DD-9392ED3FF316}" srcId="{A9D470EB-CDE4-4871-A69D-3D10FBC71941}" destId="{054D932B-E519-4532-8AEE-D08FF94D3B09}" srcOrd="2" destOrd="0" parTransId="{7B263BC9-AC9E-4DE2-B75C-53D3E612A051}" sibTransId="{881532D0-D8F3-4819-8103-525953879F4F}"/>
    <dgm:cxn modelId="{02068176-D059-4A4B-9925-33B74618D09E}" type="presOf" srcId="{A9D470EB-CDE4-4871-A69D-3D10FBC71941}" destId="{D0FA6198-7485-4B8E-A22F-14FEB878A19C}" srcOrd="0" destOrd="0" presId="urn:microsoft.com/office/officeart/2011/layout/TabList"/>
    <dgm:cxn modelId="{D49CDE58-1AAB-4265-9A7A-51BEBEECE5FF}" type="presOf" srcId="{BDD19DE0-E95C-4A68-AE52-16E9516C7C1C}" destId="{D19A2943-7809-4A29-905A-2C594D6F5055}" srcOrd="0" destOrd="0" presId="urn:microsoft.com/office/officeart/2011/layout/TabList"/>
    <dgm:cxn modelId="{93164B7A-3C4A-41B3-BEA6-80239280E4A1}" srcId="{6FA10A32-66E9-40F9-87A2-615B831326FD}" destId="{F949942F-E20E-4600-B976-1702BEAAD0DE}" srcOrd="0" destOrd="0" parTransId="{BC7DF59D-4BDC-47F0-9BF8-7E101EC79AC5}" sibTransId="{BF1A747C-B2D0-4AD3-98C3-3B6754EA65F3}"/>
    <dgm:cxn modelId="{F5E4757B-525E-4D66-A75C-60009A0478CC}" srcId="{88BF086F-BF74-425E-8475-C2DF4E122A4E}" destId="{4135840D-1982-42AB-90A9-9080DD2E0389}" srcOrd="0" destOrd="0" parTransId="{1FDDD401-FCF2-4420-A068-2970BFDEDE71}" sibTransId="{4E99BF33-40AC-4AA7-92FF-1008A1C2FE51}"/>
    <dgm:cxn modelId="{BEB9787E-D610-422C-8B4F-97EDACE003BF}" srcId="{B6DB0B2A-6A0C-416C-A719-196802D1820A}" destId="{B2EA3C3B-7512-4794-8A02-DCCDEB67413F}" srcOrd="1" destOrd="0" parTransId="{C9C85345-CFCE-403A-9BF2-818E5B0BEC31}" sibTransId="{6288B34F-8660-4B65-82AC-63A807B6C02C}"/>
    <dgm:cxn modelId="{E2452482-B4C5-407F-BFEE-8EBF24A1707E}" srcId="{B6443D67-A841-4852-A23A-523D6E70F52B}" destId="{23F47910-23DA-40E1-809A-508405C09240}" srcOrd="0" destOrd="0" parTransId="{8FD70A62-D920-438B-A61A-7934B866ED5B}" sibTransId="{9F9B4046-BF65-4651-8B92-FC3E552D177F}"/>
    <dgm:cxn modelId="{52CCEC87-2C73-4573-A69C-339FBBB4564C}" type="presOf" srcId="{5C1D5C63-BB6D-4181-B879-1391590BF6F1}" destId="{0D2DC778-B2E0-46D6-9558-3E1F4EFAFE01}" srcOrd="0" destOrd="2" presId="urn:microsoft.com/office/officeart/2011/layout/TabList"/>
    <dgm:cxn modelId="{3A7A8C89-E9B2-4390-AE6F-E88C7198EC1E}" srcId="{23F47910-23DA-40E1-809A-508405C09240}" destId="{CF228A1E-5A18-4581-9230-1A5AE4FAF269}" srcOrd="2" destOrd="0" parTransId="{60B309A5-AC6C-4892-BAD7-A4C511EE050F}" sibTransId="{8A330759-4D4E-4D37-80A1-69E7E4700E23}"/>
    <dgm:cxn modelId="{7200208C-9C16-4EE1-A12D-10D95E74BE34}" srcId="{23F47910-23DA-40E1-809A-508405C09240}" destId="{A908CED0-2A14-46B6-B256-563DCB1DF6F4}" srcOrd="0" destOrd="0" parTransId="{B4227C4A-CFC5-4054-8FEC-EC9479316054}" sibTransId="{BAFB2F14-AC51-4937-9C90-BFA5E0FB607E}"/>
    <dgm:cxn modelId="{685D6790-8399-48CC-83C5-87F181A03834}" type="presOf" srcId="{B6443D67-A841-4852-A23A-523D6E70F52B}" destId="{9FBA2CFB-B598-451F-8F76-52560228C533}" srcOrd="0" destOrd="0" presId="urn:microsoft.com/office/officeart/2011/layout/TabList"/>
    <dgm:cxn modelId="{0D7E2B91-8BDA-4EF5-9882-32BD5175E695}" type="presOf" srcId="{054D932B-E519-4532-8AEE-D08FF94D3B09}" destId="{D19A2943-7809-4A29-905A-2C594D6F5055}" srcOrd="0" destOrd="1" presId="urn:microsoft.com/office/officeart/2011/layout/TabList"/>
    <dgm:cxn modelId="{C90F6B9B-2F92-494E-B88A-B6A98F008784}" type="presOf" srcId="{A908CED0-2A14-46B6-B256-563DCB1DF6F4}" destId="{1C921000-F545-4985-815F-61BF235B9B7C}" srcOrd="0" destOrd="0" presId="urn:microsoft.com/office/officeart/2011/layout/TabList"/>
    <dgm:cxn modelId="{906359A3-7128-4336-8DBC-28DFDBD427F5}" type="presOf" srcId="{01EB7011-3ECA-4229-BF27-E30897C11B6C}" destId="{5CF328A6-0462-45DE-85F6-4E55BC52B537}" srcOrd="0" destOrd="0" presId="urn:microsoft.com/office/officeart/2011/layout/TabList"/>
    <dgm:cxn modelId="{7EFCCFAB-EB0C-4C1E-A217-B63368F70CB7}" type="presOf" srcId="{F949942F-E20E-4600-B976-1702BEAAD0DE}" destId="{38B9C357-C1D1-4183-AC89-E1DA2886304C}" srcOrd="0" destOrd="0" presId="urn:microsoft.com/office/officeart/2011/layout/TabList"/>
    <dgm:cxn modelId="{00D548EB-2357-4D3D-B755-EBE643709CA6}" srcId="{B6DB0B2A-6A0C-416C-A719-196802D1820A}" destId="{82B3B5A5-3E8B-4C83-B942-E11531583CA8}" srcOrd="0" destOrd="0" parTransId="{3152E759-058C-4836-B20F-D13761520B17}" sibTransId="{07A15CE4-0113-4974-845E-ACB54B34504A}"/>
    <dgm:cxn modelId="{A9C646EF-CE97-4EDA-B67F-F83A78DED6A2}" srcId="{3A0EFE5C-809D-4FCA-A139-9B34C4FF5CF5}" destId="{AC1FABAC-C1F0-4B15-BCC3-C2E1F0103FBA}" srcOrd="0" destOrd="0" parTransId="{859205CC-5E20-425C-B11B-6AE2D8478A73}" sibTransId="{E59177F7-93B6-4866-BFD6-059AB448821D}"/>
    <dgm:cxn modelId="{67132CF4-6214-46F0-99DA-1A0243C52669}" srcId="{88BF086F-BF74-425E-8475-C2DF4E122A4E}" destId="{5C1D5C63-BB6D-4181-B879-1391590BF6F1}" srcOrd="1" destOrd="0" parTransId="{4D143039-B1E6-402F-9EDF-6075B42563B7}" sibTransId="{595846BA-0A34-4E74-81D0-672AF2C2BC33}"/>
    <dgm:cxn modelId="{D65E0FAF-CCEF-45F9-B2C4-B25CCBC50C84}" type="presParOf" srcId="{9FBA2CFB-B598-451F-8F76-52560228C533}" destId="{60067A19-07FF-4C02-85C4-DE8C586D0607}" srcOrd="0" destOrd="0" presId="urn:microsoft.com/office/officeart/2011/layout/TabList"/>
    <dgm:cxn modelId="{0B0D1DBC-82C6-4DB0-8B68-37F286FB8C92}" type="presParOf" srcId="{60067A19-07FF-4C02-85C4-DE8C586D0607}" destId="{1C921000-F545-4985-815F-61BF235B9B7C}" srcOrd="0" destOrd="0" presId="urn:microsoft.com/office/officeart/2011/layout/TabList"/>
    <dgm:cxn modelId="{34D668BD-5D46-40ED-934A-55C837FA9CFB}" type="presParOf" srcId="{60067A19-07FF-4C02-85C4-DE8C586D0607}" destId="{69FF19A1-6575-44A4-B67E-369D96538145}" srcOrd="1" destOrd="0" presId="urn:microsoft.com/office/officeart/2011/layout/TabList"/>
    <dgm:cxn modelId="{BD928B30-76DE-4884-8FAA-1C6A8B2B92DE}" type="presParOf" srcId="{60067A19-07FF-4C02-85C4-DE8C586D0607}" destId="{E89E61F8-9AAB-4D7B-A535-3F1AB9164A30}" srcOrd="2" destOrd="0" presId="urn:microsoft.com/office/officeart/2011/layout/TabList"/>
    <dgm:cxn modelId="{85CFB044-6B8E-4F05-A2F0-15655DF1D0C9}" type="presParOf" srcId="{9FBA2CFB-B598-451F-8F76-52560228C533}" destId="{5CF328A6-0462-45DE-85F6-4E55BC52B537}" srcOrd="1" destOrd="0" presId="urn:microsoft.com/office/officeart/2011/layout/TabList"/>
    <dgm:cxn modelId="{F6DE6AE3-41FA-4187-969B-92D374171178}" type="presParOf" srcId="{9FBA2CFB-B598-451F-8F76-52560228C533}" destId="{F430CB62-C743-41EC-BFA2-3D08949BF280}" srcOrd="2" destOrd="0" presId="urn:microsoft.com/office/officeart/2011/layout/TabList"/>
    <dgm:cxn modelId="{9FA3DDA5-7E21-4DA8-A200-708E1D55F5DB}" type="presParOf" srcId="{9FBA2CFB-B598-451F-8F76-52560228C533}" destId="{A79292B5-F593-455E-AF5E-1DFC093EECE7}" srcOrd="3" destOrd="0" presId="urn:microsoft.com/office/officeart/2011/layout/TabList"/>
    <dgm:cxn modelId="{7E4C3B94-0E98-4F4A-B05F-500F91D2BEEF}" type="presParOf" srcId="{A79292B5-F593-455E-AF5E-1DFC093EECE7}" destId="{E439A2DE-BEA1-46A7-B267-299E30165AA6}" srcOrd="0" destOrd="0" presId="urn:microsoft.com/office/officeart/2011/layout/TabList"/>
    <dgm:cxn modelId="{79CB56FE-967D-4A92-949D-4B2AB47F46D1}" type="presParOf" srcId="{A79292B5-F593-455E-AF5E-1DFC093EECE7}" destId="{D0FA6198-7485-4B8E-A22F-14FEB878A19C}" srcOrd="1" destOrd="0" presId="urn:microsoft.com/office/officeart/2011/layout/TabList"/>
    <dgm:cxn modelId="{4056DEBF-615A-4E47-AD47-DAE1BC9F6BDE}" type="presParOf" srcId="{A79292B5-F593-455E-AF5E-1DFC093EECE7}" destId="{D479C2F4-AE8A-4F4E-8FF7-0624E8B71415}" srcOrd="2" destOrd="0" presId="urn:microsoft.com/office/officeart/2011/layout/TabList"/>
    <dgm:cxn modelId="{AEF2C195-3EE6-45EA-BA97-ADA69F8FCD02}" type="presParOf" srcId="{9FBA2CFB-B598-451F-8F76-52560228C533}" destId="{D19A2943-7809-4A29-905A-2C594D6F5055}" srcOrd="4" destOrd="0" presId="urn:microsoft.com/office/officeart/2011/layout/TabList"/>
    <dgm:cxn modelId="{B644CC12-47AC-467E-B4D1-C60F1F350CFE}" type="presParOf" srcId="{9FBA2CFB-B598-451F-8F76-52560228C533}" destId="{FA7FC79C-F2E8-4C25-9FF1-5990302FE665}" srcOrd="5" destOrd="0" presId="urn:microsoft.com/office/officeart/2011/layout/TabList"/>
    <dgm:cxn modelId="{03C4F7E4-0C49-4093-B457-A39C66D92D2F}" type="presParOf" srcId="{9FBA2CFB-B598-451F-8F76-52560228C533}" destId="{AEE92B47-252D-45B6-B4E2-4F5F6D3225E5}" srcOrd="6" destOrd="0" presId="urn:microsoft.com/office/officeart/2011/layout/TabList"/>
    <dgm:cxn modelId="{0A0D2E30-D959-4856-9A59-5B2FF58A166C}" type="presParOf" srcId="{AEE92B47-252D-45B6-B4E2-4F5F6D3225E5}" destId="{38B9C357-C1D1-4183-AC89-E1DA2886304C}" srcOrd="0" destOrd="0" presId="urn:microsoft.com/office/officeart/2011/layout/TabList"/>
    <dgm:cxn modelId="{0F8C7EE9-346E-4AEE-B7BD-E528651FC8FF}" type="presParOf" srcId="{AEE92B47-252D-45B6-B4E2-4F5F6D3225E5}" destId="{3A1D6CCA-51FF-4F90-BA9B-306CA92561EC}" srcOrd="1" destOrd="0" presId="urn:microsoft.com/office/officeart/2011/layout/TabList"/>
    <dgm:cxn modelId="{7224F0FA-4E3C-4716-98C5-ECBC699040C2}" type="presParOf" srcId="{AEE92B47-252D-45B6-B4E2-4F5F6D3225E5}" destId="{D6CCE39C-389C-4BA0-BD7C-9F91F275ED89}" srcOrd="2" destOrd="0" presId="urn:microsoft.com/office/officeart/2011/layout/TabList"/>
    <dgm:cxn modelId="{6C7A7CD3-6067-487B-8FC0-528DAB9C4E94}" type="presParOf" srcId="{9FBA2CFB-B598-451F-8F76-52560228C533}" destId="{0D2DC778-B2E0-46D6-9558-3E1F4EFAFE01}" srcOrd="7" destOrd="0" presId="urn:microsoft.com/office/officeart/2011/layout/TabList"/>
    <dgm:cxn modelId="{95FBDF17-1490-4892-8D90-F7B91615F20E}" type="presParOf" srcId="{9FBA2CFB-B598-451F-8F76-52560228C533}" destId="{A3500BC7-5442-4BFF-B4FC-FA11C5CA3F17}" srcOrd="8" destOrd="0" presId="urn:microsoft.com/office/officeart/2011/layout/TabList"/>
    <dgm:cxn modelId="{A39B7173-10E8-47F3-A026-DC3B1AEFCF31}" type="presParOf" srcId="{9FBA2CFB-B598-451F-8F76-52560228C533}" destId="{411E2735-BF69-4076-8B4B-1F1875EE136A}" srcOrd="9" destOrd="0" presId="urn:microsoft.com/office/officeart/2011/layout/TabList"/>
    <dgm:cxn modelId="{58A61E49-569A-408B-9922-A96609133A33}" type="presParOf" srcId="{411E2735-BF69-4076-8B4B-1F1875EE136A}" destId="{7A50AE3D-6691-40B1-BC6A-64875892EF27}" srcOrd="0" destOrd="0" presId="urn:microsoft.com/office/officeart/2011/layout/TabList"/>
    <dgm:cxn modelId="{A395A3DC-1B29-4DF6-A9CC-68D1961C1BB2}" type="presParOf" srcId="{411E2735-BF69-4076-8B4B-1F1875EE136A}" destId="{BEC827DF-D9A1-4766-AD7B-8DA578C7970B}" srcOrd="1" destOrd="0" presId="urn:microsoft.com/office/officeart/2011/layout/TabList"/>
    <dgm:cxn modelId="{5D68B75E-6226-428D-B674-2B75FE27160E}" type="presParOf" srcId="{411E2735-BF69-4076-8B4B-1F1875EE136A}" destId="{FCDA8BCD-8E7F-4621-A1A2-376234F73EAD}" srcOrd="2" destOrd="0" presId="urn:microsoft.com/office/officeart/2011/layout/TabList"/>
    <dgm:cxn modelId="{26D24333-4568-4D5A-A00D-5109B705F3AB}" type="presParOf" srcId="{9FBA2CFB-B598-451F-8F76-52560228C533}" destId="{9485728C-0E70-4967-B282-6AF94BA5892A}" srcOrd="10"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2FACDB-8A50-4353-80C8-28FC2617419B}" type="doc">
      <dgm:prSet loTypeId="urn:microsoft.com/office/officeart/2005/8/layout/process5" loCatId="process" qsTypeId="urn:microsoft.com/office/officeart/2005/8/quickstyle/3d4" qsCatId="3D" csTypeId="urn:microsoft.com/office/officeart/2005/8/colors/accent6_2" csCatId="accent6" phldr="1"/>
      <dgm:spPr/>
      <dgm:t>
        <a:bodyPr/>
        <a:lstStyle/>
        <a:p>
          <a:endParaRPr lang="en-US"/>
        </a:p>
      </dgm:t>
    </dgm:pt>
    <dgm:pt modelId="{34941D3E-953C-4C6E-8ACE-DA1AC2852ED2}">
      <dgm:prSet/>
      <dgm:spPr/>
      <dgm:t>
        <a:bodyPr/>
        <a:lstStyle/>
        <a:p>
          <a:r>
            <a:rPr lang="en-GB" b="1" i="0" dirty="0">
              <a:solidFill>
                <a:schemeClr val="tx1">
                  <a:lumMod val="85000"/>
                  <a:lumOff val="15000"/>
                </a:schemeClr>
              </a:solidFill>
            </a:rPr>
            <a:t>Pre-class learning: </a:t>
          </a:r>
          <a:r>
            <a:rPr lang="en-GB" b="0" i="0" dirty="0">
              <a:solidFill>
                <a:schemeClr val="tx1">
                  <a:lumMod val="85000"/>
                  <a:lumOff val="15000"/>
                </a:schemeClr>
              </a:solidFill>
            </a:rPr>
            <a:t>Students engage with course materials independently (e.g., videos, readings).</a:t>
          </a:r>
          <a:endParaRPr lang="en-US" dirty="0">
            <a:solidFill>
              <a:schemeClr val="tx1">
                <a:lumMod val="85000"/>
                <a:lumOff val="15000"/>
              </a:schemeClr>
            </a:solidFill>
          </a:endParaRPr>
        </a:p>
      </dgm:t>
    </dgm:pt>
    <dgm:pt modelId="{43980283-1C1F-4400-8427-98964B24BD30}" type="parTrans" cxnId="{00BBE8F9-9E7F-41C6-957C-9A48A84D1CF4}">
      <dgm:prSet/>
      <dgm:spPr/>
      <dgm:t>
        <a:bodyPr/>
        <a:lstStyle/>
        <a:p>
          <a:endParaRPr lang="en-US">
            <a:solidFill>
              <a:schemeClr val="tx1">
                <a:lumMod val="85000"/>
                <a:lumOff val="15000"/>
              </a:schemeClr>
            </a:solidFill>
          </a:endParaRPr>
        </a:p>
      </dgm:t>
    </dgm:pt>
    <dgm:pt modelId="{E6919CE4-FF84-4FB8-8711-873792DFD2A8}" type="sibTrans" cxnId="{00BBE8F9-9E7F-41C6-957C-9A48A84D1CF4}">
      <dgm:prSet/>
      <dgm:spPr/>
      <dgm:t>
        <a:bodyPr/>
        <a:lstStyle/>
        <a:p>
          <a:endParaRPr lang="en-US">
            <a:solidFill>
              <a:schemeClr val="tx1">
                <a:lumMod val="85000"/>
                <a:lumOff val="15000"/>
              </a:schemeClr>
            </a:solidFill>
          </a:endParaRPr>
        </a:p>
      </dgm:t>
    </dgm:pt>
    <dgm:pt modelId="{C91B2C53-582B-481D-8E5D-944F8BF7410F}">
      <dgm:prSet/>
      <dgm:spPr/>
      <dgm:t>
        <a:bodyPr/>
        <a:lstStyle/>
        <a:p>
          <a:r>
            <a:rPr lang="en-GB" b="1" i="0" dirty="0">
              <a:solidFill>
                <a:schemeClr val="tx1">
                  <a:lumMod val="85000"/>
                  <a:lumOff val="15000"/>
                </a:schemeClr>
              </a:solidFill>
            </a:rPr>
            <a:t>In-class activities: </a:t>
          </a:r>
          <a:r>
            <a:rPr lang="en-GB" b="0" i="0" dirty="0">
              <a:solidFill>
                <a:schemeClr val="tx1">
                  <a:lumMod val="85000"/>
                  <a:lumOff val="15000"/>
                </a:schemeClr>
              </a:solidFill>
            </a:rPr>
            <a:t>Students focus on applying knowledge through group work, discussions, and practical exercises.</a:t>
          </a:r>
          <a:endParaRPr lang="en-US" dirty="0">
            <a:solidFill>
              <a:schemeClr val="tx1">
                <a:lumMod val="85000"/>
                <a:lumOff val="15000"/>
              </a:schemeClr>
            </a:solidFill>
          </a:endParaRPr>
        </a:p>
      </dgm:t>
    </dgm:pt>
    <dgm:pt modelId="{FC764AE2-6D0D-4160-BAB4-5FAFC4B2C97B}" type="parTrans" cxnId="{F51DF772-AD0D-416B-A4C7-B24214C6F4BE}">
      <dgm:prSet/>
      <dgm:spPr/>
      <dgm:t>
        <a:bodyPr/>
        <a:lstStyle/>
        <a:p>
          <a:endParaRPr lang="en-US">
            <a:solidFill>
              <a:schemeClr val="tx1">
                <a:lumMod val="85000"/>
                <a:lumOff val="15000"/>
              </a:schemeClr>
            </a:solidFill>
          </a:endParaRPr>
        </a:p>
      </dgm:t>
    </dgm:pt>
    <dgm:pt modelId="{81C9703B-8B17-42EE-9F39-2CA18C607776}" type="sibTrans" cxnId="{F51DF772-AD0D-416B-A4C7-B24214C6F4BE}">
      <dgm:prSet/>
      <dgm:spPr/>
      <dgm:t>
        <a:bodyPr/>
        <a:lstStyle/>
        <a:p>
          <a:endParaRPr lang="en-US">
            <a:solidFill>
              <a:schemeClr val="tx1">
                <a:lumMod val="85000"/>
                <a:lumOff val="15000"/>
              </a:schemeClr>
            </a:solidFill>
          </a:endParaRPr>
        </a:p>
      </dgm:t>
    </dgm:pt>
    <dgm:pt modelId="{71DCF7AE-0D50-4E9B-85F1-C23E4CF0881D}">
      <dgm:prSet/>
      <dgm:spPr/>
      <dgm:t>
        <a:bodyPr/>
        <a:lstStyle/>
        <a:p>
          <a:r>
            <a:rPr lang="en-GB" b="1" i="0" dirty="0">
              <a:solidFill>
                <a:schemeClr val="tx1">
                  <a:lumMod val="85000"/>
                  <a:lumOff val="15000"/>
                </a:schemeClr>
              </a:solidFill>
            </a:rPr>
            <a:t>Flexible classroom environments: Students attend c</a:t>
          </a:r>
          <a:r>
            <a:rPr lang="en-GB" b="0" i="0" dirty="0">
              <a:solidFill>
                <a:schemeClr val="tx1">
                  <a:lumMod val="85000"/>
                  <a:lumOff val="15000"/>
                </a:schemeClr>
              </a:solidFill>
            </a:rPr>
            <a:t>onfigurable spaces for collaborative or individual activities, revisit difficult concept and discuss with their teacher in case it is needed.</a:t>
          </a:r>
          <a:endParaRPr lang="en-US" dirty="0">
            <a:solidFill>
              <a:schemeClr val="tx1">
                <a:lumMod val="85000"/>
                <a:lumOff val="15000"/>
              </a:schemeClr>
            </a:solidFill>
          </a:endParaRPr>
        </a:p>
      </dgm:t>
    </dgm:pt>
    <dgm:pt modelId="{0DE47897-CDD3-4B16-A4A9-7C093D509EDC}" type="parTrans" cxnId="{A9CA8696-CD8E-44CA-B3BE-70F18BC98EAB}">
      <dgm:prSet/>
      <dgm:spPr/>
      <dgm:t>
        <a:bodyPr/>
        <a:lstStyle/>
        <a:p>
          <a:endParaRPr lang="en-US">
            <a:solidFill>
              <a:schemeClr val="tx1">
                <a:lumMod val="85000"/>
                <a:lumOff val="15000"/>
              </a:schemeClr>
            </a:solidFill>
          </a:endParaRPr>
        </a:p>
      </dgm:t>
    </dgm:pt>
    <dgm:pt modelId="{EC0336A3-E1C2-4F45-947B-215A4E13DF5C}" type="sibTrans" cxnId="{A9CA8696-CD8E-44CA-B3BE-70F18BC98EAB}">
      <dgm:prSet/>
      <dgm:spPr/>
      <dgm:t>
        <a:bodyPr/>
        <a:lstStyle/>
        <a:p>
          <a:endParaRPr lang="en-US">
            <a:solidFill>
              <a:schemeClr val="tx1">
                <a:lumMod val="85000"/>
                <a:lumOff val="15000"/>
              </a:schemeClr>
            </a:solidFill>
          </a:endParaRPr>
        </a:p>
      </dgm:t>
    </dgm:pt>
    <dgm:pt modelId="{20D72902-EAD2-44EA-8282-65131D583DA8}" type="pres">
      <dgm:prSet presAssocID="{E12FACDB-8A50-4353-80C8-28FC2617419B}" presName="diagram" presStyleCnt="0">
        <dgm:presLayoutVars>
          <dgm:dir/>
          <dgm:resizeHandles val="exact"/>
        </dgm:presLayoutVars>
      </dgm:prSet>
      <dgm:spPr/>
    </dgm:pt>
    <dgm:pt modelId="{5B102D01-B841-46BB-9B6F-899EB58A462A}" type="pres">
      <dgm:prSet presAssocID="{34941D3E-953C-4C6E-8ACE-DA1AC2852ED2}" presName="node" presStyleLbl="node1" presStyleIdx="0" presStyleCnt="3">
        <dgm:presLayoutVars>
          <dgm:bulletEnabled val="1"/>
        </dgm:presLayoutVars>
      </dgm:prSet>
      <dgm:spPr/>
    </dgm:pt>
    <dgm:pt modelId="{E90ACE37-FB06-495B-A349-1DA8149908F6}" type="pres">
      <dgm:prSet presAssocID="{E6919CE4-FF84-4FB8-8711-873792DFD2A8}" presName="sibTrans" presStyleLbl="sibTrans2D1" presStyleIdx="0" presStyleCnt="2"/>
      <dgm:spPr/>
    </dgm:pt>
    <dgm:pt modelId="{D71E71AD-971B-4B08-B76B-78CF6CADEDE4}" type="pres">
      <dgm:prSet presAssocID="{E6919CE4-FF84-4FB8-8711-873792DFD2A8}" presName="connectorText" presStyleLbl="sibTrans2D1" presStyleIdx="0" presStyleCnt="2"/>
      <dgm:spPr/>
    </dgm:pt>
    <dgm:pt modelId="{85C4E339-BFE7-45A9-8FD6-7EC52302D45E}" type="pres">
      <dgm:prSet presAssocID="{C91B2C53-582B-481D-8E5D-944F8BF7410F}" presName="node" presStyleLbl="node1" presStyleIdx="1" presStyleCnt="3">
        <dgm:presLayoutVars>
          <dgm:bulletEnabled val="1"/>
        </dgm:presLayoutVars>
      </dgm:prSet>
      <dgm:spPr/>
    </dgm:pt>
    <dgm:pt modelId="{251CAECE-70D9-4625-932A-5A88B3399138}" type="pres">
      <dgm:prSet presAssocID="{81C9703B-8B17-42EE-9F39-2CA18C607776}" presName="sibTrans" presStyleLbl="sibTrans2D1" presStyleIdx="1" presStyleCnt="2"/>
      <dgm:spPr/>
    </dgm:pt>
    <dgm:pt modelId="{47DC6F44-C9F0-431D-8658-A8096ABB21AC}" type="pres">
      <dgm:prSet presAssocID="{81C9703B-8B17-42EE-9F39-2CA18C607776}" presName="connectorText" presStyleLbl="sibTrans2D1" presStyleIdx="1" presStyleCnt="2"/>
      <dgm:spPr/>
    </dgm:pt>
    <dgm:pt modelId="{FCA6B4F8-FD54-4CDA-8C82-6EBD891265B9}" type="pres">
      <dgm:prSet presAssocID="{71DCF7AE-0D50-4E9B-85F1-C23E4CF0881D}" presName="node" presStyleLbl="node1" presStyleIdx="2" presStyleCnt="3">
        <dgm:presLayoutVars>
          <dgm:bulletEnabled val="1"/>
        </dgm:presLayoutVars>
      </dgm:prSet>
      <dgm:spPr/>
    </dgm:pt>
  </dgm:ptLst>
  <dgm:cxnLst>
    <dgm:cxn modelId="{ECB7C524-5DD3-4A76-BFA3-24A7E43CB23C}" type="presOf" srcId="{71DCF7AE-0D50-4E9B-85F1-C23E4CF0881D}" destId="{FCA6B4F8-FD54-4CDA-8C82-6EBD891265B9}" srcOrd="0" destOrd="0" presId="urn:microsoft.com/office/officeart/2005/8/layout/process5"/>
    <dgm:cxn modelId="{90C4E238-45BD-4070-B0F3-2D4CCE9742E4}" type="presOf" srcId="{81C9703B-8B17-42EE-9F39-2CA18C607776}" destId="{47DC6F44-C9F0-431D-8658-A8096ABB21AC}" srcOrd="1" destOrd="0" presId="urn:microsoft.com/office/officeart/2005/8/layout/process5"/>
    <dgm:cxn modelId="{7C437260-7677-4064-B404-9021E1289635}" type="presOf" srcId="{E12FACDB-8A50-4353-80C8-28FC2617419B}" destId="{20D72902-EAD2-44EA-8282-65131D583DA8}" srcOrd="0" destOrd="0" presId="urn:microsoft.com/office/officeart/2005/8/layout/process5"/>
    <dgm:cxn modelId="{F51DF772-AD0D-416B-A4C7-B24214C6F4BE}" srcId="{E12FACDB-8A50-4353-80C8-28FC2617419B}" destId="{C91B2C53-582B-481D-8E5D-944F8BF7410F}" srcOrd="1" destOrd="0" parTransId="{FC764AE2-6D0D-4160-BAB4-5FAFC4B2C97B}" sibTransId="{81C9703B-8B17-42EE-9F39-2CA18C607776}"/>
    <dgm:cxn modelId="{A33D7576-27E6-4DBF-BD42-BCC3EFF7248E}" type="presOf" srcId="{E6919CE4-FF84-4FB8-8711-873792DFD2A8}" destId="{D71E71AD-971B-4B08-B76B-78CF6CADEDE4}" srcOrd="1" destOrd="0" presId="urn:microsoft.com/office/officeart/2005/8/layout/process5"/>
    <dgm:cxn modelId="{A9CA8696-CD8E-44CA-B3BE-70F18BC98EAB}" srcId="{E12FACDB-8A50-4353-80C8-28FC2617419B}" destId="{71DCF7AE-0D50-4E9B-85F1-C23E4CF0881D}" srcOrd="2" destOrd="0" parTransId="{0DE47897-CDD3-4B16-A4A9-7C093D509EDC}" sibTransId="{EC0336A3-E1C2-4F45-947B-215A4E13DF5C}"/>
    <dgm:cxn modelId="{9F45AD9A-3BF0-4990-8E25-2D2FEE8958BB}" type="presOf" srcId="{34941D3E-953C-4C6E-8ACE-DA1AC2852ED2}" destId="{5B102D01-B841-46BB-9B6F-899EB58A462A}" srcOrd="0" destOrd="0" presId="urn:microsoft.com/office/officeart/2005/8/layout/process5"/>
    <dgm:cxn modelId="{4788FFD8-EF9B-47A3-9EF0-750855E96CA1}" type="presOf" srcId="{81C9703B-8B17-42EE-9F39-2CA18C607776}" destId="{251CAECE-70D9-4625-932A-5A88B3399138}" srcOrd="0" destOrd="0" presId="urn:microsoft.com/office/officeart/2005/8/layout/process5"/>
    <dgm:cxn modelId="{4E1041DB-BE1E-4754-9AAB-93A7AC8CDDE7}" type="presOf" srcId="{C91B2C53-582B-481D-8E5D-944F8BF7410F}" destId="{85C4E339-BFE7-45A9-8FD6-7EC52302D45E}" srcOrd="0" destOrd="0" presId="urn:microsoft.com/office/officeart/2005/8/layout/process5"/>
    <dgm:cxn modelId="{00BBE8F9-9E7F-41C6-957C-9A48A84D1CF4}" srcId="{E12FACDB-8A50-4353-80C8-28FC2617419B}" destId="{34941D3E-953C-4C6E-8ACE-DA1AC2852ED2}" srcOrd="0" destOrd="0" parTransId="{43980283-1C1F-4400-8427-98964B24BD30}" sibTransId="{E6919CE4-FF84-4FB8-8711-873792DFD2A8}"/>
    <dgm:cxn modelId="{525BE7FB-EF57-403F-852F-82B5FBBBE9CB}" type="presOf" srcId="{E6919CE4-FF84-4FB8-8711-873792DFD2A8}" destId="{E90ACE37-FB06-495B-A349-1DA8149908F6}" srcOrd="0" destOrd="0" presId="urn:microsoft.com/office/officeart/2005/8/layout/process5"/>
    <dgm:cxn modelId="{117125EA-7DF4-4B1B-9C8B-E8F296DA58C8}" type="presParOf" srcId="{20D72902-EAD2-44EA-8282-65131D583DA8}" destId="{5B102D01-B841-46BB-9B6F-899EB58A462A}" srcOrd="0" destOrd="0" presId="urn:microsoft.com/office/officeart/2005/8/layout/process5"/>
    <dgm:cxn modelId="{6DB7028C-84F9-4577-9B73-68ED42CFF773}" type="presParOf" srcId="{20D72902-EAD2-44EA-8282-65131D583DA8}" destId="{E90ACE37-FB06-495B-A349-1DA8149908F6}" srcOrd="1" destOrd="0" presId="urn:microsoft.com/office/officeart/2005/8/layout/process5"/>
    <dgm:cxn modelId="{D69ACFED-B53E-412D-90C5-5FBF3DD13B5E}" type="presParOf" srcId="{E90ACE37-FB06-495B-A349-1DA8149908F6}" destId="{D71E71AD-971B-4B08-B76B-78CF6CADEDE4}" srcOrd="0" destOrd="0" presId="urn:microsoft.com/office/officeart/2005/8/layout/process5"/>
    <dgm:cxn modelId="{73CF61B3-2576-43A2-AE0E-924C2097372C}" type="presParOf" srcId="{20D72902-EAD2-44EA-8282-65131D583DA8}" destId="{85C4E339-BFE7-45A9-8FD6-7EC52302D45E}" srcOrd="2" destOrd="0" presId="urn:microsoft.com/office/officeart/2005/8/layout/process5"/>
    <dgm:cxn modelId="{2DBE943C-0C6F-402D-8A89-EAE000526481}" type="presParOf" srcId="{20D72902-EAD2-44EA-8282-65131D583DA8}" destId="{251CAECE-70D9-4625-932A-5A88B3399138}" srcOrd="3" destOrd="0" presId="urn:microsoft.com/office/officeart/2005/8/layout/process5"/>
    <dgm:cxn modelId="{72C75870-ABAC-43E8-91DD-BE0CFAB1CAC1}" type="presParOf" srcId="{251CAECE-70D9-4625-932A-5A88B3399138}" destId="{47DC6F44-C9F0-431D-8658-A8096ABB21AC}" srcOrd="0" destOrd="0" presId="urn:microsoft.com/office/officeart/2005/8/layout/process5"/>
    <dgm:cxn modelId="{92330759-F40B-4A88-8CDE-5866A371AAAD}" type="presParOf" srcId="{20D72902-EAD2-44EA-8282-65131D583DA8}" destId="{FCA6B4F8-FD54-4CDA-8C82-6EBD891265B9}" srcOrd="4" destOrd="0" presId="urn:microsoft.com/office/officeart/2005/8/layout/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862038-F1EF-4F10-B0BF-2169E04155B8}" type="doc">
      <dgm:prSet loTypeId="urn:microsoft.com/office/officeart/2005/8/layout/vProcess5" loCatId="process" qsTypeId="urn:microsoft.com/office/officeart/2005/8/quickstyle/simple1" qsCatId="simple" csTypeId="urn:microsoft.com/office/officeart/2005/8/colors/accent6_2" csCatId="accent6" phldr="1"/>
      <dgm:spPr/>
      <dgm:t>
        <a:bodyPr/>
        <a:lstStyle/>
        <a:p>
          <a:endParaRPr lang="en-US"/>
        </a:p>
      </dgm:t>
    </dgm:pt>
    <dgm:pt modelId="{A2CE0805-23A6-4514-BF02-E7171C562738}">
      <dgm:prSet/>
      <dgm:spPr/>
      <dgm:t>
        <a:bodyPr/>
        <a:lstStyle/>
        <a:p>
          <a:r>
            <a:rPr lang="en-GB" b="1" i="0" dirty="0"/>
            <a:t>Transforms the Teacher’s Role</a:t>
          </a:r>
          <a:r>
            <a:rPr lang="en-GB" b="0" i="0" dirty="0"/>
            <a:t>: Technology shifts teachers from being traditional lecturers to becoming facilitators of learning, organizing activities and supporting students as they take ownership of their learning journey.</a:t>
          </a:r>
          <a:endParaRPr lang="en-US" dirty="0"/>
        </a:p>
      </dgm:t>
    </dgm:pt>
    <dgm:pt modelId="{B02074EB-D4CE-49C2-A768-FAE90630D527}" type="parTrans" cxnId="{19B07091-D442-41F2-A422-8964846CC818}">
      <dgm:prSet/>
      <dgm:spPr/>
      <dgm:t>
        <a:bodyPr/>
        <a:lstStyle/>
        <a:p>
          <a:endParaRPr lang="en-US"/>
        </a:p>
      </dgm:t>
    </dgm:pt>
    <dgm:pt modelId="{78B162D4-9AC8-4DEC-ACD7-EA2C7840CE6B}" type="sibTrans" cxnId="{19B07091-D442-41F2-A422-8964846CC818}">
      <dgm:prSet/>
      <dgm:spPr/>
      <dgm:t>
        <a:bodyPr/>
        <a:lstStyle/>
        <a:p>
          <a:endParaRPr lang="en-US"/>
        </a:p>
      </dgm:t>
    </dgm:pt>
    <dgm:pt modelId="{831C5801-BE34-4704-B344-981C633861DA}">
      <dgm:prSet/>
      <dgm:spPr/>
      <dgm:t>
        <a:bodyPr/>
        <a:lstStyle/>
        <a:p>
          <a:r>
            <a:rPr lang="en-GB" b="1" i="0" dirty="0"/>
            <a:t>Improves Student Motivation and Outcomes</a:t>
          </a:r>
          <a:r>
            <a:rPr lang="en-GB" b="0" i="0" dirty="0"/>
            <a:t>: The use of technology in flipped classrooms boosts student motivation, engagement, and interaction, leading to better academic performance and improved learning outcomes.</a:t>
          </a:r>
          <a:endParaRPr lang="en-US" dirty="0"/>
        </a:p>
      </dgm:t>
    </dgm:pt>
    <dgm:pt modelId="{6FD54CBC-9DB9-472B-9745-A373C6CE699E}" type="parTrans" cxnId="{0FEE1274-9CD6-4117-A2AB-8EAA3BD94F38}">
      <dgm:prSet/>
      <dgm:spPr/>
      <dgm:t>
        <a:bodyPr/>
        <a:lstStyle/>
        <a:p>
          <a:endParaRPr lang="en-US"/>
        </a:p>
      </dgm:t>
    </dgm:pt>
    <dgm:pt modelId="{8CE89842-3F53-495A-BE7D-582CA3708FB8}" type="sibTrans" cxnId="{0FEE1274-9CD6-4117-A2AB-8EAA3BD94F38}">
      <dgm:prSet/>
      <dgm:spPr/>
      <dgm:t>
        <a:bodyPr/>
        <a:lstStyle/>
        <a:p>
          <a:endParaRPr lang="en-US"/>
        </a:p>
      </dgm:t>
    </dgm:pt>
    <dgm:pt modelId="{1CB362AA-FB91-4DBB-BC61-F06361718721}">
      <dgm:prSet/>
      <dgm:spPr/>
      <dgm:t>
        <a:bodyPr/>
        <a:lstStyle/>
        <a:p>
          <a:r>
            <a:rPr lang="en-GB" b="1" i="0" dirty="0"/>
            <a:t>Supports Feedback and Assessment</a:t>
          </a:r>
          <a:r>
            <a:rPr lang="en-GB" b="0" i="0" dirty="0"/>
            <a:t>: In output-oriented classrooms, technology allows for diverse assessment methods and timely feedback, enhancing the overall learning process.</a:t>
          </a:r>
          <a:endParaRPr lang="en-US" dirty="0"/>
        </a:p>
      </dgm:t>
    </dgm:pt>
    <dgm:pt modelId="{4BF05205-9386-4D2E-A13F-50CE7B0347FC}" type="parTrans" cxnId="{14F840F4-5A24-4969-B7B0-0DAD3296B671}">
      <dgm:prSet/>
      <dgm:spPr/>
      <dgm:t>
        <a:bodyPr/>
        <a:lstStyle/>
        <a:p>
          <a:endParaRPr lang="en-US"/>
        </a:p>
      </dgm:t>
    </dgm:pt>
    <dgm:pt modelId="{606CC040-0652-40F3-9F87-EF23C4A6D1B3}" type="sibTrans" cxnId="{14F840F4-5A24-4969-B7B0-0DAD3296B671}">
      <dgm:prSet/>
      <dgm:spPr/>
      <dgm:t>
        <a:bodyPr/>
        <a:lstStyle/>
        <a:p>
          <a:endParaRPr lang="en-US"/>
        </a:p>
      </dgm:t>
    </dgm:pt>
    <dgm:pt modelId="{AD389EFC-F6FC-4CAE-8313-41D119CBCF36}" type="pres">
      <dgm:prSet presAssocID="{36862038-F1EF-4F10-B0BF-2169E04155B8}" presName="outerComposite" presStyleCnt="0">
        <dgm:presLayoutVars>
          <dgm:chMax val="5"/>
          <dgm:dir/>
          <dgm:resizeHandles val="exact"/>
        </dgm:presLayoutVars>
      </dgm:prSet>
      <dgm:spPr/>
    </dgm:pt>
    <dgm:pt modelId="{80E6A67E-C59E-46EE-AD5B-E6F187841FCE}" type="pres">
      <dgm:prSet presAssocID="{36862038-F1EF-4F10-B0BF-2169E04155B8}" presName="dummyMaxCanvas" presStyleCnt="0">
        <dgm:presLayoutVars/>
      </dgm:prSet>
      <dgm:spPr/>
    </dgm:pt>
    <dgm:pt modelId="{CFDD1726-4EC4-47D8-9938-69063D3FAD09}" type="pres">
      <dgm:prSet presAssocID="{36862038-F1EF-4F10-B0BF-2169E04155B8}" presName="ThreeNodes_1" presStyleLbl="node1" presStyleIdx="0" presStyleCnt="3">
        <dgm:presLayoutVars>
          <dgm:bulletEnabled val="1"/>
        </dgm:presLayoutVars>
      </dgm:prSet>
      <dgm:spPr/>
    </dgm:pt>
    <dgm:pt modelId="{47957C24-DF75-43DE-9F86-37C650C76AF9}" type="pres">
      <dgm:prSet presAssocID="{36862038-F1EF-4F10-B0BF-2169E04155B8}" presName="ThreeNodes_2" presStyleLbl="node1" presStyleIdx="1" presStyleCnt="3">
        <dgm:presLayoutVars>
          <dgm:bulletEnabled val="1"/>
        </dgm:presLayoutVars>
      </dgm:prSet>
      <dgm:spPr/>
    </dgm:pt>
    <dgm:pt modelId="{392F1835-150A-4DC4-BE9A-956281ADFB8C}" type="pres">
      <dgm:prSet presAssocID="{36862038-F1EF-4F10-B0BF-2169E04155B8}" presName="ThreeNodes_3" presStyleLbl="node1" presStyleIdx="2" presStyleCnt="3">
        <dgm:presLayoutVars>
          <dgm:bulletEnabled val="1"/>
        </dgm:presLayoutVars>
      </dgm:prSet>
      <dgm:spPr/>
    </dgm:pt>
    <dgm:pt modelId="{23B01CBE-0E4C-4AC0-B82E-6B65D9C75AA8}" type="pres">
      <dgm:prSet presAssocID="{36862038-F1EF-4F10-B0BF-2169E04155B8}" presName="ThreeConn_1-2" presStyleLbl="fgAccFollowNode1" presStyleIdx="0" presStyleCnt="2">
        <dgm:presLayoutVars>
          <dgm:bulletEnabled val="1"/>
        </dgm:presLayoutVars>
      </dgm:prSet>
      <dgm:spPr/>
    </dgm:pt>
    <dgm:pt modelId="{94E3E123-6578-4DBD-AAC2-261899FE5F79}" type="pres">
      <dgm:prSet presAssocID="{36862038-F1EF-4F10-B0BF-2169E04155B8}" presName="ThreeConn_2-3" presStyleLbl="fgAccFollowNode1" presStyleIdx="1" presStyleCnt="2">
        <dgm:presLayoutVars>
          <dgm:bulletEnabled val="1"/>
        </dgm:presLayoutVars>
      </dgm:prSet>
      <dgm:spPr/>
    </dgm:pt>
    <dgm:pt modelId="{920A9655-E1E7-46DA-9EA5-9DFEC9313868}" type="pres">
      <dgm:prSet presAssocID="{36862038-F1EF-4F10-B0BF-2169E04155B8}" presName="ThreeNodes_1_text" presStyleLbl="node1" presStyleIdx="2" presStyleCnt="3">
        <dgm:presLayoutVars>
          <dgm:bulletEnabled val="1"/>
        </dgm:presLayoutVars>
      </dgm:prSet>
      <dgm:spPr/>
    </dgm:pt>
    <dgm:pt modelId="{2D7DBA8D-2314-4EA0-9786-9A86F421C7D2}" type="pres">
      <dgm:prSet presAssocID="{36862038-F1EF-4F10-B0BF-2169E04155B8}" presName="ThreeNodes_2_text" presStyleLbl="node1" presStyleIdx="2" presStyleCnt="3">
        <dgm:presLayoutVars>
          <dgm:bulletEnabled val="1"/>
        </dgm:presLayoutVars>
      </dgm:prSet>
      <dgm:spPr/>
    </dgm:pt>
    <dgm:pt modelId="{F0878427-0A2C-4449-A5CC-F06672D78861}" type="pres">
      <dgm:prSet presAssocID="{36862038-F1EF-4F10-B0BF-2169E04155B8}" presName="ThreeNodes_3_text" presStyleLbl="node1" presStyleIdx="2" presStyleCnt="3">
        <dgm:presLayoutVars>
          <dgm:bulletEnabled val="1"/>
        </dgm:presLayoutVars>
      </dgm:prSet>
      <dgm:spPr/>
    </dgm:pt>
  </dgm:ptLst>
  <dgm:cxnLst>
    <dgm:cxn modelId="{E3B12913-5C55-44C2-A2C6-69E48F2C62C8}" type="presOf" srcId="{36862038-F1EF-4F10-B0BF-2169E04155B8}" destId="{AD389EFC-F6FC-4CAE-8313-41D119CBCF36}" srcOrd="0" destOrd="0" presId="urn:microsoft.com/office/officeart/2005/8/layout/vProcess5"/>
    <dgm:cxn modelId="{AA00AC64-F085-41E9-9DE9-45D848F47943}" type="presOf" srcId="{831C5801-BE34-4704-B344-981C633861DA}" destId="{47957C24-DF75-43DE-9F86-37C650C76AF9}" srcOrd="0" destOrd="0" presId="urn:microsoft.com/office/officeart/2005/8/layout/vProcess5"/>
    <dgm:cxn modelId="{B7C43F4A-E472-47E5-A000-22102D0CF0AF}" type="presOf" srcId="{8CE89842-3F53-495A-BE7D-582CA3708FB8}" destId="{94E3E123-6578-4DBD-AAC2-261899FE5F79}" srcOrd="0" destOrd="0" presId="urn:microsoft.com/office/officeart/2005/8/layout/vProcess5"/>
    <dgm:cxn modelId="{C702974E-5A35-414B-B0E7-A7F7E76F3EC8}" type="presOf" srcId="{A2CE0805-23A6-4514-BF02-E7171C562738}" destId="{920A9655-E1E7-46DA-9EA5-9DFEC9313868}" srcOrd="1" destOrd="0" presId="urn:microsoft.com/office/officeart/2005/8/layout/vProcess5"/>
    <dgm:cxn modelId="{0FEE1274-9CD6-4117-A2AB-8EAA3BD94F38}" srcId="{36862038-F1EF-4F10-B0BF-2169E04155B8}" destId="{831C5801-BE34-4704-B344-981C633861DA}" srcOrd="1" destOrd="0" parTransId="{6FD54CBC-9DB9-472B-9745-A373C6CE699E}" sibTransId="{8CE89842-3F53-495A-BE7D-582CA3708FB8}"/>
    <dgm:cxn modelId="{25F96074-86AA-4917-BDC2-09DAFB21A7E0}" type="presOf" srcId="{1CB362AA-FB91-4DBB-BC61-F06361718721}" destId="{392F1835-150A-4DC4-BE9A-956281ADFB8C}" srcOrd="0" destOrd="0" presId="urn:microsoft.com/office/officeart/2005/8/layout/vProcess5"/>
    <dgm:cxn modelId="{BA4D837D-4D1A-49EA-B50E-4EA8253B28F9}" type="presOf" srcId="{78B162D4-9AC8-4DEC-ACD7-EA2C7840CE6B}" destId="{23B01CBE-0E4C-4AC0-B82E-6B65D9C75AA8}" srcOrd="0" destOrd="0" presId="urn:microsoft.com/office/officeart/2005/8/layout/vProcess5"/>
    <dgm:cxn modelId="{19B07091-D442-41F2-A422-8964846CC818}" srcId="{36862038-F1EF-4F10-B0BF-2169E04155B8}" destId="{A2CE0805-23A6-4514-BF02-E7171C562738}" srcOrd="0" destOrd="0" parTransId="{B02074EB-D4CE-49C2-A768-FAE90630D527}" sibTransId="{78B162D4-9AC8-4DEC-ACD7-EA2C7840CE6B}"/>
    <dgm:cxn modelId="{BA700896-674F-41E8-89CA-457373EE07AD}" type="presOf" srcId="{1CB362AA-FB91-4DBB-BC61-F06361718721}" destId="{F0878427-0A2C-4449-A5CC-F06672D78861}" srcOrd="1" destOrd="0" presId="urn:microsoft.com/office/officeart/2005/8/layout/vProcess5"/>
    <dgm:cxn modelId="{478B44DC-F99E-470F-95CE-93ADF3D1CA34}" type="presOf" srcId="{A2CE0805-23A6-4514-BF02-E7171C562738}" destId="{CFDD1726-4EC4-47D8-9938-69063D3FAD09}" srcOrd="0" destOrd="0" presId="urn:microsoft.com/office/officeart/2005/8/layout/vProcess5"/>
    <dgm:cxn modelId="{14F840F4-5A24-4969-B7B0-0DAD3296B671}" srcId="{36862038-F1EF-4F10-B0BF-2169E04155B8}" destId="{1CB362AA-FB91-4DBB-BC61-F06361718721}" srcOrd="2" destOrd="0" parTransId="{4BF05205-9386-4D2E-A13F-50CE7B0347FC}" sibTransId="{606CC040-0652-40F3-9F87-EF23C4A6D1B3}"/>
    <dgm:cxn modelId="{D3D06AF9-0E7F-4A28-B59B-A7BD00B42BA1}" type="presOf" srcId="{831C5801-BE34-4704-B344-981C633861DA}" destId="{2D7DBA8D-2314-4EA0-9786-9A86F421C7D2}" srcOrd="1" destOrd="0" presId="urn:microsoft.com/office/officeart/2005/8/layout/vProcess5"/>
    <dgm:cxn modelId="{B774E95D-C487-44C7-9C27-007AD77E7514}" type="presParOf" srcId="{AD389EFC-F6FC-4CAE-8313-41D119CBCF36}" destId="{80E6A67E-C59E-46EE-AD5B-E6F187841FCE}" srcOrd="0" destOrd="0" presId="urn:microsoft.com/office/officeart/2005/8/layout/vProcess5"/>
    <dgm:cxn modelId="{C855E5FB-BAA0-4515-BFF1-CB13BFFB78B7}" type="presParOf" srcId="{AD389EFC-F6FC-4CAE-8313-41D119CBCF36}" destId="{CFDD1726-4EC4-47D8-9938-69063D3FAD09}" srcOrd="1" destOrd="0" presId="urn:microsoft.com/office/officeart/2005/8/layout/vProcess5"/>
    <dgm:cxn modelId="{C9BD131E-72A3-4343-ACEE-57CC4EA0FB32}" type="presParOf" srcId="{AD389EFC-F6FC-4CAE-8313-41D119CBCF36}" destId="{47957C24-DF75-43DE-9F86-37C650C76AF9}" srcOrd="2" destOrd="0" presId="urn:microsoft.com/office/officeart/2005/8/layout/vProcess5"/>
    <dgm:cxn modelId="{30F897D1-AAA1-40F1-AC3A-249C6DF028DB}" type="presParOf" srcId="{AD389EFC-F6FC-4CAE-8313-41D119CBCF36}" destId="{392F1835-150A-4DC4-BE9A-956281ADFB8C}" srcOrd="3" destOrd="0" presId="urn:microsoft.com/office/officeart/2005/8/layout/vProcess5"/>
    <dgm:cxn modelId="{5804C486-C501-4E50-9C64-79C35453AA60}" type="presParOf" srcId="{AD389EFC-F6FC-4CAE-8313-41D119CBCF36}" destId="{23B01CBE-0E4C-4AC0-B82E-6B65D9C75AA8}" srcOrd="4" destOrd="0" presId="urn:microsoft.com/office/officeart/2005/8/layout/vProcess5"/>
    <dgm:cxn modelId="{E5C62319-13E3-4F58-8FB7-CCCAD253DDA2}" type="presParOf" srcId="{AD389EFC-F6FC-4CAE-8313-41D119CBCF36}" destId="{94E3E123-6578-4DBD-AAC2-261899FE5F79}" srcOrd="5" destOrd="0" presId="urn:microsoft.com/office/officeart/2005/8/layout/vProcess5"/>
    <dgm:cxn modelId="{2FF057FC-72F9-4116-90B7-58FE8C3E5CC2}" type="presParOf" srcId="{AD389EFC-F6FC-4CAE-8313-41D119CBCF36}" destId="{920A9655-E1E7-46DA-9EA5-9DFEC9313868}" srcOrd="6" destOrd="0" presId="urn:microsoft.com/office/officeart/2005/8/layout/vProcess5"/>
    <dgm:cxn modelId="{8B8C1F55-474B-401D-88AA-B85D5CC4C1C3}" type="presParOf" srcId="{AD389EFC-F6FC-4CAE-8313-41D119CBCF36}" destId="{2D7DBA8D-2314-4EA0-9786-9A86F421C7D2}" srcOrd="7" destOrd="0" presId="urn:microsoft.com/office/officeart/2005/8/layout/vProcess5"/>
    <dgm:cxn modelId="{CACB3831-D53D-4EF4-BF98-27CA0B4AD334}" type="presParOf" srcId="{AD389EFC-F6FC-4CAE-8313-41D119CBCF36}" destId="{F0878427-0A2C-4449-A5CC-F06672D78861}" srcOrd="8" destOrd="0" presId="urn:microsoft.com/office/officeart/2005/8/layout/vProcess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D07C2E-638F-40C2-AE66-85153F532CC8}" type="doc">
      <dgm:prSet loTypeId="urn:microsoft.com/office/officeart/2018/2/layout/IconLabelList" loCatId="icon" qsTypeId="urn:microsoft.com/office/officeart/2005/8/quickstyle/simple1" qsCatId="simple" csTypeId="urn:microsoft.com/office/officeart/2005/8/colors/accent6_2" csCatId="accent6" phldr="1"/>
      <dgm:spPr/>
      <dgm:t>
        <a:bodyPr/>
        <a:lstStyle/>
        <a:p>
          <a:endParaRPr lang="en-US"/>
        </a:p>
      </dgm:t>
    </dgm:pt>
    <dgm:pt modelId="{AB34F19C-B56E-4575-A768-233CFB34C6C4}">
      <dgm:prSet custT="1"/>
      <dgm:spPr/>
      <dgm:t>
        <a:bodyPr/>
        <a:lstStyle/>
        <a:p>
          <a:pPr>
            <a:lnSpc>
              <a:spcPct val="100000"/>
            </a:lnSpc>
          </a:pPr>
          <a:r>
            <a:rPr lang="en-GB" sz="1600" b="1" i="0" dirty="0"/>
            <a:t>Enhances Learning </a:t>
          </a:r>
          <a:r>
            <a:rPr lang="en-GB" sz="1600" b="1" i="0" dirty="0" err="1"/>
            <a:t>Experience</a:t>
          </a:r>
          <a:r>
            <a:rPr lang="en-GB" sz="1600" b="0" i="0" dirty="0" err="1"/>
            <a:t>:Technology</a:t>
          </a:r>
          <a:r>
            <a:rPr lang="en-GB" sz="1600" b="0" i="0" dirty="0"/>
            <a:t> plays a crucial role in the flipped classroom by integrating digital tools into traditional subjects, improving student engagement and understanding.</a:t>
          </a:r>
          <a:endParaRPr lang="en-US" sz="1600" dirty="0"/>
        </a:p>
      </dgm:t>
    </dgm:pt>
    <dgm:pt modelId="{FD255B52-213B-4FB1-8ED5-28F01FE11FB5}" type="parTrans" cxnId="{29FD7E9F-B5B5-46E3-9D8A-F07CF990D14F}">
      <dgm:prSet/>
      <dgm:spPr/>
      <dgm:t>
        <a:bodyPr/>
        <a:lstStyle/>
        <a:p>
          <a:endParaRPr lang="en-US" sz="2400"/>
        </a:p>
      </dgm:t>
    </dgm:pt>
    <dgm:pt modelId="{524BCFD8-A7B2-4475-9E16-17A3AF232ECF}" type="sibTrans" cxnId="{29FD7E9F-B5B5-46E3-9D8A-F07CF990D14F}">
      <dgm:prSet/>
      <dgm:spPr/>
      <dgm:t>
        <a:bodyPr/>
        <a:lstStyle/>
        <a:p>
          <a:endParaRPr lang="en-US" sz="2400"/>
        </a:p>
      </dgm:t>
    </dgm:pt>
    <dgm:pt modelId="{77027BEC-DE6F-4937-8E9A-4267122F16A6}">
      <dgm:prSet custT="1"/>
      <dgm:spPr/>
      <dgm:t>
        <a:bodyPr/>
        <a:lstStyle/>
        <a:p>
          <a:pPr>
            <a:lnSpc>
              <a:spcPct val="100000"/>
            </a:lnSpc>
          </a:pPr>
          <a:r>
            <a:rPr lang="en-GB" sz="1600" b="1" i="0" dirty="0"/>
            <a:t>Promotes Critical Thinking and Collaboration</a:t>
          </a:r>
          <a:r>
            <a:rPr lang="en-GB" sz="1600" b="0" i="0" dirty="0"/>
            <a:t>: Interactive activities and problem-solving exercises facilitated through technology promote critical thinking, teamwork, and active participation.</a:t>
          </a:r>
          <a:endParaRPr lang="en-US" sz="1600" dirty="0"/>
        </a:p>
      </dgm:t>
    </dgm:pt>
    <dgm:pt modelId="{6A176CDD-7177-45E9-9D04-A35F0B391CA9}" type="parTrans" cxnId="{F87491EA-AD49-42C5-90A9-67A112A6E782}">
      <dgm:prSet/>
      <dgm:spPr/>
      <dgm:t>
        <a:bodyPr/>
        <a:lstStyle/>
        <a:p>
          <a:endParaRPr lang="en-US" sz="2400"/>
        </a:p>
      </dgm:t>
    </dgm:pt>
    <dgm:pt modelId="{2C115FAA-1183-44F2-B7FE-841625946E2F}" type="sibTrans" cxnId="{F87491EA-AD49-42C5-90A9-67A112A6E782}">
      <dgm:prSet/>
      <dgm:spPr/>
      <dgm:t>
        <a:bodyPr/>
        <a:lstStyle/>
        <a:p>
          <a:endParaRPr lang="en-US" sz="2400"/>
        </a:p>
      </dgm:t>
    </dgm:pt>
    <dgm:pt modelId="{07F3CB59-FEFE-428E-B27A-2663534E327A}">
      <dgm:prSet custT="1"/>
      <dgm:spPr/>
      <dgm:t>
        <a:bodyPr/>
        <a:lstStyle/>
        <a:p>
          <a:pPr>
            <a:lnSpc>
              <a:spcPct val="100000"/>
            </a:lnSpc>
          </a:pPr>
          <a:r>
            <a:rPr lang="en-GB" sz="1600" b="1" i="0" dirty="0"/>
            <a:t>Facilitates Pre-Class Learning</a:t>
          </a:r>
          <a:r>
            <a:rPr lang="en-GB" sz="1600" b="0" i="0" dirty="0"/>
            <a:t>: Technology enables the creation of effective learning materials, such as pre-recorded videos, simulations, and online quizzes, which students can access independently before class.</a:t>
          </a:r>
          <a:endParaRPr lang="en-US" sz="1600" dirty="0"/>
        </a:p>
      </dgm:t>
    </dgm:pt>
    <dgm:pt modelId="{4CC59867-F433-4DE8-9724-4F7BAA59D42F}" type="parTrans" cxnId="{878C1FFA-97CA-49DD-A0A6-C79C0FB7C62D}">
      <dgm:prSet/>
      <dgm:spPr/>
      <dgm:t>
        <a:bodyPr/>
        <a:lstStyle/>
        <a:p>
          <a:endParaRPr lang="en-US" sz="2400"/>
        </a:p>
      </dgm:t>
    </dgm:pt>
    <dgm:pt modelId="{7853B212-AC71-4F36-8D59-36628D1A8F0C}" type="sibTrans" cxnId="{878C1FFA-97CA-49DD-A0A6-C79C0FB7C62D}">
      <dgm:prSet/>
      <dgm:spPr/>
      <dgm:t>
        <a:bodyPr/>
        <a:lstStyle/>
        <a:p>
          <a:endParaRPr lang="en-US" sz="2400"/>
        </a:p>
      </dgm:t>
    </dgm:pt>
    <dgm:pt modelId="{24889F16-B9DD-4D03-8BED-E31D37D5091B}" type="pres">
      <dgm:prSet presAssocID="{69D07C2E-638F-40C2-AE66-85153F532CC8}" presName="root" presStyleCnt="0">
        <dgm:presLayoutVars>
          <dgm:dir/>
          <dgm:resizeHandles val="exact"/>
        </dgm:presLayoutVars>
      </dgm:prSet>
      <dgm:spPr/>
    </dgm:pt>
    <dgm:pt modelId="{8FAB98F0-D142-4245-BC8C-681768CC2111}" type="pres">
      <dgm:prSet presAssocID="{AB34F19C-B56E-4575-A768-233CFB34C6C4}" presName="compNode" presStyleCnt="0"/>
      <dgm:spPr/>
    </dgm:pt>
    <dgm:pt modelId="{BDDA0959-B21F-4DFF-BC6A-112EE9BCAC07}" type="pres">
      <dgm:prSet presAssocID="{AB34F19C-B56E-4575-A768-233CFB34C6C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97E7AA9B-B178-4702-B493-B1ADF660F1DE}" type="pres">
      <dgm:prSet presAssocID="{AB34F19C-B56E-4575-A768-233CFB34C6C4}" presName="spaceRect" presStyleCnt="0"/>
      <dgm:spPr/>
    </dgm:pt>
    <dgm:pt modelId="{C162F230-E76A-41A5-AF16-F67D57D07C7C}" type="pres">
      <dgm:prSet presAssocID="{AB34F19C-B56E-4575-A768-233CFB34C6C4}" presName="textRect" presStyleLbl="revTx" presStyleIdx="0" presStyleCnt="3">
        <dgm:presLayoutVars>
          <dgm:chMax val="1"/>
          <dgm:chPref val="1"/>
        </dgm:presLayoutVars>
      </dgm:prSet>
      <dgm:spPr/>
    </dgm:pt>
    <dgm:pt modelId="{4B24D01B-9283-4FB1-AB36-81AA0AB8EC28}" type="pres">
      <dgm:prSet presAssocID="{524BCFD8-A7B2-4475-9E16-17A3AF232ECF}" presName="sibTrans" presStyleCnt="0"/>
      <dgm:spPr/>
    </dgm:pt>
    <dgm:pt modelId="{727291CA-24C1-420A-9FF0-B6208C542998}" type="pres">
      <dgm:prSet presAssocID="{77027BEC-DE6F-4937-8E9A-4267122F16A6}" presName="compNode" presStyleCnt="0"/>
      <dgm:spPr/>
    </dgm:pt>
    <dgm:pt modelId="{BB144568-04F4-424F-A585-8CE967FACDED}" type="pres">
      <dgm:prSet presAssocID="{77027BEC-DE6F-4937-8E9A-4267122F16A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99200C06-77CF-4838-AD4B-08DF8B6ECAAF}" type="pres">
      <dgm:prSet presAssocID="{77027BEC-DE6F-4937-8E9A-4267122F16A6}" presName="spaceRect" presStyleCnt="0"/>
      <dgm:spPr/>
    </dgm:pt>
    <dgm:pt modelId="{005B5BDE-E9D5-4B3D-99E4-99D84D46217F}" type="pres">
      <dgm:prSet presAssocID="{77027BEC-DE6F-4937-8E9A-4267122F16A6}" presName="textRect" presStyleLbl="revTx" presStyleIdx="1" presStyleCnt="3">
        <dgm:presLayoutVars>
          <dgm:chMax val="1"/>
          <dgm:chPref val="1"/>
        </dgm:presLayoutVars>
      </dgm:prSet>
      <dgm:spPr/>
    </dgm:pt>
    <dgm:pt modelId="{27D2F935-1C50-4287-978C-48A38F3047D5}" type="pres">
      <dgm:prSet presAssocID="{2C115FAA-1183-44F2-B7FE-841625946E2F}" presName="sibTrans" presStyleCnt="0"/>
      <dgm:spPr/>
    </dgm:pt>
    <dgm:pt modelId="{3F053F91-ADF2-422D-BA77-53E5F6A2FC1D}" type="pres">
      <dgm:prSet presAssocID="{07F3CB59-FEFE-428E-B27A-2663534E327A}" presName="compNode" presStyleCnt="0"/>
      <dgm:spPr/>
    </dgm:pt>
    <dgm:pt modelId="{328E228A-5CD7-4C45-A3F9-0B9B45C4EC80}" type="pres">
      <dgm:prSet presAssocID="{07F3CB59-FEFE-428E-B27A-2663534E327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35F065AF-AF93-43FF-B1AB-7597AC392D76}" type="pres">
      <dgm:prSet presAssocID="{07F3CB59-FEFE-428E-B27A-2663534E327A}" presName="spaceRect" presStyleCnt="0"/>
      <dgm:spPr/>
    </dgm:pt>
    <dgm:pt modelId="{43D7868C-4AA0-4B80-A527-8AD4CBFC87D3}" type="pres">
      <dgm:prSet presAssocID="{07F3CB59-FEFE-428E-B27A-2663534E327A}" presName="textRect" presStyleLbl="revTx" presStyleIdx="2" presStyleCnt="3">
        <dgm:presLayoutVars>
          <dgm:chMax val="1"/>
          <dgm:chPref val="1"/>
        </dgm:presLayoutVars>
      </dgm:prSet>
      <dgm:spPr/>
    </dgm:pt>
  </dgm:ptLst>
  <dgm:cxnLst>
    <dgm:cxn modelId="{A2CC5036-5171-4959-9D96-AEBB48934906}" type="presOf" srcId="{07F3CB59-FEFE-428E-B27A-2663534E327A}" destId="{43D7868C-4AA0-4B80-A527-8AD4CBFC87D3}" srcOrd="0" destOrd="0" presId="urn:microsoft.com/office/officeart/2018/2/layout/IconLabelList"/>
    <dgm:cxn modelId="{AEB35760-25AE-4656-9E8D-53B33F06ADD6}" type="presOf" srcId="{69D07C2E-638F-40C2-AE66-85153F532CC8}" destId="{24889F16-B9DD-4D03-8BED-E31D37D5091B}" srcOrd="0" destOrd="0" presId="urn:microsoft.com/office/officeart/2018/2/layout/IconLabelList"/>
    <dgm:cxn modelId="{29FD7E9F-B5B5-46E3-9D8A-F07CF990D14F}" srcId="{69D07C2E-638F-40C2-AE66-85153F532CC8}" destId="{AB34F19C-B56E-4575-A768-233CFB34C6C4}" srcOrd="0" destOrd="0" parTransId="{FD255B52-213B-4FB1-8ED5-28F01FE11FB5}" sibTransId="{524BCFD8-A7B2-4475-9E16-17A3AF232ECF}"/>
    <dgm:cxn modelId="{DCE598C8-8A4D-46F2-855F-A88E166A8861}" type="presOf" srcId="{77027BEC-DE6F-4937-8E9A-4267122F16A6}" destId="{005B5BDE-E9D5-4B3D-99E4-99D84D46217F}" srcOrd="0" destOrd="0" presId="urn:microsoft.com/office/officeart/2018/2/layout/IconLabelList"/>
    <dgm:cxn modelId="{CB3FFCC8-8B17-4B67-B602-439BDD724CFA}" type="presOf" srcId="{AB34F19C-B56E-4575-A768-233CFB34C6C4}" destId="{C162F230-E76A-41A5-AF16-F67D57D07C7C}" srcOrd="0" destOrd="0" presId="urn:microsoft.com/office/officeart/2018/2/layout/IconLabelList"/>
    <dgm:cxn modelId="{F87491EA-AD49-42C5-90A9-67A112A6E782}" srcId="{69D07C2E-638F-40C2-AE66-85153F532CC8}" destId="{77027BEC-DE6F-4937-8E9A-4267122F16A6}" srcOrd="1" destOrd="0" parTransId="{6A176CDD-7177-45E9-9D04-A35F0B391CA9}" sibTransId="{2C115FAA-1183-44F2-B7FE-841625946E2F}"/>
    <dgm:cxn modelId="{878C1FFA-97CA-49DD-A0A6-C79C0FB7C62D}" srcId="{69D07C2E-638F-40C2-AE66-85153F532CC8}" destId="{07F3CB59-FEFE-428E-B27A-2663534E327A}" srcOrd="2" destOrd="0" parTransId="{4CC59867-F433-4DE8-9724-4F7BAA59D42F}" sibTransId="{7853B212-AC71-4F36-8D59-36628D1A8F0C}"/>
    <dgm:cxn modelId="{AC46AE8F-3762-4A84-A0CC-5CAF8D058DDE}" type="presParOf" srcId="{24889F16-B9DD-4D03-8BED-E31D37D5091B}" destId="{8FAB98F0-D142-4245-BC8C-681768CC2111}" srcOrd="0" destOrd="0" presId="urn:microsoft.com/office/officeart/2018/2/layout/IconLabelList"/>
    <dgm:cxn modelId="{6F18A009-94EC-4D64-8805-F037F62BC72B}" type="presParOf" srcId="{8FAB98F0-D142-4245-BC8C-681768CC2111}" destId="{BDDA0959-B21F-4DFF-BC6A-112EE9BCAC07}" srcOrd="0" destOrd="0" presId="urn:microsoft.com/office/officeart/2018/2/layout/IconLabelList"/>
    <dgm:cxn modelId="{576F26BF-75B0-41D5-85CA-CF1F95C34376}" type="presParOf" srcId="{8FAB98F0-D142-4245-BC8C-681768CC2111}" destId="{97E7AA9B-B178-4702-B493-B1ADF660F1DE}" srcOrd="1" destOrd="0" presId="urn:microsoft.com/office/officeart/2018/2/layout/IconLabelList"/>
    <dgm:cxn modelId="{922D60A9-1C2B-435D-998A-33882EF11CCF}" type="presParOf" srcId="{8FAB98F0-D142-4245-BC8C-681768CC2111}" destId="{C162F230-E76A-41A5-AF16-F67D57D07C7C}" srcOrd="2" destOrd="0" presId="urn:microsoft.com/office/officeart/2018/2/layout/IconLabelList"/>
    <dgm:cxn modelId="{D77DD7CC-A71C-42DC-B07A-1855A0F3FFE3}" type="presParOf" srcId="{24889F16-B9DD-4D03-8BED-E31D37D5091B}" destId="{4B24D01B-9283-4FB1-AB36-81AA0AB8EC28}" srcOrd="1" destOrd="0" presId="urn:microsoft.com/office/officeart/2018/2/layout/IconLabelList"/>
    <dgm:cxn modelId="{F7B42EF0-7055-4082-A9FC-5312CEE386A2}" type="presParOf" srcId="{24889F16-B9DD-4D03-8BED-E31D37D5091B}" destId="{727291CA-24C1-420A-9FF0-B6208C542998}" srcOrd="2" destOrd="0" presId="urn:microsoft.com/office/officeart/2018/2/layout/IconLabelList"/>
    <dgm:cxn modelId="{DAED2C03-F1FD-4420-9472-F3C018239893}" type="presParOf" srcId="{727291CA-24C1-420A-9FF0-B6208C542998}" destId="{BB144568-04F4-424F-A585-8CE967FACDED}" srcOrd="0" destOrd="0" presId="urn:microsoft.com/office/officeart/2018/2/layout/IconLabelList"/>
    <dgm:cxn modelId="{2BF48C9A-2AB7-4144-AB0A-0D7DEE54D24B}" type="presParOf" srcId="{727291CA-24C1-420A-9FF0-B6208C542998}" destId="{99200C06-77CF-4838-AD4B-08DF8B6ECAAF}" srcOrd="1" destOrd="0" presId="urn:microsoft.com/office/officeart/2018/2/layout/IconLabelList"/>
    <dgm:cxn modelId="{316D4134-5E2B-4269-A4D2-A402770A7E0E}" type="presParOf" srcId="{727291CA-24C1-420A-9FF0-B6208C542998}" destId="{005B5BDE-E9D5-4B3D-99E4-99D84D46217F}" srcOrd="2" destOrd="0" presId="urn:microsoft.com/office/officeart/2018/2/layout/IconLabelList"/>
    <dgm:cxn modelId="{563AB6E3-28F5-46EE-A073-BD06E5CCF464}" type="presParOf" srcId="{24889F16-B9DD-4D03-8BED-E31D37D5091B}" destId="{27D2F935-1C50-4287-978C-48A38F3047D5}" srcOrd="3" destOrd="0" presId="urn:microsoft.com/office/officeart/2018/2/layout/IconLabelList"/>
    <dgm:cxn modelId="{D7B0F34A-5751-487B-90E1-84B1FD7661E6}" type="presParOf" srcId="{24889F16-B9DD-4D03-8BED-E31D37D5091B}" destId="{3F053F91-ADF2-422D-BA77-53E5F6A2FC1D}" srcOrd="4" destOrd="0" presId="urn:microsoft.com/office/officeart/2018/2/layout/IconLabelList"/>
    <dgm:cxn modelId="{3CCC0572-0DB9-4AC5-8CC2-C90D99734C84}" type="presParOf" srcId="{3F053F91-ADF2-422D-BA77-53E5F6A2FC1D}" destId="{328E228A-5CD7-4C45-A3F9-0B9B45C4EC80}" srcOrd="0" destOrd="0" presId="urn:microsoft.com/office/officeart/2018/2/layout/IconLabelList"/>
    <dgm:cxn modelId="{56042305-BD08-4478-88F9-EC081D96CA1E}" type="presParOf" srcId="{3F053F91-ADF2-422D-BA77-53E5F6A2FC1D}" destId="{35F065AF-AF93-43FF-B1AB-7597AC392D76}" srcOrd="1" destOrd="0" presId="urn:microsoft.com/office/officeart/2018/2/layout/IconLabelList"/>
    <dgm:cxn modelId="{5F82E62C-8D53-452B-8FC1-FB0445D58954}" type="presParOf" srcId="{3F053F91-ADF2-422D-BA77-53E5F6A2FC1D}" destId="{43D7868C-4AA0-4B80-A527-8AD4CBFC87D3}" srcOrd="2" destOrd="0" presId="urn:microsoft.com/office/officeart/2018/2/layout/Icon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2EB02FA-C4D3-4D82-A3B1-62B94DD830C4}" type="doc">
      <dgm:prSet loTypeId="urn:microsoft.com/office/officeart/2016/7/layout/BasicProcessNew" loCatId="process" qsTypeId="urn:microsoft.com/office/officeart/2005/8/quickstyle/3d4" qsCatId="3D" csTypeId="urn:microsoft.com/office/officeart/2005/8/colors/accent6_2" csCatId="accent6" phldr="1"/>
      <dgm:spPr/>
      <dgm:t>
        <a:bodyPr/>
        <a:lstStyle/>
        <a:p>
          <a:endParaRPr lang="en-US"/>
        </a:p>
      </dgm:t>
    </dgm:pt>
    <dgm:pt modelId="{C421F4EB-794E-4F58-A88C-2B85D56B8957}">
      <dgm:prSet custT="1"/>
      <dgm:spPr/>
      <dgm:t>
        <a:bodyPr/>
        <a:lstStyle/>
        <a:p>
          <a:r>
            <a:rPr lang="en-GB" sz="2000" b="0" i="0" dirty="0">
              <a:solidFill>
                <a:schemeClr val="tx1">
                  <a:lumMod val="85000"/>
                  <a:lumOff val="15000"/>
                </a:schemeClr>
              </a:solidFill>
            </a:rPr>
            <a:t>Define learning objectives by establishing clear learning objectives akin to laying the foundation for a scholarly journey. Define the educational goals and outcomes that students should achieve.</a:t>
          </a:r>
          <a:endParaRPr lang="en-US" sz="2000" dirty="0">
            <a:solidFill>
              <a:schemeClr val="tx1">
                <a:lumMod val="85000"/>
                <a:lumOff val="15000"/>
              </a:schemeClr>
            </a:solidFill>
          </a:endParaRPr>
        </a:p>
      </dgm:t>
    </dgm:pt>
    <dgm:pt modelId="{CD1D2958-7EC8-47BB-809B-1CFBB1941503}" type="parTrans" cxnId="{793032E7-7609-48D3-B1B8-C412F9DB767E}">
      <dgm:prSet/>
      <dgm:spPr/>
      <dgm:t>
        <a:bodyPr/>
        <a:lstStyle/>
        <a:p>
          <a:endParaRPr lang="en-US" sz="3600">
            <a:solidFill>
              <a:schemeClr val="tx1">
                <a:lumMod val="85000"/>
                <a:lumOff val="15000"/>
              </a:schemeClr>
            </a:solidFill>
          </a:endParaRPr>
        </a:p>
      </dgm:t>
    </dgm:pt>
    <dgm:pt modelId="{C117EE59-F76F-43B2-81FC-78116B6DCE38}" type="sibTrans" cxnId="{793032E7-7609-48D3-B1B8-C412F9DB767E}">
      <dgm:prSet/>
      <dgm:spPr/>
      <dgm:t>
        <a:bodyPr/>
        <a:lstStyle/>
        <a:p>
          <a:endParaRPr lang="en-US" sz="3600">
            <a:solidFill>
              <a:schemeClr val="tx1">
                <a:lumMod val="85000"/>
                <a:lumOff val="15000"/>
              </a:schemeClr>
            </a:solidFill>
          </a:endParaRPr>
        </a:p>
      </dgm:t>
    </dgm:pt>
    <dgm:pt modelId="{B6F38519-7577-4B78-92B4-C2CAA817637D}">
      <dgm:prSet custT="1"/>
      <dgm:spPr/>
      <dgm:t>
        <a:bodyPr/>
        <a:lstStyle/>
        <a:p>
          <a:r>
            <a:rPr lang="en-GB" sz="2000" b="0" i="0" dirty="0">
              <a:solidFill>
                <a:schemeClr val="tx1">
                  <a:lumMod val="85000"/>
                  <a:lumOff val="15000"/>
                </a:schemeClr>
              </a:solidFill>
            </a:rPr>
            <a:t>Choose Tools Delve by selecting and curating educational resources meticulously, ensuring alignment with learning objectives and relevance to students' academic needs.</a:t>
          </a:r>
          <a:endParaRPr lang="en-US" sz="2000" dirty="0">
            <a:solidFill>
              <a:schemeClr val="tx1">
                <a:lumMod val="85000"/>
                <a:lumOff val="15000"/>
              </a:schemeClr>
            </a:solidFill>
          </a:endParaRPr>
        </a:p>
      </dgm:t>
    </dgm:pt>
    <dgm:pt modelId="{67991A98-A67A-4DAC-903A-23C032F52577}" type="parTrans" cxnId="{6F5D19E5-FB06-45F9-A306-5E71321A36EB}">
      <dgm:prSet/>
      <dgm:spPr/>
      <dgm:t>
        <a:bodyPr/>
        <a:lstStyle/>
        <a:p>
          <a:endParaRPr lang="en-US" sz="3600">
            <a:solidFill>
              <a:schemeClr val="tx1">
                <a:lumMod val="85000"/>
                <a:lumOff val="15000"/>
              </a:schemeClr>
            </a:solidFill>
          </a:endParaRPr>
        </a:p>
      </dgm:t>
    </dgm:pt>
    <dgm:pt modelId="{094C95FE-6425-44EF-9F87-BC35C695FF6D}" type="sibTrans" cxnId="{6F5D19E5-FB06-45F9-A306-5E71321A36EB}">
      <dgm:prSet/>
      <dgm:spPr/>
      <dgm:t>
        <a:bodyPr/>
        <a:lstStyle/>
        <a:p>
          <a:endParaRPr lang="en-US" sz="3600">
            <a:solidFill>
              <a:schemeClr val="tx1">
                <a:lumMod val="85000"/>
                <a:lumOff val="15000"/>
              </a:schemeClr>
            </a:solidFill>
          </a:endParaRPr>
        </a:p>
      </dgm:t>
    </dgm:pt>
    <dgm:pt modelId="{8D4E60E6-1CE7-456A-AF20-C1513571053B}">
      <dgm:prSet custT="1"/>
      <dgm:spPr/>
      <dgm:t>
        <a:bodyPr/>
        <a:lstStyle/>
        <a:p>
          <a:r>
            <a:rPr lang="en-GB" sz="2000" b="0" i="0" dirty="0">
              <a:solidFill>
                <a:schemeClr val="tx1">
                  <a:lumMod val="85000"/>
                  <a:lumOff val="15000"/>
                </a:schemeClr>
              </a:solidFill>
            </a:rPr>
            <a:t>Craft pre-class assignments that serve as preparatory groundwork, engaging students in meaningful exploration and priming their minds for in-depth discussion.</a:t>
          </a:r>
          <a:endParaRPr lang="en-US" sz="2000" dirty="0">
            <a:solidFill>
              <a:schemeClr val="tx1">
                <a:lumMod val="85000"/>
                <a:lumOff val="15000"/>
              </a:schemeClr>
            </a:solidFill>
          </a:endParaRPr>
        </a:p>
      </dgm:t>
    </dgm:pt>
    <dgm:pt modelId="{0AC2F4C4-CA64-4290-A269-EDAE19C537C6}" type="parTrans" cxnId="{345A2E2D-5952-445A-B0FB-80BBF23F256A}">
      <dgm:prSet/>
      <dgm:spPr/>
      <dgm:t>
        <a:bodyPr/>
        <a:lstStyle/>
        <a:p>
          <a:endParaRPr lang="en-US" sz="3600">
            <a:solidFill>
              <a:schemeClr val="tx1">
                <a:lumMod val="85000"/>
                <a:lumOff val="15000"/>
              </a:schemeClr>
            </a:solidFill>
          </a:endParaRPr>
        </a:p>
      </dgm:t>
    </dgm:pt>
    <dgm:pt modelId="{A76950DE-634B-4F46-9559-DFC79E9A887B}" type="sibTrans" cxnId="{345A2E2D-5952-445A-B0FB-80BBF23F256A}">
      <dgm:prSet/>
      <dgm:spPr/>
      <dgm:t>
        <a:bodyPr/>
        <a:lstStyle/>
        <a:p>
          <a:endParaRPr lang="en-US" sz="3600">
            <a:solidFill>
              <a:schemeClr val="tx1">
                <a:lumMod val="85000"/>
                <a:lumOff val="15000"/>
              </a:schemeClr>
            </a:solidFill>
          </a:endParaRPr>
        </a:p>
      </dgm:t>
    </dgm:pt>
    <dgm:pt modelId="{F3E2C827-49C8-4331-BD43-C0A5ED6B3785}">
      <dgm:prSet custT="1"/>
      <dgm:spPr/>
      <dgm:t>
        <a:bodyPr/>
        <a:lstStyle/>
        <a:p>
          <a:r>
            <a:rPr lang="en-GB" sz="2000" b="0" i="0" dirty="0">
              <a:solidFill>
                <a:schemeClr val="tx1">
                  <a:lumMod val="85000"/>
                  <a:lumOff val="15000"/>
                </a:schemeClr>
              </a:solidFill>
            </a:rPr>
            <a:t>Function as a conductor orchestrating a symphony of engagement. Design in-class activities that stimulate critical thinking, collaboration, and application of acquired knowledge, fostering a dynamic and participatory learning environment.</a:t>
          </a:r>
          <a:endParaRPr lang="en-US" sz="2000" dirty="0">
            <a:solidFill>
              <a:schemeClr val="tx1">
                <a:lumMod val="85000"/>
                <a:lumOff val="15000"/>
              </a:schemeClr>
            </a:solidFill>
          </a:endParaRPr>
        </a:p>
      </dgm:t>
    </dgm:pt>
    <dgm:pt modelId="{52401BC0-050B-4AF8-9E57-9917BD71D852}" type="parTrans" cxnId="{5804C857-10AD-4166-8827-E8B54364E246}">
      <dgm:prSet/>
      <dgm:spPr/>
      <dgm:t>
        <a:bodyPr/>
        <a:lstStyle/>
        <a:p>
          <a:endParaRPr lang="en-US" sz="3600">
            <a:solidFill>
              <a:schemeClr val="tx1">
                <a:lumMod val="85000"/>
                <a:lumOff val="15000"/>
              </a:schemeClr>
            </a:solidFill>
          </a:endParaRPr>
        </a:p>
      </dgm:t>
    </dgm:pt>
    <dgm:pt modelId="{23DDBE18-72FB-4422-84A8-4AAA3B715CA8}" type="sibTrans" cxnId="{5804C857-10AD-4166-8827-E8B54364E246}">
      <dgm:prSet/>
      <dgm:spPr/>
      <dgm:t>
        <a:bodyPr/>
        <a:lstStyle/>
        <a:p>
          <a:endParaRPr lang="en-US" sz="3600">
            <a:solidFill>
              <a:schemeClr val="tx1">
                <a:lumMod val="85000"/>
                <a:lumOff val="15000"/>
              </a:schemeClr>
            </a:solidFill>
          </a:endParaRPr>
        </a:p>
      </dgm:t>
    </dgm:pt>
    <dgm:pt modelId="{37A120BE-9877-49A4-A104-FB9985A282D1}">
      <dgm:prSet custT="1"/>
      <dgm:spPr/>
      <dgm:t>
        <a:bodyPr/>
        <a:lstStyle/>
        <a:p>
          <a:r>
            <a:rPr lang="en-GB" sz="2000" dirty="0">
              <a:solidFill>
                <a:schemeClr val="tx1">
                  <a:lumMod val="85000"/>
                  <a:lumOff val="15000"/>
                </a:schemeClr>
              </a:solidFill>
            </a:rPr>
            <a:t>Customize learning spaces by transforming into an adaptive designer. Tailor the physical classroom environment to accommodate diverse learning modalities, fostering inclusivity and flexibility in instructional delivery.</a:t>
          </a:r>
          <a:endParaRPr lang="en-US" sz="2000" dirty="0">
            <a:solidFill>
              <a:schemeClr val="tx1">
                <a:lumMod val="85000"/>
                <a:lumOff val="15000"/>
              </a:schemeClr>
            </a:solidFill>
          </a:endParaRPr>
        </a:p>
      </dgm:t>
    </dgm:pt>
    <dgm:pt modelId="{9C4EE022-1248-499E-ADCF-CAFC87ABC680}" type="parTrans" cxnId="{4E38FF9A-42DA-4D6F-A66E-8FE05EE5EF2C}">
      <dgm:prSet/>
      <dgm:spPr/>
      <dgm:t>
        <a:bodyPr/>
        <a:lstStyle/>
        <a:p>
          <a:endParaRPr lang="en-US" sz="3600">
            <a:solidFill>
              <a:schemeClr val="tx1">
                <a:lumMod val="85000"/>
                <a:lumOff val="15000"/>
              </a:schemeClr>
            </a:solidFill>
          </a:endParaRPr>
        </a:p>
      </dgm:t>
    </dgm:pt>
    <dgm:pt modelId="{59E0F410-EFD5-4A8F-96BF-C499CF118640}" type="sibTrans" cxnId="{4E38FF9A-42DA-4D6F-A66E-8FE05EE5EF2C}">
      <dgm:prSet/>
      <dgm:spPr/>
      <dgm:t>
        <a:bodyPr/>
        <a:lstStyle/>
        <a:p>
          <a:endParaRPr lang="en-US" sz="3600">
            <a:solidFill>
              <a:schemeClr val="tx1">
                <a:lumMod val="85000"/>
                <a:lumOff val="15000"/>
              </a:schemeClr>
            </a:solidFill>
          </a:endParaRPr>
        </a:p>
      </dgm:t>
    </dgm:pt>
    <dgm:pt modelId="{19F01821-1394-46B1-B640-4BD0D203E39E}">
      <dgm:prSet custT="1"/>
      <dgm:spPr/>
      <dgm:t>
        <a:bodyPr/>
        <a:lstStyle/>
        <a:p>
          <a:r>
            <a:rPr lang="en-GB" sz="2000" dirty="0">
              <a:solidFill>
                <a:schemeClr val="tx1">
                  <a:lumMod val="85000"/>
                  <a:lumOff val="15000"/>
                </a:schemeClr>
              </a:solidFill>
            </a:rPr>
            <a:t>Engage in continuous reflection and iteration, leveraging insights gained from past experiences to refine instructional practices and optimize learning outcomes.</a:t>
          </a:r>
          <a:endParaRPr lang="en-US" sz="2000" dirty="0">
            <a:solidFill>
              <a:schemeClr val="tx1">
                <a:lumMod val="85000"/>
                <a:lumOff val="15000"/>
              </a:schemeClr>
            </a:solidFill>
          </a:endParaRPr>
        </a:p>
      </dgm:t>
    </dgm:pt>
    <dgm:pt modelId="{35197978-F509-4254-92D4-DE2EB704B84A}" type="parTrans" cxnId="{9B000C5E-2BAC-448E-8721-05B3B60593A1}">
      <dgm:prSet/>
      <dgm:spPr/>
      <dgm:t>
        <a:bodyPr/>
        <a:lstStyle/>
        <a:p>
          <a:endParaRPr lang="en-US" sz="3600">
            <a:solidFill>
              <a:schemeClr val="tx1">
                <a:lumMod val="85000"/>
                <a:lumOff val="15000"/>
              </a:schemeClr>
            </a:solidFill>
          </a:endParaRPr>
        </a:p>
      </dgm:t>
    </dgm:pt>
    <dgm:pt modelId="{DCCFA613-1C44-4DBA-9F7F-92E8A3A42564}" type="sibTrans" cxnId="{9B000C5E-2BAC-448E-8721-05B3B60593A1}">
      <dgm:prSet/>
      <dgm:spPr/>
      <dgm:t>
        <a:bodyPr/>
        <a:lstStyle/>
        <a:p>
          <a:endParaRPr lang="en-US" sz="3600">
            <a:solidFill>
              <a:schemeClr val="tx1">
                <a:lumMod val="85000"/>
                <a:lumOff val="15000"/>
              </a:schemeClr>
            </a:solidFill>
          </a:endParaRPr>
        </a:p>
      </dgm:t>
    </dgm:pt>
    <dgm:pt modelId="{549774B3-1D5B-4DAF-88A7-BEE6AC88AED6}" type="pres">
      <dgm:prSet presAssocID="{B2EB02FA-C4D3-4D82-A3B1-62B94DD830C4}" presName="Name0" presStyleCnt="0">
        <dgm:presLayoutVars>
          <dgm:dir/>
          <dgm:resizeHandles val="exact"/>
        </dgm:presLayoutVars>
      </dgm:prSet>
      <dgm:spPr/>
    </dgm:pt>
    <dgm:pt modelId="{09CB6946-9345-466A-B52E-8DD07860A44D}" type="pres">
      <dgm:prSet presAssocID="{C421F4EB-794E-4F58-A88C-2B85D56B8957}" presName="node" presStyleLbl="node1" presStyleIdx="0" presStyleCnt="11">
        <dgm:presLayoutVars>
          <dgm:bulletEnabled val="1"/>
        </dgm:presLayoutVars>
      </dgm:prSet>
      <dgm:spPr/>
    </dgm:pt>
    <dgm:pt modelId="{3171900E-4334-4033-A63A-F4BF198A9637}" type="pres">
      <dgm:prSet presAssocID="{C117EE59-F76F-43B2-81FC-78116B6DCE38}" presName="sibTransSpacerBeforeConnector" presStyleCnt="0"/>
      <dgm:spPr/>
    </dgm:pt>
    <dgm:pt modelId="{2FAA0788-056F-4AE9-BF8A-56E14B97694B}" type="pres">
      <dgm:prSet presAssocID="{C117EE59-F76F-43B2-81FC-78116B6DCE38}" presName="sibTrans" presStyleLbl="node1" presStyleIdx="1" presStyleCnt="11"/>
      <dgm:spPr/>
    </dgm:pt>
    <dgm:pt modelId="{E9223805-7576-44A2-9EB6-9B1342366C4F}" type="pres">
      <dgm:prSet presAssocID="{C117EE59-F76F-43B2-81FC-78116B6DCE38}" presName="sibTransSpacerAfterConnector" presStyleCnt="0"/>
      <dgm:spPr/>
    </dgm:pt>
    <dgm:pt modelId="{D3DBEC42-10CB-4A62-8F06-58F547D7907A}" type="pres">
      <dgm:prSet presAssocID="{B6F38519-7577-4B78-92B4-C2CAA817637D}" presName="node" presStyleLbl="node1" presStyleIdx="2" presStyleCnt="11">
        <dgm:presLayoutVars>
          <dgm:bulletEnabled val="1"/>
        </dgm:presLayoutVars>
      </dgm:prSet>
      <dgm:spPr/>
    </dgm:pt>
    <dgm:pt modelId="{37725538-A887-4590-B6B3-C7BEA429AD2A}" type="pres">
      <dgm:prSet presAssocID="{094C95FE-6425-44EF-9F87-BC35C695FF6D}" presName="sibTransSpacerBeforeConnector" presStyleCnt="0"/>
      <dgm:spPr/>
    </dgm:pt>
    <dgm:pt modelId="{5EDA4C4A-CE35-4C31-AA5A-CABDE61D19DE}" type="pres">
      <dgm:prSet presAssocID="{094C95FE-6425-44EF-9F87-BC35C695FF6D}" presName="sibTrans" presStyleLbl="node1" presStyleIdx="3" presStyleCnt="11"/>
      <dgm:spPr/>
    </dgm:pt>
    <dgm:pt modelId="{14175517-E968-48B4-A4BE-4478D50CFFAC}" type="pres">
      <dgm:prSet presAssocID="{094C95FE-6425-44EF-9F87-BC35C695FF6D}" presName="sibTransSpacerAfterConnector" presStyleCnt="0"/>
      <dgm:spPr/>
    </dgm:pt>
    <dgm:pt modelId="{E45D5C69-422D-439D-9DE9-3AF6136C309B}" type="pres">
      <dgm:prSet presAssocID="{8D4E60E6-1CE7-456A-AF20-C1513571053B}" presName="node" presStyleLbl="node1" presStyleIdx="4" presStyleCnt="11">
        <dgm:presLayoutVars>
          <dgm:bulletEnabled val="1"/>
        </dgm:presLayoutVars>
      </dgm:prSet>
      <dgm:spPr/>
    </dgm:pt>
    <dgm:pt modelId="{8D41B0F0-4772-4B9E-865D-0EE3DC2483AE}" type="pres">
      <dgm:prSet presAssocID="{A76950DE-634B-4F46-9559-DFC79E9A887B}" presName="sibTransSpacerBeforeConnector" presStyleCnt="0"/>
      <dgm:spPr/>
    </dgm:pt>
    <dgm:pt modelId="{66937B66-170D-4C90-A29F-2CBCDEC91A92}" type="pres">
      <dgm:prSet presAssocID="{A76950DE-634B-4F46-9559-DFC79E9A887B}" presName="sibTrans" presStyleLbl="node1" presStyleIdx="5" presStyleCnt="11"/>
      <dgm:spPr/>
    </dgm:pt>
    <dgm:pt modelId="{2B0C67E6-1B97-455E-A4DD-7E32AB3E1F93}" type="pres">
      <dgm:prSet presAssocID="{A76950DE-634B-4F46-9559-DFC79E9A887B}" presName="sibTransSpacerAfterConnector" presStyleCnt="0"/>
      <dgm:spPr/>
    </dgm:pt>
    <dgm:pt modelId="{35CD0D84-6DA6-4960-A49D-091652367423}" type="pres">
      <dgm:prSet presAssocID="{F3E2C827-49C8-4331-BD43-C0A5ED6B3785}" presName="node" presStyleLbl="node1" presStyleIdx="6" presStyleCnt="11">
        <dgm:presLayoutVars>
          <dgm:bulletEnabled val="1"/>
        </dgm:presLayoutVars>
      </dgm:prSet>
      <dgm:spPr/>
    </dgm:pt>
    <dgm:pt modelId="{76CBE2A5-FCF0-4C91-8499-AD36C216562B}" type="pres">
      <dgm:prSet presAssocID="{23DDBE18-72FB-4422-84A8-4AAA3B715CA8}" presName="sibTransSpacerBeforeConnector" presStyleCnt="0"/>
      <dgm:spPr/>
    </dgm:pt>
    <dgm:pt modelId="{556A505C-18BE-44D6-A917-9FA052E588F2}" type="pres">
      <dgm:prSet presAssocID="{23DDBE18-72FB-4422-84A8-4AAA3B715CA8}" presName="sibTrans" presStyleLbl="node1" presStyleIdx="7" presStyleCnt="11"/>
      <dgm:spPr/>
    </dgm:pt>
    <dgm:pt modelId="{2027578D-2494-4292-8CE9-252888261FC5}" type="pres">
      <dgm:prSet presAssocID="{23DDBE18-72FB-4422-84A8-4AAA3B715CA8}" presName="sibTransSpacerAfterConnector" presStyleCnt="0"/>
      <dgm:spPr/>
    </dgm:pt>
    <dgm:pt modelId="{665672E9-C6B8-4032-B813-DDEDBDC960C9}" type="pres">
      <dgm:prSet presAssocID="{37A120BE-9877-49A4-A104-FB9985A282D1}" presName="node" presStyleLbl="node1" presStyleIdx="8" presStyleCnt="11">
        <dgm:presLayoutVars>
          <dgm:bulletEnabled val="1"/>
        </dgm:presLayoutVars>
      </dgm:prSet>
      <dgm:spPr/>
    </dgm:pt>
    <dgm:pt modelId="{AA500574-A9E4-4FB6-9627-5DC1C0F833EB}" type="pres">
      <dgm:prSet presAssocID="{59E0F410-EFD5-4A8F-96BF-C499CF118640}" presName="sibTransSpacerBeforeConnector" presStyleCnt="0"/>
      <dgm:spPr/>
    </dgm:pt>
    <dgm:pt modelId="{48F212FC-FDAD-41D9-B126-1ABEF1AD05E3}" type="pres">
      <dgm:prSet presAssocID="{59E0F410-EFD5-4A8F-96BF-C499CF118640}" presName="sibTrans" presStyleLbl="node1" presStyleIdx="9" presStyleCnt="11"/>
      <dgm:spPr/>
    </dgm:pt>
    <dgm:pt modelId="{0D75012A-AD7C-4A9C-AE3B-A35D0FEF35D9}" type="pres">
      <dgm:prSet presAssocID="{59E0F410-EFD5-4A8F-96BF-C499CF118640}" presName="sibTransSpacerAfterConnector" presStyleCnt="0"/>
      <dgm:spPr/>
    </dgm:pt>
    <dgm:pt modelId="{97ABC9D7-E529-4CAB-8CBA-40510A8E9FFF}" type="pres">
      <dgm:prSet presAssocID="{19F01821-1394-46B1-B640-4BD0D203E39E}" presName="node" presStyleLbl="node1" presStyleIdx="10" presStyleCnt="11">
        <dgm:presLayoutVars>
          <dgm:bulletEnabled val="1"/>
        </dgm:presLayoutVars>
      </dgm:prSet>
      <dgm:spPr/>
    </dgm:pt>
  </dgm:ptLst>
  <dgm:cxnLst>
    <dgm:cxn modelId="{67B8C500-8A2B-41A8-966A-53F6F6BE4B26}" type="presOf" srcId="{F3E2C827-49C8-4331-BD43-C0A5ED6B3785}" destId="{35CD0D84-6DA6-4960-A49D-091652367423}" srcOrd="0" destOrd="0" presId="urn:microsoft.com/office/officeart/2016/7/layout/BasicProcessNew"/>
    <dgm:cxn modelId="{43794A09-6956-47BD-8745-A438E1A276C9}" type="presOf" srcId="{B2EB02FA-C4D3-4D82-A3B1-62B94DD830C4}" destId="{549774B3-1D5B-4DAF-88A7-BEE6AC88AED6}" srcOrd="0" destOrd="0" presId="urn:microsoft.com/office/officeart/2016/7/layout/BasicProcessNew"/>
    <dgm:cxn modelId="{32A49919-DA7A-4A9B-A31C-D3F9E368E07D}" type="presOf" srcId="{23DDBE18-72FB-4422-84A8-4AAA3B715CA8}" destId="{556A505C-18BE-44D6-A917-9FA052E588F2}" srcOrd="0" destOrd="0" presId="urn:microsoft.com/office/officeart/2016/7/layout/BasicProcessNew"/>
    <dgm:cxn modelId="{345A2E2D-5952-445A-B0FB-80BBF23F256A}" srcId="{B2EB02FA-C4D3-4D82-A3B1-62B94DD830C4}" destId="{8D4E60E6-1CE7-456A-AF20-C1513571053B}" srcOrd="2" destOrd="0" parTransId="{0AC2F4C4-CA64-4290-A269-EDAE19C537C6}" sibTransId="{A76950DE-634B-4F46-9559-DFC79E9A887B}"/>
    <dgm:cxn modelId="{66A53435-90A7-4996-852B-54349782BBF3}" type="presOf" srcId="{37A120BE-9877-49A4-A104-FB9985A282D1}" destId="{665672E9-C6B8-4032-B813-DDEDBDC960C9}" srcOrd="0" destOrd="0" presId="urn:microsoft.com/office/officeart/2016/7/layout/BasicProcessNew"/>
    <dgm:cxn modelId="{8579513A-89DE-4D48-A85A-506A07951E8A}" type="presOf" srcId="{A76950DE-634B-4F46-9559-DFC79E9A887B}" destId="{66937B66-170D-4C90-A29F-2CBCDEC91A92}" srcOrd="0" destOrd="0" presId="urn:microsoft.com/office/officeart/2016/7/layout/BasicProcessNew"/>
    <dgm:cxn modelId="{9B000C5E-2BAC-448E-8721-05B3B60593A1}" srcId="{B2EB02FA-C4D3-4D82-A3B1-62B94DD830C4}" destId="{19F01821-1394-46B1-B640-4BD0D203E39E}" srcOrd="5" destOrd="0" parTransId="{35197978-F509-4254-92D4-DE2EB704B84A}" sibTransId="{DCCFA613-1C44-4DBA-9F7F-92E8A3A42564}"/>
    <dgm:cxn modelId="{8C7AC742-843B-4F75-B192-FB8055EA59CC}" type="presOf" srcId="{094C95FE-6425-44EF-9F87-BC35C695FF6D}" destId="{5EDA4C4A-CE35-4C31-AA5A-CABDE61D19DE}" srcOrd="0" destOrd="0" presId="urn:microsoft.com/office/officeart/2016/7/layout/BasicProcessNew"/>
    <dgm:cxn modelId="{F0B13548-C002-49FF-B388-D77AE57EB010}" type="presOf" srcId="{B6F38519-7577-4B78-92B4-C2CAA817637D}" destId="{D3DBEC42-10CB-4A62-8F06-58F547D7907A}" srcOrd="0" destOrd="0" presId="urn:microsoft.com/office/officeart/2016/7/layout/BasicProcessNew"/>
    <dgm:cxn modelId="{4A9D2256-5D50-4418-A13F-A532C5AD3F3A}" type="presOf" srcId="{19F01821-1394-46B1-B640-4BD0D203E39E}" destId="{97ABC9D7-E529-4CAB-8CBA-40510A8E9FFF}" srcOrd="0" destOrd="0" presId="urn:microsoft.com/office/officeart/2016/7/layout/BasicProcessNew"/>
    <dgm:cxn modelId="{5804C857-10AD-4166-8827-E8B54364E246}" srcId="{B2EB02FA-C4D3-4D82-A3B1-62B94DD830C4}" destId="{F3E2C827-49C8-4331-BD43-C0A5ED6B3785}" srcOrd="3" destOrd="0" parTransId="{52401BC0-050B-4AF8-9E57-9917BD71D852}" sibTransId="{23DDBE18-72FB-4422-84A8-4AAA3B715CA8}"/>
    <dgm:cxn modelId="{C084AF8F-E94C-42BE-8635-78F7D478CCDC}" type="presOf" srcId="{C421F4EB-794E-4F58-A88C-2B85D56B8957}" destId="{09CB6946-9345-466A-B52E-8DD07860A44D}" srcOrd="0" destOrd="0" presId="urn:microsoft.com/office/officeart/2016/7/layout/BasicProcessNew"/>
    <dgm:cxn modelId="{4E38FF9A-42DA-4D6F-A66E-8FE05EE5EF2C}" srcId="{B2EB02FA-C4D3-4D82-A3B1-62B94DD830C4}" destId="{37A120BE-9877-49A4-A104-FB9985A282D1}" srcOrd="4" destOrd="0" parTransId="{9C4EE022-1248-499E-ADCF-CAFC87ABC680}" sibTransId="{59E0F410-EFD5-4A8F-96BF-C499CF118640}"/>
    <dgm:cxn modelId="{F4B8519D-AFC2-44A9-BBA0-0DE93E7D3ED2}" type="presOf" srcId="{59E0F410-EFD5-4A8F-96BF-C499CF118640}" destId="{48F212FC-FDAD-41D9-B126-1ABEF1AD05E3}" srcOrd="0" destOrd="0" presId="urn:microsoft.com/office/officeart/2016/7/layout/BasicProcessNew"/>
    <dgm:cxn modelId="{1018D4AD-847B-4BF1-ABA8-B78FDE0A7763}" type="presOf" srcId="{C117EE59-F76F-43B2-81FC-78116B6DCE38}" destId="{2FAA0788-056F-4AE9-BF8A-56E14B97694B}" srcOrd="0" destOrd="0" presId="urn:microsoft.com/office/officeart/2016/7/layout/BasicProcessNew"/>
    <dgm:cxn modelId="{6F5D19E5-FB06-45F9-A306-5E71321A36EB}" srcId="{B2EB02FA-C4D3-4D82-A3B1-62B94DD830C4}" destId="{B6F38519-7577-4B78-92B4-C2CAA817637D}" srcOrd="1" destOrd="0" parTransId="{67991A98-A67A-4DAC-903A-23C032F52577}" sibTransId="{094C95FE-6425-44EF-9F87-BC35C695FF6D}"/>
    <dgm:cxn modelId="{793032E7-7609-48D3-B1B8-C412F9DB767E}" srcId="{B2EB02FA-C4D3-4D82-A3B1-62B94DD830C4}" destId="{C421F4EB-794E-4F58-A88C-2B85D56B8957}" srcOrd="0" destOrd="0" parTransId="{CD1D2958-7EC8-47BB-809B-1CFBB1941503}" sibTransId="{C117EE59-F76F-43B2-81FC-78116B6DCE38}"/>
    <dgm:cxn modelId="{5578DFE8-A824-42A2-847D-E6A2F7077E65}" type="presOf" srcId="{8D4E60E6-1CE7-456A-AF20-C1513571053B}" destId="{E45D5C69-422D-439D-9DE9-3AF6136C309B}" srcOrd="0" destOrd="0" presId="urn:microsoft.com/office/officeart/2016/7/layout/BasicProcessNew"/>
    <dgm:cxn modelId="{6B73A672-C80C-45EB-835B-A615D72EA7EE}" type="presParOf" srcId="{549774B3-1D5B-4DAF-88A7-BEE6AC88AED6}" destId="{09CB6946-9345-466A-B52E-8DD07860A44D}" srcOrd="0" destOrd="0" presId="urn:microsoft.com/office/officeart/2016/7/layout/BasicProcessNew"/>
    <dgm:cxn modelId="{9F71D0DD-631E-4187-B810-83642098D937}" type="presParOf" srcId="{549774B3-1D5B-4DAF-88A7-BEE6AC88AED6}" destId="{3171900E-4334-4033-A63A-F4BF198A9637}" srcOrd="1" destOrd="0" presId="urn:microsoft.com/office/officeart/2016/7/layout/BasicProcessNew"/>
    <dgm:cxn modelId="{734FC583-72F1-4018-AA9D-DE46AB24930F}" type="presParOf" srcId="{549774B3-1D5B-4DAF-88A7-BEE6AC88AED6}" destId="{2FAA0788-056F-4AE9-BF8A-56E14B97694B}" srcOrd="2" destOrd="0" presId="urn:microsoft.com/office/officeart/2016/7/layout/BasicProcessNew"/>
    <dgm:cxn modelId="{1DABAFCB-4AB4-4A80-8BA3-BB68BE153C5A}" type="presParOf" srcId="{549774B3-1D5B-4DAF-88A7-BEE6AC88AED6}" destId="{E9223805-7576-44A2-9EB6-9B1342366C4F}" srcOrd="3" destOrd="0" presId="urn:microsoft.com/office/officeart/2016/7/layout/BasicProcessNew"/>
    <dgm:cxn modelId="{93995C42-67CC-47EA-9C01-02D975572A64}" type="presParOf" srcId="{549774B3-1D5B-4DAF-88A7-BEE6AC88AED6}" destId="{D3DBEC42-10CB-4A62-8F06-58F547D7907A}" srcOrd="4" destOrd="0" presId="urn:microsoft.com/office/officeart/2016/7/layout/BasicProcessNew"/>
    <dgm:cxn modelId="{00A2A0B9-8534-4DC2-A338-304748B4D6A3}" type="presParOf" srcId="{549774B3-1D5B-4DAF-88A7-BEE6AC88AED6}" destId="{37725538-A887-4590-B6B3-C7BEA429AD2A}" srcOrd="5" destOrd="0" presId="urn:microsoft.com/office/officeart/2016/7/layout/BasicProcessNew"/>
    <dgm:cxn modelId="{1BAD80C5-35B2-4E80-9176-CCED389DDDE8}" type="presParOf" srcId="{549774B3-1D5B-4DAF-88A7-BEE6AC88AED6}" destId="{5EDA4C4A-CE35-4C31-AA5A-CABDE61D19DE}" srcOrd="6" destOrd="0" presId="urn:microsoft.com/office/officeart/2016/7/layout/BasicProcessNew"/>
    <dgm:cxn modelId="{8932758E-3D7B-4304-8213-5A27E56F581E}" type="presParOf" srcId="{549774B3-1D5B-4DAF-88A7-BEE6AC88AED6}" destId="{14175517-E968-48B4-A4BE-4478D50CFFAC}" srcOrd="7" destOrd="0" presId="urn:microsoft.com/office/officeart/2016/7/layout/BasicProcessNew"/>
    <dgm:cxn modelId="{68F13D4F-3476-41BB-A6B6-A1932D69020E}" type="presParOf" srcId="{549774B3-1D5B-4DAF-88A7-BEE6AC88AED6}" destId="{E45D5C69-422D-439D-9DE9-3AF6136C309B}" srcOrd="8" destOrd="0" presId="urn:microsoft.com/office/officeart/2016/7/layout/BasicProcessNew"/>
    <dgm:cxn modelId="{F5AE7EBB-1A14-4D99-AB5F-F039503B11A8}" type="presParOf" srcId="{549774B3-1D5B-4DAF-88A7-BEE6AC88AED6}" destId="{8D41B0F0-4772-4B9E-865D-0EE3DC2483AE}" srcOrd="9" destOrd="0" presId="urn:microsoft.com/office/officeart/2016/7/layout/BasicProcessNew"/>
    <dgm:cxn modelId="{1B1A3452-A046-41DB-994A-CA46FA7EE229}" type="presParOf" srcId="{549774B3-1D5B-4DAF-88A7-BEE6AC88AED6}" destId="{66937B66-170D-4C90-A29F-2CBCDEC91A92}" srcOrd="10" destOrd="0" presId="urn:microsoft.com/office/officeart/2016/7/layout/BasicProcessNew"/>
    <dgm:cxn modelId="{5088FC1B-BB3A-4805-AF53-A70FE0F5D3D9}" type="presParOf" srcId="{549774B3-1D5B-4DAF-88A7-BEE6AC88AED6}" destId="{2B0C67E6-1B97-455E-A4DD-7E32AB3E1F93}" srcOrd="11" destOrd="0" presId="urn:microsoft.com/office/officeart/2016/7/layout/BasicProcessNew"/>
    <dgm:cxn modelId="{6AD26A69-792E-4A70-B287-D29F8A26923F}" type="presParOf" srcId="{549774B3-1D5B-4DAF-88A7-BEE6AC88AED6}" destId="{35CD0D84-6DA6-4960-A49D-091652367423}" srcOrd="12" destOrd="0" presId="urn:microsoft.com/office/officeart/2016/7/layout/BasicProcessNew"/>
    <dgm:cxn modelId="{7CA1EBFC-3D2B-4A31-8BB3-60CEE0A2F9CB}" type="presParOf" srcId="{549774B3-1D5B-4DAF-88A7-BEE6AC88AED6}" destId="{76CBE2A5-FCF0-4C91-8499-AD36C216562B}" srcOrd="13" destOrd="0" presId="urn:microsoft.com/office/officeart/2016/7/layout/BasicProcessNew"/>
    <dgm:cxn modelId="{EE045FFC-969A-480E-ADDD-61B985BF5B6C}" type="presParOf" srcId="{549774B3-1D5B-4DAF-88A7-BEE6AC88AED6}" destId="{556A505C-18BE-44D6-A917-9FA052E588F2}" srcOrd="14" destOrd="0" presId="urn:microsoft.com/office/officeart/2016/7/layout/BasicProcessNew"/>
    <dgm:cxn modelId="{5C12694F-FBE0-49D3-9DD5-A0A9F1FCBBB0}" type="presParOf" srcId="{549774B3-1D5B-4DAF-88A7-BEE6AC88AED6}" destId="{2027578D-2494-4292-8CE9-252888261FC5}" srcOrd="15" destOrd="0" presId="urn:microsoft.com/office/officeart/2016/7/layout/BasicProcessNew"/>
    <dgm:cxn modelId="{DC968D78-74A4-4B84-A983-6F313E9DABEC}" type="presParOf" srcId="{549774B3-1D5B-4DAF-88A7-BEE6AC88AED6}" destId="{665672E9-C6B8-4032-B813-DDEDBDC960C9}" srcOrd="16" destOrd="0" presId="urn:microsoft.com/office/officeart/2016/7/layout/BasicProcessNew"/>
    <dgm:cxn modelId="{78C7BC2B-80A3-4067-9B59-CB4BEFEC6992}" type="presParOf" srcId="{549774B3-1D5B-4DAF-88A7-BEE6AC88AED6}" destId="{AA500574-A9E4-4FB6-9627-5DC1C0F833EB}" srcOrd="17" destOrd="0" presId="urn:microsoft.com/office/officeart/2016/7/layout/BasicProcessNew"/>
    <dgm:cxn modelId="{D5C519DC-549A-490D-877A-61B55787B748}" type="presParOf" srcId="{549774B3-1D5B-4DAF-88A7-BEE6AC88AED6}" destId="{48F212FC-FDAD-41D9-B126-1ABEF1AD05E3}" srcOrd="18" destOrd="0" presId="urn:microsoft.com/office/officeart/2016/7/layout/BasicProcessNew"/>
    <dgm:cxn modelId="{1E22EC34-F01C-4A54-A5AA-67A7B6D9CE47}" type="presParOf" srcId="{549774B3-1D5B-4DAF-88A7-BEE6AC88AED6}" destId="{0D75012A-AD7C-4A9C-AE3B-A35D0FEF35D9}" srcOrd="19" destOrd="0" presId="urn:microsoft.com/office/officeart/2016/7/layout/BasicProcessNew"/>
    <dgm:cxn modelId="{E9A453EE-4CEB-4951-BA06-DD31D2819F6C}" type="presParOf" srcId="{549774B3-1D5B-4DAF-88A7-BEE6AC88AED6}" destId="{97ABC9D7-E529-4CAB-8CBA-40510A8E9FFF}" srcOrd="20" destOrd="0" presId="urn:microsoft.com/office/officeart/2016/7/layout/BasicProcessNew"/>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0D42B0-0C8D-422B-9B9D-698A8DE01D6A}"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5AA63524-8AB6-4A1F-B266-C8C309207102}">
      <dgm:prSet/>
      <dgm:spPr/>
      <dgm:t>
        <a:bodyPr/>
        <a:lstStyle/>
        <a:p>
          <a:r>
            <a:rPr lang="en-GB" b="1" i="0" dirty="0">
              <a:solidFill>
                <a:schemeClr val="tx1">
                  <a:lumMod val="85000"/>
                  <a:lumOff val="15000"/>
                </a:schemeClr>
              </a:solidFill>
            </a:rPr>
            <a:t>Online &amp; F2F Connection</a:t>
          </a:r>
          <a:r>
            <a:rPr lang="en-GB" b="0" i="0" dirty="0">
              <a:solidFill>
                <a:schemeClr val="tx1">
                  <a:lumMod val="85000"/>
                  <a:lumOff val="15000"/>
                </a:schemeClr>
              </a:solidFill>
            </a:rPr>
            <a:t>: Seamless transition between online and in-class activities.</a:t>
          </a:r>
          <a:endParaRPr lang="en-BE" dirty="0">
            <a:solidFill>
              <a:schemeClr val="tx1">
                <a:lumMod val="85000"/>
                <a:lumOff val="15000"/>
              </a:schemeClr>
            </a:solidFill>
          </a:endParaRPr>
        </a:p>
      </dgm:t>
    </dgm:pt>
    <dgm:pt modelId="{29E54552-1C4D-4D67-84CE-D01AE885B435}" type="parTrans" cxnId="{EA8CEA02-1C5C-445B-A701-09A9EB5745EF}">
      <dgm:prSet/>
      <dgm:spPr/>
      <dgm:t>
        <a:bodyPr/>
        <a:lstStyle/>
        <a:p>
          <a:endParaRPr lang="en-BE">
            <a:solidFill>
              <a:schemeClr val="tx1">
                <a:lumMod val="85000"/>
                <a:lumOff val="15000"/>
              </a:schemeClr>
            </a:solidFill>
          </a:endParaRPr>
        </a:p>
      </dgm:t>
    </dgm:pt>
    <dgm:pt modelId="{5B41CF14-921A-46C1-B350-313AEF295E31}" type="sibTrans" cxnId="{EA8CEA02-1C5C-445B-A701-09A9EB5745EF}">
      <dgm:prSet/>
      <dgm:spPr/>
      <dgm:t>
        <a:bodyPr/>
        <a:lstStyle/>
        <a:p>
          <a:endParaRPr lang="en-BE">
            <a:solidFill>
              <a:schemeClr val="tx1">
                <a:lumMod val="85000"/>
                <a:lumOff val="15000"/>
              </a:schemeClr>
            </a:solidFill>
          </a:endParaRPr>
        </a:p>
      </dgm:t>
    </dgm:pt>
    <dgm:pt modelId="{CA4DBD5A-C41B-4128-9870-1F69F482264E}">
      <dgm:prSet/>
      <dgm:spPr/>
      <dgm:t>
        <a:bodyPr/>
        <a:lstStyle/>
        <a:p>
          <a:r>
            <a:rPr lang="en-GB" b="1" i="0" dirty="0">
              <a:solidFill>
                <a:schemeClr val="tx1">
                  <a:lumMod val="85000"/>
                  <a:lumOff val="15000"/>
                </a:schemeClr>
              </a:solidFill>
            </a:rPr>
            <a:t>Guidelines &amp; Assessment</a:t>
          </a:r>
          <a:r>
            <a:rPr lang="en-GB" b="0" i="0" dirty="0">
              <a:solidFill>
                <a:schemeClr val="tx1">
                  <a:lumMod val="85000"/>
                  <a:lumOff val="15000"/>
                </a:schemeClr>
              </a:solidFill>
            </a:rPr>
            <a:t>: Clear instructions and aligned assessments to support learning.</a:t>
          </a:r>
          <a:endParaRPr lang="en-BE" dirty="0">
            <a:solidFill>
              <a:schemeClr val="tx1">
                <a:lumMod val="85000"/>
                <a:lumOff val="15000"/>
              </a:schemeClr>
            </a:solidFill>
          </a:endParaRPr>
        </a:p>
      </dgm:t>
    </dgm:pt>
    <dgm:pt modelId="{16B3D268-87AC-493C-A7A6-17B3853B1753}" type="parTrans" cxnId="{302EA409-EBEE-4755-B99F-1DA846E3A9E9}">
      <dgm:prSet/>
      <dgm:spPr/>
      <dgm:t>
        <a:bodyPr/>
        <a:lstStyle/>
        <a:p>
          <a:endParaRPr lang="en-BE">
            <a:solidFill>
              <a:schemeClr val="tx1">
                <a:lumMod val="85000"/>
                <a:lumOff val="15000"/>
              </a:schemeClr>
            </a:solidFill>
          </a:endParaRPr>
        </a:p>
      </dgm:t>
    </dgm:pt>
    <dgm:pt modelId="{E64FE0AD-F362-4E71-B804-339423753732}" type="sibTrans" cxnId="{302EA409-EBEE-4755-B99F-1DA846E3A9E9}">
      <dgm:prSet/>
      <dgm:spPr/>
      <dgm:t>
        <a:bodyPr/>
        <a:lstStyle/>
        <a:p>
          <a:endParaRPr lang="en-BE">
            <a:solidFill>
              <a:schemeClr val="tx1">
                <a:lumMod val="85000"/>
                <a:lumOff val="15000"/>
              </a:schemeClr>
            </a:solidFill>
          </a:endParaRPr>
        </a:p>
      </dgm:t>
    </dgm:pt>
    <dgm:pt modelId="{4A8C7642-0E4D-44A3-A390-5E1748942309}">
      <dgm:prSet/>
      <dgm:spPr/>
      <dgm:t>
        <a:bodyPr/>
        <a:lstStyle/>
        <a:p>
          <a:r>
            <a:rPr lang="en-GB" b="1" i="0" dirty="0">
              <a:solidFill>
                <a:schemeClr val="tx1">
                  <a:lumMod val="85000"/>
                  <a:lumOff val="15000"/>
                </a:schemeClr>
              </a:solidFill>
            </a:rPr>
            <a:t>Feedback &amp; Support</a:t>
          </a:r>
          <a:r>
            <a:rPr lang="en-GB" b="0" i="0" dirty="0">
              <a:solidFill>
                <a:schemeClr val="tx1">
                  <a:lumMod val="85000"/>
                  <a:lumOff val="15000"/>
                </a:schemeClr>
              </a:solidFill>
            </a:rPr>
            <a:t>: Continuous feedback and instructor guidance.</a:t>
          </a:r>
          <a:endParaRPr lang="en-BE" dirty="0">
            <a:solidFill>
              <a:schemeClr val="tx1">
                <a:lumMod val="85000"/>
                <a:lumOff val="15000"/>
              </a:schemeClr>
            </a:solidFill>
          </a:endParaRPr>
        </a:p>
      </dgm:t>
    </dgm:pt>
    <dgm:pt modelId="{FDE38772-E4E2-4C5B-8F1B-68FC03F554F3}" type="parTrans" cxnId="{74AC2472-23A1-4395-9631-19B8481B73A3}">
      <dgm:prSet/>
      <dgm:spPr/>
      <dgm:t>
        <a:bodyPr/>
        <a:lstStyle/>
        <a:p>
          <a:endParaRPr lang="en-BE">
            <a:solidFill>
              <a:schemeClr val="tx1">
                <a:lumMod val="85000"/>
                <a:lumOff val="15000"/>
              </a:schemeClr>
            </a:solidFill>
          </a:endParaRPr>
        </a:p>
      </dgm:t>
    </dgm:pt>
    <dgm:pt modelId="{8506B126-7B36-4331-A664-D6548565FBD2}" type="sibTrans" cxnId="{74AC2472-23A1-4395-9631-19B8481B73A3}">
      <dgm:prSet/>
      <dgm:spPr/>
      <dgm:t>
        <a:bodyPr/>
        <a:lstStyle/>
        <a:p>
          <a:endParaRPr lang="en-BE">
            <a:solidFill>
              <a:schemeClr val="tx1">
                <a:lumMod val="85000"/>
                <a:lumOff val="15000"/>
              </a:schemeClr>
            </a:solidFill>
          </a:endParaRPr>
        </a:p>
      </dgm:t>
    </dgm:pt>
    <dgm:pt modelId="{658C8D75-422B-421D-9592-3E7CB459AF4C}">
      <dgm:prSet/>
      <dgm:spPr/>
      <dgm:t>
        <a:bodyPr/>
        <a:lstStyle/>
        <a:p>
          <a:r>
            <a:rPr lang="en-GB" b="1" i="0" dirty="0">
              <a:solidFill>
                <a:schemeClr val="tx1">
                  <a:lumMod val="85000"/>
                  <a:lumOff val="15000"/>
                </a:schemeClr>
              </a:solidFill>
            </a:rPr>
            <a:t>Collaboration &amp; Reflection</a:t>
          </a:r>
          <a:r>
            <a:rPr lang="en-GB" b="0" i="0" dirty="0">
              <a:solidFill>
                <a:schemeClr val="tx1">
                  <a:lumMod val="85000"/>
                  <a:lumOff val="15000"/>
                </a:schemeClr>
              </a:solidFill>
            </a:rPr>
            <a:t>: Promotes teamwork and student reflection on learning.</a:t>
          </a:r>
          <a:endParaRPr lang="en-BE" dirty="0">
            <a:solidFill>
              <a:schemeClr val="tx1">
                <a:lumMod val="85000"/>
                <a:lumOff val="15000"/>
              </a:schemeClr>
            </a:solidFill>
          </a:endParaRPr>
        </a:p>
      </dgm:t>
    </dgm:pt>
    <dgm:pt modelId="{4A91B6DD-C446-46B7-8FC2-079EF2B02F37}" type="parTrans" cxnId="{46B74670-440E-4854-9F77-356AEF5F6CE8}">
      <dgm:prSet/>
      <dgm:spPr/>
      <dgm:t>
        <a:bodyPr/>
        <a:lstStyle/>
        <a:p>
          <a:endParaRPr lang="en-BE">
            <a:solidFill>
              <a:schemeClr val="tx1">
                <a:lumMod val="85000"/>
                <a:lumOff val="15000"/>
              </a:schemeClr>
            </a:solidFill>
          </a:endParaRPr>
        </a:p>
      </dgm:t>
    </dgm:pt>
    <dgm:pt modelId="{5A606DDA-D5D7-4895-B67D-60DC72F7854F}" type="sibTrans" cxnId="{46B74670-440E-4854-9F77-356AEF5F6CE8}">
      <dgm:prSet/>
      <dgm:spPr/>
      <dgm:t>
        <a:bodyPr/>
        <a:lstStyle/>
        <a:p>
          <a:endParaRPr lang="en-BE">
            <a:solidFill>
              <a:schemeClr val="tx1">
                <a:lumMod val="85000"/>
                <a:lumOff val="15000"/>
              </a:schemeClr>
            </a:solidFill>
          </a:endParaRPr>
        </a:p>
      </dgm:t>
    </dgm:pt>
    <dgm:pt modelId="{A2F6680B-34C5-41CA-BFAB-578FD4D2DF70}">
      <dgm:prSet/>
      <dgm:spPr/>
      <dgm:t>
        <a:bodyPr/>
        <a:lstStyle/>
        <a:p>
          <a:r>
            <a:rPr lang="en-GB" b="1" i="0" dirty="0">
              <a:solidFill>
                <a:schemeClr val="tx1">
                  <a:lumMod val="85000"/>
                  <a:lumOff val="15000"/>
                </a:schemeClr>
              </a:solidFill>
            </a:rPr>
            <a:t>Accessibility &amp; Engagement</a:t>
          </a:r>
          <a:r>
            <a:rPr lang="en-GB" b="0" i="0" dirty="0">
              <a:solidFill>
                <a:schemeClr val="tx1">
                  <a:lumMod val="85000"/>
                  <a:lumOff val="15000"/>
                </a:schemeClr>
              </a:solidFill>
            </a:rPr>
            <a:t>: Easy access to materials with engaging, interactive tasks.</a:t>
          </a:r>
          <a:endParaRPr lang="en-BE" dirty="0">
            <a:solidFill>
              <a:schemeClr val="tx1">
                <a:lumMod val="85000"/>
                <a:lumOff val="15000"/>
              </a:schemeClr>
            </a:solidFill>
          </a:endParaRPr>
        </a:p>
      </dgm:t>
    </dgm:pt>
    <dgm:pt modelId="{8A44C28F-E49B-4869-9F53-90425C786B72}" type="parTrans" cxnId="{E68D0EB2-0406-432C-995F-1CE840F9E960}">
      <dgm:prSet/>
      <dgm:spPr/>
      <dgm:t>
        <a:bodyPr/>
        <a:lstStyle/>
        <a:p>
          <a:endParaRPr lang="en-BE">
            <a:solidFill>
              <a:schemeClr val="tx1">
                <a:lumMod val="85000"/>
                <a:lumOff val="15000"/>
              </a:schemeClr>
            </a:solidFill>
          </a:endParaRPr>
        </a:p>
      </dgm:t>
    </dgm:pt>
    <dgm:pt modelId="{42BFEA35-851F-4E97-A440-E50794C2245B}" type="sibTrans" cxnId="{E68D0EB2-0406-432C-995F-1CE840F9E960}">
      <dgm:prSet/>
      <dgm:spPr/>
      <dgm:t>
        <a:bodyPr/>
        <a:lstStyle/>
        <a:p>
          <a:endParaRPr lang="en-BE">
            <a:solidFill>
              <a:schemeClr val="tx1">
                <a:lumMod val="85000"/>
                <a:lumOff val="15000"/>
              </a:schemeClr>
            </a:solidFill>
          </a:endParaRPr>
        </a:p>
      </dgm:t>
    </dgm:pt>
    <dgm:pt modelId="{BC40CE19-5464-45CC-B81A-9E2261958D2C}">
      <dgm:prSet/>
      <dgm:spPr/>
      <dgm:t>
        <a:bodyPr/>
        <a:lstStyle/>
        <a:p>
          <a:r>
            <a:rPr lang="en-GB" b="1" i="0" dirty="0">
              <a:solidFill>
                <a:schemeClr val="tx1">
                  <a:lumMod val="85000"/>
                  <a:lumOff val="15000"/>
                </a:schemeClr>
              </a:solidFill>
            </a:rPr>
            <a:t>Community &amp; Relatedness</a:t>
          </a:r>
          <a:r>
            <a:rPr lang="en-GB" b="0" i="0" dirty="0">
              <a:solidFill>
                <a:schemeClr val="tx1">
                  <a:lumMod val="85000"/>
                  <a:lumOff val="15000"/>
                </a:schemeClr>
              </a:solidFill>
            </a:rPr>
            <a:t>: Builds a supportive learning environment and strong student-instructor relationships.</a:t>
          </a:r>
          <a:endParaRPr lang="en-BE" dirty="0">
            <a:solidFill>
              <a:schemeClr val="tx1">
                <a:lumMod val="85000"/>
                <a:lumOff val="15000"/>
              </a:schemeClr>
            </a:solidFill>
          </a:endParaRPr>
        </a:p>
      </dgm:t>
    </dgm:pt>
    <dgm:pt modelId="{2829C291-623E-476D-9CD7-B70A31089F64}" type="parTrans" cxnId="{156845AE-C6A4-41CB-A247-0FA438702998}">
      <dgm:prSet/>
      <dgm:spPr/>
      <dgm:t>
        <a:bodyPr/>
        <a:lstStyle/>
        <a:p>
          <a:endParaRPr lang="en-BE">
            <a:solidFill>
              <a:schemeClr val="tx1">
                <a:lumMod val="85000"/>
                <a:lumOff val="15000"/>
              </a:schemeClr>
            </a:solidFill>
          </a:endParaRPr>
        </a:p>
      </dgm:t>
    </dgm:pt>
    <dgm:pt modelId="{30B30BAC-2A46-4396-B919-6251A2957A0B}" type="sibTrans" cxnId="{156845AE-C6A4-41CB-A247-0FA438702998}">
      <dgm:prSet/>
      <dgm:spPr/>
      <dgm:t>
        <a:bodyPr/>
        <a:lstStyle/>
        <a:p>
          <a:endParaRPr lang="en-BE">
            <a:solidFill>
              <a:schemeClr val="tx1">
                <a:lumMod val="85000"/>
                <a:lumOff val="15000"/>
              </a:schemeClr>
            </a:solidFill>
          </a:endParaRPr>
        </a:p>
      </dgm:t>
    </dgm:pt>
    <dgm:pt modelId="{8BCFA322-8F2C-4624-B6D4-9816F85DBE57}" type="pres">
      <dgm:prSet presAssocID="{900D42B0-0C8D-422B-9B9D-698A8DE01D6A}" presName="linear" presStyleCnt="0">
        <dgm:presLayoutVars>
          <dgm:animLvl val="lvl"/>
          <dgm:resizeHandles val="exact"/>
        </dgm:presLayoutVars>
      </dgm:prSet>
      <dgm:spPr/>
    </dgm:pt>
    <dgm:pt modelId="{82992B1A-305F-4A42-A78A-9DD7C419E6BF}" type="pres">
      <dgm:prSet presAssocID="{5AA63524-8AB6-4A1F-B266-C8C309207102}" presName="parentText" presStyleLbl="node1" presStyleIdx="0" presStyleCnt="6">
        <dgm:presLayoutVars>
          <dgm:chMax val="0"/>
          <dgm:bulletEnabled val="1"/>
        </dgm:presLayoutVars>
      </dgm:prSet>
      <dgm:spPr/>
    </dgm:pt>
    <dgm:pt modelId="{D583DA41-74BC-4B1F-A239-0EEE579CC0C8}" type="pres">
      <dgm:prSet presAssocID="{5B41CF14-921A-46C1-B350-313AEF295E31}" presName="spacer" presStyleCnt="0"/>
      <dgm:spPr/>
    </dgm:pt>
    <dgm:pt modelId="{5E1053D4-289B-454D-ADAD-D70D1892CA2D}" type="pres">
      <dgm:prSet presAssocID="{CA4DBD5A-C41B-4128-9870-1F69F482264E}" presName="parentText" presStyleLbl="node1" presStyleIdx="1" presStyleCnt="6">
        <dgm:presLayoutVars>
          <dgm:chMax val="0"/>
          <dgm:bulletEnabled val="1"/>
        </dgm:presLayoutVars>
      </dgm:prSet>
      <dgm:spPr/>
    </dgm:pt>
    <dgm:pt modelId="{E1953F35-6E53-4DB4-BAA0-3CF61FC90104}" type="pres">
      <dgm:prSet presAssocID="{E64FE0AD-F362-4E71-B804-339423753732}" presName="spacer" presStyleCnt="0"/>
      <dgm:spPr/>
    </dgm:pt>
    <dgm:pt modelId="{C7929C10-600C-44D1-8903-69FCDE3EF2B3}" type="pres">
      <dgm:prSet presAssocID="{4A8C7642-0E4D-44A3-A390-5E1748942309}" presName="parentText" presStyleLbl="node1" presStyleIdx="2" presStyleCnt="6">
        <dgm:presLayoutVars>
          <dgm:chMax val="0"/>
          <dgm:bulletEnabled val="1"/>
        </dgm:presLayoutVars>
      </dgm:prSet>
      <dgm:spPr/>
    </dgm:pt>
    <dgm:pt modelId="{89E21D3A-83EA-40AD-80CA-3C94DEF4C2A0}" type="pres">
      <dgm:prSet presAssocID="{8506B126-7B36-4331-A664-D6548565FBD2}" presName="spacer" presStyleCnt="0"/>
      <dgm:spPr/>
    </dgm:pt>
    <dgm:pt modelId="{DA47B2AA-E36E-4A62-8908-A62DE81CF7D1}" type="pres">
      <dgm:prSet presAssocID="{658C8D75-422B-421D-9592-3E7CB459AF4C}" presName="parentText" presStyleLbl="node1" presStyleIdx="3" presStyleCnt="6">
        <dgm:presLayoutVars>
          <dgm:chMax val="0"/>
          <dgm:bulletEnabled val="1"/>
        </dgm:presLayoutVars>
      </dgm:prSet>
      <dgm:spPr/>
    </dgm:pt>
    <dgm:pt modelId="{DF3ECABB-7783-49BC-BBE0-399588194934}" type="pres">
      <dgm:prSet presAssocID="{5A606DDA-D5D7-4895-B67D-60DC72F7854F}" presName="spacer" presStyleCnt="0"/>
      <dgm:spPr/>
    </dgm:pt>
    <dgm:pt modelId="{4FB17A84-9A60-4D2F-862B-1BA10A342F0B}" type="pres">
      <dgm:prSet presAssocID="{A2F6680B-34C5-41CA-BFAB-578FD4D2DF70}" presName="parentText" presStyleLbl="node1" presStyleIdx="4" presStyleCnt="6">
        <dgm:presLayoutVars>
          <dgm:chMax val="0"/>
          <dgm:bulletEnabled val="1"/>
        </dgm:presLayoutVars>
      </dgm:prSet>
      <dgm:spPr/>
    </dgm:pt>
    <dgm:pt modelId="{99DA42D1-8E4E-47E5-866F-988A47BB13DD}" type="pres">
      <dgm:prSet presAssocID="{42BFEA35-851F-4E97-A440-E50794C2245B}" presName="spacer" presStyleCnt="0"/>
      <dgm:spPr/>
    </dgm:pt>
    <dgm:pt modelId="{84B9576D-57FD-4D6A-82E3-784FE6F247B9}" type="pres">
      <dgm:prSet presAssocID="{BC40CE19-5464-45CC-B81A-9E2261958D2C}" presName="parentText" presStyleLbl="node1" presStyleIdx="5" presStyleCnt="6">
        <dgm:presLayoutVars>
          <dgm:chMax val="0"/>
          <dgm:bulletEnabled val="1"/>
        </dgm:presLayoutVars>
      </dgm:prSet>
      <dgm:spPr/>
    </dgm:pt>
  </dgm:ptLst>
  <dgm:cxnLst>
    <dgm:cxn modelId="{EA8CEA02-1C5C-445B-A701-09A9EB5745EF}" srcId="{900D42B0-0C8D-422B-9B9D-698A8DE01D6A}" destId="{5AA63524-8AB6-4A1F-B266-C8C309207102}" srcOrd="0" destOrd="0" parTransId="{29E54552-1C4D-4D67-84CE-D01AE885B435}" sibTransId="{5B41CF14-921A-46C1-B350-313AEF295E31}"/>
    <dgm:cxn modelId="{302EA409-EBEE-4755-B99F-1DA846E3A9E9}" srcId="{900D42B0-0C8D-422B-9B9D-698A8DE01D6A}" destId="{CA4DBD5A-C41B-4128-9870-1F69F482264E}" srcOrd="1" destOrd="0" parTransId="{16B3D268-87AC-493C-A7A6-17B3853B1753}" sibTransId="{E64FE0AD-F362-4E71-B804-339423753732}"/>
    <dgm:cxn modelId="{27005B3C-B793-4805-8F22-B4DBBF5B995A}" type="presOf" srcId="{BC40CE19-5464-45CC-B81A-9E2261958D2C}" destId="{84B9576D-57FD-4D6A-82E3-784FE6F247B9}" srcOrd="0" destOrd="0" presId="urn:microsoft.com/office/officeart/2005/8/layout/vList2"/>
    <dgm:cxn modelId="{7A573F4C-9397-48CF-9AD8-35DB1B61AE3D}" type="presOf" srcId="{4A8C7642-0E4D-44A3-A390-5E1748942309}" destId="{C7929C10-600C-44D1-8903-69FCDE3EF2B3}" srcOrd="0" destOrd="0" presId="urn:microsoft.com/office/officeart/2005/8/layout/vList2"/>
    <dgm:cxn modelId="{46B74670-440E-4854-9F77-356AEF5F6CE8}" srcId="{900D42B0-0C8D-422B-9B9D-698A8DE01D6A}" destId="{658C8D75-422B-421D-9592-3E7CB459AF4C}" srcOrd="3" destOrd="0" parTransId="{4A91B6DD-C446-46B7-8FC2-079EF2B02F37}" sibTransId="{5A606DDA-D5D7-4895-B67D-60DC72F7854F}"/>
    <dgm:cxn modelId="{74AC2472-23A1-4395-9631-19B8481B73A3}" srcId="{900D42B0-0C8D-422B-9B9D-698A8DE01D6A}" destId="{4A8C7642-0E4D-44A3-A390-5E1748942309}" srcOrd="2" destOrd="0" parTransId="{FDE38772-E4E2-4C5B-8F1B-68FC03F554F3}" sibTransId="{8506B126-7B36-4331-A664-D6548565FBD2}"/>
    <dgm:cxn modelId="{27D88772-A499-48BA-B622-AA835172F6FD}" type="presOf" srcId="{A2F6680B-34C5-41CA-BFAB-578FD4D2DF70}" destId="{4FB17A84-9A60-4D2F-862B-1BA10A342F0B}" srcOrd="0" destOrd="0" presId="urn:microsoft.com/office/officeart/2005/8/layout/vList2"/>
    <dgm:cxn modelId="{0BC5429C-041E-4902-A24E-732B07F72DC9}" type="presOf" srcId="{CA4DBD5A-C41B-4128-9870-1F69F482264E}" destId="{5E1053D4-289B-454D-ADAD-D70D1892CA2D}" srcOrd="0" destOrd="0" presId="urn:microsoft.com/office/officeart/2005/8/layout/vList2"/>
    <dgm:cxn modelId="{33D2F1A1-5C91-4384-87D2-A7A9E6268F5B}" type="presOf" srcId="{658C8D75-422B-421D-9592-3E7CB459AF4C}" destId="{DA47B2AA-E36E-4A62-8908-A62DE81CF7D1}" srcOrd="0" destOrd="0" presId="urn:microsoft.com/office/officeart/2005/8/layout/vList2"/>
    <dgm:cxn modelId="{156845AE-C6A4-41CB-A247-0FA438702998}" srcId="{900D42B0-0C8D-422B-9B9D-698A8DE01D6A}" destId="{BC40CE19-5464-45CC-B81A-9E2261958D2C}" srcOrd="5" destOrd="0" parTransId="{2829C291-623E-476D-9CD7-B70A31089F64}" sibTransId="{30B30BAC-2A46-4396-B919-6251A2957A0B}"/>
    <dgm:cxn modelId="{D8E56EAE-4809-4C88-BB89-C74145AC8060}" type="presOf" srcId="{900D42B0-0C8D-422B-9B9D-698A8DE01D6A}" destId="{8BCFA322-8F2C-4624-B6D4-9816F85DBE57}" srcOrd="0" destOrd="0" presId="urn:microsoft.com/office/officeart/2005/8/layout/vList2"/>
    <dgm:cxn modelId="{E68D0EB2-0406-432C-995F-1CE840F9E960}" srcId="{900D42B0-0C8D-422B-9B9D-698A8DE01D6A}" destId="{A2F6680B-34C5-41CA-BFAB-578FD4D2DF70}" srcOrd="4" destOrd="0" parTransId="{8A44C28F-E49B-4869-9F53-90425C786B72}" sibTransId="{42BFEA35-851F-4E97-A440-E50794C2245B}"/>
    <dgm:cxn modelId="{2F3BCFF2-7102-4830-8653-ED3ABFB406AA}" type="presOf" srcId="{5AA63524-8AB6-4A1F-B266-C8C309207102}" destId="{82992B1A-305F-4A42-A78A-9DD7C419E6BF}" srcOrd="0" destOrd="0" presId="urn:microsoft.com/office/officeart/2005/8/layout/vList2"/>
    <dgm:cxn modelId="{463F98C6-D129-419A-B182-1F34D7415EFF}" type="presParOf" srcId="{8BCFA322-8F2C-4624-B6D4-9816F85DBE57}" destId="{82992B1A-305F-4A42-A78A-9DD7C419E6BF}" srcOrd="0" destOrd="0" presId="urn:microsoft.com/office/officeart/2005/8/layout/vList2"/>
    <dgm:cxn modelId="{7C0493DA-E166-4BC6-B8D8-3BF3314AF3DB}" type="presParOf" srcId="{8BCFA322-8F2C-4624-B6D4-9816F85DBE57}" destId="{D583DA41-74BC-4B1F-A239-0EEE579CC0C8}" srcOrd="1" destOrd="0" presId="urn:microsoft.com/office/officeart/2005/8/layout/vList2"/>
    <dgm:cxn modelId="{4F7B79A4-B53E-4B74-8B55-B74216ED7F9B}" type="presParOf" srcId="{8BCFA322-8F2C-4624-B6D4-9816F85DBE57}" destId="{5E1053D4-289B-454D-ADAD-D70D1892CA2D}" srcOrd="2" destOrd="0" presId="urn:microsoft.com/office/officeart/2005/8/layout/vList2"/>
    <dgm:cxn modelId="{1C0EBDB0-761E-4453-BE21-7098EB4DAF25}" type="presParOf" srcId="{8BCFA322-8F2C-4624-B6D4-9816F85DBE57}" destId="{E1953F35-6E53-4DB4-BAA0-3CF61FC90104}" srcOrd="3" destOrd="0" presId="urn:microsoft.com/office/officeart/2005/8/layout/vList2"/>
    <dgm:cxn modelId="{18BAB391-93E9-41E8-B7BE-B108AE0E24F6}" type="presParOf" srcId="{8BCFA322-8F2C-4624-B6D4-9816F85DBE57}" destId="{C7929C10-600C-44D1-8903-69FCDE3EF2B3}" srcOrd="4" destOrd="0" presId="urn:microsoft.com/office/officeart/2005/8/layout/vList2"/>
    <dgm:cxn modelId="{4E542139-586C-46F4-A3E2-FE83EA6E8F58}" type="presParOf" srcId="{8BCFA322-8F2C-4624-B6D4-9816F85DBE57}" destId="{89E21D3A-83EA-40AD-80CA-3C94DEF4C2A0}" srcOrd="5" destOrd="0" presId="urn:microsoft.com/office/officeart/2005/8/layout/vList2"/>
    <dgm:cxn modelId="{6F821C21-49DE-415A-B366-49E261E43B11}" type="presParOf" srcId="{8BCFA322-8F2C-4624-B6D4-9816F85DBE57}" destId="{DA47B2AA-E36E-4A62-8908-A62DE81CF7D1}" srcOrd="6" destOrd="0" presId="urn:microsoft.com/office/officeart/2005/8/layout/vList2"/>
    <dgm:cxn modelId="{5FD42D44-F205-41A2-B453-EFD3F94F8A9E}" type="presParOf" srcId="{8BCFA322-8F2C-4624-B6D4-9816F85DBE57}" destId="{DF3ECABB-7783-49BC-BBE0-399588194934}" srcOrd="7" destOrd="0" presId="urn:microsoft.com/office/officeart/2005/8/layout/vList2"/>
    <dgm:cxn modelId="{7B8B5489-A279-419F-8996-F9A70B14C19F}" type="presParOf" srcId="{8BCFA322-8F2C-4624-B6D4-9816F85DBE57}" destId="{4FB17A84-9A60-4D2F-862B-1BA10A342F0B}" srcOrd="8" destOrd="0" presId="urn:microsoft.com/office/officeart/2005/8/layout/vList2"/>
    <dgm:cxn modelId="{AB5BB11B-7F65-4DC1-9721-09BB02053B72}" type="presParOf" srcId="{8BCFA322-8F2C-4624-B6D4-9816F85DBE57}" destId="{99DA42D1-8E4E-47E5-866F-988A47BB13DD}" srcOrd="9" destOrd="0" presId="urn:microsoft.com/office/officeart/2005/8/layout/vList2"/>
    <dgm:cxn modelId="{E5874B2D-E2C7-43D4-BFB2-AF651C834B57}" type="presParOf" srcId="{8BCFA322-8F2C-4624-B6D4-9816F85DBE57}" destId="{84B9576D-57FD-4D6A-82E3-784FE6F247B9}"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E30A88-4735-4310-95A1-8919375C44DA}" type="doc">
      <dgm:prSet loTypeId="urn:microsoft.com/office/officeart/2018/5/layout/IconCircleLabelList" loCatId="icon" qsTypeId="urn:microsoft.com/office/officeart/2005/8/quickstyle/simple1" qsCatId="simple" csTypeId="urn:microsoft.com/office/officeart/2005/8/colors/accent6_2" csCatId="accent6" phldr="1"/>
      <dgm:spPr/>
      <dgm:t>
        <a:bodyPr/>
        <a:lstStyle/>
        <a:p>
          <a:endParaRPr lang="en-US"/>
        </a:p>
      </dgm:t>
    </dgm:pt>
    <dgm:pt modelId="{243692A2-60CC-435B-88BB-1916A630F33B}">
      <dgm:prSet custT="1"/>
      <dgm:spPr/>
      <dgm:t>
        <a:bodyPr/>
        <a:lstStyle/>
        <a:p>
          <a:pPr>
            <a:lnSpc>
              <a:spcPct val="100000"/>
            </a:lnSpc>
            <a:defRPr cap="all"/>
          </a:pPr>
          <a:r>
            <a:rPr lang="en-GB" sz="2400" b="0" i="0"/>
            <a:t>Start with small changes, flipping one lesson or module at a time.</a:t>
          </a:r>
          <a:endParaRPr lang="en-US" sz="2400"/>
        </a:p>
      </dgm:t>
    </dgm:pt>
    <dgm:pt modelId="{9089A147-944A-45CD-A861-E68B5A20D285}" type="parTrans" cxnId="{69DC68BF-F86B-4A63-9AEC-0F584070E431}">
      <dgm:prSet/>
      <dgm:spPr/>
      <dgm:t>
        <a:bodyPr/>
        <a:lstStyle/>
        <a:p>
          <a:endParaRPr lang="en-US" sz="2800"/>
        </a:p>
      </dgm:t>
    </dgm:pt>
    <dgm:pt modelId="{E69CD549-3D33-494C-8CCA-B3EF19F76754}" type="sibTrans" cxnId="{69DC68BF-F86B-4A63-9AEC-0F584070E431}">
      <dgm:prSet/>
      <dgm:spPr/>
      <dgm:t>
        <a:bodyPr/>
        <a:lstStyle/>
        <a:p>
          <a:endParaRPr lang="en-US" sz="2800"/>
        </a:p>
      </dgm:t>
    </dgm:pt>
    <dgm:pt modelId="{33DD7425-938A-41A7-A786-1693D7A53C70}">
      <dgm:prSet custT="1"/>
      <dgm:spPr/>
      <dgm:t>
        <a:bodyPr/>
        <a:lstStyle/>
        <a:p>
          <a:pPr>
            <a:lnSpc>
              <a:spcPct val="100000"/>
            </a:lnSpc>
            <a:defRPr cap="all"/>
          </a:pPr>
          <a:r>
            <a:rPr lang="en-GB" sz="2400" b="0" i="0"/>
            <a:t>Provide clear instructions and support for students using digital tools.</a:t>
          </a:r>
          <a:endParaRPr lang="en-US" sz="2400"/>
        </a:p>
      </dgm:t>
    </dgm:pt>
    <dgm:pt modelId="{9FC6755A-CAC8-4710-87E3-E655BA359D71}" type="parTrans" cxnId="{37280ECC-6388-4EC7-941C-765E1D36D3A5}">
      <dgm:prSet/>
      <dgm:spPr/>
      <dgm:t>
        <a:bodyPr/>
        <a:lstStyle/>
        <a:p>
          <a:endParaRPr lang="en-US" sz="2800"/>
        </a:p>
      </dgm:t>
    </dgm:pt>
    <dgm:pt modelId="{5385CB6B-A586-45D6-A9BF-346EB2481C68}" type="sibTrans" cxnId="{37280ECC-6388-4EC7-941C-765E1D36D3A5}">
      <dgm:prSet/>
      <dgm:spPr/>
      <dgm:t>
        <a:bodyPr/>
        <a:lstStyle/>
        <a:p>
          <a:endParaRPr lang="en-US" sz="2800"/>
        </a:p>
      </dgm:t>
    </dgm:pt>
    <dgm:pt modelId="{73521F63-B3EA-4579-8305-C63EF69A7CBB}">
      <dgm:prSet custT="1"/>
      <dgm:spPr/>
      <dgm:t>
        <a:bodyPr/>
        <a:lstStyle/>
        <a:p>
          <a:pPr>
            <a:lnSpc>
              <a:spcPct val="100000"/>
            </a:lnSpc>
            <a:defRPr cap="all"/>
          </a:pPr>
          <a:r>
            <a:rPr lang="en-GB" sz="2400" b="0" i="0"/>
            <a:t>Collaborate with colleagues to share resources and best practices.</a:t>
          </a:r>
          <a:endParaRPr lang="en-US" sz="2400"/>
        </a:p>
      </dgm:t>
    </dgm:pt>
    <dgm:pt modelId="{2CB2FD97-0F38-4518-BD03-7F04F39EF014}" type="parTrans" cxnId="{F4BCC8F3-6F93-427F-A83F-DDB81F9979AB}">
      <dgm:prSet/>
      <dgm:spPr/>
      <dgm:t>
        <a:bodyPr/>
        <a:lstStyle/>
        <a:p>
          <a:endParaRPr lang="en-US" sz="2800"/>
        </a:p>
      </dgm:t>
    </dgm:pt>
    <dgm:pt modelId="{C49AF47F-6C6F-409A-9B7D-A34EED71EFE5}" type="sibTrans" cxnId="{F4BCC8F3-6F93-427F-A83F-DDB81F9979AB}">
      <dgm:prSet/>
      <dgm:spPr/>
      <dgm:t>
        <a:bodyPr/>
        <a:lstStyle/>
        <a:p>
          <a:endParaRPr lang="en-US" sz="2800"/>
        </a:p>
      </dgm:t>
    </dgm:pt>
    <dgm:pt modelId="{AE17D95A-0CFB-48FB-A61C-7C27C2F29400}" type="pres">
      <dgm:prSet presAssocID="{70E30A88-4735-4310-95A1-8919375C44DA}" presName="root" presStyleCnt="0">
        <dgm:presLayoutVars>
          <dgm:dir/>
          <dgm:resizeHandles val="exact"/>
        </dgm:presLayoutVars>
      </dgm:prSet>
      <dgm:spPr/>
    </dgm:pt>
    <dgm:pt modelId="{12F6923D-77A7-4B6D-8B6F-42496A1E53BB}" type="pres">
      <dgm:prSet presAssocID="{243692A2-60CC-435B-88BB-1916A630F33B}" presName="compNode" presStyleCnt="0"/>
      <dgm:spPr/>
    </dgm:pt>
    <dgm:pt modelId="{C143CF2D-698C-4AC2-81B8-E55EB9E2281D}" type="pres">
      <dgm:prSet presAssocID="{243692A2-60CC-435B-88BB-1916A630F33B}" presName="iconBgRect" presStyleLbl="bgShp" presStyleIdx="0" presStyleCnt="3"/>
      <dgm:spPr/>
    </dgm:pt>
    <dgm:pt modelId="{0E0BC1FE-4109-42A2-B9D8-D4E91AC74477}" type="pres">
      <dgm:prSet presAssocID="{243692A2-60CC-435B-88BB-1916A630F33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7214529A-AF87-43D6-9698-EE854B7869CD}" type="pres">
      <dgm:prSet presAssocID="{243692A2-60CC-435B-88BB-1916A630F33B}" presName="spaceRect" presStyleCnt="0"/>
      <dgm:spPr/>
    </dgm:pt>
    <dgm:pt modelId="{C9D320EF-5CA3-46FA-8BD1-466F072CCE91}" type="pres">
      <dgm:prSet presAssocID="{243692A2-60CC-435B-88BB-1916A630F33B}" presName="textRect" presStyleLbl="revTx" presStyleIdx="0" presStyleCnt="3">
        <dgm:presLayoutVars>
          <dgm:chMax val="1"/>
          <dgm:chPref val="1"/>
        </dgm:presLayoutVars>
      </dgm:prSet>
      <dgm:spPr/>
    </dgm:pt>
    <dgm:pt modelId="{308B55F7-3E93-4202-8067-11326E4091B0}" type="pres">
      <dgm:prSet presAssocID="{E69CD549-3D33-494C-8CCA-B3EF19F76754}" presName="sibTrans" presStyleCnt="0"/>
      <dgm:spPr/>
    </dgm:pt>
    <dgm:pt modelId="{76194CD5-5C7A-4E2B-895F-1BB2A0BAF3B0}" type="pres">
      <dgm:prSet presAssocID="{33DD7425-938A-41A7-A786-1693D7A53C70}" presName="compNode" presStyleCnt="0"/>
      <dgm:spPr/>
    </dgm:pt>
    <dgm:pt modelId="{50FFDB0E-924F-4FE8-B69A-F596B3F68DB9}" type="pres">
      <dgm:prSet presAssocID="{33DD7425-938A-41A7-A786-1693D7A53C70}" presName="iconBgRect" presStyleLbl="bgShp" presStyleIdx="1" presStyleCnt="3"/>
      <dgm:spPr/>
    </dgm:pt>
    <dgm:pt modelId="{AA3EC1EE-4C3E-49A5-A601-C3B982CAA8F1}" type="pres">
      <dgm:prSet presAssocID="{33DD7425-938A-41A7-A786-1693D7A53C7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lackboard"/>
        </a:ext>
      </dgm:extLst>
    </dgm:pt>
    <dgm:pt modelId="{1BFA4B3F-C128-4AEF-89E9-0298F3FBE4AA}" type="pres">
      <dgm:prSet presAssocID="{33DD7425-938A-41A7-A786-1693D7A53C70}" presName="spaceRect" presStyleCnt="0"/>
      <dgm:spPr/>
    </dgm:pt>
    <dgm:pt modelId="{762E9F3A-43D9-4DE7-B241-B36D59E99060}" type="pres">
      <dgm:prSet presAssocID="{33DD7425-938A-41A7-A786-1693D7A53C70}" presName="textRect" presStyleLbl="revTx" presStyleIdx="1" presStyleCnt="3">
        <dgm:presLayoutVars>
          <dgm:chMax val="1"/>
          <dgm:chPref val="1"/>
        </dgm:presLayoutVars>
      </dgm:prSet>
      <dgm:spPr/>
    </dgm:pt>
    <dgm:pt modelId="{0AC77931-2013-42C0-8CA2-F2C3935EEAC9}" type="pres">
      <dgm:prSet presAssocID="{5385CB6B-A586-45D6-A9BF-346EB2481C68}" presName="sibTrans" presStyleCnt="0"/>
      <dgm:spPr/>
    </dgm:pt>
    <dgm:pt modelId="{2EA27D09-BAF1-433D-8AD8-526853115A90}" type="pres">
      <dgm:prSet presAssocID="{73521F63-B3EA-4579-8305-C63EF69A7CBB}" presName="compNode" presStyleCnt="0"/>
      <dgm:spPr/>
    </dgm:pt>
    <dgm:pt modelId="{914DD808-0933-4C67-A63F-0AE572ED9448}" type="pres">
      <dgm:prSet presAssocID="{73521F63-B3EA-4579-8305-C63EF69A7CBB}" presName="iconBgRect" presStyleLbl="bgShp" presStyleIdx="2" presStyleCnt="3"/>
      <dgm:spPr/>
    </dgm:pt>
    <dgm:pt modelId="{B3E9AB69-779A-4D93-AF70-4E0CDC648D8B}" type="pres">
      <dgm:prSet presAssocID="{73521F63-B3EA-4579-8305-C63EF69A7CB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nections"/>
        </a:ext>
      </dgm:extLst>
    </dgm:pt>
    <dgm:pt modelId="{AE414947-AA91-422F-B35B-DDBBEA2065EC}" type="pres">
      <dgm:prSet presAssocID="{73521F63-B3EA-4579-8305-C63EF69A7CBB}" presName="spaceRect" presStyleCnt="0"/>
      <dgm:spPr/>
    </dgm:pt>
    <dgm:pt modelId="{C41E7BC6-3F6F-4140-B56B-792E2920154B}" type="pres">
      <dgm:prSet presAssocID="{73521F63-B3EA-4579-8305-C63EF69A7CBB}" presName="textRect" presStyleLbl="revTx" presStyleIdx="2" presStyleCnt="3">
        <dgm:presLayoutVars>
          <dgm:chMax val="1"/>
          <dgm:chPref val="1"/>
        </dgm:presLayoutVars>
      </dgm:prSet>
      <dgm:spPr/>
    </dgm:pt>
  </dgm:ptLst>
  <dgm:cxnLst>
    <dgm:cxn modelId="{2405CA32-7937-4101-9779-3CD15988863C}" type="presOf" srcId="{73521F63-B3EA-4579-8305-C63EF69A7CBB}" destId="{C41E7BC6-3F6F-4140-B56B-792E2920154B}" srcOrd="0" destOrd="0" presId="urn:microsoft.com/office/officeart/2018/5/layout/IconCircleLabelList"/>
    <dgm:cxn modelId="{3807D755-A6AD-44B3-B959-42FCE90EC141}" type="presOf" srcId="{243692A2-60CC-435B-88BB-1916A630F33B}" destId="{C9D320EF-5CA3-46FA-8BD1-466F072CCE91}" srcOrd="0" destOrd="0" presId="urn:microsoft.com/office/officeart/2018/5/layout/IconCircleLabelList"/>
    <dgm:cxn modelId="{69DC68BF-F86B-4A63-9AEC-0F584070E431}" srcId="{70E30A88-4735-4310-95A1-8919375C44DA}" destId="{243692A2-60CC-435B-88BB-1916A630F33B}" srcOrd="0" destOrd="0" parTransId="{9089A147-944A-45CD-A861-E68B5A20D285}" sibTransId="{E69CD549-3D33-494C-8CCA-B3EF19F76754}"/>
    <dgm:cxn modelId="{37280ECC-6388-4EC7-941C-765E1D36D3A5}" srcId="{70E30A88-4735-4310-95A1-8919375C44DA}" destId="{33DD7425-938A-41A7-A786-1693D7A53C70}" srcOrd="1" destOrd="0" parTransId="{9FC6755A-CAC8-4710-87E3-E655BA359D71}" sibTransId="{5385CB6B-A586-45D6-A9BF-346EB2481C68}"/>
    <dgm:cxn modelId="{A7E897EF-5CD9-40E1-A5B7-18209FB7A6D7}" type="presOf" srcId="{70E30A88-4735-4310-95A1-8919375C44DA}" destId="{AE17D95A-0CFB-48FB-A61C-7C27C2F29400}" srcOrd="0" destOrd="0" presId="urn:microsoft.com/office/officeart/2018/5/layout/IconCircleLabelList"/>
    <dgm:cxn modelId="{653167F0-C4A4-4582-B122-0A53AD170D60}" type="presOf" srcId="{33DD7425-938A-41A7-A786-1693D7A53C70}" destId="{762E9F3A-43D9-4DE7-B241-B36D59E99060}" srcOrd="0" destOrd="0" presId="urn:microsoft.com/office/officeart/2018/5/layout/IconCircleLabelList"/>
    <dgm:cxn modelId="{F4BCC8F3-6F93-427F-A83F-DDB81F9979AB}" srcId="{70E30A88-4735-4310-95A1-8919375C44DA}" destId="{73521F63-B3EA-4579-8305-C63EF69A7CBB}" srcOrd="2" destOrd="0" parTransId="{2CB2FD97-0F38-4518-BD03-7F04F39EF014}" sibTransId="{C49AF47F-6C6F-409A-9B7D-A34EED71EFE5}"/>
    <dgm:cxn modelId="{671A6C0C-9E18-4F34-AADA-C2B6C013BEFF}" type="presParOf" srcId="{AE17D95A-0CFB-48FB-A61C-7C27C2F29400}" destId="{12F6923D-77A7-4B6D-8B6F-42496A1E53BB}" srcOrd="0" destOrd="0" presId="urn:microsoft.com/office/officeart/2018/5/layout/IconCircleLabelList"/>
    <dgm:cxn modelId="{82AD7852-A068-4180-AA21-7908BCBC3717}" type="presParOf" srcId="{12F6923D-77A7-4B6D-8B6F-42496A1E53BB}" destId="{C143CF2D-698C-4AC2-81B8-E55EB9E2281D}" srcOrd="0" destOrd="0" presId="urn:microsoft.com/office/officeart/2018/5/layout/IconCircleLabelList"/>
    <dgm:cxn modelId="{2506E891-78D8-429E-AC36-8837D2FA0887}" type="presParOf" srcId="{12F6923D-77A7-4B6D-8B6F-42496A1E53BB}" destId="{0E0BC1FE-4109-42A2-B9D8-D4E91AC74477}" srcOrd="1" destOrd="0" presId="urn:microsoft.com/office/officeart/2018/5/layout/IconCircleLabelList"/>
    <dgm:cxn modelId="{241B2652-26AD-4BE7-9145-EBAE59D316BC}" type="presParOf" srcId="{12F6923D-77A7-4B6D-8B6F-42496A1E53BB}" destId="{7214529A-AF87-43D6-9698-EE854B7869CD}" srcOrd="2" destOrd="0" presId="urn:microsoft.com/office/officeart/2018/5/layout/IconCircleLabelList"/>
    <dgm:cxn modelId="{833CF900-2B72-4C49-83E5-36213577AE1B}" type="presParOf" srcId="{12F6923D-77A7-4B6D-8B6F-42496A1E53BB}" destId="{C9D320EF-5CA3-46FA-8BD1-466F072CCE91}" srcOrd="3" destOrd="0" presId="urn:microsoft.com/office/officeart/2018/5/layout/IconCircleLabelList"/>
    <dgm:cxn modelId="{12C97896-7550-49A0-BBC8-30C7EBC902A4}" type="presParOf" srcId="{AE17D95A-0CFB-48FB-A61C-7C27C2F29400}" destId="{308B55F7-3E93-4202-8067-11326E4091B0}" srcOrd="1" destOrd="0" presId="urn:microsoft.com/office/officeart/2018/5/layout/IconCircleLabelList"/>
    <dgm:cxn modelId="{E6AD240D-FC2E-4D07-80E2-178212537F2A}" type="presParOf" srcId="{AE17D95A-0CFB-48FB-A61C-7C27C2F29400}" destId="{76194CD5-5C7A-4E2B-895F-1BB2A0BAF3B0}" srcOrd="2" destOrd="0" presId="urn:microsoft.com/office/officeart/2018/5/layout/IconCircleLabelList"/>
    <dgm:cxn modelId="{0C701DF9-C939-4AF5-A330-B5501C4A896F}" type="presParOf" srcId="{76194CD5-5C7A-4E2B-895F-1BB2A0BAF3B0}" destId="{50FFDB0E-924F-4FE8-B69A-F596B3F68DB9}" srcOrd="0" destOrd="0" presId="urn:microsoft.com/office/officeart/2018/5/layout/IconCircleLabelList"/>
    <dgm:cxn modelId="{30D5225F-9C5D-4ACC-837F-35513523FE03}" type="presParOf" srcId="{76194CD5-5C7A-4E2B-895F-1BB2A0BAF3B0}" destId="{AA3EC1EE-4C3E-49A5-A601-C3B982CAA8F1}" srcOrd="1" destOrd="0" presId="urn:microsoft.com/office/officeart/2018/5/layout/IconCircleLabelList"/>
    <dgm:cxn modelId="{CCD1B588-D525-45FD-8594-97E746E4B79A}" type="presParOf" srcId="{76194CD5-5C7A-4E2B-895F-1BB2A0BAF3B0}" destId="{1BFA4B3F-C128-4AEF-89E9-0298F3FBE4AA}" srcOrd="2" destOrd="0" presId="urn:microsoft.com/office/officeart/2018/5/layout/IconCircleLabelList"/>
    <dgm:cxn modelId="{9940A8A4-DAF8-4F68-BDED-E0208BAC1407}" type="presParOf" srcId="{76194CD5-5C7A-4E2B-895F-1BB2A0BAF3B0}" destId="{762E9F3A-43D9-4DE7-B241-B36D59E99060}" srcOrd="3" destOrd="0" presId="urn:microsoft.com/office/officeart/2018/5/layout/IconCircleLabelList"/>
    <dgm:cxn modelId="{D43029DA-454F-4D3C-9CE2-F6D8B2137DEC}" type="presParOf" srcId="{AE17D95A-0CFB-48FB-A61C-7C27C2F29400}" destId="{0AC77931-2013-42C0-8CA2-F2C3935EEAC9}" srcOrd="3" destOrd="0" presId="urn:microsoft.com/office/officeart/2018/5/layout/IconCircleLabelList"/>
    <dgm:cxn modelId="{41D76951-D9EB-44A6-B58A-384AB1536784}" type="presParOf" srcId="{AE17D95A-0CFB-48FB-A61C-7C27C2F29400}" destId="{2EA27D09-BAF1-433D-8AD8-526853115A90}" srcOrd="4" destOrd="0" presId="urn:microsoft.com/office/officeart/2018/5/layout/IconCircleLabelList"/>
    <dgm:cxn modelId="{DACF7C03-1816-4C82-A155-6E1AA111612B}" type="presParOf" srcId="{2EA27D09-BAF1-433D-8AD8-526853115A90}" destId="{914DD808-0933-4C67-A63F-0AE572ED9448}" srcOrd="0" destOrd="0" presId="urn:microsoft.com/office/officeart/2018/5/layout/IconCircleLabelList"/>
    <dgm:cxn modelId="{0DB9C49D-8EE4-4B61-9590-7662727F08A2}" type="presParOf" srcId="{2EA27D09-BAF1-433D-8AD8-526853115A90}" destId="{B3E9AB69-779A-4D93-AF70-4E0CDC648D8B}" srcOrd="1" destOrd="0" presId="urn:microsoft.com/office/officeart/2018/5/layout/IconCircleLabelList"/>
    <dgm:cxn modelId="{681A5C9C-7F61-48E6-BAD2-C350A2D7C7AE}" type="presParOf" srcId="{2EA27D09-BAF1-433D-8AD8-526853115A90}" destId="{AE414947-AA91-422F-B35B-DDBBEA2065EC}" srcOrd="2" destOrd="0" presId="urn:microsoft.com/office/officeart/2018/5/layout/IconCircleLabelList"/>
    <dgm:cxn modelId="{C191EFCD-62CE-434F-ABE7-7D5176B4A3B8}" type="presParOf" srcId="{2EA27D09-BAF1-433D-8AD8-526853115A90}" destId="{C41E7BC6-3F6F-4140-B56B-792E2920154B}" srcOrd="3" destOrd="0" presId="urn:microsoft.com/office/officeart/2018/5/layout/IconCircle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7EFFE-C5C8-4EFA-B540-2DA773F019EC}">
      <dsp:nvSpPr>
        <dsp:cNvPr id="0" name=""/>
        <dsp:cNvSpPr/>
      </dsp:nvSpPr>
      <dsp:spPr>
        <a:xfrm rot="5400000">
          <a:off x="-233286" y="236788"/>
          <a:ext cx="1555245" cy="1088671"/>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t>F</a:t>
          </a:r>
          <a:endParaRPr lang="en-BE" sz="4000" kern="1200" dirty="0"/>
        </a:p>
      </dsp:txBody>
      <dsp:txXfrm rot="-5400000">
        <a:off x="2" y="547837"/>
        <a:ext cx="1088671" cy="466574"/>
      </dsp:txXfrm>
    </dsp:sp>
    <dsp:sp modelId="{B711FE99-5ED6-4463-8742-3A164A828F57}">
      <dsp:nvSpPr>
        <dsp:cNvPr id="0" name=""/>
        <dsp:cNvSpPr/>
      </dsp:nvSpPr>
      <dsp:spPr>
        <a:xfrm rot="5400000">
          <a:off x="7262615" y="-6170441"/>
          <a:ext cx="1011440" cy="1335932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GB" sz="4000" kern="1200" dirty="0"/>
            <a:t>Flexible Environment</a:t>
          </a:r>
          <a:endParaRPr lang="en-BE" sz="4000" kern="1200" dirty="0"/>
        </a:p>
      </dsp:txBody>
      <dsp:txXfrm rot="-5400000">
        <a:off x="1088671" y="52877"/>
        <a:ext cx="13309954" cy="912692"/>
      </dsp:txXfrm>
    </dsp:sp>
    <dsp:sp modelId="{F389B3B7-AF8F-4AFB-80BD-E402045DF719}">
      <dsp:nvSpPr>
        <dsp:cNvPr id="0" name=""/>
        <dsp:cNvSpPr/>
      </dsp:nvSpPr>
      <dsp:spPr>
        <a:xfrm rot="5400000">
          <a:off x="-233286" y="1648315"/>
          <a:ext cx="1555245" cy="1088671"/>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t>L</a:t>
          </a:r>
          <a:endParaRPr lang="en-BE" sz="4000" kern="1200" dirty="0"/>
        </a:p>
      </dsp:txBody>
      <dsp:txXfrm rot="-5400000">
        <a:off x="2" y="1959364"/>
        <a:ext cx="1088671" cy="466574"/>
      </dsp:txXfrm>
    </dsp:sp>
    <dsp:sp modelId="{143D9294-817B-4F41-A962-26A786B33DE6}">
      <dsp:nvSpPr>
        <dsp:cNvPr id="0" name=""/>
        <dsp:cNvSpPr/>
      </dsp:nvSpPr>
      <dsp:spPr>
        <a:xfrm rot="5400000">
          <a:off x="7262881" y="-4759181"/>
          <a:ext cx="1010909" cy="1335932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GB" sz="4000" kern="1200" dirty="0"/>
            <a:t>Learning Culture</a:t>
          </a:r>
          <a:endParaRPr lang="en-BE" sz="4000" kern="1200" dirty="0"/>
        </a:p>
      </dsp:txBody>
      <dsp:txXfrm rot="-5400000">
        <a:off x="1088672" y="1464377"/>
        <a:ext cx="13309979" cy="912211"/>
      </dsp:txXfrm>
    </dsp:sp>
    <dsp:sp modelId="{CF0EF838-F237-428E-ACE2-8ABB2598B189}">
      <dsp:nvSpPr>
        <dsp:cNvPr id="0" name=""/>
        <dsp:cNvSpPr/>
      </dsp:nvSpPr>
      <dsp:spPr>
        <a:xfrm rot="5400000">
          <a:off x="-233286" y="3059841"/>
          <a:ext cx="1555245" cy="1088671"/>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t>I</a:t>
          </a:r>
          <a:endParaRPr lang="en-BE" sz="4000" kern="1200" dirty="0"/>
        </a:p>
      </dsp:txBody>
      <dsp:txXfrm rot="-5400000">
        <a:off x="2" y="3370890"/>
        <a:ext cx="1088671" cy="466574"/>
      </dsp:txXfrm>
    </dsp:sp>
    <dsp:sp modelId="{54C7222A-10C5-4B28-96FA-9220B86410A2}">
      <dsp:nvSpPr>
        <dsp:cNvPr id="0" name=""/>
        <dsp:cNvSpPr/>
      </dsp:nvSpPr>
      <dsp:spPr>
        <a:xfrm rot="5400000">
          <a:off x="7262881" y="-3347655"/>
          <a:ext cx="1010909" cy="1335932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GB" sz="4000" kern="1200" dirty="0"/>
            <a:t>Intentional Content</a:t>
          </a:r>
          <a:endParaRPr lang="en-BE" sz="4000" kern="1200" dirty="0"/>
        </a:p>
      </dsp:txBody>
      <dsp:txXfrm rot="-5400000">
        <a:off x="1088672" y="2875903"/>
        <a:ext cx="13309979" cy="912211"/>
      </dsp:txXfrm>
    </dsp:sp>
    <dsp:sp modelId="{E80AD62A-D9D3-483B-AF02-5106F105FA33}">
      <dsp:nvSpPr>
        <dsp:cNvPr id="0" name=""/>
        <dsp:cNvSpPr/>
      </dsp:nvSpPr>
      <dsp:spPr>
        <a:xfrm rot="5400000">
          <a:off x="-233286" y="4471367"/>
          <a:ext cx="1555245" cy="1088671"/>
        </a:xfrm>
        <a:prstGeom prst="chevron">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GB" sz="4000" kern="1200" dirty="0"/>
            <a:t>P</a:t>
          </a:r>
          <a:endParaRPr lang="en-BE" sz="4000" kern="1200" dirty="0"/>
        </a:p>
      </dsp:txBody>
      <dsp:txXfrm rot="-5400000">
        <a:off x="2" y="4782416"/>
        <a:ext cx="1088671" cy="466574"/>
      </dsp:txXfrm>
    </dsp:sp>
    <dsp:sp modelId="{89E16602-3CD6-45FB-B291-273EDD929EC7}">
      <dsp:nvSpPr>
        <dsp:cNvPr id="0" name=""/>
        <dsp:cNvSpPr/>
      </dsp:nvSpPr>
      <dsp:spPr>
        <a:xfrm rot="5400000">
          <a:off x="7262881" y="-1936128"/>
          <a:ext cx="1010909" cy="13359328"/>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84480" tIns="25400" rIns="25400" bIns="25400" numCol="1" spcCol="1270" anchor="ctr" anchorCtr="0">
          <a:noAutofit/>
        </a:bodyPr>
        <a:lstStyle/>
        <a:p>
          <a:pPr marL="285750" lvl="1" indent="-285750" algn="l" defTabSz="1778000">
            <a:lnSpc>
              <a:spcPct val="90000"/>
            </a:lnSpc>
            <a:spcBef>
              <a:spcPct val="0"/>
            </a:spcBef>
            <a:spcAft>
              <a:spcPct val="15000"/>
            </a:spcAft>
            <a:buChar char="•"/>
          </a:pPr>
          <a:r>
            <a:rPr lang="en-GB" sz="4000" kern="1200" dirty="0"/>
            <a:t>Professional Educator</a:t>
          </a:r>
          <a:endParaRPr lang="en-BE" sz="4000" kern="1200" dirty="0"/>
        </a:p>
      </dsp:txBody>
      <dsp:txXfrm rot="-5400000">
        <a:off x="1088672" y="4287430"/>
        <a:ext cx="13309979" cy="9122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A8BCD-8E7F-4621-A1A2-376234F73EAD}">
      <dsp:nvSpPr>
        <dsp:cNvPr id="0" name=""/>
        <dsp:cNvSpPr/>
      </dsp:nvSpPr>
      <dsp:spPr>
        <a:xfrm>
          <a:off x="0" y="5334976"/>
          <a:ext cx="16069141" cy="0"/>
        </a:xfrm>
        <a:prstGeom prst="line">
          <a:avLst/>
        </a:prstGeom>
        <a:noFill/>
        <a:ln w="25400" cap="flat" cmpd="sng" algn="ctr">
          <a:solidFill>
            <a:schemeClr val="accent6">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6CCE39C-389C-4BA0-BD7C-9F91F275ED89}">
      <dsp:nvSpPr>
        <dsp:cNvPr id="0" name=""/>
        <dsp:cNvSpPr/>
      </dsp:nvSpPr>
      <dsp:spPr>
        <a:xfrm>
          <a:off x="0" y="3732180"/>
          <a:ext cx="16069141" cy="0"/>
        </a:xfrm>
        <a:prstGeom prst="line">
          <a:avLst/>
        </a:prstGeom>
        <a:noFill/>
        <a:ln w="25400" cap="flat" cmpd="sng" algn="ctr">
          <a:solidFill>
            <a:schemeClr val="accent6">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479C2F4-AE8A-4F4E-8FF7-0624E8B71415}">
      <dsp:nvSpPr>
        <dsp:cNvPr id="0" name=""/>
        <dsp:cNvSpPr/>
      </dsp:nvSpPr>
      <dsp:spPr>
        <a:xfrm>
          <a:off x="0" y="2129385"/>
          <a:ext cx="16069141" cy="0"/>
        </a:xfrm>
        <a:prstGeom prst="line">
          <a:avLst/>
        </a:prstGeom>
        <a:noFill/>
        <a:ln w="25400" cap="flat" cmpd="sng" algn="ctr">
          <a:solidFill>
            <a:schemeClr val="accent6">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89E61F8-9AAB-4D7B-A535-3F1AB9164A30}">
      <dsp:nvSpPr>
        <dsp:cNvPr id="0" name=""/>
        <dsp:cNvSpPr/>
      </dsp:nvSpPr>
      <dsp:spPr>
        <a:xfrm>
          <a:off x="0" y="526589"/>
          <a:ext cx="16069141" cy="0"/>
        </a:xfrm>
        <a:prstGeom prst="line">
          <a:avLst/>
        </a:prstGeom>
        <a:noFill/>
        <a:ln w="25400" cap="flat" cmpd="sng" algn="ctr">
          <a:solidFill>
            <a:schemeClr val="accent6">
              <a:shade val="60000"/>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C921000-F545-4985-815F-61BF235B9B7C}">
      <dsp:nvSpPr>
        <dsp:cNvPr id="0" name=""/>
        <dsp:cNvSpPr/>
      </dsp:nvSpPr>
      <dsp:spPr>
        <a:xfrm>
          <a:off x="4177976" y="1134"/>
          <a:ext cx="11891164"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lang="en-GB" sz="3200" kern="1200" dirty="0"/>
            <a:t>Flexible Environment</a:t>
          </a:r>
          <a:endParaRPr lang="en-BE" sz="3200" kern="1200" dirty="0"/>
        </a:p>
      </dsp:txBody>
      <dsp:txXfrm>
        <a:off x="4177976" y="1134"/>
        <a:ext cx="11891164" cy="525455"/>
      </dsp:txXfrm>
    </dsp:sp>
    <dsp:sp modelId="{69FF19A1-6575-44A4-B67E-369D96538145}">
      <dsp:nvSpPr>
        <dsp:cNvPr id="0" name=""/>
        <dsp:cNvSpPr/>
      </dsp:nvSpPr>
      <dsp:spPr>
        <a:xfrm>
          <a:off x="0" y="1134"/>
          <a:ext cx="4177976" cy="525455"/>
        </a:xfrm>
        <a:prstGeom prst="round2SameRect">
          <a:avLst>
            <a:gd name="adj1" fmla="val 16670"/>
            <a:gd name="adj2" fmla="val 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F</a:t>
          </a:r>
          <a:endParaRPr lang="en-BE" sz="3200" kern="1200" dirty="0"/>
        </a:p>
      </dsp:txBody>
      <dsp:txXfrm>
        <a:off x="25655" y="26789"/>
        <a:ext cx="4126666" cy="499800"/>
      </dsp:txXfrm>
    </dsp:sp>
    <dsp:sp modelId="{5CF328A6-0462-45DE-85F6-4E55BC52B537}">
      <dsp:nvSpPr>
        <dsp:cNvPr id="0" name=""/>
        <dsp:cNvSpPr/>
      </dsp:nvSpPr>
      <dsp:spPr>
        <a:xfrm>
          <a:off x="0" y="526589"/>
          <a:ext cx="16069141" cy="1051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Allow students to interact and reflect on their learning needs</a:t>
          </a:r>
          <a:endParaRPr lang="en-BE" sz="2000" kern="1200" dirty="0"/>
        </a:p>
        <a:p>
          <a:pPr marL="228600" lvl="1" indent="-228600" algn="l" defTabSz="889000">
            <a:lnSpc>
              <a:spcPct val="90000"/>
            </a:lnSpc>
            <a:spcBef>
              <a:spcPct val="0"/>
            </a:spcBef>
            <a:spcAft>
              <a:spcPct val="15000"/>
            </a:spcAft>
            <a:buChar char="•"/>
          </a:pPr>
          <a:r>
            <a:rPr lang="en-GB" sz="2000" kern="1200" dirty="0"/>
            <a:t>Continuously observe and monitor students to make appropriate adjustments</a:t>
          </a:r>
          <a:endParaRPr lang="en-BE" sz="2000" kern="1200" dirty="0"/>
        </a:p>
      </dsp:txBody>
      <dsp:txXfrm>
        <a:off x="0" y="526589"/>
        <a:ext cx="16069141" cy="1051067"/>
      </dsp:txXfrm>
    </dsp:sp>
    <dsp:sp modelId="{E439A2DE-BEA1-46A7-B267-299E30165AA6}">
      <dsp:nvSpPr>
        <dsp:cNvPr id="0" name=""/>
        <dsp:cNvSpPr/>
      </dsp:nvSpPr>
      <dsp:spPr>
        <a:xfrm>
          <a:off x="4177976" y="1603930"/>
          <a:ext cx="11891164"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lang="en-GB" sz="3200" kern="1200" dirty="0"/>
            <a:t>Learning Culture</a:t>
          </a:r>
          <a:endParaRPr lang="en-BE" sz="3200" kern="1200" dirty="0"/>
        </a:p>
      </dsp:txBody>
      <dsp:txXfrm>
        <a:off x="4177976" y="1603930"/>
        <a:ext cx="11891164" cy="525455"/>
      </dsp:txXfrm>
    </dsp:sp>
    <dsp:sp modelId="{D0FA6198-7485-4B8E-A22F-14FEB878A19C}">
      <dsp:nvSpPr>
        <dsp:cNvPr id="0" name=""/>
        <dsp:cNvSpPr/>
      </dsp:nvSpPr>
      <dsp:spPr>
        <a:xfrm>
          <a:off x="0" y="1603930"/>
          <a:ext cx="4177976" cy="525455"/>
        </a:xfrm>
        <a:prstGeom prst="round2SameRect">
          <a:avLst>
            <a:gd name="adj1" fmla="val 16670"/>
            <a:gd name="adj2" fmla="val 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L</a:t>
          </a:r>
          <a:endParaRPr lang="en-BE" sz="3200" kern="1200" dirty="0"/>
        </a:p>
      </dsp:txBody>
      <dsp:txXfrm>
        <a:off x="25655" y="1629585"/>
        <a:ext cx="4126666" cy="499800"/>
      </dsp:txXfrm>
    </dsp:sp>
    <dsp:sp modelId="{D19A2943-7809-4A29-905A-2C594D6F5055}">
      <dsp:nvSpPr>
        <dsp:cNvPr id="0" name=""/>
        <dsp:cNvSpPr/>
      </dsp:nvSpPr>
      <dsp:spPr>
        <a:xfrm>
          <a:off x="0" y="2129385"/>
          <a:ext cx="16069141" cy="1051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en-GB" sz="2000" kern="1200" dirty="0"/>
            <a:t>Give students the opportunity to participate in activities without the teacher being the focus of learning</a:t>
          </a:r>
          <a:endParaRPr lang="en-BE" sz="2000" kern="1200" dirty="0"/>
        </a:p>
        <a:p>
          <a:pPr marL="228600" lvl="1" indent="-228600" algn="l" defTabSz="889000">
            <a:lnSpc>
              <a:spcPct val="90000"/>
            </a:lnSpc>
            <a:spcBef>
              <a:spcPct val="0"/>
            </a:spcBef>
            <a:spcAft>
              <a:spcPct val="15000"/>
            </a:spcAft>
            <a:buChar char="•"/>
          </a:pPr>
          <a:r>
            <a:rPr lang="en-GB" sz="2000" kern="1200" dirty="0"/>
            <a:t>Establish activities and make them accessible to students through differentiation and feedback</a:t>
          </a:r>
          <a:endParaRPr lang="en-BE" sz="2000" kern="1200" dirty="0"/>
        </a:p>
      </dsp:txBody>
      <dsp:txXfrm>
        <a:off x="0" y="2129385"/>
        <a:ext cx="16069141" cy="1051067"/>
      </dsp:txXfrm>
    </dsp:sp>
    <dsp:sp modelId="{38B9C357-C1D1-4183-AC89-E1DA2886304C}">
      <dsp:nvSpPr>
        <dsp:cNvPr id="0" name=""/>
        <dsp:cNvSpPr/>
      </dsp:nvSpPr>
      <dsp:spPr>
        <a:xfrm>
          <a:off x="4177976" y="3206725"/>
          <a:ext cx="11891164"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lang="en-GB" sz="3200" kern="1200" dirty="0"/>
            <a:t>Intentional Content</a:t>
          </a:r>
          <a:endParaRPr lang="en-BE" sz="3200" kern="1200" dirty="0"/>
        </a:p>
      </dsp:txBody>
      <dsp:txXfrm>
        <a:off x="4177976" y="3206725"/>
        <a:ext cx="11891164" cy="525455"/>
      </dsp:txXfrm>
    </dsp:sp>
    <dsp:sp modelId="{3A1D6CCA-51FF-4F90-BA9B-306CA92561EC}">
      <dsp:nvSpPr>
        <dsp:cNvPr id="0" name=""/>
        <dsp:cNvSpPr/>
      </dsp:nvSpPr>
      <dsp:spPr>
        <a:xfrm>
          <a:off x="0" y="3206725"/>
          <a:ext cx="4177976" cy="525455"/>
        </a:xfrm>
        <a:prstGeom prst="round2SameRect">
          <a:avLst>
            <a:gd name="adj1" fmla="val 16670"/>
            <a:gd name="adj2" fmla="val 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I</a:t>
          </a:r>
          <a:endParaRPr lang="en-BE" sz="3200" kern="1200" dirty="0"/>
        </a:p>
      </dsp:txBody>
      <dsp:txXfrm>
        <a:off x="25655" y="3232380"/>
        <a:ext cx="4126666" cy="499800"/>
      </dsp:txXfrm>
    </dsp:sp>
    <dsp:sp modelId="{0D2DC778-B2E0-46D6-9558-3E1F4EFAFE01}">
      <dsp:nvSpPr>
        <dsp:cNvPr id="0" name=""/>
        <dsp:cNvSpPr/>
      </dsp:nvSpPr>
      <dsp:spPr>
        <a:xfrm>
          <a:off x="0" y="3732180"/>
          <a:ext cx="16069141" cy="1051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endParaRPr lang="en-BE" sz="2000" kern="1200" dirty="0"/>
        </a:p>
        <a:p>
          <a:pPr marL="457200" lvl="2" indent="-228600" algn="l" defTabSz="889000">
            <a:lnSpc>
              <a:spcPct val="90000"/>
            </a:lnSpc>
            <a:spcBef>
              <a:spcPct val="0"/>
            </a:spcBef>
            <a:spcAft>
              <a:spcPct val="15000"/>
            </a:spcAft>
            <a:buChar char="•"/>
          </a:pPr>
          <a:r>
            <a:rPr lang="en-GB" sz="2000" kern="1200" dirty="0"/>
            <a:t>Simplify and facilitate students’ access to the concepts used during learning</a:t>
          </a:r>
          <a:endParaRPr lang="en-BE" sz="2000" kern="1200" dirty="0"/>
        </a:p>
        <a:p>
          <a:pPr marL="457200" lvl="2" indent="-228600" algn="l" defTabSz="889000">
            <a:lnSpc>
              <a:spcPct val="90000"/>
            </a:lnSpc>
            <a:spcBef>
              <a:spcPct val="0"/>
            </a:spcBef>
            <a:spcAft>
              <a:spcPct val="15000"/>
            </a:spcAft>
            <a:buChar char="•"/>
          </a:pPr>
          <a:r>
            <a:rPr lang="en-GB" sz="2000" kern="1200" dirty="0"/>
            <a:t>Create and/or select relevant content, usually in video format, for students</a:t>
          </a:r>
          <a:endParaRPr lang="en-BE" sz="2000" kern="1200" dirty="0"/>
        </a:p>
      </dsp:txBody>
      <dsp:txXfrm>
        <a:off x="0" y="3732180"/>
        <a:ext cx="16069141" cy="1051067"/>
      </dsp:txXfrm>
    </dsp:sp>
    <dsp:sp modelId="{7A50AE3D-6691-40B1-BC6A-64875892EF27}">
      <dsp:nvSpPr>
        <dsp:cNvPr id="0" name=""/>
        <dsp:cNvSpPr/>
      </dsp:nvSpPr>
      <dsp:spPr>
        <a:xfrm>
          <a:off x="4177976" y="4809521"/>
          <a:ext cx="11891164" cy="5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marL="0" lvl="0" indent="0" algn="l" defTabSz="1422400">
            <a:lnSpc>
              <a:spcPct val="90000"/>
            </a:lnSpc>
            <a:spcBef>
              <a:spcPct val="0"/>
            </a:spcBef>
            <a:spcAft>
              <a:spcPct val="35000"/>
            </a:spcAft>
            <a:buNone/>
          </a:pPr>
          <a:r>
            <a:rPr lang="en-GB" sz="3200" kern="1200" dirty="0"/>
            <a:t>Professional Educator</a:t>
          </a:r>
          <a:endParaRPr lang="en-BE" sz="3200" kern="1200" dirty="0"/>
        </a:p>
      </dsp:txBody>
      <dsp:txXfrm>
        <a:off x="4177976" y="4809521"/>
        <a:ext cx="11891164" cy="525455"/>
      </dsp:txXfrm>
    </dsp:sp>
    <dsp:sp modelId="{BEC827DF-D9A1-4766-AD7B-8DA578C7970B}">
      <dsp:nvSpPr>
        <dsp:cNvPr id="0" name=""/>
        <dsp:cNvSpPr/>
      </dsp:nvSpPr>
      <dsp:spPr>
        <a:xfrm>
          <a:off x="0" y="4809521"/>
          <a:ext cx="4177976" cy="525455"/>
        </a:xfrm>
        <a:prstGeom prst="round2SameRect">
          <a:avLst>
            <a:gd name="adj1" fmla="val 16670"/>
            <a:gd name="adj2" fmla="val 0"/>
          </a:avLst>
        </a:prstGeom>
        <a:solidFill>
          <a:schemeClr val="accent6">
            <a:hueOff val="0"/>
            <a:satOff val="0"/>
            <a:lumOff val="0"/>
            <a:alphaOff val="0"/>
          </a:schemeClr>
        </a:solidFill>
        <a:ln w="9525" cap="flat" cmpd="sng" algn="ctr">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GB" sz="3200" kern="1200" dirty="0"/>
            <a:t>P</a:t>
          </a:r>
          <a:endParaRPr lang="en-BE" sz="3200" kern="1200" dirty="0"/>
        </a:p>
      </dsp:txBody>
      <dsp:txXfrm>
        <a:off x="25655" y="4835176"/>
        <a:ext cx="4126666" cy="499800"/>
      </dsp:txXfrm>
    </dsp:sp>
    <dsp:sp modelId="{9485728C-0E70-4967-B282-6AF94BA5892A}">
      <dsp:nvSpPr>
        <dsp:cNvPr id="0" name=""/>
        <dsp:cNvSpPr/>
      </dsp:nvSpPr>
      <dsp:spPr>
        <a:xfrm>
          <a:off x="0" y="5334976"/>
          <a:ext cx="16069141" cy="1051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endParaRPr lang="en-BE" sz="2000" kern="1200" dirty="0"/>
        </a:p>
        <a:p>
          <a:pPr marL="457200" lvl="2" indent="-228600" algn="l" defTabSz="889000">
            <a:lnSpc>
              <a:spcPct val="90000"/>
            </a:lnSpc>
            <a:spcBef>
              <a:spcPct val="0"/>
            </a:spcBef>
            <a:spcAft>
              <a:spcPct val="15000"/>
            </a:spcAft>
            <a:buChar char="•"/>
          </a:pPr>
          <a:r>
            <a:rPr lang="en-GB" sz="2000" kern="1200" dirty="0"/>
            <a:t>Be available to students, both individually and collectively and give feedback in real time</a:t>
          </a:r>
          <a:endParaRPr lang="en-BE" sz="2000" kern="1200" dirty="0"/>
        </a:p>
        <a:p>
          <a:pPr marL="457200" lvl="2" indent="-228600" algn="l" defTabSz="889000">
            <a:lnSpc>
              <a:spcPct val="90000"/>
            </a:lnSpc>
            <a:spcBef>
              <a:spcPct val="0"/>
            </a:spcBef>
            <a:spcAft>
              <a:spcPct val="15000"/>
            </a:spcAft>
            <a:buChar char="•"/>
          </a:pPr>
          <a:r>
            <a:rPr lang="en-GB" sz="2000" kern="1200" dirty="0"/>
            <a:t>Conduct ongoing formative assessments during class time through observation and recording</a:t>
          </a:r>
          <a:endParaRPr lang="en-BE" sz="2000" kern="1200" dirty="0"/>
        </a:p>
      </dsp:txBody>
      <dsp:txXfrm>
        <a:off x="0" y="5334976"/>
        <a:ext cx="16069141" cy="1051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02D01-B841-46BB-9B6F-899EB58A462A}">
      <dsp:nvSpPr>
        <dsp:cNvPr id="0" name=""/>
        <dsp:cNvSpPr/>
      </dsp:nvSpPr>
      <dsp:spPr>
        <a:xfrm>
          <a:off x="14016" y="905449"/>
          <a:ext cx="4189464" cy="251367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i="0" kern="1200" dirty="0">
              <a:solidFill>
                <a:schemeClr val="tx1">
                  <a:lumMod val="85000"/>
                  <a:lumOff val="15000"/>
                </a:schemeClr>
              </a:solidFill>
            </a:rPr>
            <a:t>Pre-class learning: </a:t>
          </a:r>
          <a:r>
            <a:rPr lang="en-GB" sz="2200" b="0" i="0" kern="1200" dirty="0">
              <a:solidFill>
                <a:schemeClr val="tx1">
                  <a:lumMod val="85000"/>
                  <a:lumOff val="15000"/>
                </a:schemeClr>
              </a:solidFill>
            </a:rPr>
            <a:t>Students engage with course materials independently (e.g., videos, readings).</a:t>
          </a:r>
          <a:endParaRPr lang="en-US" sz="2200" kern="1200" dirty="0">
            <a:solidFill>
              <a:schemeClr val="tx1">
                <a:lumMod val="85000"/>
                <a:lumOff val="15000"/>
              </a:schemeClr>
            </a:solidFill>
          </a:endParaRPr>
        </a:p>
      </dsp:txBody>
      <dsp:txXfrm>
        <a:off x="87639" y="979072"/>
        <a:ext cx="4042218" cy="2366432"/>
      </dsp:txXfrm>
    </dsp:sp>
    <dsp:sp modelId="{E90ACE37-FB06-495B-A349-1DA8149908F6}">
      <dsp:nvSpPr>
        <dsp:cNvPr id="0" name=""/>
        <dsp:cNvSpPr/>
      </dsp:nvSpPr>
      <dsp:spPr>
        <a:xfrm>
          <a:off x="4572154" y="1642795"/>
          <a:ext cx="888166" cy="1038987"/>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lumMod val="85000"/>
                <a:lumOff val="15000"/>
              </a:schemeClr>
            </a:solidFill>
          </a:endParaRPr>
        </a:p>
      </dsp:txBody>
      <dsp:txXfrm>
        <a:off x="4572154" y="1850592"/>
        <a:ext cx="621716" cy="623393"/>
      </dsp:txXfrm>
    </dsp:sp>
    <dsp:sp modelId="{85C4E339-BFE7-45A9-8FD6-7EC52302D45E}">
      <dsp:nvSpPr>
        <dsp:cNvPr id="0" name=""/>
        <dsp:cNvSpPr/>
      </dsp:nvSpPr>
      <dsp:spPr>
        <a:xfrm>
          <a:off x="5879267" y="905449"/>
          <a:ext cx="4189464" cy="251367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i="0" kern="1200" dirty="0">
              <a:solidFill>
                <a:schemeClr val="tx1">
                  <a:lumMod val="85000"/>
                  <a:lumOff val="15000"/>
                </a:schemeClr>
              </a:solidFill>
            </a:rPr>
            <a:t>In-class activities: </a:t>
          </a:r>
          <a:r>
            <a:rPr lang="en-GB" sz="2200" b="0" i="0" kern="1200" dirty="0">
              <a:solidFill>
                <a:schemeClr val="tx1">
                  <a:lumMod val="85000"/>
                  <a:lumOff val="15000"/>
                </a:schemeClr>
              </a:solidFill>
            </a:rPr>
            <a:t>Students focus on applying knowledge through group work, discussions, and practical exercises.</a:t>
          </a:r>
          <a:endParaRPr lang="en-US" sz="2200" kern="1200" dirty="0">
            <a:solidFill>
              <a:schemeClr val="tx1">
                <a:lumMod val="85000"/>
                <a:lumOff val="15000"/>
              </a:schemeClr>
            </a:solidFill>
          </a:endParaRPr>
        </a:p>
      </dsp:txBody>
      <dsp:txXfrm>
        <a:off x="5952890" y="979072"/>
        <a:ext cx="4042218" cy="2366432"/>
      </dsp:txXfrm>
    </dsp:sp>
    <dsp:sp modelId="{251CAECE-70D9-4625-932A-5A88B3399138}">
      <dsp:nvSpPr>
        <dsp:cNvPr id="0" name=""/>
        <dsp:cNvSpPr/>
      </dsp:nvSpPr>
      <dsp:spPr>
        <a:xfrm>
          <a:off x="10437405" y="1642795"/>
          <a:ext cx="888166" cy="1038987"/>
        </a:xfrm>
        <a:prstGeom prst="rightArrow">
          <a:avLst>
            <a:gd name="adj1" fmla="val 60000"/>
            <a:gd name="adj2" fmla="val 50000"/>
          </a:avLst>
        </a:prstGeom>
        <a:solidFill>
          <a:schemeClr val="accent6">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tx1">
                <a:lumMod val="85000"/>
                <a:lumOff val="15000"/>
              </a:schemeClr>
            </a:solidFill>
          </a:endParaRPr>
        </a:p>
      </dsp:txBody>
      <dsp:txXfrm>
        <a:off x="10437405" y="1850592"/>
        <a:ext cx="621716" cy="623393"/>
      </dsp:txXfrm>
    </dsp:sp>
    <dsp:sp modelId="{FCA6B4F8-FD54-4CDA-8C82-6EBD891265B9}">
      <dsp:nvSpPr>
        <dsp:cNvPr id="0" name=""/>
        <dsp:cNvSpPr/>
      </dsp:nvSpPr>
      <dsp:spPr>
        <a:xfrm>
          <a:off x="11744518" y="905449"/>
          <a:ext cx="4189464" cy="2513678"/>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b="1" i="0" kern="1200" dirty="0">
              <a:solidFill>
                <a:schemeClr val="tx1">
                  <a:lumMod val="85000"/>
                  <a:lumOff val="15000"/>
                </a:schemeClr>
              </a:solidFill>
            </a:rPr>
            <a:t>Flexible classroom environments: Students attend c</a:t>
          </a:r>
          <a:r>
            <a:rPr lang="en-GB" sz="2200" b="0" i="0" kern="1200" dirty="0">
              <a:solidFill>
                <a:schemeClr val="tx1">
                  <a:lumMod val="85000"/>
                  <a:lumOff val="15000"/>
                </a:schemeClr>
              </a:solidFill>
            </a:rPr>
            <a:t>onfigurable spaces for collaborative or individual activities, revisit difficult concept and discuss with their teacher in case it is needed.</a:t>
          </a:r>
          <a:endParaRPr lang="en-US" sz="2200" kern="1200" dirty="0">
            <a:solidFill>
              <a:schemeClr val="tx1">
                <a:lumMod val="85000"/>
                <a:lumOff val="15000"/>
              </a:schemeClr>
            </a:solidFill>
          </a:endParaRPr>
        </a:p>
      </dsp:txBody>
      <dsp:txXfrm>
        <a:off x="11818141" y="979072"/>
        <a:ext cx="4042218" cy="2366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D1726-4EC4-47D8-9938-69063D3FAD09}">
      <dsp:nvSpPr>
        <dsp:cNvPr id="0" name=""/>
        <dsp:cNvSpPr/>
      </dsp:nvSpPr>
      <dsp:spPr>
        <a:xfrm>
          <a:off x="0" y="0"/>
          <a:ext cx="13555800" cy="160568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i="0" kern="1200" dirty="0"/>
            <a:t>Transforms the Teacher’s Role</a:t>
          </a:r>
          <a:r>
            <a:rPr lang="en-GB" sz="2500" b="0" i="0" kern="1200" dirty="0"/>
            <a:t>: Technology shifts teachers from being traditional lecturers to becoming facilitators of learning, organizing activities and supporting students as they take ownership of their learning journey.</a:t>
          </a:r>
          <a:endParaRPr lang="en-US" sz="2500" kern="1200" dirty="0"/>
        </a:p>
      </dsp:txBody>
      <dsp:txXfrm>
        <a:off x="47029" y="47029"/>
        <a:ext cx="11823140" cy="1511626"/>
      </dsp:txXfrm>
    </dsp:sp>
    <dsp:sp modelId="{47957C24-DF75-43DE-9F86-37C650C76AF9}">
      <dsp:nvSpPr>
        <dsp:cNvPr id="0" name=""/>
        <dsp:cNvSpPr/>
      </dsp:nvSpPr>
      <dsp:spPr>
        <a:xfrm>
          <a:off x="1196099" y="1873298"/>
          <a:ext cx="13555800" cy="160568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i="0" kern="1200" dirty="0"/>
            <a:t>Improves Student Motivation and Outcomes</a:t>
          </a:r>
          <a:r>
            <a:rPr lang="en-GB" sz="2500" b="0" i="0" kern="1200" dirty="0"/>
            <a:t>: The use of technology in flipped classrooms boosts student motivation, engagement, and interaction, leading to better academic performance and improved learning outcomes.</a:t>
          </a:r>
          <a:endParaRPr lang="en-US" sz="2500" kern="1200" dirty="0"/>
        </a:p>
      </dsp:txBody>
      <dsp:txXfrm>
        <a:off x="1243128" y="1920327"/>
        <a:ext cx="11221947" cy="1511626"/>
      </dsp:txXfrm>
    </dsp:sp>
    <dsp:sp modelId="{392F1835-150A-4DC4-BE9A-956281ADFB8C}">
      <dsp:nvSpPr>
        <dsp:cNvPr id="0" name=""/>
        <dsp:cNvSpPr/>
      </dsp:nvSpPr>
      <dsp:spPr>
        <a:xfrm>
          <a:off x="2392199" y="3746597"/>
          <a:ext cx="13555800" cy="160568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i="0" kern="1200" dirty="0"/>
            <a:t>Supports Feedback and Assessment</a:t>
          </a:r>
          <a:r>
            <a:rPr lang="en-GB" sz="2500" b="0" i="0" kern="1200" dirty="0"/>
            <a:t>: In output-oriented classrooms, technology allows for diverse assessment methods and timely feedback, enhancing the overall learning process.</a:t>
          </a:r>
          <a:endParaRPr lang="en-US" sz="2500" kern="1200" dirty="0"/>
        </a:p>
      </dsp:txBody>
      <dsp:txXfrm>
        <a:off x="2439228" y="3793626"/>
        <a:ext cx="11221947" cy="1511626"/>
      </dsp:txXfrm>
    </dsp:sp>
    <dsp:sp modelId="{23B01CBE-0E4C-4AC0-B82E-6B65D9C75AA8}">
      <dsp:nvSpPr>
        <dsp:cNvPr id="0" name=""/>
        <dsp:cNvSpPr/>
      </dsp:nvSpPr>
      <dsp:spPr>
        <a:xfrm>
          <a:off x="12512105" y="1217644"/>
          <a:ext cx="1043694" cy="1043694"/>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2746936" y="1217644"/>
        <a:ext cx="574032" cy="785380"/>
      </dsp:txXfrm>
    </dsp:sp>
    <dsp:sp modelId="{94E3E123-6578-4DBD-AAC2-261899FE5F79}">
      <dsp:nvSpPr>
        <dsp:cNvPr id="0" name=""/>
        <dsp:cNvSpPr/>
      </dsp:nvSpPr>
      <dsp:spPr>
        <a:xfrm>
          <a:off x="13708205" y="3080238"/>
          <a:ext cx="1043694" cy="1043694"/>
        </a:xfrm>
        <a:prstGeom prst="downArrow">
          <a:avLst>
            <a:gd name="adj1" fmla="val 55000"/>
            <a:gd name="adj2" fmla="val 45000"/>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3943036" y="3080238"/>
        <a:ext cx="574032" cy="785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A0959-B21F-4DFF-BC6A-112EE9BCAC07}">
      <dsp:nvSpPr>
        <dsp:cNvPr id="0" name=""/>
        <dsp:cNvSpPr/>
      </dsp:nvSpPr>
      <dsp:spPr>
        <a:xfrm>
          <a:off x="1740150" y="809218"/>
          <a:ext cx="2003737" cy="20037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62F230-E76A-41A5-AF16-F67D57D07C7C}">
      <dsp:nvSpPr>
        <dsp:cNvPr id="0" name=""/>
        <dsp:cNvSpPr/>
      </dsp:nvSpPr>
      <dsp:spPr>
        <a:xfrm>
          <a:off x="515643" y="3373063"/>
          <a:ext cx="4452750"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i="0" kern="1200" dirty="0"/>
            <a:t>Enhances Learning </a:t>
          </a:r>
          <a:r>
            <a:rPr lang="en-GB" sz="1600" b="1" i="0" kern="1200" dirty="0" err="1"/>
            <a:t>Experience</a:t>
          </a:r>
          <a:r>
            <a:rPr lang="en-GB" sz="1600" b="0" i="0" kern="1200" dirty="0" err="1"/>
            <a:t>:Technology</a:t>
          </a:r>
          <a:r>
            <a:rPr lang="en-GB" sz="1600" b="0" i="0" kern="1200" dirty="0"/>
            <a:t> plays a crucial role in the flipped classroom by integrating digital tools into traditional subjects, improving student engagement and understanding.</a:t>
          </a:r>
          <a:endParaRPr lang="en-US" sz="1600" kern="1200" dirty="0"/>
        </a:p>
      </dsp:txBody>
      <dsp:txXfrm>
        <a:off x="515643" y="3373063"/>
        <a:ext cx="4452750" cy="1170000"/>
      </dsp:txXfrm>
    </dsp:sp>
    <dsp:sp modelId="{BB144568-04F4-424F-A585-8CE967FACDED}">
      <dsp:nvSpPr>
        <dsp:cNvPr id="0" name=""/>
        <dsp:cNvSpPr/>
      </dsp:nvSpPr>
      <dsp:spPr>
        <a:xfrm>
          <a:off x="6972131" y="809218"/>
          <a:ext cx="2003737" cy="20037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5B5BDE-E9D5-4B3D-99E4-99D84D46217F}">
      <dsp:nvSpPr>
        <dsp:cNvPr id="0" name=""/>
        <dsp:cNvSpPr/>
      </dsp:nvSpPr>
      <dsp:spPr>
        <a:xfrm>
          <a:off x="5747625" y="3373063"/>
          <a:ext cx="4452750"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i="0" kern="1200" dirty="0"/>
            <a:t>Promotes Critical Thinking and Collaboration</a:t>
          </a:r>
          <a:r>
            <a:rPr lang="en-GB" sz="1600" b="0" i="0" kern="1200" dirty="0"/>
            <a:t>: Interactive activities and problem-solving exercises facilitated through technology promote critical thinking, teamwork, and active participation.</a:t>
          </a:r>
          <a:endParaRPr lang="en-US" sz="1600" kern="1200" dirty="0"/>
        </a:p>
      </dsp:txBody>
      <dsp:txXfrm>
        <a:off x="5747625" y="3373063"/>
        <a:ext cx="4452750" cy="1170000"/>
      </dsp:txXfrm>
    </dsp:sp>
    <dsp:sp modelId="{328E228A-5CD7-4C45-A3F9-0B9B45C4EC80}">
      <dsp:nvSpPr>
        <dsp:cNvPr id="0" name=""/>
        <dsp:cNvSpPr/>
      </dsp:nvSpPr>
      <dsp:spPr>
        <a:xfrm>
          <a:off x="12204112" y="809218"/>
          <a:ext cx="2003737" cy="20037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7868C-4AA0-4B80-A527-8AD4CBFC87D3}">
      <dsp:nvSpPr>
        <dsp:cNvPr id="0" name=""/>
        <dsp:cNvSpPr/>
      </dsp:nvSpPr>
      <dsp:spPr>
        <a:xfrm>
          <a:off x="10979606" y="3373063"/>
          <a:ext cx="4452750" cy="117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i="0" kern="1200" dirty="0"/>
            <a:t>Facilitates Pre-Class Learning</a:t>
          </a:r>
          <a:r>
            <a:rPr lang="en-GB" sz="1600" b="0" i="0" kern="1200" dirty="0"/>
            <a:t>: Technology enables the creation of effective learning materials, such as pre-recorded videos, simulations, and online quizzes, which students can access independently before class.</a:t>
          </a:r>
          <a:endParaRPr lang="en-US" sz="1600" kern="1200" dirty="0"/>
        </a:p>
      </dsp:txBody>
      <dsp:txXfrm>
        <a:off x="10979606" y="3373063"/>
        <a:ext cx="4452750" cy="117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B6946-9345-466A-B52E-8DD07860A44D}">
      <dsp:nvSpPr>
        <dsp:cNvPr id="0" name=""/>
        <dsp:cNvSpPr/>
      </dsp:nvSpPr>
      <dsp:spPr>
        <a:xfrm>
          <a:off x="10914" y="1131603"/>
          <a:ext cx="2324452" cy="5041200"/>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GB" sz="2000" b="0" i="0" kern="1200" dirty="0">
              <a:solidFill>
                <a:schemeClr val="tx1">
                  <a:lumMod val="85000"/>
                  <a:lumOff val="15000"/>
                </a:schemeClr>
              </a:solidFill>
            </a:rPr>
            <a:t>Define learning objectives by establishing clear learning objectives akin to laying the foundation for a scholarly journey. Define the educational goals and outcomes that students should achieve.</a:t>
          </a:r>
          <a:endParaRPr lang="en-US" sz="2000" kern="1200" dirty="0">
            <a:solidFill>
              <a:schemeClr val="tx1">
                <a:lumMod val="85000"/>
                <a:lumOff val="15000"/>
              </a:schemeClr>
            </a:solidFill>
          </a:endParaRPr>
        </a:p>
      </dsp:txBody>
      <dsp:txXfrm>
        <a:off x="10914" y="1131603"/>
        <a:ext cx="2324452" cy="5041200"/>
      </dsp:txXfrm>
    </dsp:sp>
    <dsp:sp modelId="{2FAA0788-056F-4AE9-BF8A-56E14B97694B}">
      <dsp:nvSpPr>
        <dsp:cNvPr id="0" name=""/>
        <dsp:cNvSpPr/>
      </dsp:nvSpPr>
      <dsp:spPr>
        <a:xfrm>
          <a:off x="2358978" y="3530703"/>
          <a:ext cx="348667"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3DBEC42-10CB-4A62-8F06-58F547D7907A}">
      <dsp:nvSpPr>
        <dsp:cNvPr id="0" name=""/>
        <dsp:cNvSpPr/>
      </dsp:nvSpPr>
      <dsp:spPr>
        <a:xfrm>
          <a:off x="2731258" y="1131603"/>
          <a:ext cx="2324452" cy="5041200"/>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GB" sz="2000" b="0" i="0" kern="1200" dirty="0">
              <a:solidFill>
                <a:schemeClr val="tx1">
                  <a:lumMod val="85000"/>
                  <a:lumOff val="15000"/>
                </a:schemeClr>
              </a:solidFill>
            </a:rPr>
            <a:t>Choose Tools Delve by selecting and curating educational resources meticulously, ensuring alignment with learning objectives and relevance to students' academic needs.</a:t>
          </a:r>
          <a:endParaRPr lang="en-US" sz="2000" kern="1200" dirty="0">
            <a:solidFill>
              <a:schemeClr val="tx1">
                <a:lumMod val="85000"/>
                <a:lumOff val="15000"/>
              </a:schemeClr>
            </a:solidFill>
          </a:endParaRPr>
        </a:p>
      </dsp:txBody>
      <dsp:txXfrm>
        <a:off x="2731258" y="1131603"/>
        <a:ext cx="2324452" cy="5041200"/>
      </dsp:txXfrm>
    </dsp:sp>
    <dsp:sp modelId="{5EDA4C4A-CE35-4C31-AA5A-CABDE61D19DE}">
      <dsp:nvSpPr>
        <dsp:cNvPr id="0" name=""/>
        <dsp:cNvSpPr/>
      </dsp:nvSpPr>
      <dsp:spPr>
        <a:xfrm>
          <a:off x="5079322" y="3530703"/>
          <a:ext cx="348667"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45D5C69-422D-439D-9DE9-3AF6136C309B}">
      <dsp:nvSpPr>
        <dsp:cNvPr id="0" name=""/>
        <dsp:cNvSpPr/>
      </dsp:nvSpPr>
      <dsp:spPr>
        <a:xfrm>
          <a:off x="5451602" y="1131603"/>
          <a:ext cx="2324452" cy="5041200"/>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GB" sz="2000" b="0" i="0" kern="1200" dirty="0">
              <a:solidFill>
                <a:schemeClr val="tx1">
                  <a:lumMod val="85000"/>
                  <a:lumOff val="15000"/>
                </a:schemeClr>
              </a:solidFill>
            </a:rPr>
            <a:t>Craft pre-class assignments that serve as preparatory groundwork, engaging students in meaningful exploration and priming their minds for in-depth discussion.</a:t>
          </a:r>
          <a:endParaRPr lang="en-US" sz="2000" kern="1200" dirty="0">
            <a:solidFill>
              <a:schemeClr val="tx1">
                <a:lumMod val="85000"/>
                <a:lumOff val="15000"/>
              </a:schemeClr>
            </a:solidFill>
          </a:endParaRPr>
        </a:p>
      </dsp:txBody>
      <dsp:txXfrm>
        <a:off x="5451602" y="1131603"/>
        <a:ext cx="2324452" cy="5041200"/>
      </dsp:txXfrm>
    </dsp:sp>
    <dsp:sp modelId="{66937B66-170D-4C90-A29F-2CBCDEC91A92}">
      <dsp:nvSpPr>
        <dsp:cNvPr id="0" name=""/>
        <dsp:cNvSpPr/>
      </dsp:nvSpPr>
      <dsp:spPr>
        <a:xfrm>
          <a:off x="7799666" y="3530703"/>
          <a:ext cx="348667"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5CD0D84-6DA6-4960-A49D-091652367423}">
      <dsp:nvSpPr>
        <dsp:cNvPr id="0" name=""/>
        <dsp:cNvSpPr/>
      </dsp:nvSpPr>
      <dsp:spPr>
        <a:xfrm>
          <a:off x="8171945" y="1131603"/>
          <a:ext cx="2324452" cy="5041200"/>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GB" sz="2000" b="0" i="0" kern="1200" dirty="0">
              <a:solidFill>
                <a:schemeClr val="tx1">
                  <a:lumMod val="85000"/>
                  <a:lumOff val="15000"/>
                </a:schemeClr>
              </a:solidFill>
            </a:rPr>
            <a:t>Function as a conductor orchestrating a symphony of engagement. Design in-class activities that stimulate critical thinking, collaboration, and application of acquired knowledge, fostering a dynamic and participatory learning environment.</a:t>
          </a:r>
          <a:endParaRPr lang="en-US" sz="2000" kern="1200" dirty="0">
            <a:solidFill>
              <a:schemeClr val="tx1">
                <a:lumMod val="85000"/>
                <a:lumOff val="15000"/>
              </a:schemeClr>
            </a:solidFill>
          </a:endParaRPr>
        </a:p>
      </dsp:txBody>
      <dsp:txXfrm>
        <a:off x="8171945" y="1131603"/>
        <a:ext cx="2324452" cy="5041200"/>
      </dsp:txXfrm>
    </dsp:sp>
    <dsp:sp modelId="{556A505C-18BE-44D6-A917-9FA052E588F2}">
      <dsp:nvSpPr>
        <dsp:cNvPr id="0" name=""/>
        <dsp:cNvSpPr/>
      </dsp:nvSpPr>
      <dsp:spPr>
        <a:xfrm>
          <a:off x="10520009" y="3530703"/>
          <a:ext cx="348667"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65672E9-C6B8-4032-B813-DDEDBDC960C9}">
      <dsp:nvSpPr>
        <dsp:cNvPr id="0" name=""/>
        <dsp:cNvSpPr/>
      </dsp:nvSpPr>
      <dsp:spPr>
        <a:xfrm>
          <a:off x="10892289" y="1131603"/>
          <a:ext cx="2324452" cy="5041200"/>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85000"/>
                  <a:lumOff val="15000"/>
                </a:schemeClr>
              </a:solidFill>
            </a:rPr>
            <a:t>Customize learning spaces by transforming into an adaptive designer. Tailor the physical classroom environment to accommodate diverse learning modalities, fostering inclusivity and flexibility in instructional delivery.</a:t>
          </a:r>
          <a:endParaRPr lang="en-US" sz="2000" kern="1200" dirty="0">
            <a:solidFill>
              <a:schemeClr val="tx1">
                <a:lumMod val="85000"/>
                <a:lumOff val="15000"/>
              </a:schemeClr>
            </a:solidFill>
          </a:endParaRPr>
        </a:p>
      </dsp:txBody>
      <dsp:txXfrm>
        <a:off x="10892289" y="1131603"/>
        <a:ext cx="2324452" cy="5041200"/>
      </dsp:txXfrm>
    </dsp:sp>
    <dsp:sp modelId="{48F212FC-FDAD-41D9-B126-1ABEF1AD05E3}">
      <dsp:nvSpPr>
        <dsp:cNvPr id="0" name=""/>
        <dsp:cNvSpPr/>
      </dsp:nvSpPr>
      <dsp:spPr>
        <a:xfrm>
          <a:off x="13240353" y="3530703"/>
          <a:ext cx="348667"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7ABC9D7-E529-4CAB-8CBA-40510A8E9FFF}">
      <dsp:nvSpPr>
        <dsp:cNvPr id="0" name=""/>
        <dsp:cNvSpPr/>
      </dsp:nvSpPr>
      <dsp:spPr>
        <a:xfrm>
          <a:off x="13612632" y="1131603"/>
          <a:ext cx="2324452" cy="5041200"/>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tx1">
                  <a:lumMod val="85000"/>
                  <a:lumOff val="15000"/>
                </a:schemeClr>
              </a:solidFill>
            </a:rPr>
            <a:t>Engage in continuous reflection and iteration, leveraging insights gained from past experiences to refine instructional practices and optimize learning outcomes.</a:t>
          </a:r>
          <a:endParaRPr lang="en-US" sz="2000" kern="1200" dirty="0">
            <a:solidFill>
              <a:schemeClr val="tx1">
                <a:lumMod val="85000"/>
                <a:lumOff val="15000"/>
              </a:schemeClr>
            </a:solidFill>
          </a:endParaRPr>
        </a:p>
      </dsp:txBody>
      <dsp:txXfrm>
        <a:off x="13612632" y="1131603"/>
        <a:ext cx="2324452" cy="50412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92B1A-305F-4A42-A78A-9DD7C419E6BF}">
      <dsp:nvSpPr>
        <dsp:cNvPr id="0" name=""/>
        <dsp:cNvSpPr/>
      </dsp:nvSpPr>
      <dsp:spPr>
        <a:xfrm>
          <a:off x="0" y="212993"/>
          <a:ext cx="7874328" cy="88803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i="0" kern="1200" dirty="0">
              <a:solidFill>
                <a:schemeClr val="tx1">
                  <a:lumMod val="85000"/>
                  <a:lumOff val="15000"/>
                </a:schemeClr>
              </a:solidFill>
            </a:rPr>
            <a:t>Online &amp; F2F Connection</a:t>
          </a:r>
          <a:r>
            <a:rPr lang="en-GB" sz="2300" b="0" i="0" kern="1200" dirty="0">
              <a:solidFill>
                <a:schemeClr val="tx1">
                  <a:lumMod val="85000"/>
                  <a:lumOff val="15000"/>
                </a:schemeClr>
              </a:solidFill>
            </a:rPr>
            <a:t>: Seamless transition between online and in-class activities.</a:t>
          </a:r>
          <a:endParaRPr lang="en-BE" sz="2300" kern="1200" dirty="0">
            <a:solidFill>
              <a:schemeClr val="tx1">
                <a:lumMod val="85000"/>
                <a:lumOff val="15000"/>
              </a:schemeClr>
            </a:solidFill>
          </a:endParaRPr>
        </a:p>
      </dsp:txBody>
      <dsp:txXfrm>
        <a:off x="43350" y="256343"/>
        <a:ext cx="7787628" cy="801330"/>
      </dsp:txXfrm>
    </dsp:sp>
    <dsp:sp modelId="{5E1053D4-289B-454D-ADAD-D70D1892CA2D}">
      <dsp:nvSpPr>
        <dsp:cNvPr id="0" name=""/>
        <dsp:cNvSpPr/>
      </dsp:nvSpPr>
      <dsp:spPr>
        <a:xfrm>
          <a:off x="0" y="1167263"/>
          <a:ext cx="7874328" cy="88803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i="0" kern="1200" dirty="0">
              <a:solidFill>
                <a:schemeClr val="tx1">
                  <a:lumMod val="85000"/>
                  <a:lumOff val="15000"/>
                </a:schemeClr>
              </a:solidFill>
            </a:rPr>
            <a:t>Guidelines &amp; Assessment</a:t>
          </a:r>
          <a:r>
            <a:rPr lang="en-GB" sz="2300" b="0" i="0" kern="1200" dirty="0">
              <a:solidFill>
                <a:schemeClr val="tx1">
                  <a:lumMod val="85000"/>
                  <a:lumOff val="15000"/>
                </a:schemeClr>
              </a:solidFill>
            </a:rPr>
            <a:t>: Clear instructions and aligned assessments to support learning.</a:t>
          </a:r>
          <a:endParaRPr lang="en-BE" sz="2300" kern="1200" dirty="0">
            <a:solidFill>
              <a:schemeClr val="tx1">
                <a:lumMod val="85000"/>
                <a:lumOff val="15000"/>
              </a:schemeClr>
            </a:solidFill>
          </a:endParaRPr>
        </a:p>
      </dsp:txBody>
      <dsp:txXfrm>
        <a:off x="43350" y="1210613"/>
        <a:ext cx="7787628" cy="801330"/>
      </dsp:txXfrm>
    </dsp:sp>
    <dsp:sp modelId="{C7929C10-600C-44D1-8903-69FCDE3EF2B3}">
      <dsp:nvSpPr>
        <dsp:cNvPr id="0" name=""/>
        <dsp:cNvSpPr/>
      </dsp:nvSpPr>
      <dsp:spPr>
        <a:xfrm>
          <a:off x="0" y="2121533"/>
          <a:ext cx="7874328" cy="88803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i="0" kern="1200" dirty="0">
              <a:solidFill>
                <a:schemeClr val="tx1">
                  <a:lumMod val="85000"/>
                  <a:lumOff val="15000"/>
                </a:schemeClr>
              </a:solidFill>
            </a:rPr>
            <a:t>Feedback &amp; Support</a:t>
          </a:r>
          <a:r>
            <a:rPr lang="en-GB" sz="2300" b="0" i="0" kern="1200" dirty="0">
              <a:solidFill>
                <a:schemeClr val="tx1">
                  <a:lumMod val="85000"/>
                  <a:lumOff val="15000"/>
                </a:schemeClr>
              </a:solidFill>
            </a:rPr>
            <a:t>: Continuous feedback and instructor guidance.</a:t>
          </a:r>
          <a:endParaRPr lang="en-BE" sz="2300" kern="1200" dirty="0">
            <a:solidFill>
              <a:schemeClr val="tx1">
                <a:lumMod val="85000"/>
                <a:lumOff val="15000"/>
              </a:schemeClr>
            </a:solidFill>
          </a:endParaRPr>
        </a:p>
      </dsp:txBody>
      <dsp:txXfrm>
        <a:off x="43350" y="2164883"/>
        <a:ext cx="7787628" cy="801330"/>
      </dsp:txXfrm>
    </dsp:sp>
    <dsp:sp modelId="{DA47B2AA-E36E-4A62-8908-A62DE81CF7D1}">
      <dsp:nvSpPr>
        <dsp:cNvPr id="0" name=""/>
        <dsp:cNvSpPr/>
      </dsp:nvSpPr>
      <dsp:spPr>
        <a:xfrm>
          <a:off x="0" y="3075803"/>
          <a:ext cx="7874328" cy="88803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i="0" kern="1200" dirty="0">
              <a:solidFill>
                <a:schemeClr val="tx1">
                  <a:lumMod val="85000"/>
                  <a:lumOff val="15000"/>
                </a:schemeClr>
              </a:solidFill>
            </a:rPr>
            <a:t>Collaboration &amp; Reflection</a:t>
          </a:r>
          <a:r>
            <a:rPr lang="en-GB" sz="2300" b="0" i="0" kern="1200" dirty="0">
              <a:solidFill>
                <a:schemeClr val="tx1">
                  <a:lumMod val="85000"/>
                  <a:lumOff val="15000"/>
                </a:schemeClr>
              </a:solidFill>
            </a:rPr>
            <a:t>: Promotes teamwork and student reflection on learning.</a:t>
          </a:r>
          <a:endParaRPr lang="en-BE" sz="2300" kern="1200" dirty="0">
            <a:solidFill>
              <a:schemeClr val="tx1">
                <a:lumMod val="85000"/>
                <a:lumOff val="15000"/>
              </a:schemeClr>
            </a:solidFill>
          </a:endParaRPr>
        </a:p>
      </dsp:txBody>
      <dsp:txXfrm>
        <a:off x="43350" y="3119153"/>
        <a:ext cx="7787628" cy="801330"/>
      </dsp:txXfrm>
    </dsp:sp>
    <dsp:sp modelId="{4FB17A84-9A60-4D2F-862B-1BA10A342F0B}">
      <dsp:nvSpPr>
        <dsp:cNvPr id="0" name=""/>
        <dsp:cNvSpPr/>
      </dsp:nvSpPr>
      <dsp:spPr>
        <a:xfrm>
          <a:off x="0" y="4030073"/>
          <a:ext cx="7874328" cy="88803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i="0" kern="1200" dirty="0">
              <a:solidFill>
                <a:schemeClr val="tx1">
                  <a:lumMod val="85000"/>
                  <a:lumOff val="15000"/>
                </a:schemeClr>
              </a:solidFill>
            </a:rPr>
            <a:t>Accessibility &amp; Engagement</a:t>
          </a:r>
          <a:r>
            <a:rPr lang="en-GB" sz="2300" b="0" i="0" kern="1200" dirty="0">
              <a:solidFill>
                <a:schemeClr val="tx1">
                  <a:lumMod val="85000"/>
                  <a:lumOff val="15000"/>
                </a:schemeClr>
              </a:solidFill>
            </a:rPr>
            <a:t>: Easy access to materials with engaging, interactive tasks.</a:t>
          </a:r>
          <a:endParaRPr lang="en-BE" sz="2300" kern="1200" dirty="0">
            <a:solidFill>
              <a:schemeClr val="tx1">
                <a:lumMod val="85000"/>
                <a:lumOff val="15000"/>
              </a:schemeClr>
            </a:solidFill>
          </a:endParaRPr>
        </a:p>
      </dsp:txBody>
      <dsp:txXfrm>
        <a:off x="43350" y="4073423"/>
        <a:ext cx="7787628" cy="801330"/>
      </dsp:txXfrm>
    </dsp:sp>
    <dsp:sp modelId="{84B9576D-57FD-4D6A-82E3-784FE6F247B9}">
      <dsp:nvSpPr>
        <dsp:cNvPr id="0" name=""/>
        <dsp:cNvSpPr/>
      </dsp:nvSpPr>
      <dsp:spPr>
        <a:xfrm>
          <a:off x="0" y="4984343"/>
          <a:ext cx="7874328" cy="88803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1" i="0" kern="1200" dirty="0">
              <a:solidFill>
                <a:schemeClr val="tx1">
                  <a:lumMod val="85000"/>
                  <a:lumOff val="15000"/>
                </a:schemeClr>
              </a:solidFill>
            </a:rPr>
            <a:t>Community &amp; Relatedness</a:t>
          </a:r>
          <a:r>
            <a:rPr lang="en-GB" sz="2300" b="0" i="0" kern="1200" dirty="0">
              <a:solidFill>
                <a:schemeClr val="tx1">
                  <a:lumMod val="85000"/>
                  <a:lumOff val="15000"/>
                </a:schemeClr>
              </a:solidFill>
            </a:rPr>
            <a:t>: Builds a supportive learning environment and strong student-instructor relationships.</a:t>
          </a:r>
          <a:endParaRPr lang="en-BE" sz="2300" kern="1200" dirty="0">
            <a:solidFill>
              <a:schemeClr val="tx1">
                <a:lumMod val="85000"/>
                <a:lumOff val="15000"/>
              </a:schemeClr>
            </a:solidFill>
          </a:endParaRPr>
        </a:p>
      </dsp:txBody>
      <dsp:txXfrm>
        <a:off x="43350" y="5027693"/>
        <a:ext cx="7787628" cy="8013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3CF2D-698C-4AC2-81B8-E55EB9E2281D}">
      <dsp:nvSpPr>
        <dsp:cNvPr id="0" name=""/>
        <dsp:cNvSpPr/>
      </dsp:nvSpPr>
      <dsp:spPr>
        <a:xfrm>
          <a:off x="2646000" y="355740"/>
          <a:ext cx="2196000" cy="219600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0BC1FE-4109-42A2-B9D8-D4E91AC74477}">
      <dsp:nvSpPr>
        <dsp:cNvPr id="0" name=""/>
        <dsp:cNvSpPr/>
      </dsp:nvSpPr>
      <dsp:spPr>
        <a:xfrm>
          <a:off x="3114000" y="823740"/>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D320EF-5CA3-46FA-8BD1-466F072CCE91}">
      <dsp:nvSpPr>
        <dsp:cNvPr id="0" name=""/>
        <dsp:cNvSpPr/>
      </dsp:nvSpPr>
      <dsp:spPr>
        <a:xfrm>
          <a:off x="1944000" y="3235740"/>
          <a:ext cx="3600000" cy="176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GB" sz="2400" b="0" i="0" kern="1200"/>
            <a:t>Start with small changes, flipping one lesson or module at a time.</a:t>
          </a:r>
          <a:endParaRPr lang="en-US" sz="2400" kern="1200"/>
        </a:p>
      </dsp:txBody>
      <dsp:txXfrm>
        <a:off x="1944000" y="3235740"/>
        <a:ext cx="3600000" cy="1760800"/>
      </dsp:txXfrm>
    </dsp:sp>
    <dsp:sp modelId="{50FFDB0E-924F-4FE8-B69A-F596B3F68DB9}">
      <dsp:nvSpPr>
        <dsp:cNvPr id="0" name=""/>
        <dsp:cNvSpPr/>
      </dsp:nvSpPr>
      <dsp:spPr>
        <a:xfrm>
          <a:off x="6876000" y="355740"/>
          <a:ext cx="2196000" cy="219600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3EC1EE-4C3E-49A5-A601-C3B982CAA8F1}">
      <dsp:nvSpPr>
        <dsp:cNvPr id="0" name=""/>
        <dsp:cNvSpPr/>
      </dsp:nvSpPr>
      <dsp:spPr>
        <a:xfrm>
          <a:off x="7344000" y="823740"/>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2E9F3A-43D9-4DE7-B241-B36D59E99060}">
      <dsp:nvSpPr>
        <dsp:cNvPr id="0" name=""/>
        <dsp:cNvSpPr/>
      </dsp:nvSpPr>
      <dsp:spPr>
        <a:xfrm>
          <a:off x="6174000" y="3235740"/>
          <a:ext cx="3600000" cy="176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GB" sz="2400" b="0" i="0" kern="1200"/>
            <a:t>Provide clear instructions and support for students using digital tools.</a:t>
          </a:r>
          <a:endParaRPr lang="en-US" sz="2400" kern="1200"/>
        </a:p>
      </dsp:txBody>
      <dsp:txXfrm>
        <a:off x="6174000" y="3235740"/>
        <a:ext cx="3600000" cy="1760800"/>
      </dsp:txXfrm>
    </dsp:sp>
    <dsp:sp modelId="{914DD808-0933-4C67-A63F-0AE572ED9448}">
      <dsp:nvSpPr>
        <dsp:cNvPr id="0" name=""/>
        <dsp:cNvSpPr/>
      </dsp:nvSpPr>
      <dsp:spPr>
        <a:xfrm>
          <a:off x="11106000" y="355740"/>
          <a:ext cx="2196000" cy="219600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E9AB69-779A-4D93-AF70-4E0CDC648D8B}">
      <dsp:nvSpPr>
        <dsp:cNvPr id="0" name=""/>
        <dsp:cNvSpPr/>
      </dsp:nvSpPr>
      <dsp:spPr>
        <a:xfrm>
          <a:off x="11574000" y="823740"/>
          <a:ext cx="1260000" cy="126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1E7BC6-3F6F-4140-B56B-792E2920154B}">
      <dsp:nvSpPr>
        <dsp:cNvPr id="0" name=""/>
        <dsp:cNvSpPr/>
      </dsp:nvSpPr>
      <dsp:spPr>
        <a:xfrm>
          <a:off x="10404000" y="3235740"/>
          <a:ext cx="3600000" cy="176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GB" sz="2400" b="0" i="0" kern="1200"/>
            <a:t>Collaborate with colleagues to share resources and best practices.</a:t>
          </a:r>
          <a:endParaRPr lang="en-US" sz="2400" kern="1200"/>
        </a:p>
      </dsp:txBody>
      <dsp:txXfrm>
        <a:off x="10404000" y="3235740"/>
        <a:ext cx="3600000" cy="17608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a:extLst>
            <a:ext uri="{FF2B5EF4-FFF2-40B4-BE49-F238E27FC236}">
              <a16:creationId xmlns:a16="http://schemas.microsoft.com/office/drawing/2014/main" id="{6C7AE741-0884-C0A6-7A95-DBCA60D4997B}"/>
            </a:ext>
          </a:extLst>
        </p:cNvPr>
        <p:cNvGrpSpPr/>
        <p:nvPr/>
      </p:nvGrpSpPr>
      <p:grpSpPr>
        <a:xfrm>
          <a:off x="0" y="0"/>
          <a:ext cx="0" cy="0"/>
          <a:chOff x="0" y="0"/>
          <a:chExt cx="0" cy="0"/>
        </a:xfrm>
      </p:grpSpPr>
      <p:sp>
        <p:nvSpPr>
          <p:cNvPr id="520" name="Google Shape;520;p26:notes">
            <a:extLst>
              <a:ext uri="{FF2B5EF4-FFF2-40B4-BE49-F238E27FC236}">
                <a16:creationId xmlns:a16="http://schemas.microsoft.com/office/drawing/2014/main" id="{83E227D9-D03C-4F5D-CA93-D45C0B2C17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26:notes">
            <a:extLst>
              <a:ext uri="{FF2B5EF4-FFF2-40B4-BE49-F238E27FC236}">
                <a16:creationId xmlns:a16="http://schemas.microsoft.com/office/drawing/2014/main" id="{4620F666-635B-256A-A1A9-7F9212A5BC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0115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a:extLst>
            <a:ext uri="{FF2B5EF4-FFF2-40B4-BE49-F238E27FC236}">
              <a16:creationId xmlns:a16="http://schemas.microsoft.com/office/drawing/2014/main" id="{EEBAF622-48E9-B7B4-8CCC-16D1271C961C}"/>
            </a:ext>
          </a:extLst>
        </p:cNvPr>
        <p:cNvGrpSpPr/>
        <p:nvPr/>
      </p:nvGrpSpPr>
      <p:grpSpPr>
        <a:xfrm>
          <a:off x="0" y="0"/>
          <a:ext cx="0" cy="0"/>
          <a:chOff x="0" y="0"/>
          <a:chExt cx="0" cy="0"/>
        </a:xfrm>
      </p:grpSpPr>
      <p:sp>
        <p:nvSpPr>
          <p:cNvPr id="625" name="Google Shape;625;p32:notes">
            <a:extLst>
              <a:ext uri="{FF2B5EF4-FFF2-40B4-BE49-F238E27FC236}">
                <a16:creationId xmlns:a16="http://schemas.microsoft.com/office/drawing/2014/main" id="{2F65533E-1BC2-F4E7-90F9-1E42B3AE64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32:notes">
            <a:extLst>
              <a:ext uri="{FF2B5EF4-FFF2-40B4-BE49-F238E27FC236}">
                <a16:creationId xmlns:a16="http://schemas.microsoft.com/office/drawing/2014/main" id="{F28275F8-97B8-2793-E87D-FF78530EF55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7482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a:extLst>
            <a:ext uri="{FF2B5EF4-FFF2-40B4-BE49-F238E27FC236}">
              <a16:creationId xmlns:a16="http://schemas.microsoft.com/office/drawing/2014/main" id="{34B787AC-8041-DC02-BB49-AE44544D3ED1}"/>
            </a:ext>
          </a:extLst>
        </p:cNvPr>
        <p:cNvGrpSpPr/>
        <p:nvPr/>
      </p:nvGrpSpPr>
      <p:grpSpPr>
        <a:xfrm>
          <a:off x="0" y="0"/>
          <a:ext cx="0" cy="0"/>
          <a:chOff x="0" y="0"/>
          <a:chExt cx="0" cy="0"/>
        </a:xfrm>
      </p:grpSpPr>
      <p:sp>
        <p:nvSpPr>
          <p:cNvPr id="625" name="Google Shape;625;p32:notes">
            <a:extLst>
              <a:ext uri="{FF2B5EF4-FFF2-40B4-BE49-F238E27FC236}">
                <a16:creationId xmlns:a16="http://schemas.microsoft.com/office/drawing/2014/main" id="{3CAB38E5-E87F-7D02-425C-395E166ADF3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32:notes">
            <a:extLst>
              <a:ext uri="{FF2B5EF4-FFF2-40B4-BE49-F238E27FC236}">
                <a16:creationId xmlns:a16="http://schemas.microsoft.com/office/drawing/2014/main" id="{26562F9F-0B68-154E-ADD0-2D8B139470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674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9" name="Google Shape;60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a:extLst>
            <a:ext uri="{FF2B5EF4-FFF2-40B4-BE49-F238E27FC236}">
              <a16:creationId xmlns:a16="http://schemas.microsoft.com/office/drawing/2014/main" id="{ACDE53C6-CA3F-BCE1-CD99-D6A85DE0B68B}"/>
            </a:ext>
          </a:extLst>
        </p:cNvPr>
        <p:cNvGrpSpPr/>
        <p:nvPr/>
      </p:nvGrpSpPr>
      <p:grpSpPr>
        <a:xfrm>
          <a:off x="0" y="0"/>
          <a:ext cx="0" cy="0"/>
          <a:chOff x="0" y="0"/>
          <a:chExt cx="0" cy="0"/>
        </a:xfrm>
      </p:grpSpPr>
      <p:sp>
        <p:nvSpPr>
          <p:cNvPr id="625" name="Google Shape;625;p32:notes">
            <a:extLst>
              <a:ext uri="{FF2B5EF4-FFF2-40B4-BE49-F238E27FC236}">
                <a16:creationId xmlns:a16="http://schemas.microsoft.com/office/drawing/2014/main" id="{8ED4194B-A661-C31A-D29F-8632622FA7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32:notes">
            <a:extLst>
              <a:ext uri="{FF2B5EF4-FFF2-40B4-BE49-F238E27FC236}">
                <a16:creationId xmlns:a16="http://schemas.microsoft.com/office/drawing/2014/main" id="{5C876E43-23DC-FEBB-0646-766595C30D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306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a:extLst>
            <a:ext uri="{FF2B5EF4-FFF2-40B4-BE49-F238E27FC236}">
              <a16:creationId xmlns:a16="http://schemas.microsoft.com/office/drawing/2014/main" id="{0264B19A-7A72-7180-C7DA-E7F0B90AE988}"/>
            </a:ext>
          </a:extLst>
        </p:cNvPr>
        <p:cNvGrpSpPr/>
        <p:nvPr/>
      </p:nvGrpSpPr>
      <p:grpSpPr>
        <a:xfrm>
          <a:off x="0" y="0"/>
          <a:ext cx="0" cy="0"/>
          <a:chOff x="0" y="0"/>
          <a:chExt cx="0" cy="0"/>
        </a:xfrm>
      </p:grpSpPr>
      <p:sp>
        <p:nvSpPr>
          <p:cNvPr id="625" name="Google Shape;625;p32:notes">
            <a:extLst>
              <a:ext uri="{FF2B5EF4-FFF2-40B4-BE49-F238E27FC236}">
                <a16:creationId xmlns:a16="http://schemas.microsoft.com/office/drawing/2014/main" id="{1A005424-D812-0183-917E-2DCA280B432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32:notes">
            <a:extLst>
              <a:ext uri="{FF2B5EF4-FFF2-40B4-BE49-F238E27FC236}">
                <a16:creationId xmlns:a16="http://schemas.microsoft.com/office/drawing/2014/main" id="{37EF51A2-B9DF-E621-AEB1-7EAEAE26E3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5917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a:extLst>
            <a:ext uri="{FF2B5EF4-FFF2-40B4-BE49-F238E27FC236}">
              <a16:creationId xmlns:a16="http://schemas.microsoft.com/office/drawing/2014/main" id="{45DA8814-80B4-5F29-CBA1-DE13522A5443}"/>
            </a:ext>
          </a:extLst>
        </p:cNvPr>
        <p:cNvGrpSpPr/>
        <p:nvPr/>
      </p:nvGrpSpPr>
      <p:grpSpPr>
        <a:xfrm>
          <a:off x="0" y="0"/>
          <a:ext cx="0" cy="0"/>
          <a:chOff x="0" y="0"/>
          <a:chExt cx="0" cy="0"/>
        </a:xfrm>
      </p:grpSpPr>
      <p:sp>
        <p:nvSpPr>
          <p:cNvPr id="625" name="Google Shape;625;p32:notes">
            <a:extLst>
              <a:ext uri="{FF2B5EF4-FFF2-40B4-BE49-F238E27FC236}">
                <a16:creationId xmlns:a16="http://schemas.microsoft.com/office/drawing/2014/main" id="{60E130AF-B35E-6D09-82A2-945483E184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6" name="Google Shape;626;p32:notes">
            <a:extLst>
              <a:ext uri="{FF2B5EF4-FFF2-40B4-BE49-F238E27FC236}">
                <a16:creationId xmlns:a16="http://schemas.microsoft.com/office/drawing/2014/main" id="{2033AE0D-722F-2BB3-3A43-CE5AB07266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3546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1" name="Google Shape;54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8" name="Google Shape;55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5" name="Google Shape;57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2" name="Google Shape;592;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9077E398-6C7F-B412-51FA-ED48E5D7D161}"/>
            </a:ext>
          </a:extLst>
        </p:cNvPr>
        <p:cNvGrpSpPr/>
        <p:nvPr/>
      </p:nvGrpSpPr>
      <p:grpSpPr>
        <a:xfrm>
          <a:off x="0" y="0"/>
          <a:ext cx="0" cy="0"/>
          <a:chOff x="0" y="0"/>
          <a:chExt cx="0" cy="0"/>
        </a:xfrm>
      </p:grpSpPr>
      <p:sp>
        <p:nvSpPr>
          <p:cNvPr id="162" name="Google Shape;162;p6:notes">
            <a:extLst>
              <a:ext uri="{FF2B5EF4-FFF2-40B4-BE49-F238E27FC236}">
                <a16:creationId xmlns:a16="http://schemas.microsoft.com/office/drawing/2014/main" id="{DA9F1B5B-BE1A-26AD-1A75-FF5A453783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6:notes">
            <a:extLst>
              <a:ext uri="{FF2B5EF4-FFF2-40B4-BE49-F238E27FC236}">
                <a16:creationId xmlns:a16="http://schemas.microsoft.com/office/drawing/2014/main" id="{80208211-DEEE-7483-5EF9-959A352BE6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682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a:extLst>
            <a:ext uri="{FF2B5EF4-FFF2-40B4-BE49-F238E27FC236}">
              <a16:creationId xmlns:a16="http://schemas.microsoft.com/office/drawing/2014/main" id="{9C30C9C7-C05D-85D1-9F80-D8DEE2188502}"/>
            </a:ext>
          </a:extLst>
        </p:cNvPr>
        <p:cNvGrpSpPr/>
        <p:nvPr/>
      </p:nvGrpSpPr>
      <p:grpSpPr>
        <a:xfrm>
          <a:off x="0" y="0"/>
          <a:ext cx="0" cy="0"/>
          <a:chOff x="0" y="0"/>
          <a:chExt cx="0" cy="0"/>
        </a:xfrm>
      </p:grpSpPr>
      <p:sp>
        <p:nvSpPr>
          <p:cNvPr id="520" name="Google Shape;520;p26:notes">
            <a:extLst>
              <a:ext uri="{FF2B5EF4-FFF2-40B4-BE49-F238E27FC236}">
                <a16:creationId xmlns:a16="http://schemas.microsoft.com/office/drawing/2014/main" id="{F77B2DB4-F6D3-A099-CA86-D6C5540084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26:notes">
            <a:extLst>
              <a:ext uri="{FF2B5EF4-FFF2-40B4-BE49-F238E27FC236}">
                <a16:creationId xmlns:a16="http://schemas.microsoft.com/office/drawing/2014/main" id="{BCE1F702-8C60-9190-F1AC-0BCA5EBCB6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830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5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2"/>
          <p:cNvSpPr>
            <a:spLocks noGrp="1"/>
          </p:cNvSpPr>
          <p:nvPr>
            <p:ph type="pic" idx="2"/>
          </p:nvPr>
        </p:nvSpPr>
        <p:spPr>
          <a:xfrm>
            <a:off x="1792288" y="612775"/>
            <a:ext cx="5486400" cy="4114800"/>
          </a:xfrm>
          <a:prstGeom prst="rect">
            <a:avLst/>
          </a:prstGeom>
          <a:noFill/>
          <a:ln>
            <a:noFill/>
          </a:ln>
        </p:spPr>
      </p:sp>
      <p:sp>
        <p:nvSpPr>
          <p:cNvPr id="64" name="Google Shape;64;p5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researchgate.net/figure/A-description-of-the-Flipped-classroom-model_fig7_281800116" TargetMode="External"/><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6.png"/><Relationship Id="rId7" Type="http://schemas.openxmlformats.org/officeDocument/2006/relationships/diagramData" Target="../diagrams/data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4.xml"/><Relationship Id="rId5" Type="http://schemas.openxmlformats.org/officeDocument/2006/relationships/image" Target="../media/image2.png"/><Relationship Id="rId10" Type="http://schemas.openxmlformats.org/officeDocument/2006/relationships/diagramColors" Target="../diagrams/colors4.xml"/><Relationship Id="rId4" Type="http://schemas.openxmlformats.org/officeDocument/2006/relationships/image" Target="../media/image1.png"/><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6.png"/><Relationship Id="rId7" Type="http://schemas.openxmlformats.org/officeDocument/2006/relationships/diagramData" Target="../diagrams/data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5.xml"/><Relationship Id="rId5" Type="http://schemas.openxmlformats.org/officeDocument/2006/relationships/image" Target="../media/image2.png"/><Relationship Id="rId10" Type="http://schemas.openxmlformats.org/officeDocument/2006/relationships/diagramColors" Target="../diagrams/colors5.xml"/><Relationship Id="rId4" Type="http://schemas.openxmlformats.org/officeDocument/2006/relationships/image" Target="../media/image1.png"/><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6.png"/><Relationship Id="rId21" Type="http://schemas.openxmlformats.org/officeDocument/2006/relationships/image" Target="../media/image28.svg"/><Relationship Id="rId7" Type="http://schemas.openxmlformats.org/officeDocument/2006/relationships/diagramData" Target="../diagrams/data6.xml"/><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notesSlide" Target="../notesSlides/notesSlide13.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6.xml"/><Relationship Id="rId5" Type="http://schemas.openxmlformats.org/officeDocument/2006/relationships/image" Target="../media/image2.png"/><Relationship Id="rId15" Type="http://schemas.openxmlformats.org/officeDocument/2006/relationships/image" Target="../media/image22.svg"/><Relationship Id="rId23" Type="http://schemas.openxmlformats.org/officeDocument/2006/relationships/image" Target="../media/image30.svg"/><Relationship Id="rId10" Type="http://schemas.openxmlformats.org/officeDocument/2006/relationships/diagramColors" Target="../diagrams/colors6.xml"/><Relationship Id="rId19" Type="http://schemas.openxmlformats.org/officeDocument/2006/relationships/image" Target="../media/image26.svg"/><Relationship Id="rId4" Type="http://schemas.openxmlformats.org/officeDocument/2006/relationships/image" Target="../media/image1.png"/><Relationship Id="rId9" Type="http://schemas.openxmlformats.org/officeDocument/2006/relationships/diagramQuickStyle" Target="../diagrams/quickStyle6.xml"/><Relationship Id="rId14" Type="http://schemas.openxmlformats.org/officeDocument/2006/relationships/image" Target="../media/image21.png"/><Relationship Id="rId22"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14.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BfsLbGgUMDU?feature=oembed"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hyperlink" Target="https://youtu.be/BfsLbGgUMDU?feature=shared" TargetMode="Externa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13" Type="http://schemas.openxmlformats.org/officeDocument/2006/relationships/hyperlink" Target="https://www.researchgate.net/publication/340416063_Flipped_learning_wheel_FLW_a_framework_and_process_design_for_flipped_L2_writing_classes" TargetMode="External"/><Relationship Id="rId3" Type="http://schemas.openxmlformats.org/officeDocument/2006/relationships/image" Target="../media/image6.png"/><Relationship Id="rId7" Type="http://schemas.openxmlformats.org/officeDocument/2006/relationships/diagramColors" Target="../diagrams/colors7.xml"/><Relationship Id="rId12"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7.xml"/><Relationship Id="rId11" Type="http://schemas.openxmlformats.org/officeDocument/2006/relationships/image" Target="../media/image3.png"/><Relationship Id="rId5" Type="http://schemas.openxmlformats.org/officeDocument/2006/relationships/diagramLayout" Target="../diagrams/layout7.xml"/><Relationship Id="rId10" Type="http://schemas.openxmlformats.org/officeDocument/2006/relationships/image" Target="../media/image2.png"/><Relationship Id="rId4" Type="http://schemas.openxmlformats.org/officeDocument/2006/relationships/diagramData" Target="../diagrams/data7.xml"/><Relationship Id="rId9"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6.png"/><Relationship Id="rId7" Type="http://schemas.openxmlformats.org/officeDocument/2006/relationships/diagramData" Target="../diagrams/data8.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8.xml"/><Relationship Id="rId5" Type="http://schemas.openxmlformats.org/officeDocument/2006/relationships/image" Target="../media/image2.png"/><Relationship Id="rId10" Type="http://schemas.openxmlformats.org/officeDocument/2006/relationships/diagramColors" Target="../diagrams/colors8.xml"/><Relationship Id="rId4" Type="http://schemas.openxmlformats.org/officeDocument/2006/relationships/image" Target="../media/image1.png"/><Relationship Id="rId9"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svg"/><Relationship Id="rId10" Type="http://schemas.openxmlformats.org/officeDocument/2006/relationships/image" Target="../media/image3.png"/><Relationship Id="rId4" Type="http://schemas.openxmlformats.org/officeDocument/2006/relationships/image" Target="../media/image39.png"/><Relationship Id="rId9"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www.boisestate.edu/ctl-flipping/publications/7-know/" TargetMode="External"/><Relationship Id="rId7" Type="http://schemas.openxmlformats.org/officeDocument/2006/relationships/hyperlink" Target="https://www.winjigo.com/the-advantages-of-a-flipped-classroom/" TargetMode="External"/><Relationship Id="rId2" Type="http://schemas.openxmlformats.org/officeDocument/2006/relationships/hyperlink" Target="https://www.utrgv.edu/cte/resources-new/course-design/flipped-classrooms/index.htm" TargetMode="External"/><Relationship Id="rId1" Type="http://schemas.openxmlformats.org/officeDocument/2006/relationships/slideLayout" Target="../slideLayouts/slideLayout1.xml"/><Relationship Id="rId6" Type="http://schemas.openxmlformats.org/officeDocument/2006/relationships/hyperlink" Target="https://elearning.tki.org.nz/Teaching/Future-focused-learning/Flipped-learning" TargetMode="External"/><Relationship Id="rId5" Type="http://schemas.openxmlformats.org/officeDocument/2006/relationships/hyperlink" Target="https://www.teachthought.com/learning/a-flipped-classroom/" TargetMode="External"/><Relationship Id="rId10" Type="http://schemas.openxmlformats.org/officeDocument/2006/relationships/image" Target="../media/image3.png"/><Relationship Id="rId4" Type="http://schemas.openxmlformats.org/officeDocument/2006/relationships/hyperlink" Target="https://elearningindustry.com/flipped-classroom-new-generation-classroom" TargetMode="Externa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6.png"/><Relationship Id="rId7"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1.xml"/><Relationship Id="rId5" Type="http://schemas.openxmlformats.org/officeDocument/2006/relationships/image" Target="../media/image2.png"/><Relationship Id="rId10" Type="http://schemas.openxmlformats.org/officeDocument/2006/relationships/diagramColors" Target="../diagrams/colors1.xml"/><Relationship Id="rId4" Type="http://schemas.openxmlformats.org/officeDocument/2006/relationships/image" Target="../media/image1.png"/><Relationship Id="rId9"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6.png"/><Relationship Id="rId7" Type="http://schemas.openxmlformats.org/officeDocument/2006/relationships/diagramData" Target="../diagrams/data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2.xml"/><Relationship Id="rId5" Type="http://schemas.openxmlformats.org/officeDocument/2006/relationships/image" Target="../media/image2.png"/><Relationship Id="rId10" Type="http://schemas.openxmlformats.org/officeDocument/2006/relationships/diagramColors" Target="../diagrams/colors2.xml"/><Relationship Id="rId4" Type="http://schemas.openxmlformats.org/officeDocument/2006/relationships/image" Target="../media/image1.png"/><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6.png"/><Relationship Id="rId7" Type="http://schemas.openxmlformats.org/officeDocument/2006/relationships/diagramData" Target="../diagrams/data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3.xml"/><Relationship Id="rId5" Type="http://schemas.openxmlformats.org/officeDocument/2006/relationships/image" Target="../media/image2.png"/><Relationship Id="rId10" Type="http://schemas.openxmlformats.org/officeDocument/2006/relationships/diagramColors" Target="../diagrams/colors3.xml"/><Relationship Id="rId4" Type="http://schemas.openxmlformats.org/officeDocument/2006/relationships/image" Target="../media/image1.png"/><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3544664"/>
            <a:ext cx="9259269" cy="33239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5400" b="1" i="0" u="none" strike="noStrike" cap="none" dirty="0">
                <a:solidFill>
                  <a:srgbClr val="FB8709"/>
                </a:solidFill>
                <a:latin typeface="Arial"/>
                <a:ea typeface="Arial"/>
                <a:cs typeface="Arial"/>
                <a:sym typeface="Arial"/>
              </a:rPr>
              <a:t>Module 2: The Flipped Classroom Approach</a:t>
            </a:r>
            <a:endParaRPr lang="en-GB" sz="5400" b="1" dirty="0">
              <a:solidFill>
                <a:srgbClr val="FB8709"/>
              </a:solidFill>
            </a:endParaRPr>
          </a:p>
          <a:p>
            <a:pPr marL="0" marR="0" lvl="0" indent="0" algn="l" rtl="0">
              <a:spcBef>
                <a:spcPts val="0"/>
              </a:spcBef>
              <a:spcAft>
                <a:spcPts val="0"/>
              </a:spcAft>
              <a:buNone/>
            </a:pPr>
            <a:r>
              <a:rPr lang="en-GB" sz="5400" b="1" dirty="0">
                <a:solidFill>
                  <a:srgbClr val="033C5B"/>
                </a:solidFill>
              </a:rPr>
              <a:t>Unit 3 -</a:t>
            </a:r>
            <a:r>
              <a:rPr lang="en-GB" sz="5400" b="1" i="0" u="none" strike="noStrike" cap="none" dirty="0">
                <a:solidFill>
                  <a:srgbClr val="033C5B"/>
                </a:solidFill>
                <a:latin typeface="Arial"/>
                <a:ea typeface="Arial"/>
                <a:cs typeface="Arial"/>
                <a:sym typeface="Arial"/>
              </a:rPr>
              <a:t> Key Components of the Flipped Classroom</a:t>
            </a:r>
          </a:p>
          <a:p>
            <a:pPr marL="0" marR="0" lvl="0" indent="0" algn="l" rtl="0">
              <a:spcBef>
                <a:spcPts val="0"/>
              </a:spcBef>
              <a:spcAft>
                <a:spcPts val="0"/>
              </a:spcAft>
              <a:buNone/>
            </a:pPr>
            <a:endParaRPr lang="en-GB" sz="5400" b="1" i="0" u="none" strike="noStrike" cap="none" dirty="0">
              <a:solidFill>
                <a:srgbClr val="033C5B"/>
              </a:solidFill>
              <a:latin typeface="Arial"/>
              <a:ea typeface="Arial"/>
              <a:cs typeface="Arial"/>
              <a:sym typeface="Arial"/>
            </a:endParaRPr>
          </a:p>
          <a:p>
            <a:pPr marL="0" marR="0" lvl="0" indent="0" algn="l" rtl="0">
              <a:spcBef>
                <a:spcPts val="0"/>
              </a:spcBef>
              <a:spcAft>
                <a:spcPts val="0"/>
              </a:spcAft>
              <a:buNone/>
            </a:pPr>
            <a:endParaRPr lang="en-GB" sz="6000" b="1" dirty="0">
              <a:solidFill>
                <a:srgbClr val="FB870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3499">
                <a:solidFill>
                  <a:srgbClr val="053249"/>
                </a:solidFill>
                <a:latin typeface="Arial"/>
                <a:ea typeface="Arial"/>
                <a:cs typeface="Arial"/>
                <a:sym typeface="Arial"/>
              </a:rPr>
              <a:t>CollaboratiVET Curriculum for VET teachers/trainers/educators </a:t>
            </a:r>
            <a:endParaRPr/>
          </a:p>
        </p:txBody>
      </p:sp>
      <p:sp>
        <p:nvSpPr>
          <p:cNvPr id="91" name="Google Shape;91;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GB" sz="12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a:p>
            <a:pPr marL="0" marR="0" lvl="0" indent="0" algn="just" rtl="0">
              <a:lnSpc>
                <a:spcPct val="140000"/>
              </a:lnSpc>
              <a:spcBef>
                <a:spcPts val="0"/>
              </a:spcBef>
              <a:spcAft>
                <a:spcPts val="0"/>
              </a:spcAft>
              <a:buNone/>
            </a:pPr>
            <a:endParaRPr sz="1200">
              <a:solidFill>
                <a:srgbClr val="121212"/>
              </a:solidFill>
              <a:latin typeface="Arial"/>
              <a:ea typeface="Arial"/>
              <a:cs typeface="Arial"/>
              <a:sym typeface="Arial"/>
            </a:endParaRPr>
          </a:p>
        </p:txBody>
      </p:sp>
      <p:pic>
        <p:nvPicPr>
          <p:cNvPr id="2" name="Picture 1">
            <a:extLst>
              <a:ext uri="{FF2B5EF4-FFF2-40B4-BE49-F238E27FC236}">
                <a16:creationId xmlns:a16="http://schemas.microsoft.com/office/drawing/2014/main" id="{0E23EA54-6C7B-B1CC-91B9-6C2A6FA5E7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40381" y="9726649"/>
            <a:ext cx="1047619" cy="380952"/>
          </a:xfrm>
          <a:prstGeom prst="rect">
            <a:avLst/>
          </a:prstGeom>
        </p:spPr>
      </p:pic>
      <p:pic>
        <p:nvPicPr>
          <p:cNvPr id="3" name="Picture 2" descr="A group of people sitting at a table&#10;&#10;Description automatically generated">
            <a:extLst>
              <a:ext uri="{FF2B5EF4-FFF2-40B4-BE49-F238E27FC236}">
                <a16:creationId xmlns:a16="http://schemas.microsoft.com/office/drawing/2014/main" id="{DCFDC36D-2D78-C1E3-10F6-2A60983872C4}"/>
              </a:ext>
            </a:extLst>
          </p:cNvPr>
          <p:cNvPicPr>
            <a:picLocks noChangeAspect="1"/>
          </p:cNvPicPr>
          <p:nvPr/>
        </p:nvPicPr>
        <p:blipFill>
          <a:blip r:embed="rId6"/>
          <a:srcRect r="59736" b="14882"/>
          <a:stretch/>
        </p:blipFill>
        <p:spPr>
          <a:xfrm>
            <a:off x="10732197" y="344775"/>
            <a:ext cx="6527103" cy="8754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2">
          <a:extLst>
            <a:ext uri="{FF2B5EF4-FFF2-40B4-BE49-F238E27FC236}">
              <a16:creationId xmlns:a16="http://schemas.microsoft.com/office/drawing/2014/main" id="{6A833EF2-5EAE-3D82-59ED-C060636F87B0}"/>
            </a:ext>
          </a:extLst>
        </p:cNvPr>
        <p:cNvGrpSpPr/>
        <p:nvPr/>
      </p:nvGrpSpPr>
      <p:grpSpPr>
        <a:xfrm>
          <a:off x="0" y="0"/>
          <a:ext cx="0" cy="0"/>
          <a:chOff x="0" y="0"/>
          <a:chExt cx="0" cy="0"/>
        </a:xfrm>
      </p:grpSpPr>
      <p:sp>
        <p:nvSpPr>
          <p:cNvPr id="523" name="Google Shape;523;p26">
            <a:extLst>
              <a:ext uri="{FF2B5EF4-FFF2-40B4-BE49-F238E27FC236}">
                <a16:creationId xmlns:a16="http://schemas.microsoft.com/office/drawing/2014/main" id="{F393EA5D-42AE-A107-ECDD-FE2F2C300165}"/>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4" name="Google Shape;524;p26">
            <a:extLst>
              <a:ext uri="{FF2B5EF4-FFF2-40B4-BE49-F238E27FC236}">
                <a16:creationId xmlns:a16="http://schemas.microsoft.com/office/drawing/2014/main" id="{60DCE61D-69C7-2593-F1B4-F7DD1A35D058}"/>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5" name="Google Shape;525;p26">
            <a:extLst>
              <a:ext uri="{FF2B5EF4-FFF2-40B4-BE49-F238E27FC236}">
                <a16:creationId xmlns:a16="http://schemas.microsoft.com/office/drawing/2014/main" id="{03254F27-2585-6DB3-859E-3F246B75E1CF}"/>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6" name="Google Shape;526;p26">
            <a:extLst>
              <a:ext uri="{FF2B5EF4-FFF2-40B4-BE49-F238E27FC236}">
                <a16:creationId xmlns:a16="http://schemas.microsoft.com/office/drawing/2014/main" id="{2806FAED-FA4A-1A7F-D821-F8F81C1FD8C7}"/>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7" name="Google Shape;527;p26">
            <a:extLst>
              <a:ext uri="{FF2B5EF4-FFF2-40B4-BE49-F238E27FC236}">
                <a16:creationId xmlns:a16="http://schemas.microsoft.com/office/drawing/2014/main" id="{655FEFA6-4CA1-1359-4077-871E47FBB258}"/>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8" name="Google Shape;528;p26">
            <a:extLst>
              <a:ext uri="{FF2B5EF4-FFF2-40B4-BE49-F238E27FC236}">
                <a16:creationId xmlns:a16="http://schemas.microsoft.com/office/drawing/2014/main" id="{F39AB41D-B1F3-331D-8302-A0AB45F20205}"/>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9" name="Google Shape;529;p26">
            <a:extLst>
              <a:ext uri="{FF2B5EF4-FFF2-40B4-BE49-F238E27FC236}">
                <a16:creationId xmlns:a16="http://schemas.microsoft.com/office/drawing/2014/main" id="{D278A53B-2B1E-519A-3935-07CEC2B9101D}"/>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0" name="Google Shape;530;p26">
            <a:extLst>
              <a:ext uri="{FF2B5EF4-FFF2-40B4-BE49-F238E27FC236}">
                <a16:creationId xmlns:a16="http://schemas.microsoft.com/office/drawing/2014/main" id="{0DC607A5-4D53-34B1-D987-7220841C53F8}"/>
              </a:ext>
            </a:extLst>
          </p:cNvPr>
          <p:cNvSpPr txBox="1"/>
          <p:nvPr/>
        </p:nvSpPr>
        <p:spPr>
          <a:xfrm>
            <a:off x="791999" y="1548000"/>
            <a:ext cx="15157351" cy="86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Main characteristics of a Flipped Classroom</a:t>
            </a:r>
            <a:endParaRPr sz="5400" b="1" dirty="0"/>
          </a:p>
        </p:txBody>
      </p:sp>
      <p:sp>
        <p:nvSpPr>
          <p:cNvPr id="534" name="Google Shape;534;p26">
            <a:extLst>
              <a:ext uri="{FF2B5EF4-FFF2-40B4-BE49-F238E27FC236}">
                <a16:creationId xmlns:a16="http://schemas.microsoft.com/office/drawing/2014/main" id="{F3D53EC6-33EE-875E-1DCF-2C6757ED68F8}"/>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CBE15792-765A-58C1-69D2-13AACDDA8C5A}"/>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9BC91EB5-D7E5-D58F-6D1E-F34E65BD1B2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02A0E76A-0291-5EA0-1704-03B8D87472CA}"/>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ED815AB1-9997-263A-284A-B81728DE39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7" name="Picture 6" descr="A diagram of a classroom&#10;&#10;Description automatically generated">
            <a:extLst>
              <a:ext uri="{FF2B5EF4-FFF2-40B4-BE49-F238E27FC236}">
                <a16:creationId xmlns:a16="http://schemas.microsoft.com/office/drawing/2014/main" id="{FBD44364-6A0E-B86E-A6A2-7E0B1CD48CC3}"/>
              </a:ext>
            </a:extLst>
          </p:cNvPr>
          <p:cNvPicPr>
            <a:picLocks noChangeAspect="1"/>
          </p:cNvPicPr>
          <p:nvPr/>
        </p:nvPicPr>
        <p:blipFill>
          <a:blip r:embed="rId7"/>
          <a:stretch>
            <a:fillRect/>
          </a:stretch>
        </p:blipFill>
        <p:spPr>
          <a:xfrm>
            <a:off x="4572000" y="2571750"/>
            <a:ext cx="9144000" cy="5143500"/>
          </a:xfrm>
          <a:prstGeom prst="rect">
            <a:avLst/>
          </a:prstGeom>
        </p:spPr>
      </p:pic>
      <p:sp>
        <p:nvSpPr>
          <p:cNvPr id="9" name="TextBox 8">
            <a:extLst>
              <a:ext uri="{FF2B5EF4-FFF2-40B4-BE49-F238E27FC236}">
                <a16:creationId xmlns:a16="http://schemas.microsoft.com/office/drawing/2014/main" id="{15A1A5ED-67D8-DFA8-9FC3-715C26C384EA}"/>
              </a:ext>
            </a:extLst>
          </p:cNvPr>
          <p:cNvSpPr txBox="1"/>
          <p:nvPr/>
        </p:nvSpPr>
        <p:spPr>
          <a:xfrm>
            <a:off x="4822256" y="7886854"/>
            <a:ext cx="9253182" cy="307777"/>
          </a:xfrm>
          <a:prstGeom prst="rect">
            <a:avLst/>
          </a:prstGeom>
          <a:noFill/>
        </p:spPr>
        <p:txBody>
          <a:bodyPr wrap="square">
            <a:spAutoFit/>
          </a:bodyPr>
          <a:lstStyle/>
          <a:p>
            <a:r>
              <a:rPr lang="en-GB" i="1" dirty="0"/>
              <a:t>Source: </a:t>
            </a:r>
            <a:r>
              <a:rPr lang="en-BE" i="1" dirty="0">
                <a:hlinkClick r:id="rId8"/>
              </a:rPr>
              <a:t>https://www.researchgate.net/figure/A-description-of-the-Flipped-classroom-model_fig7_281800116</a:t>
            </a:r>
            <a:r>
              <a:rPr lang="en-GB" i="1" dirty="0"/>
              <a:t> </a:t>
            </a:r>
            <a:endParaRPr lang="en-BE" i="1" dirty="0"/>
          </a:p>
        </p:txBody>
      </p:sp>
    </p:spTree>
    <p:extLst>
      <p:ext uri="{BB962C8B-B14F-4D97-AF65-F5344CB8AC3E}">
        <p14:creationId xmlns:p14="http://schemas.microsoft.com/office/powerpoint/2010/main" val="746206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7">
          <a:extLst>
            <a:ext uri="{FF2B5EF4-FFF2-40B4-BE49-F238E27FC236}">
              <a16:creationId xmlns:a16="http://schemas.microsoft.com/office/drawing/2014/main" id="{BEE7A3CE-B47E-57CE-6503-E95CAEC52C77}"/>
            </a:ext>
          </a:extLst>
        </p:cNvPr>
        <p:cNvGrpSpPr/>
        <p:nvPr/>
      </p:nvGrpSpPr>
      <p:grpSpPr>
        <a:xfrm>
          <a:off x="0" y="0"/>
          <a:ext cx="0" cy="0"/>
          <a:chOff x="0" y="0"/>
          <a:chExt cx="0" cy="0"/>
        </a:xfrm>
      </p:grpSpPr>
      <p:sp>
        <p:nvSpPr>
          <p:cNvPr id="628" name="Google Shape;628;p32">
            <a:extLst>
              <a:ext uri="{FF2B5EF4-FFF2-40B4-BE49-F238E27FC236}">
                <a16:creationId xmlns:a16="http://schemas.microsoft.com/office/drawing/2014/main" id="{947E36F1-ED28-7EDD-A1A1-4594D897882E}"/>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9" name="Google Shape;629;p32">
            <a:extLst>
              <a:ext uri="{FF2B5EF4-FFF2-40B4-BE49-F238E27FC236}">
                <a16:creationId xmlns:a16="http://schemas.microsoft.com/office/drawing/2014/main" id="{19C52605-A77E-44E3-1660-5C3235E280EB}"/>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0" name="Google Shape;630;p32">
            <a:extLst>
              <a:ext uri="{FF2B5EF4-FFF2-40B4-BE49-F238E27FC236}">
                <a16:creationId xmlns:a16="http://schemas.microsoft.com/office/drawing/2014/main" id="{75201105-DD06-D722-1D19-29A2A1B01032}"/>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1" name="Google Shape;631;p32">
            <a:extLst>
              <a:ext uri="{FF2B5EF4-FFF2-40B4-BE49-F238E27FC236}">
                <a16:creationId xmlns:a16="http://schemas.microsoft.com/office/drawing/2014/main" id="{5D19ED36-1533-F962-D19A-A04FBA672F76}"/>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2" name="Google Shape;632;p32">
            <a:extLst>
              <a:ext uri="{FF2B5EF4-FFF2-40B4-BE49-F238E27FC236}">
                <a16:creationId xmlns:a16="http://schemas.microsoft.com/office/drawing/2014/main" id="{5E0DDBA4-42A8-1522-BF75-92A6C58D2C50}"/>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3" name="Google Shape;633;p32">
            <a:extLst>
              <a:ext uri="{FF2B5EF4-FFF2-40B4-BE49-F238E27FC236}">
                <a16:creationId xmlns:a16="http://schemas.microsoft.com/office/drawing/2014/main" id="{02968F9B-D530-B3A4-844E-1866D1A7B81F}"/>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4" name="Google Shape;634;p32">
            <a:extLst>
              <a:ext uri="{FF2B5EF4-FFF2-40B4-BE49-F238E27FC236}">
                <a16:creationId xmlns:a16="http://schemas.microsoft.com/office/drawing/2014/main" id="{7E5AE8A7-5C0A-C49D-8E51-1C24C3BF665E}"/>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5" name="Google Shape;635;p32">
            <a:extLst>
              <a:ext uri="{FF2B5EF4-FFF2-40B4-BE49-F238E27FC236}">
                <a16:creationId xmlns:a16="http://schemas.microsoft.com/office/drawing/2014/main" id="{005EFC19-FDA3-6E0A-F6C0-BB01860BC73B}"/>
              </a:ext>
            </a:extLst>
          </p:cNvPr>
          <p:cNvSpPr txBox="1"/>
          <p:nvPr/>
        </p:nvSpPr>
        <p:spPr>
          <a:xfrm>
            <a:off x="791999" y="1548000"/>
            <a:ext cx="16049337" cy="10252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dirty="0">
                <a:solidFill>
                  <a:srgbClr val="033C5B"/>
                </a:solidFill>
                <a:latin typeface="Arial"/>
                <a:ea typeface="Arial"/>
                <a:cs typeface="Arial"/>
                <a:sym typeface="Arial"/>
              </a:rPr>
              <a:t>Role of Technology in VET Flipped Classrooms</a:t>
            </a:r>
            <a:endParaRPr sz="5400" b="1" i="0" u="none" strike="noStrike" cap="none" dirty="0">
              <a:solidFill>
                <a:srgbClr val="033C5B"/>
              </a:solidFill>
              <a:latin typeface="Arial"/>
              <a:ea typeface="Arial"/>
              <a:cs typeface="Arial"/>
              <a:sym typeface="Arial"/>
            </a:endParaRPr>
          </a:p>
        </p:txBody>
      </p:sp>
      <p:sp>
        <p:nvSpPr>
          <p:cNvPr id="639" name="Google Shape;639;p32">
            <a:extLst>
              <a:ext uri="{FF2B5EF4-FFF2-40B4-BE49-F238E27FC236}">
                <a16:creationId xmlns:a16="http://schemas.microsoft.com/office/drawing/2014/main" id="{A91AE676-144F-9CA1-6A4E-81D28F85149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0230CC10-E553-F5F8-529C-591946E7F24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34ED71FE-FFB5-4F2B-A67C-525B55A1252D}"/>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06A274A1-A8DA-5D7A-6D9A-172D21DDD836}"/>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F39899A5-86ED-3CE0-FAB5-61DEF214E1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42" name="Google Shape;640;p32">
            <a:extLst>
              <a:ext uri="{FF2B5EF4-FFF2-40B4-BE49-F238E27FC236}">
                <a16:creationId xmlns:a16="http://schemas.microsoft.com/office/drawing/2014/main" id="{DFC6E85E-9471-CE3C-430F-8A2436992AA5}"/>
              </a:ext>
            </a:extLst>
          </p:cNvPr>
          <p:cNvGraphicFramePr/>
          <p:nvPr>
            <p:extLst>
              <p:ext uri="{D42A27DB-BD31-4B8C-83A1-F6EECF244321}">
                <p14:modId xmlns:p14="http://schemas.microsoft.com/office/powerpoint/2010/main" val="2958538790"/>
              </p:ext>
            </p:extLst>
          </p:nvPr>
        </p:nvGraphicFramePr>
        <p:xfrm>
          <a:off x="895087" y="2467359"/>
          <a:ext cx="15948000" cy="53522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716944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27">
          <a:extLst>
            <a:ext uri="{FF2B5EF4-FFF2-40B4-BE49-F238E27FC236}">
              <a16:creationId xmlns:a16="http://schemas.microsoft.com/office/drawing/2014/main" id="{BF7A80E8-2809-40AA-737B-3F20045C6695}"/>
            </a:ext>
          </a:extLst>
        </p:cNvPr>
        <p:cNvGrpSpPr/>
        <p:nvPr/>
      </p:nvGrpSpPr>
      <p:grpSpPr>
        <a:xfrm>
          <a:off x="0" y="0"/>
          <a:ext cx="0" cy="0"/>
          <a:chOff x="0" y="0"/>
          <a:chExt cx="0" cy="0"/>
        </a:xfrm>
      </p:grpSpPr>
      <p:sp>
        <p:nvSpPr>
          <p:cNvPr id="628" name="Google Shape;628;p32">
            <a:extLst>
              <a:ext uri="{FF2B5EF4-FFF2-40B4-BE49-F238E27FC236}">
                <a16:creationId xmlns:a16="http://schemas.microsoft.com/office/drawing/2014/main" id="{232C9E93-4F58-8C82-371E-F2998845E83C}"/>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9" name="Google Shape;629;p32">
            <a:extLst>
              <a:ext uri="{FF2B5EF4-FFF2-40B4-BE49-F238E27FC236}">
                <a16:creationId xmlns:a16="http://schemas.microsoft.com/office/drawing/2014/main" id="{13F78998-B34C-E46F-220E-073D2AA1C950}"/>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0" name="Google Shape;630;p32">
            <a:extLst>
              <a:ext uri="{FF2B5EF4-FFF2-40B4-BE49-F238E27FC236}">
                <a16:creationId xmlns:a16="http://schemas.microsoft.com/office/drawing/2014/main" id="{462527BC-F57E-3972-4031-42FEA7563ECA}"/>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1" name="Google Shape;631;p32">
            <a:extLst>
              <a:ext uri="{FF2B5EF4-FFF2-40B4-BE49-F238E27FC236}">
                <a16:creationId xmlns:a16="http://schemas.microsoft.com/office/drawing/2014/main" id="{2A81107A-0CC8-388C-6ACF-57845AEC63D3}"/>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2" name="Google Shape;632;p32">
            <a:extLst>
              <a:ext uri="{FF2B5EF4-FFF2-40B4-BE49-F238E27FC236}">
                <a16:creationId xmlns:a16="http://schemas.microsoft.com/office/drawing/2014/main" id="{B869F70F-38F3-0E7F-0A9B-60E50C5FAFC4}"/>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3" name="Google Shape;633;p32">
            <a:extLst>
              <a:ext uri="{FF2B5EF4-FFF2-40B4-BE49-F238E27FC236}">
                <a16:creationId xmlns:a16="http://schemas.microsoft.com/office/drawing/2014/main" id="{1D91BBF1-2FD6-F6DF-ADA3-04E17A97E6B4}"/>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4" name="Google Shape;634;p32">
            <a:extLst>
              <a:ext uri="{FF2B5EF4-FFF2-40B4-BE49-F238E27FC236}">
                <a16:creationId xmlns:a16="http://schemas.microsoft.com/office/drawing/2014/main" id="{B0238845-FC0A-E19D-9C02-363A97C1D527}"/>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5" name="Google Shape;635;p32">
            <a:extLst>
              <a:ext uri="{FF2B5EF4-FFF2-40B4-BE49-F238E27FC236}">
                <a16:creationId xmlns:a16="http://schemas.microsoft.com/office/drawing/2014/main" id="{B73959A3-2610-8836-15A9-69D90E774D6D}"/>
              </a:ext>
            </a:extLst>
          </p:cNvPr>
          <p:cNvSpPr txBox="1"/>
          <p:nvPr/>
        </p:nvSpPr>
        <p:spPr>
          <a:xfrm>
            <a:off x="791999" y="1548000"/>
            <a:ext cx="16049337" cy="10252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dirty="0">
                <a:solidFill>
                  <a:srgbClr val="033C5B"/>
                </a:solidFill>
                <a:latin typeface="Arial"/>
                <a:ea typeface="Arial"/>
                <a:cs typeface="Arial"/>
                <a:sym typeface="Arial"/>
              </a:rPr>
              <a:t>Role of Technology in VET Flipped Classrooms</a:t>
            </a:r>
            <a:endParaRPr sz="5400" b="1" i="0" u="none" strike="noStrike" cap="none" dirty="0">
              <a:solidFill>
                <a:srgbClr val="033C5B"/>
              </a:solidFill>
              <a:latin typeface="Arial"/>
              <a:ea typeface="Arial"/>
              <a:cs typeface="Arial"/>
              <a:sym typeface="Arial"/>
            </a:endParaRPr>
          </a:p>
        </p:txBody>
      </p:sp>
      <p:sp>
        <p:nvSpPr>
          <p:cNvPr id="639" name="Google Shape;639;p32">
            <a:extLst>
              <a:ext uri="{FF2B5EF4-FFF2-40B4-BE49-F238E27FC236}">
                <a16:creationId xmlns:a16="http://schemas.microsoft.com/office/drawing/2014/main" id="{839DEDAB-CE05-F449-E8C9-56013C1ADDD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CDCBEDD7-19E7-4DBA-3B0B-67644C150DDE}"/>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19C03E0B-9AF8-7E78-592B-CA6CA18D3978}"/>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06F8F72C-A407-6F95-01E2-2580C9C101B7}"/>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DE6DF84D-F03D-4295-A634-ADB3152C517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42" name="Google Shape;640;p32">
            <a:extLst>
              <a:ext uri="{FF2B5EF4-FFF2-40B4-BE49-F238E27FC236}">
                <a16:creationId xmlns:a16="http://schemas.microsoft.com/office/drawing/2014/main" id="{01A37EC1-9564-B2D5-8D53-8EB9327098C4}"/>
              </a:ext>
            </a:extLst>
          </p:cNvPr>
          <p:cNvGraphicFramePr/>
          <p:nvPr>
            <p:extLst>
              <p:ext uri="{D42A27DB-BD31-4B8C-83A1-F6EECF244321}">
                <p14:modId xmlns:p14="http://schemas.microsoft.com/office/powerpoint/2010/main" val="374287888"/>
              </p:ext>
            </p:extLst>
          </p:nvPr>
        </p:nvGraphicFramePr>
        <p:xfrm>
          <a:off x="895087" y="2467359"/>
          <a:ext cx="15948000" cy="53522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29611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3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2" name="Google Shape;612;p3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3" name="Google Shape;613;p3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4" name="Google Shape;614;p3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5" name="Google Shape;615;p3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6" name="Google Shape;616;p3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7" name="Google Shape;617;p3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18" name="Google Shape;618;p31"/>
          <p:cNvSpPr txBox="1"/>
          <p:nvPr/>
        </p:nvSpPr>
        <p:spPr>
          <a:xfrm>
            <a:off x="792000" y="1548000"/>
            <a:ext cx="12181388" cy="10252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000">
                <a:solidFill>
                  <a:srgbClr val="033C5B"/>
                </a:solidFill>
                <a:latin typeface="Arial"/>
                <a:ea typeface="Arial"/>
                <a:cs typeface="Arial"/>
                <a:sym typeface="Arial"/>
              </a:rPr>
              <a:t>Designing a Flipped Classroom</a:t>
            </a:r>
            <a:endParaRPr sz="4000" b="0" i="0" u="none" strike="noStrike" cap="none">
              <a:solidFill>
                <a:srgbClr val="033C5B"/>
              </a:solidFill>
              <a:latin typeface="Arial"/>
              <a:ea typeface="Arial"/>
              <a:cs typeface="Arial"/>
              <a:sym typeface="Arial"/>
            </a:endParaRPr>
          </a:p>
        </p:txBody>
      </p:sp>
      <p:sp>
        <p:nvSpPr>
          <p:cNvPr id="622" name="Google Shape;622;p3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383DF5C1-4138-F09B-AC3C-71FF4E7533BF}"/>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8284F480-B251-B71C-900D-6566F14ECCFE}"/>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FBBE53A9-2006-C56F-4E9A-7D994BCA1F77}"/>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5EA04DCD-3BD9-AEBB-C0AF-62873AFF05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25" name="Google Shape;623;p31">
            <a:extLst>
              <a:ext uri="{FF2B5EF4-FFF2-40B4-BE49-F238E27FC236}">
                <a16:creationId xmlns:a16="http://schemas.microsoft.com/office/drawing/2014/main" id="{3858216D-F054-4948-3D0E-75D89BB1F499}"/>
              </a:ext>
            </a:extLst>
          </p:cNvPr>
          <p:cNvGraphicFramePr/>
          <p:nvPr>
            <p:extLst>
              <p:ext uri="{D42A27DB-BD31-4B8C-83A1-F6EECF244321}">
                <p14:modId xmlns:p14="http://schemas.microsoft.com/office/powerpoint/2010/main" val="2375424602"/>
              </p:ext>
            </p:extLst>
          </p:nvPr>
        </p:nvGraphicFramePr>
        <p:xfrm>
          <a:off x="792000" y="2397884"/>
          <a:ext cx="15948000" cy="73044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9" name="Graphic 18" descr="Badge 1 with solid fill">
            <a:extLst>
              <a:ext uri="{FF2B5EF4-FFF2-40B4-BE49-F238E27FC236}">
                <a16:creationId xmlns:a16="http://schemas.microsoft.com/office/drawing/2014/main" id="{06D0F893-8026-DB60-AEC3-E331AB857D9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548000" y="2913593"/>
            <a:ext cx="914400" cy="914400"/>
          </a:xfrm>
          <a:prstGeom prst="rect">
            <a:avLst/>
          </a:prstGeom>
        </p:spPr>
      </p:pic>
      <p:pic>
        <p:nvPicPr>
          <p:cNvPr id="21" name="Graphic 20" descr="Badge with solid fill">
            <a:extLst>
              <a:ext uri="{FF2B5EF4-FFF2-40B4-BE49-F238E27FC236}">
                <a16:creationId xmlns:a16="http://schemas.microsoft.com/office/drawing/2014/main" id="{12CEEF02-3843-E923-12CF-9034CF2E18B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236266" y="2913593"/>
            <a:ext cx="914400" cy="914400"/>
          </a:xfrm>
          <a:prstGeom prst="rect">
            <a:avLst/>
          </a:prstGeom>
        </p:spPr>
      </p:pic>
      <p:pic>
        <p:nvPicPr>
          <p:cNvPr id="23" name="Graphic 22" descr="Badge 3 with solid fill">
            <a:extLst>
              <a:ext uri="{FF2B5EF4-FFF2-40B4-BE49-F238E27FC236}">
                <a16:creationId xmlns:a16="http://schemas.microsoft.com/office/drawing/2014/main" id="{E22B23BC-EBD7-4ABE-EA1D-D4D3D9B0CC5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924532" y="2913593"/>
            <a:ext cx="914400" cy="914400"/>
          </a:xfrm>
          <a:prstGeom prst="rect">
            <a:avLst/>
          </a:prstGeom>
        </p:spPr>
      </p:pic>
      <p:pic>
        <p:nvPicPr>
          <p:cNvPr id="25" name="Graphic 24" descr="Badge 4 with solid fill">
            <a:extLst>
              <a:ext uri="{FF2B5EF4-FFF2-40B4-BE49-F238E27FC236}">
                <a16:creationId xmlns:a16="http://schemas.microsoft.com/office/drawing/2014/main" id="{B9E295BC-BF78-4A40-DA21-018B9A5BCB79}"/>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681038" y="2913695"/>
            <a:ext cx="914400" cy="914400"/>
          </a:xfrm>
          <a:prstGeom prst="rect">
            <a:avLst/>
          </a:prstGeom>
        </p:spPr>
      </p:pic>
      <p:pic>
        <p:nvPicPr>
          <p:cNvPr id="27" name="Graphic 26" descr="Badge 5 with solid fill">
            <a:extLst>
              <a:ext uri="{FF2B5EF4-FFF2-40B4-BE49-F238E27FC236}">
                <a16:creationId xmlns:a16="http://schemas.microsoft.com/office/drawing/2014/main" id="{90246D73-734B-697F-5BD4-5528D2AA4D64}"/>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2437544" y="2965901"/>
            <a:ext cx="914400" cy="914400"/>
          </a:xfrm>
          <a:prstGeom prst="rect">
            <a:avLst/>
          </a:prstGeom>
        </p:spPr>
      </p:pic>
      <p:pic>
        <p:nvPicPr>
          <p:cNvPr id="29" name="Graphic 28" descr="Badge 6 with solid fill">
            <a:extLst>
              <a:ext uri="{FF2B5EF4-FFF2-40B4-BE49-F238E27FC236}">
                <a16:creationId xmlns:a16="http://schemas.microsoft.com/office/drawing/2014/main" id="{7AAE5846-F77B-ECA3-1FB7-DBCB5DCC2EC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5125810" y="2913695"/>
            <a:ext cx="914400" cy="914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7">
          <a:extLst>
            <a:ext uri="{FF2B5EF4-FFF2-40B4-BE49-F238E27FC236}">
              <a16:creationId xmlns:a16="http://schemas.microsoft.com/office/drawing/2014/main" id="{B608E781-96DF-C21E-AE8A-76DC6BA4E206}"/>
            </a:ext>
          </a:extLst>
        </p:cNvPr>
        <p:cNvGrpSpPr/>
        <p:nvPr/>
      </p:nvGrpSpPr>
      <p:grpSpPr>
        <a:xfrm>
          <a:off x="0" y="0"/>
          <a:ext cx="0" cy="0"/>
          <a:chOff x="0" y="0"/>
          <a:chExt cx="0" cy="0"/>
        </a:xfrm>
      </p:grpSpPr>
      <p:sp>
        <p:nvSpPr>
          <p:cNvPr id="628" name="Google Shape;628;p32">
            <a:extLst>
              <a:ext uri="{FF2B5EF4-FFF2-40B4-BE49-F238E27FC236}">
                <a16:creationId xmlns:a16="http://schemas.microsoft.com/office/drawing/2014/main" id="{907BF529-4A14-263F-704F-91B24E6592D2}"/>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9" name="Google Shape;629;p32">
            <a:extLst>
              <a:ext uri="{FF2B5EF4-FFF2-40B4-BE49-F238E27FC236}">
                <a16:creationId xmlns:a16="http://schemas.microsoft.com/office/drawing/2014/main" id="{BB262F38-7477-090F-3B8A-BEF7E0FB2031}"/>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0" name="Google Shape;630;p32">
            <a:extLst>
              <a:ext uri="{FF2B5EF4-FFF2-40B4-BE49-F238E27FC236}">
                <a16:creationId xmlns:a16="http://schemas.microsoft.com/office/drawing/2014/main" id="{831227D1-B0CC-75EE-0506-3DD2790BF3B1}"/>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1" name="Google Shape;631;p32">
            <a:extLst>
              <a:ext uri="{FF2B5EF4-FFF2-40B4-BE49-F238E27FC236}">
                <a16:creationId xmlns:a16="http://schemas.microsoft.com/office/drawing/2014/main" id="{1DC7A2F7-0898-B6D8-25BF-ABA1EA14BE8F}"/>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2" name="Google Shape;632;p32">
            <a:extLst>
              <a:ext uri="{FF2B5EF4-FFF2-40B4-BE49-F238E27FC236}">
                <a16:creationId xmlns:a16="http://schemas.microsoft.com/office/drawing/2014/main" id="{CEF8A4D0-C0CA-FAD6-9B9A-BE01F36549E1}"/>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3" name="Google Shape;633;p32">
            <a:extLst>
              <a:ext uri="{FF2B5EF4-FFF2-40B4-BE49-F238E27FC236}">
                <a16:creationId xmlns:a16="http://schemas.microsoft.com/office/drawing/2014/main" id="{8BE531DF-3891-5F51-0DE9-47B0D97F8131}"/>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4" name="Google Shape;634;p32">
            <a:extLst>
              <a:ext uri="{FF2B5EF4-FFF2-40B4-BE49-F238E27FC236}">
                <a16:creationId xmlns:a16="http://schemas.microsoft.com/office/drawing/2014/main" id="{57220407-4E41-7241-7FC5-A36EEF92A9F2}"/>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5" name="Google Shape;635;p32">
            <a:extLst>
              <a:ext uri="{FF2B5EF4-FFF2-40B4-BE49-F238E27FC236}">
                <a16:creationId xmlns:a16="http://schemas.microsoft.com/office/drawing/2014/main" id="{39611F57-CC70-77C6-4313-E21DFE6476F4}"/>
              </a:ext>
            </a:extLst>
          </p:cNvPr>
          <p:cNvSpPr txBox="1"/>
          <p:nvPr/>
        </p:nvSpPr>
        <p:spPr>
          <a:xfrm>
            <a:off x="792000" y="1548000"/>
            <a:ext cx="12181388" cy="10252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dirty="0">
                <a:solidFill>
                  <a:srgbClr val="033C5B"/>
                </a:solidFill>
                <a:latin typeface="Arial"/>
                <a:ea typeface="Arial"/>
                <a:cs typeface="Arial"/>
                <a:sym typeface="Arial"/>
              </a:rPr>
              <a:t>Designing a Flipped Classroom</a:t>
            </a:r>
          </a:p>
          <a:p>
            <a:pPr marL="0" marR="0" lvl="0" indent="0" algn="l" rtl="0">
              <a:spcBef>
                <a:spcPts val="0"/>
              </a:spcBef>
              <a:spcAft>
                <a:spcPts val="0"/>
              </a:spcAft>
              <a:buClr>
                <a:srgbClr val="033C5B"/>
              </a:buClr>
              <a:buSzPts val="4000"/>
              <a:buFont typeface="Arial"/>
              <a:buNone/>
            </a:pPr>
            <a:r>
              <a:rPr lang="en-GB" sz="4400" i="0" u="none" strike="noStrike" cap="none" dirty="0">
                <a:solidFill>
                  <a:schemeClr val="tx1">
                    <a:lumMod val="85000"/>
                    <a:lumOff val="15000"/>
                  </a:schemeClr>
                </a:solidFill>
                <a:latin typeface="Arial"/>
                <a:ea typeface="Arial"/>
                <a:cs typeface="Arial"/>
                <a:sym typeface="Arial"/>
              </a:rPr>
              <a:t>The Flipped Class: Rethinking Space &amp; Time</a:t>
            </a:r>
            <a:endParaRPr lang="en-BE" sz="4400" i="0" u="none" strike="noStrike" cap="none" dirty="0">
              <a:solidFill>
                <a:schemeClr val="tx1">
                  <a:lumMod val="85000"/>
                  <a:lumOff val="15000"/>
                </a:schemeClr>
              </a:solidFill>
              <a:latin typeface="Arial"/>
              <a:ea typeface="Arial"/>
              <a:cs typeface="Arial"/>
              <a:sym typeface="Arial"/>
            </a:endParaRPr>
          </a:p>
        </p:txBody>
      </p:sp>
      <p:sp>
        <p:nvSpPr>
          <p:cNvPr id="639" name="Google Shape;639;p32">
            <a:extLst>
              <a:ext uri="{FF2B5EF4-FFF2-40B4-BE49-F238E27FC236}">
                <a16:creationId xmlns:a16="http://schemas.microsoft.com/office/drawing/2014/main" id="{E46B0E1F-0425-97F4-B366-F60694FBDB71}"/>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CE92D687-8A99-81CB-9E16-FC4A1FC5777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5"/>
            <a:stretch>
              <a:fillRect/>
            </a:stretch>
          </a:blipFill>
        </p:spPr>
        <p:txBody>
          <a:bodyPr/>
          <a:lstStyle/>
          <a:p>
            <a:endParaRPr lang="en-BE"/>
          </a:p>
        </p:txBody>
      </p:sp>
      <p:sp>
        <p:nvSpPr>
          <p:cNvPr id="3" name="Freeform 12">
            <a:extLst>
              <a:ext uri="{FF2B5EF4-FFF2-40B4-BE49-F238E27FC236}">
                <a16:creationId xmlns:a16="http://schemas.microsoft.com/office/drawing/2014/main" id="{1163B043-DFFB-830B-DF42-35D08B2D183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6"/>
            <a:stretch>
              <a:fillRect/>
            </a:stretch>
          </a:blipFill>
        </p:spPr>
        <p:txBody>
          <a:bodyPr/>
          <a:lstStyle/>
          <a:p>
            <a:endParaRPr lang="en-BE"/>
          </a:p>
        </p:txBody>
      </p:sp>
      <p:sp>
        <p:nvSpPr>
          <p:cNvPr id="4" name="TextBox 13">
            <a:extLst>
              <a:ext uri="{FF2B5EF4-FFF2-40B4-BE49-F238E27FC236}">
                <a16:creationId xmlns:a16="http://schemas.microsoft.com/office/drawing/2014/main" id="{D83AFF46-F590-34C6-6D96-0A9B2A43C810}"/>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E117A412-F106-9040-94D8-6F463FBAE2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6" name="Online Media 5" title="The Flipped Class: Rethinking Space &amp; Time">
            <a:hlinkClick r:id="" action="ppaction://media"/>
            <a:extLst>
              <a:ext uri="{FF2B5EF4-FFF2-40B4-BE49-F238E27FC236}">
                <a16:creationId xmlns:a16="http://schemas.microsoft.com/office/drawing/2014/main" id="{2D400858-9B03-B97A-ED15-B10035536E49}"/>
              </a:ext>
            </a:extLst>
          </p:cNvPr>
          <p:cNvPicPr>
            <a:picLocks noRot="1" noChangeAspect="1"/>
          </p:cNvPicPr>
          <p:nvPr>
            <a:videoFile r:link="rId1"/>
          </p:nvPr>
        </p:nvPicPr>
        <p:blipFill>
          <a:blip r:embed="rId8"/>
          <a:stretch>
            <a:fillRect/>
          </a:stretch>
        </p:blipFill>
        <p:spPr>
          <a:xfrm>
            <a:off x="5353388" y="3535992"/>
            <a:ext cx="7620000" cy="4305300"/>
          </a:xfrm>
          <a:prstGeom prst="rect">
            <a:avLst/>
          </a:prstGeom>
        </p:spPr>
      </p:pic>
      <p:sp>
        <p:nvSpPr>
          <p:cNvPr id="8" name="TextBox 7">
            <a:extLst>
              <a:ext uri="{FF2B5EF4-FFF2-40B4-BE49-F238E27FC236}">
                <a16:creationId xmlns:a16="http://schemas.microsoft.com/office/drawing/2014/main" id="{B74B1A54-B093-57FB-B2C0-8EA239DD9875}"/>
              </a:ext>
            </a:extLst>
          </p:cNvPr>
          <p:cNvSpPr txBox="1"/>
          <p:nvPr/>
        </p:nvSpPr>
        <p:spPr>
          <a:xfrm>
            <a:off x="4477314" y="7975223"/>
            <a:ext cx="9253182" cy="307777"/>
          </a:xfrm>
          <a:prstGeom prst="rect">
            <a:avLst/>
          </a:prstGeom>
          <a:noFill/>
        </p:spPr>
        <p:txBody>
          <a:bodyPr wrap="square">
            <a:spAutoFit/>
          </a:bodyPr>
          <a:lstStyle/>
          <a:p>
            <a:pPr algn="ctr"/>
            <a:r>
              <a:rPr lang="en-GB" i="1" dirty="0"/>
              <a:t>Source: </a:t>
            </a:r>
            <a:r>
              <a:rPr lang="en-BE" i="1" dirty="0">
                <a:hlinkClick r:id="rId9"/>
              </a:rPr>
              <a:t>https://youtu.be/BfsLbGgUMDU?feature=shared</a:t>
            </a:r>
            <a:r>
              <a:rPr lang="en-GB" i="1" dirty="0"/>
              <a:t> </a:t>
            </a:r>
            <a:endParaRPr lang="en-BE" i="1" dirty="0"/>
          </a:p>
        </p:txBody>
      </p:sp>
    </p:spTree>
    <p:extLst>
      <p:ext uri="{BB962C8B-B14F-4D97-AF65-F5344CB8AC3E}">
        <p14:creationId xmlns:p14="http://schemas.microsoft.com/office/powerpoint/2010/main" val="105885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7">
          <a:extLst>
            <a:ext uri="{FF2B5EF4-FFF2-40B4-BE49-F238E27FC236}">
              <a16:creationId xmlns:a16="http://schemas.microsoft.com/office/drawing/2014/main" id="{CCAE95E1-1CB2-EBB5-972D-EAFA2299E5E3}"/>
            </a:ext>
          </a:extLst>
        </p:cNvPr>
        <p:cNvGrpSpPr/>
        <p:nvPr/>
      </p:nvGrpSpPr>
      <p:grpSpPr>
        <a:xfrm>
          <a:off x="0" y="0"/>
          <a:ext cx="0" cy="0"/>
          <a:chOff x="0" y="0"/>
          <a:chExt cx="0" cy="0"/>
        </a:xfrm>
      </p:grpSpPr>
      <p:sp>
        <p:nvSpPr>
          <p:cNvPr id="628" name="Google Shape;628;p32">
            <a:extLst>
              <a:ext uri="{FF2B5EF4-FFF2-40B4-BE49-F238E27FC236}">
                <a16:creationId xmlns:a16="http://schemas.microsoft.com/office/drawing/2014/main" id="{8B160378-7026-2FCB-6A47-A14816FEDA47}"/>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9" name="Google Shape;629;p32">
            <a:extLst>
              <a:ext uri="{FF2B5EF4-FFF2-40B4-BE49-F238E27FC236}">
                <a16:creationId xmlns:a16="http://schemas.microsoft.com/office/drawing/2014/main" id="{9E8AC33C-1A7B-CE36-E9F4-544369E69018}"/>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0" name="Google Shape;630;p32">
            <a:extLst>
              <a:ext uri="{FF2B5EF4-FFF2-40B4-BE49-F238E27FC236}">
                <a16:creationId xmlns:a16="http://schemas.microsoft.com/office/drawing/2014/main" id="{426A1ACC-3E7B-9288-83A0-E42EEEED8743}"/>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1" name="Google Shape;631;p32">
            <a:extLst>
              <a:ext uri="{FF2B5EF4-FFF2-40B4-BE49-F238E27FC236}">
                <a16:creationId xmlns:a16="http://schemas.microsoft.com/office/drawing/2014/main" id="{C60FE04B-C154-DC99-7815-2D31C1020DB1}"/>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2" name="Google Shape;632;p32">
            <a:extLst>
              <a:ext uri="{FF2B5EF4-FFF2-40B4-BE49-F238E27FC236}">
                <a16:creationId xmlns:a16="http://schemas.microsoft.com/office/drawing/2014/main" id="{BD7F0BCC-16CA-4113-C8D7-9045BE373F3B}"/>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3" name="Google Shape;633;p32">
            <a:extLst>
              <a:ext uri="{FF2B5EF4-FFF2-40B4-BE49-F238E27FC236}">
                <a16:creationId xmlns:a16="http://schemas.microsoft.com/office/drawing/2014/main" id="{05628A30-A0AE-E357-5BA7-8A346223F0C1}"/>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4" name="Google Shape;634;p32">
            <a:extLst>
              <a:ext uri="{FF2B5EF4-FFF2-40B4-BE49-F238E27FC236}">
                <a16:creationId xmlns:a16="http://schemas.microsoft.com/office/drawing/2014/main" id="{2A63A27C-81B4-9E54-9832-CF0CA876B868}"/>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5" name="Google Shape;635;p32">
            <a:extLst>
              <a:ext uri="{FF2B5EF4-FFF2-40B4-BE49-F238E27FC236}">
                <a16:creationId xmlns:a16="http://schemas.microsoft.com/office/drawing/2014/main" id="{9A8BA2E3-B12B-BD1D-B7A8-2A55EC4E7981}"/>
              </a:ext>
            </a:extLst>
          </p:cNvPr>
          <p:cNvSpPr txBox="1"/>
          <p:nvPr/>
        </p:nvSpPr>
        <p:spPr>
          <a:xfrm>
            <a:off x="771096" y="1272505"/>
            <a:ext cx="16049337" cy="166588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dirty="0">
                <a:solidFill>
                  <a:srgbClr val="033C5B"/>
                </a:solidFill>
                <a:latin typeface="Arial"/>
                <a:ea typeface="Arial"/>
                <a:cs typeface="Arial"/>
                <a:sym typeface="Arial"/>
              </a:rPr>
              <a:t>Engaging students in the Flipped Classroom</a:t>
            </a:r>
          </a:p>
          <a:p>
            <a:pPr marL="0" marR="0" lvl="0" indent="0" algn="l" rtl="0">
              <a:spcBef>
                <a:spcPts val="0"/>
              </a:spcBef>
              <a:spcAft>
                <a:spcPts val="0"/>
              </a:spcAft>
              <a:buClr>
                <a:srgbClr val="033C5B"/>
              </a:buClr>
              <a:buSzPts val="4000"/>
              <a:buFont typeface="Arial"/>
              <a:buNone/>
            </a:pPr>
            <a:r>
              <a:rPr lang="en-GB" sz="4400" i="0" u="none" strike="noStrike" cap="none" dirty="0">
                <a:solidFill>
                  <a:srgbClr val="033C5B"/>
                </a:solidFill>
              </a:rPr>
              <a:t>Flipped </a:t>
            </a:r>
            <a:r>
              <a:rPr lang="en-GB" sz="4400" dirty="0">
                <a:solidFill>
                  <a:srgbClr val="033C5B"/>
                </a:solidFill>
              </a:rPr>
              <a:t>learning wheel (FLW)</a:t>
            </a:r>
            <a:endParaRPr sz="4400" i="0" u="none" strike="noStrike" cap="none" dirty="0">
              <a:solidFill>
                <a:srgbClr val="033C5B"/>
              </a:solidFill>
              <a:latin typeface="Arial"/>
              <a:ea typeface="Arial"/>
              <a:cs typeface="Arial"/>
              <a:sym typeface="Arial"/>
            </a:endParaRPr>
          </a:p>
        </p:txBody>
      </p:sp>
      <p:sp>
        <p:nvSpPr>
          <p:cNvPr id="639" name="Google Shape;639;p32">
            <a:extLst>
              <a:ext uri="{FF2B5EF4-FFF2-40B4-BE49-F238E27FC236}">
                <a16:creationId xmlns:a16="http://schemas.microsoft.com/office/drawing/2014/main" id="{A41E3AE2-F734-EEC9-8879-3C0593C8CBC6}"/>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aphicFrame>
        <p:nvGraphicFramePr>
          <p:cNvPr id="10" name="Diagram 9">
            <a:extLst>
              <a:ext uri="{FF2B5EF4-FFF2-40B4-BE49-F238E27FC236}">
                <a16:creationId xmlns:a16="http://schemas.microsoft.com/office/drawing/2014/main" id="{476F4684-D9FC-3FEA-DAD0-75134D9EFADD}"/>
              </a:ext>
            </a:extLst>
          </p:cNvPr>
          <p:cNvGraphicFramePr/>
          <p:nvPr>
            <p:extLst>
              <p:ext uri="{D42A27DB-BD31-4B8C-83A1-F6EECF244321}">
                <p14:modId xmlns:p14="http://schemas.microsoft.com/office/powerpoint/2010/main" val="1868685449"/>
              </p:ext>
            </p:extLst>
          </p:nvPr>
        </p:nvGraphicFramePr>
        <p:xfrm>
          <a:off x="851023" y="2718700"/>
          <a:ext cx="7874328" cy="60853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Freeform 11">
            <a:extLst>
              <a:ext uri="{FF2B5EF4-FFF2-40B4-BE49-F238E27FC236}">
                <a16:creationId xmlns:a16="http://schemas.microsoft.com/office/drawing/2014/main" id="{104722C9-70EE-0CF3-4CF4-5B54591323E3}"/>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9"/>
            <a:stretch>
              <a:fillRect/>
            </a:stretch>
          </a:blipFill>
        </p:spPr>
        <p:txBody>
          <a:bodyPr/>
          <a:lstStyle/>
          <a:p>
            <a:endParaRPr lang="en-BE"/>
          </a:p>
        </p:txBody>
      </p:sp>
      <p:sp>
        <p:nvSpPr>
          <p:cNvPr id="3" name="Freeform 12">
            <a:extLst>
              <a:ext uri="{FF2B5EF4-FFF2-40B4-BE49-F238E27FC236}">
                <a16:creationId xmlns:a16="http://schemas.microsoft.com/office/drawing/2014/main" id="{A8C6FF95-DACF-51F0-5559-13BFD1D20C92}"/>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10"/>
            <a:stretch>
              <a:fillRect/>
            </a:stretch>
          </a:blipFill>
        </p:spPr>
        <p:txBody>
          <a:bodyPr/>
          <a:lstStyle/>
          <a:p>
            <a:endParaRPr lang="en-BE"/>
          </a:p>
        </p:txBody>
      </p:sp>
      <p:sp>
        <p:nvSpPr>
          <p:cNvPr id="4" name="TextBox 13">
            <a:extLst>
              <a:ext uri="{FF2B5EF4-FFF2-40B4-BE49-F238E27FC236}">
                <a16:creationId xmlns:a16="http://schemas.microsoft.com/office/drawing/2014/main" id="{216DE7F0-89B7-A531-6443-E34A1C381744}"/>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8CDAAB3E-660F-38EA-F2B4-D0104AE1A96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7" name="Picture 6" descr="A diagram of a diagram&#10;&#10;Description automatically generated">
            <a:extLst>
              <a:ext uri="{FF2B5EF4-FFF2-40B4-BE49-F238E27FC236}">
                <a16:creationId xmlns:a16="http://schemas.microsoft.com/office/drawing/2014/main" id="{5149BB3E-5404-71F8-C46E-F48FEA9CB37A}"/>
              </a:ext>
            </a:extLst>
          </p:cNvPr>
          <p:cNvPicPr>
            <a:picLocks noChangeAspect="1"/>
          </p:cNvPicPr>
          <p:nvPr/>
        </p:nvPicPr>
        <p:blipFill>
          <a:blip r:embed="rId12"/>
          <a:stretch>
            <a:fillRect/>
          </a:stretch>
        </p:blipFill>
        <p:spPr>
          <a:xfrm>
            <a:off x="10425751" y="2573217"/>
            <a:ext cx="5429285" cy="54292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1F111D74-7433-2A97-FD3E-09C03B7FE496}"/>
              </a:ext>
            </a:extLst>
          </p:cNvPr>
          <p:cNvSpPr txBox="1"/>
          <p:nvPr/>
        </p:nvSpPr>
        <p:spPr>
          <a:xfrm>
            <a:off x="9911557" y="8012099"/>
            <a:ext cx="7452789" cy="769441"/>
          </a:xfrm>
          <a:prstGeom prst="rect">
            <a:avLst/>
          </a:prstGeom>
          <a:noFill/>
        </p:spPr>
        <p:txBody>
          <a:bodyPr wrap="square">
            <a:spAutoFit/>
          </a:bodyPr>
          <a:lstStyle/>
          <a:p>
            <a:r>
              <a:rPr lang="en-GB" sz="1100" i="1" dirty="0"/>
              <a:t>Source: Flipped learning wheel (FLW): a framework and process design for flipped L2 writing classes. April 2020. Available here: </a:t>
            </a:r>
            <a:r>
              <a:rPr lang="en-BE" sz="1100" i="1" dirty="0">
                <a:hlinkClick r:id="rId13"/>
              </a:rPr>
              <a:t>https://www.researchgate.net/publication/340416063_Flipped_learning_wheel_FLW_a_framework_and_process_design_for_flipped_L2_writing_classes</a:t>
            </a:r>
            <a:r>
              <a:rPr lang="en-GB" sz="1100" i="1" dirty="0"/>
              <a:t> </a:t>
            </a:r>
            <a:endParaRPr lang="en-BE" sz="1100" i="1" dirty="0"/>
          </a:p>
        </p:txBody>
      </p:sp>
    </p:spTree>
    <p:extLst>
      <p:ext uri="{BB962C8B-B14F-4D97-AF65-F5344CB8AC3E}">
        <p14:creationId xmlns:p14="http://schemas.microsoft.com/office/powerpoint/2010/main" val="3198078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7">
          <a:extLst>
            <a:ext uri="{FF2B5EF4-FFF2-40B4-BE49-F238E27FC236}">
              <a16:creationId xmlns:a16="http://schemas.microsoft.com/office/drawing/2014/main" id="{ED37AE3A-23E3-A5CE-4D4C-762BCC2D3E97}"/>
            </a:ext>
          </a:extLst>
        </p:cNvPr>
        <p:cNvGrpSpPr/>
        <p:nvPr/>
      </p:nvGrpSpPr>
      <p:grpSpPr>
        <a:xfrm>
          <a:off x="0" y="0"/>
          <a:ext cx="0" cy="0"/>
          <a:chOff x="0" y="0"/>
          <a:chExt cx="0" cy="0"/>
        </a:xfrm>
      </p:grpSpPr>
      <p:sp>
        <p:nvSpPr>
          <p:cNvPr id="628" name="Google Shape;628;p32">
            <a:extLst>
              <a:ext uri="{FF2B5EF4-FFF2-40B4-BE49-F238E27FC236}">
                <a16:creationId xmlns:a16="http://schemas.microsoft.com/office/drawing/2014/main" id="{78E494B5-EFF4-929D-630E-8AD795FD3107}"/>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29" name="Google Shape;629;p32">
            <a:extLst>
              <a:ext uri="{FF2B5EF4-FFF2-40B4-BE49-F238E27FC236}">
                <a16:creationId xmlns:a16="http://schemas.microsoft.com/office/drawing/2014/main" id="{42ED48D3-9CCB-D73B-DD0F-7D6F65A493D8}"/>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0" name="Google Shape;630;p32">
            <a:extLst>
              <a:ext uri="{FF2B5EF4-FFF2-40B4-BE49-F238E27FC236}">
                <a16:creationId xmlns:a16="http://schemas.microsoft.com/office/drawing/2014/main" id="{96A33E94-A590-0310-97AB-87B473134858}"/>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1" name="Google Shape;631;p32">
            <a:extLst>
              <a:ext uri="{FF2B5EF4-FFF2-40B4-BE49-F238E27FC236}">
                <a16:creationId xmlns:a16="http://schemas.microsoft.com/office/drawing/2014/main" id="{4474E015-878B-8722-45B1-7587076FD395}"/>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2" name="Google Shape;632;p32">
            <a:extLst>
              <a:ext uri="{FF2B5EF4-FFF2-40B4-BE49-F238E27FC236}">
                <a16:creationId xmlns:a16="http://schemas.microsoft.com/office/drawing/2014/main" id="{1143D78F-E474-6627-1A43-8040E60B521C}"/>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3" name="Google Shape;633;p32">
            <a:extLst>
              <a:ext uri="{FF2B5EF4-FFF2-40B4-BE49-F238E27FC236}">
                <a16:creationId xmlns:a16="http://schemas.microsoft.com/office/drawing/2014/main" id="{5D93FE96-A5A1-0FE8-B1FB-064E6CD5FCA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4" name="Google Shape;634;p32">
            <a:extLst>
              <a:ext uri="{FF2B5EF4-FFF2-40B4-BE49-F238E27FC236}">
                <a16:creationId xmlns:a16="http://schemas.microsoft.com/office/drawing/2014/main" id="{8847DAA6-31E7-692C-C46A-6978AF7288A0}"/>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35" name="Google Shape;635;p32">
            <a:extLst>
              <a:ext uri="{FF2B5EF4-FFF2-40B4-BE49-F238E27FC236}">
                <a16:creationId xmlns:a16="http://schemas.microsoft.com/office/drawing/2014/main" id="{75D2DA37-7736-0DB8-C95B-9415DE29CF58}"/>
              </a:ext>
            </a:extLst>
          </p:cNvPr>
          <p:cNvSpPr txBox="1"/>
          <p:nvPr/>
        </p:nvSpPr>
        <p:spPr>
          <a:xfrm>
            <a:off x="791999" y="1548000"/>
            <a:ext cx="16049337" cy="102521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dirty="0">
                <a:solidFill>
                  <a:srgbClr val="033C5B"/>
                </a:solidFill>
                <a:latin typeface="Arial"/>
                <a:ea typeface="Arial"/>
                <a:cs typeface="Arial"/>
                <a:sym typeface="Arial"/>
              </a:rPr>
              <a:t>Tips for successful implementation</a:t>
            </a:r>
            <a:endParaRPr sz="5400" b="1" i="0" u="none" strike="noStrike" cap="none" dirty="0">
              <a:solidFill>
                <a:srgbClr val="033C5B"/>
              </a:solidFill>
              <a:latin typeface="Arial"/>
              <a:ea typeface="Arial"/>
              <a:cs typeface="Arial"/>
              <a:sym typeface="Arial"/>
            </a:endParaRPr>
          </a:p>
        </p:txBody>
      </p:sp>
      <p:sp>
        <p:nvSpPr>
          <p:cNvPr id="639" name="Google Shape;639;p32">
            <a:extLst>
              <a:ext uri="{FF2B5EF4-FFF2-40B4-BE49-F238E27FC236}">
                <a16:creationId xmlns:a16="http://schemas.microsoft.com/office/drawing/2014/main" id="{A4E51B21-6752-87DD-6ABE-B368CFF63F61}"/>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B37B2753-FD21-F322-BB9A-B2C9E4920CB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BBC93C74-F7B0-A547-7B88-9A5E6E3EC8D8}"/>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2430469C-8274-DC33-9BC8-1C35C22CE083}"/>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BBF53021-5805-288F-7DAC-34D5CD4742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42" name="Google Shape;640;p32">
            <a:extLst>
              <a:ext uri="{FF2B5EF4-FFF2-40B4-BE49-F238E27FC236}">
                <a16:creationId xmlns:a16="http://schemas.microsoft.com/office/drawing/2014/main" id="{9E96E197-A895-542C-3457-DB7C91E22280}"/>
              </a:ext>
            </a:extLst>
          </p:cNvPr>
          <p:cNvGraphicFramePr/>
          <p:nvPr>
            <p:extLst>
              <p:ext uri="{D42A27DB-BD31-4B8C-83A1-F6EECF244321}">
                <p14:modId xmlns:p14="http://schemas.microsoft.com/office/powerpoint/2010/main" val="2823780202"/>
              </p:ext>
            </p:extLst>
          </p:nvPr>
        </p:nvGraphicFramePr>
        <p:xfrm>
          <a:off x="818920" y="3061699"/>
          <a:ext cx="15948000" cy="53522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5091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BE"/>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4" name="AutoShape 4"/>
          <p:cNvSpPr/>
          <p:nvPr/>
        </p:nvSpPr>
        <p:spPr>
          <a:xfrm>
            <a:off x="-130877" y="5143500"/>
            <a:ext cx="2766824" cy="3665330"/>
          </a:xfrm>
          <a:prstGeom prst="rect">
            <a:avLst/>
          </a:prstGeom>
          <a:solidFill>
            <a:srgbClr val="053249"/>
          </a:solidFill>
        </p:spPr>
        <p:txBody>
          <a:bodyPr/>
          <a:lstStyle/>
          <a:p>
            <a:endParaRPr lang="en-BE"/>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BE"/>
          </a:p>
        </p:txBody>
      </p:sp>
      <p:sp>
        <p:nvSpPr>
          <p:cNvPr id="9" name="Freeform 9"/>
          <p:cNvSpPr/>
          <p:nvPr/>
        </p:nvSpPr>
        <p:spPr>
          <a:xfrm>
            <a:off x="14903577" y="4232068"/>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a:p>
        </p:txBody>
      </p:sp>
      <p:sp>
        <p:nvSpPr>
          <p:cNvPr id="10" name="TextBox 10"/>
          <p:cNvSpPr txBox="1"/>
          <p:nvPr/>
        </p:nvSpPr>
        <p:spPr>
          <a:xfrm>
            <a:off x="3058697" y="773904"/>
            <a:ext cx="13265244" cy="991208"/>
          </a:xfrm>
          <a:prstGeom prst="rect">
            <a:avLst/>
          </a:prstGeom>
        </p:spPr>
        <p:txBody>
          <a:bodyPr lIns="0" tIns="0" rIns="0" bIns="0" rtlCol="0" anchor="t">
            <a:spAutoFit/>
          </a:bodyPr>
          <a:lstStyle/>
          <a:p>
            <a:pPr>
              <a:lnSpc>
                <a:spcPts val="7699"/>
              </a:lnSpc>
            </a:pPr>
            <a:r>
              <a:rPr lang="en-US" sz="6999" spc="-69">
                <a:solidFill>
                  <a:srgbClr val="033C5B"/>
                </a:solidFill>
                <a:latin typeface="HK Grotesk Bold"/>
              </a:rPr>
              <a:t>Reflection Activity</a:t>
            </a:r>
          </a:p>
        </p:txBody>
      </p:sp>
      <p:sp>
        <p:nvSpPr>
          <p:cNvPr id="11" name="TextBox 11"/>
          <p:cNvSpPr txBox="1"/>
          <p:nvPr/>
        </p:nvSpPr>
        <p:spPr>
          <a:xfrm>
            <a:off x="3058697" y="2006533"/>
            <a:ext cx="11844880" cy="4115486"/>
          </a:xfrm>
          <a:prstGeom prst="rect">
            <a:avLst/>
          </a:prstGeom>
        </p:spPr>
        <p:txBody>
          <a:bodyPr wrap="square" lIns="0" tIns="0" rIns="0" bIns="0" rtlCol="0" anchor="t">
            <a:spAutoFit/>
          </a:bodyPr>
          <a:lstStyle/>
          <a:p>
            <a:pPr marL="457200" indent="-457200">
              <a:lnSpc>
                <a:spcPts val="3639"/>
              </a:lnSpc>
              <a:spcBef>
                <a:spcPct val="0"/>
              </a:spcBef>
              <a:buFont typeface="Wingdings" panose="05000000000000000000" pitchFamily="2" charset="2"/>
              <a:buChar char="à"/>
            </a:pPr>
            <a:r>
              <a:rPr lang="en-GB" sz="2599" dirty="0">
                <a:solidFill>
                  <a:srgbClr val="121212"/>
                </a:solidFill>
                <a:latin typeface="HK Grotesk Light"/>
              </a:rPr>
              <a:t>Review the elements of the Flipped Learning Wheel (e.g., feedback, collaboration, engagement, accessibility).Choose two components that you believe are the most critical for effective flipped learning in your </a:t>
            </a:r>
            <a:r>
              <a:rPr lang="en-GB" sz="2599" dirty="0" err="1">
                <a:solidFill>
                  <a:srgbClr val="121212"/>
                </a:solidFill>
                <a:latin typeface="HK Grotesk Light"/>
              </a:rPr>
              <a:t>context.Write</a:t>
            </a:r>
            <a:r>
              <a:rPr lang="en-GB" sz="2599" dirty="0">
                <a:solidFill>
                  <a:srgbClr val="121212"/>
                </a:solidFill>
                <a:latin typeface="HK Grotesk Light"/>
              </a:rPr>
              <a:t> them down and briefly explain why you selected them. </a:t>
            </a:r>
          </a:p>
          <a:p>
            <a:pPr marL="457200" indent="-457200">
              <a:lnSpc>
                <a:spcPts val="3639"/>
              </a:lnSpc>
              <a:spcBef>
                <a:spcPct val="0"/>
              </a:spcBef>
              <a:buFont typeface="Wingdings" panose="05000000000000000000" pitchFamily="2" charset="2"/>
              <a:buChar char="à"/>
            </a:pPr>
            <a:r>
              <a:rPr lang="en-GB" sz="2599" dirty="0">
                <a:solidFill>
                  <a:srgbClr val="121212"/>
                </a:solidFill>
                <a:latin typeface="HK Grotesk Light"/>
              </a:rPr>
              <a:t>How can you apply the components you've chosen in your own teaching or learning </a:t>
            </a:r>
            <a:r>
              <a:rPr lang="en-GB" sz="2599" dirty="0" err="1">
                <a:solidFill>
                  <a:srgbClr val="121212"/>
                </a:solidFill>
                <a:latin typeface="HK Grotesk Light"/>
              </a:rPr>
              <a:t>environment?Consider</a:t>
            </a:r>
            <a:r>
              <a:rPr lang="en-GB" sz="2599" dirty="0">
                <a:solidFill>
                  <a:srgbClr val="121212"/>
                </a:solidFill>
                <a:latin typeface="HK Grotesk Light"/>
              </a:rPr>
              <a:t> specific examples where you could integrate technology, enhance student engagement, or foster collaboration in your flipped classroom.</a:t>
            </a:r>
          </a:p>
          <a:p>
            <a:pPr>
              <a:lnSpc>
                <a:spcPts val="3639"/>
              </a:lnSpc>
              <a:spcBef>
                <a:spcPct val="0"/>
              </a:spcBef>
            </a:pPr>
            <a:endParaRPr lang="en-GB" sz="2599" dirty="0">
              <a:solidFill>
                <a:srgbClr val="121212"/>
              </a:solidFill>
              <a:latin typeface="HK Grotesk Light"/>
            </a:endParaRPr>
          </a:p>
        </p:txBody>
      </p:sp>
      <p:sp>
        <p:nvSpPr>
          <p:cNvPr id="13" name="Freeform 11">
            <a:extLst>
              <a:ext uri="{FF2B5EF4-FFF2-40B4-BE49-F238E27FC236}">
                <a16:creationId xmlns:a16="http://schemas.microsoft.com/office/drawing/2014/main" id="{A7EFFD83-B96F-D3E2-0503-48BF3604150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a:p>
        </p:txBody>
      </p:sp>
      <p:sp>
        <p:nvSpPr>
          <p:cNvPr id="14" name="Freeform 12">
            <a:extLst>
              <a:ext uri="{FF2B5EF4-FFF2-40B4-BE49-F238E27FC236}">
                <a16:creationId xmlns:a16="http://schemas.microsoft.com/office/drawing/2014/main" id="{7808B473-A35D-8A6D-DED8-548BD142658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a:p>
        </p:txBody>
      </p:sp>
      <p:sp>
        <p:nvSpPr>
          <p:cNvPr id="15" name="TextBox 13">
            <a:extLst>
              <a:ext uri="{FF2B5EF4-FFF2-40B4-BE49-F238E27FC236}">
                <a16:creationId xmlns:a16="http://schemas.microsoft.com/office/drawing/2014/main" id="{01AE9181-D4D0-666C-362B-06B9D508DB75}"/>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18DC755A-F864-C150-9746-6B56DDD048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7656" y="966416"/>
            <a:ext cx="11834641"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HK Grotesk Bold"/>
              </a:rPr>
              <a:t>Additional Resources</a:t>
            </a:r>
          </a:p>
        </p:txBody>
      </p:sp>
      <p:sp>
        <p:nvSpPr>
          <p:cNvPr id="3" name="TextBox 3"/>
          <p:cNvSpPr txBox="1"/>
          <p:nvPr/>
        </p:nvSpPr>
        <p:spPr>
          <a:xfrm>
            <a:off x="1561782" y="2256647"/>
            <a:ext cx="12001818" cy="3862404"/>
          </a:xfrm>
          <a:prstGeom prst="rect">
            <a:avLst/>
          </a:prstGeom>
        </p:spPr>
        <p:txBody>
          <a:bodyPr wrap="square" lIns="0" tIns="0" rIns="0" bIns="0" rtlCol="0" anchor="t">
            <a:spAutoFit/>
          </a:bodyPr>
          <a:lstStyle/>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The Flipped Classroom, </a:t>
            </a:r>
            <a:r>
              <a:rPr lang="en-GB" sz="1800" dirty="0" err="1">
                <a:effectLst/>
                <a:latin typeface="Calibri" panose="020F0502020204030204" pitchFamily="34" charset="0"/>
                <a:ea typeface="Calibri" panose="020F0502020204030204" pitchFamily="34" charset="0"/>
              </a:rPr>
              <a:t>Center</a:t>
            </a:r>
            <a:r>
              <a:rPr lang="en-GB" sz="1800" dirty="0">
                <a:effectLst/>
                <a:latin typeface="Calibri" panose="020F0502020204030204" pitchFamily="34" charset="0"/>
                <a:ea typeface="Calibri" panose="020F0502020204030204" pitchFamily="34" charset="0"/>
              </a:rPr>
              <a:t> for Teaching Excellence , UTRGV </a:t>
            </a:r>
            <a:r>
              <a:rPr lang="en-GB" sz="1800" u="sng" dirty="0">
                <a:solidFill>
                  <a:srgbClr val="0000FF"/>
                </a:solidFill>
                <a:effectLst/>
                <a:latin typeface="Calibri" panose="020F0502020204030204" pitchFamily="34" charset="0"/>
                <a:ea typeface="Times New Roman" panose="02020603050405020304" pitchFamily="18" charset="0"/>
                <a:hlinkClick r:id="rId2"/>
              </a:rPr>
              <a:t>https://www.utrgv.edu/cte/resources-new/course-design/flipped-classrooms/index.htm</a:t>
            </a:r>
            <a:r>
              <a:rPr lang="en-GB" sz="1800" dirty="0">
                <a:effectLst/>
                <a:latin typeface="Calibri" panose="020F0502020204030204" pitchFamily="34" charset="0"/>
                <a:ea typeface="Times New Roman" panose="02020603050405020304" pitchFamily="18" charset="0"/>
              </a:rPr>
              <a:t>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https://elearningindustry.com/flipped-classroom-new-generation-classroom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7 Things You Should Know About Flipped Classrooms, Boise State University </a:t>
            </a:r>
            <a:r>
              <a:rPr lang="en-GB" sz="1800" u="sng" dirty="0">
                <a:solidFill>
                  <a:srgbClr val="0000FF"/>
                </a:solidFill>
                <a:effectLst/>
                <a:latin typeface="Calibri" panose="020F0502020204030204" pitchFamily="34" charset="0"/>
                <a:ea typeface="Calibri" panose="020F0502020204030204" pitchFamily="34" charset="0"/>
                <a:hlinkClick r:id="rId3"/>
              </a:rPr>
              <a:t>https://www.boisestate.edu/ctl-flipping/publications/7-know/</a:t>
            </a:r>
            <a:r>
              <a:rPr lang="en-GB" sz="1800" dirty="0">
                <a:effectLst/>
                <a:latin typeface="Calibri" panose="020F0502020204030204" pitchFamily="34" charset="0"/>
                <a:ea typeface="Calibri" panose="020F0502020204030204" pitchFamily="34" charset="0"/>
              </a:rPr>
              <a:t>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Flipped Classroom: The New Generation Of Classroom, eLearning Industry </a:t>
            </a:r>
            <a:r>
              <a:rPr lang="en-GB" sz="1800" u="sng" dirty="0">
                <a:solidFill>
                  <a:srgbClr val="0000FF"/>
                </a:solidFill>
                <a:effectLst/>
                <a:latin typeface="Calibri" panose="020F0502020204030204" pitchFamily="34" charset="0"/>
                <a:ea typeface="Calibri" panose="020F0502020204030204" pitchFamily="34" charset="0"/>
                <a:hlinkClick r:id="rId4"/>
              </a:rPr>
              <a:t>https://elearningindustry.com/flipped-classroom-new-generation-classroom</a:t>
            </a:r>
            <a:r>
              <a:rPr lang="en-GB" sz="1800" dirty="0">
                <a:effectLst/>
                <a:latin typeface="Calibri" panose="020F0502020204030204" pitchFamily="34" charset="0"/>
                <a:ea typeface="Calibri" panose="020F0502020204030204" pitchFamily="34" charset="0"/>
              </a:rPr>
              <a:t>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7 Steps To A Flipped Classroom, By </a:t>
            </a:r>
            <a:r>
              <a:rPr lang="en-GB" sz="1800" dirty="0" err="1">
                <a:effectLst/>
                <a:latin typeface="Calibri" panose="020F0502020204030204" pitchFamily="34" charset="0"/>
                <a:ea typeface="Calibri" panose="020F0502020204030204" pitchFamily="34" charset="0"/>
              </a:rPr>
              <a:t>TeachThought</a:t>
            </a:r>
            <a:r>
              <a:rPr lang="en-GB" sz="1800" dirty="0">
                <a:effectLst/>
                <a:latin typeface="Calibri" panose="020F0502020204030204" pitchFamily="34" charset="0"/>
                <a:ea typeface="Calibri" panose="020F0502020204030204" pitchFamily="34" charset="0"/>
              </a:rPr>
              <a:t> Staff / March 20, 2013 / Learning / Blended Learning, Essential, Experienced Teacher </a:t>
            </a:r>
            <a:r>
              <a:rPr lang="en-GB" sz="1800" u="sng" dirty="0">
                <a:solidFill>
                  <a:srgbClr val="0000FF"/>
                </a:solidFill>
                <a:effectLst/>
                <a:latin typeface="Calibri" panose="020F0502020204030204" pitchFamily="34" charset="0"/>
                <a:ea typeface="Calibri" panose="020F0502020204030204" pitchFamily="34" charset="0"/>
                <a:hlinkClick r:id="rId5"/>
              </a:rPr>
              <a:t>https://www.teachthought.com/learning/a-flipped-classroom/</a:t>
            </a:r>
            <a:r>
              <a:rPr lang="en-GB" sz="1800" dirty="0">
                <a:effectLst/>
                <a:latin typeface="Calibri" panose="020F0502020204030204" pitchFamily="34" charset="0"/>
                <a:ea typeface="Calibri" panose="020F0502020204030204" pitchFamily="34" charset="0"/>
              </a:rPr>
              <a:t>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Flipped learning </a:t>
            </a:r>
            <a:r>
              <a:rPr lang="en-GB" sz="1800" u="sng" dirty="0">
                <a:solidFill>
                  <a:srgbClr val="0000FF"/>
                </a:solidFill>
                <a:effectLst/>
                <a:latin typeface="Calibri" panose="020F0502020204030204" pitchFamily="34" charset="0"/>
                <a:ea typeface="Calibri" panose="020F0502020204030204" pitchFamily="34" charset="0"/>
                <a:hlinkClick r:id="rId6"/>
              </a:rPr>
              <a:t>https://elearning.tki.org.nz/Teaching/Future-focused-learning/Flipped-learning</a:t>
            </a:r>
            <a:r>
              <a:rPr lang="en-GB" sz="1800" dirty="0">
                <a:effectLst/>
                <a:latin typeface="Calibri" panose="020F0502020204030204" pitchFamily="34" charset="0"/>
                <a:ea typeface="Calibri" panose="020F0502020204030204" pitchFamily="34" charset="0"/>
              </a:rPr>
              <a:t> </a:t>
            </a:r>
            <a:endParaRPr lang="en-BE" sz="1800" dirty="0">
              <a:effectLst/>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rPr>
              <a:t>The advantages of a flipped classroom, WINJIGO </a:t>
            </a:r>
            <a:r>
              <a:rPr lang="en-GB" sz="1800" u="sng" dirty="0">
                <a:solidFill>
                  <a:srgbClr val="0000FF"/>
                </a:solidFill>
                <a:effectLst/>
                <a:latin typeface="Calibri" panose="020F0502020204030204" pitchFamily="34" charset="0"/>
                <a:ea typeface="Calibri" panose="020F0502020204030204" pitchFamily="34" charset="0"/>
                <a:hlinkClick r:id="rId7"/>
              </a:rPr>
              <a:t>https://www.winjigo.com/the-advantages-of-a-flipped-classroom/</a:t>
            </a:r>
            <a:r>
              <a:rPr lang="en-GB" sz="1800" dirty="0">
                <a:effectLst/>
                <a:latin typeface="Calibri" panose="020F0502020204030204" pitchFamily="34" charset="0"/>
                <a:ea typeface="Calibri" panose="020F0502020204030204" pitchFamily="34" charset="0"/>
              </a:rPr>
              <a:t> </a:t>
            </a:r>
            <a:endParaRPr lang="en-BE" sz="1800" dirty="0">
              <a:effectLst/>
              <a:latin typeface="Calibri" panose="020F0502020204030204" pitchFamily="34" charset="0"/>
              <a:ea typeface="Calibri" panose="020F0502020204030204" pitchFamily="34" charset="0"/>
            </a:endParaRPr>
          </a:p>
        </p:txBody>
      </p:sp>
      <p:sp>
        <p:nvSpPr>
          <p:cNvPr id="4" name="AutoShape 4"/>
          <p:cNvSpPr/>
          <p:nvPr/>
        </p:nvSpPr>
        <p:spPr>
          <a:xfrm>
            <a:off x="17259300" y="-150232"/>
            <a:ext cx="1032201" cy="8963824"/>
          </a:xfrm>
          <a:prstGeom prst="rect">
            <a:avLst/>
          </a:prstGeom>
          <a:solidFill>
            <a:srgbClr val="FB8709"/>
          </a:solidFill>
        </p:spPr>
        <p:txBody>
          <a:bodyPr/>
          <a:lstStyle/>
          <a:p>
            <a:endParaRPr lang="en-BE"/>
          </a:p>
        </p:txBody>
      </p:sp>
      <p:sp>
        <p:nvSpPr>
          <p:cNvPr id="5" name="AutoShape 5"/>
          <p:cNvSpPr/>
          <p:nvPr/>
        </p:nvSpPr>
        <p:spPr>
          <a:xfrm>
            <a:off x="0" y="-75116"/>
            <a:ext cx="1028700" cy="8888709"/>
          </a:xfrm>
          <a:prstGeom prst="rect">
            <a:avLst/>
          </a:prstGeom>
          <a:solidFill>
            <a:srgbClr val="FB8709"/>
          </a:solidFill>
        </p:spPr>
        <p:txBody>
          <a:bodyPr/>
          <a:lstStyle/>
          <a:p>
            <a:endParaRPr lang="en-BE"/>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8" name="AutoShape 8"/>
          <p:cNvSpPr/>
          <p:nvPr/>
        </p:nvSpPr>
        <p:spPr>
          <a:xfrm>
            <a:off x="0" y="5257590"/>
            <a:ext cx="1028700" cy="3556002"/>
          </a:xfrm>
          <a:prstGeom prst="rect">
            <a:avLst/>
          </a:prstGeom>
          <a:solidFill>
            <a:srgbClr val="053249"/>
          </a:solidFill>
        </p:spPr>
        <p:txBody>
          <a:bodyPr/>
          <a:lstStyle/>
          <a:p>
            <a:endParaRPr lang="en-BE"/>
          </a:p>
        </p:txBody>
      </p:sp>
      <p:sp>
        <p:nvSpPr>
          <p:cNvPr id="9" name="AutoShape 9"/>
          <p:cNvSpPr/>
          <p:nvPr/>
        </p:nvSpPr>
        <p:spPr>
          <a:xfrm>
            <a:off x="17259300" y="5257590"/>
            <a:ext cx="1028700" cy="3556002"/>
          </a:xfrm>
          <a:prstGeom prst="rect">
            <a:avLst/>
          </a:prstGeom>
          <a:solidFill>
            <a:srgbClr val="053249"/>
          </a:solidFill>
        </p:spPr>
        <p:txBody>
          <a:bodyPr/>
          <a:lstStyle/>
          <a:p>
            <a:endParaRPr lang="en-BE"/>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BE"/>
          </a:p>
        </p:txBody>
      </p:sp>
      <p:sp>
        <p:nvSpPr>
          <p:cNvPr id="16" name="Freeform 11">
            <a:extLst>
              <a:ext uri="{FF2B5EF4-FFF2-40B4-BE49-F238E27FC236}">
                <a16:creationId xmlns:a16="http://schemas.microsoft.com/office/drawing/2014/main" id="{085CEA1A-5194-CD87-E76F-EC03D17D9BD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a:p>
        </p:txBody>
      </p:sp>
      <p:sp>
        <p:nvSpPr>
          <p:cNvPr id="21" name="Freeform 12">
            <a:extLst>
              <a:ext uri="{FF2B5EF4-FFF2-40B4-BE49-F238E27FC236}">
                <a16:creationId xmlns:a16="http://schemas.microsoft.com/office/drawing/2014/main" id="{B23407F9-1AE1-6425-CF4B-D6635BCAE66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a:p>
        </p:txBody>
      </p:sp>
      <p:sp>
        <p:nvSpPr>
          <p:cNvPr id="22" name="TextBox 13">
            <a:extLst>
              <a:ext uri="{FF2B5EF4-FFF2-40B4-BE49-F238E27FC236}">
                <a16:creationId xmlns:a16="http://schemas.microsoft.com/office/drawing/2014/main" id="{FDC92BE9-713E-7631-2343-909B43018F21}"/>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23" name="Picture 22">
            <a:extLst>
              <a:ext uri="{FF2B5EF4-FFF2-40B4-BE49-F238E27FC236}">
                <a16:creationId xmlns:a16="http://schemas.microsoft.com/office/drawing/2014/main" id="{3BCEDD50-92BA-287F-6ED2-1603A6E9CC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09"/>
        <p:cNvGrpSpPr/>
        <p:nvPr/>
      </p:nvGrpSpPr>
      <p:grpSpPr>
        <a:xfrm>
          <a:off x="0" y="0"/>
          <a:ext cx="0" cy="0"/>
          <a:chOff x="0" y="0"/>
          <a:chExt cx="0" cy="0"/>
        </a:xfrm>
      </p:grpSpPr>
      <p:sp>
        <p:nvSpPr>
          <p:cNvPr id="510" name="Google Shape;510;p25"/>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33C5B"/>
              </a:buClr>
              <a:buSzPts val="6999"/>
              <a:buFont typeface="Arial"/>
              <a:buNone/>
            </a:pPr>
            <a:r>
              <a:rPr lang="en-GB" sz="6999" b="1" i="0" u="none" strike="noStrike" cap="none" dirty="0">
                <a:solidFill>
                  <a:srgbClr val="033C5B"/>
                </a:solidFill>
                <a:latin typeface="Arial"/>
                <a:ea typeface="Arial"/>
                <a:cs typeface="Arial"/>
                <a:sym typeface="Arial"/>
              </a:rPr>
              <a:t>Learning Objectives</a:t>
            </a:r>
            <a:endParaRPr b="1" dirty="0"/>
          </a:p>
        </p:txBody>
      </p:sp>
      <p:sp>
        <p:nvSpPr>
          <p:cNvPr id="511" name="Google Shape;511;p25"/>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2" name="Google Shape;512;p25"/>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3" name="Google Shape;513;p25"/>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4" name="Google Shape;514;p25"/>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5" name="Google Shape;515;p25"/>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6" name="Google Shape;516;p25"/>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7" name="Google Shape;517;p25"/>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8" name="Google Shape;518;p25"/>
          <p:cNvSpPr txBox="1"/>
          <p:nvPr/>
        </p:nvSpPr>
        <p:spPr>
          <a:xfrm>
            <a:off x="791999" y="3455999"/>
            <a:ext cx="7668000" cy="4043327"/>
          </a:xfrm>
          <a:prstGeom prst="rect">
            <a:avLst/>
          </a:prstGeom>
          <a:noFill/>
          <a:ln>
            <a:noFill/>
          </a:ln>
        </p:spPr>
        <p:txBody>
          <a:bodyPr spcFirstLastPara="1" wrap="square" lIns="0" tIns="0" rIns="0" bIns="0" anchor="t" anchorCtr="0">
            <a:noAutofit/>
          </a:bodyPr>
          <a:lstStyle/>
          <a:p>
            <a:pPr marL="302259" marR="0" lvl="1" algn="l" rtl="0">
              <a:spcBef>
                <a:spcPts val="0"/>
              </a:spcBef>
              <a:spcAft>
                <a:spcPts val="0"/>
              </a:spcAft>
              <a:buClr>
                <a:srgbClr val="121212"/>
              </a:buClr>
              <a:buSzPts val="2400"/>
            </a:pPr>
            <a:r>
              <a:rPr lang="en-GB" sz="2400" b="0" i="0" u="none" strike="noStrike" cap="none" dirty="0">
                <a:solidFill>
                  <a:srgbClr val="121212"/>
                </a:solidFill>
                <a:latin typeface="Arial"/>
                <a:ea typeface="Arial"/>
                <a:cs typeface="Arial"/>
                <a:sym typeface="Arial"/>
              </a:rPr>
              <a:t>By the end of this unit, participants will be able to:</a:t>
            </a:r>
          </a:p>
          <a:p>
            <a:pPr marL="645159" marR="0" lvl="1" indent="-342900" algn="l" rtl="0">
              <a:spcBef>
                <a:spcPts val="0"/>
              </a:spcBef>
              <a:spcAft>
                <a:spcPts val="0"/>
              </a:spcAft>
              <a:buClr>
                <a:srgbClr val="121212"/>
              </a:buClr>
              <a:buSzPts val="2400"/>
              <a:buFont typeface="Noto Sans Symbols"/>
              <a:buChar char="▪"/>
            </a:pPr>
            <a:r>
              <a:rPr lang="en-GB" sz="2400" b="0" i="0" u="none" strike="noStrike" cap="none" dirty="0">
                <a:solidFill>
                  <a:srgbClr val="121212"/>
                </a:solidFill>
                <a:latin typeface="Arial"/>
                <a:ea typeface="Arial"/>
                <a:cs typeface="Arial"/>
                <a:sym typeface="Arial"/>
              </a:rPr>
              <a:t>Understand the core components of the flipped classroom approach.</a:t>
            </a:r>
          </a:p>
          <a:p>
            <a:pPr marL="645159" marR="0" lvl="1" indent="-342900" algn="l" rtl="0">
              <a:spcBef>
                <a:spcPts val="0"/>
              </a:spcBef>
              <a:spcAft>
                <a:spcPts val="0"/>
              </a:spcAft>
              <a:buClr>
                <a:srgbClr val="121212"/>
              </a:buClr>
              <a:buSzPts val="2400"/>
              <a:buFont typeface="Noto Sans Symbols"/>
              <a:buChar char="▪"/>
            </a:pPr>
            <a:r>
              <a:rPr lang="en-GB" sz="2400" b="0" i="0" u="none" strike="noStrike" cap="none" dirty="0">
                <a:solidFill>
                  <a:srgbClr val="121212"/>
                </a:solidFill>
                <a:latin typeface="Arial"/>
                <a:ea typeface="Arial"/>
                <a:cs typeface="Arial"/>
                <a:sym typeface="Arial"/>
              </a:rPr>
              <a:t>Explore how flipped learning fosters engagement, collaboration, and independent learning.</a:t>
            </a:r>
          </a:p>
          <a:p>
            <a:pPr marL="645159" marR="0" lvl="1" indent="-342900" algn="l" rtl="0">
              <a:spcBef>
                <a:spcPts val="0"/>
              </a:spcBef>
              <a:spcAft>
                <a:spcPts val="0"/>
              </a:spcAft>
              <a:buClr>
                <a:srgbClr val="121212"/>
              </a:buClr>
              <a:buSzPts val="2400"/>
              <a:buFont typeface="Noto Sans Symbols"/>
              <a:buChar char="▪"/>
            </a:pPr>
            <a:r>
              <a:rPr lang="en-GB" sz="2400" b="0" i="0" u="none" strike="noStrike" cap="none" dirty="0">
                <a:solidFill>
                  <a:srgbClr val="121212"/>
                </a:solidFill>
                <a:latin typeface="Arial"/>
                <a:ea typeface="Arial"/>
                <a:cs typeface="Arial"/>
                <a:sym typeface="Arial"/>
              </a:rPr>
              <a:t>Learn how to design and implement flipped classroom environments in VET.</a:t>
            </a:r>
            <a:endParaRPr dirty="0"/>
          </a:p>
        </p:txBody>
      </p:sp>
      <p:pic>
        <p:nvPicPr>
          <p:cNvPr id="2" name="Picture 1">
            <a:extLst>
              <a:ext uri="{FF2B5EF4-FFF2-40B4-BE49-F238E27FC236}">
                <a16:creationId xmlns:a16="http://schemas.microsoft.com/office/drawing/2014/main" id="{351A3DDB-6EE8-E0AD-20E2-A2F4CDEA06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3078" y="9263660"/>
            <a:ext cx="1047619" cy="3809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4" name="Google Shape;524;p2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5" name="Google Shape;525;p2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6" name="Google Shape;526;p2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7" name="Google Shape;527;p2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8" name="Google Shape;528;p2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9" name="Google Shape;529;p2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0" name="Google Shape;530;p26"/>
          <p:cNvSpPr txBox="1"/>
          <p:nvPr/>
        </p:nvSpPr>
        <p:spPr>
          <a:xfrm>
            <a:off x="792000" y="1548000"/>
            <a:ext cx="12181388" cy="86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The F-L-I-P Model </a:t>
            </a:r>
            <a:endParaRPr sz="5400" b="1" dirty="0"/>
          </a:p>
        </p:txBody>
      </p:sp>
      <p:sp>
        <p:nvSpPr>
          <p:cNvPr id="534" name="Google Shape;534;p2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698106B5-40E9-566A-7203-2DC2E40BA711}"/>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EEFBDBD7-89DF-9EEB-F442-101BC7F4B6BA}"/>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AFFD92A4-5655-1D72-64A6-B9522A18714F}"/>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6F327627-C641-7C17-AEB7-333F3B9975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 name="Diagram 5">
            <a:extLst>
              <a:ext uri="{FF2B5EF4-FFF2-40B4-BE49-F238E27FC236}">
                <a16:creationId xmlns:a16="http://schemas.microsoft.com/office/drawing/2014/main" id="{CED63145-72E0-82C9-B40C-586CF3D33145}"/>
              </a:ext>
            </a:extLst>
          </p:cNvPr>
          <p:cNvGraphicFramePr/>
          <p:nvPr>
            <p:extLst>
              <p:ext uri="{D42A27DB-BD31-4B8C-83A1-F6EECF244321}">
                <p14:modId xmlns:p14="http://schemas.microsoft.com/office/powerpoint/2010/main" val="2231607317"/>
              </p:ext>
            </p:extLst>
          </p:nvPr>
        </p:nvGraphicFramePr>
        <p:xfrm>
          <a:off x="1501351" y="2577447"/>
          <a:ext cx="14448000" cy="57968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2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4" name="Google Shape;544;p2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5" name="Google Shape;545;p2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6" name="Google Shape;546;p2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7" name="Google Shape;547;p2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8" name="Google Shape;548;p2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9" name="Google Shape;549;p2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0" name="Google Shape;550;p27"/>
          <p:cNvSpPr txBox="1"/>
          <p:nvPr/>
        </p:nvSpPr>
        <p:spPr>
          <a:xfrm>
            <a:off x="792000" y="1548000"/>
            <a:ext cx="12181388" cy="104060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F…for Flexible Environment</a:t>
            </a:r>
            <a:endParaRPr sz="5400" b="1" dirty="0"/>
          </a:p>
        </p:txBody>
      </p:sp>
      <p:sp>
        <p:nvSpPr>
          <p:cNvPr id="554" name="Google Shape;554;p2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5" name="Google Shape;555;p27"/>
          <p:cNvSpPr txBox="1"/>
          <p:nvPr/>
        </p:nvSpPr>
        <p:spPr>
          <a:xfrm>
            <a:off x="818920" y="2587635"/>
            <a:ext cx="10317653" cy="3894786"/>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GB" sz="2400" b="0" i="0" u="none" strike="noStrike" cap="none" dirty="0">
                <a:solidFill>
                  <a:srgbClr val="000000"/>
                </a:solidFill>
                <a:latin typeface="Arial"/>
                <a:ea typeface="Arial"/>
                <a:cs typeface="Arial"/>
                <a:sym typeface="Arial"/>
              </a:rPr>
              <a:t>The first pillar,  emphasizes the importance of </a:t>
            </a:r>
            <a:r>
              <a:rPr lang="en-GB" sz="2400" b="1" i="0" u="none" strike="noStrike" cap="none" dirty="0">
                <a:solidFill>
                  <a:srgbClr val="000000"/>
                </a:solidFill>
                <a:latin typeface="Arial"/>
                <a:ea typeface="Arial"/>
                <a:cs typeface="Arial"/>
                <a:sym typeface="Arial"/>
              </a:rPr>
              <a:t>adaptability</a:t>
            </a:r>
            <a:r>
              <a:rPr lang="en-GB" sz="2400" b="0" i="0" u="none" strike="noStrike" cap="none" dirty="0">
                <a:solidFill>
                  <a:srgbClr val="000000"/>
                </a:solidFill>
                <a:latin typeface="Arial"/>
                <a:ea typeface="Arial"/>
                <a:cs typeface="Arial"/>
                <a:sym typeface="Arial"/>
              </a:rPr>
              <a:t> and </a:t>
            </a:r>
            <a:r>
              <a:rPr lang="en-GB" sz="2400" b="1" i="0" u="none" strike="noStrike" cap="none" dirty="0">
                <a:solidFill>
                  <a:srgbClr val="000000"/>
                </a:solidFill>
                <a:latin typeface="Arial"/>
                <a:ea typeface="Arial"/>
                <a:cs typeface="Arial"/>
                <a:sym typeface="Arial"/>
              </a:rPr>
              <a:t>versatility</a:t>
            </a:r>
            <a:r>
              <a:rPr lang="en-GB" sz="2400" b="0" i="0" u="none" strike="noStrike" cap="none" dirty="0">
                <a:solidFill>
                  <a:srgbClr val="000000"/>
                </a:solidFill>
                <a:latin typeface="Arial"/>
                <a:ea typeface="Arial"/>
                <a:cs typeface="Arial"/>
                <a:sym typeface="Arial"/>
              </a:rPr>
              <a:t> in the learning space. Educators must create environments that can accommodate diverse learning activities, preferences, and modalities. This may involve rearranging classroom layouts, integrating technology, and providing opportunities for both independent and collaborative work. By fostering flexibility, educators empower students to take ownership of their learning and tailor their experiences to suit their individual needs. </a:t>
            </a:r>
            <a:endParaRPr sz="2400" b="0" i="0" u="none" strike="noStrike" cap="none" dirty="0">
              <a:solidFill>
                <a:srgbClr val="000000"/>
              </a:solidFill>
              <a:latin typeface="Arial"/>
              <a:ea typeface="Arial"/>
              <a:cs typeface="Arial"/>
              <a:sym typeface="Arial"/>
            </a:endParaRPr>
          </a:p>
        </p:txBody>
      </p:sp>
      <p:sp>
        <p:nvSpPr>
          <p:cNvPr id="2" name="Freeform 11">
            <a:extLst>
              <a:ext uri="{FF2B5EF4-FFF2-40B4-BE49-F238E27FC236}">
                <a16:creationId xmlns:a16="http://schemas.microsoft.com/office/drawing/2014/main" id="{916B3A93-63A7-AB61-BE16-EFDE1D4A38C8}"/>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40FC7FB7-B75B-BE45-46EF-8A023FF5A58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4A0205A2-C791-7CB5-97BE-393536AD8B53}"/>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ADE19306-1635-9FD3-88BB-4E5C116963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7" name="Picture 6" descr="A group of people sitting at tables using laptops&#10;&#10;Description automatically generated">
            <a:extLst>
              <a:ext uri="{FF2B5EF4-FFF2-40B4-BE49-F238E27FC236}">
                <a16:creationId xmlns:a16="http://schemas.microsoft.com/office/drawing/2014/main" id="{036A76AB-DAF1-14EA-A99D-1E86C5CB560A}"/>
              </a:ext>
            </a:extLst>
          </p:cNvPr>
          <p:cNvPicPr>
            <a:picLocks noChangeAspect="1"/>
          </p:cNvPicPr>
          <p:nvPr/>
        </p:nvPicPr>
        <p:blipFill>
          <a:blip r:embed="rId7"/>
          <a:srcRect l="5100" r="5810"/>
          <a:stretch/>
        </p:blipFill>
        <p:spPr>
          <a:xfrm>
            <a:off x="11333003" y="2955242"/>
            <a:ext cx="5704738" cy="40120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2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1" name="Google Shape;561;p2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2" name="Google Shape;562;p2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3" name="Google Shape;563;p2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4" name="Google Shape;564;p2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5" name="Google Shape;565;p2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6" name="Google Shape;566;p2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67" name="Google Shape;567;p28"/>
          <p:cNvSpPr txBox="1"/>
          <p:nvPr/>
        </p:nvSpPr>
        <p:spPr>
          <a:xfrm>
            <a:off x="792000" y="1548000"/>
            <a:ext cx="12181388" cy="104060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L…for Learning Culture</a:t>
            </a:r>
            <a:endParaRPr sz="5400" b="1" dirty="0"/>
          </a:p>
        </p:txBody>
      </p:sp>
      <p:sp>
        <p:nvSpPr>
          <p:cNvPr id="571" name="Google Shape;571;p2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2" name="Google Shape;572;p28"/>
          <p:cNvSpPr txBox="1"/>
          <p:nvPr/>
        </p:nvSpPr>
        <p:spPr>
          <a:xfrm>
            <a:off x="7983941" y="2142148"/>
            <a:ext cx="8782979" cy="4324578"/>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GB" sz="2400" b="0" i="0" u="none" strike="noStrike" cap="none" dirty="0">
                <a:solidFill>
                  <a:srgbClr val="000000"/>
                </a:solidFill>
                <a:latin typeface="Arial"/>
                <a:ea typeface="Arial"/>
                <a:cs typeface="Arial"/>
                <a:sym typeface="Arial"/>
              </a:rPr>
              <a:t>The second pillar,  embodies a fundamental shift from a teacher-</a:t>
            </a:r>
            <a:r>
              <a:rPr lang="en-GB" sz="2400" b="0" i="0" u="none" strike="noStrike" cap="none" dirty="0" err="1">
                <a:solidFill>
                  <a:srgbClr val="000000"/>
                </a:solidFill>
                <a:latin typeface="Arial"/>
                <a:ea typeface="Arial"/>
                <a:cs typeface="Arial"/>
                <a:sym typeface="Arial"/>
              </a:rPr>
              <a:t>centered</a:t>
            </a:r>
            <a:r>
              <a:rPr lang="en-GB" sz="2400" b="0" i="0" u="none" strike="noStrike" cap="none" dirty="0">
                <a:solidFill>
                  <a:srgbClr val="000000"/>
                </a:solidFill>
                <a:latin typeface="Arial"/>
                <a:ea typeface="Arial"/>
                <a:cs typeface="Arial"/>
                <a:sym typeface="Arial"/>
              </a:rPr>
              <a:t> to a </a:t>
            </a:r>
            <a:r>
              <a:rPr lang="en-GB" sz="2400" b="1" i="0" u="none" strike="noStrike" cap="none" dirty="0">
                <a:solidFill>
                  <a:srgbClr val="000000"/>
                </a:solidFill>
                <a:latin typeface="Arial"/>
                <a:ea typeface="Arial"/>
                <a:cs typeface="Arial"/>
                <a:sym typeface="Arial"/>
              </a:rPr>
              <a:t>student-</a:t>
            </a:r>
            <a:r>
              <a:rPr lang="en-GB" sz="2400" b="1" i="0" u="none" strike="noStrike" cap="none" dirty="0" err="1">
                <a:solidFill>
                  <a:srgbClr val="000000"/>
                </a:solidFill>
                <a:latin typeface="Arial"/>
                <a:ea typeface="Arial"/>
                <a:cs typeface="Arial"/>
                <a:sym typeface="Arial"/>
              </a:rPr>
              <a:t>centered</a:t>
            </a:r>
            <a:r>
              <a:rPr lang="en-GB" sz="2400" b="1" i="0" u="none" strike="noStrike" cap="none" dirty="0">
                <a:solidFill>
                  <a:srgbClr val="000000"/>
                </a:solidFill>
                <a:latin typeface="Arial"/>
                <a:ea typeface="Arial"/>
                <a:cs typeface="Arial"/>
                <a:sym typeface="Arial"/>
              </a:rPr>
              <a:t> approach</a:t>
            </a:r>
            <a:r>
              <a:rPr lang="en-GB" sz="2400" b="0" i="0" u="none" strike="noStrike" cap="none" dirty="0">
                <a:solidFill>
                  <a:srgbClr val="000000"/>
                </a:solidFill>
                <a:latin typeface="Arial"/>
                <a:ea typeface="Arial"/>
                <a:cs typeface="Arial"/>
                <a:sym typeface="Arial"/>
              </a:rPr>
              <a:t>. In a flipping classroom, the focus is on </a:t>
            </a:r>
            <a:r>
              <a:rPr lang="en-GB" sz="2400" b="1" i="0" u="none" strike="noStrike" cap="none" dirty="0">
                <a:solidFill>
                  <a:srgbClr val="000000"/>
                </a:solidFill>
                <a:latin typeface="Arial"/>
                <a:ea typeface="Arial"/>
                <a:cs typeface="Arial"/>
                <a:sym typeface="Arial"/>
              </a:rPr>
              <a:t>fostering</a:t>
            </a:r>
            <a:r>
              <a:rPr lang="en-GB" sz="2400" b="0" i="0" u="none" strike="noStrike" cap="none" dirty="0">
                <a:solidFill>
                  <a:srgbClr val="000000"/>
                </a:solidFill>
                <a:latin typeface="Arial"/>
                <a:ea typeface="Arial"/>
                <a:cs typeface="Arial"/>
                <a:sym typeface="Arial"/>
              </a:rPr>
              <a:t> a </a:t>
            </a:r>
            <a:r>
              <a:rPr lang="en-GB" sz="2400" b="1" i="0" u="none" strike="noStrike" cap="none" dirty="0">
                <a:solidFill>
                  <a:srgbClr val="000000"/>
                </a:solidFill>
                <a:latin typeface="Arial"/>
                <a:ea typeface="Arial"/>
                <a:cs typeface="Arial"/>
                <a:sym typeface="Arial"/>
              </a:rPr>
              <a:t>culture</a:t>
            </a:r>
            <a:r>
              <a:rPr lang="en-GB" sz="2400" b="0" i="0" u="none" strike="noStrike" cap="none" dirty="0">
                <a:solidFill>
                  <a:srgbClr val="000000"/>
                </a:solidFill>
                <a:latin typeface="Arial"/>
                <a:ea typeface="Arial"/>
                <a:cs typeface="Arial"/>
                <a:sym typeface="Arial"/>
              </a:rPr>
              <a:t> of </a:t>
            </a:r>
            <a:r>
              <a:rPr lang="en-GB" sz="2400" b="1" i="0" u="none" strike="noStrike" cap="none" dirty="0">
                <a:solidFill>
                  <a:srgbClr val="000000"/>
                </a:solidFill>
                <a:latin typeface="Arial"/>
                <a:ea typeface="Arial"/>
                <a:cs typeface="Arial"/>
                <a:sym typeface="Arial"/>
              </a:rPr>
              <a:t>active engagement</a:t>
            </a:r>
            <a:r>
              <a:rPr lang="en-GB" sz="2400" b="0" i="0" u="none" strike="noStrike" cap="none" dirty="0">
                <a:solidFill>
                  <a:srgbClr val="000000"/>
                </a:solidFill>
                <a:latin typeface="Arial"/>
                <a:ea typeface="Arial"/>
                <a:cs typeface="Arial"/>
                <a:sym typeface="Arial"/>
              </a:rPr>
              <a:t>, </a:t>
            </a:r>
            <a:r>
              <a:rPr lang="en-GB" sz="2400" b="1" i="0" u="none" strike="noStrike" cap="none" dirty="0">
                <a:solidFill>
                  <a:srgbClr val="000000"/>
                </a:solidFill>
                <a:latin typeface="Arial"/>
                <a:ea typeface="Arial"/>
                <a:cs typeface="Arial"/>
                <a:sym typeface="Arial"/>
              </a:rPr>
              <a:t>inquiry</a:t>
            </a:r>
            <a:r>
              <a:rPr lang="en-GB" sz="2400" b="0" i="0" u="none" strike="noStrike" cap="none" dirty="0">
                <a:solidFill>
                  <a:srgbClr val="000000"/>
                </a:solidFill>
                <a:latin typeface="Arial"/>
                <a:ea typeface="Arial"/>
                <a:cs typeface="Arial"/>
                <a:sym typeface="Arial"/>
              </a:rPr>
              <a:t>, and </a:t>
            </a:r>
            <a:r>
              <a:rPr lang="en-GB" sz="2400" b="1" i="0" u="none" strike="noStrike" cap="none" dirty="0">
                <a:solidFill>
                  <a:srgbClr val="000000"/>
                </a:solidFill>
                <a:latin typeface="Arial"/>
                <a:ea typeface="Arial"/>
                <a:cs typeface="Arial"/>
                <a:sym typeface="Arial"/>
              </a:rPr>
              <a:t>collaboration</a:t>
            </a:r>
            <a:r>
              <a:rPr lang="en-GB" sz="2400" b="0" i="0" u="none" strike="noStrike" cap="none" dirty="0">
                <a:solidFill>
                  <a:srgbClr val="000000"/>
                </a:solidFill>
                <a:latin typeface="Arial"/>
                <a:ea typeface="Arial"/>
                <a:cs typeface="Arial"/>
                <a:sym typeface="Arial"/>
              </a:rPr>
              <a:t>. Students are encouraged to </a:t>
            </a:r>
            <a:r>
              <a:rPr lang="en-GB" sz="2400" b="1" i="0" u="none" strike="noStrike" cap="none" dirty="0">
                <a:solidFill>
                  <a:srgbClr val="000000"/>
                </a:solidFill>
                <a:latin typeface="Arial"/>
                <a:ea typeface="Arial"/>
                <a:cs typeface="Arial"/>
                <a:sym typeface="Arial"/>
              </a:rPr>
              <a:t>explore topics in greater depth, participate in meaningful discussions, and take ownership of their learning journey</a:t>
            </a:r>
            <a:r>
              <a:rPr lang="en-GB" sz="2400" b="0" i="0" u="none" strike="noStrike" cap="none" dirty="0">
                <a:solidFill>
                  <a:srgbClr val="000000"/>
                </a:solidFill>
                <a:latin typeface="Arial"/>
                <a:ea typeface="Arial"/>
                <a:cs typeface="Arial"/>
                <a:sym typeface="Arial"/>
              </a:rPr>
              <a:t>. By cultivating a dynamic and participatory learning culture, educators create opportunities for deeper understanding, critical thinking, and knowledge creation.</a:t>
            </a:r>
            <a:endParaRPr sz="2400" b="0" i="0" u="none" strike="noStrike" cap="none" dirty="0">
              <a:solidFill>
                <a:srgbClr val="000000"/>
              </a:solidFill>
              <a:latin typeface="Arial"/>
              <a:ea typeface="Arial"/>
              <a:cs typeface="Arial"/>
              <a:sym typeface="Arial"/>
            </a:endParaRPr>
          </a:p>
        </p:txBody>
      </p:sp>
      <p:sp>
        <p:nvSpPr>
          <p:cNvPr id="2" name="Freeform 11">
            <a:extLst>
              <a:ext uri="{FF2B5EF4-FFF2-40B4-BE49-F238E27FC236}">
                <a16:creationId xmlns:a16="http://schemas.microsoft.com/office/drawing/2014/main" id="{A045C673-3AEA-D88E-266F-40FFE9FE1A36}"/>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8A7D5804-8B56-2341-77BE-D2D06D1BF6AE}"/>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146832F1-9166-5408-2414-1E56F7C4D8A6}"/>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AB3A1AB9-9942-68DF-232E-6A21616D66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11" name="Picture 10">
            <a:extLst>
              <a:ext uri="{FF2B5EF4-FFF2-40B4-BE49-F238E27FC236}">
                <a16:creationId xmlns:a16="http://schemas.microsoft.com/office/drawing/2014/main" id="{2A87974B-7B1B-A993-5E72-B076F30B8FD1}"/>
              </a:ext>
            </a:extLst>
          </p:cNvPr>
          <p:cNvPicPr>
            <a:picLocks noChangeAspect="1"/>
          </p:cNvPicPr>
          <p:nvPr/>
        </p:nvPicPr>
        <p:blipFill>
          <a:blip r:embed="rId7"/>
          <a:stretch>
            <a:fillRect/>
          </a:stretch>
        </p:blipFill>
        <p:spPr>
          <a:xfrm>
            <a:off x="1415199" y="2653780"/>
            <a:ext cx="5480700" cy="5510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2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8" name="Google Shape;578;p2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9" name="Google Shape;579;p2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0" name="Google Shape;580;p2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1" name="Google Shape;581;p2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2" name="Google Shape;582;p2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3" name="Google Shape;583;p2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4" name="Google Shape;584;p29"/>
          <p:cNvSpPr txBox="1"/>
          <p:nvPr/>
        </p:nvSpPr>
        <p:spPr>
          <a:xfrm>
            <a:off x="792000" y="1548000"/>
            <a:ext cx="12181388" cy="104060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dirty="0">
                <a:solidFill>
                  <a:srgbClr val="033C5B"/>
                </a:solidFill>
                <a:latin typeface="Arial"/>
                <a:ea typeface="Arial"/>
                <a:cs typeface="Arial"/>
                <a:sym typeface="Arial"/>
              </a:rPr>
              <a:t>I</a:t>
            </a:r>
            <a:r>
              <a:rPr lang="en-GB" sz="5400" b="1" i="0" u="none" strike="noStrike" cap="none" dirty="0">
                <a:solidFill>
                  <a:srgbClr val="033C5B"/>
                </a:solidFill>
                <a:latin typeface="Arial"/>
                <a:ea typeface="Arial"/>
                <a:cs typeface="Arial"/>
                <a:sym typeface="Arial"/>
              </a:rPr>
              <a:t>…for Intentional Content</a:t>
            </a:r>
            <a:endParaRPr sz="5400" b="1" dirty="0"/>
          </a:p>
        </p:txBody>
      </p:sp>
      <p:sp>
        <p:nvSpPr>
          <p:cNvPr id="588" name="Google Shape;588;p2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9" name="Google Shape;589;p29"/>
          <p:cNvSpPr txBox="1"/>
          <p:nvPr/>
        </p:nvSpPr>
        <p:spPr>
          <a:xfrm>
            <a:off x="792000" y="2648228"/>
            <a:ext cx="10412812" cy="4324578"/>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GB" sz="2400" b="0" i="0" u="none" strike="noStrike" cap="none" dirty="0">
                <a:solidFill>
                  <a:srgbClr val="000000"/>
                </a:solidFill>
                <a:latin typeface="Arial"/>
                <a:ea typeface="Arial"/>
                <a:cs typeface="Arial"/>
                <a:sym typeface="Arial"/>
              </a:rPr>
              <a:t>The third pillar, underscores the importance of </a:t>
            </a:r>
            <a:r>
              <a:rPr lang="en-GB" sz="2400" b="1" i="0" u="none" strike="noStrike" cap="none" dirty="0">
                <a:solidFill>
                  <a:srgbClr val="000000"/>
                </a:solidFill>
                <a:latin typeface="Arial"/>
                <a:ea typeface="Arial"/>
                <a:cs typeface="Arial"/>
                <a:sym typeface="Arial"/>
              </a:rPr>
              <a:t>thoughtful</a:t>
            </a:r>
            <a:r>
              <a:rPr lang="en-GB" sz="2400" b="0" i="0" u="none" strike="noStrike" cap="none" dirty="0">
                <a:solidFill>
                  <a:srgbClr val="000000"/>
                </a:solidFill>
                <a:latin typeface="Arial"/>
                <a:ea typeface="Arial"/>
                <a:cs typeface="Arial"/>
                <a:sym typeface="Arial"/>
              </a:rPr>
              <a:t> and </a:t>
            </a:r>
            <a:r>
              <a:rPr lang="en-GB" sz="2400" b="1" i="0" u="none" strike="noStrike" cap="none" dirty="0">
                <a:solidFill>
                  <a:srgbClr val="000000"/>
                </a:solidFill>
                <a:latin typeface="Arial"/>
                <a:ea typeface="Arial"/>
                <a:cs typeface="Arial"/>
                <a:sym typeface="Arial"/>
              </a:rPr>
              <a:t>purposeful content design</a:t>
            </a:r>
            <a:r>
              <a:rPr lang="en-GB" sz="2400" b="0" i="0" u="none" strike="noStrike" cap="none" dirty="0">
                <a:solidFill>
                  <a:srgbClr val="000000"/>
                </a:solidFill>
                <a:latin typeface="Arial"/>
                <a:ea typeface="Arial"/>
                <a:cs typeface="Arial"/>
                <a:sym typeface="Arial"/>
              </a:rPr>
              <a:t>. Educators must carefully select and curate materials that </a:t>
            </a:r>
            <a:r>
              <a:rPr lang="en-GB" sz="2400" b="1" i="0" u="none" strike="noStrike" cap="none" dirty="0">
                <a:solidFill>
                  <a:srgbClr val="000000"/>
                </a:solidFill>
                <a:latin typeface="Arial"/>
                <a:ea typeface="Arial"/>
                <a:cs typeface="Arial"/>
                <a:sym typeface="Arial"/>
              </a:rPr>
              <a:t>align with learning objectives, promote conceptual understanding, and facilitate meaningful learning experiences</a:t>
            </a:r>
            <a:r>
              <a:rPr lang="en-GB" sz="2400" b="0" i="0" u="none" strike="noStrike" cap="none" dirty="0">
                <a:solidFill>
                  <a:srgbClr val="000000"/>
                </a:solidFill>
                <a:latin typeface="Arial"/>
                <a:ea typeface="Arial"/>
                <a:cs typeface="Arial"/>
                <a:sym typeface="Arial"/>
              </a:rPr>
              <a:t>. This may involve creating engaging multimedia resources, providing scaffolding and support materials, and integrating real-world applications. By designing intentional content, educators optimize student engagement, comprehension, and retention of key concepts.</a:t>
            </a:r>
            <a:endParaRPr sz="2400" b="0" i="0" u="none" strike="noStrike" cap="none" dirty="0">
              <a:solidFill>
                <a:srgbClr val="000000"/>
              </a:solidFill>
              <a:latin typeface="Arial"/>
              <a:ea typeface="Arial"/>
              <a:cs typeface="Arial"/>
              <a:sym typeface="Arial"/>
            </a:endParaRPr>
          </a:p>
        </p:txBody>
      </p:sp>
      <p:sp>
        <p:nvSpPr>
          <p:cNvPr id="2" name="Freeform 11">
            <a:extLst>
              <a:ext uri="{FF2B5EF4-FFF2-40B4-BE49-F238E27FC236}">
                <a16:creationId xmlns:a16="http://schemas.microsoft.com/office/drawing/2014/main" id="{E411D179-5087-C961-30B2-2FABA0F92553}"/>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E9886E49-8018-4880-379A-00436994D14C}"/>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FF99F8AA-7608-AD76-BA56-D2D1031133C3}"/>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653B06B7-5BE0-8581-2056-5C6673A534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7" name="Picture 6" descr="A person and person looking at a computer screen&#10;&#10;Description automatically generated">
            <a:extLst>
              <a:ext uri="{FF2B5EF4-FFF2-40B4-BE49-F238E27FC236}">
                <a16:creationId xmlns:a16="http://schemas.microsoft.com/office/drawing/2014/main" id="{520659C1-CD32-F5BF-9FDA-EF2DF5CAFCE5}"/>
              </a:ext>
            </a:extLst>
          </p:cNvPr>
          <p:cNvPicPr>
            <a:picLocks noChangeAspect="1"/>
          </p:cNvPicPr>
          <p:nvPr/>
        </p:nvPicPr>
        <p:blipFill>
          <a:blip r:embed="rId7"/>
          <a:srcRect l="5020" r="12164"/>
          <a:stretch/>
        </p:blipFill>
        <p:spPr>
          <a:xfrm>
            <a:off x="11204812" y="2927995"/>
            <a:ext cx="6523723" cy="4431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3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5" name="Google Shape;595;p3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6" name="Google Shape;596;p3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7" name="Google Shape;597;p3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8" name="Google Shape;598;p3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9" name="Google Shape;599;p3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0" name="Google Shape;600;p3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1" name="Google Shape;601;p30"/>
          <p:cNvSpPr txBox="1"/>
          <p:nvPr/>
        </p:nvSpPr>
        <p:spPr>
          <a:xfrm>
            <a:off x="792000" y="1548000"/>
            <a:ext cx="12181388" cy="104060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P…for Professional Educators</a:t>
            </a:r>
            <a:endParaRPr sz="5400" b="1" dirty="0"/>
          </a:p>
        </p:txBody>
      </p:sp>
      <p:sp>
        <p:nvSpPr>
          <p:cNvPr id="605" name="Google Shape;605;p3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6" name="Google Shape;606;p30"/>
          <p:cNvSpPr txBox="1"/>
          <p:nvPr/>
        </p:nvSpPr>
        <p:spPr>
          <a:xfrm>
            <a:off x="5705434" y="2213875"/>
            <a:ext cx="10926348" cy="4324578"/>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r>
              <a:rPr lang="en-GB" sz="2400" b="0" i="0" u="none" strike="noStrike" cap="none" dirty="0">
                <a:solidFill>
                  <a:srgbClr val="000000"/>
                </a:solidFill>
                <a:latin typeface="Arial"/>
                <a:ea typeface="Arial"/>
                <a:cs typeface="Arial"/>
                <a:sym typeface="Arial"/>
              </a:rPr>
              <a:t>The fourth pillar, highlights the critical </a:t>
            </a:r>
            <a:r>
              <a:rPr lang="en-GB" sz="2400" b="1" i="0" u="none" strike="noStrike" cap="none" dirty="0">
                <a:solidFill>
                  <a:srgbClr val="000000"/>
                </a:solidFill>
                <a:latin typeface="Arial"/>
                <a:ea typeface="Arial"/>
                <a:cs typeface="Arial"/>
                <a:sym typeface="Arial"/>
              </a:rPr>
              <a:t>role of educators as facilitators, mentors, and guides in the learning process</a:t>
            </a:r>
            <a:r>
              <a:rPr lang="en-GB" sz="2400" b="0" i="0" u="none" strike="noStrike" cap="none" dirty="0">
                <a:solidFill>
                  <a:srgbClr val="000000"/>
                </a:solidFill>
                <a:latin typeface="Arial"/>
                <a:ea typeface="Arial"/>
                <a:cs typeface="Arial"/>
                <a:sym typeface="Arial"/>
              </a:rPr>
              <a:t>. In a flipped classroom, educators serve as </a:t>
            </a:r>
            <a:r>
              <a:rPr lang="en-GB" sz="2400" b="1" i="0" u="none" strike="noStrike" cap="none" dirty="0">
                <a:solidFill>
                  <a:srgbClr val="000000"/>
                </a:solidFill>
                <a:latin typeface="Arial"/>
                <a:ea typeface="Arial"/>
                <a:cs typeface="Arial"/>
                <a:sym typeface="Arial"/>
              </a:rPr>
              <a:t>instructional leaders, providing guidance, feedback, and support to students as they navigate their learning journey</a:t>
            </a:r>
            <a:r>
              <a:rPr lang="en-GB" sz="2400" b="0" i="0" u="none" strike="noStrike" cap="none" dirty="0">
                <a:solidFill>
                  <a:srgbClr val="000000"/>
                </a:solidFill>
                <a:latin typeface="Arial"/>
                <a:ea typeface="Arial"/>
                <a:cs typeface="Arial"/>
                <a:sym typeface="Arial"/>
              </a:rPr>
              <a:t>. This may involve facilitating discussions, providing personalized instruction, and fostering a collaborative and supportive learning environment. By embracing a </a:t>
            </a:r>
            <a:r>
              <a:rPr lang="en-GB" sz="2400" b="1" i="0" u="none" strike="noStrike" cap="none" dirty="0">
                <a:solidFill>
                  <a:srgbClr val="000000"/>
                </a:solidFill>
                <a:latin typeface="Arial"/>
                <a:ea typeface="Arial"/>
                <a:cs typeface="Arial"/>
                <a:sym typeface="Arial"/>
              </a:rPr>
              <a:t>growth mindset</a:t>
            </a:r>
            <a:r>
              <a:rPr lang="en-GB" sz="2400" b="0" i="0" u="none" strike="noStrike" cap="none" dirty="0">
                <a:solidFill>
                  <a:srgbClr val="000000"/>
                </a:solidFill>
                <a:latin typeface="Arial"/>
                <a:ea typeface="Arial"/>
                <a:cs typeface="Arial"/>
                <a:sym typeface="Arial"/>
              </a:rPr>
              <a:t>, engaging in reflective practice, and continuously seeking professional development opportunities, educators enhance their effectiveness and impact in the flipping classroom.</a:t>
            </a:r>
            <a:endParaRPr sz="2400" b="0" i="0" u="none" strike="noStrike" cap="none" dirty="0">
              <a:solidFill>
                <a:srgbClr val="000000"/>
              </a:solidFill>
              <a:latin typeface="Arial"/>
              <a:ea typeface="Arial"/>
              <a:cs typeface="Arial"/>
              <a:sym typeface="Arial"/>
            </a:endParaRPr>
          </a:p>
        </p:txBody>
      </p:sp>
      <p:sp>
        <p:nvSpPr>
          <p:cNvPr id="2" name="Freeform 11">
            <a:extLst>
              <a:ext uri="{FF2B5EF4-FFF2-40B4-BE49-F238E27FC236}">
                <a16:creationId xmlns:a16="http://schemas.microsoft.com/office/drawing/2014/main" id="{7BE1EBE7-ADB4-9BEF-61A3-E6F03B4F2679}"/>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430FAEA9-D1DE-2716-0FA6-0541B3D2457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DD0B89EF-90EE-154C-86D0-C8BF83EB167B}"/>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B0D10604-BB41-6B47-D0B3-8C087364054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7" name="Picture 6" descr="A group of men working on a piece of wood&#10;&#10;Description automatically generated">
            <a:extLst>
              <a:ext uri="{FF2B5EF4-FFF2-40B4-BE49-F238E27FC236}">
                <a16:creationId xmlns:a16="http://schemas.microsoft.com/office/drawing/2014/main" id="{829D345D-E377-8992-178F-A146B97C401E}"/>
              </a:ext>
            </a:extLst>
          </p:cNvPr>
          <p:cNvPicPr>
            <a:picLocks noChangeAspect="1"/>
          </p:cNvPicPr>
          <p:nvPr/>
        </p:nvPicPr>
        <p:blipFill>
          <a:blip r:embed="rId7"/>
          <a:srcRect l="23184" r="13920"/>
          <a:stretch/>
        </p:blipFill>
        <p:spPr>
          <a:xfrm>
            <a:off x="559140" y="2949771"/>
            <a:ext cx="4910307" cy="41084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a:extLst>
            <a:ext uri="{FF2B5EF4-FFF2-40B4-BE49-F238E27FC236}">
              <a16:creationId xmlns:a16="http://schemas.microsoft.com/office/drawing/2014/main" id="{9DE5CF6D-A8A4-DDB1-C72F-66778700988D}"/>
            </a:ext>
          </a:extLst>
        </p:cNvPr>
        <p:cNvGrpSpPr/>
        <p:nvPr/>
      </p:nvGrpSpPr>
      <p:grpSpPr>
        <a:xfrm>
          <a:off x="0" y="0"/>
          <a:ext cx="0" cy="0"/>
          <a:chOff x="0" y="0"/>
          <a:chExt cx="0" cy="0"/>
        </a:xfrm>
      </p:grpSpPr>
      <p:sp>
        <p:nvSpPr>
          <p:cNvPr id="165" name="Google Shape;165;p6">
            <a:extLst>
              <a:ext uri="{FF2B5EF4-FFF2-40B4-BE49-F238E27FC236}">
                <a16:creationId xmlns:a16="http://schemas.microsoft.com/office/drawing/2014/main" id="{8BC49917-B1FB-73A2-EB36-BA6BED302B3A}"/>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6">
            <a:extLst>
              <a:ext uri="{FF2B5EF4-FFF2-40B4-BE49-F238E27FC236}">
                <a16:creationId xmlns:a16="http://schemas.microsoft.com/office/drawing/2014/main" id="{45A1417E-510F-637B-BCC6-75BEFC1E7559}"/>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6">
            <a:extLst>
              <a:ext uri="{FF2B5EF4-FFF2-40B4-BE49-F238E27FC236}">
                <a16:creationId xmlns:a16="http://schemas.microsoft.com/office/drawing/2014/main" id="{0E700C40-8C66-066F-DCB1-5076222F2B52}"/>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6">
            <a:extLst>
              <a:ext uri="{FF2B5EF4-FFF2-40B4-BE49-F238E27FC236}">
                <a16:creationId xmlns:a16="http://schemas.microsoft.com/office/drawing/2014/main" id="{C59C2171-8C5A-83F4-6C2F-FA59F696718D}"/>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6">
            <a:extLst>
              <a:ext uri="{FF2B5EF4-FFF2-40B4-BE49-F238E27FC236}">
                <a16:creationId xmlns:a16="http://schemas.microsoft.com/office/drawing/2014/main" id="{B501DFCF-424D-6897-FF91-2A3C5974782D}"/>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6">
            <a:extLst>
              <a:ext uri="{FF2B5EF4-FFF2-40B4-BE49-F238E27FC236}">
                <a16:creationId xmlns:a16="http://schemas.microsoft.com/office/drawing/2014/main" id="{A0C5A0E9-4955-A3E0-C06C-AE9EC1E7FFA4}"/>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6">
            <a:extLst>
              <a:ext uri="{FF2B5EF4-FFF2-40B4-BE49-F238E27FC236}">
                <a16:creationId xmlns:a16="http://schemas.microsoft.com/office/drawing/2014/main" id="{0B8CF30E-A65C-EF6D-1354-5396D8CD1308}"/>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6">
            <a:extLst>
              <a:ext uri="{FF2B5EF4-FFF2-40B4-BE49-F238E27FC236}">
                <a16:creationId xmlns:a16="http://schemas.microsoft.com/office/drawing/2014/main" id="{9B2F98FC-1CFF-C553-F7C0-0549D9D4C892}"/>
              </a:ext>
            </a:extLst>
          </p:cNvPr>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5400" b="1" dirty="0">
                <a:solidFill>
                  <a:srgbClr val="033C5B"/>
                </a:solidFill>
                <a:latin typeface="Arial"/>
                <a:ea typeface="Arial"/>
                <a:cs typeface="Arial"/>
                <a:sym typeface="Arial"/>
              </a:rPr>
              <a:t>The 4 Pillars of the Flipped Model</a:t>
            </a:r>
            <a:endParaRPr sz="5400" b="1" dirty="0"/>
          </a:p>
        </p:txBody>
      </p:sp>
      <p:sp>
        <p:nvSpPr>
          <p:cNvPr id="176" name="Google Shape;176;p6">
            <a:extLst>
              <a:ext uri="{FF2B5EF4-FFF2-40B4-BE49-F238E27FC236}">
                <a16:creationId xmlns:a16="http://schemas.microsoft.com/office/drawing/2014/main" id="{B19B0BA5-5DBF-E096-B8A0-F7038B024DE4}"/>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2CDF51CE-1315-6A60-A7F8-A5DD929F17A9}"/>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2B55BEC7-9C0E-DD34-A887-7AC2AA63B668}"/>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6571F4A6-42C9-19FD-7DA8-F9FC149C17D8}"/>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61623DF4-83FA-0771-FDC0-448632F0AF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172;p6">
            <a:extLst>
              <a:ext uri="{FF2B5EF4-FFF2-40B4-BE49-F238E27FC236}">
                <a16:creationId xmlns:a16="http://schemas.microsoft.com/office/drawing/2014/main" id="{2E9750C6-B0E6-7331-39FE-B232093124CF}"/>
              </a:ext>
            </a:extLst>
          </p:cNvPr>
          <p:cNvSpPr txBox="1"/>
          <p:nvPr/>
        </p:nvSpPr>
        <p:spPr>
          <a:xfrm>
            <a:off x="1299242" y="4013018"/>
            <a:ext cx="15948000"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5400" b="1" dirty="0"/>
          </a:p>
        </p:txBody>
      </p:sp>
      <p:graphicFrame>
        <p:nvGraphicFramePr>
          <p:cNvPr id="9" name="Diagram 8">
            <a:extLst>
              <a:ext uri="{FF2B5EF4-FFF2-40B4-BE49-F238E27FC236}">
                <a16:creationId xmlns:a16="http://schemas.microsoft.com/office/drawing/2014/main" id="{67069CBB-4BFC-7A81-415C-F7B7A5DC3A9D}"/>
              </a:ext>
            </a:extLst>
          </p:cNvPr>
          <p:cNvGraphicFramePr/>
          <p:nvPr/>
        </p:nvGraphicFramePr>
        <p:xfrm>
          <a:off x="917986" y="2342295"/>
          <a:ext cx="16069141" cy="63871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20192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2">
          <a:extLst>
            <a:ext uri="{FF2B5EF4-FFF2-40B4-BE49-F238E27FC236}">
              <a16:creationId xmlns:a16="http://schemas.microsoft.com/office/drawing/2014/main" id="{630E147D-376D-15AC-DC48-AA85442101BD}"/>
            </a:ext>
          </a:extLst>
        </p:cNvPr>
        <p:cNvGrpSpPr/>
        <p:nvPr/>
      </p:nvGrpSpPr>
      <p:grpSpPr>
        <a:xfrm>
          <a:off x="0" y="0"/>
          <a:ext cx="0" cy="0"/>
          <a:chOff x="0" y="0"/>
          <a:chExt cx="0" cy="0"/>
        </a:xfrm>
      </p:grpSpPr>
      <p:sp>
        <p:nvSpPr>
          <p:cNvPr id="523" name="Google Shape;523;p26">
            <a:extLst>
              <a:ext uri="{FF2B5EF4-FFF2-40B4-BE49-F238E27FC236}">
                <a16:creationId xmlns:a16="http://schemas.microsoft.com/office/drawing/2014/main" id="{991E6141-4249-D565-536A-C409DBF7AD8F}"/>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4" name="Google Shape;524;p26">
            <a:extLst>
              <a:ext uri="{FF2B5EF4-FFF2-40B4-BE49-F238E27FC236}">
                <a16:creationId xmlns:a16="http://schemas.microsoft.com/office/drawing/2014/main" id="{B7AF86DF-E77B-EB5B-AC61-6E0CB29DBE0D}"/>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5" name="Google Shape;525;p26">
            <a:extLst>
              <a:ext uri="{FF2B5EF4-FFF2-40B4-BE49-F238E27FC236}">
                <a16:creationId xmlns:a16="http://schemas.microsoft.com/office/drawing/2014/main" id="{7F098F45-86C4-484D-529A-1C52C3B1AD17}"/>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6" name="Google Shape;526;p26">
            <a:extLst>
              <a:ext uri="{FF2B5EF4-FFF2-40B4-BE49-F238E27FC236}">
                <a16:creationId xmlns:a16="http://schemas.microsoft.com/office/drawing/2014/main" id="{64BC0E81-2293-0B85-8845-1EF875E5F584}"/>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7" name="Google Shape;527;p26">
            <a:extLst>
              <a:ext uri="{FF2B5EF4-FFF2-40B4-BE49-F238E27FC236}">
                <a16:creationId xmlns:a16="http://schemas.microsoft.com/office/drawing/2014/main" id="{E718DE05-B587-6DE1-B158-B385AFD0C780}"/>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8" name="Google Shape;528;p26">
            <a:extLst>
              <a:ext uri="{FF2B5EF4-FFF2-40B4-BE49-F238E27FC236}">
                <a16:creationId xmlns:a16="http://schemas.microsoft.com/office/drawing/2014/main" id="{E236A573-6F65-4132-E9E9-19407033C792}"/>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9" name="Google Shape;529;p26">
            <a:extLst>
              <a:ext uri="{FF2B5EF4-FFF2-40B4-BE49-F238E27FC236}">
                <a16:creationId xmlns:a16="http://schemas.microsoft.com/office/drawing/2014/main" id="{3BCF8828-0A19-C4EC-6529-D8615D18E0FD}"/>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0" name="Google Shape;530;p26">
            <a:extLst>
              <a:ext uri="{FF2B5EF4-FFF2-40B4-BE49-F238E27FC236}">
                <a16:creationId xmlns:a16="http://schemas.microsoft.com/office/drawing/2014/main" id="{7790857A-F53C-74AE-9F5A-CAB7879380D1}"/>
              </a:ext>
            </a:extLst>
          </p:cNvPr>
          <p:cNvSpPr txBox="1"/>
          <p:nvPr/>
        </p:nvSpPr>
        <p:spPr>
          <a:xfrm>
            <a:off x="791999" y="1548000"/>
            <a:ext cx="15157351" cy="86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Main characteristics of a Flipped Classroom</a:t>
            </a:r>
            <a:endParaRPr sz="5400" b="1" dirty="0"/>
          </a:p>
        </p:txBody>
      </p:sp>
      <p:sp>
        <p:nvSpPr>
          <p:cNvPr id="534" name="Google Shape;534;p26">
            <a:extLst>
              <a:ext uri="{FF2B5EF4-FFF2-40B4-BE49-F238E27FC236}">
                <a16:creationId xmlns:a16="http://schemas.microsoft.com/office/drawing/2014/main" id="{AFAD42AB-C140-B1C5-6319-278FD8305F0A}"/>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BA6B3880-E6F1-CD8C-8401-CB2E748B14D3}"/>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1EF7B63C-0626-722F-4CA9-2519545F7B10}"/>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944BF2FB-29CA-6555-13CB-61A4B9F329D2}"/>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5" name="Picture 4">
            <a:extLst>
              <a:ext uri="{FF2B5EF4-FFF2-40B4-BE49-F238E27FC236}">
                <a16:creationId xmlns:a16="http://schemas.microsoft.com/office/drawing/2014/main" id="{C3213911-6F0B-C5D5-27BE-C951CB5AD7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536" name="Google Shape;589;p29">
            <a:extLst>
              <a:ext uri="{FF2B5EF4-FFF2-40B4-BE49-F238E27FC236}">
                <a16:creationId xmlns:a16="http://schemas.microsoft.com/office/drawing/2014/main" id="{337CD21A-D7D4-F73B-4F9B-BDEC07CABB74}"/>
              </a:ext>
            </a:extLst>
          </p:cNvPr>
          <p:cNvGraphicFramePr/>
          <p:nvPr>
            <p:extLst>
              <p:ext uri="{D42A27DB-BD31-4B8C-83A1-F6EECF244321}">
                <p14:modId xmlns:p14="http://schemas.microsoft.com/office/powerpoint/2010/main" val="2697680426"/>
              </p:ext>
            </p:extLst>
          </p:nvPr>
        </p:nvGraphicFramePr>
        <p:xfrm>
          <a:off x="818920" y="2957708"/>
          <a:ext cx="15948000" cy="43245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6942006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2376</Words>
  <Application>Microsoft Office PowerPoint</Application>
  <PresentationFormat>Custom</PresentationFormat>
  <Paragraphs>107</Paragraphs>
  <Slides>18</Slides>
  <Notes>16</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HK Grotesk Bold</vt:lpstr>
      <vt:lpstr>HK Grotesk Light</vt:lpstr>
      <vt:lpstr>Noto Sans Symbols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lastModifiedBy>Sotiria Tsalamani</cp:lastModifiedBy>
  <cp:revision>8</cp:revision>
  <dcterms:created xsi:type="dcterms:W3CDTF">2006-08-16T00:00:00Z</dcterms:created>
  <dcterms:modified xsi:type="dcterms:W3CDTF">2024-11-07T19:57:39Z</dcterms:modified>
</cp:coreProperties>
</file>