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73" r:id="rId3"/>
    <p:sldId id="274" r:id="rId4"/>
    <p:sldId id="279" r:id="rId5"/>
    <p:sldId id="280" r:id="rId6"/>
    <p:sldId id="275" r:id="rId7"/>
    <p:sldId id="281" r:id="rId8"/>
    <p:sldId id="282" r:id="rId9"/>
    <p:sldId id="276" r:id="rId10"/>
    <p:sldId id="284" r:id="rId11"/>
    <p:sldId id="288" r:id="rId12"/>
    <p:sldId id="287" r:id="rId13"/>
    <p:sldId id="289" r:id="rId14"/>
    <p:sldId id="286" r:id="rId15"/>
    <p:sldId id="283" r:id="rId16"/>
    <p:sldId id="278" r:id="rId17"/>
    <p:sldId id="285" r:id="rId18"/>
    <p:sldId id="290" r:id="rId19"/>
    <p:sldId id="263" r:id="rId20"/>
    <p:sldId id="264"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02"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8"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89049-8623-4667-AFC2-CC133FFE531B}"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D5EF4833-68EF-4864-B7FA-42027DBE8DC6}">
      <dgm:prSet/>
      <dgm:spPr/>
      <dgm:t>
        <a:bodyPr/>
        <a:lstStyle/>
        <a:p>
          <a:r>
            <a:rPr lang="en-GB" b="0" i="0" dirty="0"/>
            <a:t>Reversing Traditional Instruction</a:t>
          </a:r>
          <a:endParaRPr lang="en-BE" dirty="0"/>
        </a:p>
      </dgm:t>
    </dgm:pt>
    <dgm:pt modelId="{1A4A28F0-5472-45AD-A15C-83CF8163131D}" type="parTrans" cxnId="{C3DA6BDD-E568-4FB2-8058-319F6F4B35D6}">
      <dgm:prSet/>
      <dgm:spPr/>
      <dgm:t>
        <a:bodyPr/>
        <a:lstStyle/>
        <a:p>
          <a:endParaRPr lang="en-BE"/>
        </a:p>
      </dgm:t>
    </dgm:pt>
    <dgm:pt modelId="{EFA1CF00-938B-426F-9913-0AF437F2EF6B}" type="sibTrans" cxnId="{C3DA6BDD-E568-4FB2-8058-319F6F4B35D6}">
      <dgm:prSet/>
      <dgm:spPr/>
      <dgm:t>
        <a:bodyPr/>
        <a:lstStyle/>
        <a:p>
          <a:endParaRPr lang="en-BE"/>
        </a:p>
      </dgm:t>
    </dgm:pt>
    <dgm:pt modelId="{2A84F9DC-46FB-4DC9-B569-44D075156A14}">
      <dgm:prSet/>
      <dgm:spPr/>
      <dgm:t>
        <a:bodyPr/>
        <a:lstStyle/>
        <a:p>
          <a:r>
            <a:rPr lang="en-GB" b="0" i="0"/>
            <a:t>Empowering Independent Study</a:t>
          </a:r>
          <a:endParaRPr lang="en-BE"/>
        </a:p>
      </dgm:t>
    </dgm:pt>
    <dgm:pt modelId="{AEF8BB0E-9F3D-4333-8BEB-6D56FC8ECE96}" type="parTrans" cxnId="{8BF556C3-2259-4AAC-A60D-EF7870D3505A}">
      <dgm:prSet/>
      <dgm:spPr/>
      <dgm:t>
        <a:bodyPr/>
        <a:lstStyle/>
        <a:p>
          <a:endParaRPr lang="en-BE"/>
        </a:p>
      </dgm:t>
    </dgm:pt>
    <dgm:pt modelId="{5461002F-74FD-492A-BE37-B8577E13E18F}" type="sibTrans" cxnId="{8BF556C3-2259-4AAC-A60D-EF7870D3505A}">
      <dgm:prSet/>
      <dgm:spPr/>
      <dgm:t>
        <a:bodyPr/>
        <a:lstStyle/>
        <a:p>
          <a:endParaRPr lang="en-BE"/>
        </a:p>
      </dgm:t>
    </dgm:pt>
    <dgm:pt modelId="{1DEB5FE6-9E95-42DB-AA19-67B05B07DE49}">
      <dgm:prSet/>
      <dgm:spPr/>
      <dgm:t>
        <a:bodyPr/>
        <a:lstStyle/>
        <a:p>
          <a:r>
            <a:rPr lang="en-GB" b="0" i="0"/>
            <a:t>Amplifying Practical Skill Development</a:t>
          </a:r>
          <a:endParaRPr lang="en-BE"/>
        </a:p>
      </dgm:t>
    </dgm:pt>
    <dgm:pt modelId="{78D41B3E-CB16-466C-8026-D94C0F14F608}" type="parTrans" cxnId="{78C27627-D911-463A-8D89-8C5FF8758618}">
      <dgm:prSet/>
      <dgm:spPr/>
      <dgm:t>
        <a:bodyPr/>
        <a:lstStyle/>
        <a:p>
          <a:endParaRPr lang="en-BE"/>
        </a:p>
      </dgm:t>
    </dgm:pt>
    <dgm:pt modelId="{AC49CF46-7084-4A49-95AA-7E767C02B237}" type="sibTrans" cxnId="{78C27627-D911-463A-8D89-8C5FF8758618}">
      <dgm:prSet/>
      <dgm:spPr/>
      <dgm:t>
        <a:bodyPr/>
        <a:lstStyle/>
        <a:p>
          <a:endParaRPr lang="en-BE"/>
        </a:p>
      </dgm:t>
    </dgm:pt>
    <dgm:pt modelId="{6EDBFBFF-E259-4F5A-9A0A-A83BC8FA4512}">
      <dgm:prSet/>
      <dgm:spPr/>
      <dgm:t>
        <a:bodyPr/>
        <a:lstStyle/>
        <a:p>
          <a:r>
            <a:rPr lang="en-GB" b="0" i="0"/>
            <a:t>Fostering Collaborative Learning</a:t>
          </a:r>
          <a:endParaRPr lang="en-BE"/>
        </a:p>
      </dgm:t>
    </dgm:pt>
    <dgm:pt modelId="{F27D33B8-214D-4B78-931F-1CF187A9D5B8}" type="parTrans" cxnId="{962633EF-13AE-4FB7-BF1F-A1E3DE66CD41}">
      <dgm:prSet/>
      <dgm:spPr/>
      <dgm:t>
        <a:bodyPr/>
        <a:lstStyle/>
        <a:p>
          <a:endParaRPr lang="en-BE"/>
        </a:p>
      </dgm:t>
    </dgm:pt>
    <dgm:pt modelId="{A94FA17D-9C0B-43D8-99A2-6E8A5ED698FF}" type="sibTrans" cxnId="{962633EF-13AE-4FB7-BF1F-A1E3DE66CD41}">
      <dgm:prSet/>
      <dgm:spPr/>
      <dgm:t>
        <a:bodyPr/>
        <a:lstStyle/>
        <a:p>
          <a:endParaRPr lang="en-BE"/>
        </a:p>
      </dgm:t>
    </dgm:pt>
    <dgm:pt modelId="{75DE6766-8800-49D1-9355-2CE3D9491220}">
      <dgm:prSet/>
      <dgm:spPr/>
      <dgm:t>
        <a:bodyPr/>
        <a:lstStyle/>
        <a:p>
          <a:r>
            <a:rPr lang="en-GB" b="0" i="0"/>
            <a:t>Aligning with VET Objectives</a:t>
          </a:r>
          <a:endParaRPr lang="en-BE"/>
        </a:p>
      </dgm:t>
    </dgm:pt>
    <dgm:pt modelId="{B03226D2-1A98-45C3-8E4B-AC49F4678A85}" type="parTrans" cxnId="{24D2D75D-D996-47ED-A8C0-FA14064DE931}">
      <dgm:prSet/>
      <dgm:spPr/>
      <dgm:t>
        <a:bodyPr/>
        <a:lstStyle/>
        <a:p>
          <a:endParaRPr lang="en-BE"/>
        </a:p>
      </dgm:t>
    </dgm:pt>
    <dgm:pt modelId="{657FF995-42D2-4F15-9DBA-CD68E935BED5}" type="sibTrans" cxnId="{24D2D75D-D996-47ED-A8C0-FA14064DE931}">
      <dgm:prSet/>
      <dgm:spPr/>
      <dgm:t>
        <a:bodyPr/>
        <a:lstStyle/>
        <a:p>
          <a:endParaRPr lang="en-BE"/>
        </a:p>
      </dgm:t>
    </dgm:pt>
    <dgm:pt modelId="{3DD9CB1D-C8D5-4888-BEDD-C9144F59AA9E}">
      <dgm:prSet/>
      <dgm:spPr/>
      <dgm:t>
        <a:bodyPr/>
        <a:lstStyle/>
        <a:p>
          <a:r>
            <a:rPr lang="en-GB" b="0" i="0"/>
            <a:t>Maximizing Instructor Facilitation</a:t>
          </a:r>
          <a:endParaRPr lang="en-BE"/>
        </a:p>
      </dgm:t>
    </dgm:pt>
    <dgm:pt modelId="{548CC514-A578-4FC3-BFA4-7EDB2D2F53CB}" type="parTrans" cxnId="{A36BBD63-B64A-42AC-BABE-2E79CFB76CD1}">
      <dgm:prSet/>
      <dgm:spPr/>
      <dgm:t>
        <a:bodyPr/>
        <a:lstStyle/>
        <a:p>
          <a:endParaRPr lang="en-BE"/>
        </a:p>
      </dgm:t>
    </dgm:pt>
    <dgm:pt modelId="{97983AE8-D84E-4B15-9BDE-580809EC066B}" type="sibTrans" cxnId="{A36BBD63-B64A-42AC-BABE-2E79CFB76CD1}">
      <dgm:prSet/>
      <dgm:spPr/>
      <dgm:t>
        <a:bodyPr/>
        <a:lstStyle/>
        <a:p>
          <a:endParaRPr lang="en-BE"/>
        </a:p>
      </dgm:t>
    </dgm:pt>
    <dgm:pt modelId="{DB787699-A66A-4748-996F-FB93A4B31C41}" type="pres">
      <dgm:prSet presAssocID="{8D789049-8623-4667-AFC2-CC133FFE531B}" presName="linear" presStyleCnt="0">
        <dgm:presLayoutVars>
          <dgm:animLvl val="lvl"/>
          <dgm:resizeHandles val="exact"/>
        </dgm:presLayoutVars>
      </dgm:prSet>
      <dgm:spPr/>
    </dgm:pt>
    <dgm:pt modelId="{345E5BCE-98AF-434F-B292-F9B93D6CEDF7}" type="pres">
      <dgm:prSet presAssocID="{D5EF4833-68EF-4864-B7FA-42027DBE8DC6}" presName="parentText" presStyleLbl="node1" presStyleIdx="0" presStyleCnt="6">
        <dgm:presLayoutVars>
          <dgm:chMax val="0"/>
          <dgm:bulletEnabled val="1"/>
        </dgm:presLayoutVars>
      </dgm:prSet>
      <dgm:spPr/>
    </dgm:pt>
    <dgm:pt modelId="{85701456-E68F-45D7-8E54-92C60CB8BBED}" type="pres">
      <dgm:prSet presAssocID="{EFA1CF00-938B-426F-9913-0AF437F2EF6B}" presName="spacer" presStyleCnt="0"/>
      <dgm:spPr/>
    </dgm:pt>
    <dgm:pt modelId="{6457E484-0F47-4148-9A88-6E5EB861900D}" type="pres">
      <dgm:prSet presAssocID="{2A84F9DC-46FB-4DC9-B569-44D075156A14}" presName="parentText" presStyleLbl="node1" presStyleIdx="1" presStyleCnt="6">
        <dgm:presLayoutVars>
          <dgm:chMax val="0"/>
          <dgm:bulletEnabled val="1"/>
        </dgm:presLayoutVars>
      </dgm:prSet>
      <dgm:spPr/>
    </dgm:pt>
    <dgm:pt modelId="{D5D4F285-C73C-4C93-BED8-D85AF213BE20}" type="pres">
      <dgm:prSet presAssocID="{5461002F-74FD-492A-BE37-B8577E13E18F}" presName="spacer" presStyleCnt="0"/>
      <dgm:spPr/>
    </dgm:pt>
    <dgm:pt modelId="{BCE0EC89-AB1D-4338-9FB6-32A58C3266D8}" type="pres">
      <dgm:prSet presAssocID="{1DEB5FE6-9E95-42DB-AA19-67B05B07DE49}" presName="parentText" presStyleLbl="node1" presStyleIdx="2" presStyleCnt="6">
        <dgm:presLayoutVars>
          <dgm:chMax val="0"/>
          <dgm:bulletEnabled val="1"/>
        </dgm:presLayoutVars>
      </dgm:prSet>
      <dgm:spPr/>
    </dgm:pt>
    <dgm:pt modelId="{B9718366-D06D-4B74-987F-7C2D4D160173}" type="pres">
      <dgm:prSet presAssocID="{AC49CF46-7084-4A49-95AA-7E767C02B237}" presName="spacer" presStyleCnt="0"/>
      <dgm:spPr/>
    </dgm:pt>
    <dgm:pt modelId="{6429DDAF-937A-4FFE-8D39-4AA0533A9BA9}" type="pres">
      <dgm:prSet presAssocID="{6EDBFBFF-E259-4F5A-9A0A-A83BC8FA4512}" presName="parentText" presStyleLbl="node1" presStyleIdx="3" presStyleCnt="6">
        <dgm:presLayoutVars>
          <dgm:chMax val="0"/>
          <dgm:bulletEnabled val="1"/>
        </dgm:presLayoutVars>
      </dgm:prSet>
      <dgm:spPr/>
    </dgm:pt>
    <dgm:pt modelId="{C07CF14F-AED7-4F72-9F90-ED9DAB1B989C}" type="pres">
      <dgm:prSet presAssocID="{A94FA17D-9C0B-43D8-99A2-6E8A5ED698FF}" presName="spacer" presStyleCnt="0"/>
      <dgm:spPr/>
    </dgm:pt>
    <dgm:pt modelId="{44BF299C-63BD-42D4-ACD3-508CE5C7AC71}" type="pres">
      <dgm:prSet presAssocID="{75DE6766-8800-49D1-9355-2CE3D9491220}" presName="parentText" presStyleLbl="node1" presStyleIdx="4" presStyleCnt="6">
        <dgm:presLayoutVars>
          <dgm:chMax val="0"/>
          <dgm:bulletEnabled val="1"/>
        </dgm:presLayoutVars>
      </dgm:prSet>
      <dgm:spPr/>
    </dgm:pt>
    <dgm:pt modelId="{A49D12AA-CE18-4F09-A04B-7546D5FE407D}" type="pres">
      <dgm:prSet presAssocID="{657FF995-42D2-4F15-9DBA-CD68E935BED5}" presName="spacer" presStyleCnt="0"/>
      <dgm:spPr/>
    </dgm:pt>
    <dgm:pt modelId="{053A49C2-5FB2-47E8-A993-E8A28DCA8F6E}" type="pres">
      <dgm:prSet presAssocID="{3DD9CB1D-C8D5-4888-BEDD-C9144F59AA9E}" presName="parentText" presStyleLbl="node1" presStyleIdx="5" presStyleCnt="6">
        <dgm:presLayoutVars>
          <dgm:chMax val="0"/>
          <dgm:bulletEnabled val="1"/>
        </dgm:presLayoutVars>
      </dgm:prSet>
      <dgm:spPr/>
    </dgm:pt>
  </dgm:ptLst>
  <dgm:cxnLst>
    <dgm:cxn modelId="{78C27627-D911-463A-8D89-8C5FF8758618}" srcId="{8D789049-8623-4667-AFC2-CC133FFE531B}" destId="{1DEB5FE6-9E95-42DB-AA19-67B05B07DE49}" srcOrd="2" destOrd="0" parTransId="{78D41B3E-CB16-466C-8026-D94C0F14F608}" sibTransId="{AC49CF46-7084-4A49-95AA-7E767C02B237}"/>
    <dgm:cxn modelId="{24D2D75D-D996-47ED-A8C0-FA14064DE931}" srcId="{8D789049-8623-4667-AFC2-CC133FFE531B}" destId="{75DE6766-8800-49D1-9355-2CE3D9491220}" srcOrd="4" destOrd="0" parTransId="{B03226D2-1A98-45C3-8E4B-AC49F4678A85}" sibTransId="{657FF995-42D2-4F15-9DBA-CD68E935BED5}"/>
    <dgm:cxn modelId="{A36BBD63-B64A-42AC-BABE-2E79CFB76CD1}" srcId="{8D789049-8623-4667-AFC2-CC133FFE531B}" destId="{3DD9CB1D-C8D5-4888-BEDD-C9144F59AA9E}" srcOrd="5" destOrd="0" parTransId="{548CC514-A578-4FC3-BFA4-7EDB2D2F53CB}" sibTransId="{97983AE8-D84E-4B15-9BDE-580809EC066B}"/>
    <dgm:cxn modelId="{8293FD58-C099-4C15-BE00-E84E25D4C63A}" type="presOf" srcId="{75DE6766-8800-49D1-9355-2CE3D9491220}" destId="{44BF299C-63BD-42D4-ACD3-508CE5C7AC71}" srcOrd="0" destOrd="0" presId="urn:microsoft.com/office/officeart/2005/8/layout/vList2"/>
    <dgm:cxn modelId="{C92FED82-B7D6-4C52-B468-2613E5EDC7C3}" type="presOf" srcId="{2A84F9DC-46FB-4DC9-B569-44D075156A14}" destId="{6457E484-0F47-4148-9A88-6E5EB861900D}" srcOrd="0" destOrd="0" presId="urn:microsoft.com/office/officeart/2005/8/layout/vList2"/>
    <dgm:cxn modelId="{2F766485-5554-402D-8A8D-FBF419286BB7}" type="presOf" srcId="{1DEB5FE6-9E95-42DB-AA19-67B05B07DE49}" destId="{BCE0EC89-AB1D-4338-9FB6-32A58C3266D8}" srcOrd="0" destOrd="0" presId="urn:microsoft.com/office/officeart/2005/8/layout/vList2"/>
    <dgm:cxn modelId="{0CCC9AAE-8F5C-4BD1-BE8E-DDE194EB4DB5}" type="presOf" srcId="{D5EF4833-68EF-4864-B7FA-42027DBE8DC6}" destId="{345E5BCE-98AF-434F-B292-F9B93D6CEDF7}" srcOrd="0" destOrd="0" presId="urn:microsoft.com/office/officeart/2005/8/layout/vList2"/>
    <dgm:cxn modelId="{8BF556C3-2259-4AAC-A60D-EF7870D3505A}" srcId="{8D789049-8623-4667-AFC2-CC133FFE531B}" destId="{2A84F9DC-46FB-4DC9-B569-44D075156A14}" srcOrd="1" destOrd="0" parTransId="{AEF8BB0E-9F3D-4333-8BEB-6D56FC8ECE96}" sibTransId="{5461002F-74FD-492A-BE37-B8577E13E18F}"/>
    <dgm:cxn modelId="{DD09A5C5-9DEC-4F24-8076-3063283327DF}" type="presOf" srcId="{6EDBFBFF-E259-4F5A-9A0A-A83BC8FA4512}" destId="{6429DDAF-937A-4FFE-8D39-4AA0533A9BA9}" srcOrd="0" destOrd="0" presId="urn:microsoft.com/office/officeart/2005/8/layout/vList2"/>
    <dgm:cxn modelId="{26687EC7-840E-4BCC-829B-2B31356E1FBE}" type="presOf" srcId="{8D789049-8623-4667-AFC2-CC133FFE531B}" destId="{DB787699-A66A-4748-996F-FB93A4B31C41}" srcOrd="0" destOrd="0" presId="urn:microsoft.com/office/officeart/2005/8/layout/vList2"/>
    <dgm:cxn modelId="{37E1CCD6-454B-4595-9C2E-718CA0753E9B}" type="presOf" srcId="{3DD9CB1D-C8D5-4888-BEDD-C9144F59AA9E}" destId="{053A49C2-5FB2-47E8-A993-E8A28DCA8F6E}" srcOrd="0" destOrd="0" presId="urn:microsoft.com/office/officeart/2005/8/layout/vList2"/>
    <dgm:cxn modelId="{C3DA6BDD-E568-4FB2-8058-319F6F4B35D6}" srcId="{8D789049-8623-4667-AFC2-CC133FFE531B}" destId="{D5EF4833-68EF-4864-B7FA-42027DBE8DC6}" srcOrd="0" destOrd="0" parTransId="{1A4A28F0-5472-45AD-A15C-83CF8163131D}" sibTransId="{EFA1CF00-938B-426F-9913-0AF437F2EF6B}"/>
    <dgm:cxn modelId="{962633EF-13AE-4FB7-BF1F-A1E3DE66CD41}" srcId="{8D789049-8623-4667-AFC2-CC133FFE531B}" destId="{6EDBFBFF-E259-4F5A-9A0A-A83BC8FA4512}" srcOrd="3" destOrd="0" parTransId="{F27D33B8-214D-4B78-931F-1CF187A9D5B8}" sibTransId="{A94FA17D-9C0B-43D8-99A2-6E8A5ED698FF}"/>
    <dgm:cxn modelId="{F30B0D4A-711A-4AE2-ABF0-44E8562286BF}" type="presParOf" srcId="{DB787699-A66A-4748-996F-FB93A4B31C41}" destId="{345E5BCE-98AF-434F-B292-F9B93D6CEDF7}" srcOrd="0" destOrd="0" presId="urn:microsoft.com/office/officeart/2005/8/layout/vList2"/>
    <dgm:cxn modelId="{44739EB4-9370-45F4-8AD3-4E1E8D42709A}" type="presParOf" srcId="{DB787699-A66A-4748-996F-FB93A4B31C41}" destId="{85701456-E68F-45D7-8E54-92C60CB8BBED}" srcOrd="1" destOrd="0" presId="urn:microsoft.com/office/officeart/2005/8/layout/vList2"/>
    <dgm:cxn modelId="{71440EB2-3AED-4964-ACCA-F2797F12ACC8}" type="presParOf" srcId="{DB787699-A66A-4748-996F-FB93A4B31C41}" destId="{6457E484-0F47-4148-9A88-6E5EB861900D}" srcOrd="2" destOrd="0" presId="urn:microsoft.com/office/officeart/2005/8/layout/vList2"/>
    <dgm:cxn modelId="{E4CB881B-4F4E-4ECA-99AD-3294760B5133}" type="presParOf" srcId="{DB787699-A66A-4748-996F-FB93A4B31C41}" destId="{D5D4F285-C73C-4C93-BED8-D85AF213BE20}" srcOrd="3" destOrd="0" presId="urn:microsoft.com/office/officeart/2005/8/layout/vList2"/>
    <dgm:cxn modelId="{F8148046-658F-4D15-A138-BCF9CE8755C1}" type="presParOf" srcId="{DB787699-A66A-4748-996F-FB93A4B31C41}" destId="{BCE0EC89-AB1D-4338-9FB6-32A58C3266D8}" srcOrd="4" destOrd="0" presId="urn:microsoft.com/office/officeart/2005/8/layout/vList2"/>
    <dgm:cxn modelId="{3FEA475C-4B98-41D1-820E-38F8FCE0B7E0}" type="presParOf" srcId="{DB787699-A66A-4748-996F-FB93A4B31C41}" destId="{B9718366-D06D-4B74-987F-7C2D4D160173}" srcOrd="5" destOrd="0" presId="urn:microsoft.com/office/officeart/2005/8/layout/vList2"/>
    <dgm:cxn modelId="{752A4A85-A9CA-4B30-9D9E-B1629CA2118A}" type="presParOf" srcId="{DB787699-A66A-4748-996F-FB93A4B31C41}" destId="{6429DDAF-937A-4FFE-8D39-4AA0533A9BA9}" srcOrd="6" destOrd="0" presId="urn:microsoft.com/office/officeart/2005/8/layout/vList2"/>
    <dgm:cxn modelId="{D951BAE8-554F-47D9-AC0E-4D83B712DD02}" type="presParOf" srcId="{DB787699-A66A-4748-996F-FB93A4B31C41}" destId="{C07CF14F-AED7-4F72-9F90-ED9DAB1B989C}" srcOrd="7" destOrd="0" presId="urn:microsoft.com/office/officeart/2005/8/layout/vList2"/>
    <dgm:cxn modelId="{60682B7E-5EB0-4F99-876E-B31773CEC1A4}" type="presParOf" srcId="{DB787699-A66A-4748-996F-FB93A4B31C41}" destId="{44BF299C-63BD-42D4-ACD3-508CE5C7AC71}" srcOrd="8" destOrd="0" presId="urn:microsoft.com/office/officeart/2005/8/layout/vList2"/>
    <dgm:cxn modelId="{0ABDA6CD-8FCD-4F03-B875-FD02EBF1FE77}" type="presParOf" srcId="{DB787699-A66A-4748-996F-FB93A4B31C41}" destId="{A49D12AA-CE18-4F09-A04B-7546D5FE407D}" srcOrd="9" destOrd="0" presId="urn:microsoft.com/office/officeart/2005/8/layout/vList2"/>
    <dgm:cxn modelId="{C149C5EF-2FD8-414E-9119-17B82D499758}" type="presParOf" srcId="{DB787699-A66A-4748-996F-FB93A4B31C41}" destId="{053A49C2-5FB2-47E8-A993-E8A28DCA8F6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33E358-3328-4BCC-A68E-3961057EE6EA}"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45A748CE-07CE-40AA-950A-678295895EB3}">
      <dgm:prSet/>
      <dgm:spPr/>
      <dgm:t>
        <a:bodyPr/>
        <a:lstStyle/>
        <a:p>
          <a:r>
            <a:rPr lang="en-GB" b="1" i="0"/>
            <a:t>Tight Budgets Limiting Investment in Infrastructure</a:t>
          </a:r>
          <a:endParaRPr lang="en-US"/>
        </a:p>
      </dgm:t>
    </dgm:pt>
    <dgm:pt modelId="{EBFA573E-3620-4CA3-9613-F53CDEBAAD2C}" type="parTrans" cxnId="{32B8A309-80AF-4023-87B2-17C5EA7ACF55}">
      <dgm:prSet/>
      <dgm:spPr/>
      <dgm:t>
        <a:bodyPr/>
        <a:lstStyle/>
        <a:p>
          <a:endParaRPr lang="en-US"/>
        </a:p>
      </dgm:t>
    </dgm:pt>
    <dgm:pt modelId="{F158623E-4487-4111-A338-B6489D21D442}" type="sibTrans" cxnId="{32B8A309-80AF-4023-87B2-17C5EA7ACF55}">
      <dgm:prSet/>
      <dgm:spPr/>
      <dgm:t>
        <a:bodyPr/>
        <a:lstStyle/>
        <a:p>
          <a:endParaRPr lang="en-US"/>
        </a:p>
      </dgm:t>
    </dgm:pt>
    <dgm:pt modelId="{EEFDF839-7F08-4BB6-B656-981FB884278A}">
      <dgm:prSet/>
      <dgm:spPr/>
      <dgm:t>
        <a:bodyPr/>
        <a:lstStyle/>
        <a:p>
          <a:r>
            <a:rPr lang="en-GB" b="1" i="0"/>
            <a:t>Cost-Prohibitive Technology Procurement</a:t>
          </a:r>
          <a:endParaRPr lang="en-US"/>
        </a:p>
      </dgm:t>
    </dgm:pt>
    <dgm:pt modelId="{226C2516-5D2D-4AB4-A874-D9BA39E562F3}" type="parTrans" cxnId="{0E4AFDBB-1AE7-4998-8EB9-AC2D6A03D29B}">
      <dgm:prSet/>
      <dgm:spPr/>
      <dgm:t>
        <a:bodyPr/>
        <a:lstStyle/>
        <a:p>
          <a:endParaRPr lang="en-US"/>
        </a:p>
      </dgm:t>
    </dgm:pt>
    <dgm:pt modelId="{9064AC5C-30D8-498E-A30F-D86E2D44797B}" type="sibTrans" cxnId="{0E4AFDBB-1AE7-4998-8EB9-AC2D6A03D29B}">
      <dgm:prSet/>
      <dgm:spPr/>
      <dgm:t>
        <a:bodyPr/>
        <a:lstStyle/>
        <a:p>
          <a:endParaRPr lang="en-US"/>
        </a:p>
      </dgm:t>
    </dgm:pt>
    <dgm:pt modelId="{FD225172-7772-42AA-8D24-DBCBC5AD17DB}">
      <dgm:prSet/>
      <dgm:spPr/>
      <dgm:t>
        <a:bodyPr/>
        <a:lstStyle/>
        <a:p>
          <a:r>
            <a:rPr lang="en-GB" b="1" i="0"/>
            <a:t>Ensuring Equitable Access for All Students</a:t>
          </a:r>
          <a:endParaRPr lang="en-US"/>
        </a:p>
      </dgm:t>
    </dgm:pt>
    <dgm:pt modelId="{6ACFAC71-8A7C-49EA-B6D9-52C42B8A1008}" type="parTrans" cxnId="{071A4D47-986C-4DCD-B17F-C458864D1378}">
      <dgm:prSet/>
      <dgm:spPr/>
      <dgm:t>
        <a:bodyPr/>
        <a:lstStyle/>
        <a:p>
          <a:endParaRPr lang="en-US"/>
        </a:p>
      </dgm:t>
    </dgm:pt>
    <dgm:pt modelId="{759901E4-FC03-499C-B1E7-27F21721C08E}" type="sibTrans" cxnId="{071A4D47-986C-4DCD-B17F-C458864D1378}">
      <dgm:prSet/>
      <dgm:spPr/>
      <dgm:t>
        <a:bodyPr/>
        <a:lstStyle/>
        <a:p>
          <a:endParaRPr lang="en-US"/>
        </a:p>
      </dgm:t>
    </dgm:pt>
    <dgm:pt modelId="{2297DA69-CD35-4AEB-A53E-418D96666D5D}">
      <dgm:prSet/>
      <dgm:spPr/>
      <dgm:t>
        <a:bodyPr/>
        <a:lstStyle/>
        <a:p>
          <a:r>
            <a:rPr lang="en-GB" b="1" i="0"/>
            <a:t>Educators Lacking Proficiency in Digital Tools</a:t>
          </a:r>
          <a:endParaRPr lang="en-US"/>
        </a:p>
      </dgm:t>
    </dgm:pt>
    <dgm:pt modelId="{315CE7CB-646B-456B-A8AD-2CF5D5517DD0}" type="parTrans" cxnId="{A43D1452-7530-4A1C-A8DF-B5B553203358}">
      <dgm:prSet/>
      <dgm:spPr/>
      <dgm:t>
        <a:bodyPr/>
        <a:lstStyle/>
        <a:p>
          <a:endParaRPr lang="en-US"/>
        </a:p>
      </dgm:t>
    </dgm:pt>
    <dgm:pt modelId="{345FBE94-E5BF-4436-A93C-CD5241ACA75A}" type="sibTrans" cxnId="{A43D1452-7530-4A1C-A8DF-B5B553203358}">
      <dgm:prSet/>
      <dgm:spPr/>
      <dgm:t>
        <a:bodyPr/>
        <a:lstStyle/>
        <a:p>
          <a:endParaRPr lang="en-US"/>
        </a:p>
      </dgm:t>
    </dgm:pt>
    <dgm:pt modelId="{E3BAF6A7-8368-4E48-8951-AC2D4A598C7C}">
      <dgm:prSet/>
      <dgm:spPr/>
      <dgm:t>
        <a:bodyPr/>
        <a:lstStyle/>
        <a:p>
          <a:r>
            <a:rPr lang="en-GB" b="1" i="0"/>
            <a:t>Integration of Multimedia Content Requires Training</a:t>
          </a:r>
          <a:endParaRPr lang="en-US"/>
        </a:p>
      </dgm:t>
    </dgm:pt>
    <dgm:pt modelId="{3B11209C-196E-4DB6-B60D-3CFEAF9DCB60}" type="parTrans" cxnId="{7E128B87-0A0A-44B1-B08A-020CA07FE1BD}">
      <dgm:prSet/>
      <dgm:spPr/>
      <dgm:t>
        <a:bodyPr/>
        <a:lstStyle/>
        <a:p>
          <a:endParaRPr lang="en-US"/>
        </a:p>
      </dgm:t>
    </dgm:pt>
    <dgm:pt modelId="{6A61F9C0-75AB-4244-A221-F5A9E2156ABC}" type="sibTrans" cxnId="{7E128B87-0A0A-44B1-B08A-020CA07FE1BD}">
      <dgm:prSet/>
      <dgm:spPr/>
      <dgm:t>
        <a:bodyPr/>
        <a:lstStyle/>
        <a:p>
          <a:endParaRPr lang="en-US"/>
        </a:p>
      </dgm:t>
    </dgm:pt>
    <dgm:pt modelId="{1FB77443-3F02-4923-89AD-ACE0991C7E3B}">
      <dgm:prSet/>
      <dgm:spPr/>
      <dgm:t>
        <a:bodyPr/>
        <a:lstStyle/>
        <a:p>
          <a:r>
            <a:rPr lang="en-GB" b="1" i="0"/>
            <a:t>Impeding Effective Implementation of Flipped Learning</a:t>
          </a:r>
          <a:endParaRPr lang="en-US"/>
        </a:p>
      </dgm:t>
    </dgm:pt>
    <dgm:pt modelId="{37B52440-A087-4D38-B313-4889DAC4B563}" type="parTrans" cxnId="{B8448BDD-6EA0-453F-91C1-0FCADD9BF5C1}">
      <dgm:prSet/>
      <dgm:spPr/>
      <dgm:t>
        <a:bodyPr/>
        <a:lstStyle/>
        <a:p>
          <a:endParaRPr lang="en-US"/>
        </a:p>
      </dgm:t>
    </dgm:pt>
    <dgm:pt modelId="{98D23E8C-90F3-41A7-BDF1-2B4B3A40CDE7}" type="sibTrans" cxnId="{B8448BDD-6EA0-453F-91C1-0FCADD9BF5C1}">
      <dgm:prSet/>
      <dgm:spPr/>
      <dgm:t>
        <a:bodyPr/>
        <a:lstStyle/>
        <a:p>
          <a:endParaRPr lang="en-US"/>
        </a:p>
      </dgm:t>
    </dgm:pt>
    <dgm:pt modelId="{75D68950-EAF5-4270-B0CA-CAFE2E79F8BE}" type="pres">
      <dgm:prSet presAssocID="{FE33E358-3328-4BCC-A68E-3961057EE6EA}" presName="vert0" presStyleCnt="0">
        <dgm:presLayoutVars>
          <dgm:dir/>
          <dgm:animOne val="branch"/>
          <dgm:animLvl val="lvl"/>
        </dgm:presLayoutVars>
      </dgm:prSet>
      <dgm:spPr/>
    </dgm:pt>
    <dgm:pt modelId="{0CA25874-2C03-4EE7-85B1-D85E7F0207F1}" type="pres">
      <dgm:prSet presAssocID="{45A748CE-07CE-40AA-950A-678295895EB3}" presName="thickLine" presStyleLbl="alignNode1" presStyleIdx="0" presStyleCnt="6"/>
      <dgm:spPr/>
    </dgm:pt>
    <dgm:pt modelId="{0397199F-0CBE-4F00-B84C-1E970DBA0799}" type="pres">
      <dgm:prSet presAssocID="{45A748CE-07CE-40AA-950A-678295895EB3}" presName="horz1" presStyleCnt="0"/>
      <dgm:spPr/>
    </dgm:pt>
    <dgm:pt modelId="{F3DDDB82-1DA8-4DA2-836B-4982AEF32EAA}" type="pres">
      <dgm:prSet presAssocID="{45A748CE-07CE-40AA-950A-678295895EB3}" presName="tx1" presStyleLbl="revTx" presStyleIdx="0" presStyleCnt="6"/>
      <dgm:spPr/>
    </dgm:pt>
    <dgm:pt modelId="{949A7EFB-0E0F-4678-A530-DCF4B71E3D84}" type="pres">
      <dgm:prSet presAssocID="{45A748CE-07CE-40AA-950A-678295895EB3}" presName="vert1" presStyleCnt="0"/>
      <dgm:spPr/>
    </dgm:pt>
    <dgm:pt modelId="{344C3FC1-27C4-442E-9928-8436890BA94A}" type="pres">
      <dgm:prSet presAssocID="{EEFDF839-7F08-4BB6-B656-981FB884278A}" presName="thickLine" presStyleLbl="alignNode1" presStyleIdx="1" presStyleCnt="6"/>
      <dgm:spPr/>
    </dgm:pt>
    <dgm:pt modelId="{7E9BAB64-BB55-4A59-AB48-A00C00A4B785}" type="pres">
      <dgm:prSet presAssocID="{EEFDF839-7F08-4BB6-B656-981FB884278A}" presName="horz1" presStyleCnt="0"/>
      <dgm:spPr/>
    </dgm:pt>
    <dgm:pt modelId="{64F6ECD6-036C-4042-82A6-7FB90057F983}" type="pres">
      <dgm:prSet presAssocID="{EEFDF839-7F08-4BB6-B656-981FB884278A}" presName="tx1" presStyleLbl="revTx" presStyleIdx="1" presStyleCnt="6"/>
      <dgm:spPr/>
    </dgm:pt>
    <dgm:pt modelId="{039EE8CD-7B45-4B59-BAD6-86B25E3BD374}" type="pres">
      <dgm:prSet presAssocID="{EEFDF839-7F08-4BB6-B656-981FB884278A}" presName="vert1" presStyleCnt="0"/>
      <dgm:spPr/>
    </dgm:pt>
    <dgm:pt modelId="{EB84ED17-27D7-4AE6-A6EA-60948B92AA8E}" type="pres">
      <dgm:prSet presAssocID="{FD225172-7772-42AA-8D24-DBCBC5AD17DB}" presName="thickLine" presStyleLbl="alignNode1" presStyleIdx="2" presStyleCnt="6"/>
      <dgm:spPr/>
    </dgm:pt>
    <dgm:pt modelId="{F46CB459-31A1-469A-8A11-B3DCB4A42CA5}" type="pres">
      <dgm:prSet presAssocID="{FD225172-7772-42AA-8D24-DBCBC5AD17DB}" presName="horz1" presStyleCnt="0"/>
      <dgm:spPr/>
    </dgm:pt>
    <dgm:pt modelId="{3792450E-610D-459C-89A3-84E53B744BC1}" type="pres">
      <dgm:prSet presAssocID="{FD225172-7772-42AA-8D24-DBCBC5AD17DB}" presName="tx1" presStyleLbl="revTx" presStyleIdx="2" presStyleCnt="6"/>
      <dgm:spPr/>
    </dgm:pt>
    <dgm:pt modelId="{D4ACA894-D3D8-45F4-B7D5-D2CBF267B538}" type="pres">
      <dgm:prSet presAssocID="{FD225172-7772-42AA-8D24-DBCBC5AD17DB}" presName="vert1" presStyleCnt="0"/>
      <dgm:spPr/>
    </dgm:pt>
    <dgm:pt modelId="{8B2AA32E-50E7-493C-9B29-44383E084B2F}" type="pres">
      <dgm:prSet presAssocID="{2297DA69-CD35-4AEB-A53E-418D96666D5D}" presName="thickLine" presStyleLbl="alignNode1" presStyleIdx="3" presStyleCnt="6"/>
      <dgm:spPr/>
    </dgm:pt>
    <dgm:pt modelId="{CF219A60-F693-4481-A7E0-226FEEE4B37E}" type="pres">
      <dgm:prSet presAssocID="{2297DA69-CD35-4AEB-A53E-418D96666D5D}" presName="horz1" presStyleCnt="0"/>
      <dgm:spPr/>
    </dgm:pt>
    <dgm:pt modelId="{ABB3C949-A438-4B95-A3ED-3EB99CF6A563}" type="pres">
      <dgm:prSet presAssocID="{2297DA69-CD35-4AEB-A53E-418D96666D5D}" presName="tx1" presStyleLbl="revTx" presStyleIdx="3" presStyleCnt="6"/>
      <dgm:spPr/>
    </dgm:pt>
    <dgm:pt modelId="{48E787A0-99CD-456B-BFB2-90C780BE1ADB}" type="pres">
      <dgm:prSet presAssocID="{2297DA69-CD35-4AEB-A53E-418D96666D5D}" presName="vert1" presStyleCnt="0"/>
      <dgm:spPr/>
    </dgm:pt>
    <dgm:pt modelId="{13A8ACB8-F0DA-4645-8529-2EFCD14E2ED6}" type="pres">
      <dgm:prSet presAssocID="{E3BAF6A7-8368-4E48-8951-AC2D4A598C7C}" presName="thickLine" presStyleLbl="alignNode1" presStyleIdx="4" presStyleCnt="6"/>
      <dgm:spPr/>
    </dgm:pt>
    <dgm:pt modelId="{A9EBDC2A-E9B6-474F-AACA-87DEE4CA6D25}" type="pres">
      <dgm:prSet presAssocID="{E3BAF6A7-8368-4E48-8951-AC2D4A598C7C}" presName="horz1" presStyleCnt="0"/>
      <dgm:spPr/>
    </dgm:pt>
    <dgm:pt modelId="{1DE63E24-C4CA-4A77-83AB-9D3FAD3D8E44}" type="pres">
      <dgm:prSet presAssocID="{E3BAF6A7-8368-4E48-8951-AC2D4A598C7C}" presName="tx1" presStyleLbl="revTx" presStyleIdx="4" presStyleCnt="6"/>
      <dgm:spPr/>
    </dgm:pt>
    <dgm:pt modelId="{5120C916-EFFA-4248-920F-A6941AF4FB9B}" type="pres">
      <dgm:prSet presAssocID="{E3BAF6A7-8368-4E48-8951-AC2D4A598C7C}" presName="vert1" presStyleCnt="0"/>
      <dgm:spPr/>
    </dgm:pt>
    <dgm:pt modelId="{189F6B7D-6815-435A-9500-B909B052762D}" type="pres">
      <dgm:prSet presAssocID="{1FB77443-3F02-4923-89AD-ACE0991C7E3B}" presName="thickLine" presStyleLbl="alignNode1" presStyleIdx="5" presStyleCnt="6"/>
      <dgm:spPr/>
    </dgm:pt>
    <dgm:pt modelId="{2005A7A2-8536-43CB-9500-105F186ABAA1}" type="pres">
      <dgm:prSet presAssocID="{1FB77443-3F02-4923-89AD-ACE0991C7E3B}" presName="horz1" presStyleCnt="0"/>
      <dgm:spPr/>
    </dgm:pt>
    <dgm:pt modelId="{A4DF6D3E-2DFE-4A96-9DD3-2334274C98A8}" type="pres">
      <dgm:prSet presAssocID="{1FB77443-3F02-4923-89AD-ACE0991C7E3B}" presName="tx1" presStyleLbl="revTx" presStyleIdx="5" presStyleCnt="6"/>
      <dgm:spPr/>
    </dgm:pt>
    <dgm:pt modelId="{4F5EBF90-C7C8-4D21-8173-3AD82FA1F94D}" type="pres">
      <dgm:prSet presAssocID="{1FB77443-3F02-4923-89AD-ACE0991C7E3B}" presName="vert1" presStyleCnt="0"/>
      <dgm:spPr/>
    </dgm:pt>
  </dgm:ptLst>
  <dgm:cxnLst>
    <dgm:cxn modelId="{32B8A309-80AF-4023-87B2-17C5EA7ACF55}" srcId="{FE33E358-3328-4BCC-A68E-3961057EE6EA}" destId="{45A748CE-07CE-40AA-950A-678295895EB3}" srcOrd="0" destOrd="0" parTransId="{EBFA573E-3620-4CA3-9613-F53CDEBAAD2C}" sibTransId="{F158623E-4487-4111-A338-B6489D21D442}"/>
    <dgm:cxn modelId="{18CB0C18-A140-4F71-B728-77F4DD0A819F}" type="presOf" srcId="{FE33E358-3328-4BCC-A68E-3961057EE6EA}" destId="{75D68950-EAF5-4270-B0CA-CAFE2E79F8BE}" srcOrd="0" destOrd="0" presId="urn:microsoft.com/office/officeart/2008/layout/LinedList"/>
    <dgm:cxn modelId="{CD400427-93C8-4CF4-B7D1-020345CA97D5}" type="presOf" srcId="{E3BAF6A7-8368-4E48-8951-AC2D4A598C7C}" destId="{1DE63E24-C4CA-4A77-83AB-9D3FAD3D8E44}" srcOrd="0" destOrd="0" presId="urn:microsoft.com/office/officeart/2008/layout/LinedList"/>
    <dgm:cxn modelId="{6300A53B-E026-41F7-B6FE-F3122692F5DF}" type="presOf" srcId="{1FB77443-3F02-4923-89AD-ACE0991C7E3B}" destId="{A4DF6D3E-2DFE-4A96-9DD3-2334274C98A8}" srcOrd="0" destOrd="0" presId="urn:microsoft.com/office/officeart/2008/layout/LinedList"/>
    <dgm:cxn modelId="{071A4D47-986C-4DCD-B17F-C458864D1378}" srcId="{FE33E358-3328-4BCC-A68E-3961057EE6EA}" destId="{FD225172-7772-42AA-8D24-DBCBC5AD17DB}" srcOrd="2" destOrd="0" parTransId="{6ACFAC71-8A7C-49EA-B6D9-52C42B8A1008}" sibTransId="{759901E4-FC03-499C-B1E7-27F21721C08E}"/>
    <dgm:cxn modelId="{A43D1452-7530-4A1C-A8DF-B5B553203358}" srcId="{FE33E358-3328-4BCC-A68E-3961057EE6EA}" destId="{2297DA69-CD35-4AEB-A53E-418D96666D5D}" srcOrd="3" destOrd="0" parTransId="{315CE7CB-646B-456B-A8AD-2CF5D5517DD0}" sibTransId="{345FBE94-E5BF-4436-A93C-CD5241ACA75A}"/>
    <dgm:cxn modelId="{8DC18F56-2597-4D5A-A3EC-9188F7AFE86A}" type="presOf" srcId="{45A748CE-07CE-40AA-950A-678295895EB3}" destId="{F3DDDB82-1DA8-4DA2-836B-4982AEF32EAA}" srcOrd="0" destOrd="0" presId="urn:microsoft.com/office/officeart/2008/layout/LinedList"/>
    <dgm:cxn modelId="{619C2A86-D79E-4824-93C9-9A2168AD6D9A}" type="presOf" srcId="{FD225172-7772-42AA-8D24-DBCBC5AD17DB}" destId="{3792450E-610D-459C-89A3-84E53B744BC1}" srcOrd="0" destOrd="0" presId="urn:microsoft.com/office/officeart/2008/layout/LinedList"/>
    <dgm:cxn modelId="{7E128B87-0A0A-44B1-B08A-020CA07FE1BD}" srcId="{FE33E358-3328-4BCC-A68E-3961057EE6EA}" destId="{E3BAF6A7-8368-4E48-8951-AC2D4A598C7C}" srcOrd="4" destOrd="0" parTransId="{3B11209C-196E-4DB6-B60D-3CFEAF9DCB60}" sibTransId="{6A61F9C0-75AB-4244-A221-F5A9E2156ABC}"/>
    <dgm:cxn modelId="{9788E89E-39E4-4D2B-B97E-588D42B04769}" type="presOf" srcId="{EEFDF839-7F08-4BB6-B656-981FB884278A}" destId="{64F6ECD6-036C-4042-82A6-7FB90057F983}" srcOrd="0" destOrd="0" presId="urn:microsoft.com/office/officeart/2008/layout/LinedList"/>
    <dgm:cxn modelId="{14FE4CBA-CB59-4E10-8C23-43339DD31B64}" type="presOf" srcId="{2297DA69-CD35-4AEB-A53E-418D96666D5D}" destId="{ABB3C949-A438-4B95-A3ED-3EB99CF6A563}" srcOrd="0" destOrd="0" presId="urn:microsoft.com/office/officeart/2008/layout/LinedList"/>
    <dgm:cxn modelId="{0E4AFDBB-1AE7-4998-8EB9-AC2D6A03D29B}" srcId="{FE33E358-3328-4BCC-A68E-3961057EE6EA}" destId="{EEFDF839-7F08-4BB6-B656-981FB884278A}" srcOrd="1" destOrd="0" parTransId="{226C2516-5D2D-4AB4-A874-D9BA39E562F3}" sibTransId="{9064AC5C-30D8-498E-A30F-D86E2D44797B}"/>
    <dgm:cxn modelId="{B8448BDD-6EA0-453F-91C1-0FCADD9BF5C1}" srcId="{FE33E358-3328-4BCC-A68E-3961057EE6EA}" destId="{1FB77443-3F02-4923-89AD-ACE0991C7E3B}" srcOrd="5" destOrd="0" parTransId="{37B52440-A087-4D38-B313-4889DAC4B563}" sibTransId="{98D23E8C-90F3-41A7-BDF1-2B4B3A40CDE7}"/>
    <dgm:cxn modelId="{CEF4907D-BD8E-424F-8F2F-DF62EBADA42B}" type="presParOf" srcId="{75D68950-EAF5-4270-B0CA-CAFE2E79F8BE}" destId="{0CA25874-2C03-4EE7-85B1-D85E7F0207F1}" srcOrd="0" destOrd="0" presId="urn:microsoft.com/office/officeart/2008/layout/LinedList"/>
    <dgm:cxn modelId="{9A982CBB-BADC-4290-B9E9-0E24B6DCC220}" type="presParOf" srcId="{75D68950-EAF5-4270-B0CA-CAFE2E79F8BE}" destId="{0397199F-0CBE-4F00-B84C-1E970DBA0799}" srcOrd="1" destOrd="0" presId="urn:microsoft.com/office/officeart/2008/layout/LinedList"/>
    <dgm:cxn modelId="{C5504B32-E4FF-4015-B3D2-C3EE7F518AE5}" type="presParOf" srcId="{0397199F-0CBE-4F00-B84C-1E970DBA0799}" destId="{F3DDDB82-1DA8-4DA2-836B-4982AEF32EAA}" srcOrd="0" destOrd="0" presId="urn:microsoft.com/office/officeart/2008/layout/LinedList"/>
    <dgm:cxn modelId="{0A3B3848-20C2-4F4F-84F9-79053E709901}" type="presParOf" srcId="{0397199F-0CBE-4F00-B84C-1E970DBA0799}" destId="{949A7EFB-0E0F-4678-A530-DCF4B71E3D84}" srcOrd="1" destOrd="0" presId="urn:microsoft.com/office/officeart/2008/layout/LinedList"/>
    <dgm:cxn modelId="{36DDDE06-9AD9-4F9E-BC2E-95EEFB9F5140}" type="presParOf" srcId="{75D68950-EAF5-4270-B0CA-CAFE2E79F8BE}" destId="{344C3FC1-27C4-442E-9928-8436890BA94A}" srcOrd="2" destOrd="0" presId="urn:microsoft.com/office/officeart/2008/layout/LinedList"/>
    <dgm:cxn modelId="{E2067E78-6A71-4015-B237-28BFA6AB3504}" type="presParOf" srcId="{75D68950-EAF5-4270-B0CA-CAFE2E79F8BE}" destId="{7E9BAB64-BB55-4A59-AB48-A00C00A4B785}" srcOrd="3" destOrd="0" presId="urn:microsoft.com/office/officeart/2008/layout/LinedList"/>
    <dgm:cxn modelId="{3A6CE70E-B164-445C-8540-46BD8EEAFA51}" type="presParOf" srcId="{7E9BAB64-BB55-4A59-AB48-A00C00A4B785}" destId="{64F6ECD6-036C-4042-82A6-7FB90057F983}" srcOrd="0" destOrd="0" presId="urn:microsoft.com/office/officeart/2008/layout/LinedList"/>
    <dgm:cxn modelId="{9BF4344B-F8AA-45EC-813C-AB3E87D6E22D}" type="presParOf" srcId="{7E9BAB64-BB55-4A59-AB48-A00C00A4B785}" destId="{039EE8CD-7B45-4B59-BAD6-86B25E3BD374}" srcOrd="1" destOrd="0" presId="urn:microsoft.com/office/officeart/2008/layout/LinedList"/>
    <dgm:cxn modelId="{D58E8020-7244-4906-B62B-64BDCA6001F8}" type="presParOf" srcId="{75D68950-EAF5-4270-B0CA-CAFE2E79F8BE}" destId="{EB84ED17-27D7-4AE6-A6EA-60948B92AA8E}" srcOrd="4" destOrd="0" presId="urn:microsoft.com/office/officeart/2008/layout/LinedList"/>
    <dgm:cxn modelId="{8CD82C53-E78F-44B3-B17D-C8AA6F14F7CC}" type="presParOf" srcId="{75D68950-EAF5-4270-B0CA-CAFE2E79F8BE}" destId="{F46CB459-31A1-469A-8A11-B3DCB4A42CA5}" srcOrd="5" destOrd="0" presId="urn:microsoft.com/office/officeart/2008/layout/LinedList"/>
    <dgm:cxn modelId="{59BB682D-21F9-4C31-820C-B659A081ACEA}" type="presParOf" srcId="{F46CB459-31A1-469A-8A11-B3DCB4A42CA5}" destId="{3792450E-610D-459C-89A3-84E53B744BC1}" srcOrd="0" destOrd="0" presId="urn:microsoft.com/office/officeart/2008/layout/LinedList"/>
    <dgm:cxn modelId="{E53F6E0F-1794-4FA5-9537-DEE3E2C93CAC}" type="presParOf" srcId="{F46CB459-31A1-469A-8A11-B3DCB4A42CA5}" destId="{D4ACA894-D3D8-45F4-B7D5-D2CBF267B538}" srcOrd="1" destOrd="0" presId="urn:microsoft.com/office/officeart/2008/layout/LinedList"/>
    <dgm:cxn modelId="{AAB14335-68D0-4A90-8826-A61A939C6F65}" type="presParOf" srcId="{75D68950-EAF5-4270-B0CA-CAFE2E79F8BE}" destId="{8B2AA32E-50E7-493C-9B29-44383E084B2F}" srcOrd="6" destOrd="0" presId="urn:microsoft.com/office/officeart/2008/layout/LinedList"/>
    <dgm:cxn modelId="{DC363F1B-E0D4-4A74-ABDD-0F7BE8FFE35E}" type="presParOf" srcId="{75D68950-EAF5-4270-B0CA-CAFE2E79F8BE}" destId="{CF219A60-F693-4481-A7E0-226FEEE4B37E}" srcOrd="7" destOrd="0" presId="urn:microsoft.com/office/officeart/2008/layout/LinedList"/>
    <dgm:cxn modelId="{F0ECF304-764C-4B41-9C74-C570DE1767D3}" type="presParOf" srcId="{CF219A60-F693-4481-A7E0-226FEEE4B37E}" destId="{ABB3C949-A438-4B95-A3ED-3EB99CF6A563}" srcOrd="0" destOrd="0" presId="urn:microsoft.com/office/officeart/2008/layout/LinedList"/>
    <dgm:cxn modelId="{01561E8C-8842-4995-B8AA-FA3CDE1A5FBB}" type="presParOf" srcId="{CF219A60-F693-4481-A7E0-226FEEE4B37E}" destId="{48E787A0-99CD-456B-BFB2-90C780BE1ADB}" srcOrd="1" destOrd="0" presId="urn:microsoft.com/office/officeart/2008/layout/LinedList"/>
    <dgm:cxn modelId="{4AEA72D0-78D4-4A95-8B71-E118BBD667CD}" type="presParOf" srcId="{75D68950-EAF5-4270-B0CA-CAFE2E79F8BE}" destId="{13A8ACB8-F0DA-4645-8529-2EFCD14E2ED6}" srcOrd="8" destOrd="0" presId="urn:microsoft.com/office/officeart/2008/layout/LinedList"/>
    <dgm:cxn modelId="{19C220DB-7240-48AA-B806-C7E588F0C0B3}" type="presParOf" srcId="{75D68950-EAF5-4270-B0CA-CAFE2E79F8BE}" destId="{A9EBDC2A-E9B6-474F-AACA-87DEE4CA6D25}" srcOrd="9" destOrd="0" presId="urn:microsoft.com/office/officeart/2008/layout/LinedList"/>
    <dgm:cxn modelId="{9EA94C48-C0AB-45A3-80F2-432DA1167CEF}" type="presParOf" srcId="{A9EBDC2A-E9B6-474F-AACA-87DEE4CA6D25}" destId="{1DE63E24-C4CA-4A77-83AB-9D3FAD3D8E44}" srcOrd="0" destOrd="0" presId="urn:microsoft.com/office/officeart/2008/layout/LinedList"/>
    <dgm:cxn modelId="{4C786201-3FB9-496E-8B97-F20F2441B079}" type="presParOf" srcId="{A9EBDC2A-E9B6-474F-AACA-87DEE4CA6D25}" destId="{5120C916-EFFA-4248-920F-A6941AF4FB9B}" srcOrd="1" destOrd="0" presId="urn:microsoft.com/office/officeart/2008/layout/LinedList"/>
    <dgm:cxn modelId="{9FABBB70-320D-4C61-B203-C2EC36E8278A}" type="presParOf" srcId="{75D68950-EAF5-4270-B0CA-CAFE2E79F8BE}" destId="{189F6B7D-6815-435A-9500-B909B052762D}" srcOrd="10" destOrd="0" presId="urn:microsoft.com/office/officeart/2008/layout/LinedList"/>
    <dgm:cxn modelId="{DC80ED51-4CD4-41CD-818A-80F43060E9E9}" type="presParOf" srcId="{75D68950-EAF5-4270-B0CA-CAFE2E79F8BE}" destId="{2005A7A2-8536-43CB-9500-105F186ABAA1}" srcOrd="11" destOrd="0" presId="urn:microsoft.com/office/officeart/2008/layout/LinedList"/>
    <dgm:cxn modelId="{B14DFA7D-55E7-448B-853F-53DE61C3D526}" type="presParOf" srcId="{2005A7A2-8536-43CB-9500-105F186ABAA1}" destId="{A4DF6D3E-2DFE-4A96-9DD3-2334274C98A8}" srcOrd="0" destOrd="0" presId="urn:microsoft.com/office/officeart/2008/layout/LinedList"/>
    <dgm:cxn modelId="{B1DF07B5-F2BD-4B76-97EA-D93221576E39}" type="presParOf" srcId="{2005A7A2-8536-43CB-9500-105F186ABAA1}" destId="{4F5EBF90-C7C8-4D21-8173-3AD82FA1F94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FD137E-93F9-422F-8289-3940964A6248}" type="doc">
      <dgm:prSet loTypeId="urn:microsoft.com/office/officeart/2005/8/layout/hierarchy1" loCatId="hierarchy" qsTypeId="urn:microsoft.com/office/officeart/2005/8/quickstyle/simple1" qsCatId="simple" csTypeId="urn:microsoft.com/office/officeart/2005/8/colors/accent6_1" csCatId="accent6"/>
      <dgm:spPr/>
      <dgm:t>
        <a:bodyPr/>
        <a:lstStyle/>
        <a:p>
          <a:endParaRPr lang="en-US"/>
        </a:p>
      </dgm:t>
    </dgm:pt>
    <dgm:pt modelId="{B2A71553-1650-4456-BD16-C9C5C6EDA282}">
      <dgm:prSet/>
      <dgm:spPr/>
      <dgm:t>
        <a:bodyPr/>
        <a:lstStyle/>
        <a:p>
          <a:r>
            <a:rPr lang="en-GB" b="1" i="0"/>
            <a:t>As flipped learning continues to evolve, it will play a key role in digital transformation, helping VET learners adapt to emerging technologies and industry trends.</a:t>
          </a:r>
          <a:endParaRPr lang="en-US"/>
        </a:p>
      </dgm:t>
    </dgm:pt>
    <dgm:pt modelId="{F57159DA-94DE-4D8F-A3F2-D2E3C763F205}" type="parTrans" cxnId="{9756D045-1B8C-4559-B093-7B98A78B6CF4}">
      <dgm:prSet/>
      <dgm:spPr/>
      <dgm:t>
        <a:bodyPr/>
        <a:lstStyle/>
        <a:p>
          <a:endParaRPr lang="en-US"/>
        </a:p>
      </dgm:t>
    </dgm:pt>
    <dgm:pt modelId="{C56D9EDE-DA7B-4606-BDBD-FAA7838EBBAF}" type="sibTrans" cxnId="{9756D045-1B8C-4559-B093-7B98A78B6CF4}">
      <dgm:prSet/>
      <dgm:spPr/>
      <dgm:t>
        <a:bodyPr/>
        <a:lstStyle/>
        <a:p>
          <a:endParaRPr lang="en-US"/>
        </a:p>
      </dgm:t>
    </dgm:pt>
    <dgm:pt modelId="{772A70F7-6F28-4733-BF00-7F6DB3BD3357}">
      <dgm:prSet/>
      <dgm:spPr/>
      <dgm:t>
        <a:bodyPr/>
        <a:lstStyle/>
        <a:p>
          <a:r>
            <a:rPr lang="en-GB" b="1" i="0"/>
            <a:t>The method's flexibility and adaptability make it ideal for addressing future workforce needs.</a:t>
          </a:r>
          <a:endParaRPr lang="en-US"/>
        </a:p>
      </dgm:t>
    </dgm:pt>
    <dgm:pt modelId="{C9854732-4B26-4B6F-B85E-D29989880ACD}" type="parTrans" cxnId="{60BF49DB-103D-4C39-8FDB-935D7ACEE942}">
      <dgm:prSet/>
      <dgm:spPr/>
      <dgm:t>
        <a:bodyPr/>
        <a:lstStyle/>
        <a:p>
          <a:endParaRPr lang="en-US"/>
        </a:p>
      </dgm:t>
    </dgm:pt>
    <dgm:pt modelId="{4B5F818E-8750-4BEB-A39B-254F9D003CBB}" type="sibTrans" cxnId="{60BF49DB-103D-4C39-8FDB-935D7ACEE942}">
      <dgm:prSet/>
      <dgm:spPr/>
      <dgm:t>
        <a:bodyPr/>
        <a:lstStyle/>
        <a:p>
          <a:endParaRPr lang="en-US"/>
        </a:p>
      </dgm:t>
    </dgm:pt>
    <dgm:pt modelId="{B80DB707-20F0-4179-A663-1A6BB3EF945B}" type="pres">
      <dgm:prSet presAssocID="{65FD137E-93F9-422F-8289-3940964A6248}" presName="hierChild1" presStyleCnt="0">
        <dgm:presLayoutVars>
          <dgm:chPref val="1"/>
          <dgm:dir/>
          <dgm:animOne val="branch"/>
          <dgm:animLvl val="lvl"/>
          <dgm:resizeHandles/>
        </dgm:presLayoutVars>
      </dgm:prSet>
      <dgm:spPr/>
    </dgm:pt>
    <dgm:pt modelId="{889FA788-4CCE-4A08-B4CE-E54921B3084B}" type="pres">
      <dgm:prSet presAssocID="{B2A71553-1650-4456-BD16-C9C5C6EDA282}" presName="hierRoot1" presStyleCnt="0"/>
      <dgm:spPr/>
    </dgm:pt>
    <dgm:pt modelId="{FF4A6360-4850-4EB3-B14E-F27245B0E295}" type="pres">
      <dgm:prSet presAssocID="{B2A71553-1650-4456-BD16-C9C5C6EDA282}" presName="composite" presStyleCnt="0"/>
      <dgm:spPr/>
    </dgm:pt>
    <dgm:pt modelId="{8FBC35E4-F2E8-4791-9D40-785567FED6E0}" type="pres">
      <dgm:prSet presAssocID="{B2A71553-1650-4456-BD16-C9C5C6EDA282}" presName="background" presStyleLbl="node0" presStyleIdx="0" presStyleCnt="2"/>
      <dgm:spPr/>
    </dgm:pt>
    <dgm:pt modelId="{8E9E5C5F-C36C-4724-B8DD-1299D21FAC6C}" type="pres">
      <dgm:prSet presAssocID="{B2A71553-1650-4456-BD16-C9C5C6EDA282}" presName="text" presStyleLbl="fgAcc0" presStyleIdx="0" presStyleCnt="2">
        <dgm:presLayoutVars>
          <dgm:chPref val="3"/>
        </dgm:presLayoutVars>
      </dgm:prSet>
      <dgm:spPr/>
    </dgm:pt>
    <dgm:pt modelId="{3C8A898D-5069-42AE-A6EE-809528185733}" type="pres">
      <dgm:prSet presAssocID="{B2A71553-1650-4456-BD16-C9C5C6EDA282}" presName="hierChild2" presStyleCnt="0"/>
      <dgm:spPr/>
    </dgm:pt>
    <dgm:pt modelId="{E545D24C-6456-48E0-B7F3-FE56A23C18B4}" type="pres">
      <dgm:prSet presAssocID="{772A70F7-6F28-4733-BF00-7F6DB3BD3357}" presName="hierRoot1" presStyleCnt="0"/>
      <dgm:spPr/>
    </dgm:pt>
    <dgm:pt modelId="{455496E4-CCD7-433C-9C81-762097E7D5CE}" type="pres">
      <dgm:prSet presAssocID="{772A70F7-6F28-4733-BF00-7F6DB3BD3357}" presName="composite" presStyleCnt="0"/>
      <dgm:spPr/>
    </dgm:pt>
    <dgm:pt modelId="{545ADA1D-1784-445E-836F-F511601EA7C3}" type="pres">
      <dgm:prSet presAssocID="{772A70F7-6F28-4733-BF00-7F6DB3BD3357}" presName="background" presStyleLbl="node0" presStyleIdx="1" presStyleCnt="2"/>
      <dgm:spPr/>
    </dgm:pt>
    <dgm:pt modelId="{BEFCE186-6735-464F-8B00-438B46A8CAEA}" type="pres">
      <dgm:prSet presAssocID="{772A70F7-6F28-4733-BF00-7F6DB3BD3357}" presName="text" presStyleLbl="fgAcc0" presStyleIdx="1" presStyleCnt="2">
        <dgm:presLayoutVars>
          <dgm:chPref val="3"/>
        </dgm:presLayoutVars>
      </dgm:prSet>
      <dgm:spPr/>
    </dgm:pt>
    <dgm:pt modelId="{38B8C2C2-5AAF-4E6B-BC84-8113F74AB1B0}" type="pres">
      <dgm:prSet presAssocID="{772A70F7-6F28-4733-BF00-7F6DB3BD3357}" presName="hierChild2" presStyleCnt="0"/>
      <dgm:spPr/>
    </dgm:pt>
  </dgm:ptLst>
  <dgm:cxnLst>
    <dgm:cxn modelId="{54FC6B2D-43F2-47C4-AC6C-B6BF6EDD7DC9}" type="presOf" srcId="{65FD137E-93F9-422F-8289-3940964A6248}" destId="{B80DB707-20F0-4179-A663-1A6BB3EF945B}" srcOrd="0" destOrd="0" presId="urn:microsoft.com/office/officeart/2005/8/layout/hierarchy1"/>
    <dgm:cxn modelId="{9756D045-1B8C-4559-B093-7B98A78B6CF4}" srcId="{65FD137E-93F9-422F-8289-3940964A6248}" destId="{B2A71553-1650-4456-BD16-C9C5C6EDA282}" srcOrd="0" destOrd="0" parTransId="{F57159DA-94DE-4D8F-A3F2-D2E3C763F205}" sibTransId="{C56D9EDE-DA7B-4606-BDBD-FAA7838EBBAF}"/>
    <dgm:cxn modelId="{BED51BC1-DFB5-4988-B6FE-FE5A64400A3F}" type="presOf" srcId="{B2A71553-1650-4456-BD16-C9C5C6EDA282}" destId="{8E9E5C5F-C36C-4724-B8DD-1299D21FAC6C}" srcOrd="0" destOrd="0" presId="urn:microsoft.com/office/officeart/2005/8/layout/hierarchy1"/>
    <dgm:cxn modelId="{60BF49DB-103D-4C39-8FDB-935D7ACEE942}" srcId="{65FD137E-93F9-422F-8289-3940964A6248}" destId="{772A70F7-6F28-4733-BF00-7F6DB3BD3357}" srcOrd="1" destOrd="0" parTransId="{C9854732-4B26-4B6F-B85E-D29989880ACD}" sibTransId="{4B5F818E-8750-4BEB-A39B-254F9D003CBB}"/>
    <dgm:cxn modelId="{704AE3EE-9AE3-484B-9062-83AAF095C801}" type="presOf" srcId="{772A70F7-6F28-4733-BF00-7F6DB3BD3357}" destId="{BEFCE186-6735-464F-8B00-438B46A8CAEA}" srcOrd="0" destOrd="0" presId="urn:microsoft.com/office/officeart/2005/8/layout/hierarchy1"/>
    <dgm:cxn modelId="{ABA4AA03-1368-4910-A475-BA2AEA806AC2}" type="presParOf" srcId="{B80DB707-20F0-4179-A663-1A6BB3EF945B}" destId="{889FA788-4CCE-4A08-B4CE-E54921B3084B}" srcOrd="0" destOrd="0" presId="urn:microsoft.com/office/officeart/2005/8/layout/hierarchy1"/>
    <dgm:cxn modelId="{2F61F6F5-92F1-4987-94BA-FE13B93BBD3D}" type="presParOf" srcId="{889FA788-4CCE-4A08-B4CE-E54921B3084B}" destId="{FF4A6360-4850-4EB3-B14E-F27245B0E295}" srcOrd="0" destOrd="0" presId="urn:microsoft.com/office/officeart/2005/8/layout/hierarchy1"/>
    <dgm:cxn modelId="{14007CF1-870C-49D8-BEDB-7F15A65EBD35}" type="presParOf" srcId="{FF4A6360-4850-4EB3-B14E-F27245B0E295}" destId="{8FBC35E4-F2E8-4791-9D40-785567FED6E0}" srcOrd="0" destOrd="0" presId="urn:microsoft.com/office/officeart/2005/8/layout/hierarchy1"/>
    <dgm:cxn modelId="{A9DFE3F6-178B-4AA0-B74A-0E522FE03C58}" type="presParOf" srcId="{FF4A6360-4850-4EB3-B14E-F27245B0E295}" destId="{8E9E5C5F-C36C-4724-B8DD-1299D21FAC6C}" srcOrd="1" destOrd="0" presId="urn:microsoft.com/office/officeart/2005/8/layout/hierarchy1"/>
    <dgm:cxn modelId="{9DA17C6D-10C5-47D5-ADAA-468CAB3BFB82}" type="presParOf" srcId="{889FA788-4CCE-4A08-B4CE-E54921B3084B}" destId="{3C8A898D-5069-42AE-A6EE-809528185733}" srcOrd="1" destOrd="0" presId="urn:microsoft.com/office/officeart/2005/8/layout/hierarchy1"/>
    <dgm:cxn modelId="{0E9F9178-E051-406F-A01A-C3242293C71F}" type="presParOf" srcId="{B80DB707-20F0-4179-A663-1A6BB3EF945B}" destId="{E545D24C-6456-48E0-B7F3-FE56A23C18B4}" srcOrd="1" destOrd="0" presId="urn:microsoft.com/office/officeart/2005/8/layout/hierarchy1"/>
    <dgm:cxn modelId="{3BC0DF16-5C1C-43B9-A07C-865F87099B06}" type="presParOf" srcId="{E545D24C-6456-48E0-B7F3-FE56A23C18B4}" destId="{455496E4-CCD7-433C-9C81-762097E7D5CE}" srcOrd="0" destOrd="0" presId="urn:microsoft.com/office/officeart/2005/8/layout/hierarchy1"/>
    <dgm:cxn modelId="{98CB4C13-AF75-45E4-8AC0-E6B8C418B615}" type="presParOf" srcId="{455496E4-CCD7-433C-9C81-762097E7D5CE}" destId="{545ADA1D-1784-445E-836F-F511601EA7C3}" srcOrd="0" destOrd="0" presId="urn:microsoft.com/office/officeart/2005/8/layout/hierarchy1"/>
    <dgm:cxn modelId="{DF383A67-1DCD-4CC3-B4EC-D993C433C26D}" type="presParOf" srcId="{455496E4-CCD7-433C-9C81-762097E7D5CE}" destId="{BEFCE186-6735-464F-8B00-438B46A8CAEA}" srcOrd="1" destOrd="0" presId="urn:microsoft.com/office/officeart/2005/8/layout/hierarchy1"/>
    <dgm:cxn modelId="{736F1B10-274B-436B-8DC6-FFA97095EB28}" type="presParOf" srcId="{E545D24C-6456-48E0-B7F3-FE56A23C18B4}" destId="{38B8C2C2-5AAF-4E6B-BC84-8113F74AB1B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F5CDBD-84A9-4C97-84A2-1A72C2E366D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F50E2F6D-E8ED-4824-B40D-07BD592D2526}">
      <dgm:prSet/>
      <dgm:spPr/>
      <dgm:t>
        <a:bodyPr/>
        <a:lstStyle/>
        <a:p>
          <a:r>
            <a:rPr lang="en-GB" b="0" i="0"/>
            <a:t>As the educational landscape evolves rapidly, it is essential to make VET more appealing by embracing innovation and modernization. This can be achieved by introducing new learning environments, cutting-edge tools, and progressive teaching methods. </a:t>
          </a:r>
          <a:endParaRPr lang="en-BE"/>
        </a:p>
      </dgm:t>
    </dgm:pt>
    <dgm:pt modelId="{8DE84A11-A116-4740-8599-F3FA98B2726C}" type="parTrans" cxnId="{469E5D49-E863-4323-963F-3CB4D0368AF7}">
      <dgm:prSet/>
      <dgm:spPr/>
      <dgm:t>
        <a:bodyPr/>
        <a:lstStyle/>
        <a:p>
          <a:endParaRPr lang="en-BE"/>
        </a:p>
      </dgm:t>
    </dgm:pt>
    <dgm:pt modelId="{26C9F174-FCE9-4DC7-ACD3-17CE37D1A1EE}" type="sibTrans" cxnId="{469E5D49-E863-4323-963F-3CB4D0368AF7}">
      <dgm:prSet/>
      <dgm:spPr/>
      <dgm:t>
        <a:bodyPr/>
        <a:lstStyle/>
        <a:p>
          <a:endParaRPr lang="en-BE"/>
        </a:p>
      </dgm:t>
    </dgm:pt>
    <dgm:pt modelId="{705E52B7-55E7-4D98-BD4B-1DBD25568B9E}">
      <dgm:prSet/>
      <dgm:spPr/>
      <dgm:t>
        <a:bodyPr/>
        <a:lstStyle/>
        <a:p>
          <a:r>
            <a:rPr lang="en-GB" b="0" i="0"/>
            <a:t>One of the most effective approaches to drive this transformation is Flipped Learning, which empowers learners through active participation and the integration of technology, making vocational education more dynamic and relevant to today’s needs.</a:t>
          </a:r>
          <a:endParaRPr lang="en-BE"/>
        </a:p>
      </dgm:t>
    </dgm:pt>
    <dgm:pt modelId="{EEC13E95-3AFA-46CD-A689-ECB66B1B7BE7}" type="parTrans" cxnId="{B1E70A2D-2963-4477-828D-47863877B080}">
      <dgm:prSet/>
      <dgm:spPr/>
      <dgm:t>
        <a:bodyPr/>
        <a:lstStyle/>
        <a:p>
          <a:endParaRPr lang="en-BE"/>
        </a:p>
      </dgm:t>
    </dgm:pt>
    <dgm:pt modelId="{2D3D2CC1-CC64-418A-8D84-92744C936B65}" type="sibTrans" cxnId="{B1E70A2D-2963-4477-828D-47863877B080}">
      <dgm:prSet/>
      <dgm:spPr/>
      <dgm:t>
        <a:bodyPr/>
        <a:lstStyle/>
        <a:p>
          <a:endParaRPr lang="en-BE"/>
        </a:p>
      </dgm:t>
    </dgm:pt>
    <dgm:pt modelId="{AB76D9EA-0725-4381-8FB7-EBC918BEE0C5}" type="pres">
      <dgm:prSet presAssocID="{01F5CDBD-84A9-4C97-84A2-1A72C2E366D6}" presName="linear" presStyleCnt="0">
        <dgm:presLayoutVars>
          <dgm:animLvl val="lvl"/>
          <dgm:resizeHandles val="exact"/>
        </dgm:presLayoutVars>
      </dgm:prSet>
      <dgm:spPr/>
    </dgm:pt>
    <dgm:pt modelId="{9A836CE9-0B6D-4F21-AB0B-F90A1F78E9CF}" type="pres">
      <dgm:prSet presAssocID="{F50E2F6D-E8ED-4824-B40D-07BD592D2526}" presName="parentText" presStyleLbl="node1" presStyleIdx="0" presStyleCnt="2" custLinFactY="-3497" custLinFactNeighborX="60" custLinFactNeighborY="-100000">
        <dgm:presLayoutVars>
          <dgm:chMax val="0"/>
          <dgm:bulletEnabled val="1"/>
        </dgm:presLayoutVars>
      </dgm:prSet>
      <dgm:spPr/>
    </dgm:pt>
    <dgm:pt modelId="{5959439F-17D2-48FA-AEEC-442E991BB3A3}" type="pres">
      <dgm:prSet presAssocID="{26C9F174-FCE9-4DC7-ACD3-17CE37D1A1EE}" presName="spacer" presStyleCnt="0"/>
      <dgm:spPr/>
    </dgm:pt>
    <dgm:pt modelId="{E3568240-CE17-419F-92A6-A0A3AE61A165}" type="pres">
      <dgm:prSet presAssocID="{705E52B7-55E7-4D98-BD4B-1DBD25568B9E}" presName="parentText" presStyleLbl="node1" presStyleIdx="1" presStyleCnt="2">
        <dgm:presLayoutVars>
          <dgm:chMax val="0"/>
          <dgm:bulletEnabled val="1"/>
        </dgm:presLayoutVars>
      </dgm:prSet>
      <dgm:spPr/>
    </dgm:pt>
  </dgm:ptLst>
  <dgm:cxnLst>
    <dgm:cxn modelId="{B1E70A2D-2963-4477-828D-47863877B080}" srcId="{01F5CDBD-84A9-4C97-84A2-1A72C2E366D6}" destId="{705E52B7-55E7-4D98-BD4B-1DBD25568B9E}" srcOrd="1" destOrd="0" parTransId="{EEC13E95-3AFA-46CD-A689-ECB66B1B7BE7}" sibTransId="{2D3D2CC1-CC64-418A-8D84-92744C936B65}"/>
    <dgm:cxn modelId="{469E5D49-E863-4323-963F-3CB4D0368AF7}" srcId="{01F5CDBD-84A9-4C97-84A2-1A72C2E366D6}" destId="{F50E2F6D-E8ED-4824-B40D-07BD592D2526}" srcOrd="0" destOrd="0" parTransId="{8DE84A11-A116-4740-8599-F3FA98B2726C}" sibTransId="{26C9F174-FCE9-4DC7-ACD3-17CE37D1A1EE}"/>
    <dgm:cxn modelId="{A59CC554-3DF2-47D6-91D0-E819FCCF84C4}" type="presOf" srcId="{01F5CDBD-84A9-4C97-84A2-1A72C2E366D6}" destId="{AB76D9EA-0725-4381-8FB7-EBC918BEE0C5}" srcOrd="0" destOrd="0" presId="urn:microsoft.com/office/officeart/2005/8/layout/vList2"/>
    <dgm:cxn modelId="{E8B40095-A38A-47E5-BCE2-68570EFFE094}" type="presOf" srcId="{F50E2F6D-E8ED-4824-B40D-07BD592D2526}" destId="{9A836CE9-0B6D-4F21-AB0B-F90A1F78E9CF}" srcOrd="0" destOrd="0" presId="urn:microsoft.com/office/officeart/2005/8/layout/vList2"/>
    <dgm:cxn modelId="{67B8079E-966B-44FE-AD7A-BAD093CE5C62}" type="presOf" srcId="{705E52B7-55E7-4D98-BD4B-1DBD25568B9E}" destId="{E3568240-CE17-419F-92A6-A0A3AE61A165}" srcOrd="0" destOrd="0" presId="urn:microsoft.com/office/officeart/2005/8/layout/vList2"/>
    <dgm:cxn modelId="{CE2DDCBE-239E-42B3-89ED-2E3ADE1ED61E}" type="presParOf" srcId="{AB76D9EA-0725-4381-8FB7-EBC918BEE0C5}" destId="{9A836CE9-0B6D-4F21-AB0B-F90A1F78E9CF}" srcOrd="0" destOrd="0" presId="urn:microsoft.com/office/officeart/2005/8/layout/vList2"/>
    <dgm:cxn modelId="{C0FB8E84-50A2-4316-A6C7-90081D5E5A52}" type="presParOf" srcId="{AB76D9EA-0725-4381-8FB7-EBC918BEE0C5}" destId="{5959439F-17D2-48FA-AEEC-442E991BB3A3}" srcOrd="1" destOrd="0" presId="urn:microsoft.com/office/officeart/2005/8/layout/vList2"/>
    <dgm:cxn modelId="{BAAED3F8-4225-4CC2-B8B7-DE13E24B6F7A}" type="presParOf" srcId="{AB76D9EA-0725-4381-8FB7-EBC918BEE0C5}" destId="{E3568240-CE17-419F-92A6-A0A3AE61A165}"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568BE-4F0A-417F-9491-20BF2D707C9A}"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801ED686-F00F-45CC-BF2A-246DAE113519}">
      <dgm:prSet/>
      <dgm:spPr/>
      <dgm:t>
        <a:bodyPr/>
        <a:lstStyle/>
        <a:p>
          <a:r>
            <a:rPr lang="en-GB" b="0" i="0"/>
            <a:t>Pre-Class Learning, In-Class Application</a:t>
          </a:r>
          <a:endParaRPr lang="en-BE"/>
        </a:p>
      </dgm:t>
    </dgm:pt>
    <dgm:pt modelId="{49AC8D86-4465-4B78-B36C-2DC741CC1E48}" type="parTrans" cxnId="{6E0B2AB0-4B92-4AE7-83F4-56102216B371}">
      <dgm:prSet/>
      <dgm:spPr/>
      <dgm:t>
        <a:bodyPr/>
        <a:lstStyle/>
        <a:p>
          <a:endParaRPr lang="en-BE"/>
        </a:p>
      </dgm:t>
    </dgm:pt>
    <dgm:pt modelId="{50B9213F-D427-4094-ACD0-A371E53D7556}" type="sibTrans" cxnId="{6E0B2AB0-4B92-4AE7-83F4-56102216B371}">
      <dgm:prSet/>
      <dgm:spPr/>
      <dgm:t>
        <a:bodyPr/>
        <a:lstStyle/>
        <a:p>
          <a:endParaRPr lang="en-BE"/>
        </a:p>
      </dgm:t>
    </dgm:pt>
    <dgm:pt modelId="{CB96E706-429D-47CC-B91F-5028CAAE33CF}">
      <dgm:prSet/>
      <dgm:spPr/>
      <dgm:t>
        <a:bodyPr/>
        <a:lstStyle/>
        <a:p>
          <a:r>
            <a:rPr lang="en-GB" b="0" i="0"/>
            <a:t>Access to Foundational Knowledge Anytime</a:t>
          </a:r>
          <a:endParaRPr lang="en-BE"/>
        </a:p>
      </dgm:t>
    </dgm:pt>
    <dgm:pt modelId="{C99C9A38-3830-4B9A-A17E-229C06DF2ED1}" type="parTrans" cxnId="{9381A2B0-DEE4-4628-903A-DADD52E4AEB6}">
      <dgm:prSet/>
      <dgm:spPr/>
      <dgm:t>
        <a:bodyPr/>
        <a:lstStyle/>
        <a:p>
          <a:endParaRPr lang="en-BE"/>
        </a:p>
      </dgm:t>
    </dgm:pt>
    <dgm:pt modelId="{5DEEFB04-773C-483C-95C8-5A8BDC27E375}" type="sibTrans" cxnId="{9381A2B0-DEE4-4628-903A-DADD52E4AEB6}">
      <dgm:prSet/>
      <dgm:spPr/>
      <dgm:t>
        <a:bodyPr/>
        <a:lstStyle/>
        <a:p>
          <a:endParaRPr lang="en-BE"/>
        </a:p>
      </dgm:t>
    </dgm:pt>
    <dgm:pt modelId="{60A19B84-8CF0-4F2A-91E0-15603ADEF7CE}">
      <dgm:prSet/>
      <dgm:spPr/>
      <dgm:t>
        <a:bodyPr/>
        <a:lstStyle/>
        <a:p>
          <a:r>
            <a:rPr lang="en-GB" b="0" i="0"/>
            <a:t>Preparatory Phase for Hands-On Activities</a:t>
          </a:r>
          <a:endParaRPr lang="en-BE"/>
        </a:p>
      </dgm:t>
    </dgm:pt>
    <dgm:pt modelId="{70C85D75-78DC-41E2-93C1-FEA4F8B26AED}" type="parTrans" cxnId="{6E1DD73C-E20B-4839-A375-24AD650C73C1}">
      <dgm:prSet/>
      <dgm:spPr/>
      <dgm:t>
        <a:bodyPr/>
        <a:lstStyle/>
        <a:p>
          <a:endParaRPr lang="en-BE"/>
        </a:p>
      </dgm:t>
    </dgm:pt>
    <dgm:pt modelId="{FF81D7F2-CA83-4CBB-BFC0-411661738A80}" type="sibTrans" cxnId="{6E1DD73C-E20B-4839-A375-24AD650C73C1}">
      <dgm:prSet/>
      <dgm:spPr/>
      <dgm:t>
        <a:bodyPr/>
        <a:lstStyle/>
        <a:p>
          <a:endParaRPr lang="en-BE"/>
        </a:p>
      </dgm:t>
    </dgm:pt>
    <dgm:pt modelId="{93E8E6A7-935D-45E2-AA4B-59CE4FF6BC9E}">
      <dgm:prSet/>
      <dgm:spPr/>
      <dgm:t>
        <a:bodyPr/>
        <a:lstStyle/>
        <a:p>
          <a:r>
            <a:rPr lang="en-GB" b="0" i="0"/>
            <a:t>In-Class Sessions for Peer Interaction</a:t>
          </a:r>
          <a:endParaRPr lang="en-BE"/>
        </a:p>
      </dgm:t>
    </dgm:pt>
    <dgm:pt modelId="{0A61153F-1853-4AE1-B020-009FF87412CF}" type="parTrans" cxnId="{0B6040E9-F143-4473-AA4F-FFFDE750E48C}">
      <dgm:prSet/>
      <dgm:spPr/>
      <dgm:t>
        <a:bodyPr/>
        <a:lstStyle/>
        <a:p>
          <a:endParaRPr lang="en-BE"/>
        </a:p>
      </dgm:t>
    </dgm:pt>
    <dgm:pt modelId="{E2606DC1-D28C-4067-B7A6-90FC5FD3668C}" type="sibTrans" cxnId="{0B6040E9-F143-4473-AA4F-FFFDE750E48C}">
      <dgm:prSet/>
      <dgm:spPr/>
      <dgm:t>
        <a:bodyPr/>
        <a:lstStyle/>
        <a:p>
          <a:endParaRPr lang="en-BE"/>
        </a:p>
      </dgm:t>
    </dgm:pt>
    <dgm:pt modelId="{9293993B-417D-45B1-A925-7BEB08B65315}">
      <dgm:prSet/>
      <dgm:spPr/>
      <dgm:t>
        <a:bodyPr/>
        <a:lstStyle/>
        <a:p>
          <a:r>
            <a:rPr lang="en-GB" b="0" i="0"/>
            <a:t>Meeting Industry Demands for Practical Proficiency</a:t>
          </a:r>
          <a:endParaRPr lang="en-BE"/>
        </a:p>
      </dgm:t>
    </dgm:pt>
    <dgm:pt modelId="{5C41BC47-CC1A-47DB-96D3-1A2411D6E120}" type="parTrans" cxnId="{89B5424F-9C02-4C7D-99DC-0A6865006D70}">
      <dgm:prSet/>
      <dgm:spPr/>
      <dgm:t>
        <a:bodyPr/>
        <a:lstStyle/>
        <a:p>
          <a:endParaRPr lang="en-BE"/>
        </a:p>
      </dgm:t>
    </dgm:pt>
    <dgm:pt modelId="{D269CA2F-A57C-4D83-996A-71819815B692}" type="sibTrans" cxnId="{89B5424F-9C02-4C7D-99DC-0A6865006D70}">
      <dgm:prSet/>
      <dgm:spPr/>
      <dgm:t>
        <a:bodyPr/>
        <a:lstStyle/>
        <a:p>
          <a:endParaRPr lang="en-BE"/>
        </a:p>
      </dgm:t>
    </dgm:pt>
    <dgm:pt modelId="{C3DADEF6-F1E2-4D6A-A432-FE6995145389}">
      <dgm:prSet/>
      <dgm:spPr/>
      <dgm:t>
        <a:bodyPr/>
        <a:lstStyle/>
        <a:p>
          <a:r>
            <a:rPr lang="en-GB" b="0" i="0"/>
            <a:t>Guiding and Supporting In-Class Engagement</a:t>
          </a:r>
          <a:endParaRPr lang="en-BE"/>
        </a:p>
      </dgm:t>
    </dgm:pt>
    <dgm:pt modelId="{81A902A6-C797-4F9D-933E-A6BB5725D2DC}" type="parTrans" cxnId="{CFC4C158-F754-4C58-A4F9-9F3D0457B512}">
      <dgm:prSet/>
      <dgm:spPr/>
      <dgm:t>
        <a:bodyPr/>
        <a:lstStyle/>
        <a:p>
          <a:endParaRPr lang="en-BE"/>
        </a:p>
      </dgm:t>
    </dgm:pt>
    <dgm:pt modelId="{592578C1-F93C-4EE6-829B-B092D2865E78}" type="sibTrans" cxnId="{CFC4C158-F754-4C58-A4F9-9F3D0457B512}">
      <dgm:prSet/>
      <dgm:spPr/>
      <dgm:t>
        <a:bodyPr/>
        <a:lstStyle/>
        <a:p>
          <a:endParaRPr lang="en-BE"/>
        </a:p>
      </dgm:t>
    </dgm:pt>
    <dgm:pt modelId="{E66F2175-3320-463D-9296-49D6F73BF786}" type="pres">
      <dgm:prSet presAssocID="{537568BE-4F0A-417F-9491-20BF2D707C9A}" presName="linear" presStyleCnt="0">
        <dgm:presLayoutVars>
          <dgm:animLvl val="lvl"/>
          <dgm:resizeHandles val="exact"/>
        </dgm:presLayoutVars>
      </dgm:prSet>
      <dgm:spPr/>
    </dgm:pt>
    <dgm:pt modelId="{3FCD51DF-BEC2-4E0A-A115-1B39E5348F55}" type="pres">
      <dgm:prSet presAssocID="{801ED686-F00F-45CC-BF2A-246DAE113519}" presName="parentText" presStyleLbl="node1" presStyleIdx="0" presStyleCnt="6">
        <dgm:presLayoutVars>
          <dgm:chMax val="0"/>
          <dgm:bulletEnabled val="1"/>
        </dgm:presLayoutVars>
      </dgm:prSet>
      <dgm:spPr/>
    </dgm:pt>
    <dgm:pt modelId="{AED80346-685F-4AB2-9A27-85B3E397B0C7}" type="pres">
      <dgm:prSet presAssocID="{50B9213F-D427-4094-ACD0-A371E53D7556}" presName="spacer" presStyleCnt="0"/>
      <dgm:spPr/>
    </dgm:pt>
    <dgm:pt modelId="{F9464249-82FE-4315-A456-39262F2A6936}" type="pres">
      <dgm:prSet presAssocID="{CB96E706-429D-47CC-B91F-5028CAAE33CF}" presName="parentText" presStyleLbl="node1" presStyleIdx="1" presStyleCnt="6">
        <dgm:presLayoutVars>
          <dgm:chMax val="0"/>
          <dgm:bulletEnabled val="1"/>
        </dgm:presLayoutVars>
      </dgm:prSet>
      <dgm:spPr/>
    </dgm:pt>
    <dgm:pt modelId="{1622C5DD-B04D-4059-A798-975271068FF3}" type="pres">
      <dgm:prSet presAssocID="{5DEEFB04-773C-483C-95C8-5A8BDC27E375}" presName="spacer" presStyleCnt="0"/>
      <dgm:spPr/>
    </dgm:pt>
    <dgm:pt modelId="{6EAA88CC-C371-410E-9EB5-85529C7F001C}" type="pres">
      <dgm:prSet presAssocID="{60A19B84-8CF0-4F2A-91E0-15603ADEF7CE}" presName="parentText" presStyleLbl="node1" presStyleIdx="2" presStyleCnt="6">
        <dgm:presLayoutVars>
          <dgm:chMax val="0"/>
          <dgm:bulletEnabled val="1"/>
        </dgm:presLayoutVars>
      </dgm:prSet>
      <dgm:spPr/>
    </dgm:pt>
    <dgm:pt modelId="{8461B1AB-EA47-483B-B6D8-F4131EF9817F}" type="pres">
      <dgm:prSet presAssocID="{FF81D7F2-CA83-4CBB-BFC0-411661738A80}" presName="spacer" presStyleCnt="0"/>
      <dgm:spPr/>
    </dgm:pt>
    <dgm:pt modelId="{ABED0046-32AD-4F9E-ADDC-6694E899D72A}" type="pres">
      <dgm:prSet presAssocID="{93E8E6A7-935D-45E2-AA4B-59CE4FF6BC9E}" presName="parentText" presStyleLbl="node1" presStyleIdx="3" presStyleCnt="6">
        <dgm:presLayoutVars>
          <dgm:chMax val="0"/>
          <dgm:bulletEnabled val="1"/>
        </dgm:presLayoutVars>
      </dgm:prSet>
      <dgm:spPr/>
    </dgm:pt>
    <dgm:pt modelId="{21FC89F9-CA81-4230-951A-192A25C5CBB7}" type="pres">
      <dgm:prSet presAssocID="{E2606DC1-D28C-4067-B7A6-90FC5FD3668C}" presName="spacer" presStyleCnt="0"/>
      <dgm:spPr/>
    </dgm:pt>
    <dgm:pt modelId="{B8393E9F-188B-4C1F-8CC4-7A9D96B74F7E}" type="pres">
      <dgm:prSet presAssocID="{9293993B-417D-45B1-A925-7BEB08B65315}" presName="parentText" presStyleLbl="node1" presStyleIdx="4" presStyleCnt="6">
        <dgm:presLayoutVars>
          <dgm:chMax val="0"/>
          <dgm:bulletEnabled val="1"/>
        </dgm:presLayoutVars>
      </dgm:prSet>
      <dgm:spPr/>
    </dgm:pt>
    <dgm:pt modelId="{72CAD1B9-E7A8-4477-B62F-18CDD1A30611}" type="pres">
      <dgm:prSet presAssocID="{D269CA2F-A57C-4D83-996A-71819815B692}" presName="spacer" presStyleCnt="0"/>
      <dgm:spPr/>
    </dgm:pt>
    <dgm:pt modelId="{2C7EA28D-A3A3-4C6B-917C-526AA012AABF}" type="pres">
      <dgm:prSet presAssocID="{C3DADEF6-F1E2-4D6A-A432-FE6995145389}" presName="parentText" presStyleLbl="node1" presStyleIdx="5" presStyleCnt="6">
        <dgm:presLayoutVars>
          <dgm:chMax val="0"/>
          <dgm:bulletEnabled val="1"/>
        </dgm:presLayoutVars>
      </dgm:prSet>
      <dgm:spPr/>
    </dgm:pt>
  </dgm:ptLst>
  <dgm:cxnLst>
    <dgm:cxn modelId="{D96C090E-BF9C-4C2E-A7A4-F677DDFE4974}" type="presOf" srcId="{537568BE-4F0A-417F-9491-20BF2D707C9A}" destId="{E66F2175-3320-463D-9296-49D6F73BF786}" srcOrd="0" destOrd="0" presId="urn:microsoft.com/office/officeart/2005/8/layout/vList2"/>
    <dgm:cxn modelId="{7E885E23-D8AA-4D25-90C6-DC8FC8704882}" type="presOf" srcId="{C3DADEF6-F1E2-4D6A-A432-FE6995145389}" destId="{2C7EA28D-A3A3-4C6B-917C-526AA012AABF}" srcOrd="0" destOrd="0" presId="urn:microsoft.com/office/officeart/2005/8/layout/vList2"/>
    <dgm:cxn modelId="{6E1DD73C-E20B-4839-A375-24AD650C73C1}" srcId="{537568BE-4F0A-417F-9491-20BF2D707C9A}" destId="{60A19B84-8CF0-4F2A-91E0-15603ADEF7CE}" srcOrd="2" destOrd="0" parTransId="{70C85D75-78DC-41E2-93C1-FEA4F8B26AED}" sibTransId="{FF81D7F2-CA83-4CBB-BFC0-411661738A80}"/>
    <dgm:cxn modelId="{DB54D768-82D1-43FD-8DCE-CD46FF18C31E}" type="presOf" srcId="{93E8E6A7-935D-45E2-AA4B-59CE4FF6BC9E}" destId="{ABED0046-32AD-4F9E-ADDC-6694E899D72A}" srcOrd="0" destOrd="0" presId="urn:microsoft.com/office/officeart/2005/8/layout/vList2"/>
    <dgm:cxn modelId="{DD02454C-7A74-4606-B11A-315504DAC024}" type="presOf" srcId="{CB96E706-429D-47CC-B91F-5028CAAE33CF}" destId="{F9464249-82FE-4315-A456-39262F2A6936}" srcOrd="0" destOrd="0" presId="urn:microsoft.com/office/officeart/2005/8/layout/vList2"/>
    <dgm:cxn modelId="{89B5424F-9C02-4C7D-99DC-0A6865006D70}" srcId="{537568BE-4F0A-417F-9491-20BF2D707C9A}" destId="{9293993B-417D-45B1-A925-7BEB08B65315}" srcOrd="4" destOrd="0" parTransId="{5C41BC47-CC1A-47DB-96D3-1A2411D6E120}" sibTransId="{D269CA2F-A57C-4D83-996A-71819815B692}"/>
    <dgm:cxn modelId="{CFC4C158-F754-4C58-A4F9-9F3D0457B512}" srcId="{537568BE-4F0A-417F-9491-20BF2D707C9A}" destId="{C3DADEF6-F1E2-4D6A-A432-FE6995145389}" srcOrd="5" destOrd="0" parTransId="{81A902A6-C797-4F9D-933E-A6BB5725D2DC}" sibTransId="{592578C1-F93C-4EE6-829B-B092D2865E78}"/>
    <dgm:cxn modelId="{D7B47B7E-B9D8-4BAD-B331-51A043B99546}" type="presOf" srcId="{9293993B-417D-45B1-A925-7BEB08B65315}" destId="{B8393E9F-188B-4C1F-8CC4-7A9D96B74F7E}" srcOrd="0" destOrd="0" presId="urn:microsoft.com/office/officeart/2005/8/layout/vList2"/>
    <dgm:cxn modelId="{2A412E89-BB82-4766-8BC7-EC2A2D43AE8D}" type="presOf" srcId="{801ED686-F00F-45CC-BF2A-246DAE113519}" destId="{3FCD51DF-BEC2-4E0A-A115-1B39E5348F55}" srcOrd="0" destOrd="0" presId="urn:microsoft.com/office/officeart/2005/8/layout/vList2"/>
    <dgm:cxn modelId="{6E0B2AB0-4B92-4AE7-83F4-56102216B371}" srcId="{537568BE-4F0A-417F-9491-20BF2D707C9A}" destId="{801ED686-F00F-45CC-BF2A-246DAE113519}" srcOrd="0" destOrd="0" parTransId="{49AC8D86-4465-4B78-B36C-2DC741CC1E48}" sibTransId="{50B9213F-D427-4094-ACD0-A371E53D7556}"/>
    <dgm:cxn modelId="{9381A2B0-DEE4-4628-903A-DADD52E4AEB6}" srcId="{537568BE-4F0A-417F-9491-20BF2D707C9A}" destId="{CB96E706-429D-47CC-B91F-5028CAAE33CF}" srcOrd="1" destOrd="0" parTransId="{C99C9A38-3830-4B9A-A17E-229C06DF2ED1}" sibTransId="{5DEEFB04-773C-483C-95C8-5A8BDC27E375}"/>
    <dgm:cxn modelId="{0B6040E9-F143-4473-AA4F-FFFDE750E48C}" srcId="{537568BE-4F0A-417F-9491-20BF2D707C9A}" destId="{93E8E6A7-935D-45E2-AA4B-59CE4FF6BC9E}" srcOrd="3" destOrd="0" parTransId="{0A61153F-1853-4AE1-B020-009FF87412CF}" sibTransId="{E2606DC1-D28C-4067-B7A6-90FC5FD3668C}"/>
    <dgm:cxn modelId="{D7D46EF7-7994-44D8-BCE6-7F6D204879F5}" type="presOf" srcId="{60A19B84-8CF0-4F2A-91E0-15603ADEF7CE}" destId="{6EAA88CC-C371-410E-9EB5-85529C7F001C}" srcOrd="0" destOrd="0" presId="urn:microsoft.com/office/officeart/2005/8/layout/vList2"/>
    <dgm:cxn modelId="{5FAC45E8-C774-42CA-822E-0CD049A4EEF4}" type="presParOf" srcId="{E66F2175-3320-463D-9296-49D6F73BF786}" destId="{3FCD51DF-BEC2-4E0A-A115-1B39E5348F55}" srcOrd="0" destOrd="0" presId="urn:microsoft.com/office/officeart/2005/8/layout/vList2"/>
    <dgm:cxn modelId="{3416105E-2D51-43CC-B1C2-046D674AB477}" type="presParOf" srcId="{E66F2175-3320-463D-9296-49D6F73BF786}" destId="{AED80346-685F-4AB2-9A27-85B3E397B0C7}" srcOrd="1" destOrd="0" presId="urn:microsoft.com/office/officeart/2005/8/layout/vList2"/>
    <dgm:cxn modelId="{3D89EBD9-DD37-4B35-B1A3-027B702329CD}" type="presParOf" srcId="{E66F2175-3320-463D-9296-49D6F73BF786}" destId="{F9464249-82FE-4315-A456-39262F2A6936}" srcOrd="2" destOrd="0" presId="urn:microsoft.com/office/officeart/2005/8/layout/vList2"/>
    <dgm:cxn modelId="{6CFEF0B9-7FC6-490E-996C-A738761CE279}" type="presParOf" srcId="{E66F2175-3320-463D-9296-49D6F73BF786}" destId="{1622C5DD-B04D-4059-A798-975271068FF3}" srcOrd="3" destOrd="0" presId="urn:microsoft.com/office/officeart/2005/8/layout/vList2"/>
    <dgm:cxn modelId="{B4DC0204-BBD7-4BD6-9BEB-2563DD991B7B}" type="presParOf" srcId="{E66F2175-3320-463D-9296-49D6F73BF786}" destId="{6EAA88CC-C371-410E-9EB5-85529C7F001C}" srcOrd="4" destOrd="0" presId="urn:microsoft.com/office/officeart/2005/8/layout/vList2"/>
    <dgm:cxn modelId="{91FE1993-0CAC-406E-A0B9-9FC841D5A220}" type="presParOf" srcId="{E66F2175-3320-463D-9296-49D6F73BF786}" destId="{8461B1AB-EA47-483B-B6D8-F4131EF9817F}" srcOrd="5" destOrd="0" presId="urn:microsoft.com/office/officeart/2005/8/layout/vList2"/>
    <dgm:cxn modelId="{429739EF-B510-4BCB-9444-EDF50FB0ED6D}" type="presParOf" srcId="{E66F2175-3320-463D-9296-49D6F73BF786}" destId="{ABED0046-32AD-4F9E-ADDC-6694E899D72A}" srcOrd="6" destOrd="0" presId="urn:microsoft.com/office/officeart/2005/8/layout/vList2"/>
    <dgm:cxn modelId="{20776507-F344-456D-9277-B0E487A1BE46}" type="presParOf" srcId="{E66F2175-3320-463D-9296-49D6F73BF786}" destId="{21FC89F9-CA81-4230-951A-192A25C5CBB7}" srcOrd="7" destOrd="0" presId="urn:microsoft.com/office/officeart/2005/8/layout/vList2"/>
    <dgm:cxn modelId="{C09A16D4-9C43-49E0-9A1E-8F09247BECEE}" type="presParOf" srcId="{E66F2175-3320-463D-9296-49D6F73BF786}" destId="{B8393E9F-188B-4C1F-8CC4-7A9D96B74F7E}" srcOrd="8" destOrd="0" presId="urn:microsoft.com/office/officeart/2005/8/layout/vList2"/>
    <dgm:cxn modelId="{85CB9B7F-8A86-41AE-95F8-29DC28351699}" type="presParOf" srcId="{E66F2175-3320-463D-9296-49D6F73BF786}" destId="{72CAD1B9-E7A8-4477-B62F-18CDD1A30611}" srcOrd="9" destOrd="0" presId="urn:microsoft.com/office/officeart/2005/8/layout/vList2"/>
    <dgm:cxn modelId="{F32EFDAD-4CD7-4E5B-BD3A-CE8FB8418050}" type="presParOf" srcId="{E66F2175-3320-463D-9296-49D6F73BF786}" destId="{2C7EA28D-A3A3-4C6B-917C-526AA012AABF}"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AB79D-210A-4348-86C1-19B02FB9D976}" type="doc">
      <dgm:prSet loTypeId="urn:microsoft.com/office/officeart/2005/8/layout/pyramid1" loCatId="pyramid" qsTypeId="urn:microsoft.com/office/officeart/2005/8/quickstyle/3d2" qsCatId="3D" csTypeId="urn:microsoft.com/office/officeart/2005/8/colors/accent6_2" csCatId="accent6" phldr="1"/>
      <dgm:spPr/>
    </dgm:pt>
    <dgm:pt modelId="{D00BEB77-F6EC-4D89-9C94-FD7F17677DF6}">
      <dgm:prSet phldrT="[Text]" custT="1"/>
      <dgm:spPr/>
      <dgm:t>
        <a:bodyPr/>
        <a:lstStyle/>
        <a:p>
          <a:r>
            <a:rPr lang="en-GB" sz="1800" dirty="0"/>
            <a:t>Create</a:t>
          </a:r>
          <a:endParaRPr lang="en-BE" sz="1800" dirty="0"/>
        </a:p>
      </dgm:t>
    </dgm:pt>
    <dgm:pt modelId="{397EBE03-B8FA-42BA-9DA3-D3B6CD4E0309}" type="parTrans" cxnId="{004EB565-0950-46B6-B86E-C5398889E9E3}">
      <dgm:prSet/>
      <dgm:spPr/>
      <dgm:t>
        <a:bodyPr/>
        <a:lstStyle/>
        <a:p>
          <a:endParaRPr lang="en-BE" sz="1800"/>
        </a:p>
      </dgm:t>
    </dgm:pt>
    <dgm:pt modelId="{F4300E77-147B-400A-B480-CB49275EDCB2}" type="sibTrans" cxnId="{004EB565-0950-46B6-B86E-C5398889E9E3}">
      <dgm:prSet/>
      <dgm:spPr/>
      <dgm:t>
        <a:bodyPr/>
        <a:lstStyle/>
        <a:p>
          <a:endParaRPr lang="en-BE" sz="1800"/>
        </a:p>
      </dgm:t>
    </dgm:pt>
    <dgm:pt modelId="{B0E40351-8F2C-4015-BB13-66D394C6E1F5}">
      <dgm:prSet phldrT="[Text]" custT="1"/>
      <dgm:spPr/>
      <dgm:t>
        <a:bodyPr/>
        <a:lstStyle/>
        <a:p>
          <a:r>
            <a:rPr lang="en-GB" sz="1800" dirty="0"/>
            <a:t>Evaluate</a:t>
          </a:r>
          <a:endParaRPr lang="en-BE" sz="1800" dirty="0"/>
        </a:p>
      </dgm:t>
    </dgm:pt>
    <dgm:pt modelId="{3089E0D8-2206-4032-B2DE-9D7071792B74}" type="parTrans" cxnId="{F88F2A00-36AA-4876-8745-0A4F2C4169D9}">
      <dgm:prSet/>
      <dgm:spPr/>
      <dgm:t>
        <a:bodyPr/>
        <a:lstStyle/>
        <a:p>
          <a:endParaRPr lang="en-BE" sz="1800"/>
        </a:p>
      </dgm:t>
    </dgm:pt>
    <dgm:pt modelId="{E1DF63B4-757F-4FD7-BABE-14BD3864177E}" type="sibTrans" cxnId="{F88F2A00-36AA-4876-8745-0A4F2C4169D9}">
      <dgm:prSet/>
      <dgm:spPr/>
      <dgm:t>
        <a:bodyPr/>
        <a:lstStyle/>
        <a:p>
          <a:endParaRPr lang="en-BE" sz="1800"/>
        </a:p>
      </dgm:t>
    </dgm:pt>
    <dgm:pt modelId="{0ED55947-4F59-45E0-BEEB-5F8AE4B89150}">
      <dgm:prSet phldrT="[Text]" custT="1"/>
      <dgm:spPr/>
      <dgm:t>
        <a:bodyPr/>
        <a:lstStyle/>
        <a:p>
          <a:r>
            <a:rPr lang="en-GB" sz="1800" dirty="0"/>
            <a:t>Analyse</a:t>
          </a:r>
          <a:endParaRPr lang="en-BE" sz="1800" dirty="0"/>
        </a:p>
      </dgm:t>
    </dgm:pt>
    <dgm:pt modelId="{1130CAE1-56E2-428B-B052-4D3AAE0768E6}" type="parTrans" cxnId="{9B6370D2-E4C3-495D-8EA5-1396B210975B}">
      <dgm:prSet/>
      <dgm:spPr/>
      <dgm:t>
        <a:bodyPr/>
        <a:lstStyle/>
        <a:p>
          <a:endParaRPr lang="en-BE" sz="1800"/>
        </a:p>
      </dgm:t>
    </dgm:pt>
    <dgm:pt modelId="{C8D7DF9E-7ADB-4471-A771-DBEA96243BCF}" type="sibTrans" cxnId="{9B6370D2-E4C3-495D-8EA5-1396B210975B}">
      <dgm:prSet/>
      <dgm:spPr/>
      <dgm:t>
        <a:bodyPr/>
        <a:lstStyle/>
        <a:p>
          <a:endParaRPr lang="en-BE" sz="1800"/>
        </a:p>
      </dgm:t>
    </dgm:pt>
    <dgm:pt modelId="{C3FBF642-BA4C-444B-9B9F-0C11DB62E5A8}">
      <dgm:prSet phldrT="[Text]" custT="1"/>
      <dgm:spPr/>
      <dgm:t>
        <a:bodyPr/>
        <a:lstStyle/>
        <a:p>
          <a:r>
            <a:rPr lang="en-GB" sz="1800" dirty="0"/>
            <a:t>Apply</a:t>
          </a:r>
          <a:endParaRPr lang="en-BE" sz="1800" dirty="0"/>
        </a:p>
      </dgm:t>
    </dgm:pt>
    <dgm:pt modelId="{18DDCF84-C767-4EE6-8123-44DE3161FE9F}" type="parTrans" cxnId="{53E792EB-A022-42A9-B766-B117ED6A8521}">
      <dgm:prSet/>
      <dgm:spPr/>
      <dgm:t>
        <a:bodyPr/>
        <a:lstStyle/>
        <a:p>
          <a:endParaRPr lang="en-BE" sz="1800"/>
        </a:p>
      </dgm:t>
    </dgm:pt>
    <dgm:pt modelId="{FB9FDC52-4D16-45F0-B8CA-0EC271CB3086}" type="sibTrans" cxnId="{53E792EB-A022-42A9-B766-B117ED6A8521}">
      <dgm:prSet/>
      <dgm:spPr/>
      <dgm:t>
        <a:bodyPr/>
        <a:lstStyle/>
        <a:p>
          <a:endParaRPr lang="en-BE" sz="1800"/>
        </a:p>
      </dgm:t>
    </dgm:pt>
    <dgm:pt modelId="{CB430789-1A2F-4CF5-9A0D-AE6DC409554B}">
      <dgm:prSet phldrT="[Text]" custT="1"/>
      <dgm:spPr/>
      <dgm:t>
        <a:bodyPr/>
        <a:lstStyle/>
        <a:p>
          <a:r>
            <a:rPr lang="en-GB" sz="1800" dirty="0"/>
            <a:t>Understand</a:t>
          </a:r>
          <a:endParaRPr lang="en-BE" sz="1800" dirty="0"/>
        </a:p>
      </dgm:t>
    </dgm:pt>
    <dgm:pt modelId="{EF799949-B91D-4D62-9C45-D5E76AD03AA5}" type="parTrans" cxnId="{14E0F4A4-57D4-469F-ACD1-7D4604CCA213}">
      <dgm:prSet/>
      <dgm:spPr/>
      <dgm:t>
        <a:bodyPr/>
        <a:lstStyle/>
        <a:p>
          <a:endParaRPr lang="en-BE" sz="1800"/>
        </a:p>
      </dgm:t>
    </dgm:pt>
    <dgm:pt modelId="{33338AC3-3A23-4917-9DFF-25BC6B345250}" type="sibTrans" cxnId="{14E0F4A4-57D4-469F-ACD1-7D4604CCA213}">
      <dgm:prSet/>
      <dgm:spPr/>
      <dgm:t>
        <a:bodyPr/>
        <a:lstStyle/>
        <a:p>
          <a:endParaRPr lang="en-BE" sz="1800"/>
        </a:p>
      </dgm:t>
    </dgm:pt>
    <dgm:pt modelId="{DA8C09A0-60F8-4BA6-9A2E-142AE4650FF7}">
      <dgm:prSet phldrT="[Text]" custT="1"/>
      <dgm:spPr/>
      <dgm:t>
        <a:bodyPr/>
        <a:lstStyle/>
        <a:p>
          <a:r>
            <a:rPr lang="en-GB" sz="1800" dirty="0"/>
            <a:t>Remember</a:t>
          </a:r>
          <a:endParaRPr lang="en-BE" sz="1800" dirty="0"/>
        </a:p>
      </dgm:t>
    </dgm:pt>
    <dgm:pt modelId="{5C17C4C3-9564-4970-9D58-7421FC2551C4}" type="parTrans" cxnId="{09387C5A-14AE-4CDE-AD38-DA8712A83AE2}">
      <dgm:prSet/>
      <dgm:spPr/>
      <dgm:t>
        <a:bodyPr/>
        <a:lstStyle/>
        <a:p>
          <a:endParaRPr lang="en-BE" sz="1800"/>
        </a:p>
      </dgm:t>
    </dgm:pt>
    <dgm:pt modelId="{2202B85D-D8ED-4199-BF75-8A29A74B7618}" type="sibTrans" cxnId="{09387C5A-14AE-4CDE-AD38-DA8712A83AE2}">
      <dgm:prSet/>
      <dgm:spPr/>
      <dgm:t>
        <a:bodyPr/>
        <a:lstStyle/>
        <a:p>
          <a:endParaRPr lang="en-BE" sz="1800"/>
        </a:p>
      </dgm:t>
    </dgm:pt>
    <dgm:pt modelId="{77369E5F-1E23-4FBB-BD27-B6851003AC40}" type="pres">
      <dgm:prSet presAssocID="{C9EAB79D-210A-4348-86C1-19B02FB9D976}" presName="Name0" presStyleCnt="0">
        <dgm:presLayoutVars>
          <dgm:dir/>
          <dgm:animLvl val="lvl"/>
          <dgm:resizeHandles val="exact"/>
        </dgm:presLayoutVars>
      </dgm:prSet>
      <dgm:spPr/>
    </dgm:pt>
    <dgm:pt modelId="{4CDE1CF6-6406-4B45-8F2E-3B74C5278E07}" type="pres">
      <dgm:prSet presAssocID="{D00BEB77-F6EC-4D89-9C94-FD7F17677DF6}" presName="Name8" presStyleCnt="0"/>
      <dgm:spPr/>
    </dgm:pt>
    <dgm:pt modelId="{F7358F8A-2BED-4251-8DF3-DF977EC3E865}" type="pres">
      <dgm:prSet presAssocID="{D00BEB77-F6EC-4D89-9C94-FD7F17677DF6}" presName="level" presStyleLbl="node1" presStyleIdx="0" presStyleCnt="6">
        <dgm:presLayoutVars>
          <dgm:chMax val="1"/>
          <dgm:bulletEnabled val="1"/>
        </dgm:presLayoutVars>
      </dgm:prSet>
      <dgm:spPr/>
    </dgm:pt>
    <dgm:pt modelId="{1D9A253A-DA10-455A-8B26-913B0030D91C}" type="pres">
      <dgm:prSet presAssocID="{D00BEB77-F6EC-4D89-9C94-FD7F17677DF6}" presName="levelTx" presStyleLbl="revTx" presStyleIdx="0" presStyleCnt="0">
        <dgm:presLayoutVars>
          <dgm:chMax val="1"/>
          <dgm:bulletEnabled val="1"/>
        </dgm:presLayoutVars>
      </dgm:prSet>
      <dgm:spPr/>
    </dgm:pt>
    <dgm:pt modelId="{9D5E8E64-8AFD-4E33-8091-3E391684D764}" type="pres">
      <dgm:prSet presAssocID="{B0E40351-8F2C-4015-BB13-66D394C6E1F5}" presName="Name8" presStyleCnt="0"/>
      <dgm:spPr/>
    </dgm:pt>
    <dgm:pt modelId="{B6754B99-1A6B-4937-A84F-D52D9A85DEEB}" type="pres">
      <dgm:prSet presAssocID="{B0E40351-8F2C-4015-BB13-66D394C6E1F5}" presName="level" presStyleLbl="node1" presStyleIdx="1" presStyleCnt="6">
        <dgm:presLayoutVars>
          <dgm:chMax val="1"/>
          <dgm:bulletEnabled val="1"/>
        </dgm:presLayoutVars>
      </dgm:prSet>
      <dgm:spPr/>
    </dgm:pt>
    <dgm:pt modelId="{DA2D753D-E8D5-48E1-8B1D-54D50C6E52FE}" type="pres">
      <dgm:prSet presAssocID="{B0E40351-8F2C-4015-BB13-66D394C6E1F5}" presName="levelTx" presStyleLbl="revTx" presStyleIdx="0" presStyleCnt="0">
        <dgm:presLayoutVars>
          <dgm:chMax val="1"/>
          <dgm:bulletEnabled val="1"/>
        </dgm:presLayoutVars>
      </dgm:prSet>
      <dgm:spPr/>
    </dgm:pt>
    <dgm:pt modelId="{02F8C155-7DE9-442D-830C-5AE2451BA450}" type="pres">
      <dgm:prSet presAssocID="{0ED55947-4F59-45E0-BEEB-5F8AE4B89150}" presName="Name8" presStyleCnt="0"/>
      <dgm:spPr/>
    </dgm:pt>
    <dgm:pt modelId="{E8F967C4-9FF7-4AEF-A9C0-8BA130319B45}" type="pres">
      <dgm:prSet presAssocID="{0ED55947-4F59-45E0-BEEB-5F8AE4B89150}" presName="level" presStyleLbl="node1" presStyleIdx="2" presStyleCnt="6">
        <dgm:presLayoutVars>
          <dgm:chMax val="1"/>
          <dgm:bulletEnabled val="1"/>
        </dgm:presLayoutVars>
      </dgm:prSet>
      <dgm:spPr/>
    </dgm:pt>
    <dgm:pt modelId="{8A9A7479-1D15-48F4-B9A3-0E2B23E12E4B}" type="pres">
      <dgm:prSet presAssocID="{0ED55947-4F59-45E0-BEEB-5F8AE4B89150}" presName="levelTx" presStyleLbl="revTx" presStyleIdx="0" presStyleCnt="0">
        <dgm:presLayoutVars>
          <dgm:chMax val="1"/>
          <dgm:bulletEnabled val="1"/>
        </dgm:presLayoutVars>
      </dgm:prSet>
      <dgm:spPr/>
    </dgm:pt>
    <dgm:pt modelId="{77639DFF-61DB-4C3C-A2F0-04F49E2A4D2A}" type="pres">
      <dgm:prSet presAssocID="{C3FBF642-BA4C-444B-9B9F-0C11DB62E5A8}" presName="Name8" presStyleCnt="0"/>
      <dgm:spPr/>
    </dgm:pt>
    <dgm:pt modelId="{88D3A1C5-239E-4CB1-85E1-ACF4884A1449}" type="pres">
      <dgm:prSet presAssocID="{C3FBF642-BA4C-444B-9B9F-0C11DB62E5A8}" presName="level" presStyleLbl="node1" presStyleIdx="3" presStyleCnt="6">
        <dgm:presLayoutVars>
          <dgm:chMax val="1"/>
          <dgm:bulletEnabled val="1"/>
        </dgm:presLayoutVars>
      </dgm:prSet>
      <dgm:spPr/>
    </dgm:pt>
    <dgm:pt modelId="{BA2D34DE-58C4-49C7-9F8A-61F3F92B3BEA}" type="pres">
      <dgm:prSet presAssocID="{C3FBF642-BA4C-444B-9B9F-0C11DB62E5A8}" presName="levelTx" presStyleLbl="revTx" presStyleIdx="0" presStyleCnt="0">
        <dgm:presLayoutVars>
          <dgm:chMax val="1"/>
          <dgm:bulletEnabled val="1"/>
        </dgm:presLayoutVars>
      </dgm:prSet>
      <dgm:spPr/>
    </dgm:pt>
    <dgm:pt modelId="{89CBF179-75AB-4A7A-8786-12D32481FF75}" type="pres">
      <dgm:prSet presAssocID="{CB430789-1A2F-4CF5-9A0D-AE6DC409554B}" presName="Name8" presStyleCnt="0"/>
      <dgm:spPr/>
    </dgm:pt>
    <dgm:pt modelId="{57525E59-D29A-49CC-B4BB-C0E8C0A75095}" type="pres">
      <dgm:prSet presAssocID="{CB430789-1A2F-4CF5-9A0D-AE6DC409554B}" presName="level" presStyleLbl="node1" presStyleIdx="4" presStyleCnt="6">
        <dgm:presLayoutVars>
          <dgm:chMax val="1"/>
          <dgm:bulletEnabled val="1"/>
        </dgm:presLayoutVars>
      </dgm:prSet>
      <dgm:spPr/>
    </dgm:pt>
    <dgm:pt modelId="{FB885F30-354D-4B49-8152-2254F2522FC6}" type="pres">
      <dgm:prSet presAssocID="{CB430789-1A2F-4CF5-9A0D-AE6DC409554B}" presName="levelTx" presStyleLbl="revTx" presStyleIdx="0" presStyleCnt="0">
        <dgm:presLayoutVars>
          <dgm:chMax val="1"/>
          <dgm:bulletEnabled val="1"/>
        </dgm:presLayoutVars>
      </dgm:prSet>
      <dgm:spPr/>
    </dgm:pt>
    <dgm:pt modelId="{A12155DD-48EA-4476-A230-C67E951030E0}" type="pres">
      <dgm:prSet presAssocID="{DA8C09A0-60F8-4BA6-9A2E-142AE4650FF7}" presName="Name8" presStyleCnt="0"/>
      <dgm:spPr/>
    </dgm:pt>
    <dgm:pt modelId="{AA3B6A12-3941-4D7B-90B3-5895514C9AA6}" type="pres">
      <dgm:prSet presAssocID="{DA8C09A0-60F8-4BA6-9A2E-142AE4650FF7}" presName="level" presStyleLbl="node1" presStyleIdx="5" presStyleCnt="6">
        <dgm:presLayoutVars>
          <dgm:chMax val="1"/>
          <dgm:bulletEnabled val="1"/>
        </dgm:presLayoutVars>
      </dgm:prSet>
      <dgm:spPr/>
    </dgm:pt>
    <dgm:pt modelId="{7AD95F4B-C244-42B9-BB4B-B559B9989ECB}" type="pres">
      <dgm:prSet presAssocID="{DA8C09A0-60F8-4BA6-9A2E-142AE4650FF7}" presName="levelTx" presStyleLbl="revTx" presStyleIdx="0" presStyleCnt="0">
        <dgm:presLayoutVars>
          <dgm:chMax val="1"/>
          <dgm:bulletEnabled val="1"/>
        </dgm:presLayoutVars>
      </dgm:prSet>
      <dgm:spPr/>
    </dgm:pt>
  </dgm:ptLst>
  <dgm:cxnLst>
    <dgm:cxn modelId="{F88F2A00-36AA-4876-8745-0A4F2C4169D9}" srcId="{C9EAB79D-210A-4348-86C1-19B02FB9D976}" destId="{B0E40351-8F2C-4015-BB13-66D394C6E1F5}" srcOrd="1" destOrd="0" parTransId="{3089E0D8-2206-4032-B2DE-9D7071792B74}" sibTransId="{E1DF63B4-757F-4FD7-BABE-14BD3864177E}"/>
    <dgm:cxn modelId="{0107C505-E461-4787-B8ED-B71549D2BCB1}" type="presOf" srcId="{0ED55947-4F59-45E0-BEEB-5F8AE4B89150}" destId="{8A9A7479-1D15-48F4-B9A3-0E2B23E12E4B}" srcOrd="1" destOrd="0" presId="urn:microsoft.com/office/officeart/2005/8/layout/pyramid1"/>
    <dgm:cxn modelId="{BFC52E0D-856E-4FB2-83BC-14152153D2EE}" type="presOf" srcId="{C3FBF642-BA4C-444B-9B9F-0C11DB62E5A8}" destId="{BA2D34DE-58C4-49C7-9F8A-61F3F92B3BEA}" srcOrd="1" destOrd="0" presId="urn:microsoft.com/office/officeart/2005/8/layout/pyramid1"/>
    <dgm:cxn modelId="{98FCB213-6E55-4C9F-B338-115B6D940574}" type="presOf" srcId="{B0E40351-8F2C-4015-BB13-66D394C6E1F5}" destId="{B6754B99-1A6B-4937-A84F-D52D9A85DEEB}" srcOrd="0" destOrd="0" presId="urn:microsoft.com/office/officeart/2005/8/layout/pyramid1"/>
    <dgm:cxn modelId="{3F45132A-A2BA-424F-8B18-E4A7EE207A17}" type="presOf" srcId="{B0E40351-8F2C-4015-BB13-66D394C6E1F5}" destId="{DA2D753D-E8D5-48E1-8B1D-54D50C6E52FE}" srcOrd="1" destOrd="0" presId="urn:microsoft.com/office/officeart/2005/8/layout/pyramid1"/>
    <dgm:cxn modelId="{29F09D5E-4468-413E-82E9-3BFCA712F0FA}" type="presOf" srcId="{D00BEB77-F6EC-4D89-9C94-FD7F17677DF6}" destId="{F7358F8A-2BED-4251-8DF3-DF977EC3E865}" srcOrd="0" destOrd="0" presId="urn:microsoft.com/office/officeart/2005/8/layout/pyramid1"/>
    <dgm:cxn modelId="{004EB565-0950-46B6-B86E-C5398889E9E3}" srcId="{C9EAB79D-210A-4348-86C1-19B02FB9D976}" destId="{D00BEB77-F6EC-4D89-9C94-FD7F17677DF6}" srcOrd="0" destOrd="0" parTransId="{397EBE03-B8FA-42BA-9DA3-D3B6CD4E0309}" sibTransId="{F4300E77-147B-400A-B480-CB49275EDCB2}"/>
    <dgm:cxn modelId="{479C726F-5331-424F-9134-6FC7F1A70C32}" type="presOf" srcId="{CB430789-1A2F-4CF5-9A0D-AE6DC409554B}" destId="{FB885F30-354D-4B49-8152-2254F2522FC6}" srcOrd="1" destOrd="0" presId="urn:microsoft.com/office/officeart/2005/8/layout/pyramid1"/>
    <dgm:cxn modelId="{09387C5A-14AE-4CDE-AD38-DA8712A83AE2}" srcId="{C9EAB79D-210A-4348-86C1-19B02FB9D976}" destId="{DA8C09A0-60F8-4BA6-9A2E-142AE4650FF7}" srcOrd="5" destOrd="0" parTransId="{5C17C4C3-9564-4970-9D58-7421FC2551C4}" sibTransId="{2202B85D-D8ED-4199-BF75-8A29A74B7618}"/>
    <dgm:cxn modelId="{DB993B80-8F83-4B71-A8BE-AC2DBE90EA6B}" type="presOf" srcId="{C9EAB79D-210A-4348-86C1-19B02FB9D976}" destId="{77369E5F-1E23-4FBB-BD27-B6851003AC40}" srcOrd="0" destOrd="0" presId="urn:microsoft.com/office/officeart/2005/8/layout/pyramid1"/>
    <dgm:cxn modelId="{F6FD538E-7C2A-4597-8DFD-18EB18C253C5}" type="presOf" srcId="{DA8C09A0-60F8-4BA6-9A2E-142AE4650FF7}" destId="{7AD95F4B-C244-42B9-BB4B-B559B9989ECB}" srcOrd="1" destOrd="0" presId="urn:microsoft.com/office/officeart/2005/8/layout/pyramid1"/>
    <dgm:cxn modelId="{ED52EA8F-6206-45D3-B50E-88DBA7305CA8}" type="presOf" srcId="{D00BEB77-F6EC-4D89-9C94-FD7F17677DF6}" destId="{1D9A253A-DA10-455A-8B26-913B0030D91C}" srcOrd="1" destOrd="0" presId="urn:microsoft.com/office/officeart/2005/8/layout/pyramid1"/>
    <dgm:cxn modelId="{F4A89997-2471-4B19-BF7F-9D77DEE2C83B}" type="presOf" srcId="{CB430789-1A2F-4CF5-9A0D-AE6DC409554B}" destId="{57525E59-D29A-49CC-B4BB-C0E8C0A75095}" srcOrd="0" destOrd="0" presId="urn:microsoft.com/office/officeart/2005/8/layout/pyramid1"/>
    <dgm:cxn modelId="{94F3279C-9025-4092-B188-B62D16F9EB6D}" type="presOf" srcId="{0ED55947-4F59-45E0-BEEB-5F8AE4B89150}" destId="{E8F967C4-9FF7-4AEF-A9C0-8BA130319B45}" srcOrd="0" destOrd="0" presId="urn:microsoft.com/office/officeart/2005/8/layout/pyramid1"/>
    <dgm:cxn modelId="{14E0F4A4-57D4-469F-ACD1-7D4604CCA213}" srcId="{C9EAB79D-210A-4348-86C1-19B02FB9D976}" destId="{CB430789-1A2F-4CF5-9A0D-AE6DC409554B}" srcOrd="4" destOrd="0" parTransId="{EF799949-B91D-4D62-9C45-D5E76AD03AA5}" sibTransId="{33338AC3-3A23-4917-9DFF-25BC6B345250}"/>
    <dgm:cxn modelId="{EE7771C0-1AEB-49E9-B53E-415FCC94A075}" type="presOf" srcId="{C3FBF642-BA4C-444B-9B9F-0C11DB62E5A8}" destId="{88D3A1C5-239E-4CB1-85E1-ACF4884A1449}" srcOrd="0" destOrd="0" presId="urn:microsoft.com/office/officeart/2005/8/layout/pyramid1"/>
    <dgm:cxn modelId="{9B6370D2-E4C3-495D-8EA5-1396B210975B}" srcId="{C9EAB79D-210A-4348-86C1-19B02FB9D976}" destId="{0ED55947-4F59-45E0-BEEB-5F8AE4B89150}" srcOrd="2" destOrd="0" parTransId="{1130CAE1-56E2-428B-B052-4D3AAE0768E6}" sibTransId="{C8D7DF9E-7ADB-4471-A771-DBEA96243BCF}"/>
    <dgm:cxn modelId="{53E792EB-A022-42A9-B766-B117ED6A8521}" srcId="{C9EAB79D-210A-4348-86C1-19B02FB9D976}" destId="{C3FBF642-BA4C-444B-9B9F-0C11DB62E5A8}" srcOrd="3" destOrd="0" parTransId="{18DDCF84-C767-4EE6-8123-44DE3161FE9F}" sibTransId="{FB9FDC52-4D16-45F0-B8CA-0EC271CB3086}"/>
    <dgm:cxn modelId="{83E282F4-6856-43A4-953F-93F123E18AC1}" type="presOf" srcId="{DA8C09A0-60F8-4BA6-9A2E-142AE4650FF7}" destId="{AA3B6A12-3941-4D7B-90B3-5895514C9AA6}" srcOrd="0" destOrd="0" presId="urn:microsoft.com/office/officeart/2005/8/layout/pyramid1"/>
    <dgm:cxn modelId="{5DAA5C63-B4B4-4519-94BF-9724821597E5}" type="presParOf" srcId="{77369E5F-1E23-4FBB-BD27-B6851003AC40}" destId="{4CDE1CF6-6406-4B45-8F2E-3B74C5278E07}" srcOrd="0" destOrd="0" presId="urn:microsoft.com/office/officeart/2005/8/layout/pyramid1"/>
    <dgm:cxn modelId="{B40C638A-5EEE-48FE-8ABC-D57D1044B43A}" type="presParOf" srcId="{4CDE1CF6-6406-4B45-8F2E-3B74C5278E07}" destId="{F7358F8A-2BED-4251-8DF3-DF977EC3E865}" srcOrd="0" destOrd="0" presId="urn:microsoft.com/office/officeart/2005/8/layout/pyramid1"/>
    <dgm:cxn modelId="{8C567586-D952-41DF-96E3-2A65B30A31D4}" type="presParOf" srcId="{4CDE1CF6-6406-4B45-8F2E-3B74C5278E07}" destId="{1D9A253A-DA10-455A-8B26-913B0030D91C}" srcOrd="1" destOrd="0" presId="urn:microsoft.com/office/officeart/2005/8/layout/pyramid1"/>
    <dgm:cxn modelId="{0ACB5A10-FB77-4FE7-8F43-A752092339E7}" type="presParOf" srcId="{77369E5F-1E23-4FBB-BD27-B6851003AC40}" destId="{9D5E8E64-8AFD-4E33-8091-3E391684D764}" srcOrd="1" destOrd="0" presId="urn:microsoft.com/office/officeart/2005/8/layout/pyramid1"/>
    <dgm:cxn modelId="{08C32699-8617-4FE0-9F5B-53853C25D20A}" type="presParOf" srcId="{9D5E8E64-8AFD-4E33-8091-3E391684D764}" destId="{B6754B99-1A6B-4937-A84F-D52D9A85DEEB}" srcOrd="0" destOrd="0" presId="urn:microsoft.com/office/officeart/2005/8/layout/pyramid1"/>
    <dgm:cxn modelId="{BC95E52C-4734-4D10-96BF-D69952DD280C}" type="presParOf" srcId="{9D5E8E64-8AFD-4E33-8091-3E391684D764}" destId="{DA2D753D-E8D5-48E1-8B1D-54D50C6E52FE}" srcOrd="1" destOrd="0" presId="urn:microsoft.com/office/officeart/2005/8/layout/pyramid1"/>
    <dgm:cxn modelId="{65E08244-10A4-4EBE-A112-71E21BF0F87D}" type="presParOf" srcId="{77369E5F-1E23-4FBB-BD27-B6851003AC40}" destId="{02F8C155-7DE9-442D-830C-5AE2451BA450}" srcOrd="2" destOrd="0" presId="urn:microsoft.com/office/officeart/2005/8/layout/pyramid1"/>
    <dgm:cxn modelId="{663DA47A-271F-4132-A50D-EA585BD11176}" type="presParOf" srcId="{02F8C155-7DE9-442D-830C-5AE2451BA450}" destId="{E8F967C4-9FF7-4AEF-A9C0-8BA130319B45}" srcOrd="0" destOrd="0" presId="urn:microsoft.com/office/officeart/2005/8/layout/pyramid1"/>
    <dgm:cxn modelId="{E62E5513-3D3A-4DF1-906D-EB3B9516B113}" type="presParOf" srcId="{02F8C155-7DE9-442D-830C-5AE2451BA450}" destId="{8A9A7479-1D15-48F4-B9A3-0E2B23E12E4B}" srcOrd="1" destOrd="0" presId="urn:microsoft.com/office/officeart/2005/8/layout/pyramid1"/>
    <dgm:cxn modelId="{92C210E2-BDD7-486F-9CDA-2310D25528A5}" type="presParOf" srcId="{77369E5F-1E23-4FBB-BD27-B6851003AC40}" destId="{77639DFF-61DB-4C3C-A2F0-04F49E2A4D2A}" srcOrd="3" destOrd="0" presId="urn:microsoft.com/office/officeart/2005/8/layout/pyramid1"/>
    <dgm:cxn modelId="{4DC22631-A005-4BC7-B5FA-574962C844DB}" type="presParOf" srcId="{77639DFF-61DB-4C3C-A2F0-04F49E2A4D2A}" destId="{88D3A1C5-239E-4CB1-85E1-ACF4884A1449}" srcOrd="0" destOrd="0" presId="urn:microsoft.com/office/officeart/2005/8/layout/pyramid1"/>
    <dgm:cxn modelId="{59B41399-EA35-4946-9066-6F1C54EFF094}" type="presParOf" srcId="{77639DFF-61DB-4C3C-A2F0-04F49E2A4D2A}" destId="{BA2D34DE-58C4-49C7-9F8A-61F3F92B3BEA}" srcOrd="1" destOrd="0" presId="urn:microsoft.com/office/officeart/2005/8/layout/pyramid1"/>
    <dgm:cxn modelId="{8BE544A5-55D1-4749-819E-57C528BFA842}" type="presParOf" srcId="{77369E5F-1E23-4FBB-BD27-B6851003AC40}" destId="{89CBF179-75AB-4A7A-8786-12D32481FF75}" srcOrd="4" destOrd="0" presId="urn:microsoft.com/office/officeart/2005/8/layout/pyramid1"/>
    <dgm:cxn modelId="{F9D2CA91-646F-4B3D-920D-74282D49F011}" type="presParOf" srcId="{89CBF179-75AB-4A7A-8786-12D32481FF75}" destId="{57525E59-D29A-49CC-B4BB-C0E8C0A75095}" srcOrd="0" destOrd="0" presId="urn:microsoft.com/office/officeart/2005/8/layout/pyramid1"/>
    <dgm:cxn modelId="{B39C04C3-6786-4F92-AB01-44964B073408}" type="presParOf" srcId="{89CBF179-75AB-4A7A-8786-12D32481FF75}" destId="{FB885F30-354D-4B49-8152-2254F2522FC6}" srcOrd="1" destOrd="0" presId="urn:microsoft.com/office/officeart/2005/8/layout/pyramid1"/>
    <dgm:cxn modelId="{ADA1710F-C0A0-4105-897C-9CAFB5C144C1}" type="presParOf" srcId="{77369E5F-1E23-4FBB-BD27-B6851003AC40}" destId="{A12155DD-48EA-4476-A230-C67E951030E0}" srcOrd="5" destOrd="0" presId="urn:microsoft.com/office/officeart/2005/8/layout/pyramid1"/>
    <dgm:cxn modelId="{0CB079E9-BE27-4653-B8CA-2F4914256526}" type="presParOf" srcId="{A12155DD-48EA-4476-A230-C67E951030E0}" destId="{AA3B6A12-3941-4D7B-90B3-5895514C9AA6}" srcOrd="0" destOrd="0" presId="urn:microsoft.com/office/officeart/2005/8/layout/pyramid1"/>
    <dgm:cxn modelId="{CF7B14AD-BD1C-4AAD-9E8B-C4284B9A49AB}" type="presParOf" srcId="{A12155DD-48EA-4476-A230-C67E951030E0}" destId="{7AD95F4B-C244-42B9-BB4B-B559B9989ECB}"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21D0A-76ED-4D20-AF65-4D660DCBBE34}" type="doc">
      <dgm:prSet loTypeId="urn:microsoft.com/office/officeart/2005/8/layout/hProcess9" loCatId="process" qsTypeId="urn:microsoft.com/office/officeart/2005/8/quickstyle/3d4" qsCatId="3D" csTypeId="urn:microsoft.com/office/officeart/2005/8/colors/accent6_2" csCatId="accent6" phldr="1"/>
      <dgm:spPr/>
    </dgm:pt>
    <dgm:pt modelId="{6C183F84-2256-401E-8C8C-730543E3F5CF}">
      <dgm:prSet phldrT="[Text]"/>
      <dgm:spPr/>
      <dgm:t>
        <a:bodyPr/>
        <a:lstStyle/>
        <a:p>
          <a:r>
            <a:rPr lang="en-GB" dirty="0">
              <a:solidFill>
                <a:schemeClr val="tx1">
                  <a:lumMod val="85000"/>
                  <a:lumOff val="15000"/>
                </a:schemeClr>
              </a:solidFill>
            </a:rPr>
            <a:t>Cognitive Impact</a:t>
          </a:r>
          <a:endParaRPr lang="en-BE" dirty="0">
            <a:solidFill>
              <a:schemeClr val="tx1">
                <a:lumMod val="85000"/>
                <a:lumOff val="15000"/>
              </a:schemeClr>
            </a:solidFill>
          </a:endParaRPr>
        </a:p>
      </dgm:t>
    </dgm:pt>
    <dgm:pt modelId="{0196AC34-9028-4C09-ACEF-883037B78FF1}" type="parTrans" cxnId="{ABDB88E8-C8EA-4CBD-A8E0-9EC1044189BA}">
      <dgm:prSet/>
      <dgm:spPr/>
      <dgm:t>
        <a:bodyPr/>
        <a:lstStyle/>
        <a:p>
          <a:endParaRPr lang="en-BE">
            <a:solidFill>
              <a:schemeClr val="tx1">
                <a:lumMod val="85000"/>
                <a:lumOff val="15000"/>
              </a:schemeClr>
            </a:solidFill>
          </a:endParaRPr>
        </a:p>
      </dgm:t>
    </dgm:pt>
    <dgm:pt modelId="{D838BC43-8C07-4208-980D-847B3E7D1DF6}" type="sibTrans" cxnId="{ABDB88E8-C8EA-4CBD-A8E0-9EC1044189BA}">
      <dgm:prSet/>
      <dgm:spPr/>
      <dgm:t>
        <a:bodyPr/>
        <a:lstStyle/>
        <a:p>
          <a:endParaRPr lang="en-BE">
            <a:solidFill>
              <a:schemeClr val="tx1">
                <a:lumMod val="85000"/>
                <a:lumOff val="15000"/>
              </a:schemeClr>
            </a:solidFill>
          </a:endParaRPr>
        </a:p>
      </dgm:t>
    </dgm:pt>
    <dgm:pt modelId="{D6C37711-11D5-42FF-8278-7F832AD7E7DB}">
      <dgm:prSet phldrT="[Text]"/>
      <dgm:spPr/>
      <dgm:t>
        <a:bodyPr/>
        <a:lstStyle/>
        <a:p>
          <a:r>
            <a:rPr lang="en-GB" dirty="0">
              <a:solidFill>
                <a:schemeClr val="tx1">
                  <a:lumMod val="85000"/>
                  <a:lumOff val="15000"/>
                </a:schemeClr>
              </a:solidFill>
            </a:rPr>
            <a:t>Self-regulation and Self-efficacy</a:t>
          </a:r>
          <a:endParaRPr lang="en-BE" dirty="0">
            <a:solidFill>
              <a:schemeClr val="tx1">
                <a:lumMod val="85000"/>
                <a:lumOff val="15000"/>
              </a:schemeClr>
            </a:solidFill>
          </a:endParaRPr>
        </a:p>
      </dgm:t>
    </dgm:pt>
    <dgm:pt modelId="{D41DC446-5A34-4EC6-B2A7-A36FAEDEA40D}" type="parTrans" cxnId="{43F45503-BC2B-4814-9C44-9C04860B22D8}">
      <dgm:prSet/>
      <dgm:spPr/>
      <dgm:t>
        <a:bodyPr/>
        <a:lstStyle/>
        <a:p>
          <a:endParaRPr lang="en-BE">
            <a:solidFill>
              <a:schemeClr val="tx1">
                <a:lumMod val="85000"/>
                <a:lumOff val="15000"/>
              </a:schemeClr>
            </a:solidFill>
          </a:endParaRPr>
        </a:p>
      </dgm:t>
    </dgm:pt>
    <dgm:pt modelId="{BA1DE850-4BC3-4F10-8D94-3826F0290214}" type="sibTrans" cxnId="{43F45503-BC2B-4814-9C44-9C04860B22D8}">
      <dgm:prSet/>
      <dgm:spPr/>
      <dgm:t>
        <a:bodyPr/>
        <a:lstStyle/>
        <a:p>
          <a:endParaRPr lang="en-BE">
            <a:solidFill>
              <a:schemeClr val="tx1">
                <a:lumMod val="85000"/>
                <a:lumOff val="15000"/>
              </a:schemeClr>
            </a:solidFill>
          </a:endParaRPr>
        </a:p>
      </dgm:t>
    </dgm:pt>
    <dgm:pt modelId="{9ACE8399-6427-4538-AFDE-BA14696269F0}">
      <dgm:prSet phldrT="[Text]"/>
      <dgm:spPr/>
      <dgm:t>
        <a:bodyPr/>
        <a:lstStyle/>
        <a:p>
          <a:r>
            <a:rPr lang="en-GB" dirty="0">
              <a:solidFill>
                <a:schemeClr val="tx1">
                  <a:lumMod val="85000"/>
                  <a:lumOff val="15000"/>
                </a:schemeClr>
              </a:solidFill>
            </a:rPr>
            <a:t>Emotional Impact</a:t>
          </a:r>
          <a:endParaRPr lang="en-BE" dirty="0">
            <a:solidFill>
              <a:schemeClr val="tx1">
                <a:lumMod val="85000"/>
                <a:lumOff val="15000"/>
              </a:schemeClr>
            </a:solidFill>
          </a:endParaRPr>
        </a:p>
      </dgm:t>
    </dgm:pt>
    <dgm:pt modelId="{A172E0EA-3462-4AF5-B83A-D7E111529104}" type="parTrans" cxnId="{21F46775-9927-40DA-AEAC-4289A2A263A3}">
      <dgm:prSet/>
      <dgm:spPr/>
      <dgm:t>
        <a:bodyPr/>
        <a:lstStyle/>
        <a:p>
          <a:endParaRPr lang="en-BE">
            <a:solidFill>
              <a:schemeClr val="tx1">
                <a:lumMod val="85000"/>
                <a:lumOff val="15000"/>
              </a:schemeClr>
            </a:solidFill>
          </a:endParaRPr>
        </a:p>
      </dgm:t>
    </dgm:pt>
    <dgm:pt modelId="{63F2E0B1-4A6E-4F86-8A91-57531155DD82}" type="sibTrans" cxnId="{21F46775-9927-40DA-AEAC-4289A2A263A3}">
      <dgm:prSet/>
      <dgm:spPr/>
      <dgm:t>
        <a:bodyPr/>
        <a:lstStyle/>
        <a:p>
          <a:endParaRPr lang="en-BE">
            <a:solidFill>
              <a:schemeClr val="tx1">
                <a:lumMod val="85000"/>
                <a:lumOff val="15000"/>
              </a:schemeClr>
            </a:solidFill>
          </a:endParaRPr>
        </a:p>
      </dgm:t>
    </dgm:pt>
    <dgm:pt modelId="{F3DB9A4A-EB4C-40A8-81E4-FF8CEBC4B7B6}">
      <dgm:prSet phldrT="[Text]"/>
      <dgm:spPr/>
      <dgm:t>
        <a:bodyPr/>
        <a:lstStyle/>
        <a:p>
          <a:r>
            <a:rPr lang="en-GB" dirty="0">
              <a:solidFill>
                <a:schemeClr val="tx1">
                  <a:lumMod val="85000"/>
                  <a:lumOff val="15000"/>
                </a:schemeClr>
              </a:solidFill>
            </a:rPr>
            <a:t>Real-World Skills Development</a:t>
          </a:r>
          <a:endParaRPr lang="en-BE" dirty="0">
            <a:solidFill>
              <a:schemeClr val="tx1">
                <a:lumMod val="85000"/>
                <a:lumOff val="15000"/>
              </a:schemeClr>
            </a:solidFill>
          </a:endParaRPr>
        </a:p>
      </dgm:t>
    </dgm:pt>
    <dgm:pt modelId="{91AB9EDE-4805-45E1-B959-17B5C9E9BFE2}" type="parTrans" cxnId="{99BA345E-9E2D-4B2E-8A9F-83CA268FD561}">
      <dgm:prSet/>
      <dgm:spPr/>
      <dgm:t>
        <a:bodyPr/>
        <a:lstStyle/>
        <a:p>
          <a:endParaRPr lang="en-BE">
            <a:solidFill>
              <a:schemeClr val="tx1">
                <a:lumMod val="85000"/>
                <a:lumOff val="15000"/>
              </a:schemeClr>
            </a:solidFill>
          </a:endParaRPr>
        </a:p>
      </dgm:t>
    </dgm:pt>
    <dgm:pt modelId="{5C532715-E155-4481-8965-1FD8543410E7}" type="sibTrans" cxnId="{99BA345E-9E2D-4B2E-8A9F-83CA268FD561}">
      <dgm:prSet/>
      <dgm:spPr/>
      <dgm:t>
        <a:bodyPr/>
        <a:lstStyle/>
        <a:p>
          <a:endParaRPr lang="en-BE">
            <a:solidFill>
              <a:schemeClr val="tx1">
                <a:lumMod val="85000"/>
                <a:lumOff val="15000"/>
              </a:schemeClr>
            </a:solidFill>
          </a:endParaRPr>
        </a:p>
      </dgm:t>
    </dgm:pt>
    <dgm:pt modelId="{3623F7B4-BE49-4724-9CD1-5C91E00850AC}" type="pres">
      <dgm:prSet presAssocID="{DB021D0A-76ED-4D20-AF65-4D660DCBBE34}" presName="CompostProcess" presStyleCnt="0">
        <dgm:presLayoutVars>
          <dgm:dir/>
          <dgm:resizeHandles val="exact"/>
        </dgm:presLayoutVars>
      </dgm:prSet>
      <dgm:spPr/>
    </dgm:pt>
    <dgm:pt modelId="{D9C084DC-406E-424D-B13F-CF5D69D82886}" type="pres">
      <dgm:prSet presAssocID="{DB021D0A-76ED-4D20-AF65-4D660DCBBE34}" presName="arrow" presStyleLbl="bgShp" presStyleIdx="0" presStyleCnt="1"/>
      <dgm:spPr/>
    </dgm:pt>
    <dgm:pt modelId="{546E79BB-B566-4E2F-9212-647BC7E01F89}" type="pres">
      <dgm:prSet presAssocID="{DB021D0A-76ED-4D20-AF65-4D660DCBBE34}" presName="linearProcess" presStyleCnt="0"/>
      <dgm:spPr/>
    </dgm:pt>
    <dgm:pt modelId="{6F4E371A-E3C3-401C-9C02-84ED92FE3BB3}" type="pres">
      <dgm:prSet presAssocID="{6C183F84-2256-401E-8C8C-730543E3F5CF}" presName="textNode" presStyleLbl="node1" presStyleIdx="0" presStyleCnt="4">
        <dgm:presLayoutVars>
          <dgm:bulletEnabled val="1"/>
        </dgm:presLayoutVars>
      </dgm:prSet>
      <dgm:spPr/>
    </dgm:pt>
    <dgm:pt modelId="{B1ED3B6E-432A-4A01-9C5E-BD0D754EDAA5}" type="pres">
      <dgm:prSet presAssocID="{D838BC43-8C07-4208-980D-847B3E7D1DF6}" presName="sibTrans" presStyleCnt="0"/>
      <dgm:spPr/>
    </dgm:pt>
    <dgm:pt modelId="{D58A1CC7-9D9C-4721-B1EC-CEA14550DF3D}" type="pres">
      <dgm:prSet presAssocID="{9ACE8399-6427-4538-AFDE-BA14696269F0}" presName="textNode" presStyleLbl="node1" presStyleIdx="1" presStyleCnt="4">
        <dgm:presLayoutVars>
          <dgm:bulletEnabled val="1"/>
        </dgm:presLayoutVars>
      </dgm:prSet>
      <dgm:spPr/>
    </dgm:pt>
    <dgm:pt modelId="{77EA7765-3471-4259-927F-144A3CE5F805}" type="pres">
      <dgm:prSet presAssocID="{63F2E0B1-4A6E-4F86-8A91-57531155DD82}" presName="sibTrans" presStyleCnt="0"/>
      <dgm:spPr/>
    </dgm:pt>
    <dgm:pt modelId="{754D4F9F-1AA4-40AE-9652-BFDAE51A165D}" type="pres">
      <dgm:prSet presAssocID="{F3DB9A4A-EB4C-40A8-81E4-FF8CEBC4B7B6}" presName="textNode" presStyleLbl="node1" presStyleIdx="2" presStyleCnt="4">
        <dgm:presLayoutVars>
          <dgm:bulletEnabled val="1"/>
        </dgm:presLayoutVars>
      </dgm:prSet>
      <dgm:spPr/>
    </dgm:pt>
    <dgm:pt modelId="{8EBEE081-36A5-4A9D-B965-38B24BB0F31B}" type="pres">
      <dgm:prSet presAssocID="{5C532715-E155-4481-8965-1FD8543410E7}" presName="sibTrans" presStyleCnt="0"/>
      <dgm:spPr/>
    </dgm:pt>
    <dgm:pt modelId="{9412B9E3-AB26-4944-B7B3-C8547B12C6AB}" type="pres">
      <dgm:prSet presAssocID="{D6C37711-11D5-42FF-8278-7F832AD7E7DB}" presName="textNode" presStyleLbl="node1" presStyleIdx="3" presStyleCnt="4">
        <dgm:presLayoutVars>
          <dgm:bulletEnabled val="1"/>
        </dgm:presLayoutVars>
      </dgm:prSet>
      <dgm:spPr/>
    </dgm:pt>
  </dgm:ptLst>
  <dgm:cxnLst>
    <dgm:cxn modelId="{43F45503-BC2B-4814-9C44-9C04860B22D8}" srcId="{DB021D0A-76ED-4D20-AF65-4D660DCBBE34}" destId="{D6C37711-11D5-42FF-8278-7F832AD7E7DB}" srcOrd="3" destOrd="0" parTransId="{D41DC446-5A34-4EC6-B2A7-A36FAEDEA40D}" sibTransId="{BA1DE850-4BC3-4F10-8D94-3826F0290214}"/>
    <dgm:cxn modelId="{99BA345E-9E2D-4B2E-8A9F-83CA268FD561}" srcId="{DB021D0A-76ED-4D20-AF65-4D660DCBBE34}" destId="{F3DB9A4A-EB4C-40A8-81E4-FF8CEBC4B7B6}" srcOrd="2" destOrd="0" parTransId="{91AB9EDE-4805-45E1-B959-17B5C9E9BFE2}" sibTransId="{5C532715-E155-4481-8965-1FD8543410E7}"/>
    <dgm:cxn modelId="{51D41D6A-3481-48D6-9D1A-0DFFFAA50F6D}" type="presOf" srcId="{9ACE8399-6427-4538-AFDE-BA14696269F0}" destId="{D58A1CC7-9D9C-4721-B1EC-CEA14550DF3D}" srcOrd="0" destOrd="0" presId="urn:microsoft.com/office/officeart/2005/8/layout/hProcess9"/>
    <dgm:cxn modelId="{7F782C4B-98B9-42C5-A20D-D1813F005987}" type="presOf" srcId="{D6C37711-11D5-42FF-8278-7F832AD7E7DB}" destId="{9412B9E3-AB26-4944-B7B3-C8547B12C6AB}" srcOrd="0" destOrd="0" presId="urn:microsoft.com/office/officeart/2005/8/layout/hProcess9"/>
    <dgm:cxn modelId="{21F46775-9927-40DA-AEAC-4289A2A263A3}" srcId="{DB021D0A-76ED-4D20-AF65-4D660DCBBE34}" destId="{9ACE8399-6427-4538-AFDE-BA14696269F0}" srcOrd="1" destOrd="0" parTransId="{A172E0EA-3462-4AF5-B83A-D7E111529104}" sibTransId="{63F2E0B1-4A6E-4F86-8A91-57531155DD82}"/>
    <dgm:cxn modelId="{37B7DCA1-46F0-44C5-AB42-53EE028A8BE7}" type="presOf" srcId="{DB021D0A-76ED-4D20-AF65-4D660DCBBE34}" destId="{3623F7B4-BE49-4724-9CD1-5C91E00850AC}" srcOrd="0" destOrd="0" presId="urn:microsoft.com/office/officeart/2005/8/layout/hProcess9"/>
    <dgm:cxn modelId="{F3D4B7AA-AC37-4933-BAF4-8A298D54B98F}" type="presOf" srcId="{6C183F84-2256-401E-8C8C-730543E3F5CF}" destId="{6F4E371A-E3C3-401C-9C02-84ED92FE3BB3}" srcOrd="0" destOrd="0" presId="urn:microsoft.com/office/officeart/2005/8/layout/hProcess9"/>
    <dgm:cxn modelId="{5ECFDCD2-BFF4-414F-A27B-63E38F48361F}" type="presOf" srcId="{F3DB9A4A-EB4C-40A8-81E4-FF8CEBC4B7B6}" destId="{754D4F9F-1AA4-40AE-9652-BFDAE51A165D}" srcOrd="0" destOrd="0" presId="urn:microsoft.com/office/officeart/2005/8/layout/hProcess9"/>
    <dgm:cxn modelId="{ABDB88E8-C8EA-4CBD-A8E0-9EC1044189BA}" srcId="{DB021D0A-76ED-4D20-AF65-4D660DCBBE34}" destId="{6C183F84-2256-401E-8C8C-730543E3F5CF}" srcOrd="0" destOrd="0" parTransId="{0196AC34-9028-4C09-ACEF-883037B78FF1}" sibTransId="{D838BC43-8C07-4208-980D-847B3E7D1DF6}"/>
    <dgm:cxn modelId="{B48C54FD-ACBA-4F93-8491-1882E185B59A}" type="presParOf" srcId="{3623F7B4-BE49-4724-9CD1-5C91E00850AC}" destId="{D9C084DC-406E-424D-B13F-CF5D69D82886}" srcOrd="0" destOrd="0" presId="urn:microsoft.com/office/officeart/2005/8/layout/hProcess9"/>
    <dgm:cxn modelId="{86C853B4-7F1D-4D4A-B1AE-BE021D83E002}" type="presParOf" srcId="{3623F7B4-BE49-4724-9CD1-5C91E00850AC}" destId="{546E79BB-B566-4E2F-9212-647BC7E01F89}" srcOrd="1" destOrd="0" presId="urn:microsoft.com/office/officeart/2005/8/layout/hProcess9"/>
    <dgm:cxn modelId="{7F39D268-EDEA-4BA8-915E-D4DCB9E6BD0E}" type="presParOf" srcId="{546E79BB-B566-4E2F-9212-647BC7E01F89}" destId="{6F4E371A-E3C3-401C-9C02-84ED92FE3BB3}" srcOrd="0" destOrd="0" presId="urn:microsoft.com/office/officeart/2005/8/layout/hProcess9"/>
    <dgm:cxn modelId="{18199575-EF7B-40FA-9650-7D3E312ECA23}" type="presParOf" srcId="{546E79BB-B566-4E2F-9212-647BC7E01F89}" destId="{B1ED3B6E-432A-4A01-9C5E-BD0D754EDAA5}" srcOrd="1" destOrd="0" presId="urn:microsoft.com/office/officeart/2005/8/layout/hProcess9"/>
    <dgm:cxn modelId="{90802891-5971-47F7-BCDB-C03C96241119}" type="presParOf" srcId="{546E79BB-B566-4E2F-9212-647BC7E01F89}" destId="{D58A1CC7-9D9C-4721-B1EC-CEA14550DF3D}" srcOrd="2" destOrd="0" presId="urn:microsoft.com/office/officeart/2005/8/layout/hProcess9"/>
    <dgm:cxn modelId="{615BEAA4-506B-470D-A56C-35C0EA5CFB2A}" type="presParOf" srcId="{546E79BB-B566-4E2F-9212-647BC7E01F89}" destId="{77EA7765-3471-4259-927F-144A3CE5F805}" srcOrd="3" destOrd="0" presId="urn:microsoft.com/office/officeart/2005/8/layout/hProcess9"/>
    <dgm:cxn modelId="{FEC7669F-7EAB-4C43-9664-4E98D0C47E81}" type="presParOf" srcId="{546E79BB-B566-4E2F-9212-647BC7E01F89}" destId="{754D4F9F-1AA4-40AE-9652-BFDAE51A165D}" srcOrd="4" destOrd="0" presId="urn:microsoft.com/office/officeart/2005/8/layout/hProcess9"/>
    <dgm:cxn modelId="{7A16C85B-3DF6-4787-8360-7C93BAAACAB4}" type="presParOf" srcId="{546E79BB-B566-4E2F-9212-647BC7E01F89}" destId="{8EBEE081-36A5-4A9D-B965-38B24BB0F31B}" srcOrd="5" destOrd="0" presId="urn:microsoft.com/office/officeart/2005/8/layout/hProcess9"/>
    <dgm:cxn modelId="{2C835523-ABA9-4110-991A-07BF3FAC8C79}" type="presParOf" srcId="{546E79BB-B566-4E2F-9212-647BC7E01F89}" destId="{9412B9E3-AB26-4944-B7B3-C8547B12C6AB}"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159FD-5484-4525-91BE-1AC7E5D4E18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4B4BD03-77B8-4FD0-B7D3-E9236A563570}">
      <dgm:prSet/>
      <dgm:spPr/>
      <dgm:t>
        <a:bodyPr/>
        <a:lstStyle/>
        <a:p>
          <a:r>
            <a:rPr lang="en-GB" b="1" i="0" dirty="0"/>
            <a:t>Higher Cognitive Skills</a:t>
          </a:r>
          <a:r>
            <a:rPr lang="en-GB" b="0" i="0" dirty="0"/>
            <a:t>: Flipped classrooms engage students in higher-order thinking, improving critical thinking, problem-solving, and creativity.</a:t>
          </a:r>
          <a:endParaRPr lang="en-BE" dirty="0"/>
        </a:p>
      </dgm:t>
    </dgm:pt>
    <dgm:pt modelId="{0008A191-C916-4CD4-9449-EFED193F9100}" type="parTrans" cxnId="{E197A83F-EB4E-4CB4-AE58-92DF46C0C497}">
      <dgm:prSet/>
      <dgm:spPr/>
      <dgm:t>
        <a:bodyPr/>
        <a:lstStyle/>
        <a:p>
          <a:endParaRPr lang="en-BE"/>
        </a:p>
      </dgm:t>
    </dgm:pt>
    <dgm:pt modelId="{E4EDEF3F-EC32-470C-AF69-C60770945C2A}" type="sibTrans" cxnId="{E197A83F-EB4E-4CB4-AE58-92DF46C0C497}">
      <dgm:prSet/>
      <dgm:spPr/>
      <dgm:t>
        <a:bodyPr/>
        <a:lstStyle/>
        <a:p>
          <a:endParaRPr lang="en-BE"/>
        </a:p>
      </dgm:t>
    </dgm:pt>
    <dgm:pt modelId="{99DB8948-4783-49F8-B5F5-D028665E4312}">
      <dgm:prSet/>
      <dgm:spPr/>
      <dgm:t>
        <a:bodyPr/>
        <a:lstStyle/>
        <a:p>
          <a:r>
            <a:rPr lang="en-GB" b="1" i="0"/>
            <a:t>Achievement in Specialised Fields</a:t>
          </a:r>
          <a:r>
            <a:rPr lang="en-GB" b="0" i="0"/>
            <a:t>: Studies show improvement in specific fields like mathematics and radiology with learners gaining better understanding and skill development.</a:t>
          </a:r>
          <a:endParaRPr lang="en-BE"/>
        </a:p>
      </dgm:t>
    </dgm:pt>
    <dgm:pt modelId="{B3C61A05-65E4-4144-93AB-45471D556AE7}" type="parTrans" cxnId="{E0EC1F3C-A235-4685-BCD3-C8F2C0C5A68C}">
      <dgm:prSet/>
      <dgm:spPr/>
      <dgm:t>
        <a:bodyPr/>
        <a:lstStyle/>
        <a:p>
          <a:endParaRPr lang="en-BE"/>
        </a:p>
      </dgm:t>
    </dgm:pt>
    <dgm:pt modelId="{B952A837-124F-4CFD-A934-BD611691C59E}" type="sibTrans" cxnId="{E0EC1F3C-A235-4685-BCD3-C8F2C0C5A68C}">
      <dgm:prSet/>
      <dgm:spPr/>
      <dgm:t>
        <a:bodyPr/>
        <a:lstStyle/>
        <a:p>
          <a:endParaRPr lang="en-BE"/>
        </a:p>
      </dgm:t>
    </dgm:pt>
    <dgm:pt modelId="{8F57F996-B718-4094-82BB-5016C80DE97C}" type="pres">
      <dgm:prSet presAssocID="{BD7159FD-5484-4525-91BE-1AC7E5D4E186}" presName="linear" presStyleCnt="0">
        <dgm:presLayoutVars>
          <dgm:animLvl val="lvl"/>
          <dgm:resizeHandles val="exact"/>
        </dgm:presLayoutVars>
      </dgm:prSet>
      <dgm:spPr/>
    </dgm:pt>
    <dgm:pt modelId="{C33F4012-0BE7-4A45-BBBB-C4C28E0AA445}" type="pres">
      <dgm:prSet presAssocID="{94B4BD03-77B8-4FD0-B7D3-E9236A563570}" presName="parentText" presStyleLbl="node1" presStyleIdx="0" presStyleCnt="2">
        <dgm:presLayoutVars>
          <dgm:chMax val="0"/>
          <dgm:bulletEnabled val="1"/>
        </dgm:presLayoutVars>
      </dgm:prSet>
      <dgm:spPr/>
    </dgm:pt>
    <dgm:pt modelId="{920AFE3C-44FC-4BB8-A8D7-1FD883AB492E}" type="pres">
      <dgm:prSet presAssocID="{E4EDEF3F-EC32-470C-AF69-C60770945C2A}" presName="spacer" presStyleCnt="0"/>
      <dgm:spPr/>
    </dgm:pt>
    <dgm:pt modelId="{6A09274B-B800-4387-AA38-38CCC9DC2D8B}" type="pres">
      <dgm:prSet presAssocID="{99DB8948-4783-49F8-B5F5-D028665E4312}" presName="parentText" presStyleLbl="node1" presStyleIdx="1" presStyleCnt="2">
        <dgm:presLayoutVars>
          <dgm:chMax val="0"/>
          <dgm:bulletEnabled val="1"/>
        </dgm:presLayoutVars>
      </dgm:prSet>
      <dgm:spPr/>
    </dgm:pt>
  </dgm:ptLst>
  <dgm:cxnLst>
    <dgm:cxn modelId="{839C5C2D-0776-421A-9ED2-5526E5882482}" type="presOf" srcId="{99DB8948-4783-49F8-B5F5-D028665E4312}" destId="{6A09274B-B800-4387-AA38-38CCC9DC2D8B}" srcOrd="0" destOrd="0" presId="urn:microsoft.com/office/officeart/2005/8/layout/vList2"/>
    <dgm:cxn modelId="{E0EC1F3C-A235-4685-BCD3-C8F2C0C5A68C}" srcId="{BD7159FD-5484-4525-91BE-1AC7E5D4E186}" destId="{99DB8948-4783-49F8-B5F5-D028665E4312}" srcOrd="1" destOrd="0" parTransId="{B3C61A05-65E4-4144-93AB-45471D556AE7}" sibTransId="{B952A837-124F-4CFD-A934-BD611691C59E}"/>
    <dgm:cxn modelId="{E197A83F-EB4E-4CB4-AE58-92DF46C0C497}" srcId="{BD7159FD-5484-4525-91BE-1AC7E5D4E186}" destId="{94B4BD03-77B8-4FD0-B7D3-E9236A563570}" srcOrd="0" destOrd="0" parTransId="{0008A191-C916-4CD4-9449-EFED193F9100}" sibTransId="{E4EDEF3F-EC32-470C-AF69-C60770945C2A}"/>
    <dgm:cxn modelId="{003CE99B-01A2-403D-9765-1EBB885757BC}" type="presOf" srcId="{94B4BD03-77B8-4FD0-B7D3-E9236A563570}" destId="{C33F4012-0BE7-4A45-BBBB-C4C28E0AA445}" srcOrd="0" destOrd="0" presId="urn:microsoft.com/office/officeart/2005/8/layout/vList2"/>
    <dgm:cxn modelId="{45BDECA8-0CD2-463D-AEE6-CFD39E828AA7}" type="presOf" srcId="{BD7159FD-5484-4525-91BE-1AC7E5D4E186}" destId="{8F57F996-B718-4094-82BB-5016C80DE97C}" srcOrd="0" destOrd="0" presId="urn:microsoft.com/office/officeart/2005/8/layout/vList2"/>
    <dgm:cxn modelId="{36B2AB82-118E-4E77-B91E-BA2441EB7FA8}" type="presParOf" srcId="{8F57F996-B718-4094-82BB-5016C80DE97C}" destId="{C33F4012-0BE7-4A45-BBBB-C4C28E0AA445}" srcOrd="0" destOrd="0" presId="urn:microsoft.com/office/officeart/2005/8/layout/vList2"/>
    <dgm:cxn modelId="{327A9625-3192-4AA8-ACB4-7C4C97D16DCB}" type="presParOf" srcId="{8F57F996-B718-4094-82BB-5016C80DE97C}" destId="{920AFE3C-44FC-4BB8-A8D7-1FD883AB492E}" srcOrd="1" destOrd="0" presId="urn:microsoft.com/office/officeart/2005/8/layout/vList2"/>
    <dgm:cxn modelId="{7DF609D7-ECB2-4A79-A7A0-FF5C604C4C69}" type="presParOf" srcId="{8F57F996-B718-4094-82BB-5016C80DE97C}" destId="{6A09274B-B800-4387-AA38-38CCC9DC2D8B}"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4B6EAB-EF57-42D0-B146-5A1714E07AC4}"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F928C50-BAB5-40EE-85E8-9D1AD7CD170C}">
      <dgm:prSet/>
      <dgm:spPr/>
      <dgm:t>
        <a:bodyPr/>
        <a:lstStyle/>
        <a:p>
          <a:r>
            <a:rPr lang="en-GB" b="0" i="0" dirty="0"/>
            <a:t>Flipped learning positively influences learners' motivation, self-efficacy, and engagement.</a:t>
          </a:r>
          <a:endParaRPr lang="en-BE" dirty="0"/>
        </a:p>
      </dgm:t>
    </dgm:pt>
    <dgm:pt modelId="{A32C7373-7DF5-42D7-ABEB-E114323A870D}" type="parTrans" cxnId="{CFF401F8-A213-4068-ABE0-1D8569FE5879}">
      <dgm:prSet/>
      <dgm:spPr/>
      <dgm:t>
        <a:bodyPr/>
        <a:lstStyle/>
        <a:p>
          <a:endParaRPr lang="en-BE"/>
        </a:p>
      </dgm:t>
    </dgm:pt>
    <dgm:pt modelId="{108D0B6C-A92E-49AC-ACAE-7002E5671B1B}" type="sibTrans" cxnId="{CFF401F8-A213-4068-ABE0-1D8569FE5879}">
      <dgm:prSet/>
      <dgm:spPr/>
      <dgm:t>
        <a:bodyPr/>
        <a:lstStyle/>
        <a:p>
          <a:endParaRPr lang="en-BE"/>
        </a:p>
      </dgm:t>
    </dgm:pt>
    <dgm:pt modelId="{18409944-4999-452D-B9F7-901A68BF0EF6}">
      <dgm:prSet/>
      <dgm:spPr/>
      <dgm:t>
        <a:bodyPr/>
        <a:lstStyle/>
        <a:p>
          <a:r>
            <a:rPr lang="en-GB" b="0" i="0"/>
            <a:t>Studies show increased learner enthusiasm and collaboration, fostering a better learning environment.</a:t>
          </a:r>
          <a:endParaRPr lang="en-BE"/>
        </a:p>
      </dgm:t>
    </dgm:pt>
    <dgm:pt modelId="{087ECC2D-3FFC-4F4A-A9AF-D17FCCEFED12}" type="parTrans" cxnId="{40BDBBC8-B4FF-4F10-8000-AA2D7F07AA4E}">
      <dgm:prSet/>
      <dgm:spPr/>
      <dgm:t>
        <a:bodyPr/>
        <a:lstStyle/>
        <a:p>
          <a:endParaRPr lang="en-BE"/>
        </a:p>
      </dgm:t>
    </dgm:pt>
    <dgm:pt modelId="{694713D4-1BDD-4438-9B2A-20F3145CE392}" type="sibTrans" cxnId="{40BDBBC8-B4FF-4F10-8000-AA2D7F07AA4E}">
      <dgm:prSet/>
      <dgm:spPr/>
      <dgm:t>
        <a:bodyPr/>
        <a:lstStyle/>
        <a:p>
          <a:endParaRPr lang="en-BE"/>
        </a:p>
      </dgm:t>
    </dgm:pt>
    <dgm:pt modelId="{C52854F4-35F5-40B4-A977-5B31E0A57D83}" type="pres">
      <dgm:prSet presAssocID="{684B6EAB-EF57-42D0-B146-5A1714E07AC4}" presName="linear" presStyleCnt="0">
        <dgm:presLayoutVars>
          <dgm:animLvl val="lvl"/>
          <dgm:resizeHandles val="exact"/>
        </dgm:presLayoutVars>
      </dgm:prSet>
      <dgm:spPr/>
    </dgm:pt>
    <dgm:pt modelId="{1747746C-24BC-4F7E-9846-F009895B7347}" type="pres">
      <dgm:prSet presAssocID="{9F928C50-BAB5-40EE-85E8-9D1AD7CD170C}" presName="parentText" presStyleLbl="node1" presStyleIdx="0" presStyleCnt="2">
        <dgm:presLayoutVars>
          <dgm:chMax val="0"/>
          <dgm:bulletEnabled val="1"/>
        </dgm:presLayoutVars>
      </dgm:prSet>
      <dgm:spPr/>
    </dgm:pt>
    <dgm:pt modelId="{C6DAD8E2-BE19-41C7-80D5-2B9260761C72}" type="pres">
      <dgm:prSet presAssocID="{108D0B6C-A92E-49AC-ACAE-7002E5671B1B}" presName="spacer" presStyleCnt="0"/>
      <dgm:spPr/>
    </dgm:pt>
    <dgm:pt modelId="{FAB6E783-C6BA-48AC-AD42-0A2FC8916886}" type="pres">
      <dgm:prSet presAssocID="{18409944-4999-452D-B9F7-901A68BF0EF6}" presName="parentText" presStyleLbl="node1" presStyleIdx="1" presStyleCnt="2">
        <dgm:presLayoutVars>
          <dgm:chMax val="0"/>
          <dgm:bulletEnabled val="1"/>
        </dgm:presLayoutVars>
      </dgm:prSet>
      <dgm:spPr/>
    </dgm:pt>
  </dgm:ptLst>
  <dgm:cxnLst>
    <dgm:cxn modelId="{CA844E12-25CB-4E17-A4C5-D145867F77DC}" type="presOf" srcId="{18409944-4999-452D-B9F7-901A68BF0EF6}" destId="{FAB6E783-C6BA-48AC-AD42-0A2FC8916886}" srcOrd="0" destOrd="0" presId="urn:microsoft.com/office/officeart/2005/8/layout/vList2"/>
    <dgm:cxn modelId="{2C7AD250-F648-4C8D-BB2D-4C721298081E}" type="presOf" srcId="{684B6EAB-EF57-42D0-B146-5A1714E07AC4}" destId="{C52854F4-35F5-40B4-A977-5B31E0A57D83}" srcOrd="0" destOrd="0" presId="urn:microsoft.com/office/officeart/2005/8/layout/vList2"/>
    <dgm:cxn modelId="{B2187151-6AAE-43E0-B682-11EA8A18C29D}" type="presOf" srcId="{9F928C50-BAB5-40EE-85E8-9D1AD7CD170C}" destId="{1747746C-24BC-4F7E-9846-F009895B7347}" srcOrd="0" destOrd="0" presId="urn:microsoft.com/office/officeart/2005/8/layout/vList2"/>
    <dgm:cxn modelId="{40BDBBC8-B4FF-4F10-8000-AA2D7F07AA4E}" srcId="{684B6EAB-EF57-42D0-B146-5A1714E07AC4}" destId="{18409944-4999-452D-B9F7-901A68BF0EF6}" srcOrd="1" destOrd="0" parTransId="{087ECC2D-3FFC-4F4A-A9AF-D17FCCEFED12}" sibTransId="{694713D4-1BDD-4438-9B2A-20F3145CE392}"/>
    <dgm:cxn modelId="{CFF401F8-A213-4068-ABE0-1D8569FE5879}" srcId="{684B6EAB-EF57-42D0-B146-5A1714E07AC4}" destId="{9F928C50-BAB5-40EE-85E8-9D1AD7CD170C}" srcOrd="0" destOrd="0" parTransId="{A32C7373-7DF5-42D7-ABEB-E114323A870D}" sibTransId="{108D0B6C-A92E-49AC-ACAE-7002E5671B1B}"/>
    <dgm:cxn modelId="{9E6DB697-2263-4972-81E3-B0E6BB5CB90E}" type="presParOf" srcId="{C52854F4-35F5-40B4-A977-5B31E0A57D83}" destId="{1747746C-24BC-4F7E-9846-F009895B7347}" srcOrd="0" destOrd="0" presId="urn:microsoft.com/office/officeart/2005/8/layout/vList2"/>
    <dgm:cxn modelId="{5D72B4DE-C1D3-4E10-90DF-D81EEF52F31B}" type="presParOf" srcId="{C52854F4-35F5-40B4-A977-5B31E0A57D83}" destId="{C6DAD8E2-BE19-41C7-80D5-2B9260761C72}" srcOrd="1" destOrd="0" presId="urn:microsoft.com/office/officeart/2005/8/layout/vList2"/>
    <dgm:cxn modelId="{A7B2B136-E4A0-429E-A18E-EC6BE72B6B7C}" type="presParOf" srcId="{C52854F4-35F5-40B4-A977-5B31E0A57D83}" destId="{FAB6E783-C6BA-48AC-AD42-0A2FC8916886}"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8D42C9-EE2D-49E7-9745-2A80EA01662A}"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B9F5687F-559A-4222-87DE-EC3D145C373B}">
      <dgm:prSet/>
      <dgm:spPr/>
      <dgm:t>
        <a:bodyPr/>
        <a:lstStyle/>
        <a:p>
          <a:r>
            <a:rPr lang="en-GB" b="0" i="0"/>
            <a:t>Flipped classrooms improve responsibility, problem-solving ability, creative thinking, and communication skills among VET learners.</a:t>
          </a:r>
          <a:endParaRPr lang="en-BE"/>
        </a:p>
      </dgm:t>
    </dgm:pt>
    <dgm:pt modelId="{765EC7CB-ADFA-4DC5-ACF1-7FF127AF83E0}" type="parTrans" cxnId="{03C664BF-A968-49AC-931B-3B18425F632B}">
      <dgm:prSet/>
      <dgm:spPr/>
      <dgm:t>
        <a:bodyPr/>
        <a:lstStyle/>
        <a:p>
          <a:endParaRPr lang="en-BE"/>
        </a:p>
      </dgm:t>
    </dgm:pt>
    <dgm:pt modelId="{2C00E8EA-8B39-4318-9BEE-37247433F3CB}" type="sibTrans" cxnId="{03C664BF-A968-49AC-931B-3B18425F632B}">
      <dgm:prSet/>
      <dgm:spPr/>
      <dgm:t>
        <a:bodyPr/>
        <a:lstStyle/>
        <a:p>
          <a:endParaRPr lang="en-BE"/>
        </a:p>
      </dgm:t>
    </dgm:pt>
    <dgm:pt modelId="{BF0AE8F2-FFA7-4ACD-9001-FE499EB501E5}">
      <dgm:prSet/>
      <dgm:spPr/>
      <dgm:t>
        <a:bodyPr/>
        <a:lstStyle/>
        <a:p>
          <a:r>
            <a:rPr lang="en-GB" b="0" i="0"/>
            <a:t>By simulating real-world work scenarios, flipped learning fosters the development of skills needed for the workplace.</a:t>
          </a:r>
          <a:endParaRPr lang="en-BE"/>
        </a:p>
      </dgm:t>
    </dgm:pt>
    <dgm:pt modelId="{3542DF80-531E-43BA-9026-D7C01DA33B03}" type="parTrans" cxnId="{F1772742-28AF-4FE3-96D8-7291F3F306D0}">
      <dgm:prSet/>
      <dgm:spPr/>
      <dgm:t>
        <a:bodyPr/>
        <a:lstStyle/>
        <a:p>
          <a:endParaRPr lang="en-BE"/>
        </a:p>
      </dgm:t>
    </dgm:pt>
    <dgm:pt modelId="{7B5F86C5-253B-4EFB-ADEF-05DCD3AFFA84}" type="sibTrans" cxnId="{F1772742-28AF-4FE3-96D8-7291F3F306D0}">
      <dgm:prSet/>
      <dgm:spPr/>
      <dgm:t>
        <a:bodyPr/>
        <a:lstStyle/>
        <a:p>
          <a:endParaRPr lang="en-BE"/>
        </a:p>
      </dgm:t>
    </dgm:pt>
    <dgm:pt modelId="{6DC243C3-E9D2-4A69-813D-9425BD628BF6}" type="pres">
      <dgm:prSet presAssocID="{868D42C9-EE2D-49E7-9745-2A80EA01662A}" presName="linear" presStyleCnt="0">
        <dgm:presLayoutVars>
          <dgm:animLvl val="lvl"/>
          <dgm:resizeHandles val="exact"/>
        </dgm:presLayoutVars>
      </dgm:prSet>
      <dgm:spPr/>
    </dgm:pt>
    <dgm:pt modelId="{AC48E55A-6173-4338-88E9-3204F68B28AD}" type="pres">
      <dgm:prSet presAssocID="{B9F5687F-559A-4222-87DE-EC3D145C373B}" presName="parentText" presStyleLbl="node1" presStyleIdx="0" presStyleCnt="2">
        <dgm:presLayoutVars>
          <dgm:chMax val="0"/>
          <dgm:bulletEnabled val="1"/>
        </dgm:presLayoutVars>
      </dgm:prSet>
      <dgm:spPr/>
    </dgm:pt>
    <dgm:pt modelId="{A09A8BBB-2B25-4F74-86C8-8805250723C4}" type="pres">
      <dgm:prSet presAssocID="{2C00E8EA-8B39-4318-9BEE-37247433F3CB}" presName="spacer" presStyleCnt="0"/>
      <dgm:spPr/>
    </dgm:pt>
    <dgm:pt modelId="{A5E87843-33D2-41F1-A023-2DE7D74D87C2}" type="pres">
      <dgm:prSet presAssocID="{BF0AE8F2-FFA7-4ACD-9001-FE499EB501E5}" presName="parentText" presStyleLbl="node1" presStyleIdx="1" presStyleCnt="2">
        <dgm:presLayoutVars>
          <dgm:chMax val="0"/>
          <dgm:bulletEnabled val="1"/>
        </dgm:presLayoutVars>
      </dgm:prSet>
      <dgm:spPr/>
    </dgm:pt>
  </dgm:ptLst>
  <dgm:cxnLst>
    <dgm:cxn modelId="{CBC2C62D-A22D-4535-B615-B19AF45DF0B0}" type="presOf" srcId="{B9F5687F-559A-4222-87DE-EC3D145C373B}" destId="{AC48E55A-6173-4338-88E9-3204F68B28AD}" srcOrd="0" destOrd="0" presId="urn:microsoft.com/office/officeart/2005/8/layout/vList2"/>
    <dgm:cxn modelId="{F1772742-28AF-4FE3-96D8-7291F3F306D0}" srcId="{868D42C9-EE2D-49E7-9745-2A80EA01662A}" destId="{BF0AE8F2-FFA7-4ACD-9001-FE499EB501E5}" srcOrd="1" destOrd="0" parTransId="{3542DF80-531E-43BA-9026-D7C01DA33B03}" sibTransId="{7B5F86C5-253B-4EFB-ADEF-05DCD3AFFA84}"/>
    <dgm:cxn modelId="{F3FEDB56-3D8D-4C0E-B851-AA37E551326D}" type="presOf" srcId="{BF0AE8F2-FFA7-4ACD-9001-FE499EB501E5}" destId="{A5E87843-33D2-41F1-A023-2DE7D74D87C2}" srcOrd="0" destOrd="0" presId="urn:microsoft.com/office/officeart/2005/8/layout/vList2"/>
    <dgm:cxn modelId="{35F8A7B8-7FAF-42A4-93E4-A318F4F30F5F}" type="presOf" srcId="{868D42C9-EE2D-49E7-9745-2A80EA01662A}" destId="{6DC243C3-E9D2-4A69-813D-9425BD628BF6}" srcOrd="0" destOrd="0" presId="urn:microsoft.com/office/officeart/2005/8/layout/vList2"/>
    <dgm:cxn modelId="{03C664BF-A968-49AC-931B-3B18425F632B}" srcId="{868D42C9-EE2D-49E7-9745-2A80EA01662A}" destId="{B9F5687F-559A-4222-87DE-EC3D145C373B}" srcOrd="0" destOrd="0" parTransId="{765EC7CB-ADFA-4DC5-ACF1-7FF127AF83E0}" sibTransId="{2C00E8EA-8B39-4318-9BEE-37247433F3CB}"/>
    <dgm:cxn modelId="{0BE88266-DC8A-491B-929B-E49D29E15A32}" type="presParOf" srcId="{6DC243C3-E9D2-4A69-813D-9425BD628BF6}" destId="{AC48E55A-6173-4338-88E9-3204F68B28AD}" srcOrd="0" destOrd="0" presId="urn:microsoft.com/office/officeart/2005/8/layout/vList2"/>
    <dgm:cxn modelId="{EA09B683-57A3-48DA-93C4-0740EB3E31A1}" type="presParOf" srcId="{6DC243C3-E9D2-4A69-813D-9425BD628BF6}" destId="{A09A8BBB-2B25-4F74-86C8-8805250723C4}" srcOrd="1" destOrd="0" presId="urn:microsoft.com/office/officeart/2005/8/layout/vList2"/>
    <dgm:cxn modelId="{C1E39302-9D35-4DF7-B7B9-58AF5F00884E}" type="presParOf" srcId="{6DC243C3-E9D2-4A69-813D-9425BD628BF6}" destId="{A5E87843-33D2-41F1-A023-2DE7D74D87C2}" srcOrd="2"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90B7FC-AE87-4D28-A492-347D0E197CD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6C90A798-747A-4131-B0FA-AD6E337E899D}">
      <dgm:prSet/>
      <dgm:spPr/>
      <dgm:t>
        <a:bodyPr/>
        <a:lstStyle/>
        <a:p>
          <a:r>
            <a:rPr lang="en-GB" b="0" i="0"/>
            <a:t>Flipped learning helps students take control of their learning by managing time and tasks effectively</a:t>
          </a:r>
          <a:endParaRPr lang="en-BE"/>
        </a:p>
      </dgm:t>
    </dgm:pt>
    <dgm:pt modelId="{A25F831D-A50B-4402-8F24-F4DBED1F0DCF}" type="parTrans" cxnId="{B5084A1C-5B71-42C4-A0E6-ADFAA7116D8D}">
      <dgm:prSet/>
      <dgm:spPr/>
      <dgm:t>
        <a:bodyPr/>
        <a:lstStyle/>
        <a:p>
          <a:endParaRPr lang="en-BE"/>
        </a:p>
      </dgm:t>
    </dgm:pt>
    <dgm:pt modelId="{C4AA3382-F7ED-4875-8E7C-32B839C86698}" type="sibTrans" cxnId="{B5084A1C-5B71-42C4-A0E6-ADFAA7116D8D}">
      <dgm:prSet/>
      <dgm:spPr/>
      <dgm:t>
        <a:bodyPr/>
        <a:lstStyle/>
        <a:p>
          <a:endParaRPr lang="en-BE"/>
        </a:p>
      </dgm:t>
    </dgm:pt>
    <dgm:pt modelId="{393E1314-BAC7-4A81-8D4D-715CFA4E8806}">
      <dgm:prSet/>
      <dgm:spPr/>
      <dgm:t>
        <a:bodyPr/>
        <a:lstStyle/>
        <a:p>
          <a:r>
            <a:rPr lang="en-GB" b="0" i="0"/>
            <a:t>Vocational learners in flipped classrooms are more likely to persevere and achieve high scores</a:t>
          </a:r>
          <a:endParaRPr lang="en-BE"/>
        </a:p>
      </dgm:t>
    </dgm:pt>
    <dgm:pt modelId="{DABC0314-78F7-44BE-864B-F2541BB7E470}" type="parTrans" cxnId="{10738572-EA8C-416E-9F44-2D3D11B9560E}">
      <dgm:prSet/>
      <dgm:spPr/>
      <dgm:t>
        <a:bodyPr/>
        <a:lstStyle/>
        <a:p>
          <a:endParaRPr lang="en-BE"/>
        </a:p>
      </dgm:t>
    </dgm:pt>
    <dgm:pt modelId="{F417C359-9001-4F6B-8D18-0E9ECBAD47FC}" type="sibTrans" cxnId="{10738572-EA8C-416E-9F44-2D3D11B9560E}">
      <dgm:prSet/>
      <dgm:spPr/>
      <dgm:t>
        <a:bodyPr/>
        <a:lstStyle/>
        <a:p>
          <a:endParaRPr lang="en-BE"/>
        </a:p>
      </dgm:t>
    </dgm:pt>
    <dgm:pt modelId="{6537CD34-BA99-4FC8-946C-8CBED0EC3AFC}" type="pres">
      <dgm:prSet presAssocID="{B890B7FC-AE87-4D28-A492-347D0E197CD6}" presName="linear" presStyleCnt="0">
        <dgm:presLayoutVars>
          <dgm:animLvl val="lvl"/>
          <dgm:resizeHandles val="exact"/>
        </dgm:presLayoutVars>
      </dgm:prSet>
      <dgm:spPr/>
    </dgm:pt>
    <dgm:pt modelId="{C69D7FBC-9E95-4628-B9C1-CE24762875EC}" type="pres">
      <dgm:prSet presAssocID="{6C90A798-747A-4131-B0FA-AD6E337E899D}" presName="parentText" presStyleLbl="node1" presStyleIdx="0" presStyleCnt="2">
        <dgm:presLayoutVars>
          <dgm:chMax val="0"/>
          <dgm:bulletEnabled val="1"/>
        </dgm:presLayoutVars>
      </dgm:prSet>
      <dgm:spPr/>
    </dgm:pt>
    <dgm:pt modelId="{607AA955-8481-4D6A-8F4B-168961F12BBC}" type="pres">
      <dgm:prSet presAssocID="{C4AA3382-F7ED-4875-8E7C-32B839C86698}" presName="spacer" presStyleCnt="0"/>
      <dgm:spPr/>
    </dgm:pt>
    <dgm:pt modelId="{D0742096-F9AF-400D-B107-C6EEB640A1AE}" type="pres">
      <dgm:prSet presAssocID="{393E1314-BAC7-4A81-8D4D-715CFA4E8806}" presName="parentText" presStyleLbl="node1" presStyleIdx="1" presStyleCnt="2">
        <dgm:presLayoutVars>
          <dgm:chMax val="0"/>
          <dgm:bulletEnabled val="1"/>
        </dgm:presLayoutVars>
      </dgm:prSet>
      <dgm:spPr/>
    </dgm:pt>
  </dgm:ptLst>
  <dgm:cxnLst>
    <dgm:cxn modelId="{B5084A1C-5B71-42C4-A0E6-ADFAA7116D8D}" srcId="{B890B7FC-AE87-4D28-A492-347D0E197CD6}" destId="{6C90A798-747A-4131-B0FA-AD6E337E899D}" srcOrd="0" destOrd="0" parTransId="{A25F831D-A50B-4402-8F24-F4DBED1F0DCF}" sibTransId="{C4AA3382-F7ED-4875-8E7C-32B839C86698}"/>
    <dgm:cxn modelId="{6FEDCC23-1AFE-4602-B53B-D3C5BA534BCB}" type="presOf" srcId="{B890B7FC-AE87-4D28-A492-347D0E197CD6}" destId="{6537CD34-BA99-4FC8-946C-8CBED0EC3AFC}" srcOrd="0" destOrd="0" presId="urn:microsoft.com/office/officeart/2005/8/layout/vList2"/>
    <dgm:cxn modelId="{5AEE286F-71E7-43C5-AA85-740AE2C10EB5}" type="presOf" srcId="{6C90A798-747A-4131-B0FA-AD6E337E899D}" destId="{C69D7FBC-9E95-4628-B9C1-CE24762875EC}" srcOrd="0" destOrd="0" presId="urn:microsoft.com/office/officeart/2005/8/layout/vList2"/>
    <dgm:cxn modelId="{10738572-EA8C-416E-9F44-2D3D11B9560E}" srcId="{B890B7FC-AE87-4D28-A492-347D0E197CD6}" destId="{393E1314-BAC7-4A81-8D4D-715CFA4E8806}" srcOrd="1" destOrd="0" parTransId="{DABC0314-78F7-44BE-864B-F2541BB7E470}" sibTransId="{F417C359-9001-4F6B-8D18-0E9ECBAD47FC}"/>
    <dgm:cxn modelId="{72A303C8-3414-4868-B6D9-6415B09904E1}" type="presOf" srcId="{393E1314-BAC7-4A81-8D4D-715CFA4E8806}" destId="{D0742096-F9AF-400D-B107-C6EEB640A1AE}" srcOrd="0" destOrd="0" presId="urn:microsoft.com/office/officeart/2005/8/layout/vList2"/>
    <dgm:cxn modelId="{6D5336DE-5269-4E72-873F-DFAD3B41B88D}" type="presParOf" srcId="{6537CD34-BA99-4FC8-946C-8CBED0EC3AFC}" destId="{C69D7FBC-9E95-4628-B9C1-CE24762875EC}" srcOrd="0" destOrd="0" presId="urn:microsoft.com/office/officeart/2005/8/layout/vList2"/>
    <dgm:cxn modelId="{FE26805D-B749-4A62-955F-2D5C486864E2}" type="presParOf" srcId="{6537CD34-BA99-4FC8-946C-8CBED0EC3AFC}" destId="{607AA955-8481-4D6A-8F4B-168961F12BBC}" srcOrd="1" destOrd="0" presId="urn:microsoft.com/office/officeart/2005/8/layout/vList2"/>
    <dgm:cxn modelId="{45AD063B-5AF7-4FCD-9240-AB07736C1992}" type="presParOf" srcId="{6537CD34-BA99-4FC8-946C-8CBED0EC3AFC}" destId="{D0742096-F9AF-400D-B107-C6EEB640A1AE}" srcOrd="2"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672BC6-974E-42D6-B8FA-0317C462C585}" type="doc">
      <dgm:prSet loTypeId="urn:microsoft.com/office/officeart/2016/7/layout/BasicProcessNew" loCatId="process" qsTypeId="urn:microsoft.com/office/officeart/2005/8/quickstyle/3d4" qsCatId="3D" csTypeId="urn:microsoft.com/office/officeart/2005/8/colors/accent6_2" csCatId="accent6"/>
      <dgm:spPr/>
      <dgm:t>
        <a:bodyPr/>
        <a:lstStyle/>
        <a:p>
          <a:endParaRPr lang="en-US"/>
        </a:p>
      </dgm:t>
    </dgm:pt>
    <dgm:pt modelId="{E6CB0F47-C8C4-48B5-800A-D3EF632D2E27}">
      <dgm:prSet custT="1"/>
      <dgm:spPr/>
      <dgm:t>
        <a:bodyPr/>
        <a:lstStyle/>
        <a:p>
          <a:r>
            <a:rPr lang="en-GB" sz="2400" b="0" i="0">
              <a:solidFill>
                <a:schemeClr val="tx1">
                  <a:lumMod val="85000"/>
                  <a:lumOff val="15000"/>
                </a:schemeClr>
              </a:solidFill>
            </a:rPr>
            <a:t>Practical Skill Acquisition &gt; Direct Path to Workforce Readiness</a:t>
          </a:r>
          <a:endParaRPr lang="en-US" sz="2400">
            <a:solidFill>
              <a:schemeClr val="tx1">
                <a:lumMod val="85000"/>
                <a:lumOff val="15000"/>
              </a:schemeClr>
            </a:solidFill>
          </a:endParaRPr>
        </a:p>
      </dgm:t>
    </dgm:pt>
    <dgm:pt modelId="{D5711613-8FBD-4C81-B8E6-78999F87D5B8}" type="parTrans" cxnId="{496B7ABE-E88D-414E-8168-523798DD72A1}">
      <dgm:prSet/>
      <dgm:spPr/>
      <dgm:t>
        <a:bodyPr/>
        <a:lstStyle/>
        <a:p>
          <a:endParaRPr lang="en-US" sz="2800">
            <a:solidFill>
              <a:schemeClr val="tx1">
                <a:lumMod val="85000"/>
                <a:lumOff val="15000"/>
              </a:schemeClr>
            </a:solidFill>
          </a:endParaRPr>
        </a:p>
      </dgm:t>
    </dgm:pt>
    <dgm:pt modelId="{8A09ACDC-DA8A-413F-8E33-ED22FD26C33A}" type="sibTrans" cxnId="{496B7ABE-E88D-414E-8168-523798DD72A1}">
      <dgm:prSet/>
      <dgm:spPr/>
      <dgm:t>
        <a:bodyPr/>
        <a:lstStyle/>
        <a:p>
          <a:endParaRPr lang="en-US" sz="2800">
            <a:solidFill>
              <a:schemeClr val="tx1">
                <a:lumMod val="85000"/>
                <a:lumOff val="15000"/>
              </a:schemeClr>
            </a:solidFill>
          </a:endParaRPr>
        </a:p>
      </dgm:t>
    </dgm:pt>
    <dgm:pt modelId="{91CB9652-F2AB-4429-A23A-D76F76555F57}">
      <dgm:prSet custT="1"/>
      <dgm:spPr/>
      <dgm:t>
        <a:bodyPr/>
        <a:lstStyle/>
        <a:p>
          <a:r>
            <a:rPr lang="en-GB" sz="2400" b="0" i="0">
              <a:solidFill>
                <a:schemeClr val="tx1">
                  <a:lumMod val="85000"/>
                  <a:lumOff val="15000"/>
                </a:schemeClr>
              </a:solidFill>
            </a:rPr>
            <a:t>Addressing Skills Gap &gt; Meeting Industry Demand for Specialized Expertise</a:t>
          </a:r>
          <a:endParaRPr lang="en-US" sz="2400">
            <a:solidFill>
              <a:schemeClr val="tx1">
                <a:lumMod val="85000"/>
                <a:lumOff val="15000"/>
              </a:schemeClr>
            </a:solidFill>
          </a:endParaRPr>
        </a:p>
      </dgm:t>
    </dgm:pt>
    <dgm:pt modelId="{3DD58635-E854-46FA-ABF7-CBA3C425E37D}" type="parTrans" cxnId="{FC978AAD-E861-4B56-B55F-A72C5C57F6F3}">
      <dgm:prSet/>
      <dgm:spPr/>
      <dgm:t>
        <a:bodyPr/>
        <a:lstStyle/>
        <a:p>
          <a:endParaRPr lang="en-US" sz="2800">
            <a:solidFill>
              <a:schemeClr val="tx1">
                <a:lumMod val="85000"/>
                <a:lumOff val="15000"/>
              </a:schemeClr>
            </a:solidFill>
          </a:endParaRPr>
        </a:p>
      </dgm:t>
    </dgm:pt>
    <dgm:pt modelId="{A3439292-9EB1-4351-A081-882F63FA3492}" type="sibTrans" cxnId="{FC978AAD-E861-4B56-B55F-A72C5C57F6F3}">
      <dgm:prSet/>
      <dgm:spPr/>
      <dgm:t>
        <a:bodyPr/>
        <a:lstStyle/>
        <a:p>
          <a:endParaRPr lang="en-US" sz="2800">
            <a:solidFill>
              <a:schemeClr val="tx1">
                <a:lumMod val="85000"/>
                <a:lumOff val="15000"/>
              </a:schemeClr>
            </a:solidFill>
          </a:endParaRPr>
        </a:p>
      </dgm:t>
    </dgm:pt>
    <dgm:pt modelId="{C103F893-B60B-4BA0-88CD-82968965ABF6}">
      <dgm:prSet custT="1"/>
      <dgm:spPr/>
      <dgm:t>
        <a:bodyPr/>
        <a:lstStyle/>
        <a:p>
          <a:r>
            <a:rPr lang="en-GB" sz="2400" b="0" i="0">
              <a:solidFill>
                <a:schemeClr val="tx1">
                  <a:lumMod val="85000"/>
                  <a:lumOff val="15000"/>
                </a:schemeClr>
              </a:solidFill>
            </a:rPr>
            <a:t>Promoting Lifelong Learning &gt; Cultivating Continuous Professional Development</a:t>
          </a:r>
          <a:endParaRPr lang="en-US" sz="2400">
            <a:solidFill>
              <a:schemeClr val="tx1">
                <a:lumMod val="85000"/>
                <a:lumOff val="15000"/>
              </a:schemeClr>
            </a:solidFill>
          </a:endParaRPr>
        </a:p>
      </dgm:t>
    </dgm:pt>
    <dgm:pt modelId="{DB043536-0B57-40B5-94F3-466ACA325E51}" type="parTrans" cxnId="{0302DB19-BD8B-4405-9ECB-4292F130E6C8}">
      <dgm:prSet/>
      <dgm:spPr/>
      <dgm:t>
        <a:bodyPr/>
        <a:lstStyle/>
        <a:p>
          <a:endParaRPr lang="en-US" sz="2800">
            <a:solidFill>
              <a:schemeClr val="tx1">
                <a:lumMod val="85000"/>
                <a:lumOff val="15000"/>
              </a:schemeClr>
            </a:solidFill>
          </a:endParaRPr>
        </a:p>
      </dgm:t>
    </dgm:pt>
    <dgm:pt modelId="{4A49623B-85CC-4376-A8AE-143B9AF39E02}" type="sibTrans" cxnId="{0302DB19-BD8B-4405-9ECB-4292F130E6C8}">
      <dgm:prSet/>
      <dgm:spPr/>
      <dgm:t>
        <a:bodyPr/>
        <a:lstStyle/>
        <a:p>
          <a:endParaRPr lang="en-US" sz="2800">
            <a:solidFill>
              <a:schemeClr val="tx1">
                <a:lumMod val="85000"/>
                <a:lumOff val="15000"/>
              </a:schemeClr>
            </a:solidFill>
          </a:endParaRPr>
        </a:p>
      </dgm:t>
    </dgm:pt>
    <dgm:pt modelId="{06E0B907-E65F-4817-B6B0-952811C5E408}">
      <dgm:prSet custT="1"/>
      <dgm:spPr/>
      <dgm:t>
        <a:bodyPr/>
        <a:lstStyle/>
        <a:p>
          <a:r>
            <a:rPr lang="en-GB" sz="2400" b="0" i="0" dirty="0">
              <a:solidFill>
                <a:schemeClr val="tx1">
                  <a:lumMod val="85000"/>
                  <a:lumOff val="15000"/>
                </a:schemeClr>
              </a:solidFill>
            </a:rPr>
            <a:t>Driving Economic Growth &gt; Empowering Individuals for Career Advancement</a:t>
          </a:r>
          <a:endParaRPr lang="en-US" sz="2400" dirty="0">
            <a:solidFill>
              <a:schemeClr val="tx1">
                <a:lumMod val="85000"/>
                <a:lumOff val="15000"/>
              </a:schemeClr>
            </a:solidFill>
          </a:endParaRPr>
        </a:p>
      </dgm:t>
    </dgm:pt>
    <dgm:pt modelId="{ED73C77F-F176-41B5-AAF8-8D1C23DCDEDD}" type="parTrans" cxnId="{4B6ADE3E-0EF1-4EB3-9C8C-B76AD7D7A9EA}">
      <dgm:prSet/>
      <dgm:spPr/>
      <dgm:t>
        <a:bodyPr/>
        <a:lstStyle/>
        <a:p>
          <a:endParaRPr lang="en-US" sz="2800">
            <a:solidFill>
              <a:schemeClr val="tx1">
                <a:lumMod val="85000"/>
                <a:lumOff val="15000"/>
              </a:schemeClr>
            </a:solidFill>
          </a:endParaRPr>
        </a:p>
      </dgm:t>
    </dgm:pt>
    <dgm:pt modelId="{8EDA25CF-F2D2-421F-AF60-FB671E74DB82}" type="sibTrans" cxnId="{4B6ADE3E-0EF1-4EB3-9C8C-B76AD7D7A9EA}">
      <dgm:prSet/>
      <dgm:spPr/>
      <dgm:t>
        <a:bodyPr/>
        <a:lstStyle/>
        <a:p>
          <a:endParaRPr lang="en-US" sz="2800">
            <a:solidFill>
              <a:schemeClr val="tx1">
                <a:lumMod val="85000"/>
                <a:lumOff val="15000"/>
              </a:schemeClr>
            </a:solidFill>
          </a:endParaRPr>
        </a:p>
      </dgm:t>
    </dgm:pt>
    <dgm:pt modelId="{0C270F07-D41F-416E-B963-6D60D0103CB6}">
      <dgm:prSet custT="1"/>
      <dgm:spPr/>
      <dgm:t>
        <a:bodyPr/>
        <a:lstStyle/>
        <a:p>
          <a:r>
            <a:rPr lang="en-GB" sz="2400" b="0" i="0">
              <a:solidFill>
                <a:schemeClr val="tx1">
                  <a:lumMod val="85000"/>
                  <a:lumOff val="15000"/>
                </a:schemeClr>
              </a:solidFill>
            </a:rPr>
            <a:t>Fostering Job Satisfaction &gt; Aligning Skills with Personal and Professional Goals</a:t>
          </a:r>
          <a:endParaRPr lang="en-US" sz="2400">
            <a:solidFill>
              <a:schemeClr val="tx1">
                <a:lumMod val="85000"/>
                <a:lumOff val="15000"/>
              </a:schemeClr>
            </a:solidFill>
          </a:endParaRPr>
        </a:p>
      </dgm:t>
    </dgm:pt>
    <dgm:pt modelId="{09BB6453-A45A-4819-9AD6-C92BA95210E2}" type="parTrans" cxnId="{0A005AE6-A63B-4535-9287-2F3AC0220CC7}">
      <dgm:prSet/>
      <dgm:spPr/>
      <dgm:t>
        <a:bodyPr/>
        <a:lstStyle/>
        <a:p>
          <a:endParaRPr lang="en-US" sz="2800">
            <a:solidFill>
              <a:schemeClr val="tx1">
                <a:lumMod val="85000"/>
                <a:lumOff val="15000"/>
              </a:schemeClr>
            </a:solidFill>
          </a:endParaRPr>
        </a:p>
      </dgm:t>
    </dgm:pt>
    <dgm:pt modelId="{D656D0E2-7A6F-400C-A308-6D24BDD09FB3}" type="sibTrans" cxnId="{0A005AE6-A63B-4535-9287-2F3AC0220CC7}">
      <dgm:prSet/>
      <dgm:spPr/>
      <dgm:t>
        <a:bodyPr/>
        <a:lstStyle/>
        <a:p>
          <a:endParaRPr lang="en-US" sz="2800">
            <a:solidFill>
              <a:schemeClr val="tx1">
                <a:lumMod val="85000"/>
                <a:lumOff val="15000"/>
              </a:schemeClr>
            </a:solidFill>
          </a:endParaRPr>
        </a:p>
      </dgm:t>
    </dgm:pt>
    <dgm:pt modelId="{DD5DB757-8974-46F0-B9B9-64BB58694460}">
      <dgm:prSet custT="1"/>
      <dgm:spPr/>
      <dgm:t>
        <a:bodyPr/>
        <a:lstStyle/>
        <a:p>
          <a:r>
            <a:rPr lang="en-GB" sz="2400" b="0" i="0">
              <a:solidFill>
                <a:schemeClr val="tx1">
                  <a:lumMod val="85000"/>
                  <a:lumOff val="15000"/>
                </a:schemeClr>
              </a:solidFill>
            </a:rPr>
            <a:t>Advancing Societal Well-Being &gt; Contributing to Stable Employment and Prosperity</a:t>
          </a:r>
          <a:endParaRPr lang="en-US" sz="2400">
            <a:solidFill>
              <a:schemeClr val="tx1">
                <a:lumMod val="85000"/>
                <a:lumOff val="15000"/>
              </a:schemeClr>
            </a:solidFill>
          </a:endParaRPr>
        </a:p>
      </dgm:t>
    </dgm:pt>
    <dgm:pt modelId="{640A32CB-80CB-40C6-85E4-FCCAA168BD1E}" type="parTrans" cxnId="{F2670FCB-8C4C-4A74-8137-D0ACC68488EC}">
      <dgm:prSet/>
      <dgm:spPr/>
      <dgm:t>
        <a:bodyPr/>
        <a:lstStyle/>
        <a:p>
          <a:endParaRPr lang="en-US" sz="2800">
            <a:solidFill>
              <a:schemeClr val="tx1">
                <a:lumMod val="85000"/>
                <a:lumOff val="15000"/>
              </a:schemeClr>
            </a:solidFill>
          </a:endParaRPr>
        </a:p>
      </dgm:t>
    </dgm:pt>
    <dgm:pt modelId="{FC7DF4E6-E0A3-427D-8B97-4B8ED6C9F7C4}" type="sibTrans" cxnId="{F2670FCB-8C4C-4A74-8137-D0ACC68488EC}">
      <dgm:prSet/>
      <dgm:spPr/>
      <dgm:t>
        <a:bodyPr/>
        <a:lstStyle/>
        <a:p>
          <a:endParaRPr lang="en-US" sz="2800">
            <a:solidFill>
              <a:schemeClr val="tx1">
                <a:lumMod val="85000"/>
                <a:lumOff val="15000"/>
              </a:schemeClr>
            </a:solidFill>
          </a:endParaRPr>
        </a:p>
      </dgm:t>
    </dgm:pt>
    <dgm:pt modelId="{B790D921-F939-46DA-BD24-6AE5341CE26D}" type="pres">
      <dgm:prSet presAssocID="{AA672BC6-974E-42D6-B8FA-0317C462C585}" presName="Name0" presStyleCnt="0">
        <dgm:presLayoutVars>
          <dgm:dir/>
          <dgm:resizeHandles val="exact"/>
        </dgm:presLayoutVars>
      </dgm:prSet>
      <dgm:spPr/>
    </dgm:pt>
    <dgm:pt modelId="{54CF3B96-6ADC-495E-A3B7-B9F61C0AA6F9}" type="pres">
      <dgm:prSet presAssocID="{E6CB0F47-C8C4-48B5-800A-D3EF632D2E27}" presName="node" presStyleLbl="node1" presStyleIdx="0" presStyleCnt="11">
        <dgm:presLayoutVars>
          <dgm:bulletEnabled val="1"/>
        </dgm:presLayoutVars>
      </dgm:prSet>
      <dgm:spPr/>
    </dgm:pt>
    <dgm:pt modelId="{DBE7F626-1FFB-49DC-8B76-8116AFAEA49A}" type="pres">
      <dgm:prSet presAssocID="{8A09ACDC-DA8A-413F-8E33-ED22FD26C33A}" presName="sibTransSpacerBeforeConnector" presStyleCnt="0"/>
      <dgm:spPr/>
    </dgm:pt>
    <dgm:pt modelId="{03DFED16-A2B9-4ECD-9B76-4A37C16DBD9C}" type="pres">
      <dgm:prSet presAssocID="{8A09ACDC-DA8A-413F-8E33-ED22FD26C33A}" presName="sibTrans" presStyleLbl="node1" presStyleIdx="1" presStyleCnt="11"/>
      <dgm:spPr/>
    </dgm:pt>
    <dgm:pt modelId="{645E5F39-F13C-4636-8C72-332D8B9F9C0D}" type="pres">
      <dgm:prSet presAssocID="{8A09ACDC-DA8A-413F-8E33-ED22FD26C33A}" presName="sibTransSpacerAfterConnector" presStyleCnt="0"/>
      <dgm:spPr/>
    </dgm:pt>
    <dgm:pt modelId="{16B0670C-6864-4B29-BDB3-9DAE31EEAC05}" type="pres">
      <dgm:prSet presAssocID="{91CB9652-F2AB-4429-A23A-D76F76555F57}" presName="node" presStyleLbl="node1" presStyleIdx="2" presStyleCnt="11">
        <dgm:presLayoutVars>
          <dgm:bulletEnabled val="1"/>
        </dgm:presLayoutVars>
      </dgm:prSet>
      <dgm:spPr/>
    </dgm:pt>
    <dgm:pt modelId="{F4EB6D0F-1D71-4B5D-AF58-36DE5256175F}" type="pres">
      <dgm:prSet presAssocID="{A3439292-9EB1-4351-A081-882F63FA3492}" presName="sibTransSpacerBeforeConnector" presStyleCnt="0"/>
      <dgm:spPr/>
    </dgm:pt>
    <dgm:pt modelId="{FCC03D5A-94BB-42B0-873F-F1703EE5272D}" type="pres">
      <dgm:prSet presAssocID="{A3439292-9EB1-4351-A081-882F63FA3492}" presName="sibTrans" presStyleLbl="node1" presStyleIdx="3" presStyleCnt="11"/>
      <dgm:spPr/>
    </dgm:pt>
    <dgm:pt modelId="{A3DCA13E-9198-480B-9547-2D2AFE6588D1}" type="pres">
      <dgm:prSet presAssocID="{A3439292-9EB1-4351-A081-882F63FA3492}" presName="sibTransSpacerAfterConnector" presStyleCnt="0"/>
      <dgm:spPr/>
    </dgm:pt>
    <dgm:pt modelId="{D52AC3BC-5DCB-41CD-B070-5210C0AADDD9}" type="pres">
      <dgm:prSet presAssocID="{C103F893-B60B-4BA0-88CD-82968965ABF6}" presName="node" presStyleLbl="node1" presStyleIdx="4" presStyleCnt="11">
        <dgm:presLayoutVars>
          <dgm:bulletEnabled val="1"/>
        </dgm:presLayoutVars>
      </dgm:prSet>
      <dgm:spPr/>
    </dgm:pt>
    <dgm:pt modelId="{90556ACD-60A1-47DC-AEF0-3723FDCEEF50}" type="pres">
      <dgm:prSet presAssocID="{4A49623B-85CC-4376-A8AE-143B9AF39E02}" presName="sibTransSpacerBeforeConnector" presStyleCnt="0"/>
      <dgm:spPr/>
    </dgm:pt>
    <dgm:pt modelId="{10DB5D7B-8394-4CF4-A25A-436D25BF5323}" type="pres">
      <dgm:prSet presAssocID="{4A49623B-85CC-4376-A8AE-143B9AF39E02}" presName="sibTrans" presStyleLbl="node1" presStyleIdx="5" presStyleCnt="11"/>
      <dgm:spPr/>
    </dgm:pt>
    <dgm:pt modelId="{5C6C9B68-6172-4255-9D48-0F0A9858D99D}" type="pres">
      <dgm:prSet presAssocID="{4A49623B-85CC-4376-A8AE-143B9AF39E02}" presName="sibTransSpacerAfterConnector" presStyleCnt="0"/>
      <dgm:spPr/>
    </dgm:pt>
    <dgm:pt modelId="{E4C3C6FF-49E5-402B-A0B4-BE3950ADF989}" type="pres">
      <dgm:prSet presAssocID="{06E0B907-E65F-4817-B6B0-952811C5E408}" presName="node" presStyleLbl="node1" presStyleIdx="6" presStyleCnt="11">
        <dgm:presLayoutVars>
          <dgm:bulletEnabled val="1"/>
        </dgm:presLayoutVars>
      </dgm:prSet>
      <dgm:spPr/>
    </dgm:pt>
    <dgm:pt modelId="{88FF76C8-F8AF-4C89-9982-DECA96B45C33}" type="pres">
      <dgm:prSet presAssocID="{8EDA25CF-F2D2-421F-AF60-FB671E74DB82}" presName="sibTransSpacerBeforeConnector" presStyleCnt="0"/>
      <dgm:spPr/>
    </dgm:pt>
    <dgm:pt modelId="{23D8CED5-7670-441D-ADF7-E815F20D14A4}" type="pres">
      <dgm:prSet presAssocID="{8EDA25CF-F2D2-421F-AF60-FB671E74DB82}" presName="sibTrans" presStyleLbl="node1" presStyleIdx="7" presStyleCnt="11"/>
      <dgm:spPr/>
    </dgm:pt>
    <dgm:pt modelId="{00AAE23A-585D-487E-85B6-82474437EA8D}" type="pres">
      <dgm:prSet presAssocID="{8EDA25CF-F2D2-421F-AF60-FB671E74DB82}" presName="sibTransSpacerAfterConnector" presStyleCnt="0"/>
      <dgm:spPr/>
    </dgm:pt>
    <dgm:pt modelId="{1325F1E0-CB9A-48E9-9FDE-5ED19B68C578}" type="pres">
      <dgm:prSet presAssocID="{0C270F07-D41F-416E-B963-6D60D0103CB6}" presName="node" presStyleLbl="node1" presStyleIdx="8" presStyleCnt="11">
        <dgm:presLayoutVars>
          <dgm:bulletEnabled val="1"/>
        </dgm:presLayoutVars>
      </dgm:prSet>
      <dgm:spPr/>
    </dgm:pt>
    <dgm:pt modelId="{4EE6D1B3-FB87-4256-AD00-9B36201BDB29}" type="pres">
      <dgm:prSet presAssocID="{D656D0E2-7A6F-400C-A308-6D24BDD09FB3}" presName="sibTransSpacerBeforeConnector" presStyleCnt="0"/>
      <dgm:spPr/>
    </dgm:pt>
    <dgm:pt modelId="{14E0CA49-EEBC-4CED-B4E1-0D33B3CDA4F6}" type="pres">
      <dgm:prSet presAssocID="{D656D0E2-7A6F-400C-A308-6D24BDD09FB3}" presName="sibTrans" presStyleLbl="node1" presStyleIdx="9" presStyleCnt="11"/>
      <dgm:spPr/>
    </dgm:pt>
    <dgm:pt modelId="{0DBD1D9D-1B41-4595-93DD-3EB483879513}" type="pres">
      <dgm:prSet presAssocID="{D656D0E2-7A6F-400C-A308-6D24BDD09FB3}" presName="sibTransSpacerAfterConnector" presStyleCnt="0"/>
      <dgm:spPr/>
    </dgm:pt>
    <dgm:pt modelId="{B2F62D73-1D62-498B-8EF1-9BD5F644301B}" type="pres">
      <dgm:prSet presAssocID="{DD5DB757-8974-46F0-B9B9-64BB58694460}" presName="node" presStyleLbl="node1" presStyleIdx="10" presStyleCnt="11">
        <dgm:presLayoutVars>
          <dgm:bulletEnabled val="1"/>
        </dgm:presLayoutVars>
      </dgm:prSet>
      <dgm:spPr/>
    </dgm:pt>
  </dgm:ptLst>
  <dgm:cxnLst>
    <dgm:cxn modelId="{C5078B0B-542C-4934-A76D-9A415BFB4517}" type="presOf" srcId="{E6CB0F47-C8C4-48B5-800A-D3EF632D2E27}" destId="{54CF3B96-6ADC-495E-A3B7-B9F61C0AA6F9}" srcOrd="0" destOrd="0" presId="urn:microsoft.com/office/officeart/2016/7/layout/BasicProcessNew"/>
    <dgm:cxn modelId="{34CDEB14-2044-4DB2-9982-2A00D7A448EA}" type="presOf" srcId="{91CB9652-F2AB-4429-A23A-D76F76555F57}" destId="{16B0670C-6864-4B29-BDB3-9DAE31EEAC05}" srcOrd="0" destOrd="0" presId="urn:microsoft.com/office/officeart/2016/7/layout/BasicProcessNew"/>
    <dgm:cxn modelId="{0302DB19-BD8B-4405-9ECB-4292F130E6C8}" srcId="{AA672BC6-974E-42D6-B8FA-0317C462C585}" destId="{C103F893-B60B-4BA0-88CD-82968965ABF6}" srcOrd="2" destOrd="0" parTransId="{DB043536-0B57-40B5-94F3-466ACA325E51}" sibTransId="{4A49623B-85CC-4376-A8AE-143B9AF39E02}"/>
    <dgm:cxn modelId="{4AFF911A-F044-4503-AA7F-0FDB162528C0}" type="presOf" srcId="{AA672BC6-974E-42D6-B8FA-0317C462C585}" destId="{B790D921-F939-46DA-BD24-6AE5341CE26D}" srcOrd="0" destOrd="0" presId="urn:microsoft.com/office/officeart/2016/7/layout/BasicProcessNew"/>
    <dgm:cxn modelId="{4B6ADE3E-0EF1-4EB3-9C8C-B76AD7D7A9EA}" srcId="{AA672BC6-974E-42D6-B8FA-0317C462C585}" destId="{06E0B907-E65F-4817-B6B0-952811C5E408}" srcOrd="3" destOrd="0" parTransId="{ED73C77F-F176-41B5-AAF8-8D1C23DCDEDD}" sibTransId="{8EDA25CF-F2D2-421F-AF60-FB671E74DB82}"/>
    <dgm:cxn modelId="{9AFE1A41-66B4-4E14-B972-F83271B01441}" type="presOf" srcId="{D656D0E2-7A6F-400C-A308-6D24BDD09FB3}" destId="{14E0CA49-EEBC-4CED-B4E1-0D33B3CDA4F6}" srcOrd="0" destOrd="0" presId="urn:microsoft.com/office/officeart/2016/7/layout/BasicProcessNew"/>
    <dgm:cxn modelId="{E4083474-51C9-4C71-A5BB-D0058ADCEEA6}" type="presOf" srcId="{A3439292-9EB1-4351-A081-882F63FA3492}" destId="{FCC03D5A-94BB-42B0-873F-F1703EE5272D}" srcOrd="0" destOrd="0" presId="urn:microsoft.com/office/officeart/2016/7/layout/BasicProcessNew"/>
    <dgm:cxn modelId="{55B18055-93A9-4C5A-AAB2-B73741E4E921}" type="presOf" srcId="{06E0B907-E65F-4817-B6B0-952811C5E408}" destId="{E4C3C6FF-49E5-402B-A0B4-BE3950ADF989}" srcOrd="0" destOrd="0" presId="urn:microsoft.com/office/officeart/2016/7/layout/BasicProcessNew"/>
    <dgm:cxn modelId="{8D6ACA75-A4A8-483B-93F0-B4E161278CDE}" type="presOf" srcId="{0C270F07-D41F-416E-B963-6D60D0103CB6}" destId="{1325F1E0-CB9A-48E9-9FDE-5ED19B68C578}" srcOrd="0" destOrd="0" presId="urn:microsoft.com/office/officeart/2016/7/layout/BasicProcessNew"/>
    <dgm:cxn modelId="{9135C677-5297-4367-9247-CF5ED3C66426}" type="presOf" srcId="{DD5DB757-8974-46F0-B9B9-64BB58694460}" destId="{B2F62D73-1D62-498B-8EF1-9BD5F644301B}" srcOrd="0" destOrd="0" presId="urn:microsoft.com/office/officeart/2016/7/layout/BasicProcessNew"/>
    <dgm:cxn modelId="{3B19BA85-7C1D-4733-A59C-EB5D21FC59BF}" type="presOf" srcId="{C103F893-B60B-4BA0-88CD-82968965ABF6}" destId="{D52AC3BC-5DCB-41CD-B070-5210C0AADDD9}" srcOrd="0" destOrd="0" presId="urn:microsoft.com/office/officeart/2016/7/layout/BasicProcessNew"/>
    <dgm:cxn modelId="{7D19AEA0-2797-4174-B222-849408734458}" type="presOf" srcId="{4A49623B-85CC-4376-A8AE-143B9AF39E02}" destId="{10DB5D7B-8394-4CF4-A25A-436D25BF5323}" srcOrd="0" destOrd="0" presId="urn:microsoft.com/office/officeart/2016/7/layout/BasicProcessNew"/>
    <dgm:cxn modelId="{FC978AAD-E861-4B56-B55F-A72C5C57F6F3}" srcId="{AA672BC6-974E-42D6-B8FA-0317C462C585}" destId="{91CB9652-F2AB-4429-A23A-D76F76555F57}" srcOrd="1" destOrd="0" parTransId="{3DD58635-E854-46FA-ABF7-CBA3C425E37D}" sibTransId="{A3439292-9EB1-4351-A081-882F63FA3492}"/>
    <dgm:cxn modelId="{496B7ABE-E88D-414E-8168-523798DD72A1}" srcId="{AA672BC6-974E-42D6-B8FA-0317C462C585}" destId="{E6CB0F47-C8C4-48B5-800A-D3EF632D2E27}" srcOrd="0" destOrd="0" parTransId="{D5711613-8FBD-4C81-B8E6-78999F87D5B8}" sibTransId="{8A09ACDC-DA8A-413F-8E33-ED22FD26C33A}"/>
    <dgm:cxn modelId="{B0F131C5-8F5C-4797-833D-8D5E14A0F3F8}" type="presOf" srcId="{8A09ACDC-DA8A-413F-8E33-ED22FD26C33A}" destId="{03DFED16-A2B9-4ECD-9B76-4A37C16DBD9C}" srcOrd="0" destOrd="0" presId="urn:microsoft.com/office/officeart/2016/7/layout/BasicProcessNew"/>
    <dgm:cxn modelId="{F2670FCB-8C4C-4A74-8137-D0ACC68488EC}" srcId="{AA672BC6-974E-42D6-B8FA-0317C462C585}" destId="{DD5DB757-8974-46F0-B9B9-64BB58694460}" srcOrd="5" destOrd="0" parTransId="{640A32CB-80CB-40C6-85E4-FCCAA168BD1E}" sibTransId="{FC7DF4E6-E0A3-427D-8B97-4B8ED6C9F7C4}"/>
    <dgm:cxn modelId="{0A005AE6-A63B-4535-9287-2F3AC0220CC7}" srcId="{AA672BC6-974E-42D6-B8FA-0317C462C585}" destId="{0C270F07-D41F-416E-B963-6D60D0103CB6}" srcOrd="4" destOrd="0" parTransId="{09BB6453-A45A-4819-9AD6-C92BA95210E2}" sibTransId="{D656D0E2-7A6F-400C-A308-6D24BDD09FB3}"/>
    <dgm:cxn modelId="{57CA58FB-4BD1-4EDA-9780-1BA8829C9044}" type="presOf" srcId="{8EDA25CF-F2D2-421F-AF60-FB671E74DB82}" destId="{23D8CED5-7670-441D-ADF7-E815F20D14A4}" srcOrd="0" destOrd="0" presId="urn:microsoft.com/office/officeart/2016/7/layout/BasicProcessNew"/>
    <dgm:cxn modelId="{1C832618-741B-4767-8D4C-28B0156300EF}" type="presParOf" srcId="{B790D921-F939-46DA-BD24-6AE5341CE26D}" destId="{54CF3B96-6ADC-495E-A3B7-B9F61C0AA6F9}" srcOrd="0" destOrd="0" presId="urn:microsoft.com/office/officeart/2016/7/layout/BasicProcessNew"/>
    <dgm:cxn modelId="{37B192AF-B9DC-41FE-8158-C703BE117A8C}" type="presParOf" srcId="{B790D921-F939-46DA-BD24-6AE5341CE26D}" destId="{DBE7F626-1FFB-49DC-8B76-8116AFAEA49A}" srcOrd="1" destOrd="0" presId="urn:microsoft.com/office/officeart/2016/7/layout/BasicProcessNew"/>
    <dgm:cxn modelId="{902E217D-BD90-4CCE-B86A-9CB7DDEF76AA}" type="presParOf" srcId="{B790D921-F939-46DA-BD24-6AE5341CE26D}" destId="{03DFED16-A2B9-4ECD-9B76-4A37C16DBD9C}" srcOrd="2" destOrd="0" presId="urn:microsoft.com/office/officeart/2016/7/layout/BasicProcessNew"/>
    <dgm:cxn modelId="{B42A3302-2AD1-4750-8042-06203814B09D}" type="presParOf" srcId="{B790D921-F939-46DA-BD24-6AE5341CE26D}" destId="{645E5F39-F13C-4636-8C72-332D8B9F9C0D}" srcOrd="3" destOrd="0" presId="urn:microsoft.com/office/officeart/2016/7/layout/BasicProcessNew"/>
    <dgm:cxn modelId="{615B1F65-E175-4786-85D3-8E0573B0BF9F}" type="presParOf" srcId="{B790D921-F939-46DA-BD24-6AE5341CE26D}" destId="{16B0670C-6864-4B29-BDB3-9DAE31EEAC05}" srcOrd="4" destOrd="0" presId="urn:microsoft.com/office/officeart/2016/7/layout/BasicProcessNew"/>
    <dgm:cxn modelId="{0F3A3A3D-4965-46EB-BBF1-D638A2CE4C34}" type="presParOf" srcId="{B790D921-F939-46DA-BD24-6AE5341CE26D}" destId="{F4EB6D0F-1D71-4B5D-AF58-36DE5256175F}" srcOrd="5" destOrd="0" presId="urn:microsoft.com/office/officeart/2016/7/layout/BasicProcessNew"/>
    <dgm:cxn modelId="{E4090587-8A99-453A-B69E-C6C7FBAB1B18}" type="presParOf" srcId="{B790D921-F939-46DA-BD24-6AE5341CE26D}" destId="{FCC03D5A-94BB-42B0-873F-F1703EE5272D}" srcOrd="6" destOrd="0" presId="urn:microsoft.com/office/officeart/2016/7/layout/BasicProcessNew"/>
    <dgm:cxn modelId="{75DFB785-D609-4579-BF37-4B935380FAE7}" type="presParOf" srcId="{B790D921-F939-46DA-BD24-6AE5341CE26D}" destId="{A3DCA13E-9198-480B-9547-2D2AFE6588D1}" srcOrd="7" destOrd="0" presId="urn:microsoft.com/office/officeart/2016/7/layout/BasicProcessNew"/>
    <dgm:cxn modelId="{C9B2F37E-2AFB-4237-8734-7C0BC5799285}" type="presParOf" srcId="{B790D921-F939-46DA-BD24-6AE5341CE26D}" destId="{D52AC3BC-5DCB-41CD-B070-5210C0AADDD9}" srcOrd="8" destOrd="0" presId="urn:microsoft.com/office/officeart/2016/7/layout/BasicProcessNew"/>
    <dgm:cxn modelId="{6F30D2A6-7160-4F0F-B236-15626D5B43A9}" type="presParOf" srcId="{B790D921-F939-46DA-BD24-6AE5341CE26D}" destId="{90556ACD-60A1-47DC-AEF0-3723FDCEEF50}" srcOrd="9" destOrd="0" presId="urn:microsoft.com/office/officeart/2016/7/layout/BasicProcessNew"/>
    <dgm:cxn modelId="{36F3A066-716B-4518-9E07-1D207E34A347}" type="presParOf" srcId="{B790D921-F939-46DA-BD24-6AE5341CE26D}" destId="{10DB5D7B-8394-4CF4-A25A-436D25BF5323}" srcOrd="10" destOrd="0" presId="urn:microsoft.com/office/officeart/2016/7/layout/BasicProcessNew"/>
    <dgm:cxn modelId="{9EAE406A-A60F-4688-A014-172413F9824C}" type="presParOf" srcId="{B790D921-F939-46DA-BD24-6AE5341CE26D}" destId="{5C6C9B68-6172-4255-9D48-0F0A9858D99D}" srcOrd="11" destOrd="0" presId="urn:microsoft.com/office/officeart/2016/7/layout/BasicProcessNew"/>
    <dgm:cxn modelId="{773F6710-B960-4AD0-91DB-8509FBB0CA90}" type="presParOf" srcId="{B790D921-F939-46DA-BD24-6AE5341CE26D}" destId="{E4C3C6FF-49E5-402B-A0B4-BE3950ADF989}" srcOrd="12" destOrd="0" presId="urn:microsoft.com/office/officeart/2016/7/layout/BasicProcessNew"/>
    <dgm:cxn modelId="{D99C59A7-12BA-468B-BFE8-EB83BAF9F17F}" type="presParOf" srcId="{B790D921-F939-46DA-BD24-6AE5341CE26D}" destId="{88FF76C8-F8AF-4C89-9982-DECA96B45C33}" srcOrd="13" destOrd="0" presId="urn:microsoft.com/office/officeart/2016/7/layout/BasicProcessNew"/>
    <dgm:cxn modelId="{1EAC8CAD-55C8-4CD3-B855-8C8D2A265541}" type="presParOf" srcId="{B790D921-F939-46DA-BD24-6AE5341CE26D}" destId="{23D8CED5-7670-441D-ADF7-E815F20D14A4}" srcOrd="14" destOrd="0" presId="urn:microsoft.com/office/officeart/2016/7/layout/BasicProcessNew"/>
    <dgm:cxn modelId="{C8725507-CCE1-4302-B739-0EB607AC32E3}" type="presParOf" srcId="{B790D921-F939-46DA-BD24-6AE5341CE26D}" destId="{00AAE23A-585D-487E-85B6-82474437EA8D}" srcOrd="15" destOrd="0" presId="urn:microsoft.com/office/officeart/2016/7/layout/BasicProcessNew"/>
    <dgm:cxn modelId="{69563C92-C8CF-4814-A213-EE01B0977EFF}" type="presParOf" srcId="{B790D921-F939-46DA-BD24-6AE5341CE26D}" destId="{1325F1E0-CB9A-48E9-9FDE-5ED19B68C578}" srcOrd="16" destOrd="0" presId="urn:microsoft.com/office/officeart/2016/7/layout/BasicProcessNew"/>
    <dgm:cxn modelId="{2CC861F5-06DC-42AB-8934-36A3E3C411D3}" type="presParOf" srcId="{B790D921-F939-46DA-BD24-6AE5341CE26D}" destId="{4EE6D1B3-FB87-4256-AD00-9B36201BDB29}" srcOrd="17" destOrd="0" presId="urn:microsoft.com/office/officeart/2016/7/layout/BasicProcessNew"/>
    <dgm:cxn modelId="{65A08933-6616-471E-AB75-C334D0158ABB}" type="presParOf" srcId="{B790D921-F939-46DA-BD24-6AE5341CE26D}" destId="{14E0CA49-EEBC-4CED-B4E1-0D33B3CDA4F6}" srcOrd="18" destOrd="0" presId="urn:microsoft.com/office/officeart/2016/7/layout/BasicProcessNew"/>
    <dgm:cxn modelId="{D28BC6EC-E604-4D16-A132-9C705556F30E}" type="presParOf" srcId="{B790D921-F939-46DA-BD24-6AE5341CE26D}" destId="{0DBD1D9D-1B41-4595-93DD-3EB483879513}" srcOrd="19" destOrd="0" presId="urn:microsoft.com/office/officeart/2016/7/layout/BasicProcessNew"/>
    <dgm:cxn modelId="{94A2D14D-580A-4CD5-A1BB-8D01F0059F95}" type="presParOf" srcId="{B790D921-F939-46DA-BD24-6AE5341CE26D}" destId="{B2F62D73-1D62-498B-8EF1-9BD5F644301B}" srcOrd="20" destOrd="0" presId="urn:microsoft.com/office/officeart/2016/7/layout/Basic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5BCE-98AF-434F-B292-F9B93D6CEDF7}">
      <dsp:nvSpPr>
        <dsp:cNvPr id="0" name=""/>
        <dsp:cNvSpPr/>
      </dsp:nvSpPr>
      <dsp:spPr>
        <a:xfrm>
          <a:off x="0" y="500460"/>
          <a:ext cx="6255707" cy="6318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dirty="0"/>
            <a:t>Reversing Traditional Instruction</a:t>
          </a:r>
          <a:endParaRPr lang="en-BE" sz="2700" kern="1200" dirty="0"/>
        </a:p>
      </dsp:txBody>
      <dsp:txXfrm>
        <a:off x="30842" y="531302"/>
        <a:ext cx="6194023" cy="570116"/>
      </dsp:txXfrm>
    </dsp:sp>
    <dsp:sp modelId="{6457E484-0F47-4148-9A88-6E5EB861900D}">
      <dsp:nvSpPr>
        <dsp:cNvPr id="0" name=""/>
        <dsp:cNvSpPr/>
      </dsp:nvSpPr>
      <dsp:spPr>
        <a:xfrm>
          <a:off x="0" y="1210020"/>
          <a:ext cx="6255707" cy="6318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Empowering Independent Study</a:t>
          </a:r>
          <a:endParaRPr lang="en-BE" sz="2700" kern="1200"/>
        </a:p>
      </dsp:txBody>
      <dsp:txXfrm>
        <a:off x="30842" y="1240862"/>
        <a:ext cx="6194023" cy="570116"/>
      </dsp:txXfrm>
    </dsp:sp>
    <dsp:sp modelId="{BCE0EC89-AB1D-4338-9FB6-32A58C3266D8}">
      <dsp:nvSpPr>
        <dsp:cNvPr id="0" name=""/>
        <dsp:cNvSpPr/>
      </dsp:nvSpPr>
      <dsp:spPr>
        <a:xfrm>
          <a:off x="0" y="1919581"/>
          <a:ext cx="6255707" cy="6318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Amplifying Practical Skill Development</a:t>
          </a:r>
          <a:endParaRPr lang="en-BE" sz="2700" kern="1200"/>
        </a:p>
      </dsp:txBody>
      <dsp:txXfrm>
        <a:off x="30842" y="1950423"/>
        <a:ext cx="6194023" cy="570116"/>
      </dsp:txXfrm>
    </dsp:sp>
    <dsp:sp modelId="{6429DDAF-937A-4FFE-8D39-4AA0533A9BA9}">
      <dsp:nvSpPr>
        <dsp:cNvPr id="0" name=""/>
        <dsp:cNvSpPr/>
      </dsp:nvSpPr>
      <dsp:spPr>
        <a:xfrm>
          <a:off x="0" y="2629141"/>
          <a:ext cx="6255707" cy="6318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Fostering Collaborative Learning</a:t>
          </a:r>
          <a:endParaRPr lang="en-BE" sz="2700" kern="1200"/>
        </a:p>
      </dsp:txBody>
      <dsp:txXfrm>
        <a:off x="30842" y="2659983"/>
        <a:ext cx="6194023" cy="570116"/>
      </dsp:txXfrm>
    </dsp:sp>
    <dsp:sp modelId="{44BF299C-63BD-42D4-ACD3-508CE5C7AC71}">
      <dsp:nvSpPr>
        <dsp:cNvPr id="0" name=""/>
        <dsp:cNvSpPr/>
      </dsp:nvSpPr>
      <dsp:spPr>
        <a:xfrm>
          <a:off x="0" y="3338701"/>
          <a:ext cx="6255707" cy="6318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Aligning with VET Objectives</a:t>
          </a:r>
          <a:endParaRPr lang="en-BE" sz="2700" kern="1200"/>
        </a:p>
      </dsp:txBody>
      <dsp:txXfrm>
        <a:off x="30842" y="3369543"/>
        <a:ext cx="6194023" cy="570116"/>
      </dsp:txXfrm>
    </dsp:sp>
    <dsp:sp modelId="{053A49C2-5FB2-47E8-A993-E8A28DCA8F6E}">
      <dsp:nvSpPr>
        <dsp:cNvPr id="0" name=""/>
        <dsp:cNvSpPr/>
      </dsp:nvSpPr>
      <dsp:spPr>
        <a:xfrm>
          <a:off x="0" y="4048261"/>
          <a:ext cx="6255707" cy="6318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Maximizing Instructor Facilitation</a:t>
          </a:r>
          <a:endParaRPr lang="en-BE" sz="2700" kern="1200"/>
        </a:p>
      </dsp:txBody>
      <dsp:txXfrm>
        <a:off x="30842" y="4079103"/>
        <a:ext cx="6194023" cy="5701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25874-2C03-4EE7-85B1-D85E7F0207F1}">
      <dsp:nvSpPr>
        <dsp:cNvPr id="0" name=""/>
        <dsp:cNvSpPr/>
      </dsp:nvSpPr>
      <dsp:spPr>
        <a:xfrm>
          <a:off x="0" y="2126"/>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DDB82-1DA8-4DA2-836B-4982AEF32EAA}">
      <dsp:nvSpPr>
        <dsp:cNvPr id="0" name=""/>
        <dsp:cNvSpPr/>
      </dsp:nvSpPr>
      <dsp:spPr>
        <a:xfrm>
          <a:off x="0" y="2126"/>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Tight Budgets Limiting Investment in Infrastructure</a:t>
          </a:r>
          <a:endParaRPr lang="en-US" sz="3400" kern="1200"/>
        </a:p>
      </dsp:txBody>
      <dsp:txXfrm>
        <a:off x="0" y="2126"/>
        <a:ext cx="15948000" cy="725291"/>
      </dsp:txXfrm>
    </dsp:sp>
    <dsp:sp modelId="{344C3FC1-27C4-442E-9928-8436890BA94A}">
      <dsp:nvSpPr>
        <dsp:cNvPr id="0" name=""/>
        <dsp:cNvSpPr/>
      </dsp:nvSpPr>
      <dsp:spPr>
        <a:xfrm>
          <a:off x="0" y="727417"/>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6ECD6-036C-4042-82A6-7FB90057F983}">
      <dsp:nvSpPr>
        <dsp:cNvPr id="0" name=""/>
        <dsp:cNvSpPr/>
      </dsp:nvSpPr>
      <dsp:spPr>
        <a:xfrm>
          <a:off x="0" y="727417"/>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Cost-Prohibitive Technology Procurement</a:t>
          </a:r>
          <a:endParaRPr lang="en-US" sz="3400" kern="1200"/>
        </a:p>
      </dsp:txBody>
      <dsp:txXfrm>
        <a:off x="0" y="727417"/>
        <a:ext cx="15948000" cy="725291"/>
      </dsp:txXfrm>
    </dsp:sp>
    <dsp:sp modelId="{EB84ED17-27D7-4AE6-A6EA-60948B92AA8E}">
      <dsp:nvSpPr>
        <dsp:cNvPr id="0" name=""/>
        <dsp:cNvSpPr/>
      </dsp:nvSpPr>
      <dsp:spPr>
        <a:xfrm>
          <a:off x="0" y="1452708"/>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2450E-610D-459C-89A3-84E53B744BC1}">
      <dsp:nvSpPr>
        <dsp:cNvPr id="0" name=""/>
        <dsp:cNvSpPr/>
      </dsp:nvSpPr>
      <dsp:spPr>
        <a:xfrm>
          <a:off x="0" y="1452708"/>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Ensuring Equitable Access for All Students</a:t>
          </a:r>
          <a:endParaRPr lang="en-US" sz="3400" kern="1200"/>
        </a:p>
      </dsp:txBody>
      <dsp:txXfrm>
        <a:off x="0" y="1452708"/>
        <a:ext cx="15948000" cy="725291"/>
      </dsp:txXfrm>
    </dsp:sp>
    <dsp:sp modelId="{8B2AA32E-50E7-493C-9B29-44383E084B2F}">
      <dsp:nvSpPr>
        <dsp:cNvPr id="0" name=""/>
        <dsp:cNvSpPr/>
      </dsp:nvSpPr>
      <dsp:spPr>
        <a:xfrm>
          <a:off x="0" y="2178000"/>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3C949-A438-4B95-A3ED-3EB99CF6A563}">
      <dsp:nvSpPr>
        <dsp:cNvPr id="0" name=""/>
        <dsp:cNvSpPr/>
      </dsp:nvSpPr>
      <dsp:spPr>
        <a:xfrm>
          <a:off x="0" y="2178000"/>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Educators Lacking Proficiency in Digital Tools</a:t>
          </a:r>
          <a:endParaRPr lang="en-US" sz="3400" kern="1200"/>
        </a:p>
      </dsp:txBody>
      <dsp:txXfrm>
        <a:off x="0" y="2178000"/>
        <a:ext cx="15948000" cy="725291"/>
      </dsp:txXfrm>
    </dsp:sp>
    <dsp:sp modelId="{13A8ACB8-F0DA-4645-8529-2EFCD14E2ED6}">
      <dsp:nvSpPr>
        <dsp:cNvPr id="0" name=""/>
        <dsp:cNvSpPr/>
      </dsp:nvSpPr>
      <dsp:spPr>
        <a:xfrm>
          <a:off x="0" y="2903291"/>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63E24-C4CA-4A77-83AB-9D3FAD3D8E44}">
      <dsp:nvSpPr>
        <dsp:cNvPr id="0" name=""/>
        <dsp:cNvSpPr/>
      </dsp:nvSpPr>
      <dsp:spPr>
        <a:xfrm>
          <a:off x="0" y="2903291"/>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Integration of Multimedia Content Requires Training</a:t>
          </a:r>
          <a:endParaRPr lang="en-US" sz="3400" kern="1200"/>
        </a:p>
      </dsp:txBody>
      <dsp:txXfrm>
        <a:off x="0" y="2903291"/>
        <a:ext cx="15948000" cy="725291"/>
      </dsp:txXfrm>
    </dsp:sp>
    <dsp:sp modelId="{189F6B7D-6815-435A-9500-B909B052762D}">
      <dsp:nvSpPr>
        <dsp:cNvPr id="0" name=""/>
        <dsp:cNvSpPr/>
      </dsp:nvSpPr>
      <dsp:spPr>
        <a:xfrm>
          <a:off x="0" y="3628582"/>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F6D3E-2DFE-4A96-9DD3-2334274C98A8}">
      <dsp:nvSpPr>
        <dsp:cNvPr id="0" name=""/>
        <dsp:cNvSpPr/>
      </dsp:nvSpPr>
      <dsp:spPr>
        <a:xfrm>
          <a:off x="0" y="3628582"/>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1" i="0" kern="1200"/>
            <a:t>Impeding Effective Implementation of Flipped Learning</a:t>
          </a:r>
          <a:endParaRPr lang="en-US" sz="3400" kern="1200"/>
        </a:p>
      </dsp:txBody>
      <dsp:txXfrm>
        <a:off x="0" y="3628582"/>
        <a:ext cx="15948000" cy="7252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35E4-F2E8-4791-9D40-785567FED6E0}">
      <dsp:nvSpPr>
        <dsp:cNvPr id="0" name=""/>
        <dsp:cNvSpPr/>
      </dsp:nvSpPr>
      <dsp:spPr>
        <a:xfrm>
          <a:off x="1113945" y="749"/>
          <a:ext cx="5880046" cy="37338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E5C5F-C36C-4724-B8DD-1299D21FAC6C}">
      <dsp:nvSpPr>
        <dsp:cNvPr id="0" name=""/>
        <dsp:cNvSpPr/>
      </dsp:nvSpPr>
      <dsp:spPr>
        <a:xfrm>
          <a:off x="1767284" y="621421"/>
          <a:ext cx="5880046" cy="373382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i="0" kern="1200"/>
            <a:t>As flipped learning continues to evolve, it will play a key role in digital transformation, helping VET learners adapt to emerging technologies and industry trends.</a:t>
          </a:r>
          <a:endParaRPr lang="en-US" sz="3400" kern="1200"/>
        </a:p>
      </dsp:txBody>
      <dsp:txXfrm>
        <a:off x="1876644" y="730781"/>
        <a:ext cx="5661326" cy="3515109"/>
      </dsp:txXfrm>
    </dsp:sp>
    <dsp:sp modelId="{545ADA1D-1784-445E-836F-F511601EA7C3}">
      <dsp:nvSpPr>
        <dsp:cNvPr id="0" name=""/>
        <dsp:cNvSpPr/>
      </dsp:nvSpPr>
      <dsp:spPr>
        <a:xfrm>
          <a:off x="8300669" y="749"/>
          <a:ext cx="5880046" cy="37338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CE186-6735-464F-8B00-438B46A8CAEA}">
      <dsp:nvSpPr>
        <dsp:cNvPr id="0" name=""/>
        <dsp:cNvSpPr/>
      </dsp:nvSpPr>
      <dsp:spPr>
        <a:xfrm>
          <a:off x="8954007" y="621421"/>
          <a:ext cx="5880046" cy="373382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b="1" i="0" kern="1200"/>
            <a:t>The method's flexibility and adaptability make it ideal for addressing future workforce needs.</a:t>
          </a:r>
          <a:endParaRPr lang="en-US" sz="3400" kern="1200"/>
        </a:p>
      </dsp:txBody>
      <dsp:txXfrm>
        <a:off x="9063367" y="730781"/>
        <a:ext cx="5661326" cy="35151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36CE9-0B6D-4F21-AB0B-F90A1F78E9CF}">
      <dsp:nvSpPr>
        <dsp:cNvPr id="0" name=""/>
        <dsp:cNvSpPr/>
      </dsp:nvSpPr>
      <dsp:spPr>
        <a:xfrm>
          <a:off x="0" y="0"/>
          <a:ext cx="8215994" cy="2686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0" i="0" kern="1200"/>
            <a:t>As the educational landscape evolves rapidly, it is essential to make VET more appealing by embracing innovation and modernization. This can be achieved by introducing new learning environments, cutting-edge tools, and progressive teaching methods. </a:t>
          </a:r>
          <a:endParaRPr lang="en-BE" sz="2800" kern="1200"/>
        </a:p>
      </dsp:txBody>
      <dsp:txXfrm>
        <a:off x="131135" y="131135"/>
        <a:ext cx="7953724" cy="2424050"/>
      </dsp:txXfrm>
    </dsp:sp>
    <dsp:sp modelId="{E3568240-CE17-419F-92A6-A0A3AE61A165}">
      <dsp:nvSpPr>
        <dsp:cNvPr id="0" name=""/>
        <dsp:cNvSpPr/>
      </dsp:nvSpPr>
      <dsp:spPr>
        <a:xfrm>
          <a:off x="0" y="2843377"/>
          <a:ext cx="8215994" cy="2686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0" i="0" kern="1200"/>
            <a:t>One of the most effective approaches to drive this transformation is Flipped Learning, which empowers learners through active participation and the integration of technology, making vocational education more dynamic and relevant to today’s needs.</a:t>
          </a:r>
          <a:endParaRPr lang="en-BE" sz="2800" kern="1200"/>
        </a:p>
      </dsp:txBody>
      <dsp:txXfrm>
        <a:off x="131135" y="2974512"/>
        <a:ext cx="7953724" cy="2424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D51DF-BEC2-4E0A-A115-1B39E5348F55}">
      <dsp:nvSpPr>
        <dsp:cNvPr id="0" name=""/>
        <dsp:cNvSpPr/>
      </dsp:nvSpPr>
      <dsp:spPr>
        <a:xfrm>
          <a:off x="0" y="721840"/>
          <a:ext cx="7487782" cy="5850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Pre-Class Learning, In-Class Application</a:t>
          </a:r>
          <a:endParaRPr lang="en-BE" sz="2500" kern="1200"/>
        </a:p>
      </dsp:txBody>
      <dsp:txXfrm>
        <a:off x="28557" y="750397"/>
        <a:ext cx="7430668" cy="527886"/>
      </dsp:txXfrm>
    </dsp:sp>
    <dsp:sp modelId="{F9464249-82FE-4315-A456-39262F2A6936}">
      <dsp:nvSpPr>
        <dsp:cNvPr id="0" name=""/>
        <dsp:cNvSpPr/>
      </dsp:nvSpPr>
      <dsp:spPr>
        <a:xfrm>
          <a:off x="0" y="1378840"/>
          <a:ext cx="7487782" cy="5850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Access to Foundational Knowledge Anytime</a:t>
          </a:r>
          <a:endParaRPr lang="en-BE" sz="2500" kern="1200"/>
        </a:p>
      </dsp:txBody>
      <dsp:txXfrm>
        <a:off x="28557" y="1407397"/>
        <a:ext cx="7430668" cy="527886"/>
      </dsp:txXfrm>
    </dsp:sp>
    <dsp:sp modelId="{6EAA88CC-C371-410E-9EB5-85529C7F001C}">
      <dsp:nvSpPr>
        <dsp:cNvPr id="0" name=""/>
        <dsp:cNvSpPr/>
      </dsp:nvSpPr>
      <dsp:spPr>
        <a:xfrm>
          <a:off x="0" y="2035840"/>
          <a:ext cx="7487782" cy="5850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Preparatory Phase for Hands-On Activities</a:t>
          </a:r>
          <a:endParaRPr lang="en-BE" sz="2500" kern="1200"/>
        </a:p>
      </dsp:txBody>
      <dsp:txXfrm>
        <a:off x="28557" y="2064397"/>
        <a:ext cx="7430668" cy="527886"/>
      </dsp:txXfrm>
    </dsp:sp>
    <dsp:sp modelId="{ABED0046-32AD-4F9E-ADDC-6694E899D72A}">
      <dsp:nvSpPr>
        <dsp:cNvPr id="0" name=""/>
        <dsp:cNvSpPr/>
      </dsp:nvSpPr>
      <dsp:spPr>
        <a:xfrm>
          <a:off x="0" y="2692840"/>
          <a:ext cx="7487782" cy="5850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In-Class Sessions for Peer Interaction</a:t>
          </a:r>
          <a:endParaRPr lang="en-BE" sz="2500" kern="1200"/>
        </a:p>
      </dsp:txBody>
      <dsp:txXfrm>
        <a:off x="28557" y="2721397"/>
        <a:ext cx="7430668" cy="527886"/>
      </dsp:txXfrm>
    </dsp:sp>
    <dsp:sp modelId="{B8393E9F-188B-4C1F-8CC4-7A9D96B74F7E}">
      <dsp:nvSpPr>
        <dsp:cNvPr id="0" name=""/>
        <dsp:cNvSpPr/>
      </dsp:nvSpPr>
      <dsp:spPr>
        <a:xfrm>
          <a:off x="0" y="3349840"/>
          <a:ext cx="7487782" cy="5850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Meeting Industry Demands for Practical Proficiency</a:t>
          </a:r>
          <a:endParaRPr lang="en-BE" sz="2500" kern="1200"/>
        </a:p>
      </dsp:txBody>
      <dsp:txXfrm>
        <a:off x="28557" y="3378397"/>
        <a:ext cx="7430668" cy="527886"/>
      </dsp:txXfrm>
    </dsp:sp>
    <dsp:sp modelId="{2C7EA28D-A3A3-4C6B-917C-526AA012AABF}">
      <dsp:nvSpPr>
        <dsp:cNvPr id="0" name=""/>
        <dsp:cNvSpPr/>
      </dsp:nvSpPr>
      <dsp:spPr>
        <a:xfrm>
          <a:off x="0" y="4006840"/>
          <a:ext cx="7487782" cy="5850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i="0" kern="1200"/>
            <a:t>Guiding and Supporting In-Class Engagement</a:t>
          </a:r>
          <a:endParaRPr lang="en-BE" sz="2500" kern="1200"/>
        </a:p>
      </dsp:txBody>
      <dsp:txXfrm>
        <a:off x="28557" y="4035397"/>
        <a:ext cx="7430668" cy="527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58F8A-2BED-4251-8DF3-DF977EC3E865}">
      <dsp:nvSpPr>
        <dsp:cNvPr id="0" name=""/>
        <dsp:cNvSpPr/>
      </dsp:nvSpPr>
      <dsp:spPr>
        <a:xfrm>
          <a:off x="2539477" y="0"/>
          <a:ext cx="1015791"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Create</a:t>
          </a:r>
          <a:endParaRPr lang="en-BE" sz="1800" kern="1200" dirty="0"/>
        </a:p>
      </dsp:txBody>
      <dsp:txXfrm>
        <a:off x="2539477" y="0"/>
        <a:ext cx="1015791" cy="822119"/>
      </dsp:txXfrm>
    </dsp:sp>
    <dsp:sp modelId="{B6754B99-1A6B-4937-A84F-D52D9A85DEEB}">
      <dsp:nvSpPr>
        <dsp:cNvPr id="0" name=""/>
        <dsp:cNvSpPr/>
      </dsp:nvSpPr>
      <dsp:spPr>
        <a:xfrm>
          <a:off x="2031582" y="822119"/>
          <a:ext cx="2031582"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Evaluate</a:t>
          </a:r>
          <a:endParaRPr lang="en-BE" sz="1800" kern="1200" dirty="0"/>
        </a:p>
      </dsp:txBody>
      <dsp:txXfrm>
        <a:off x="2387109" y="822119"/>
        <a:ext cx="1320528" cy="822119"/>
      </dsp:txXfrm>
    </dsp:sp>
    <dsp:sp modelId="{E8F967C4-9FF7-4AEF-A9C0-8BA130319B45}">
      <dsp:nvSpPr>
        <dsp:cNvPr id="0" name=""/>
        <dsp:cNvSpPr/>
      </dsp:nvSpPr>
      <dsp:spPr>
        <a:xfrm>
          <a:off x="1523686" y="1644238"/>
          <a:ext cx="3047373"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Analyse</a:t>
          </a:r>
          <a:endParaRPr lang="en-BE" sz="1800" kern="1200" dirty="0"/>
        </a:p>
      </dsp:txBody>
      <dsp:txXfrm>
        <a:off x="2056977" y="1644238"/>
        <a:ext cx="1980792" cy="822119"/>
      </dsp:txXfrm>
    </dsp:sp>
    <dsp:sp modelId="{88D3A1C5-239E-4CB1-85E1-ACF4884A1449}">
      <dsp:nvSpPr>
        <dsp:cNvPr id="0" name=""/>
        <dsp:cNvSpPr/>
      </dsp:nvSpPr>
      <dsp:spPr>
        <a:xfrm>
          <a:off x="1015791" y="2466357"/>
          <a:ext cx="4063164"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Apply</a:t>
          </a:r>
          <a:endParaRPr lang="en-BE" sz="1800" kern="1200" dirty="0"/>
        </a:p>
      </dsp:txBody>
      <dsp:txXfrm>
        <a:off x="1726844" y="2466357"/>
        <a:ext cx="2641057" cy="822119"/>
      </dsp:txXfrm>
    </dsp:sp>
    <dsp:sp modelId="{57525E59-D29A-49CC-B4BB-C0E8C0A75095}">
      <dsp:nvSpPr>
        <dsp:cNvPr id="0" name=""/>
        <dsp:cNvSpPr/>
      </dsp:nvSpPr>
      <dsp:spPr>
        <a:xfrm>
          <a:off x="507895" y="3288476"/>
          <a:ext cx="5078955"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Understand</a:t>
          </a:r>
          <a:endParaRPr lang="en-BE" sz="1800" kern="1200" dirty="0"/>
        </a:p>
      </dsp:txBody>
      <dsp:txXfrm>
        <a:off x="1396712" y="3288476"/>
        <a:ext cx="3301321" cy="822119"/>
      </dsp:txXfrm>
    </dsp:sp>
    <dsp:sp modelId="{AA3B6A12-3941-4D7B-90B3-5895514C9AA6}">
      <dsp:nvSpPr>
        <dsp:cNvPr id="0" name=""/>
        <dsp:cNvSpPr/>
      </dsp:nvSpPr>
      <dsp:spPr>
        <a:xfrm>
          <a:off x="0" y="4110595"/>
          <a:ext cx="6094746"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Remember</a:t>
          </a:r>
          <a:endParaRPr lang="en-BE" sz="1800" kern="1200" dirty="0"/>
        </a:p>
      </dsp:txBody>
      <dsp:txXfrm>
        <a:off x="1066580" y="4110595"/>
        <a:ext cx="3961585" cy="822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084DC-406E-424D-B13F-CF5D69D82886}">
      <dsp:nvSpPr>
        <dsp:cNvPr id="0" name=""/>
        <dsp:cNvSpPr/>
      </dsp:nvSpPr>
      <dsp:spPr>
        <a:xfrm>
          <a:off x="914399" y="0"/>
          <a:ext cx="10363200" cy="5548705"/>
        </a:xfrm>
        <a:prstGeom prst="rightArrow">
          <a:avLst/>
        </a:prstGeom>
        <a:solidFill>
          <a:schemeClr val="accent6">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F4E371A-E3C3-401C-9C02-84ED92FE3BB3}">
      <dsp:nvSpPr>
        <dsp:cNvPr id="0" name=""/>
        <dsp:cNvSpPr/>
      </dsp:nvSpPr>
      <dsp:spPr>
        <a:xfrm>
          <a:off x="6101"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lumMod val="85000"/>
                  <a:lumOff val="15000"/>
                </a:schemeClr>
              </a:solidFill>
            </a:rPr>
            <a:t>Cognitive Impact</a:t>
          </a:r>
          <a:endParaRPr lang="en-BE" sz="3200" kern="1200" dirty="0">
            <a:solidFill>
              <a:schemeClr val="tx1">
                <a:lumMod val="85000"/>
                <a:lumOff val="15000"/>
              </a:schemeClr>
            </a:solidFill>
          </a:endParaRPr>
        </a:p>
      </dsp:txBody>
      <dsp:txXfrm>
        <a:off x="114447" y="1772957"/>
        <a:ext cx="2718198" cy="2002790"/>
      </dsp:txXfrm>
    </dsp:sp>
    <dsp:sp modelId="{D58A1CC7-9D9C-4721-B1EC-CEA14550DF3D}">
      <dsp:nvSpPr>
        <dsp:cNvPr id="0" name=""/>
        <dsp:cNvSpPr/>
      </dsp:nvSpPr>
      <dsp:spPr>
        <a:xfrm>
          <a:off x="3087737"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lumMod val="85000"/>
                  <a:lumOff val="15000"/>
                </a:schemeClr>
              </a:solidFill>
            </a:rPr>
            <a:t>Emotional Impact</a:t>
          </a:r>
          <a:endParaRPr lang="en-BE" sz="3200" kern="1200" dirty="0">
            <a:solidFill>
              <a:schemeClr val="tx1">
                <a:lumMod val="85000"/>
                <a:lumOff val="15000"/>
              </a:schemeClr>
            </a:solidFill>
          </a:endParaRPr>
        </a:p>
      </dsp:txBody>
      <dsp:txXfrm>
        <a:off x="3196083" y="1772957"/>
        <a:ext cx="2718198" cy="2002790"/>
      </dsp:txXfrm>
    </dsp:sp>
    <dsp:sp modelId="{754D4F9F-1AA4-40AE-9652-BFDAE51A165D}">
      <dsp:nvSpPr>
        <dsp:cNvPr id="0" name=""/>
        <dsp:cNvSpPr/>
      </dsp:nvSpPr>
      <dsp:spPr>
        <a:xfrm>
          <a:off x="6169372"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lumMod val="85000"/>
                  <a:lumOff val="15000"/>
                </a:schemeClr>
              </a:solidFill>
            </a:rPr>
            <a:t>Real-World Skills Development</a:t>
          </a:r>
          <a:endParaRPr lang="en-BE" sz="3200" kern="1200" dirty="0">
            <a:solidFill>
              <a:schemeClr val="tx1">
                <a:lumMod val="85000"/>
                <a:lumOff val="15000"/>
              </a:schemeClr>
            </a:solidFill>
          </a:endParaRPr>
        </a:p>
      </dsp:txBody>
      <dsp:txXfrm>
        <a:off x="6277718" y="1772957"/>
        <a:ext cx="2718198" cy="2002790"/>
      </dsp:txXfrm>
    </dsp:sp>
    <dsp:sp modelId="{9412B9E3-AB26-4944-B7B3-C8547B12C6AB}">
      <dsp:nvSpPr>
        <dsp:cNvPr id="0" name=""/>
        <dsp:cNvSpPr/>
      </dsp:nvSpPr>
      <dsp:spPr>
        <a:xfrm>
          <a:off x="9251007"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lumMod val="85000"/>
                  <a:lumOff val="15000"/>
                </a:schemeClr>
              </a:solidFill>
            </a:rPr>
            <a:t>Self-regulation and Self-efficacy</a:t>
          </a:r>
          <a:endParaRPr lang="en-BE" sz="3200" kern="1200" dirty="0">
            <a:solidFill>
              <a:schemeClr val="tx1">
                <a:lumMod val="85000"/>
                <a:lumOff val="15000"/>
              </a:schemeClr>
            </a:solidFill>
          </a:endParaRPr>
        </a:p>
      </dsp:txBody>
      <dsp:txXfrm>
        <a:off x="9359353" y="1772957"/>
        <a:ext cx="2718198" cy="2002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4012-0BE7-4A45-BBBB-C4C28E0AA445}">
      <dsp:nvSpPr>
        <dsp:cNvPr id="0" name=""/>
        <dsp:cNvSpPr/>
      </dsp:nvSpPr>
      <dsp:spPr>
        <a:xfrm>
          <a:off x="0" y="29405"/>
          <a:ext cx="8010807" cy="10530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dirty="0"/>
            <a:t>Higher Cognitive Skills</a:t>
          </a:r>
          <a:r>
            <a:rPr lang="en-GB" sz="2000" b="0" i="0" kern="1200" dirty="0"/>
            <a:t>: Flipped classrooms engage students in higher-order thinking, improving critical thinking, problem-solving, and creativity.</a:t>
          </a:r>
          <a:endParaRPr lang="en-BE" sz="2000" kern="1200" dirty="0"/>
        </a:p>
      </dsp:txBody>
      <dsp:txXfrm>
        <a:off x="51403" y="80808"/>
        <a:ext cx="7908001" cy="950194"/>
      </dsp:txXfrm>
    </dsp:sp>
    <dsp:sp modelId="{6A09274B-B800-4387-AA38-38CCC9DC2D8B}">
      <dsp:nvSpPr>
        <dsp:cNvPr id="0" name=""/>
        <dsp:cNvSpPr/>
      </dsp:nvSpPr>
      <dsp:spPr>
        <a:xfrm>
          <a:off x="0" y="1140005"/>
          <a:ext cx="8010807" cy="10530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a:t>Achievement in Specialised Fields</a:t>
          </a:r>
          <a:r>
            <a:rPr lang="en-GB" sz="2000" b="0" i="0" kern="1200"/>
            <a:t>: Studies show improvement in specific fields like mathematics and radiology with learners gaining better understanding and skill development.</a:t>
          </a:r>
          <a:endParaRPr lang="en-BE" sz="2000" kern="1200"/>
        </a:p>
      </dsp:txBody>
      <dsp:txXfrm>
        <a:off x="51403" y="1191408"/>
        <a:ext cx="7908001" cy="950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746C-24BC-4F7E-9846-F009895B7347}">
      <dsp:nvSpPr>
        <dsp:cNvPr id="0" name=""/>
        <dsp:cNvSpPr/>
      </dsp:nvSpPr>
      <dsp:spPr>
        <a:xfrm>
          <a:off x="0" y="150005"/>
          <a:ext cx="7655910" cy="926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a:t>Flipped learning positively influences learners' motivation, self-efficacy, and engagement.</a:t>
          </a:r>
          <a:endParaRPr lang="en-BE" sz="2400" kern="1200" dirty="0"/>
        </a:p>
      </dsp:txBody>
      <dsp:txXfrm>
        <a:off x="45235" y="195240"/>
        <a:ext cx="7565440" cy="836169"/>
      </dsp:txXfrm>
    </dsp:sp>
    <dsp:sp modelId="{FAB6E783-C6BA-48AC-AD42-0A2FC8916886}">
      <dsp:nvSpPr>
        <dsp:cNvPr id="0" name=""/>
        <dsp:cNvSpPr/>
      </dsp:nvSpPr>
      <dsp:spPr>
        <a:xfrm>
          <a:off x="0" y="1145765"/>
          <a:ext cx="7655910" cy="926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Studies show increased learner enthusiasm and collaboration, fostering a better learning environment.</a:t>
          </a:r>
          <a:endParaRPr lang="en-BE" sz="2400" kern="1200"/>
        </a:p>
      </dsp:txBody>
      <dsp:txXfrm>
        <a:off x="45235" y="1191000"/>
        <a:ext cx="7565440" cy="8361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E55A-6173-4338-88E9-3204F68B28AD}">
      <dsp:nvSpPr>
        <dsp:cNvPr id="0" name=""/>
        <dsp:cNvSpPr/>
      </dsp:nvSpPr>
      <dsp:spPr>
        <a:xfrm>
          <a:off x="0" y="24466"/>
          <a:ext cx="8183872" cy="13689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Flipped classrooms improve responsibility, problem-solving ability, creative thinking, and communication skills among VET learners.</a:t>
          </a:r>
          <a:endParaRPr lang="en-BE" sz="2600" kern="1200"/>
        </a:p>
      </dsp:txBody>
      <dsp:txXfrm>
        <a:off x="66824" y="91290"/>
        <a:ext cx="8050224" cy="1235252"/>
      </dsp:txXfrm>
    </dsp:sp>
    <dsp:sp modelId="{A5E87843-33D2-41F1-A023-2DE7D74D87C2}">
      <dsp:nvSpPr>
        <dsp:cNvPr id="0" name=""/>
        <dsp:cNvSpPr/>
      </dsp:nvSpPr>
      <dsp:spPr>
        <a:xfrm>
          <a:off x="0" y="1468246"/>
          <a:ext cx="8183872" cy="13689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By simulating real-world work scenarios, flipped learning fosters the development of skills needed for the workplace.</a:t>
          </a:r>
          <a:endParaRPr lang="en-BE" sz="2600" kern="1200"/>
        </a:p>
      </dsp:txBody>
      <dsp:txXfrm>
        <a:off x="66824" y="1535070"/>
        <a:ext cx="8050224" cy="1235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D7FBC-9E95-4628-B9C1-CE24762875EC}">
      <dsp:nvSpPr>
        <dsp:cNvPr id="0" name=""/>
        <dsp:cNvSpPr/>
      </dsp:nvSpPr>
      <dsp:spPr>
        <a:xfrm>
          <a:off x="0" y="389506"/>
          <a:ext cx="7948233" cy="10038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Flipped learning helps students take control of their learning by managing time and tasks effectively</a:t>
          </a:r>
          <a:endParaRPr lang="en-BE" sz="2600" kern="1200"/>
        </a:p>
      </dsp:txBody>
      <dsp:txXfrm>
        <a:off x="49004" y="438510"/>
        <a:ext cx="7850225" cy="905852"/>
      </dsp:txXfrm>
    </dsp:sp>
    <dsp:sp modelId="{D0742096-F9AF-400D-B107-C6EEB640A1AE}">
      <dsp:nvSpPr>
        <dsp:cNvPr id="0" name=""/>
        <dsp:cNvSpPr/>
      </dsp:nvSpPr>
      <dsp:spPr>
        <a:xfrm>
          <a:off x="0" y="1468246"/>
          <a:ext cx="7948233" cy="10038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0" i="0" kern="1200"/>
            <a:t>Vocational learners in flipped classrooms are more likely to persevere and achieve high scores</a:t>
          </a:r>
          <a:endParaRPr lang="en-BE" sz="2600" kern="1200"/>
        </a:p>
      </dsp:txBody>
      <dsp:txXfrm>
        <a:off x="49004" y="1517250"/>
        <a:ext cx="7850225" cy="9058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F3B96-6ADC-495E-A3B7-B9F61C0AA6F9}">
      <dsp:nvSpPr>
        <dsp:cNvPr id="0" name=""/>
        <dsp:cNvSpPr/>
      </dsp:nvSpPr>
      <dsp:spPr>
        <a:xfrm>
          <a:off x="10884" y="2718342"/>
          <a:ext cx="2323911" cy="255448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Practical Skill Acquisition &gt; Direct Path to Workforce Readiness</a:t>
          </a:r>
          <a:endParaRPr lang="en-US" sz="2400" kern="1200">
            <a:solidFill>
              <a:schemeClr val="tx1">
                <a:lumMod val="85000"/>
                <a:lumOff val="15000"/>
              </a:schemeClr>
            </a:solidFill>
          </a:endParaRPr>
        </a:p>
      </dsp:txBody>
      <dsp:txXfrm>
        <a:off x="10884" y="2718342"/>
        <a:ext cx="2323911" cy="2554487"/>
      </dsp:txXfrm>
    </dsp:sp>
    <dsp:sp modelId="{03DFED16-A2B9-4ECD-9B76-4A37C16DBD9C}">
      <dsp:nvSpPr>
        <dsp:cNvPr id="0" name=""/>
        <dsp:cNvSpPr/>
      </dsp:nvSpPr>
      <dsp:spPr>
        <a:xfrm>
          <a:off x="2358408" y="3874086"/>
          <a:ext cx="34858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B0670C-6864-4B29-BDB3-9DAE31EEAC05}">
      <dsp:nvSpPr>
        <dsp:cNvPr id="0" name=""/>
        <dsp:cNvSpPr/>
      </dsp:nvSpPr>
      <dsp:spPr>
        <a:xfrm>
          <a:off x="2730607" y="2718342"/>
          <a:ext cx="2323911" cy="255448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Addressing Skills Gap &gt; Meeting Industry Demand for Specialized Expertise</a:t>
          </a:r>
          <a:endParaRPr lang="en-US" sz="2400" kern="1200">
            <a:solidFill>
              <a:schemeClr val="tx1">
                <a:lumMod val="85000"/>
                <a:lumOff val="15000"/>
              </a:schemeClr>
            </a:solidFill>
          </a:endParaRPr>
        </a:p>
      </dsp:txBody>
      <dsp:txXfrm>
        <a:off x="2730607" y="2718342"/>
        <a:ext cx="2323911" cy="2554487"/>
      </dsp:txXfrm>
    </dsp:sp>
    <dsp:sp modelId="{FCC03D5A-94BB-42B0-873F-F1703EE5272D}">
      <dsp:nvSpPr>
        <dsp:cNvPr id="0" name=""/>
        <dsp:cNvSpPr/>
      </dsp:nvSpPr>
      <dsp:spPr>
        <a:xfrm>
          <a:off x="5078130" y="3874086"/>
          <a:ext cx="34858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2AC3BC-5DCB-41CD-B070-5210C0AADDD9}">
      <dsp:nvSpPr>
        <dsp:cNvPr id="0" name=""/>
        <dsp:cNvSpPr/>
      </dsp:nvSpPr>
      <dsp:spPr>
        <a:xfrm>
          <a:off x="5450329" y="2718342"/>
          <a:ext cx="2323911" cy="255448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Promoting Lifelong Learning &gt; Cultivating Continuous Professional Development</a:t>
          </a:r>
          <a:endParaRPr lang="en-US" sz="2400" kern="1200">
            <a:solidFill>
              <a:schemeClr val="tx1">
                <a:lumMod val="85000"/>
                <a:lumOff val="15000"/>
              </a:schemeClr>
            </a:solidFill>
          </a:endParaRPr>
        </a:p>
      </dsp:txBody>
      <dsp:txXfrm>
        <a:off x="5450329" y="2718342"/>
        <a:ext cx="2323911" cy="2554487"/>
      </dsp:txXfrm>
    </dsp:sp>
    <dsp:sp modelId="{10DB5D7B-8394-4CF4-A25A-436D25BF5323}">
      <dsp:nvSpPr>
        <dsp:cNvPr id="0" name=""/>
        <dsp:cNvSpPr/>
      </dsp:nvSpPr>
      <dsp:spPr>
        <a:xfrm>
          <a:off x="7797852" y="3874086"/>
          <a:ext cx="34858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C3C6FF-49E5-402B-A0B4-BE3950ADF989}">
      <dsp:nvSpPr>
        <dsp:cNvPr id="0" name=""/>
        <dsp:cNvSpPr/>
      </dsp:nvSpPr>
      <dsp:spPr>
        <a:xfrm>
          <a:off x="8170051" y="2718342"/>
          <a:ext cx="2323911" cy="255448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a:solidFill>
                <a:schemeClr val="tx1">
                  <a:lumMod val="85000"/>
                  <a:lumOff val="15000"/>
                </a:schemeClr>
              </a:solidFill>
            </a:rPr>
            <a:t>Driving Economic Growth &gt; Empowering Individuals for Career Advancement</a:t>
          </a:r>
          <a:endParaRPr lang="en-US" sz="2400" kern="1200" dirty="0">
            <a:solidFill>
              <a:schemeClr val="tx1">
                <a:lumMod val="85000"/>
                <a:lumOff val="15000"/>
              </a:schemeClr>
            </a:solidFill>
          </a:endParaRPr>
        </a:p>
      </dsp:txBody>
      <dsp:txXfrm>
        <a:off x="8170051" y="2718342"/>
        <a:ext cx="2323911" cy="2554487"/>
      </dsp:txXfrm>
    </dsp:sp>
    <dsp:sp modelId="{23D8CED5-7670-441D-ADF7-E815F20D14A4}">
      <dsp:nvSpPr>
        <dsp:cNvPr id="0" name=""/>
        <dsp:cNvSpPr/>
      </dsp:nvSpPr>
      <dsp:spPr>
        <a:xfrm>
          <a:off x="10517574" y="3874086"/>
          <a:ext cx="34858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325F1E0-CB9A-48E9-9FDE-5ED19B68C578}">
      <dsp:nvSpPr>
        <dsp:cNvPr id="0" name=""/>
        <dsp:cNvSpPr/>
      </dsp:nvSpPr>
      <dsp:spPr>
        <a:xfrm>
          <a:off x="10889773" y="2718342"/>
          <a:ext cx="2323911" cy="255448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Fostering Job Satisfaction &gt; Aligning Skills with Personal and Professional Goals</a:t>
          </a:r>
          <a:endParaRPr lang="en-US" sz="2400" kern="1200">
            <a:solidFill>
              <a:schemeClr val="tx1">
                <a:lumMod val="85000"/>
                <a:lumOff val="15000"/>
              </a:schemeClr>
            </a:solidFill>
          </a:endParaRPr>
        </a:p>
      </dsp:txBody>
      <dsp:txXfrm>
        <a:off x="10889773" y="2718342"/>
        <a:ext cx="2323911" cy="2554487"/>
      </dsp:txXfrm>
    </dsp:sp>
    <dsp:sp modelId="{14E0CA49-EEBC-4CED-B4E1-0D33B3CDA4F6}">
      <dsp:nvSpPr>
        <dsp:cNvPr id="0" name=""/>
        <dsp:cNvSpPr/>
      </dsp:nvSpPr>
      <dsp:spPr>
        <a:xfrm>
          <a:off x="13237296" y="3874086"/>
          <a:ext cx="34858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F62D73-1D62-498B-8EF1-9BD5F644301B}">
      <dsp:nvSpPr>
        <dsp:cNvPr id="0" name=""/>
        <dsp:cNvSpPr/>
      </dsp:nvSpPr>
      <dsp:spPr>
        <a:xfrm>
          <a:off x="13609495" y="2718342"/>
          <a:ext cx="2323911" cy="2554487"/>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Advancing Societal Well-Being &gt; Contributing to Stable Employment and Prosperity</a:t>
          </a:r>
          <a:endParaRPr lang="en-US" sz="2400" kern="1200">
            <a:solidFill>
              <a:schemeClr val="tx1">
                <a:lumMod val="85000"/>
                <a:lumOff val="15000"/>
              </a:schemeClr>
            </a:solidFill>
          </a:endParaRPr>
        </a:p>
      </dsp:txBody>
      <dsp:txXfrm>
        <a:off x="13609495" y="2718342"/>
        <a:ext cx="2323911" cy="25544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4DDF086D-2918-A24B-57D3-AFF58B6EEA03}"/>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E5E0067-B492-1A3A-BC5D-1301BEF061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442A0D0A-2A0A-657E-2352-CEBA1570A1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56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AB0CD439-4584-83AB-AF76-294779DF9558}"/>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B8BA9482-44FE-3F05-FD36-CFB988800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A95132F-D6B5-789D-48A5-B66B2E8123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0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37FBAFFB-BF49-AFA4-2BD7-1800B3655134}"/>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CC28585-11F6-F12D-28CB-5161731AC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B32F93C-37F7-7CCB-D43F-38881A9FD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13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37FBAFFB-BF49-AFA4-2BD7-1800B3655134}"/>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CC28585-11F6-F12D-28CB-5161731AC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B32F93C-37F7-7CCB-D43F-38881A9FD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5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A1D17335-624D-F669-0248-8AE534126F2E}"/>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B156606F-57A8-AE04-0F14-60646E2369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02D7ABD1-43D1-8F46-243A-79943302CD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2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4E29C0A5-4BC8-4226-703B-9586DEA3548C}"/>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787F7054-7A2A-3A5E-7AC9-AA56E66043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2683936E-B947-4B5C-254B-1ED74A47BA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6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E1D79683-8A6F-D6A1-9D59-DB438EE7FB67}"/>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DDDE5385-BA3C-FDAE-7F10-AA6674D0A1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021053BF-8198-5A3A-0422-4045917C79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12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1673A416-8305-556F-2B1E-B8E285E25ED9}"/>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65D5B2FC-1446-5EE5-768A-982FD015CE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C078EE2B-CD1C-9869-1C5D-DF15CA27FC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25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7C67AD9E-48D9-2B78-99F6-443AE21BBB3A}"/>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D0481E8C-D9FD-18B6-227C-BC1F4DEB07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a:extLst>
              <a:ext uri="{FF2B5EF4-FFF2-40B4-BE49-F238E27FC236}">
                <a16:creationId xmlns:a16="http://schemas.microsoft.com/office/drawing/2014/main" id="{1226B0FD-FE08-EDE8-EFB6-30B5335AC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14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9923CF3E-22C2-A563-05F8-5443DE052ED7}"/>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340D4278-2380-52D7-7200-B88B6C293D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a:extLst>
              <a:ext uri="{FF2B5EF4-FFF2-40B4-BE49-F238E27FC236}">
                <a16:creationId xmlns:a16="http://schemas.microsoft.com/office/drawing/2014/main" id="{3D52D377-E638-2335-C6D3-8001243DF4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40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C7AB470D-B496-694E-3A45-17CF3C7314E2}"/>
            </a:ext>
          </a:extLst>
        </p:cNvPr>
        <p:cNvGrpSpPr/>
        <p:nvPr/>
      </p:nvGrpSpPr>
      <p:grpSpPr>
        <a:xfrm>
          <a:off x="0" y="0"/>
          <a:ext cx="0" cy="0"/>
          <a:chOff x="0" y="0"/>
          <a:chExt cx="0" cy="0"/>
        </a:xfrm>
      </p:grpSpPr>
      <p:sp>
        <p:nvSpPr>
          <p:cNvPr id="414" name="Google Shape;414;p20:notes">
            <a:extLst>
              <a:ext uri="{FF2B5EF4-FFF2-40B4-BE49-F238E27FC236}">
                <a16:creationId xmlns:a16="http://schemas.microsoft.com/office/drawing/2014/main" id="{DE0EB19F-644F-4B90-F6A0-3DA085C4FB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a:extLst>
              <a:ext uri="{FF2B5EF4-FFF2-40B4-BE49-F238E27FC236}">
                <a16:creationId xmlns:a16="http://schemas.microsoft.com/office/drawing/2014/main" id="{202AAE42-9CA4-F961-D5ED-66D7B87CC6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66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FF329385-C388-82B3-2A48-86A261433A5B}"/>
            </a:ext>
          </a:extLst>
        </p:cNvPr>
        <p:cNvGrpSpPr/>
        <p:nvPr/>
      </p:nvGrpSpPr>
      <p:grpSpPr>
        <a:xfrm>
          <a:off x="0" y="0"/>
          <a:ext cx="0" cy="0"/>
          <a:chOff x="0" y="0"/>
          <a:chExt cx="0" cy="0"/>
        </a:xfrm>
      </p:grpSpPr>
      <p:sp>
        <p:nvSpPr>
          <p:cNvPr id="414" name="Google Shape;414;p20:notes">
            <a:extLst>
              <a:ext uri="{FF2B5EF4-FFF2-40B4-BE49-F238E27FC236}">
                <a16:creationId xmlns:a16="http://schemas.microsoft.com/office/drawing/2014/main" id="{06B0CC5C-C6E1-EE26-B6E5-896DD6BADE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a:extLst>
              <a:ext uri="{FF2B5EF4-FFF2-40B4-BE49-F238E27FC236}">
                <a16:creationId xmlns:a16="http://schemas.microsoft.com/office/drawing/2014/main" id="{8EFCDA50-A650-A873-C655-64C6267C43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42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HyJ81FB_wAI?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mDz8sdlBP8o?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hyperlink" Target="https://youtu.be/mDz8sdlBP8o?feature=share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ssph-journal.org/journals/public-health-reviews/articles/10.3389/phrs.2022.1604795/full" TargetMode="External"/><Relationship Id="rId3" Type="http://schemas.openxmlformats.org/officeDocument/2006/relationships/image" Target="../media/image6.png"/><Relationship Id="rId7" Type="http://schemas.openxmlformats.org/officeDocument/2006/relationships/hyperlink" Target="https://www.frontiersin.org/journals/psychology/articles/10.3389/fpsyg.2022.1039025/ful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6.png"/><Relationship Id="rId7" Type="http://schemas.openxmlformats.org/officeDocument/2006/relationships/diagramData" Target="../diagrams/data1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0.xml"/><Relationship Id="rId5" Type="http://schemas.openxmlformats.org/officeDocument/2006/relationships/image" Target="../media/image2.pn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6.png"/><Relationship Id="rId7" Type="http://schemas.openxmlformats.org/officeDocument/2006/relationships/diagramData" Target="../diagrams/data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hyperlink" Target="https://op.europa.eu/webpub/empl/VET-skills-for-today-and-future/pdf/KE0621179ENN.pdf" TargetMode="External"/><Relationship Id="rId3" Type="http://schemas.openxmlformats.org/officeDocument/2006/relationships/image" Target="../media/image6.png"/><Relationship Id="rId7" Type="http://schemas.openxmlformats.org/officeDocument/2006/relationships/diagramData" Target="../diagrams/data12.xml"/><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2.xml"/><Relationship Id="rId5" Type="http://schemas.openxmlformats.org/officeDocument/2006/relationships/image" Target="../media/image2.png"/><Relationship Id="rId10" Type="http://schemas.openxmlformats.org/officeDocument/2006/relationships/diagramColors" Target="../diagrams/colors12.xml"/><Relationship Id="rId4" Type="http://schemas.openxmlformats.org/officeDocument/2006/relationships/image" Target="../media/image1.png"/><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soeonline.american.edu/blog/flipped-classroom-pros-ands-cons/" TargetMode="External"/><Relationship Id="rId7" Type="http://schemas.openxmlformats.org/officeDocument/2006/relationships/hyperlink" Target="https://www.frontiersin.org/journals/psychology/articles/10.3389/fpsyg.2022.1039025/full" TargetMode="External"/><Relationship Id="rId2" Type="http://schemas.openxmlformats.org/officeDocument/2006/relationships/hyperlink" Target="https://www.sciencedirect.com/science/article/abs/pii/S0360131518302045" TargetMode="External"/><Relationship Id="rId1" Type="http://schemas.openxmlformats.org/officeDocument/2006/relationships/slideLayout" Target="../slideLayouts/slideLayout1.xml"/><Relationship Id="rId6" Type="http://schemas.openxmlformats.org/officeDocument/2006/relationships/hyperlink" Target="https://www.itstudy.hu/en/projects/flipped-classroom" TargetMode="External"/><Relationship Id="rId5" Type="http://schemas.openxmlformats.org/officeDocument/2006/relationships/hyperlink" Target="https://www.atlantis-press.com/proceedings/emtc-14/11721" TargetMode="External"/><Relationship Id="rId10" Type="http://schemas.openxmlformats.org/officeDocument/2006/relationships/image" Target="../media/image3.png"/><Relationship Id="rId4" Type="http://schemas.openxmlformats.org/officeDocument/2006/relationships/hyperlink" Target="https://www.linkedin.com/advice/3/what-main-challenges-solutions-flipped-classroom"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www.maneuveringthemiddle.com/the-flipped-classroom-and-hybrid-learning/"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2.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scholar.google.com/scholar_lookup?author=H.+Singh&amp;author=S.+Jaswant&amp;author=C.+K.+S.+Singh&amp;author=T.+M.+T.+Mohtar&amp;author=N.+A.+Mostafa&amp;publication_year=2017&amp;title=A+review+of+research+on+flipped+classroom+approach+for+teaching+communication+skills+in+English&amp;journal=Int.+J.+Acad.+Res.+Bus.+Soc.+Sci.&amp;volume=7&amp;" TargetMode="External"/><Relationship Id="rId13"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hyperlink" Target="https://scholar.google.com/scholar_lookup?author=V.+Bhagat&amp;author=H.+Mainul&amp;author=I.+Yasrul&amp;author=H.+Rohayah&amp;author=M.+K.+Che&amp;publication_year=2016&amp;title=Emotional+maturity+of+medical+students+impacting+their+adult+learning+skills+in+a+newly+established+public+medical+school+at+the+east+coast+of+Malaysian+Peninsula&amp;journal=Advances+in+medical+education+and+practice.&amp;volume=7&amp;pages=1-15" TargetMode="Externa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QuickStyle" Target="../diagrams/quickStyle3.xml"/><Relationship Id="rId5" Type="http://schemas.openxmlformats.org/officeDocument/2006/relationships/image" Target="../media/image2.png"/><Relationship Id="rId10" Type="http://schemas.openxmlformats.org/officeDocument/2006/relationships/diagramLayout" Target="../diagrams/layout3.xml"/><Relationship Id="rId4" Type="http://schemas.openxmlformats.org/officeDocument/2006/relationships/image" Target="../media/image1.png"/><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Data" Target="../diagrams/data7.xml"/><Relationship Id="rId26" Type="http://schemas.openxmlformats.org/officeDocument/2006/relationships/diagramColors" Target="../diagrams/colors8.xml"/><Relationship Id="rId3" Type="http://schemas.openxmlformats.org/officeDocument/2006/relationships/image" Target="../media/image6.png"/><Relationship Id="rId21" Type="http://schemas.openxmlformats.org/officeDocument/2006/relationships/diagramColors" Target="../diagrams/colors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hyperlink" Target="https://www.frontiersin.org/journals/psychology/articles/10.3389/fpsyg.2022.1039025/full" TargetMode="External"/><Relationship Id="rId25" Type="http://schemas.openxmlformats.org/officeDocument/2006/relationships/diagramQuickStyle" Target="../diagrams/quickStyle8.xml"/><Relationship Id="rId2" Type="http://schemas.openxmlformats.org/officeDocument/2006/relationships/notesSlide" Target="../notesSlides/notesSlide8.xml"/><Relationship Id="rId16" Type="http://schemas.microsoft.com/office/2007/relationships/diagramDrawing" Target="../diagrams/drawing6.xml"/><Relationship Id="rId20" Type="http://schemas.openxmlformats.org/officeDocument/2006/relationships/diagramQuickStyle" Target="../diagrams/quickStyle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5.xml"/><Relationship Id="rId24" Type="http://schemas.openxmlformats.org/officeDocument/2006/relationships/diagramLayout" Target="../diagrams/layout8.xml"/><Relationship Id="rId5" Type="http://schemas.openxmlformats.org/officeDocument/2006/relationships/image" Target="../media/image2.png"/><Relationship Id="rId15" Type="http://schemas.openxmlformats.org/officeDocument/2006/relationships/diagramColors" Target="../diagrams/colors6.xml"/><Relationship Id="rId23" Type="http://schemas.openxmlformats.org/officeDocument/2006/relationships/diagramData" Target="../diagrams/data8.xml"/><Relationship Id="rId10" Type="http://schemas.openxmlformats.org/officeDocument/2006/relationships/diagramColors" Target="../diagrams/colors5.xml"/><Relationship Id="rId19" Type="http://schemas.openxmlformats.org/officeDocument/2006/relationships/diagramLayout" Target="../diagrams/layout7.xml"/><Relationship Id="rId4" Type="http://schemas.openxmlformats.org/officeDocument/2006/relationships/image" Target="../media/image1.png"/><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microsoft.com/office/2007/relationships/diagramDrawing" Target="../diagrams/drawing7.xml"/><Relationship Id="rId27"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6.png"/><Relationship Id="rId7" Type="http://schemas.openxmlformats.org/officeDocument/2006/relationships/diagramData" Target="../diagrams/data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4800" b="1" i="0" u="none" strike="noStrike" cap="none" dirty="0">
                <a:solidFill>
                  <a:srgbClr val="FB8709"/>
                </a:solidFill>
                <a:latin typeface="Arial"/>
                <a:ea typeface="Arial"/>
                <a:cs typeface="Arial"/>
                <a:sym typeface="Arial"/>
              </a:rPr>
              <a:t>Module 2: The Flipped Classroom Approach</a:t>
            </a:r>
            <a:endParaRPr lang="en-GB" sz="4800" b="1" dirty="0">
              <a:solidFill>
                <a:srgbClr val="FB8709"/>
              </a:solidFill>
            </a:endParaRPr>
          </a:p>
          <a:p>
            <a:pPr marL="0" marR="0" lvl="0" indent="0" algn="l" rtl="0">
              <a:spcBef>
                <a:spcPts val="0"/>
              </a:spcBef>
              <a:spcAft>
                <a:spcPts val="0"/>
              </a:spcAft>
              <a:buNone/>
            </a:pPr>
            <a:r>
              <a:rPr lang="en-GB" sz="4800" b="1" dirty="0">
                <a:solidFill>
                  <a:srgbClr val="033C5B"/>
                </a:solidFill>
              </a:rPr>
              <a:t>Unit 2 -</a:t>
            </a:r>
            <a:r>
              <a:rPr lang="en-GB" sz="4800" b="1" i="0" u="none" strike="noStrike" cap="none" dirty="0">
                <a:solidFill>
                  <a:srgbClr val="033C5B"/>
                </a:solidFill>
                <a:latin typeface="Arial"/>
                <a:ea typeface="Arial"/>
                <a:cs typeface="Arial"/>
                <a:sym typeface="Arial"/>
              </a:rPr>
              <a:t> The role in VET, Benefits and Challenges of the Flipped Classroom</a:t>
            </a: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a:solidFill>
                  <a:srgbClr val="053249"/>
                </a:solidFill>
                <a:latin typeface="Arial"/>
                <a:ea typeface="Arial"/>
                <a:cs typeface="Arial"/>
                <a:sym typeface="Arial"/>
              </a:rPr>
              <a:t>CollaboratiVET Curriculum for VET teachers/trainers/educators </a:t>
            </a:r>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42A0B3AE-94C7-2F32-ECCE-5A504A3FE1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4316" y="9590787"/>
            <a:ext cx="1047619" cy="380952"/>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CBDD49DC-6FEB-9504-3B21-523DFB4DA35D}"/>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2FC4F8C0-8F74-5B16-E146-BB332362A9E6}"/>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85C081BE-978E-857E-2FE5-3222EF183876}"/>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93F3C1BD-AF0B-7347-693A-99278D113BF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DED31308-6746-A166-FF69-F3751C9960B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71A4FD6C-355E-DA6F-A7E9-3AAB1E008626}"/>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6E1E2E03-5E96-B830-3314-70D9A709EA55}"/>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44A5A3B1-31B8-50F4-6B6D-883F1DBE5ADD}"/>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9898AC25-6242-6773-BD95-5CC2060EBFD3}"/>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74FC9F06-38C3-808E-9BC5-FAC2B5F166AA}"/>
              </a:ext>
            </a:extLst>
          </p:cNvPr>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Bridging Skills to Careers</a:t>
            </a:r>
            <a:endParaRPr sz="5400" b="1" dirty="0"/>
          </a:p>
        </p:txBody>
      </p:sp>
      <p:sp>
        <p:nvSpPr>
          <p:cNvPr id="452" name="Google Shape;452;p21">
            <a:extLst>
              <a:ext uri="{FF2B5EF4-FFF2-40B4-BE49-F238E27FC236}">
                <a16:creationId xmlns:a16="http://schemas.microsoft.com/office/drawing/2014/main" id="{EA532A2F-8D9C-9DC6-3339-19BB2701D540}"/>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D21D8E2F-53D1-579F-C716-44B96B3BECF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52A6EAD3-2A1A-DE02-7B2C-DFFE88ED6A1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3B6C4C52-1432-69BA-13B6-06869270EAEC}"/>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6B5D3B04-74E6-BCD5-563F-53A06C532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2D3BBE4-CD69-9DEC-7F3D-3DE96AD4451D}"/>
              </a:ext>
            </a:extLst>
          </p:cNvPr>
          <p:cNvSpPr txBox="1"/>
          <p:nvPr/>
        </p:nvSpPr>
        <p:spPr>
          <a:xfrm>
            <a:off x="928006" y="2546965"/>
            <a:ext cx="14260121" cy="5606115"/>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Real-World Skill Application</a:t>
            </a:r>
            <a:r>
              <a:rPr lang="en-GB" sz="3200" i="0" u="none" strike="noStrike" cap="none" dirty="0">
                <a:solidFill>
                  <a:srgbClr val="000000"/>
                </a:solidFill>
                <a:latin typeface="Arial"/>
                <a:ea typeface="Arial"/>
                <a:cs typeface="Arial"/>
                <a:sym typeface="Arial"/>
              </a:rPr>
              <a:t>: The flipped classroom approach provides opportunities for students to apply theoretical knowledge to real-world tasks. By dedicating in-class time to hands-on activities, simulations, and case studies, learners develop practical skills directly related to their career paths.</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Enhancing Critical Workforce Skills</a:t>
            </a:r>
            <a:r>
              <a:rPr lang="en-GB" sz="3200" i="0" u="none" strike="noStrike" cap="none" dirty="0">
                <a:solidFill>
                  <a:srgbClr val="000000"/>
                </a:solidFill>
                <a:latin typeface="Arial"/>
                <a:ea typeface="Arial"/>
                <a:cs typeface="Arial"/>
                <a:sym typeface="Arial"/>
              </a:rPr>
              <a:t>: Through collaborative projects and problem-solving exercises, the flipped model helps students develop critical workforce skills such as: </a:t>
            </a:r>
          </a:p>
          <a:p>
            <a:pPr marL="792000" lvl="8" indent="-457200">
              <a:buSzPts val="3200"/>
              <a:buFont typeface="Arial" panose="020B0604020202020204" pitchFamily="34" charset="0"/>
              <a:buChar char="•"/>
            </a:pPr>
            <a:r>
              <a:rPr lang="en-GB" sz="3200" i="0" u="none" strike="noStrike" cap="none" dirty="0">
                <a:solidFill>
                  <a:srgbClr val="000000"/>
                </a:solidFill>
                <a:latin typeface="Arial"/>
                <a:ea typeface="Arial"/>
                <a:cs typeface="Arial"/>
                <a:sym typeface="Arial"/>
              </a:rPr>
              <a:t>Problem-solving and critical thinking.</a:t>
            </a:r>
          </a:p>
          <a:p>
            <a:pPr marL="792000" lvl="8" indent="-457200">
              <a:buSzPts val="3200"/>
              <a:buFont typeface="Arial" panose="020B0604020202020204" pitchFamily="34" charset="0"/>
              <a:buChar char="•"/>
            </a:pPr>
            <a:r>
              <a:rPr lang="en-GB" sz="3200" i="0" u="none" strike="noStrike" cap="none" dirty="0">
                <a:solidFill>
                  <a:srgbClr val="000000"/>
                </a:solidFill>
                <a:latin typeface="Arial"/>
                <a:ea typeface="Arial"/>
                <a:cs typeface="Arial"/>
                <a:sym typeface="Arial"/>
              </a:rPr>
              <a:t>Communication and teamwork.</a:t>
            </a:r>
          </a:p>
          <a:p>
            <a:pPr marL="792000" lvl="8" indent="-457200">
              <a:buSzPts val="3200"/>
              <a:buFont typeface="Arial" panose="020B0604020202020204" pitchFamily="34" charset="0"/>
              <a:buChar char="•"/>
            </a:pPr>
            <a:r>
              <a:rPr lang="en-GB" sz="3200" i="0" u="none" strike="noStrike" cap="none" dirty="0">
                <a:solidFill>
                  <a:srgbClr val="000000"/>
                </a:solidFill>
                <a:latin typeface="Arial"/>
                <a:ea typeface="Arial"/>
                <a:cs typeface="Arial"/>
                <a:sym typeface="Arial"/>
              </a:rPr>
              <a:t>Adaptability and self-management.</a:t>
            </a:r>
          </a:p>
        </p:txBody>
      </p:sp>
      <p:pic>
        <p:nvPicPr>
          <p:cNvPr id="7" name="Picture 6" descr="A diagram of a variety of people&#10;&#10;Description automatically generated with medium confidence">
            <a:extLst>
              <a:ext uri="{FF2B5EF4-FFF2-40B4-BE49-F238E27FC236}">
                <a16:creationId xmlns:a16="http://schemas.microsoft.com/office/drawing/2014/main" id="{12E1E9C2-CD90-5F61-621D-96589AED1889}"/>
              </a:ext>
            </a:extLst>
          </p:cNvPr>
          <p:cNvPicPr>
            <a:picLocks noChangeAspect="1"/>
          </p:cNvPicPr>
          <p:nvPr/>
        </p:nvPicPr>
        <p:blipFill>
          <a:blip r:embed="rId7"/>
          <a:stretch>
            <a:fillRect/>
          </a:stretch>
        </p:blipFill>
        <p:spPr>
          <a:xfrm>
            <a:off x="8504150" y="5651832"/>
            <a:ext cx="6591850" cy="2937339"/>
          </a:xfrm>
          <a:prstGeom prst="rect">
            <a:avLst/>
          </a:prstGeom>
        </p:spPr>
      </p:pic>
    </p:spTree>
    <p:extLst>
      <p:ext uri="{BB962C8B-B14F-4D97-AF65-F5344CB8AC3E}">
        <p14:creationId xmlns:p14="http://schemas.microsoft.com/office/powerpoint/2010/main" val="361290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AF43C2FB-649D-3E4A-476A-8E1AD384D1E3}"/>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2B56AF17-EC49-91EE-9C68-BD9D3D12F4D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84FC9451-9E87-E32D-1C23-9BDB43A391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1528894E-C71C-8FF4-F942-4AB5F61D355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37152524-3DA4-5CA7-33BC-EE2C04EA4CEE}"/>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3B88F81-2BC8-3F88-EE2D-4466FD5E77C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B5E52796-C5FC-D9B5-6755-0B59BB3AC6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ABB97928-B801-092C-C5B4-E3D84A3C6B5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2EE8A061-CF05-8EDC-1591-0BE2F999B9CC}"/>
              </a:ext>
            </a:extLst>
          </p:cNvPr>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Bridging Skills to Careers</a:t>
            </a:r>
            <a:endParaRPr sz="5400" b="1" dirty="0"/>
          </a:p>
        </p:txBody>
      </p:sp>
      <p:sp>
        <p:nvSpPr>
          <p:cNvPr id="452" name="Google Shape;452;p21">
            <a:extLst>
              <a:ext uri="{FF2B5EF4-FFF2-40B4-BE49-F238E27FC236}">
                <a16:creationId xmlns:a16="http://schemas.microsoft.com/office/drawing/2014/main" id="{988F5D11-E7D9-3ADF-191C-B8C7FC5C2672}"/>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B670A48-25BD-DFC7-A70E-39A39B5E927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2D4CEA8-1363-B6A3-D736-0966F3308AC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6B958EAE-9F73-5231-EF92-AF5C1A9571F9}"/>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D35AFFF0-3491-41CC-E6E1-189F22853B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A43226D4-F43F-14C6-0B56-F43ABE331A6C}"/>
              </a:ext>
            </a:extLst>
          </p:cNvPr>
          <p:cNvSpPr txBox="1"/>
          <p:nvPr/>
        </p:nvSpPr>
        <p:spPr>
          <a:xfrm>
            <a:off x="928006" y="2546965"/>
            <a:ext cx="15558490" cy="5606115"/>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Personalized Learning for Career Readiness</a:t>
            </a:r>
            <a:r>
              <a:rPr lang="en-GB" sz="3200" i="0" u="none" strike="noStrike" cap="none" dirty="0">
                <a:solidFill>
                  <a:srgbClr val="000000"/>
                </a:solidFill>
                <a:latin typeface="Arial"/>
                <a:ea typeface="Arial"/>
                <a:cs typeface="Arial"/>
                <a:sym typeface="Arial"/>
              </a:rPr>
              <a:t>: The flipped approach allows students to progress at their own pace with pre-class materials, ensuring they master foundational skills before applying them in class. This prepares them to meet the specific demands of their chosen careers, making them job-ready upon graduation.</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Industry Alignment</a:t>
            </a:r>
            <a:r>
              <a:rPr lang="en-GB" sz="3200" i="0" u="none" strike="noStrike" cap="none" dirty="0">
                <a:solidFill>
                  <a:srgbClr val="000000"/>
                </a:solidFill>
                <a:latin typeface="Arial"/>
                <a:ea typeface="Arial"/>
                <a:cs typeface="Arial"/>
                <a:sym typeface="Arial"/>
              </a:rPr>
              <a:t>: Instructors can align flipped classroom activities with industry standards and emerging trends, ensuring that learners are prepared for the latest workplace technologies and practices.</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3200" b="1" i="0" u="none" strike="noStrike" cap="none" dirty="0">
                <a:solidFill>
                  <a:srgbClr val="000000"/>
                </a:solidFill>
                <a:latin typeface="Arial"/>
                <a:ea typeface="Arial"/>
                <a:cs typeface="Arial"/>
                <a:sym typeface="Arial"/>
              </a:rPr>
              <a:t>Lifelong Learning</a:t>
            </a:r>
            <a:r>
              <a:rPr lang="en-GB" sz="3200" i="0" u="none" strike="noStrike" cap="none" dirty="0">
                <a:solidFill>
                  <a:srgbClr val="000000"/>
                </a:solidFill>
                <a:latin typeface="Arial"/>
                <a:ea typeface="Arial"/>
                <a:cs typeface="Arial"/>
                <a:sym typeface="Arial"/>
              </a:rPr>
              <a:t>: By promoting self-directed learning, the flipped model nurtures a mindset of continuous learning, which is essential for staying competitive in an evolving job market.</a:t>
            </a:r>
          </a:p>
        </p:txBody>
      </p:sp>
    </p:spTree>
    <p:extLst>
      <p:ext uri="{BB962C8B-B14F-4D97-AF65-F5344CB8AC3E}">
        <p14:creationId xmlns:p14="http://schemas.microsoft.com/office/powerpoint/2010/main" val="371765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C179F705-571D-7444-5747-A0A988FF406E}"/>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C2954BE3-38E4-65B3-C33D-D2C72C05694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32D4CD34-C0F5-52A4-155D-D650DC3123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C7412CAD-F561-991D-2EC7-3A9F2C0B39D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1BD58F77-1643-F45B-CF95-225167A58A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5CFA2A7-D9B3-52AD-AF9B-A836426B593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600EE7C7-8AB1-21A2-6688-C1F8033B00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F7F035CA-31B5-D282-DD01-E5D13D93C6D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0565A84F-E1FD-5942-2D8E-D4D4BBBF975B}"/>
              </a:ext>
            </a:extLst>
          </p:cNvPr>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Bridging Skills to Careers</a:t>
            </a:r>
            <a:endParaRPr sz="5400" b="1" dirty="0"/>
          </a:p>
        </p:txBody>
      </p:sp>
      <p:sp>
        <p:nvSpPr>
          <p:cNvPr id="452" name="Google Shape;452;p21">
            <a:extLst>
              <a:ext uri="{FF2B5EF4-FFF2-40B4-BE49-F238E27FC236}">
                <a16:creationId xmlns:a16="http://schemas.microsoft.com/office/drawing/2014/main" id="{99C2A1D5-E69F-25B9-20A2-60941FB584F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4C4BF4B-9831-F0CF-06D6-729714E1B00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745481FB-1570-C907-FF0F-4F1278FC7F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90A38B3E-5675-3391-8887-D089DC27398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BC865863-BCAC-59CF-9E27-384129CCC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69D97F6-645C-F0C3-A35F-634134E2898E}"/>
              </a:ext>
            </a:extLst>
          </p:cNvPr>
          <p:cNvSpPr txBox="1"/>
          <p:nvPr/>
        </p:nvSpPr>
        <p:spPr>
          <a:xfrm>
            <a:off x="928007" y="2546966"/>
            <a:ext cx="15948000" cy="4356000"/>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b="1" i="0" u="none" strike="noStrike" cap="none" dirty="0">
                <a:solidFill>
                  <a:srgbClr val="000000"/>
                </a:solidFill>
                <a:latin typeface="Arial"/>
                <a:ea typeface="Arial"/>
                <a:cs typeface="Arial"/>
                <a:sym typeface="Arial"/>
              </a:rPr>
              <a:t>End of lectures as we know them? Business school flipped classrooms</a:t>
            </a:r>
            <a:endParaRPr sz="3200" b="1" i="0" u="none" strike="noStrike" cap="none" dirty="0">
              <a:solidFill>
                <a:srgbClr val="121212"/>
              </a:solidFill>
              <a:latin typeface="Arial"/>
              <a:ea typeface="Arial"/>
              <a:cs typeface="Arial"/>
              <a:sym typeface="Arial"/>
            </a:endParaRPr>
          </a:p>
        </p:txBody>
      </p:sp>
      <p:pic>
        <p:nvPicPr>
          <p:cNvPr id="8" name="Picture 7">
            <a:extLst>
              <a:ext uri="{FF2B5EF4-FFF2-40B4-BE49-F238E27FC236}">
                <a16:creationId xmlns:a16="http://schemas.microsoft.com/office/drawing/2014/main" id="{E9588501-6F22-D061-B9EF-820562C08BF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07480" y="8241148"/>
            <a:ext cx="5273040" cy="365760"/>
          </a:xfrm>
          <a:prstGeom prst="rect">
            <a:avLst/>
          </a:prstGeom>
          <a:noFill/>
          <a:ln>
            <a:noFill/>
          </a:ln>
        </p:spPr>
      </p:pic>
      <p:pic>
        <p:nvPicPr>
          <p:cNvPr id="9" name="Online Media 8" title="End of Lectures As We Know Them? - UNSW Business School Flipped Classrooms">
            <a:hlinkClick r:id="" action="ppaction://media"/>
            <a:extLst>
              <a:ext uri="{FF2B5EF4-FFF2-40B4-BE49-F238E27FC236}">
                <a16:creationId xmlns:a16="http://schemas.microsoft.com/office/drawing/2014/main" id="{2859F3C6-F554-80FB-3655-EE696CF9C8DE}"/>
              </a:ext>
            </a:extLst>
          </p:cNvPr>
          <p:cNvPicPr>
            <a:picLocks noRot="1" noChangeAspect="1"/>
          </p:cNvPicPr>
          <p:nvPr>
            <a:videoFile r:link="rId1"/>
          </p:nvPr>
        </p:nvPicPr>
        <p:blipFill>
          <a:blip r:embed="rId9"/>
          <a:stretch>
            <a:fillRect/>
          </a:stretch>
        </p:blipFill>
        <p:spPr>
          <a:xfrm>
            <a:off x="4864528" y="3035917"/>
            <a:ext cx="8558943" cy="4835803"/>
          </a:xfrm>
          <a:prstGeom prst="rect">
            <a:avLst/>
          </a:prstGeom>
        </p:spPr>
      </p:pic>
    </p:spTree>
    <p:extLst>
      <p:ext uri="{BB962C8B-B14F-4D97-AF65-F5344CB8AC3E}">
        <p14:creationId xmlns:p14="http://schemas.microsoft.com/office/powerpoint/2010/main" val="257217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C179F705-571D-7444-5747-A0A988FF406E}"/>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C2954BE3-38E4-65B3-C33D-D2C72C05694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32D4CD34-C0F5-52A4-155D-D650DC3123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C7412CAD-F561-991D-2EC7-3A9F2C0B39D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1BD58F77-1643-F45B-CF95-225167A58A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5CFA2A7-D9B3-52AD-AF9B-A836426B593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600EE7C7-8AB1-21A2-6688-C1F8033B00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F7F035CA-31B5-D282-DD01-E5D13D93C6D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0565A84F-E1FD-5942-2D8E-D4D4BBBF975B}"/>
              </a:ext>
            </a:extLst>
          </p:cNvPr>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Bridging Skills to Careers</a:t>
            </a:r>
            <a:endParaRPr sz="5400" b="1" dirty="0"/>
          </a:p>
        </p:txBody>
      </p:sp>
      <p:sp>
        <p:nvSpPr>
          <p:cNvPr id="452" name="Google Shape;452;p21">
            <a:extLst>
              <a:ext uri="{FF2B5EF4-FFF2-40B4-BE49-F238E27FC236}">
                <a16:creationId xmlns:a16="http://schemas.microsoft.com/office/drawing/2014/main" id="{99C2A1D5-E69F-25B9-20A2-60941FB584F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4C4BF4B-9831-F0CF-06D6-729714E1B00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745481FB-1570-C907-FF0F-4F1278FC7F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90A38B3E-5675-3391-8887-D089DC27398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BC865863-BCAC-59CF-9E27-384129CCC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69D97F6-645C-F0C3-A35F-634134E2898E}"/>
              </a:ext>
            </a:extLst>
          </p:cNvPr>
          <p:cNvSpPr txBox="1"/>
          <p:nvPr/>
        </p:nvSpPr>
        <p:spPr>
          <a:xfrm>
            <a:off x="928007" y="2546966"/>
            <a:ext cx="15948000" cy="4356000"/>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b="1" i="0" u="none" strike="noStrike" cap="none" dirty="0">
                <a:solidFill>
                  <a:srgbClr val="000000"/>
                </a:solidFill>
                <a:latin typeface="Arial"/>
                <a:ea typeface="Arial"/>
                <a:cs typeface="Arial"/>
                <a:sym typeface="Arial"/>
              </a:rPr>
              <a:t>Engaging Vocational Students with the Flipped Classroom</a:t>
            </a:r>
            <a:endParaRPr sz="3200" b="1" i="0" u="none" strike="noStrike" cap="none" dirty="0">
              <a:solidFill>
                <a:srgbClr val="121212"/>
              </a:solidFill>
              <a:latin typeface="Arial"/>
              <a:ea typeface="Arial"/>
              <a:cs typeface="Arial"/>
              <a:sym typeface="Arial"/>
            </a:endParaRPr>
          </a:p>
        </p:txBody>
      </p:sp>
      <p:pic>
        <p:nvPicPr>
          <p:cNvPr id="7" name="Online Media 6" title="Engaging Vocational Students with the Flipped Classroom">
            <a:hlinkClick r:id="" action="ppaction://media"/>
            <a:extLst>
              <a:ext uri="{FF2B5EF4-FFF2-40B4-BE49-F238E27FC236}">
                <a16:creationId xmlns:a16="http://schemas.microsoft.com/office/drawing/2014/main" id="{3044DA5E-C43E-2088-362B-AC1C346E7117}"/>
              </a:ext>
            </a:extLst>
          </p:cNvPr>
          <p:cNvPicPr>
            <a:picLocks noRot="1" noChangeAspect="1"/>
          </p:cNvPicPr>
          <p:nvPr>
            <a:videoFile r:link="rId1"/>
          </p:nvPr>
        </p:nvPicPr>
        <p:blipFill>
          <a:blip r:embed="rId8"/>
          <a:stretch>
            <a:fillRect/>
          </a:stretch>
        </p:blipFill>
        <p:spPr>
          <a:xfrm>
            <a:off x="5334000" y="3301570"/>
            <a:ext cx="7620000" cy="4305300"/>
          </a:xfrm>
          <a:prstGeom prst="rect">
            <a:avLst/>
          </a:prstGeom>
        </p:spPr>
      </p:pic>
      <p:sp>
        <p:nvSpPr>
          <p:cNvPr id="11" name="TextBox 10">
            <a:extLst>
              <a:ext uri="{FF2B5EF4-FFF2-40B4-BE49-F238E27FC236}">
                <a16:creationId xmlns:a16="http://schemas.microsoft.com/office/drawing/2014/main" id="{F73A9E8A-78D2-F425-D2BD-07BEE3464FDA}"/>
              </a:ext>
            </a:extLst>
          </p:cNvPr>
          <p:cNvSpPr txBox="1"/>
          <p:nvPr/>
        </p:nvSpPr>
        <p:spPr>
          <a:xfrm>
            <a:off x="7151427" y="7699299"/>
            <a:ext cx="9253182" cy="276999"/>
          </a:xfrm>
          <a:prstGeom prst="rect">
            <a:avLst/>
          </a:prstGeom>
          <a:noFill/>
        </p:spPr>
        <p:txBody>
          <a:bodyPr wrap="square">
            <a:spAutoFit/>
          </a:bodyPr>
          <a:lstStyle/>
          <a:p>
            <a:r>
              <a:rPr lang="en-GB" sz="1200" i="1" dirty="0"/>
              <a:t>Source: </a:t>
            </a:r>
            <a:r>
              <a:rPr lang="en-BE" sz="1200" i="1" dirty="0">
                <a:hlinkClick r:id="rId9"/>
              </a:rPr>
              <a:t>https://youtu.be/mDz8sdlBP8o?feature=shared</a:t>
            </a:r>
            <a:r>
              <a:rPr lang="en-GB" sz="1200" i="1" dirty="0"/>
              <a:t> </a:t>
            </a:r>
            <a:endParaRPr lang="en-BE" sz="1200" i="1" dirty="0"/>
          </a:p>
        </p:txBody>
      </p:sp>
    </p:spTree>
    <p:extLst>
      <p:ext uri="{BB962C8B-B14F-4D97-AF65-F5344CB8AC3E}">
        <p14:creationId xmlns:p14="http://schemas.microsoft.com/office/powerpoint/2010/main" val="37784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3695106E-F035-68E7-1062-84C17BA2F2ED}"/>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176EE384-7E93-659A-C4ED-75FDF80D8354}"/>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019599A1-8E9F-CDEA-0206-E3E6E4585164}"/>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C9206EA6-B677-6002-5D92-C7C855466B5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11C6F00F-1714-40EC-D85D-A74DC7EDF74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741199B5-F70D-D466-367D-BFE8966A3547}"/>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5FA19A25-4A37-E033-1FE9-AE5BE4A5AA55}"/>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A8CEF2C4-CBD1-728D-424D-3A7A9AC9B556}"/>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6A3B1436-A713-25FE-E5F5-91F76D49B69F}"/>
              </a:ext>
            </a:extLst>
          </p:cNvPr>
          <p:cNvSpPr txBox="1"/>
          <p:nvPr/>
        </p:nvSpPr>
        <p:spPr>
          <a:xfrm>
            <a:off x="792000" y="1548000"/>
            <a:ext cx="15558018"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0" i="0" u="none" strike="noStrike" cap="none" dirty="0">
                <a:solidFill>
                  <a:srgbClr val="033C5B"/>
                </a:solidFill>
                <a:latin typeface="Arial"/>
                <a:ea typeface="Arial"/>
                <a:cs typeface="Arial"/>
                <a:sym typeface="Arial"/>
              </a:rPr>
              <a:t>Importance of Flipped Approach in Specifi</a:t>
            </a:r>
            <a:r>
              <a:rPr lang="en-GB" sz="5400" dirty="0">
                <a:solidFill>
                  <a:srgbClr val="033C5B"/>
                </a:solidFill>
              </a:rPr>
              <a:t>c Fields</a:t>
            </a:r>
          </a:p>
          <a:p>
            <a:pPr marL="0" marR="0" lvl="0" indent="0" algn="l" rtl="0">
              <a:spcBef>
                <a:spcPts val="0"/>
              </a:spcBef>
              <a:spcAft>
                <a:spcPts val="0"/>
              </a:spcAft>
              <a:buClr>
                <a:srgbClr val="033C5B"/>
              </a:buClr>
              <a:buSzPts val="4000"/>
              <a:buFont typeface="Arial"/>
              <a:buNone/>
            </a:pPr>
            <a:r>
              <a:rPr lang="en-GB" sz="4800" b="0" i="1" u="none" strike="noStrike" cap="none" dirty="0">
                <a:solidFill>
                  <a:srgbClr val="033C5B"/>
                </a:solidFill>
                <a:latin typeface="Arial"/>
                <a:ea typeface="Arial"/>
                <a:cs typeface="Arial"/>
                <a:sym typeface="Arial"/>
              </a:rPr>
              <a:t>Case studies</a:t>
            </a:r>
            <a:endParaRPr sz="4800" b="0" i="1" u="none" strike="noStrike" cap="none" dirty="0">
              <a:solidFill>
                <a:srgbClr val="033C5B"/>
              </a:solidFill>
              <a:latin typeface="Arial"/>
              <a:ea typeface="Arial"/>
              <a:cs typeface="Arial"/>
              <a:sym typeface="Arial"/>
            </a:endParaRPr>
          </a:p>
        </p:txBody>
      </p:sp>
      <p:sp>
        <p:nvSpPr>
          <p:cNvPr id="466" name="Google Shape;466;p22">
            <a:extLst>
              <a:ext uri="{FF2B5EF4-FFF2-40B4-BE49-F238E27FC236}">
                <a16:creationId xmlns:a16="http://schemas.microsoft.com/office/drawing/2014/main" id="{EB53336C-E5D8-A8A6-FD07-C80672FD90B2}"/>
              </a:ext>
            </a:extLst>
          </p:cNvPr>
          <p:cNvSpPr txBox="1"/>
          <p:nvPr/>
        </p:nvSpPr>
        <p:spPr>
          <a:xfrm>
            <a:off x="956081" y="5690945"/>
            <a:ext cx="15948000" cy="2120137"/>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i="0" u="none" strike="noStrike" cap="none" dirty="0">
                <a:solidFill>
                  <a:srgbClr val="000000"/>
                </a:solidFill>
                <a:latin typeface="Arial"/>
                <a:ea typeface="Arial"/>
                <a:cs typeface="Arial"/>
                <a:sym typeface="Arial"/>
              </a:rPr>
              <a:t>Other examples:</a:t>
            </a:r>
          </a:p>
          <a:p>
            <a:pPr marL="457200" marR="0" lvl="0" indent="-457200" algn="l" rtl="0">
              <a:spcBef>
                <a:spcPts val="0"/>
              </a:spcBef>
              <a:spcAft>
                <a:spcPts val="0"/>
              </a:spcAft>
              <a:buClr>
                <a:srgbClr val="000000"/>
              </a:buClr>
              <a:buSzPts val="3200"/>
              <a:buFont typeface="Noto Sans Symbols"/>
              <a:buChar char="▪"/>
            </a:pPr>
            <a:r>
              <a:rPr lang="en-GB" sz="3200" i="0" u="none" strike="noStrike" cap="none" dirty="0">
                <a:solidFill>
                  <a:srgbClr val="000000"/>
                </a:solidFill>
                <a:latin typeface="Arial"/>
                <a:ea typeface="Arial"/>
                <a:cs typeface="Arial"/>
                <a:sym typeface="Arial"/>
              </a:rPr>
              <a:t>Flipped learning has proven particularly effective in </a:t>
            </a:r>
            <a:r>
              <a:rPr lang="en-GB" sz="3200" b="1" i="0" u="none" strike="noStrike" cap="none" dirty="0">
                <a:solidFill>
                  <a:srgbClr val="000000"/>
                </a:solidFill>
                <a:latin typeface="Arial"/>
                <a:ea typeface="Arial"/>
                <a:cs typeface="Arial"/>
                <a:sym typeface="Arial"/>
              </a:rPr>
              <a:t>technical </a:t>
            </a:r>
            <a:r>
              <a:rPr lang="en-GB" sz="3200" i="0" u="none" strike="noStrike" cap="none" dirty="0">
                <a:solidFill>
                  <a:srgbClr val="000000"/>
                </a:solidFill>
                <a:latin typeface="Arial"/>
                <a:ea typeface="Arial"/>
                <a:cs typeface="Arial"/>
                <a:sym typeface="Arial"/>
              </a:rPr>
              <a:t>and</a:t>
            </a:r>
            <a:r>
              <a:rPr lang="en-GB" sz="3200" b="1" i="0" u="none" strike="noStrike" cap="none" dirty="0">
                <a:solidFill>
                  <a:srgbClr val="000000"/>
                </a:solidFill>
                <a:latin typeface="Arial"/>
                <a:ea typeface="Arial"/>
                <a:cs typeface="Arial"/>
                <a:sym typeface="Arial"/>
              </a:rPr>
              <a:t> healthcare fields</a:t>
            </a:r>
            <a:r>
              <a:rPr lang="en-GB" sz="3200" i="0" u="none" strike="noStrike" cap="none" dirty="0">
                <a:solidFill>
                  <a:srgbClr val="000000"/>
                </a:solidFill>
                <a:latin typeface="Arial"/>
                <a:ea typeface="Arial"/>
                <a:cs typeface="Arial"/>
                <a:sym typeface="Arial"/>
              </a:rPr>
              <a:t>, improving both theoretical and practical knowledge</a:t>
            </a:r>
          </a:p>
          <a:p>
            <a:pPr marL="457200" marR="0" lvl="0" indent="-457200" algn="l" rtl="0">
              <a:spcBef>
                <a:spcPts val="0"/>
              </a:spcBef>
              <a:spcAft>
                <a:spcPts val="0"/>
              </a:spcAft>
              <a:buClr>
                <a:srgbClr val="000000"/>
              </a:buClr>
              <a:buSzPts val="3200"/>
              <a:buFont typeface="Noto Sans Symbols"/>
              <a:buChar char="▪"/>
            </a:pPr>
            <a:r>
              <a:rPr lang="en-GB" sz="3200" i="0" u="none" strike="noStrike" cap="none" dirty="0">
                <a:solidFill>
                  <a:srgbClr val="121212"/>
                </a:solidFill>
                <a:latin typeface="Arial"/>
                <a:ea typeface="Arial"/>
                <a:cs typeface="Arial"/>
                <a:sym typeface="Arial"/>
              </a:rPr>
              <a:t>Learners in </a:t>
            </a:r>
            <a:r>
              <a:rPr lang="en-GB" sz="3200" b="1" i="0" u="none" strike="noStrike" cap="none" dirty="0">
                <a:solidFill>
                  <a:srgbClr val="121212"/>
                </a:solidFill>
                <a:latin typeface="Arial"/>
                <a:ea typeface="Arial"/>
                <a:cs typeface="Arial"/>
                <a:sym typeface="Arial"/>
              </a:rPr>
              <a:t>engineering</a:t>
            </a:r>
            <a:r>
              <a:rPr lang="en-GB" sz="3200" i="0" u="none" strike="noStrike" cap="none" dirty="0">
                <a:solidFill>
                  <a:srgbClr val="121212"/>
                </a:solidFill>
                <a:latin typeface="Arial"/>
                <a:ea typeface="Arial"/>
                <a:cs typeface="Arial"/>
                <a:sym typeface="Arial"/>
              </a:rPr>
              <a:t> and </a:t>
            </a:r>
            <a:r>
              <a:rPr lang="en-GB" sz="3200" b="1" i="0" u="none" strike="noStrike" cap="none" dirty="0">
                <a:solidFill>
                  <a:srgbClr val="121212"/>
                </a:solidFill>
                <a:latin typeface="Arial"/>
                <a:ea typeface="Arial"/>
                <a:cs typeface="Arial"/>
                <a:sym typeface="Arial"/>
              </a:rPr>
              <a:t>agriculture</a:t>
            </a:r>
            <a:r>
              <a:rPr lang="en-GB" sz="3200" i="0" u="none" strike="noStrike" cap="none" dirty="0">
                <a:solidFill>
                  <a:srgbClr val="121212"/>
                </a:solidFill>
                <a:latin typeface="Arial"/>
                <a:ea typeface="Arial"/>
                <a:cs typeface="Arial"/>
                <a:sym typeface="Arial"/>
              </a:rPr>
              <a:t> benefit from the method's flexibility and emphasis on critical thinking and problem-solving</a:t>
            </a:r>
            <a:endParaRPr sz="3200" i="0" u="none" strike="noStrike" cap="none" dirty="0">
              <a:solidFill>
                <a:srgbClr val="121212"/>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15AAB827-36AE-1340-A887-AA59FFC2A9A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9868A2E5-A67F-AD66-5374-99825D29216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D2C121C3-CA87-022A-DC18-2A925F8E2E5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EFE9F5A-BCA1-B8BF-B05A-903D1E8A6D8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897C5420-2485-AA46-14EB-A710D95DFE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5">
            <a:extLst>
              <a:ext uri="{FF2B5EF4-FFF2-40B4-BE49-F238E27FC236}">
                <a16:creationId xmlns:a16="http://schemas.microsoft.com/office/drawing/2014/main" id="{3B3B6782-7F03-CFFE-EA44-6E955B1216DA}"/>
              </a:ext>
            </a:extLst>
          </p:cNvPr>
          <p:cNvSpPr txBox="1"/>
          <p:nvPr/>
        </p:nvSpPr>
        <p:spPr>
          <a:xfrm>
            <a:off x="4517409" y="8362829"/>
            <a:ext cx="9253182" cy="276999"/>
          </a:xfrm>
          <a:prstGeom prst="rect">
            <a:avLst/>
          </a:prstGeom>
          <a:noFill/>
        </p:spPr>
        <p:txBody>
          <a:bodyPr wrap="square">
            <a:spAutoFit/>
          </a:bodyPr>
          <a:lstStyle/>
          <a:p>
            <a:r>
              <a:rPr lang="en-GB" sz="1200" b="0" i="0" dirty="0">
                <a:solidFill>
                  <a:srgbClr val="282828"/>
                </a:solidFill>
                <a:effectLst/>
                <a:latin typeface="MuseoSans"/>
              </a:rPr>
              <a:t>Source: A conceptual review of the effectiveness of flipped learning in vocational learners’ cognitive skills and emotional states. Available </a:t>
            </a:r>
            <a:r>
              <a:rPr lang="en-GB" sz="1200" b="0" i="0" dirty="0">
                <a:solidFill>
                  <a:srgbClr val="282828"/>
                </a:solidFill>
                <a:effectLst/>
                <a:latin typeface="MuseoSans"/>
                <a:hlinkClick r:id="rId7"/>
              </a:rPr>
              <a:t>here</a:t>
            </a:r>
            <a:r>
              <a:rPr lang="en-GB" sz="1200" b="0" i="0" dirty="0">
                <a:solidFill>
                  <a:srgbClr val="282828"/>
                </a:solidFill>
                <a:effectLst/>
                <a:latin typeface="MuseoSans"/>
              </a:rPr>
              <a:t>.</a:t>
            </a:r>
            <a:endParaRPr lang="en-BE" sz="1200" dirty="0"/>
          </a:p>
        </p:txBody>
      </p:sp>
      <p:sp>
        <p:nvSpPr>
          <p:cNvPr id="7" name="Google Shape;466;p22">
            <a:extLst>
              <a:ext uri="{FF2B5EF4-FFF2-40B4-BE49-F238E27FC236}">
                <a16:creationId xmlns:a16="http://schemas.microsoft.com/office/drawing/2014/main" id="{A9B93411-3B47-21AC-0B7F-B26A22CF3950}"/>
              </a:ext>
            </a:extLst>
          </p:cNvPr>
          <p:cNvSpPr txBox="1"/>
          <p:nvPr/>
        </p:nvSpPr>
        <p:spPr>
          <a:xfrm>
            <a:off x="818920" y="3519063"/>
            <a:ext cx="15948000" cy="2723629"/>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Noto Sans Symbols"/>
              <a:buChar char="▪"/>
            </a:pPr>
            <a:r>
              <a:rPr lang="en-GB" sz="3200" i="0" u="none" strike="noStrike" cap="none" dirty="0">
                <a:solidFill>
                  <a:srgbClr val="000000"/>
                </a:solidFill>
                <a:latin typeface="Arial"/>
                <a:ea typeface="Arial"/>
                <a:cs typeface="Arial"/>
                <a:sym typeface="Arial"/>
              </a:rPr>
              <a:t>In Maastricht University, Netherlands, a study, identified the benefits of the flipped approach. Although primarily focused on public health education, the application of flipped classroom formats in vocational contexts was explored. More information can be found </a:t>
            </a:r>
            <a:r>
              <a:rPr lang="en-GB" sz="3200" i="0" u="none" strike="noStrike" cap="none" dirty="0">
                <a:solidFill>
                  <a:srgbClr val="000000"/>
                </a:solidFill>
                <a:latin typeface="Arial"/>
                <a:ea typeface="Arial"/>
                <a:cs typeface="Arial"/>
                <a:sym typeface="Arial"/>
                <a:hlinkClick r:id="rId8"/>
              </a:rPr>
              <a:t>here</a:t>
            </a:r>
            <a:r>
              <a:rPr lang="en-GB" sz="3200" i="0" u="none" strike="noStrike" cap="none" dirty="0">
                <a:solidFill>
                  <a:srgbClr val="000000"/>
                </a:solidFill>
                <a:latin typeface="Arial"/>
                <a:ea typeface="Arial"/>
                <a:cs typeface="Arial"/>
                <a:sym typeface="Arial"/>
              </a:rPr>
              <a:t>.</a:t>
            </a:r>
            <a:endParaRPr sz="320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4687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4F94E618-FD4D-9242-23C6-2DFF7B80D079}"/>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D4232896-D405-207B-749A-0B1BDF0C595C}"/>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76CFE2C8-8B44-4487-43D7-D7B2125D23C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3E98F4B9-7368-B87A-9917-3AD37E6529F0}"/>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2AD605D1-480E-F6F5-5D10-A8E0725A2FDF}"/>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D5C6D823-6BB1-9DEE-949F-512D8ECA76B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0C6FDBB7-1CC6-639B-8FAD-B43F244641D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FC24C7EA-5D05-8C35-EA57-E467921AD9B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C1F0B565-D5D8-607A-0A41-FADAA596CDFE}"/>
              </a:ext>
            </a:extLst>
          </p:cNvPr>
          <p:cNvSpPr txBox="1"/>
          <p:nvPr/>
        </p:nvSpPr>
        <p:spPr>
          <a:xfrm>
            <a:off x="791999" y="1548000"/>
            <a:ext cx="14479845"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Challenges of Flipped Classroom in VET</a:t>
            </a:r>
            <a:endParaRPr sz="54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7B4C488E-43E4-B8C4-CB89-21EA94A2CCD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5179557-B83E-BC1E-87F0-CE7945ADFB0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07AFD6B-46BC-0A46-74A0-46CCA27C7B7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7B580FBC-3229-70DE-3196-EA2A85988C5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260D932F-0C23-7A39-9FE1-4D7CEFA00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72" name="Google Shape;466;p22">
            <a:extLst>
              <a:ext uri="{FF2B5EF4-FFF2-40B4-BE49-F238E27FC236}">
                <a16:creationId xmlns:a16="http://schemas.microsoft.com/office/drawing/2014/main" id="{13E689DB-66E2-AF81-D686-9EDE98DE64C0}"/>
              </a:ext>
            </a:extLst>
          </p:cNvPr>
          <p:cNvGraphicFramePr/>
          <p:nvPr>
            <p:extLst>
              <p:ext uri="{D42A27DB-BD31-4B8C-83A1-F6EECF244321}">
                <p14:modId xmlns:p14="http://schemas.microsoft.com/office/powerpoint/2010/main" val="3515468471"/>
              </p:ext>
            </p:extLst>
          </p:nvPr>
        </p:nvGraphicFramePr>
        <p:xfrm>
          <a:off x="928007" y="2546966"/>
          <a:ext cx="15948000" cy="43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767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6" name="Google Shape;476;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7" name="Google Shape;477;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8" name="Google Shape;478;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9" name="Google Shape;479;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0" name="Google Shape;480;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1" name="Google Shape;481;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2" name="Google Shape;482;p23"/>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What strategies should be followed to deal with ?</a:t>
            </a:r>
            <a:endParaRPr sz="4800" b="1" i="0" u="none" strike="noStrike" cap="none" dirty="0">
              <a:solidFill>
                <a:srgbClr val="033C5B"/>
              </a:solidFill>
              <a:latin typeface="Arial"/>
              <a:ea typeface="Arial"/>
              <a:cs typeface="Arial"/>
              <a:sym typeface="Arial"/>
            </a:endParaRPr>
          </a:p>
        </p:txBody>
      </p:sp>
      <p:sp>
        <p:nvSpPr>
          <p:cNvPr id="483" name="Google Shape;483;p23"/>
          <p:cNvSpPr txBox="1"/>
          <p:nvPr/>
        </p:nvSpPr>
        <p:spPr>
          <a:xfrm>
            <a:off x="792000" y="313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 Clear Alignment with Learning Objectives and Standards</a:t>
            </a:r>
            <a:endParaRPr sz="2400" b="0" i="0" u="none" strike="noStrike" cap="none">
              <a:solidFill>
                <a:srgbClr val="121212"/>
              </a:solidFill>
              <a:latin typeface="Arial"/>
              <a:ea typeface="Arial"/>
              <a:cs typeface="Arial"/>
              <a:sym typeface="Arial"/>
            </a:endParaRPr>
          </a:p>
        </p:txBody>
      </p:sp>
      <p:sp>
        <p:nvSpPr>
          <p:cNvPr id="487" name="Google Shape;487;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8" name="Google Shape;488;p23"/>
          <p:cNvSpPr txBox="1"/>
          <p:nvPr/>
        </p:nvSpPr>
        <p:spPr>
          <a:xfrm>
            <a:off x="792000" y="421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2. Careful Planning for Technology-Enhanced Activities</a:t>
            </a:r>
            <a:endParaRPr sz="2400" b="0" i="0" u="none" strike="noStrike" cap="none">
              <a:solidFill>
                <a:srgbClr val="121212"/>
              </a:solidFill>
              <a:latin typeface="Arial"/>
              <a:ea typeface="Arial"/>
              <a:cs typeface="Arial"/>
              <a:sym typeface="Arial"/>
            </a:endParaRPr>
          </a:p>
        </p:txBody>
      </p:sp>
      <p:sp>
        <p:nvSpPr>
          <p:cNvPr id="489" name="Google Shape;489;p23"/>
          <p:cNvSpPr txBox="1"/>
          <p:nvPr/>
        </p:nvSpPr>
        <p:spPr>
          <a:xfrm>
            <a:off x="792000" y="529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3. Investment in Robust Learning Management Systems (LMS)</a:t>
            </a:r>
            <a:endParaRPr sz="2400" b="0" i="0" u="none" strike="noStrike" cap="none">
              <a:solidFill>
                <a:srgbClr val="121212"/>
              </a:solidFill>
              <a:latin typeface="Arial"/>
              <a:ea typeface="Arial"/>
              <a:cs typeface="Arial"/>
              <a:sym typeface="Arial"/>
            </a:endParaRPr>
          </a:p>
        </p:txBody>
      </p:sp>
      <p:sp>
        <p:nvSpPr>
          <p:cNvPr id="490" name="Google Shape;490;p23"/>
          <p:cNvSpPr txBox="1"/>
          <p:nvPr/>
        </p:nvSpPr>
        <p:spPr>
          <a:xfrm>
            <a:off x="792000" y="637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4. Provision of Multimedia Tools and Technical Support Services</a:t>
            </a:r>
            <a:endParaRPr sz="2400" b="0" i="0" u="none" strike="noStrike" cap="none">
              <a:solidFill>
                <a:srgbClr val="000000"/>
              </a:solidFill>
              <a:latin typeface="Arial"/>
              <a:ea typeface="Arial"/>
              <a:cs typeface="Arial"/>
              <a:sym typeface="Arial"/>
            </a:endParaRPr>
          </a:p>
        </p:txBody>
      </p:sp>
      <p:sp>
        <p:nvSpPr>
          <p:cNvPr id="491" name="Google Shape;491;p23"/>
          <p:cNvSpPr txBox="1"/>
          <p:nvPr/>
        </p:nvSpPr>
        <p:spPr>
          <a:xfrm>
            <a:off x="792000" y="745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5. Ongoing Training and Support for Educators and Students</a:t>
            </a:r>
            <a:endParaRPr sz="2400" b="0" i="0" u="none" strike="noStrike" cap="none">
              <a:solidFill>
                <a:srgbClr val="121212"/>
              </a:solidFill>
              <a:latin typeface="Arial"/>
              <a:ea typeface="Arial"/>
              <a:cs typeface="Arial"/>
              <a:sym typeface="Arial"/>
            </a:endParaRPr>
          </a:p>
        </p:txBody>
      </p:sp>
      <p:sp>
        <p:nvSpPr>
          <p:cNvPr id="2" name="Freeform 11">
            <a:extLst>
              <a:ext uri="{FF2B5EF4-FFF2-40B4-BE49-F238E27FC236}">
                <a16:creationId xmlns:a16="http://schemas.microsoft.com/office/drawing/2014/main" id="{90FEA800-1F55-372C-0B4C-C55DB58CEDF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192CF94-6D65-7F4A-1BEF-5EAFE344946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7F402EE-CABB-CA90-9BB7-D202796E94E9}"/>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FF41E444-83ED-AE83-9B31-ACB72DE7D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E640869F-3227-62A9-FD78-38E9123A0452}"/>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0D198EA4-ECA8-2CDE-7D21-41A04C00149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F0050BB7-4727-50A7-B1B8-410C218F0D1C}"/>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FC5E49CF-131E-FC39-7CF4-97B2C3A0AED1}"/>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835DD064-B426-D703-6FAF-1A8A90526C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95A75B60-7DE5-5F28-11D4-C67544840F43}"/>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C985C5E5-06E4-1AD6-1A1E-8163D6F70AA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D93660A9-5952-2C72-7E26-E851B1CB4D3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DDB727B1-DC81-E7BB-71F4-A98593060F4B}"/>
              </a:ext>
            </a:extLst>
          </p:cNvPr>
          <p:cNvSpPr txBox="1"/>
          <p:nvPr/>
        </p:nvSpPr>
        <p:spPr>
          <a:xfrm>
            <a:off x="791999" y="1548000"/>
            <a:ext cx="15380597"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The Future of Flipped learning in Vocational Educatio</a:t>
            </a:r>
            <a:r>
              <a:rPr lang="en-GB" sz="4000" b="1" dirty="0">
                <a:solidFill>
                  <a:srgbClr val="033C5B"/>
                </a:solidFill>
              </a:rPr>
              <a:t>n and Training</a:t>
            </a:r>
            <a:endParaRPr sz="40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DC1D7143-3DB0-FA31-B137-B0BE4B6FE2DE}"/>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80AA1E3-82DD-7E4C-99F0-54E9F1BAFF4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DC72794-1FAE-07AE-D594-0731B2FD537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FAEFE745-5474-32FF-AFB3-ED0009FBD8E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B9AAEDAB-CF64-AC72-66D9-7549C7A90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72" name="Google Shape;466;p22">
            <a:extLst>
              <a:ext uri="{FF2B5EF4-FFF2-40B4-BE49-F238E27FC236}">
                <a16:creationId xmlns:a16="http://schemas.microsoft.com/office/drawing/2014/main" id="{860B3D9F-DCDB-BF5B-E7AE-72FF6A80EFE1}"/>
              </a:ext>
            </a:extLst>
          </p:cNvPr>
          <p:cNvGraphicFramePr/>
          <p:nvPr>
            <p:extLst>
              <p:ext uri="{D42A27DB-BD31-4B8C-83A1-F6EECF244321}">
                <p14:modId xmlns:p14="http://schemas.microsoft.com/office/powerpoint/2010/main" val="3530238366"/>
              </p:ext>
            </p:extLst>
          </p:nvPr>
        </p:nvGraphicFramePr>
        <p:xfrm>
          <a:off x="956081" y="3177669"/>
          <a:ext cx="15948000" cy="43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308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9E5B9B5D-D954-C068-02C2-67CA5D6D37AB}"/>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86815337-06C2-7C70-810D-8EC3488122E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429AB85C-D852-7853-9ED9-1A6D108EC682}"/>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7FCBB1BB-904F-E664-C9EC-F65602D738C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7C2E29D5-7707-35F4-4DD0-F155C650D57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4981B5F0-9922-0F43-EC1D-A9D9A4530429}"/>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541C67B5-9833-DD9A-9346-290333C8669E}"/>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F156D137-90F4-924C-D2E3-29DCFEA22DE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D08CC34B-D069-3C8F-BB16-FA355BEC3E8B}"/>
              </a:ext>
            </a:extLst>
          </p:cNvPr>
          <p:cNvSpPr txBox="1"/>
          <p:nvPr/>
        </p:nvSpPr>
        <p:spPr>
          <a:xfrm>
            <a:off x="791999" y="1548000"/>
            <a:ext cx="15380597"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The Future of Flipped learning in Vocational Educatio</a:t>
            </a:r>
            <a:r>
              <a:rPr lang="en-GB" sz="4000" b="1" dirty="0">
                <a:solidFill>
                  <a:srgbClr val="033C5B"/>
                </a:solidFill>
              </a:rPr>
              <a:t>n and Training</a:t>
            </a:r>
            <a:endParaRPr sz="40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DD963D54-FE61-2DD7-4EC8-61E876EB494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A0CC3747-6084-5C7D-3BA5-EF135C01CA92}"/>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142F0D1-8553-BA52-8626-F14F9AADFFE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54B16DDB-DAD4-F7BB-D364-FE82DB75F7D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CC237299-6C8B-2792-FEEE-445A74158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1" name="Diagram 10">
            <a:extLst>
              <a:ext uri="{FF2B5EF4-FFF2-40B4-BE49-F238E27FC236}">
                <a16:creationId xmlns:a16="http://schemas.microsoft.com/office/drawing/2014/main" id="{0912E586-E98D-2121-BDD8-8F65F6CC4B32}"/>
              </a:ext>
            </a:extLst>
          </p:cNvPr>
          <p:cNvGraphicFramePr/>
          <p:nvPr>
            <p:extLst>
              <p:ext uri="{D42A27DB-BD31-4B8C-83A1-F6EECF244321}">
                <p14:modId xmlns:p14="http://schemas.microsoft.com/office/powerpoint/2010/main" val="1288531355"/>
              </p:ext>
            </p:extLst>
          </p:nvPr>
        </p:nvGraphicFramePr>
        <p:xfrm>
          <a:off x="1012229" y="2936735"/>
          <a:ext cx="8215994" cy="5606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a:extLst>
              <a:ext uri="{FF2B5EF4-FFF2-40B4-BE49-F238E27FC236}">
                <a16:creationId xmlns:a16="http://schemas.microsoft.com/office/drawing/2014/main" id="{E3ECAA5F-F1E6-6764-C39E-662834FCE842}"/>
              </a:ext>
            </a:extLst>
          </p:cNvPr>
          <p:cNvPicPr>
            <a:picLocks noChangeAspect="1"/>
          </p:cNvPicPr>
          <p:nvPr/>
        </p:nvPicPr>
        <p:blipFill>
          <a:blip r:embed="rId12"/>
          <a:stretch>
            <a:fillRect/>
          </a:stretch>
        </p:blipFill>
        <p:spPr>
          <a:xfrm>
            <a:off x="10684711" y="2443578"/>
            <a:ext cx="4099849" cy="5824182"/>
          </a:xfrm>
          <a:prstGeom prst="rect">
            <a:avLst/>
          </a:prstGeom>
          <a:ln>
            <a:noFill/>
          </a:ln>
          <a:effectLst>
            <a:softEdge rad="112500"/>
          </a:effectLst>
        </p:spPr>
      </p:pic>
      <p:sp>
        <p:nvSpPr>
          <p:cNvPr id="10" name="TextBox 9">
            <a:extLst>
              <a:ext uri="{FF2B5EF4-FFF2-40B4-BE49-F238E27FC236}">
                <a16:creationId xmlns:a16="http://schemas.microsoft.com/office/drawing/2014/main" id="{CB839679-1237-3DEE-0155-89718BD24C51}"/>
              </a:ext>
            </a:extLst>
          </p:cNvPr>
          <p:cNvSpPr txBox="1"/>
          <p:nvPr/>
        </p:nvSpPr>
        <p:spPr>
          <a:xfrm>
            <a:off x="9662546" y="8296951"/>
            <a:ext cx="9253182" cy="261610"/>
          </a:xfrm>
          <a:prstGeom prst="rect">
            <a:avLst/>
          </a:prstGeom>
          <a:noFill/>
        </p:spPr>
        <p:txBody>
          <a:bodyPr wrap="square">
            <a:spAutoFit/>
          </a:bodyPr>
          <a:lstStyle/>
          <a:p>
            <a:r>
              <a:rPr lang="en-GB" sz="1100" i="1" dirty="0"/>
              <a:t>Source: </a:t>
            </a:r>
            <a:r>
              <a:rPr lang="en-BE" sz="1100" i="1" dirty="0">
                <a:hlinkClick r:id="rId13"/>
              </a:rPr>
              <a:t>https://op.europa.eu/webpub/empl/VET-skills-for-today-and-future/pdf/KE0621179ENN.pdf</a:t>
            </a:r>
            <a:r>
              <a:rPr lang="en-GB" sz="1100" i="1" dirty="0"/>
              <a:t> </a:t>
            </a:r>
            <a:endParaRPr lang="en-BE" sz="1100" i="1" dirty="0"/>
          </a:p>
        </p:txBody>
      </p:sp>
    </p:spTree>
    <p:extLst>
      <p:ext uri="{BB962C8B-B14F-4D97-AF65-F5344CB8AC3E}">
        <p14:creationId xmlns:p14="http://schemas.microsoft.com/office/powerpoint/2010/main" val="129614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Additional Resources</a:t>
            </a:r>
          </a:p>
        </p:txBody>
      </p:sp>
      <p:sp>
        <p:nvSpPr>
          <p:cNvPr id="3" name="TextBox 3"/>
          <p:cNvSpPr txBox="1"/>
          <p:nvPr/>
        </p:nvSpPr>
        <p:spPr>
          <a:xfrm>
            <a:off x="1506833" y="2312359"/>
            <a:ext cx="13890855" cy="5560753"/>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The flipped classroom: A review of its advantages and challenges, Science Direct </a:t>
            </a:r>
            <a:r>
              <a:rPr lang="en-US" sz="1800" u="sng" dirty="0">
                <a:solidFill>
                  <a:srgbClr val="0000FF"/>
                </a:solidFill>
                <a:effectLst/>
                <a:latin typeface="Calibri" panose="020F0502020204030204" pitchFamily="34" charset="0"/>
                <a:ea typeface="Times New Roman" panose="02020603050405020304" pitchFamily="18" charset="0"/>
                <a:hlinkClick r:id="rId2"/>
              </a:rPr>
              <a:t>https://www.sciencedirect.com/science/article/abs/pii/S0360131518302045</a:t>
            </a:r>
            <a:r>
              <a:rPr lang="en-US" sz="1800" dirty="0">
                <a:effectLst/>
                <a:latin typeface="Calibri" panose="020F0502020204030204" pitchFamily="34" charset="0"/>
                <a:ea typeface="Times New Roman" panose="02020603050405020304" pitchFamily="18" charset="0"/>
              </a:rPr>
              <a:t> </a:t>
            </a:r>
            <a:endParaRPr lang="en-BE"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Pros and Cons of a Flipped Classroom, School of Education American University – Washington DC </a:t>
            </a:r>
            <a:r>
              <a:rPr lang="en-US" sz="1800" u="sng" dirty="0">
                <a:solidFill>
                  <a:srgbClr val="0000FF"/>
                </a:solidFill>
                <a:effectLst/>
                <a:latin typeface="Calibri" panose="020F0502020204030204" pitchFamily="34" charset="0"/>
                <a:ea typeface="Times New Roman" panose="02020603050405020304" pitchFamily="18" charset="0"/>
                <a:hlinkClick r:id="rId3"/>
              </a:rPr>
              <a:t>https://soeonline.american.edu/blog/flipped-classroom-pros-ands-cons/</a:t>
            </a:r>
            <a:r>
              <a:rPr lang="en-US" sz="1800" dirty="0">
                <a:effectLst/>
                <a:latin typeface="Calibri" panose="020F0502020204030204" pitchFamily="34" charset="0"/>
                <a:ea typeface="Times New Roman" panose="02020603050405020304" pitchFamily="18" charset="0"/>
              </a:rPr>
              <a:t> </a:t>
            </a:r>
            <a:endParaRPr lang="en-BE"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What are the main challenges and solutions for flipped classroom implementation?  </a:t>
            </a:r>
            <a:r>
              <a:rPr lang="en-US" sz="1800" u="sng" dirty="0">
                <a:solidFill>
                  <a:srgbClr val="0000FF"/>
                </a:solidFill>
                <a:effectLst/>
                <a:latin typeface="Calibri" panose="020F0502020204030204" pitchFamily="34" charset="0"/>
                <a:ea typeface="Times New Roman" panose="02020603050405020304" pitchFamily="18" charset="0"/>
                <a:hlinkClick r:id="rId4"/>
              </a:rPr>
              <a:t>https://www.linkedin.com/advice/3/what-main-challenges-solutions-flipped-classroom</a:t>
            </a:r>
            <a:r>
              <a:rPr lang="en-US" sz="1800" dirty="0">
                <a:effectLst/>
                <a:latin typeface="Calibri" panose="020F0502020204030204" pitchFamily="34" charset="0"/>
                <a:ea typeface="Times New Roman" panose="02020603050405020304" pitchFamily="18" charset="0"/>
              </a:rPr>
              <a:t>  </a:t>
            </a:r>
            <a:endParaRPr lang="en-BE" sz="1800" dirty="0">
              <a:effectLst/>
              <a:latin typeface="Times New Roman" panose="02020603050405020304" pitchFamily="18" charset="0"/>
              <a:ea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Proceedings of the 2014 International Conference on Economic Management and Trade Cooperation , Atlantis Press </a:t>
            </a:r>
            <a:r>
              <a:rPr lang="en-US" sz="1800" u="sng" dirty="0">
                <a:solidFill>
                  <a:srgbClr val="0000FF"/>
                </a:solidFill>
                <a:effectLst/>
                <a:latin typeface="Calibri" panose="020F0502020204030204" pitchFamily="34" charset="0"/>
                <a:ea typeface="Calibri" panose="020F0502020204030204" pitchFamily="34" charset="0"/>
                <a:hlinkClick r:id="rId5"/>
              </a:rPr>
              <a:t>https://www.atlantis-press.com/proceedings/emtc-14/11721</a:t>
            </a:r>
            <a:r>
              <a:rPr lang="en-US" sz="1800" u="sng" dirty="0">
                <a:solidFill>
                  <a:srgbClr val="0000FF"/>
                </a:solidFill>
                <a:effectLst/>
                <a:latin typeface="Calibri" panose="020F0502020204030204" pitchFamily="34" charset="0"/>
                <a:ea typeface="Times New Roman" panose="02020603050405020304" pitchFamily="18" charset="0"/>
              </a:rPr>
              <a:t>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Flip- IT! Flipped Classroom in European Vocational Education, </a:t>
            </a:r>
            <a:r>
              <a:rPr lang="en-US" sz="1800" dirty="0" err="1">
                <a:effectLst/>
                <a:latin typeface="Calibri" panose="020F0502020204030204" pitchFamily="34" charset="0"/>
                <a:ea typeface="Times New Roman" panose="02020603050405020304" pitchFamily="18" charset="0"/>
              </a:rPr>
              <a:t>Itstudy</a:t>
            </a:r>
            <a:r>
              <a:rPr lang="en-US" sz="1800" dirty="0">
                <a:effectLst/>
                <a:latin typeface="Calibri" panose="020F0502020204030204" pitchFamily="34" charset="0"/>
                <a:ea typeface="Times New Roman" panose="02020603050405020304" pitchFamily="18" charset="0"/>
              </a:rPr>
              <a:t> </a:t>
            </a:r>
            <a:r>
              <a:rPr lang="en-US" sz="1800" u="sng" dirty="0">
                <a:solidFill>
                  <a:srgbClr val="0000FF"/>
                </a:solidFill>
                <a:effectLst/>
                <a:latin typeface="Calibri" panose="020F0502020204030204" pitchFamily="34" charset="0"/>
                <a:ea typeface="Calibri" panose="020F0502020204030204" pitchFamily="34" charset="0"/>
                <a:hlinkClick r:id="rId6"/>
              </a:rPr>
              <a:t>https://www.itstudy.hu/en/projects/flipped-classroom</a:t>
            </a:r>
            <a:r>
              <a:rPr lang="en-US" sz="1800" dirty="0">
                <a:effectLst/>
                <a:latin typeface="Calibri" panose="020F0502020204030204" pitchFamily="34" charset="0"/>
                <a:ea typeface="Times New Roman" panose="02020603050405020304" pitchFamily="18" charset="0"/>
              </a:rPr>
              <a:t>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A conceptual review of the effectiveness of flipped learning in vocational learners’ cognitive skills and emotional states, Frontiers (Published online 2023 Jan 13) </a:t>
            </a:r>
            <a:r>
              <a:rPr lang="en-US" sz="1800" u="sng" dirty="0">
                <a:solidFill>
                  <a:srgbClr val="0000FF"/>
                </a:solidFill>
                <a:effectLst/>
                <a:latin typeface="Calibri" panose="020F0502020204030204" pitchFamily="34" charset="0"/>
                <a:ea typeface="Calibri" panose="020F0502020204030204" pitchFamily="34" charset="0"/>
                <a:hlinkClick r:id="rId7"/>
              </a:rPr>
              <a:t>https://www.frontiersin.org/journals/psychology/articles/10.3389/fpsyg.2022.1039025/full</a:t>
            </a:r>
            <a:r>
              <a:rPr lang="en-US" sz="1800" dirty="0">
                <a:effectLst/>
                <a:latin typeface="Calibri" panose="020F0502020204030204" pitchFamily="34" charset="0"/>
                <a:ea typeface="Times New Roman" panose="02020603050405020304" pitchFamily="18" charset="0"/>
              </a:rPr>
              <a:t>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New Blended Learning Strategy Based on Flipped-Learning for Vocational Work-Linked Training, Mohamed El Hajji,  Rachid </a:t>
            </a:r>
            <a:r>
              <a:rPr lang="en-US" sz="1800" dirty="0" err="1">
                <a:effectLst/>
                <a:latin typeface="Calibri" panose="020F0502020204030204" pitchFamily="34" charset="0"/>
                <a:ea typeface="Times New Roman" panose="02020603050405020304" pitchFamily="18" charset="0"/>
              </a:rPr>
              <a:t>Drissi</a:t>
            </a:r>
            <a:r>
              <a:rPr lang="en-US" sz="1800" dirty="0">
                <a:effectLst/>
                <a:latin typeface="Calibri" panose="020F0502020204030204" pitchFamily="34" charset="0"/>
                <a:ea typeface="Times New Roman" panose="02020603050405020304" pitchFamily="18" charset="0"/>
              </a:rPr>
              <a:t> El </a:t>
            </a:r>
            <a:r>
              <a:rPr lang="en-US" sz="1800" dirty="0" err="1">
                <a:effectLst/>
                <a:latin typeface="Calibri" panose="020F0502020204030204" pitchFamily="34" charset="0"/>
                <a:ea typeface="Times New Roman" panose="02020603050405020304" pitchFamily="18" charset="0"/>
              </a:rPr>
              <a:t>Bouzaidi</a:t>
            </a:r>
            <a:r>
              <a:rPr lang="en-US" sz="1800" dirty="0">
                <a:effectLst/>
                <a:latin typeface="Calibri" panose="020F0502020204030204" pitchFamily="34" charset="0"/>
                <a:ea typeface="Times New Roman" panose="02020603050405020304" pitchFamily="18" charset="0"/>
              </a:rPr>
              <a:t>, Hassan </a:t>
            </a:r>
            <a:r>
              <a:rPr lang="en-US" sz="1800" dirty="0" err="1">
                <a:effectLst/>
                <a:latin typeface="Calibri" panose="020F0502020204030204" pitchFamily="34" charset="0"/>
                <a:ea typeface="Times New Roman" panose="02020603050405020304" pitchFamily="18" charset="0"/>
              </a:rPr>
              <a:t>Douzi</a:t>
            </a:r>
            <a:r>
              <a:rPr lang="en-US" sz="1800" dirty="0">
                <a:effectLst/>
                <a:latin typeface="Calibri" panose="020F0502020204030204" pitchFamily="34" charset="0"/>
                <a:ea typeface="Times New Roman" panose="02020603050405020304" pitchFamily="18" charset="0"/>
              </a:rPr>
              <a:t>, El </a:t>
            </a:r>
            <a:r>
              <a:rPr lang="en-US" sz="1800" dirty="0" err="1">
                <a:effectLst/>
                <a:latin typeface="Calibri" panose="020F0502020204030204" pitchFamily="34" charset="0"/>
                <a:ea typeface="Times New Roman" panose="02020603050405020304" pitchFamily="18" charset="0"/>
              </a:rPr>
              <a:t>Hassane</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Khouya</a:t>
            </a:r>
            <a:r>
              <a:rPr lang="en-US" sz="1800" dirty="0">
                <a:effectLst/>
                <a:latin typeface="Calibri" panose="020F0502020204030204" pitchFamily="34" charset="0"/>
                <a:ea typeface="Times New Roman" panose="02020603050405020304" pitchFamily="18" charset="0"/>
              </a:rPr>
              <a:t>, Journal of Education and Practice, Vol.7, No.36, 2016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The Flipped-Classroom Instructional Procedure Development and Its Implementation Effectiveness in Improving Procedural Knowledge Learning Outcomes at Vocational High Schools, </a:t>
            </a:r>
            <a:r>
              <a:rPr lang="en-US" sz="1800" dirty="0" err="1">
                <a:effectLst/>
                <a:latin typeface="Calibri" panose="020F0502020204030204" pitchFamily="34" charset="0"/>
                <a:ea typeface="Times New Roman" panose="02020603050405020304" pitchFamily="18" charset="0"/>
              </a:rPr>
              <a:t>Admaja</a:t>
            </a:r>
            <a:r>
              <a:rPr lang="en-US" sz="1800" dirty="0">
                <a:effectLst/>
                <a:latin typeface="Calibri" panose="020F0502020204030204" pitchFamily="34" charset="0"/>
                <a:ea typeface="Times New Roman" panose="02020603050405020304" pitchFamily="18" charset="0"/>
              </a:rPr>
              <a:t> Dwi </a:t>
            </a:r>
            <a:r>
              <a:rPr lang="en-US" sz="1800" dirty="0" err="1">
                <a:effectLst/>
                <a:latin typeface="Calibri" panose="020F0502020204030204" pitchFamily="34" charset="0"/>
                <a:ea typeface="Times New Roman" panose="02020603050405020304" pitchFamily="18" charset="0"/>
              </a:rPr>
              <a:t>Herlambang</a:t>
            </a:r>
            <a:r>
              <a:rPr lang="en-US" sz="1800" dirty="0">
                <a:effectLst/>
                <a:latin typeface="Calibri" panose="020F0502020204030204" pitchFamily="34" charset="0"/>
                <a:ea typeface="Times New Roman" panose="02020603050405020304" pitchFamily="18" charset="0"/>
              </a:rPr>
              <a:t>, Olivia </a:t>
            </a:r>
            <a:r>
              <a:rPr lang="en-US" sz="1800" dirty="0" err="1">
                <a:effectLst/>
                <a:latin typeface="Calibri" panose="020F0502020204030204" pitchFamily="34" charset="0"/>
                <a:ea typeface="Times New Roman" panose="02020603050405020304" pitchFamily="18" charset="0"/>
              </a:rPr>
              <a:t>Dyah</a:t>
            </a:r>
            <a:r>
              <a:rPr lang="en-US" sz="1800" dirty="0">
                <a:effectLst/>
                <a:latin typeface="Calibri" panose="020F0502020204030204" pitchFamily="34" charset="0"/>
                <a:ea typeface="Times New Roman" panose="02020603050405020304" pitchFamily="18" charset="0"/>
              </a:rPr>
              <a:t> Fransisca, Tri </a:t>
            </a:r>
            <a:r>
              <a:rPr lang="en-US" sz="1800" dirty="0" err="1">
                <a:effectLst/>
                <a:latin typeface="Calibri" panose="020F0502020204030204" pitchFamily="34" charset="0"/>
                <a:ea typeface="Times New Roman" panose="02020603050405020304" pitchFamily="18" charset="0"/>
              </a:rPr>
              <a:t>Afirianto</a:t>
            </a:r>
            <a:r>
              <a:rPr lang="en-US" sz="1800" dirty="0">
                <a:effectLst/>
                <a:latin typeface="Calibri" panose="020F0502020204030204" pitchFamily="34" charset="0"/>
                <a:ea typeface="Times New Roman" panose="02020603050405020304" pitchFamily="18" charset="0"/>
              </a:rPr>
              <a:t>, ELINVO (Electronics, Informatics, and Vocational Education), November 2023;vol8(2):201-213</a:t>
            </a:r>
            <a:endParaRPr lang="en-BE" sz="1800" dirty="0">
              <a:effectLst/>
              <a:latin typeface="Calibri" panose="020F0502020204030204" pitchFamily="34" charset="0"/>
              <a:ea typeface="Calibri" panose="020F0502020204030204" pitchFamily="34" charset="0"/>
            </a:endParaRPr>
          </a:p>
          <a:p>
            <a:pPr marL="457200" indent="-457200">
              <a:lnSpc>
                <a:spcPts val="3640"/>
              </a:lnSpc>
              <a:spcBef>
                <a:spcPct val="0"/>
              </a:spcBef>
              <a:buFont typeface="Arial" panose="020B0604020202020204" pitchFamily="34" charset="0"/>
              <a:buChar char="•"/>
            </a:pPr>
            <a:endParaRPr lang="en-US" sz="2600" dirty="0">
              <a:solidFill>
                <a:srgbClr val="121212"/>
              </a:solidFill>
              <a:latin typeface="HK Grotesk Light"/>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8"/>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6999" b="1" dirty="0">
                <a:solidFill>
                  <a:srgbClr val="033C5B"/>
                </a:solidFill>
                <a:latin typeface="Arial"/>
                <a:ea typeface="Arial"/>
                <a:cs typeface="Arial"/>
                <a:sym typeface="Arial"/>
              </a:rPr>
              <a:t>Learning Objectives</a:t>
            </a:r>
            <a:endParaRPr b="1" dirty="0"/>
          </a:p>
        </p:txBody>
      </p:sp>
      <p:sp>
        <p:nvSpPr>
          <p:cNvPr id="386" name="Google Shape;386;p18"/>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8"/>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8"/>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8"/>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8"/>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8"/>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8"/>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8"/>
          <p:cNvSpPr txBox="1"/>
          <p:nvPr/>
        </p:nvSpPr>
        <p:spPr>
          <a:xfrm>
            <a:off x="791999" y="3456000"/>
            <a:ext cx="7668000" cy="147193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400" dirty="0">
                <a:solidFill>
                  <a:srgbClr val="121212"/>
                </a:solidFill>
                <a:latin typeface="HK Grotesk Light"/>
              </a:rPr>
              <a:t>By the end of this unit, participants will be able to:</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Understand the role of the flipped classroom in vocational education and training (VET).</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Explore the benefits of flipped learning in promoting practical skills and collaboration.</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Analyse the challenges faced in implementing flipped classrooms in VET.</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Discuss potential solutions to these challenges.</a:t>
            </a:r>
          </a:p>
        </p:txBody>
      </p:sp>
      <p:pic>
        <p:nvPicPr>
          <p:cNvPr id="2" name="Picture 1">
            <a:extLst>
              <a:ext uri="{FF2B5EF4-FFF2-40B4-BE49-F238E27FC236}">
                <a16:creationId xmlns:a16="http://schemas.microsoft.com/office/drawing/2014/main" id="{B7E8C194-26BA-4E41-E2B8-7825127967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4271" y="9263660"/>
            <a:ext cx="1047619" cy="3809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Reflection Activity</a:t>
            </a:r>
          </a:p>
        </p:txBody>
      </p:sp>
      <p:sp>
        <p:nvSpPr>
          <p:cNvPr id="11" name="TextBox 11"/>
          <p:cNvSpPr txBox="1"/>
          <p:nvPr/>
        </p:nvSpPr>
        <p:spPr>
          <a:xfrm>
            <a:off x="3058697" y="2006533"/>
            <a:ext cx="11844880" cy="6423810"/>
          </a:xfrm>
          <a:prstGeom prst="rect">
            <a:avLst/>
          </a:prstGeom>
        </p:spPr>
        <p:txBody>
          <a:bodyPr wrap="square" lIns="0" tIns="0" rIns="0" bIns="0" rtlCol="0" anchor="t">
            <a:spAutoFit/>
          </a:bodyPr>
          <a:lstStyle/>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Reflect on Current Practices: Think about the current state of VET in your institution or </a:t>
            </a:r>
            <a:r>
              <a:rPr lang="en-GB" sz="2599" dirty="0" err="1">
                <a:solidFill>
                  <a:srgbClr val="121212"/>
                </a:solidFill>
                <a:latin typeface="HK Grotesk Light"/>
              </a:rPr>
              <a:t>community.What</a:t>
            </a:r>
            <a:r>
              <a:rPr lang="en-GB" sz="2599" dirty="0">
                <a:solidFill>
                  <a:srgbClr val="121212"/>
                </a:solidFill>
                <a:latin typeface="HK Grotesk Light"/>
              </a:rPr>
              <a:t> are some challenges or limitations you see in terms of engagement, technology integration, or teaching methods? Write down one area where VET could benefit from innovation.</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Explore the Potential of Flipped Learning: How could flipped learning address the challenges you identified? In what ways can this approach make VET more appealing, interactive, and relevant to learners? Consider specific tools or strategies (e.g., interactive videos, collaborative projects, online discussions).</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Develop an Action </a:t>
            </a:r>
            <a:r>
              <a:rPr lang="en-GB" sz="2599" err="1">
                <a:solidFill>
                  <a:srgbClr val="121212"/>
                </a:solidFill>
                <a:latin typeface="HK Grotesk Light"/>
              </a:rPr>
              <a:t>Plan</a:t>
            </a:r>
            <a:r>
              <a:rPr lang="en-GB" sz="2599">
                <a:solidFill>
                  <a:srgbClr val="121212"/>
                </a:solidFill>
                <a:latin typeface="HK Grotesk Light"/>
              </a:rPr>
              <a:t>: Based </a:t>
            </a:r>
            <a:r>
              <a:rPr lang="en-GB" sz="2599" dirty="0">
                <a:solidFill>
                  <a:srgbClr val="121212"/>
                </a:solidFill>
                <a:latin typeface="HK Grotesk Light"/>
              </a:rPr>
              <a:t>on your reflections, create a brief action plan outlining how you could introduce or improve flipped learning in your VET environment. Identify one specific course or module where you can implement flipped learning, and describe the tools, methods, and resources you would need to get started.</a:t>
            </a: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15" name="TextBox 13">
            <a:extLst>
              <a:ext uri="{FF2B5EF4-FFF2-40B4-BE49-F238E27FC236}">
                <a16:creationId xmlns:a16="http://schemas.microsoft.com/office/drawing/2014/main" id="{01AE9181-D4D0-666C-362B-06B9D508DB75}"/>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Introduction to the Flipped Classroom in VET</a:t>
            </a:r>
            <a:endParaRPr sz="5400" b="1" i="0" u="none" strike="noStrike" cap="none" dirty="0">
              <a:solidFill>
                <a:srgbClr val="033C5B"/>
              </a:solidFill>
              <a:latin typeface="Arial"/>
              <a:ea typeface="Arial"/>
              <a:cs typeface="Arial"/>
              <a:sym typeface="Arial"/>
            </a:endParaRPr>
          </a:p>
        </p:txBody>
      </p:sp>
      <p:sp>
        <p:nvSpPr>
          <p:cNvPr id="409" name="Google Shape;409;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19"/>
          <p:cNvSpPr txBox="1"/>
          <p:nvPr/>
        </p:nvSpPr>
        <p:spPr>
          <a:xfrm>
            <a:off x="792000" y="2882986"/>
            <a:ext cx="7743189" cy="2861613"/>
          </a:xfrm>
          <a:prstGeom prst="rect">
            <a:avLst/>
          </a:prstGeom>
          <a:noFill/>
          <a:ln>
            <a:noFill/>
          </a:ln>
        </p:spPr>
        <p:txBody>
          <a:bodyPr spcFirstLastPara="1" wrap="square" lIns="0" tIns="0" rIns="0" bIns="0" anchor="t" anchorCtr="0">
            <a:noAutofit/>
          </a:bodyPr>
          <a:lstStyle/>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The flipped classroom redefines how teaching is organized by shifting content delivery to outside class time.</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Students engage in pre-class learning (videos, readings) and use in-class time for hands-on activities and collaborative learning.</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The model is especially valuable in VET where practical skills and real-world application are essential.</a:t>
            </a:r>
            <a:endParaRPr lang="en-GB" sz="2400" b="0" i="0" u="none" strike="noStrike" cap="none" dirty="0">
              <a:solidFill>
                <a:srgbClr val="033C5B"/>
              </a:solidFill>
              <a:latin typeface="Arial"/>
              <a:ea typeface="Arial"/>
              <a:cs typeface="Arial"/>
              <a:sym typeface="Arial"/>
            </a:endParaRPr>
          </a:p>
        </p:txBody>
      </p:sp>
      <p:sp>
        <p:nvSpPr>
          <p:cNvPr id="2" name="Freeform 11">
            <a:extLst>
              <a:ext uri="{FF2B5EF4-FFF2-40B4-BE49-F238E27FC236}">
                <a16:creationId xmlns:a16="http://schemas.microsoft.com/office/drawing/2014/main" id="{0FBF2C81-FDB0-D3EC-C51F-4DC3EC6F132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3EFB7C6-F3E1-E403-A93D-BAABD080219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29486997-2B31-6B48-DC92-ED6153FDD7FC}"/>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04CCCC1B-120C-9E6F-A741-2394689DFA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8" name="Picture 7" descr="A group of images of students&#10;&#10;Description automatically generated with medium confidence">
            <a:extLst>
              <a:ext uri="{FF2B5EF4-FFF2-40B4-BE49-F238E27FC236}">
                <a16:creationId xmlns:a16="http://schemas.microsoft.com/office/drawing/2014/main" id="{379192DA-CF3F-8EA9-F5DF-2446D1585352}"/>
              </a:ext>
            </a:extLst>
          </p:cNvPr>
          <p:cNvPicPr>
            <a:picLocks noChangeAspect="1"/>
          </p:cNvPicPr>
          <p:nvPr/>
        </p:nvPicPr>
        <p:blipFill>
          <a:blip r:embed="rId7"/>
          <a:stretch>
            <a:fillRect/>
          </a:stretch>
        </p:blipFill>
        <p:spPr>
          <a:xfrm>
            <a:off x="8562109" y="2825040"/>
            <a:ext cx="8243413" cy="4636920"/>
          </a:xfrm>
          <a:prstGeom prst="rect">
            <a:avLst/>
          </a:prstGeom>
        </p:spPr>
      </p:pic>
      <p:sp>
        <p:nvSpPr>
          <p:cNvPr id="10" name="TextBox 9">
            <a:extLst>
              <a:ext uri="{FF2B5EF4-FFF2-40B4-BE49-F238E27FC236}">
                <a16:creationId xmlns:a16="http://schemas.microsoft.com/office/drawing/2014/main" id="{A00DF737-B4C1-5C7C-36DB-43BBCFB2D1EE}"/>
              </a:ext>
            </a:extLst>
          </p:cNvPr>
          <p:cNvSpPr txBox="1"/>
          <p:nvPr/>
        </p:nvSpPr>
        <p:spPr>
          <a:xfrm>
            <a:off x="9144000" y="7505230"/>
            <a:ext cx="9247908" cy="307777"/>
          </a:xfrm>
          <a:prstGeom prst="rect">
            <a:avLst/>
          </a:prstGeom>
          <a:noFill/>
        </p:spPr>
        <p:txBody>
          <a:bodyPr wrap="square">
            <a:spAutoFit/>
          </a:bodyPr>
          <a:lstStyle/>
          <a:p>
            <a:r>
              <a:rPr lang="en-GB" i="1" dirty="0"/>
              <a:t>Source: </a:t>
            </a:r>
            <a:r>
              <a:rPr lang="en-BE" i="1" dirty="0">
                <a:hlinkClick r:id="rId8"/>
              </a:rPr>
              <a:t>https://www.maneuveringthemiddle.com/the-flipped-classroom-and-hybrid-learning/</a:t>
            </a:r>
            <a:r>
              <a:rPr lang="en-GB" i="1" dirty="0"/>
              <a:t> </a:t>
            </a:r>
            <a:endParaRPr lang="en-BE"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D6E6A666-26F9-E980-1C85-06CE40CCBF9C}"/>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5F85B38D-8669-E5B9-194D-3D9CAAFB2F90}"/>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a:extLst>
              <a:ext uri="{FF2B5EF4-FFF2-40B4-BE49-F238E27FC236}">
                <a16:creationId xmlns:a16="http://schemas.microsoft.com/office/drawing/2014/main" id="{BDBD7DE3-A64D-B1C3-16B4-7E66710F3B3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a:extLst>
              <a:ext uri="{FF2B5EF4-FFF2-40B4-BE49-F238E27FC236}">
                <a16:creationId xmlns:a16="http://schemas.microsoft.com/office/drawing/2014/main" id="{3D5563E5-327F-1185-02AA-D8828B4C090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a:extLst>
              <a:ext uri="{FF2B5EF4-FFF2-40B4-BE49-F238E27FC236}">
                <a16:creationId xmlns:a16="http://schemas.microsoft.com/office/drawing/2014/main" id="{826CA1FF-86D1-82A6-257E-B70B96CA60C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a:extLst>
              <a:ext uri="{FF2B5EF4-FFF2-40B4-BE49-F238E27FC236}">
                <a16:creationId xmlns:a16="http://schemas.microsoft.com/office/drawing/2014/main" id="{3B3B259F-CF9F-F066-F50D-B27891C48239}"/>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a:extLst>
              <a:ext uri="{FF2B5EF4-FFF2-40B4-BE49-F238E27FC236}">
                <a16:creationId xmlns:a16="http://schemas.microsoft.com/office/drawing/2014/main" id="{85216EDC-A682-1F49-AF2F-F20856B6FF3B}"/>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a:extLst>
              <a:ext uri="{FF2B5EF4-FFF2-40B4-BE49-F238E27FC236}">
                <a16:creationId xmlns:a16="http://schemas.microsoft.com/office/drawing/2014/main" id="{F556CFD8-076E-A2EA-B128-974B9E95637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a:extLst>
              <a:ext uri="{FF2B5EF4-FFF2-40B4-BE49-F238E27FC236}">
                <a16:creationId xmlns:a16="http://schemas.microsoft.com/office/drawing/2014/main" id="{A008E5E7-B4ED-88B8-8D50-D2024029233E}"/>
              </a:ext>
            </a:extLst>
          </p:cNvPr>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The Role of Flipped Learning in Vocational Education</a:t>
            </a:r>
          </a:p>
        </p:txBody>
      </p:sp>
      <p:sp>
        <p:nvSpPr>
          <p:cNvPr id="409" name="Google Shape;409;p19">
            <a:extLst>
              <a:ext uri="{FF2B5EF4-FFF2-40B4-BE49-F238E27FC236}">
                <a16:creationId xmlns:a16="http://schemas.microsoft.com/office/drawing/2014/main" id="{F5BDA874-4161-8207-19AC-DE6B7A6F162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A80606E3-64A2-7EDD-9A3E-8C0347277F63}"/>
              </a:ext>
            </a:extLst>
          </p:cNvPr>
          <p:cNvGraphicFramePr/>
          <p:nvPr>
            <p:extLst>
              <p:ext uri="{D42A27DB-BD31-4B8C-83A1-F6EECF244321}">
                <p14:modId xmlns:p14="http://schemas.microsoft.com/office/powerpoint/2010/main" val="229857038"/>
              </p:ext>
            </p:extLst>
          </p:nvPr>
        </p:nvGraphicFramePr>
        <p:xfrm>
          <a:off x="868993" y="2533241"/>
          <a:ext cx="6255707" cy="51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55E352A-7520-B6D1-CAAB-8741D3A4647B}"/>
              </a:ext>
            </a:extLst>
          </p:cNvPr>
          <p:cNvGraphicFramePr/>
          <p:nvPr>
            <p:extLst>
              <p:ext uri="{D42A27DB-BD31-4B8C-83A1-F6EECF244321}">
                <p14:modId xmlns:p14="http://schemas.microsoft.com/office/powerpoint/2010/main" val="3364098470"/>
              </p:ext>
            </p:extLst>
          </p:nvPr>
        </p:nvGraphicFramePr>
        <p:xfrm>
          <a:off x="9073200" y="2466661"/>
          <a:ext cx="7487782" cy="53136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12" name="Google Shape;412;p19">
            <a:extLst>
              <a:ext uri="{FF2B5EF4-FFF2-40B4-BE49-F238E27FC236}">
                <a16:creationId xmlns:a16="http://schemas.microsoft.com/office/drawing/2014/main" id="{A27939E1-7F08-81BB-DCD1-3D7E3D1EB9D3}"/>
              </a:ext>
            </a:extLst>
          </p:cNvPr>
          <p:cNvSpPr/>
          <p:nvPr/>
        </p:nvSpPr>
        <p:spPr>
          <a:xfrm>
            <a:off x="7546800" y="4492033"/>
            <a:ext cx="1219200" cy="684000"/>
          </a:xfrm>
          <a:prstGeom prst="leftRightArrow">
            <a:avLst>
              <a:gd name="adj1" fmla="val 50000"/>
              <a:gd name="adj2" fmla="val 50000"/>
            </a:avLst>
          </a:prstGeom>
          <a:solidFill>
            <a:schemeClr val="accent6"/>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35F4B80-2C83-3B52-5188-39164EBF10D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4"/>
            <a:stretch>
              <a:fillRect/>
            </a:stretch>
          </a:blipFill>
        </p:spPr>
        <p:txBody>
          <a:bodyPr/>
          <a:lstStyle/>
          <a:p>
            <a:endParaRPr lang="en-BE"/>
          </a:p>
        </p:txBody>
      </p:sp>
      <p:sp>
        <p:nvSpPr>
          <p:cNvPr id="3" name="Freeform 12">
            <a:extLst>
              <a:ext uri="{FF2B5EF4-FFF2-40B4-BE49-F238E27FC236}">
                <a16:creationId xmlns:a16="http://schemas.microsoft.com/office/drawing/2014/main" id="{A9854EDE-9C57-1769-FB9E-A061FEC712F4}"/>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5"/>
            <a:stretch>
              <a:fillRect/>
            </a:stretch>
          </a:blipFill>
        </p:spPr>
        <p:txBody>
          <a:bodyPr/>
          <a:lstStyle/>
          <a:p>
            <a:endParaRPr lang="en-BE"/>
          </a:p>
        </p:txBody>
      </p:sp>
      <p:sp>
        <p:nvSpPr>
          <p:cNvPr id="4" name="TextBox 13">
            <a:extLst>
              <a:ext uri="{FF2B5EF4-FFF2-40B4-BE49-F238E27FC236}">
                <a16:creationId xmlns:a16="http://schemas.microsoft.com/office/drawing/2014/main" id="{9FF477EA-1AF8-9B39-E0C7-2226FDEA74B2}"/>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CF873E18-F6FE-CE68-061D-43431F7BDE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2899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1ABFE30A-9D9F-C092-2578-86FCBE4778C0}"/>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3CCFD12D-E41D-9BFD-E3A8-DA3B3C11A6A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a:extLst>
              <a:ext uri="{FF2B5EF4-FFF2-40B4-BE49-F238E27FC236}">
                <a16:creationId xmlns:a16="http://schemas.microsoft.com/office/drawing/2014/main" id="{D605147D-CE5D-B5C0-6272-E6D16D5E4FE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a:extLst>
              <a:ext uri="{FF2B5EF4-FFF2-40B4-BE49-F238E27FC236}">
                <a16:creationId xmlns:a16="http://schemas.microsoft.com/office/drawing/2014/main" id="{439A4808-D45B-D357-31C0-E31A42006CCB}"/>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a:extLst>
              <a:ext uri="{FF2B5EF4-FFF2-40B4-BE49-F238E27FC236}">
                <a16:creationId xmlns:a16="http://schemas.microsoft.com/office/drawing/2014/main" id="{0746C52F-AFD2-8793-94D6-14CD0F261BDC}"/>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a:extLst>
              <a:ext uri="{FF2B5EF4-FFF2-40B4-BE49-F238E27FC236}">
                <a16:creationId xmlns:a16="http://schemas.microsoft.com/office/drawing/2014/main" id="{50A79EA4-5C8D-87D5-47A9-5AEAE06445D2}"/>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a:extLst>
              <a:ext uri="{FF2B5EF4-FFF2-40B4-BE49-F238E27FC236}">
                <a16:creationId xmlns:a16="http://schemas.microsoft.com/office/drawing/2014/main" id="{C9240127-147F-78A5-8D66-F61E446EBB8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a:extLst>
              <a:ext uri="{FF2B5EF4-FFF2-40B4-BE49-F238E27FC236}">
                <a16:creationId xmlns:a16="http://schemas.microsoft.com/office/drawing/2014/main" id="{F68F7415-45BF-8373-8757-A63783F6EA0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a:extLst>
              <a:ext uri="{FF2B5EF4-FFF2-40B4-BE49-F238E27FC236}">
                <a16:creationId xmlns:a16="http://schemas.microsoft.com/office/drawing/2014/main" id="{9637CFED-B4E1-B868-CA0D-5365D68828B9}"/>
              </a:ext>
            </a:extLst>
          </p:cNvPr>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The Role of Flipped Learning in Vocational Education</a:t>
            </a:r>
          </a:p>
        </p:txBody>
      </p:sp>
      <p:sp>
        <p:nvSpPr>
          <p:cNvPr id="409" name="Google Shape;409;p19">
            <a:extLst>
              <a:ext uri="{FF2B5EF4-FFF2-40B4-BE49-F238E27FC236}">
                <a16:creationId xmlns:a16="http://schemas.microsoft.com/office/drawing/2014/main" id="{3D4B7179-3F51-8950-FDEA-4936377431A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B33FFA9-3337-1C5E-C4B8-C01B2F95D7E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437AF87-1C01-6E17-9783-3F82BD1F4E7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1FEA7766-30D9-4B7B-E919-D2974928434C}"/>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E0A7B9F5-CC9E-5A5F-FC7B-D377DF4B52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8" name="Google Shape;410;p19">
            <a:extLst>
              <a:ext uri="{FF2B5EF4-FFF2-40B4-BE49-F238E27FC236}">
                <a16:creationId xmlns:a16="http://schemas.microsoft.com/office/drawing/2014/main" id="{B9976673-F6C5-266B-ED71-187C3A6BF9E4}"/>
              </a:ext>
            </a:extLst>
          </p:cNvPr>
          <p:cNvSpPr txBox="1"/>
          <p:nvPr/>
        </p:nvSpPr>
        <p:spPr>
          <a:xfrm>
            <a:off x="792000" y="2882986"/>
            <a:ext cx="9320991" cy="2861613"/>
          </a:xfrm>
          <a:prstGeom prst="rect">
            <a:avLst/>
          </a:prstGeom>
          <a:noFill/>
          <a:ln>
            <a:noFill/>
          </a:ln>
        </p:spPr>
        <p:txBody>
          <a:bodyPr spcFirstLastPara="1" wrap="square" lIns="0" tIns="0" rIns="0" bIns="0" anchor="t" anchorCtr="0">
            <a:noAutofit/>
          </a:bodyPr>
          <a:lstStyle/>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The flipped learning approach is highly relevant in vocational education due to its ability to engage students in higher-order thinking and practical applications.</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By moving traditional lectures outside the classroom, VET learners can spend class time on hands-on activities, problem-solving, and skill-building.</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dirty="0"/>
              <a:t>Various </a:t>
            </a:r>
            <a:r>
              <a:rPr lang="en-GB" sz="2800" b="0" i="0" u="none" strike="noStrike" cap="none" dirty="0">
                <a:solidFill>
                  <a:srgbClr val="000000"/>
                </a:solidFill>
                <a:latin typeface="Arial"/>
                <a:ea typeface="Arial"/>
                <a:cs typeface="Arial"/>
                <a:sym typeface="Arial"/>
              </a:rPr>
              <a:t>Studies (Bhagat et al., 2016; Singh et al., 2017) show improved cognitive skills and higher achievement in flipped classroom settings compared to traditional methods.</a:t>
            </a:r>
            <a:endParaRPr lang="en-GB" sz="2400" b="0" i="0" u="none" strike="noStrike" cap="none" dirty="0">
              <a:solidFill>
                <a:srgbClr val="033C5B"/>
              </a:solidFill>
              <a:latin typeface="Arial"/>
              <a:ea typeface="Arial"/>
              <a:cs typeface="Arial"/>
              <a:sym typeface="Arial"/>
            </a:endParaRPr>
          </a:p>
        </p:txBody>
      </p:sp>
      <p:sp>
        <p:nvSpPr>
          <p:cNvPr id="10" name="TextBox 9">
            <a:extLst>
              <a:ext uri="{FF2B5EF4-FFF2-40B4-BE49-F238E27FC236}">
                <a16:creationId xmlns:a16="http://schemas.microsoft.com/office/drawing/2014/main" id="{EE85CB18-D41F-99B4-3FB9-CC996AFBB4F2}"/>
              </a:ext>
            </a:extLst>
          </p:cNvPr>
          <p:cNvSpPr txBox="1"/>
          <p:nvPr/>
        </p:nvSpPr>
        <p:spPr>
          <a:xfrm>
            <a:off x="1343453" y="7999764"/>
            <a:ext cx="14763795" cy="646331"/>
          </a:xfrm>
          <a:prstGeom prst="rect">
            <a:avLst/>
          </a:prstGeom>
          <a:noFill/>
        </p:spPr>
        <p:txBody>
          <a:bodyPr wrap="square">
            <a:spAutoFit/>
          </a:bodyPr>
          <a:lstStyle/>
          <a:p>
            <a:pPr marL="342900" indent="-342900">
              <a:buAutoNum type="arabicPeriod"/>
            </a:pPr>
            <a:r>
              <a:rPr lang="en-GB" sz="1200" b="0" i="1" dirty="0">
                <a:solidFill>
                  <a:srgbClr val="222222"/>
                </a:solidFill>
                <a:effectLst/>
                <a:latin typeface="Arial" panose="020B0604020202020204" pitchFamily="34" charset="0"/>
              </a:rPr>
              <a:t>Bhagat, V., Haque, M., Bin Abu Bakar, Y. I., Husain, R., &amp; Khairi, C. M. (2016). Emotional maturity of medical students impacting their adult learning skills in a newly established public medical school at the east coast of Malaysian Peninsula. Advances in medical education and practice, 575-584. Available </a:t>
            </a:r>
            <a:r>
              <a:rPr lang="en-GB" sz="1200" b="0" i="1" dirty="0">
                <a:solidFill>
                  <a:srgbClr val="222222"/>
                </a:solidFill>
                <a:effectLst/>
                <a:latin typeface="Arial" panose="020B0604020202020204" pitchFamily="34" charset="0"/>
                <a:hlinkClick r:id="rId7"/>
              </a:rPr>
              <a:t>here</a:t>
            </a:r>
            <a:r>
              <a:rPr lang="en-GB" sz="1200" b="0" i="1" dirty="0">
                <a:solidFill>
                  <a:srgbClr val="222222"/>
                </a:solidFill>
                <a:effectLst/>
                <a:latin typeface="Arial" panose="020B0604020202020204" pitchFamily="34" charset="0"/>
              </a:rPr>
              <a:t>. </a:t>
            </a:r>
          </a:p>
          <a:p>
            <a:pPr marL="342900" indent="-342900">
              <a:buAutoNum type="arabicPeriod"/>
            </a:pPr>
            <a:r>
              <a:rPr lang="en-GB" sz="1200" i="1" dirty="0"/>
              <a:t>Singh, H., Jaswant, S., Singh, C. K. S., </a:t>
            </a:r>
            <a:r>
              <a:rPr lang="en-GB" sz="1200" i="1" dirty="0" err="1"/>
              <a:t>Mohtar</a:t>
            </a:r>
            <a:r>
              <a:rPr lang="en-GB" sz="1200" i="1" dirty="0"/>
              <a:t>, T. M. T., and Mostafa, N. A. (2017). A review of research on flipped classroom approach for teaching communication skills in English. Available </a:t>
            </a:r>
            <a:r>
              <a:rPr lang="en-GB" sz="1200" i="1" dirty="0">
                <a:hlinkClick r:id="rId8"/>
              </a:rPr>
              <a:t>here</a:t>
            </a:r>
            <a:r>
              <a:rPr lang="en-GB" sz="1200" i="1" dirty="0"/>
              <a:t>.</a:t>
            </a:r>
            <a:endParaRPr lang="en-BE" sz="1200" i="1" dirty="0"/>
          </a:p>
        </p:txBody>
      </p:sp>
      <p:graphicFrame>
        <p:nvGraphicFramePr>
          <p:cNvPr id="11" name="Diagram 10">
            <a:extLst>
              <a:ext uri="{FF2B5EF4-FFF2-40B4-BE49-F238E27FC236}">
                <a16:creationId xmlns:a16="http://schemas.microsoft.com/office/drawing/2014/main" id="{235173AB-A449-CE59-1018-4E1D51C411AC}"/>
              </a:ext>
            </a:extLst>
          </p:cNvPr>
          <p:cNvGraphicFramePr/>
          <p:nvPr>
            <p:extLst>
              <p:ext uri="{D42A27DB-BD31-4B8C-83A1-F6EECF244321}">
                <p14:modId xmlns:p14="http://schemas.microsoft.com/office/powerpoint/2010/main" val="612829177"/>
              </p:ext>
            </p:extLst>
          </p:nvPr>
        </p:nvGraphicFramePr>
        <p:xfrm>
          <a:off x="10414233" y="2554986"/>
          <a:ext cx="6094747" cy="49327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3845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p:cNvSpPr txBox="1"/>
          <p:nvPr/>
        </p:nvSpPr>
        <p:spPr>
          <a:xfrm>
            <a:off x="792000" y="1548000"/>
            <a:ext cx="1218138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Advancement of VET Programs by…</a:t>
            </a:r>
            <a:endParaRPr sz="5400" b="1" dirty="0"/>
          </a:p>
        </p:txBody>
      </p:sp>
      <p:sp>
        <p:nvSpPr>
          <p:cNvPr id="428" name="Google Shape;428;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20"/>
          <p:cNvSpPr/>
          <p:nvPr/>
        </p:nvSpPr>
        <p:spPr>
          <a:xfrm>
            <a:off x="1176114" y="280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Optimizing In-Person Sessions</a:t>
            </a:r>
            <a:endParaRPr/>
          </a:p>
        </p:txBody>
      </p:sp>
      <p:sp>
        <p:nvSpPr>
          <p:cNvPr id="430" name="Google Shape;430;p20"/>
          <p:cNvSpPr/>
          <p:nvPr/>
        </p:nvSpPr>
        <p:spPr>
          <a:xfrm>
            <a:off x="816114" y="277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1</a:t>
            </a:r>
            <a:endParaRPr dirty="0"/>
          </a:p>
        </p:txBody>
      </p:sp>
      <p:sp>
        <p:nvSpPr>
          <p:cNvPr id="431" name="Google Shape;431;p20"/>
          <p:cNvSpPr/>
          <p:nvPr/>
        </p:nvSpPr>
        <p:spPr>
          <a:xfrm>
            <a:off x="1176114" y="4221579"/>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spcBef>
                <a:spcPts val="0"/>
              </a:spcBef>
              <a:spcAft>
                <a:spcPts val="0"/>
              </a:spcAft>
              <a:buNone/>
            </a:pPr>
            <a:r>
              <a:rPr lang="en-GB" sz="2400" b="1">
                <a:solidFill>
                  <a:srgbClr val="000000"/>
                </a:solidFill>
                <a:latin typeface="Arial"/>
                <a:ea typeface="Arial"/>
                <a:cs typeface="Arial"/>
                <a:sym typeface="Arial"/>
              </a:rPr>
              <a:t>Fostering Practical Application</a:t>
            </a:r>
            <a:endParaRPr sz="2400" b="0" i="0" u="none" strike="noStrike" cap="none">
              <a:solidFill>
                <a:srgbClr val="000000"/>
              </a:solidFill>
              <a:latin typeface="Arial"/>
              <a:ea typeface="Arial"/>
              <a:cs typeface="Arial"/>
              <a:sym typeface="Arial"/>
            </a:endParaRPr>
          </a:p>
        </p:txBody>
      </p:sp>
      <p:sp>
        <p:nvSpPr>
          <p:cNvPr id="432" name="Google Shape;432;p20"/>
          <p:cNvSpPr/>
          <p:nvPr/>
        </p:nvSpPr>
        <p:spPr>
          <a:xfrm>
            <a:off x="816114" y="421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2</a:t>
            </a:r>
            <a:endParaRPr dirty="0"/>
          </a:p>
        </p:txBody>
      </p:sp>
      <p:sp>
        <p:nvSpPr>
          <p:cNvPr id="433" name="Google Shape;433;p20"/>
          <p:cNvSpPr/>
          <p:nvPr/>
        </p:nvSpPr>
        <p:spPr>
          <a:xfrm>
            <a:off x="1176114" y="568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Cultivating Essential Competencies</a:t>
            </a:r>
            <a:endParaRPr sz="2400" b="1" i="0" u="none" strike="noStrike" cap="none">
              <a:solidFill>
                <a:srgbClr val="000000"/>
              </a:solidFill>
              <a:latin typeface="Arial"/>
              <a:ea typeface="Arial"/>
              <a:cs typeface="Arial"/>
              <a:sym typeface="Arial"/>
            </a:endParaRPr>
          </a:p>
        </p:txBody>
      </p:sp>
      <p:sp>
        <p:nvSpPr>
          <p:cNvPr id="434" name="Google Shape;434;p20"/>
          <p:cNvSpPr/>
          <p:nvPr/>
        </p:nvSpPr>
        <p:spPr>
          <a:xfrm>
            <a:off x="816114" y="565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3</a:t>
            </a:r>
            <a:endParaRPr dirty="0"/>
          </a:p>
        </p:txBody>
      </p:sp>
      <p:sp>
        <p:nvSpPr>
          <p:cNvPr id="435" name="Google Shape;435;p20"/>
          <p:cNvSpPr/>
          <p:nvPr/>
        </p:nvSpPr>
        <p:spPr>
          <a:xfrm>
            <a:off x="1176114" y="712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Flexibility and Inclusivity</a:t>
            </a:r>
            <a:endParaRPr sz="2400" b="1" i="0" u="none" strike="noStrike" cap="none">
              <a:solidFill>
                <a:srgbClr val="000000"/>
              </a:solidFill>
              <a:latin typeface="Arial"/>
              <a:ea typeface="Arial"/>
              <a:cs typeface="Arial"/>
              <a:sym typeface="Arial"/>
            </a:endParaRPr>
          </a:p>
        </p:txBody>
      </p:sp>
      <p:sp>
        <p:nvSpPr>
          <p:cNvPr id="436" name="Google Shape;436;p20"/>
          <p:cNvSpPr/>
          <p:nvPr/>
        </p:nvSpPr>
        <p:spPr>
          <a:xfrm>
            <a:off x="816114" y="709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4</a:t>
            </a:r>
            <a:endParaRPr dirty="0"/>
          </a:p>
        </p:txBody>
      </p:sp>
      <p:sp>
        <p:nvSpPr>
          <p:cNvPr id="2" name="Freeform 11">
            <a:extLst>
              <a:ext uri="{FF2B5EF4-FFF2-40B4-BE49-F238E27FC236}">
                <a16:creationId xmlns:a16="http://schemas.microsoft.com/office/drawing/2014/main" id="{9C985521-EB09-6025-90EB-9CDEFD9E8CF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99A609F-C804-DC16-193C-CD3D3431E44F}"/>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A4FE7168-4E82-DD9E-CC2B-E004CFC8A28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CC50E785-DC4F-D4D5-A9D5-9DD9A07C8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a:extLst>
            <a:ext uri="{FF2B5EF4-FFF2-40B4-BE49-F238E27FC236}">
              <a16:creationId xmlns:a16="http://schemas.microsoft.com/office/drawing/2014/main" id="{39EBB22A-E8C0-E2C1-97E8-363E0DE446F9}"/>
            </a:ext>
          </a:extLst>
        </p:cNvPr>
        <p:cNvGrpSpPr/>
        <p:nvPr/>
      </p:nvGrpSpPr>
      <p:grpSpPr>
        <a:xfrm>
          <a:off x="0" y="0"/>
          <a:ext cx="0" cy="0"/>
          <a:chOff x="0" y="0"/>
          <a:chExt cx="0" cy="0"/>
        </a:xfrm>
      </p:grpSpPr>
      <p:sp>
        <p:nvSpPr>
          <p:cNvPr id="417" name="Google Shape;417;p20">
            <a:extLst>
              <a:ext uri="{FF2B5EF4-FFF2-40B4-BE49-F238E27FC236}">
                <a16:creationId xmlns:a16="http://schemas.microsoft.com/office/drawing/2014/main" id="{0B9432E6-9616-BCE4-D7A6-A411EDE78A1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a:extLst>
              <a:ext uri="{FF2B5EF4-FFF2-40B4-BE49-F238E27FC236}">
                <a16:creationId xmlns:a16="http://schemas.microsoft.com/office/drawing/2014/main" id="{771D444D-2098-C026-F5A8-40C27C8B381A}"/>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a:extLst>
              <a:ext uri="{FF2B5EF4-FFF2-40B4-BE49-F238E27FC236}">
                <a16:creationId xmlns:a16="http://schemas.microsoft.com/office/drawing/2014/main" id="{5EC1BFEF-8D47-A3DC-E72D-AA58822CBD56}"/>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a:extLst>
              <a:ext uri="{FF2B5EF4-FFF2-40B4-BE49-F238E27FC236}">
                <a16:creationId xmlns:a16="http://schemas.microsoft.com/office/drawing/2014/main" id="{24443D2C-5FEC-B11C-9D99-FCC9FF19917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a:extLst>
              <a:ext uri="{FF2B5EF4-FFF2-40B4-BE49-F238E27FC236}">
                <a16:creationId xmlns:a16="http://schemas.microsoft.com/office/drawing/2014/main" id="{750FCF25-C679-C99C-422C-835B01FE4F1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a:extLst>
              <a:ext uri="{FF2B5EF4-FFF2-40B4-BE49-F238E27FC236}">
                <a16:creationId xmlns:a16="http://schemas.microsoft.com/office/drawing/2014/main" id="{4D8DAE9E-C0A1-2AFE-DAAC-853DB1470E7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a:extLst>
              <a:ext uri="{FF2B5EF4-FFF2-40B4-BE49-F238E27FC236}">
                <a16:creationId xmlns:a16="http://schemas.microsoft.com/office/drawing/2014/main" id="{78BB262F-D759-3D3A-0EEB-FF9F145C2374}"/>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a:extLst>
              <a:ext uri="{FF2B5EF4-FFF2-40B4-BE49-F238E27FC236}">
                <a16:creationId xmlns:a16="http://schemas.microsoft.com/office/drawing/2014/main" id="{2280B8C9-5339-321B-6C58-5AF55052A743}"/>
              </a:ext>
            </a:extLst>
          </p:cNvPr>
          <p:cNvSpPr txBox="1"/>
          <p:nvPr/>
        </p:nvSpPr>
        <p:spPr>
          <a:xfrm>
            <a:off x="792000" y="1548000"/>
            <a:ext cx="1218138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Impact of Flipped Learning in VET</a:t>
            </a:r>
            <a:endParaRPr sz="5400" b="1" dirty="0"/>
          </a:p>
        </p:txBody>
      </p:sp>
      <p:sp>
        <p:nvSpPr>
          <p:cNvPr id="428" name="Google Shape;428;p20">
            <a:extLst>
              <a:ext uri="{FF2B5EF4-FFF2-40B4-BE49-F238E27FC236}">
                <a16:creationId xmlns:a16="http://schemas.microsoft.com/office/drawing/2014/main" id="{49352AA6-B82D-5602-4877-1AD34CF508C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3B9E43C-4533-0613-2760-38E85FE6591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F864B52-97C2-C110-3FDD-853C9F2C09B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97BA7C8F-D1FF-2487-91CE-4D14A58BBF64}"/>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7F1DDCBD-7C52-896D-137D-7C707FFF9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 name="Diagram 5">
            <a:extLst>
              <a:ext uri="{FF2B5EF4-FFF2-40B4-BE49-F238E27FC236}">
                <a16:creationId xmlns:a16="http://schemas.microsoft.com/office/drawing/2014/main" id="{DBBB05B5-101B-8087-8483-1929E3FDF3D1}"/>
              </a:ext>
            </a:extLst>
          </p:cNvPr>
          <p:cNvGraphicFramePr/>
          <p:nvPr>
            <p:extLst>
              <p:ext uri="{D42A27DB-BD31-4B8C-83A1-F6EECF244321}">
                <p14:modId xmlns:p14="http://schemas.microsoft.com/office/powerpoint/2010/main" val="206812285"/>
              </p:ext>
            </p:extLst>
          </p:nvPr>
        </p:nvGraphicFramePr>
        <p:xfrm>
          <a:off x="3048000" y="2816044"/>
          <a:ext cx="12192000" cy="5548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311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a:extLst>
            <a:ext uri="{FF2B5EF4-FFF2-40B4-BE49-F238E27FC236}">
              <a16:creationId xmlns:a16="http://schemas.microsoft.com/office/drawing/2014/main" id="{999A0A7F-2BB8-5428-E2C6-8F829E58F677}"/>
            </a:ext>
          </a:extLst>
        </p:cNvPr>
        <p:cNvGrpSpPr/>
        <p:nvPr/>
      </p:nvGrpSpPr>
      <p:grpSpPr>
        <a:xfrm>
          <a:off x="0" y="0"/>
          <a:ext cx="0" cy="0"/>
          <a:chOff x="0" y="0"/>
          <a:chExt cx="0" cy="0"/>
        </a:xfrm>
      </p:grpSpPr>
      <p:sp>
        <p:nvSpPr>
          <p:cNvPr id="417" name="Google Shape;417;p20">
            <a:extLst>
              <a:ext uri="{FF2B5EF4-FFF2-40B4-BE49-F238E27FC236}">
                <a16:creationId xmlns:a16="http://schemas.microsoft.com/office/drawing/2014/main" id="{F3D16023-3FD7-2004-A1E2-EB53258580B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a:extLst>
              <a:ext uri="{FF2B5EF4-FFF2-40B4-BE49-F238E27FC236}">
                <a16:creationId xmlns:a16="http://schemas.microsoft.com/office/drawing/2014/main" id="{C69AC473-57BA-09D6-EAE9-5179DFEDBF5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a:extLst>
              <a:ext uri="{FF2B5EF4-FFF2-40B4-BE49-F238E27FC236}">
                <a16:creationId xmlns:a16="http://schemas.microsoft.com/office/drawing/2014/main" id="{FC47F85D-F843-0EAB-322E-5CD22DCC6295}"/>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a:extLst>
              <a:ext uri="{FF2B5EF4-FFF2-40B4-BE49-F238E27FC236}">
                <a16:creationId xmlns:a16="http://schemas.microsoft.com/office/drawing/2014/main" id="{009378D1-4580-E964-8CB3-9DCD3AA4C952}"/>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a:extLst>
              <a:ext uri="{FF2B5EF4-FFF2-40B4-BE49-F238E27FC236}">
                <a16:creationId xmlns:a16="http://schemas.microsoft.com/office/drawing/2014/main" id="{2D64AD54-AC93-0CFD-E597-D570BFEB686F}"/>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a:extLst>
              <a:ext uri="{FF2B5EF4-FFF2-40B4-BE49-F238E27FC236}">
                <a16:creationId xmlns:a16="http://schemas.microsoft.com/office/drawing/2014/main" id="{0EA36252-C40D-7AC7-113F-7003CC4C5A68}"/>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a:extLst>
              <a:ext uri="{FF2B5EF4-FFF2-40B4-BE49-F238E27FC236}">
                <a16:creationId xmlns:a16="http://schemas.microsoft.com/office/drawing/2014/main" id="{393C3F6C-E17F-6083-9739-FAA7E5E59E4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a:extLst>
              <a:ext uri="{FF2B5EF4-FFF2-40B4-BE49-F238E27FC236}">
                <a16:creationId xmlns:a16="http://schemas.microsoft.com/office/drawing/2014/main" id="{213009EE-92C5-B822-2BC1-77368358EBAA}"/>
              </a:ext>
            </a:extLst>
          </p:cNvPr>
          <p:cNvSpPr txBox="1"/>
          <p:nvPr/>
        </p:nvSpPr>
        <p:spPr>
          <a:xfrm>
            <a:off x="792000" y="1548000"/>
            <a:ext cx="8215522"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Cognitive Impact</a:t>
            </a:r>
            <a:endParaRPr sz="5400" b="1" dirty="0"/>
          </a:p>
        </p:txBody>
      </p:sp>
      <p:sp>
        <p:nvSpPr>
          <p:cNvPr id="428" name="Google Shape;428;p20">
            <a:extLst>
              <a:ext uri="{FF2B5EF4-FFF2-40B4-BE49-F238E27FC236}">
                <a16:creationId xmlns:a16="http://schemas.microsoft.com/office/drawing/2014/main" id="{952BC85F-C5B5-21C9-77D5-011C8BA7005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A6D5639-8922-3061-2D93-BB19996FFAE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AB027A6-A50D-C986-BC86-D2B42CFA329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69A1E2F-DD1B-3738-E623-34F566C2F43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2446C79B-9466-C6EB-2E62-05AC80FA9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2" name="Diagram 11">
            <a:extLst>
              <a:ext uri="{FF2B5EF4-FFF2-40B4-BE49-F238E27FC236}">
                <a16:creationId xmlns:a16="http://schemas.microsoft.com/office/drawing/2014/main" id="{4A5AC53D-1FA3-CEE8-96B9-21B17B10B193}"/>
              </a:ext>
            </a:extLst>
          </p:cNvPr>
          <p:cNvGraphicFramePr/>
          <p:nvPr>
            <p:extLst>
              <p:ext uri="{D42A27DB-BD31-4B8C-83A1-F6EECF244321}">
                <p14:modId xmlns:p14="http://schemas.microsoft.com/office/powerpoint/2010/main" val="10025737"/>
              </p:ext>
            </p:extLst>
          </p:nvPr>
        </p:nvGraphicFramePr>
        <p:xfrm>
          <a:off x="818919" y="2460936"/>
          <a:ext cx="8010807" cy="2222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Google Shape;424;p20">
            <a:extLst>
              <a:ext uri="{FF2B5EF4-FFF2-40B4-BE49-F238E27FC236}">
                <a16:creationId xmlns:a16="http://schemas.microsoft.com/office/drawing/2014/main" id="{8F64901F-9A3E-9607-DB7F-4C9E0495B228}"/>
              </a:ext>
            </a:extLst>
          </p:cNvPr>
          <p:cNvSpPr txBox="1"/>
          <p:nvPr/>
        </p:nvSpPr>
        <p:spPr>
          <a:xfrm>
            <a:off x="9005519" y="1629939"/>
            <a:ext cx="8215522"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Emotional Impact</a:t>
            </a:r>
            <a:endParaRPr sz="5400" b="1" dirty="0"/>
          </a:p>
        </p:txBody>
      </p:sp>
      <p:graphicFrame>
        <p:nvGraphicFramePr>
          <p:cNvPr id="11" name="Diagram 10">
            <a:extLst>
              <a:ext uri="{FF2B5EF4-FFF2-40B4-BE49-F238E27FC236}">
                <a16:creationId xmlns:a16="http://schemas.microsoft.com/office/drawing/2014/main" id="{DC1D53ED-8C43-3102-1E14-B0788E3B96C8}"/>
              </a:ext>
            </a:extLst>
          </p:cNvPr>
          <p:cNvGraphicFramePr/>
          <p:nvPr>
            <p:extLst>
              <p:ext uri="{D42A27DB-BD31-4B8C-83A1-F6EECF244321}">
                <p14:modId xmlns:p14="http://schemas.microsoft.com/office/powerpoint/2010/main" val="3896479233"/>
              </p:ext>
            </p:extLst>
          </p:nvPr>
        </p:nvGraphicFramePr>
        <p:xfrm>
          <a:off x="8975872" y="2378997"/>
          <a:ext cx="7655910" cy="22224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13">
            <a:extLst>
              <a:ext uri="{FF2B5EF4-FFF2-40B4-BE49-F238E27FC236}">
                <a16:creationId xmlns:a16="http://schemas.microsoft.com/office/drawing/2014/main" id="{29771CEC-79DA-EDE8-B92E-8004C6A6586F}"/>
              </a:ext>
            </a:extLst>
          </p:cNvPr>
          <p:cNvSpPr txBox="1"/>
          <p:nvPr/>
        </p:nvSpPr>
        <p:spPr>
          <a:xfrm>
            <a:off x="4176215" y="8462001"/>
            <a:ext cx="9253182" cy="276999"/>
          </a:xfrm>
          <a:prstGeom prst="rect">
            <a:avLst/>
          </a:prstGeom>
          <a:noFill/>
        </p:spPr>
        <p:txBody>
          <a:bodyPr wrap="square">
            <a:spAutoFit/>
          </a:bodyPr>
          <a:lstStyle/>
          <a:p>
            <a:r>
              <a:rPr lang="en-GB" sz="1200" b="0" i="0" dirty="0">
                <a:solidFill>
                  <a:srgbClr val="282828"/>
                </a:solidFill>
                <a:effectLst/>
                <a:latin typeface="MuseoSans"/>
              </a:rPr>
              <a:t>Source: A conceptual review of the effectiveness of flipped learning in vocational learners’ cognitive skills and emotional states. Available </a:t>
            </a:r>
            <a:r>
              <a:rPr lang="en-GB" sz="1200" b="0" i="0" dirty="0">
                <a:solidFill>
                  <a:srgbClr val="282828"/>
                </a:solidFill>
                <a:effectLst/>
                <a:latin typeface="MuseoSans"/>
                <a:hlinkClick r:id="rId17"/>
              </a:rPr>
              <a:t>here</a:t>
            </a:r>
            <a:r>
              <a:rPr lang="en-GB" sz="1200" b="0" i="0" dirty="0">
                <a:solidFill>
                  <a:srgbClr val="282828"/>
                </a:solidFill>
                <a:effectLst/>
                <a:latin typeface="MuseoSans"/>
              </a:rPr>
              <a:t>.</a:t>
            </a:r>
            <a:endParaRPr lang="en-BE" sz="1200" dirty="0"/>
          </a:p>
        </p:txBody>
      </p:sp>
      <p:sp>
        <p:nvSpPr>
          <p:cNvPr id="15" name="Google Shape;424;p20">
            <a:extLst>
              <a:ext uri="{FF2B5EF4-FFF2-40B4-BE49-F238E27FC236}">
                <a16:creationId xmlns:a16="http://schemas.microsoft.com/office/drawing/2014/main" id="{80D3DF32-0390-D5F8-63FE-04CA6467EE20}"/>
              </a:ext>
            </a:extLst>
          </p:cNvPr>
          <p:cNvSpPr txBox="1"/>
          <p:nvPr/>
        </p:nvSpPr>
        <p:spPr>
          <a:xfrm>
            <a:off x="818919" y="4703306"/>
            <a:ext cx="8215522"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Real-world skills</a:t>
            </a:r>
            <a:endParaRPr sz="5400" b="1" dirty="0"/>
          </a:p>
        </p:txBody>
      </p:sp>
      <p:graphicFrame>
        <p:nvGraphicFramePr>
          <p:cNvPr id="17" name="Diagram 16">
            <a:extLst>
              <a:ext uri="{FF2B5EF4-FFF2-40B4-BE49-F238E27FC236}">
                <a16:creationId xmlns:a16="http://schemas.microsoft.com/office/drawing/2014/main" id="{87E2507A-94CB-F28E-4F15-3C5E4A02A1E3}"/>
              </a:ext>
            </a:extLst>
          </p:cNvPr>
          <p:cNvGraphicFramePr/>
          <p:nvPr>
            <p:extLst>
              <p:ext uri="{D42A27DB-BD31-4B8C-83A1-F6EECF244321}">
                <p14:modId xmlns:p14="http://schemas.microsoft.com/office/powerpoint/2010/main" val="1168637722"/>
              </p:ext>
            </p:extLst>
          </p:nvPr>
        </p:nvGraphicFramePr>
        <p:xfrm>
          <a:off x="792001" y="5554262"/>
          <a:ext cx="8183872" cy="286161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Google Shape;424;p20">
            <a:extLst>
              <a:ext uri="{FF2B5EF4-FFF2-40B4-BE49-F238E27FC236}">
                <a16:creationId xmlns:a16="http://schemas.microsoft.com/office/drawing/2014/main" id="{B10E664E-FB6C-CA6A-9426-C55073F5C568}"/>
              </a:ext>
            </a:extLst>
          </p:cNvPr>
          <p:cNvSpPr txBox="1"/>
          <p:nvPr/>
        </p:nvSpPr>
        <p:spPr>
          <a:xfrm>
            <a:off x="9005519" y="4838783"/>
            <a:ext cx="8215522"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Self-regulation and self-efficacy</a:t>
            </a:r>
            <a:endParaRPr sz="4000" b="1" dirty="0"/>
          </a:p>
        </p:txBody>
      </p:sp>
      <p:graphicFrame>
        <p:nvGraphicFramePr>
          <p:cNvPr id="20" name="Diagram 19">
            <a:extLst>
              <a:ext uri="{FF2B5EF4-FFF2-40B4-BE49-F238E27FC236}">
                <a16:creationId xmlns:a16="http://schemas.microsoft.com/office/drawing/2014/main" id="{AF314232-9327-2856-CEB5-B66870A163DF}"/>
              </a:ext>
            </a:extLst>
          </p:cNvPr>
          <p:cNvGraphicFramePr/>
          <p:nvPr>
            <p:extLst>
              <p:ext uri="{D42A27DB-BD31-4B8C-83A1-F6EECF244321}">
                <p14:modId xmlns:p14="http://schemas.microsoft.com/office/powerpoint/2010/main" val="2565210413"/>
              </p:ext>
            </p:extLst>
          </p:nvPr>
        </p:nvGraphicFramePr>
        <p:xfrm>
          <a:off x="9034441" y="5481406"/>
          <a:ext cx="7948233" cy="28616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65971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Bridging Skills to Careers</a:t>
            </a:r>
            <a:endParaRPr sz="5400" b="1" dirty="0"/>
          </a:p>
        </p:txBody>
      </p:sp>
      <p:sp>
        <p:nvSpPr>
          <p:cNvPr id="452" name="Google Shape;452;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95395D6-44B8-50E0-6288-3404EBDDF5E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2E07C74-7CC1-AA14-08FB-DE86C72D512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759DD570-BAD7-1344-DCE3-DE139F46B5B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2415A3DA-7D3E-78A8-0EAF-A37A9D41FF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55" name="Google Shape;453;p21">
            <a:extLst>
              <a:ext uri="{FF2B5EF4-FFF2-40B4-BE49-F238E27FC236}">
                <a16:creationId xmlns:a16="http://schemas.microsoft.com/office/drawing/2014/main" id="{CBD6245E-EF1B-40AD-BCAB-EFB6E2AF5502}"/>
              </a:ext>
            </a:extLst>
          </p:cNvPr>
          <p:cNvGraphicFramePr/>
          <p:nvPr>
            <p:extLst>
              <p:ext uri="{D42A27DB-BD31-4B8C-83A1-F6EECF244321}">
                <p14:modId xmlns:p14="http://schemas.microsoft.com/office/powerpoint/2010/main" val="4019680082"/>
              </p:ext>
            </p:extLst>
          </p:nvPr>
        </p:nvGraphicFramePr>
        <p:xfrm>
          <a:off x="818920" y="978089"/>
          <a:ext cx="15944292" cy="7991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2776</Words>
  <Application>Microsoft Office PowerPoint</Application>
  <PresentationFormat>Custom</PresentationFormat>
  <Paragraphs>147</Paragraphs>
  <Slides>20</Slides>
  <Notes>18</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HK Grotesk Bold</vt:lpstr>
      <vt:lpstr>HK Grotesk Light</vt:lpstr>
      <vt:lpstr>MuseoSans</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Sotiria Tsalamani</cp:lastModifiedBy>
  <cp:revision>8</cp:revision>
  <dcterms:created xsi:type="dcterms:W3CDTF">2006-08-16T00:00:00Z</dcterms:created>
  <dcterms:modified xsi:type="dcterms:W3CDTF">2024-11-07T19:47:42Z</dcterms:modified>
</cp:coreProperties>
</file>