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5"/>
  </p:notesMasterIdLst>
  <p:sldIdLst>
    <p:sldId id="256" r:id="rId5"/>
    <p:sldId id="273" r:id="rId6"/>
    <p:sldId id="274" r:id="rId7"/>
    <p:sldId id="279" r:id="rId8"/>
    <p:sldId id="280" r:id="rId9"/>
    <p:sldId id="275" r:id="rId10"/>
    <p:sldId id="281" r:id="rId11"/>
    <p:sldId id="282" r:id="rId12"/>
    <p:sldId id="276" r:id="rId13"/>
    <p:sldId id="284" r:id="rId14"/>
    <p:sldId id="288" r:id="rId15"/>
    <p:sldId id="287" r:id="rId16"/>
    <p:sldId id="289" r:id="rId17"/>
    <p:sldId id="286" r:id="rId18"/>
    <p:sldId id="283" r:id="rId19"/>
    <p:sldId id="278" r:id="rId20"/>
    <p:sldId id="285" r:id="rId21"/>
    <p:sldId id="290" r:id="rId22"/>
    <p:sldId id="263" r:id="rId23"/>
    <p:sldId id="264" r:id="rId2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1"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51"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4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08F6ED51-D43D-4F53-BF00-AD98C2EC6C11}"/>
    <pc:docChg chg="modSld">
      <pc:chgData name="Sotiria Tsalamani" userId="0aff0c30-cece-41cc-9db4-2deca530e686" providerId="ADAL" clId="{08F6ED51-D43D-4F53-BF00-AD98C2EC6C11}" dt="2024-11-08T19:14:54.781" v="12" actId="20577"/>
      <pc:docMkLst>
        <pc:docMk/>
      </pc:docMkLst>
      <pc:sldChg chg="modSp mod">
        <pc:chgData name="Sotiria Tsalamani" userId="0aff0c30-cece-41cc-9db4-2deca530e686" providerId="ADAL" clId="{08F6ED51-D43D-4F53-BF00-AD98C2EC6C11}" dt="2024-11-08T19:14:54.781" v="12" actId="20577"/>
        <pc:sldMkLst>
          <pc:docMk/>
          <pc:sldMk cId="0" sldId="256"/>
        </pc:sldMkLst>
        <pc:spChg chg="mod">
          <ac:chgData name="Sotiria Tsalamani" userId="0aff0c30-cece-41cc-9db4-2deca530e686" providerId="ADAL" clId="{08F6ED51-D43D-4F53-BF00-AD98C2EC6C11}" dt="2024-11-08T19:14:54.781" v="12" actId="20577"/>
          <ac:spMkLst>
            <pc:docMk/>
            <pc:sldMk cId="0" sldId="256"/>
            <ac:spMk id="8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89049-8623-4667-AFC2-CC133FFE531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D5EF4833-68EF-4864-B7FA-42027DBE8DC6}">
      <dgm:prSet/>
      <dgm:spPr/>
      <dgm:t>
        <a:bodyPr/>
        <a:lstStyle/>
        <a:p>
          <a:r>
            <a:rPr lang="en-GB" b="0" i="0" dirty="0"/>
            <a:t>Invertir la enseñanza tradicional</a:t>
          </a:r>
          <a:endParaRPr lang="en-BE" dirty="0"/>
        </a:p>
      </dgm:t>
    </dgm:pt>
    <dgm:pt modelId="{1A4A28F0-5472-45AD-A15C-83CF8163131D}" type="parTrans" cxnId="{C3DA6BDD-E568-4FB2-8058-319F6F4B35D6}">
      <dgm:prSet/>
      <dgm:spPr/>
      <dgm:t>
        <a:bodyPr/>
        <a:lstStyle/>
        <a:p>
          <a:endParaRPr lang="en-BE"/>
        </a:p>
      </dgm:t>
    </dgm:pt>
    <dgm:pt modelId="{EFA1CF00-938B-426F-9913-0AF437F2EF6B}" type="sibTrans" cxnId="{C3DA6BDD-E568-4FB2-8058-319F6F4B35D6}">
      <dgm:prSet/>
      <dgm:spPr/>
      <dgm:t>
        <a:bodyPr/>
        <a:lstStyle/>
        <a:p>
          <a:endParaRPr lang="en-BE"/>
        </a:p>
      </dgm:t>
    </dgm:pt>
    <dgm:pt modelId="{2A84F9DC-46FB-4DC9-B569-44D075156A14}">
      <dgm:prSet/>
      <dgm:spPr/>
      <dgm:t>
        <a:bodyPr/>
        <a:lstStyle/>
        <a:p>
          <a:r>
            <a:rPr lang="en-GB" b="0" i="0"/>
            <a:t>Potenciar el estudio independiente</a:t>
          </a:r>
          <a:endParaRPr lang="en-BE"/>
        </a:p>
      </dgm:t>
    </dgm:pt>
    <dgm:pt modelId="{AEF8BB0E-9F3D-4333-8BEB-6D56FC8ECE96}" type="parTrans" cxnId="{8BF556C3-2259-4AAC-A60D-EF7870D3505A}">
      <dgm:prSet/>
      <dgm:spPr/>
      <dgm:t>
        <a:bodyPr/>
        <a:lstStyle/>
        <a:p>
          <a:endParaRPr lang="en-BE"/>
        </a:p>
      </dgm:t>
    </dgm:pt>
    <dgm:pt modelId="{5461002F-74FD-492A-BE37-B8577E13E18F}" type="sibTrans" cxnId="{8BF556C3-2259-4AAC-A60D-EF7870D3505A}">
      <dgm:prSet/>
      <dgm:spPr/>
      <dgm:t>
        <a:bodyPr/>
        <a:lstStyle/>
        <a:p>
          <a:endParaRPr lang="en-BE"/>
        </a:p>
      </dgm:t>
    </dgm:pt>
    <dgm:pt modelId="{1DEB5FE6-9E95-42DB-AA19-67B05B07DE49}">
      <dgm:prSet/>
      <dgm:spPr/>
      <dgm:t>
        <a:bodyPr/>
        <a:lstStyle/>
        <a:p>
          <a:r>
            <a:rPr lang="en-GB" b="0" i="0"/>
            <a:t>Ampliar el desarrollo de habilidades prácticas</a:t>
          </a:r>
          <a:endParaRPr lang="en-BE"/>
        </a:p>
      </dgm:t>
    </dgm:pt>
    <dgm:pt modelId="{78D41B3E-CB16-466C-8026-D94C0F14F608}" type="parTrans" cxnId="{78C27627-D911-463A-8D89-8C5FF8758618}">
      <dgm:prSet/>
      <dgm:spPr/>
      <dgm:t>
        <a:bodyPr/>
        <a:lstStyle/>
        <a:p>
          <a:endParaRPr lang="en-BE"/>
        </a:p>
      </dgm:t>
    </dgm:pt>
    <dgm:pt modelId="{AC49CF46-7084-4A49-95AA-7E767C02B237}" type="sibTrans" cxnId="{78C27627-D911-463A-8D89-8C5FF8758618}">
      <dgm:prSet/>
      <dgm:spPr/>
      <dgm:t>
        <a:bodyPr/>
        <a:lstStyle/>
        <a:p>
          <a:endParaRPr lang="en-BE"/>
        </a:p>
      </dgm:t>
    </dgm:pt>
    <dgm:pt modelId="{6EDBFBFF-E259-4F5A-9A0A-A83BC8FA4512}">
      <dgm:prSet/>
      <dgm:spPr/>
      <dgm:t>
        <a:bodyPr/>
        <a:lstStyle/>
        <a:p>
          <a:r>
            <a:rPr lang="en-GB" b="0" i="0"/>
            <a:t>Fomentar el aprendizaje colaborativo</a:t>
          </a:r>
          <a:endParaRPr lang="en-BE"/>
        </a:p>
      </dgm:t>
    </dgm:pt>
    <dgm:pt modelId="{F27D33B8-214D-4B78-931F-1CF187A9D5B8}" type="parTrans" cxnId="{962633EF-13AE-4FB7-BF1F-A1E3DE66CD41}">
      <dgm:prSet/>
      <dgm:spPr/>
      <dgm:t>
        <a:bodyPr/>
        <a:lstStyle/>
        <a:p>
          <a:endParaRPr lang="en-BE"/>
        </a:p>
      </dgm:t>
    </dgm:pt>
    <dgm:pt modelId="{A94FA17D-9C0B-43D8-99A2-6E8A5ED698FF}" type="sibTrans" cxnId="{962633EF-13AE-4FB7-BF1F-A1E3DE66CD41}">
      <dgm:prSet/>
      <dgm:spPr/>
      <dgm:t>
        <a:bodyPr/>
        <a:lstStyle/>
        <a:p>
          <a:endParaRPr lang="en-BE"/>
        </a:p>
      </dgm:t>
    </dgm:pt>
    <dgm:pt modelId="{75DE6766-8800-49D1-9355-2CE3D9491220}">
      <dgm:prSet/>
      <dgm:spPr/>
      <dgm:t>
        <a:bodyPr/>
        <a:lstStyle/>
        <a:p>
          <a:r>
            <a:rPr lang="en-GB" b="0" i="0"/>
            <a:t>Alineación con los objetivos de la EFP</a:t>
          </a:r>
          <a:endParaRPr lang="en-BE"/>
        </a:p>
      </dgm:t>
    </dgm:pt>
    <dgm:pt modelId="{B03226D2-1A98-45C3-8E4B-AC49F4678A85}" type="parTrans" cxnId="{24D2D75D-D996-47ED-A8C0-FA14064DE931}">
      <dgm:prSet/>
      <dgm:spPr/>
      <dgm:t>
        <a:bodyPr/>
        <a:lstStyle/>
        <a:p>
          <a:endParaRPr lang="en-BE"/>
        </a:p>
      </dgm:t>
    </dgm:pt>
    <dgm:pt modelId="{657FF995-42D2-4F15-9DBA-CD68E935BED5}" type="sibTrans" cxnId="{24D2D75D-D996-47ED-A8C0-FA14064DE931}">
      <dgm:prSet/>
      <dgm:spPr/>
      <dgm:t>
        <a:bodyPr/>
        <a:lstStyle/>
        <a:p>
          <a:endParaRPr lang="en-BE"/>
        </a:p>
      </dgm:t>
    </dgm:pt>
    <dgm:pt modelId="{3DD9CB1D-C8D5-4888-BEDD-C9144F59AA9E}">
      <dgm:prSet/>
      <dgm:spPr/>
      <dgm:t>
        <a:bodyPr/>
        <a:lstStyle/>
        <a:p>
          <a:r>
            <a:rPr lang="en-GB" b="0" i="0"/>
            <a:t>Maximizar la facilitación del instructor</a:t>
          </a:r>
          <a:endParaRPr lang="en-BE"/>
        </a:p>
      </dgm:t>
    </dgm:pt>
    <dgm:pt modelId="{548CC514-A578-4FC3-BFA4-7EDB2D2F53CB}" type="parTrans" cxnId="{A36BBD63-B64A-42AC-BABE-2E79CFB76CD1}">
      <dgm:prSet/>
      <dgm:spPr/>
      <dgm:t>
        <a:bodyPr/>
        <a:lstStyle/>
        <a:p>
          <a:endParaRPr lang="en-BE"/>
        </a:p>
      </dgm:t>
    </dgm:pt>
    <dgm:pt modelId="{97983AE8-D84E-4B15-9BDE-580809EC066B}" type="sibTrans" cxnId="{A36BBD63-B64A-42AC-BABE-2E79CFB76CD1}">
      <dgm:prSet/>
      <dgm:spPr/>
      <dgm:t>
        <a:bodyPr/>
        <a:lstStyle/>
        <a:p>
          <a:endParaRPr lang="en-BE"/>
        </a:p>
      </dgm:t>
    </dgm:pt>
    <dgm:pt modelId="{DB787699-A66A-4748-996F-FB93A4B31C41}" type="pres">
      <dgm:prSet presAssocID="{8D789049-8623-4667-AFC2-CC133FFE531B}" presName="linear" presStyleCnt="0">
        <dgm:presLayoutVars>
          <dgm:animLvl val="lvl"/>
          <dgm:resizeHandles val="exact"/>
        </dgm:presLayoutVars>
      </dgm:prSet>
      <dgm:spPr/>
    </dgm:pt>
    <dgm:pt modelId="{345E5BCE-98AF-434F-B292-F9B93D6CEDF7}" type="pres">
      <dgm:prSet presAssocID="{D5EF4833-68EF-4864-B7FA-42027DBE8DC6}" presName="parentText" presStyleLbl="node1" presStyleIdx="0" presStyleCnt="6">
        <dgm:presLayoutVars>
          <dgm:chMax val="0"/>
          <dgm:bulletEnabled val="1"/>
        </dgm:presLayoutVars>
      </dgm:prSet>
      <dgm:spPr/>
    </dgm:pt>
    <dgm:pt modelId="{85701456-E68F-45D7-8E54-92C60CB8BBED}" type="pres">
      <dgm:prSet presAssocID="{EFA1CF00-938B-426F-9913-0AF437F2EF6B}" presName="spacer" presStyleCnt="0"/>
      <dgm:spPr/>
    </dgm:pt>
    <dgm:pt modelId="{6457E484-0F47-4148-9A88-6E5EB861900D}" type="pres">
      <dgm:prSet presAssocID="{2A84F9DC-46FB-4DC9-B569-44D075156A14}" presName="parentText" presStyleLbl="node1" presStyleIdx="1" presStyleCnt="6">
        <dgm:presLayoutVars>
          <dgm:chMax val="0"/>
          <dgm:bulletEnabled val="1"/>
        </dgm:presLayoutVars>
      </dgm:prSet>
      <dgm:spPr/>
    </dgm:pt>
    <dgm:pt modelId="{D5D4F285-C73C-4C93-BED8-D85AF213BE20}" type="pres">
      <dgm:prSet presAssocID="{5461002F-74FD-492A-BE37-B8577E13E18F}" presName="spacer" presStyleCnt="0"/>
      <dgm:spPr/>
    </dgm:pt>
    <dgm:pt modelId="{BCE0EC89-AB1D-4338-9FB6-32A58C3266D8}" type="pres">
      <dgm:prSet presAssocID="{1DEB5FE6-9E95-42DB-AA19-67B05B07DE49}" presName="parentText" presStyleLbl="node1" presStyleIdx="2" presStyleCnt="6">
        <dgm:presLayoutVars>
          <dgm:chMax val="0"/>
          <dgm:bulletEnabled val="1"/>
        </dgm:presLayoutVars>
      </dgm:prSet>
      <dgm:spPr/>
    </dgm:pt>
    <dgm:pt modelId="{B9718366-D06D-4B74-987F-7C2D4D160173}" type="pres">
      <dgm:prSet presAssocID="{AC49CF46-7084-4A49-95AA-7E767C02B237}" presName="spacer" presStyleCnt="0"/>
      <dgm:spPr/>
    </dgm:pt>
    <dgm:pt modelId="{6429DDAF-937A-4FFE-8D39-4AA0533A9BA9}" type="pres">
      <dgm:prSet presAssocID="{6EDBFBFF-E259-4F5A-9A0A-A83BC8FA4512}" presName="parentText" presStyleLbl="node1" presStyleIdx="3" presStyleCnt="6">
        <dgm:presLayoutVars>
          <dgm:chMax val="0"/>
          <dgm:bulletEnabled val="1"/>
        </dgm:presLayoutVars>
      </dgm:prSet>
      <dgm:spPr/>
    </dgm:pt>
    <dgm:pt modelId="{C07CF14F-AED7-4F72-9F90-ED9DAB1B989C}" type="pres">
      <dgm:prSet presAssocID="{A94FA17D-9C0B-43D8-99A2-6E8A5ED698FF}" presName="spacer" presStyleCnt="0"/>
      <dgm:spPr/>
    </dgm:pt>
    <dgm:pt modelId="{44BF299C-63BD-42D4-ACD3-508CE5C7AC71}" type="pres">
      <dgm:prSet presAssocID="{75DE6766-8800-49D1-9355-2CE3D9491220}" presName="parentText" presStyleLbl="node1" presStyleIdx="4" presStyleCnt="6">
        <dgm:presLayoutVars>
          <dgm:chMax val="0"/>
          <dgm:bulletEnabled val="1"/>
        </dgm:presLayoutVars>
      </dgm:prSet>
      <dgm:spPr/>
    </dgm:pt>
    <dgm:pt modelId="{A49D12AA-CE18-4F09-A04B-7546D5FE407D}" type="pres">
      <dgm:prSet presAssocID="{657FF995-42D2-4F15-9DBA-CD68E935BED5}" presName="spacer" presStyleCnt="0"/>
      <dgm:spPr/>
    </dgm:pt>
    <dgm:pt modelId="{053A49C2-5FB2-47E8-A993-E8A28DCA8F6E}" type="pres">
      <dgm:prSet presAssocID="{3DD9CB1D-C8D5-4888-BEDD-C9144F59AA9E}" presName="parentText" presStyleLbl="node1" presStyleIdx="5" presStyleCnt="6">
        <dgm:presLayoutVars>
          <dgm:chMax val="0"/>
          <dgm:bulletEnabled val="1"/>
        </dgm:presLayoutVars>
      </dgm:prSet>
      <dgm:spPr/>
    </dgm:pt>
  </dgm:ptLst>
  <dgm:cxnLst>
    <dgm:cxn modelId="{78C27627-D911-463A-8D89-8C5FF8758618}" srcId="{8D789049-8623-4667-AFC2-CC133FFE531B}" destId="{1DEB5FE6-9E95-42DB-AA19-67B05B07DE49}" srcOrd="2" destOrd="0" parTransId="{78D41B3E-CB16-466C-8026-D94C0F14F608}" sibTransId="{AC49CF46-7084-4A49-95AA-7E767C02B237}"/>
    <dgm:cxn modelId="{24D2D75D-D996-47ED-A8C0-FA14064DE931}" srcId="{8D789049-8623-4667-AFC2-CC133FFE531B}" destId="{75DE6766-8800-49D1-9355-2CE3D9491220}" srcOrd="4" destOrd="0" parTransId="{B03226D2-1A98-45C3-8E4B-AC49F4678A85}" sibTransId="{657FF995-42D2-4F15-9DBA-CD68E935BED5}"/>
    <dgm:cxn modelId="{A36BBD63-B64A-42AC-BABE-2E79CFB76CD1}" srcId="{8D789049-8623-4667-AFC2-CC133FFE531B}" destId="{3DD9CB1D-C8D5-4888-BEDD-C9144F59AA9E}" srcOrd="5" destOrd="0" parTransId="{548CC514-A578-4FC3-BFA4-7EDB2D2F53CB}" sibTransId="{97983AE8-D84E-4B15-9BDE-580809EC066B}"/>
    <dgm:cxn modelId="{8293FD58-C099-4C15-BE00-E84E25D4C63A}" type="presOf" srcId="{75DE6766-8800-49D1-9355-2CE3D9491220}" destId="{44BF299C-63BD-42D4-ACD3-508CE5C7AC71}" srcOrd="0" destOrd="0" presId="urn:microsoft.com/office/officeart/2005/8/layout/vList2"/>
    <dgm:cxn modelId="{C92FED82-B7D6-4C52-B468-2613E5EDC7C3}" type="presOf" srcId="{2A84F9DC-46FB-4DC9-B569-44D075156A14}" destId="{6457E484-0F47-4148-9A88-6E5EB861900D}" srcOrd="0" destOrd="0" presId="urn:microsoft.com/office/officeart/2005/8/layout/vList2"/>
    <dgm:cxn modelId="{2F766485-5554-402D-8A8D-FBF419286BB7}" type="presOf" srcId="{1DEB5FE6-9E95-42DB-AA19-67B05B07DE49}" destId="{BCE0EC89-AB1D-4338-9FB6-32A58C3266D8}" srcOrd="0" destOrd="0" presId="urn:microsoft.com/office/officeart/2005/8/layout/vList2"/>
    <dgm:cxn modelId="{0CCC9AAE-8F5C-4BD1-BE8E-DDE194EB4DB5}" type="presOf" srcId="{D5EF4833-68EF-4864-B7FA-42027DBE8DC6}" destId="{345E5BCE-98AF-434F-B292-F9B93D6CEDF7}" srcOrd="0" destOrd="0" presId="urn:microsoft.com/office/officeart/2005/8/layout/vList2"/>
    <dgm:cxn modelId="{8BF556C3-2259-4AAC-A60D-EF7870D3505A}" srcId="{8D789049-8623-4667-AFC2-CC133FFE531B}" destId="{2A84F9DC-46FB-4DC9-B569-44D075156A14}" srcOrd="1" destOrd="0" parTransId="{AEF8BB0E-9F3D-4333-8BEB-6D56FC8ECE96}" sibTransId="{5461002F-74FD-492A-BE37-B8577E13E18F}"/>
    <dgm:cxn modelId="{DD09A5C5-9DEC-4F24-8076-3063283327DF}" type="presOf" srcId="{6EDBFBFF-E259-4F5A-9A0A-A83BC8FA4512}" destId="{6429DDAF-937A-4FFE-8D39-4AA0533A9BA9}" srcOrd="0" destOrd="0" presId="urn:microsoft.com/office/officeart/2005/8/layout/vList2"/>
    <dgm:cxn modelId="{26687EC7-840E-4BCC-829B-2B31356E1FBE}" type="presOf" srcId="{8D789049-8623-4667-AFC2-CC133FFE531B}" destId="{DB787699-A66A-4748-996F-FB93A4B31C41}" srcOrd="0" destOrd="0" presId="urn:microsoft.com/office/officeart/2005/8/layout/vList2"/>
    <dgm:cxn modelId="{37E1CCD6-454B-4595-9C2E-718CA0753E9B}" type="presOf" srcId="{3DD9CB1D-C8D5-4888-BEDD-C9144F59AA9E}" destId="{053A49C2-5FB2-47E8-A993-E8A28DCA8F6E}" srcOrd="0" destOrd="0" presId="urn:microsoft.com/office/officeart/2005/8/layout/vList2"/>
    <dgm:cxn modelId="{C3DA6BDD-E568-4FB2-8058-319F6F4B35D6}" srcId="{8D789049-8623-4667-AFC2-CC133FFE531B}" destId="{D5EF4833-68EF-4864-B7FA-42027DBE8DC6}" srcOrd="0" destOrd="0" parTransId="{1A4A28F0-5472-45AD-A15C-83CF8163131D}" sibTransId="{EFA1CF00-938B-426F-9913-0AF437F2EF6B}"/>
    <dgm:cxn modelId="{962633EF-13AE-4FB7-BF1F-A1E3DE66CD41}" srcId="{8D789049-8623-4667-AFC2-CC133FFE531B}" destId="{6EDBFBFF-E259-4F5A-9A0A-A83BC8FA4512}" srcOrd="3" destOrd="0" parTransId="{F27D33B8-214D-4B78-931F-1CF187A9D5B8}" sibTransId="{A94FA17D-9C0B-43D8-99A2-6E8A5ED698FF}"/>
    <dgm:cxn modelId="{F30B0D4A-711A-4AE2-ABF0-44E8562286BF}" type="presParOf" srcId="{DB787699-A66A-4748-996F-FB93A4B31C41}" destId="{345E5BCE-98AF-434F-B292-F9B93D6CEDF7}" srcOrd="0" destOrd="0" presId="urn:microsoft.com/office/officeart/2005/8/layout/vList2"/>
    <dgm:cxn modelId="{44739EB4-9370-45F4-8AD3-4E1E8D42709A}" type="presParOf" srcId="{DB787699-A66A-4748-996F-FB93A4B31C41}" destId="{85701456-E68F-45D7-8E54-92C60CB8BBED}" srcOrd="1" destOrd="0" presId="urn:microsoft.com/office/officeart/2005/8/layout/vList2"/>
    <dgm:cxn modelId="{71440EB2-3AED-4964-ACCA-F2797F12ACC8}" type="presParOf" srcId="{DB787699-A66A-4748-996F-FB93A4B31C41}" destId="{6457E484-0F47-4148-9A88-6E5EB861900D}" srcOrd="2" destOrd="0" presId="urn:microsoft.com/office/officeart/2005/8/layout/vList2"/>
    <dgm:cxn modelId="{E4CB881B-4F4E-4ECA-99AD-3294760B5133}" type="presParOf" srcId="{DB787699-A66A-4748-996F-FB93A4B31C41}" destId="{D5D4F285-C73C-4C93-BED8-D85AF213BE20}" srcOrd="3" destOrd="0" presId="urn:microsoft.com/office/officeart/2005/8/layout/vList2"/>
    <dgm:cxn modelId="{F8148046-658F-4D15-A138-BCF9CE8755C1}" type="presParOf" srcId="{DB787699-A66A-4748-996F-FB93A4B31C41}" destId="{BCE0EC89-AB1D-4338-9FB6-32A58C3266D8}" srcOrd="4" destOrd="0" presId="urn:microsoft.com/office/officeart/2005/8/layout/vList2"/>
    <dgm:cxn modelId="{3FEA475C-4B98-41D1-820E-38F8FCE0B7E0}" type="presParOf" srcId="{DB787699-A66A-4748-996F-FB93A4B31C41}" destId="{B9718366-D06D-4B74-987F-7C2D4D160173}" srcOrd="5" destOrd="0" presId="urn:microsoft.com/office/officeart/2005/8/layout/vList2"/>
    <dgm:cxn modelId="{752A4A85-A9CA-4B30-9D9E-B1629CA2118A}" type="presParOf" srcId="{DB787699-A66A-4748-996F-FB93A4B31C41}" destId="{6429DDAF-937A-4FFE-8D39-4AA0533A9BA9}" srcOrd="6" destOrd="0" presId="urn:microsoft.com/office/officeart/2005/8/layout/vList2"/>
    <dgm:cxn modelId="{D951BAE8-554F-47D9-AC0E-4D83B712DD02}" type="presParOf" srcId="{DB787699-A66A-4748-996F-FB93A4B31C41}" destId="{C07CF14F-AED7-4F72-9F90-ED9DAB1B989C}" srcOrd="7" destOrd="0" presId="urn:microsoft.com/office/officeart/2005/8/layout/vList2"/>
    <dgm:cxn modelId="{60682B7E-5EB0-4F99-876E-B31773CEC1A4}" type="presParOf" srcId="{DB787699-A66A-4748-996F-FB93A4B31C41}" destId="{44BF299C-63BD-42D4-ACD3-508CE5C7AC71}" srcOrd="8" destOrd="0" presId="urn:microsoft.com/office/officeart/2005/8/layout/vList2"/>
    <dgm:cxn modelId="{0ABDA6CD-8FCD-4F03-B875-FD02EBF1FE77}" type="presParOf" srcId="{DB787699-A66A-4748-996F-FB93A4B31C41}" destId="{A49D12AA-CE18-4F09-A04B-7546D5FE407D}" srcOrd="9" destOrd="0" presId="urn:microsoft.com/office/officeart/2005/8/layout/vList2"/>
    <dgm:cxn modelId="{C149C5EF-2FD8-414E-9119-17B82D499758}" type="presParOf" srcId="{DB787699-A66A-4748-996F-FB93A4B31C41}" destId="{053A49C2-5FB2-47E8-A993-E8A28DCA8F6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33E358-3328-4BCC-A68E-3961057EE6EA}"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45A748CE-07CE-40AA-950A-678295895EB3}">
      <dgm:prSet/>
      <dgm:spPr/>
      <dgm:t>
        <a:bodyPr/>
        <a:lstStyle/>
        <a:p>
          <a:r>
            <a:rPr lang="en-GB" b="1" i="0"/>
            <a:t>Unos presupuestos ajustados limitan la inversión en infraestructuras</a:t>
          </a:r>
          <a:endParaRPr lang="en-US"/>
        </a:p>
      </dgm:t>
    </dgm:pt>
    <dgm:pt modelId="{EBFA573E-3620-4CA3-9613-F53CDEBAAD2C}" type="parTrans" cxnId="{32B8A309-80AF-4023-87B2-17C5EA7ACF55}">
      <dgm:prSet/>
      <dgm:spPr/>
      <dgm:t>
        <a:bodyPr/>
        <a:lstStyle/>
        <a:p>
          <a:endParaRPr lang="en-US"/>
        </a:p>
      </dgm:t>
    </dgm:pt>
    <dgm:pt modelId="{F158623E-4487-4111-A338-B6489D21D442}" type="sibTrans" cxnId="{32B8A309-80AF-4023-87B2-17C5EA7ACF55}">
      <dgm:prSet/>
      <dgm:spPr/>
      <dgm:t>
        <a:bodyPr/>
        <a:lstStyle/>
        <a:p>
          <a:endParaRPr lang="en-US"/>
        </a:p>
      </dgm:t>
    </dgm:pt>
    <dgm:pt modelId="{EEFDF839-7F08-4BB6-B656-981FB884278A}">
      <dgm:prSet/>
      <dgm:spPr/>
      <dgm:t>
        <a:bodyPr/>
        <a:lstStyle/>
        <a:p>
          <a:r>
            <a:rPr lang="en-GB" b="1" i="0"/>
            <a:t>Adquisición de tecnología con costes prohibitivos</a:t>
          </a:r>
          <a:endParaRPr lang="en-US"/>
        </a:p>
      </dgm:t>
    </dgm:pt>
    <dgm:pt modelId="{226C2516-5D2D-4AB4-A874-D9BA39E562F3}" type="parTrans" cxnId="{0E4AFDBB-1AE7-4998-8EB9-AC2D6A03D29B}">
      <dgm:prSet/>
      <dgm:spPr/>
      <dgm:t>
        <a:bodyPr/>
        <a:lstStyle/>
        <a:p>
          <a:endParaRPr lang="en-US"/>
        </a:p>
      </dgm:t>
    </dgm:pt>
    <dgm:pt modelId="{9064AC5C-30D8-498E-A30F-D86E2D44797B}" type="sibTrans" cxnId="{0E4AFDBB-1AE7-4998-8EB9-AC2D6A03D29B}">
      <dgm:prSet/>
      <dgm:spPr/>
      <dgm:t>
        <a:bodyPr/>
        <a:lstStyle/>
        <a:p>
          <a:endParaRPr lang="en-US"/>
        </a:p>
      </dgm:t>
    </dgm:pt>
    <dgm:pt modelId="{FD225172-7772-42AA-8D24-DBCBC5AD17DB}">
      <dgm:prSet/>
      <dgm:spPr/>
      <dgm:t>
        <a:bodyPr/>
        <a:lstStyle/>
        <a:p>
          <a:r>
            <a:rPr lang="en-GB" b="1" i="0"/>
            <a:t>Acceso equitativo para todos los estudiantes</a:t>
          </a:r>
          <a:endParaRPr lang="en-US"/>
        </a:p>
      </dgm:t>
    </dgm:pt>
    <dgm:pt modelId="{6ACFAC71-8A7C-49EA-B6D9-52C42B8A1008}" type="parTrans" cxnId="{071A4D47-986C-4DCD-B17F-C458864D1378}">
      <dgm:prSet/>
      <dgm:spPr/>
      <dgm:t>
        <a:bodyPr/>
        <a:lstStyle/>
        <a:p>
          <a:endParaRPr lang="en-US"/>
        </a:p>
      </dgm:t>
    </dgm:pt>
    <dgm:pt modelId="{759901E4-FC03-499C-B1E7-27F21721C08E}" type="sibTrans" cxnId="{071A4D47-986C-4DCD-B17F-C458864D1378}">
      <dgm:prSet/>
      <dgm:spPr/>
      <dgm:t>
        <a:bodyPr/>
        <a:lstStyle/>
        <a:p>
          <a:endParaRPr lang="en-US"/>
        </a:p>
      </dgm:t>
    </dgm:pt>
    <dgm:pt modelId="{2297DA69-CD35-4AEB-A53E-418D96666D5D}">
      <dgm:prSet/>
      <dgm:spPr/>
      <dgm:t>
        <a:bodyPr/>
        <a:lstStyle/>
        <a:p>
          <a:r>
            <a:rPr lang="en-GB" b="1" i="0"/>
            <a:t>Los educadores no dominan las herramientas digitales</a:t>
          </a:r>
          <a:endParaRPr lang="en-US"/>
        </a:p>
      </dgm:t>
    </dgm:pt>
    <dgm:pt modelId="{315CE7CB-646B-456B-A8AD-2CF5D5517DD0}" type="parTrans" cxnId="{A43D1452-7530-4A1C-A8DF-B5B553203358}">
      <dgm:prSet/>
      <dgm:spPr/>
      <dgm:t>
        <a:bodyPr/>
        <a:lstStyle/>
        <a:p>
          <a:endParaRPr lang="en-US"/>
        </a:p>
      </dgm:t>
    </dgm:pt>
    <dgm:pt modelId="{345FBE94-E5BF-4436-A93C-CD5241ACA75A}" type="sibTrans" cxnId="{A43D1452-7530-4A1C-A8DF-B5B553203358}">
      <dgm:prSet/>
      <dgm:spPr/>
      <dgm:t>
        <a:bodyPr/>
        <a:lstStyle/>
        <a:p>
          <a:endParaRPr lang="en-US"/>
        </a:p>
      </dgm:t>
    </dgm:pt>
    <dgm:pt modelId="{E3BAF6A7-8368-4E48-8951-AC2D4A598C7C}">
      <dgm:prSet/>
      <dgm:spPr/>
      <dgm:t>
        <a:bodyPr/>
        <a:lstStyle/>
        <a:p>
          <a:r>
            <a:rPr lang="en-GB" b="1" i="0"/>
            <a:t>La integración de contenidos multimedia requiere formación</a:t>
          </a:r>
          <a:endParaRPr lang="en-US"/>
        </a:p>
      </dgm:t>
    </dgm:pt>
    <dgm:pt modelId="{3B11209C-196E-4DB6-B60D-3CFEAF9DCB60}" type="parTrans" cxnId="{7E128B87-0A0A-44B1-B08A-020CA07FE1BD}">
      <dgm:prSet/>
      <dgm:spPr/>
      <dgm:t>
        <a:bodyPr/>
        <a:lstStyle/>
        <a:p>
          <a:endParaRPr lang="en-US"/>
        </a:p>
      </dgm:t>
    </dgm:pt>
    <dgm:pt modelId="{6A61F9C0-75AB-4244-A221-F5A9E2156ABC}" type="sibTrans" cxnId="{7E128B87-0A0A-44B1-B08A-020CA07FE1BD}">
      <dgm:prSet/>
      <dgm:spPr/>
      <dgm:t>
        <a:bodyPr/>
        <a:lstStyle/>
        <a:p>
          <a:endParaRPr lang="en-US"/>
        </a:p>
      </dgm:t>
    </dgm:pt>
    <dgm:pt modelId="{1FB77443-3F02-4923-89AD-ACE0991C7E3B}">
      <dgm:prSet/>
      <dgm:spPr/>
      <dgm:t>
        <a:bodyPr/>
        <a:lstStyle/>
        <a:p>
          <a:r>
            <a:rPr lang="en-GB" b="1" i="0"/>
            <a:t>Impedimentos para la implantación eficaz del Flipped Learning</a:t>
          </a:r>
          <a:endParaRPr lang="en-US"/>
        </a:p>
      </dgm:t>
    </dgm:pt>
    <dgm:pt modelId="{37B52440-A087-4D38-B313-4889DAC4B563}" type="parTrans" cxnId="{B8448BDD-6EA0-453F-91C1-0FCADD9BF5C1}">
      <dgm:prSet/>
      <dgm:spPr/>
      <dgm:t>
        <a:bodyPr/>
        <a:lstStyle/>
        <a:p>
          <a:endParaRPr lang="en-US"/>
        </a:p>
      </dgm:t>
    </dgm:pt>
    <dgm:pt modelId="{98D23E8C-90F3-41A7-BDF1-2B4B3A40CDE7}" type="sibTrans" cxnId="{B8448BDD-6EA0-453F-91C1-0FCADD9BF5C1}">
      <dgm:prSet/>
      <dgm:spPr/>
      <dgm:t>
        <a:bodyPr/>
        <a:lstStyle/>
        <a:p>
          <a:endParaRPr lang="en-US"/>
        </a:p>
      </dgm:t>
    </dgm:pt>
    <dgm:pt modelId="{75D68950-EAF5-4270-B0CA-CAFE2E79F8BE}" type="pres">
      <dgm:prSet presAssocID="{FE33E358-3328-4BCC-A68E-3961057EE6EA}" presName="vert0" presStyleCnt="0">
        <dgm:presLayoutVars>
          <dgm:dir/>
          <dgm:animOne val="branch"/>
          <dgm:animLvl val="lvl"/>
        </dgm:presLayoutVars>
      </dgm:prSet>
      <dgm:spPr/>
    </dgm:pt>
    <dgm:pt modelId="{0CA25874-2C03-4EE7-85B1-D85E7F0207F1}" type="pres">
      <dgm:prSet presAssocID="{45A748CE-07CE-40AA-950A-678295895EB3}" presName="thickLine" presStyleLbl="alignNode1" presStyleIdx="0" presStyleCnt="6"/>
      <dgm:spPr/>
    </dgm:pt>
    <dgm:pt modelId="{0397199F-0CBE-4F00-B84C-1E970DBA0799}" type="pres">
      <dgm:prSet presAssocID="{45A748CE-07CE-40AA-950A-678295895EB3}" presName="horz1" presStyleCnt="0"/>
      <dgm:spPr/>
    </dgm:pt>
    <dgm:pt modelId="{F3DDDB82-1DA8-4DA2-836B-4982AEF32EAA}" type="pres">
      <dgm:prSet presAssocID="{45A748CE-07CE-40AA-950A-678295895EB3}" presName="tx1" presStyleLbl="revTx" presStyleIdx="0" presStyleCnt="6"/>
      <dgm:spPr/>
    </dgm:pt>
    <dgm:pt modelId="{949A7EFB-0E0F-4678-A530-DCF4B71E3D84}" type="pres">
      <dgm:prSet presAssocID="{45A748CE-07CE-40AA-950A-678295895EB3}" presName="vert1" presStyleCnt="0"/>
      <dgm:spPr/>
    </dgm:pt>
    <dgm:pt modelId="{344C3FC1-27C4-442E-9928-8436890BA94A}" type="pres">
      <dgm:prSet presAssocID="{EEFDF839-7F08-4BB6-B656-981FB884278A}" presName="thickLine" presStyleLbl="alignNode1" presStyleIdx="1" presStyleCnt="6"/>
      <dgm:spPr/>
    </dgm:pt>
    <dgm:pt modelId="{7E9BAB64-BB55-4A59-AB48-A00C00A4B785}" type="pres">
      <dgm:prSet presAssocID="{EEFDF839-7F08-4BB6-B656-981FB884278A}" presName="horz1" presStyleCnt="0"/>
      <dgm:spPr/>
    </dgm:pt>
    <dgm:pt modelId="{64F6ECD6-036C-4042-82A6-7FB90057F983}" type="pres">
      <dgm:prSet presAssocID="{EEFDF839-7F08-4BB6-B656-981FB884278A}" presName="tx1" presStyleLbl="revTx" presStyleIdx="1" presStyleCnt="6"/>
      <dgm:spPr/>
    </dgm:pt>
    <dgm:pt modelId="{039EE8CD-7B45-4B59-BAD6-86B25E3BD374}" type="pres">
      <dgm:prSet presAssocID="{EEFDF839-7F08-4BB6-B656-981FB884278A}" presName="vert1" presStyleCnt="0"/>
      <dgm:spPr/>
    </dgm:pt>
    <dgm:pt modelId="{EB84ED17-27D7-4AE6-A6EA-60948B92AA8E}" type="pres">
      <dgm:prSet presAssocID="{FD225172-7772-42AA-8D24-DBCBC5AD17DB}" presName="thickLine" presStyleLbl="alignNode1" presStyleIdx="2" presStyleCnt="6"/>
      <dgm:spPr/>
    </dgm:pt>
    <dgm:pt modelId="{F46CB459-31A1-469A-8A11-B3DCB4A42CA5}" type="pres">
      <dgm:prSet presAssocID="{FD225172-7772-42AA-8D24-DBCBC5AD17DB}" presName="horz1" presStyleCnt="0"/>
      <dgm:spPr/>
    </dgm:pt>
    <dgm:pt modelId="{3792450E-610D-459C-89A3-84E53B744BC1}" type="pres">
      <dgm:prSet presAssocID="{FD225172-7772-42AA-8D24-DBCBC5AD17DB}" presName="tx1" presStyleLbl="revTx" presStyleIdx="2" presStyleCnt="6"/>
      <dgm:spPr/>
    </dgm:pt>
    <dgm:pt modelId="{D4ACA894-D3D8-45F4-B7D5-D2CBF267B538}" type="pres">
      <dgm:prSet presAssocID="{FD225172-7772-42AA-8D24-DBCBC5AD17DB}" presName="vert1" presStyleCnt="0"/>
      <dgm:spPr/>
    </dgm:pt>
    <dgm:pt modelId="{8B2AA32E-50E7-493C-9B29-44383E084B2F}" type="pres">
      <dgm:prSet presAssocID="{2297DA69-CD35-4AEB-A53E-418D96666D5D}" presName="thickLine" presStyleLbl="alignNode1" presStyleIdx="3" presStyleCnt="6"/>
      <dgm:spPr/>
    </dgm:pt>
    <dgm:pt modelId="{CF219A60-F693-4481-A7E0-226FEEE4B37E}" type="pres">
      <dgm:prSet presAssocID="{2297DA69-CD35-4AEB-A53E-418D96666D5D}" presName="horz1" presStyleCnt="0"/>
      <dgm:spPr/>
    </dgm:pt>
    <dgm:pt modelId="{ABB3C949-A438-4B95-A3ED-3EB99CF6A563}" type="pres">
      <dgm:prSet presAssocID="{2297DA69-CD35-4AEB-A53E-418D96666D5D}" presName="tx1" presStyleLbl="revTx" presStyleIdx="3" presStyleCnt="6"/>
      <dgm:spPr/>
    </dgm:pt>
    <dgm:pt modelId="{48E787A0-99CD-456B-BFB2-90C780BE1ADB}" type="pres">
      <dgm:prSet presAssocID="{2297DA69-CD35-4AEB-A53E-418D96666D5D}" presName="vert1" presStyleCnt="0"/>
      <dgm:spPr/>
    </dgm:pt>
    <dgm:pt modelId="{13A8ACB8-F0DA-4645-8529-2EFCD14E2ED6}" type="pres">
      <dgm:prSet presAssocID="{E3BAF6A7-8368-4E48-8951-AC2D4A598C7C}" presName="thickLine" presStyleLbl="alignNode1" presStyleIdx="4" presStyleCnt="6"/>
      <dgm:spPr/>
    </dgm:pt>
    <dgm:pt modelId="{A9EBDC2A-E9B6-474F-AACA-87DEE4CA6D25}" type="pres">
      <dgm:prSet presAssocID="{E3BAF6A7-8368-4E48-8951-AC2D4A598C7C}" presName="horz1" presStyleCnt="0"/>
      <dgm:spPr/>
    </dgm:pt>
    <dgm:pt modelId="{1DE63E24-C4CA-4A77-83AB-9D3FAD3D8E44}" type="pres">
      <dgm:prSet presAssocID="{E3BAF6A7-8368-4E48-8951-AC2D4A598C7C}" presName="tx1" presStyleLbl="revTx" presStyleIdx="4" presStyleCnt="6"/>
      <dgm:spPr/>
    </dgm:pt>
    <dgm:pt modelId="{5120C916-EFFA-4248-920F-A6941AF4FB9B}" type="pres">
      <dgm:prSet presAssocID="{E3BAF6A7-8368-4E48-8951-AC2D4A598C7C}" presName="vert1" presStyleCnt="0"/>
      <dgm:spPr/>
    </dgm:pt>
    <dgm:pt modelId="{189F6B7D-6815-435A-9500-B909B052762D}" type="pres">
      <dgm:prSet presAssocID="{1FB77443-3F02-4923-89AD-ACE0991C7E3B}" presName="thickLine" presStyleLbl="alignNode1" presStyleIdx="5" presStyleCnt="6"/>
      <dgm:spPr/>
    </dgm:pt>
    <dgm:pt modelId="{2005A7A2-8536-43CB-9500-105F186ABAA1}" type="pres">
      <dgm:prSet presAssocID="{1FB77443-3F02-4923-89AD-ACE0991C7E3B}" presName="horz1" presStyleCnt="0"/>
      <dgm:spPr/>
    </dgm:pt>
    <dgm:pt modelId="{A4DF6D3E-2DFE-4A96-9DD3-2334274C98A8}" type="pres">
      <dgm:prSet presAssocID="{1FB77443-3F02-4923-89AD-ACE0991C7E3B}" presName="tx1" presStyleLbl="revTx" presStyleIdx="5" presStyleCnt="6"/>
      <dgm:spPr/>
    </dgm:pt>
    <dgm:pt modelId="{4F5EBF90-C7C8-4D21-8173-3AD82FA1F94D}" type="pres">
      <dgm:prSet presAssocID="{1FB77443-3F02-4923-89AD-ACE0991C7E3B}" presName="vert1" presStyleCnt="0"/>
      <dgm:spPr/>
    </dgm:pt>
  </dgm:ptLst>
  <dgm:cxnLst>
    <dgm:cxn modelId="{32B8A309-80AF-4023-87B2-17C5EA7ACF55}" srcId="{FE33E358-3328-4BCC-A68E-3961057EE6EA}" destId="{45A748CE-07CE-40AA-950A-678295895EB3}" srcOrd="0" destOrd="0" parTransId="{EBFA573E-3620-4CA3-9613-F53CDEBAAD2C}" sibTransId="{F158623E-4487-4111-A338-B6489D21D442}"/>
    <dgm:cxn modelId="{18CB0C18-A140-4F71-B728-77F4DD0A819F}" type="presOf" srcId="{FE33E358-3328-4BCC-A68E-3961057EE6EA}" destId="{75D68950-EAF5-4270-B0CA-CAFE2E79F8BE}" srcOrd="0" destOrd="0" presId="urn:microsoft.com/office/officeart/2008/layout/LinedList"/>
    <dgm:cxn modelId="{CD400427-93C8-4CF4-B7D1-020345CA97D5}" type="presOf" srcId="{E3BAF6A7-8368-4E48-8951-AC2D4A598C7C}" destId="{1DE63E24-C4CA-4A77-83AB-9D3FAD3D8E44}" srcOrd="0" destOrd="0" presId="urn:microsoft.com/office/officeart/2008/layout/LinedList"/>
    <dgm:cxn modelId="{6300A53B-E026-41F7-B6FE-F3122692F5DF}" type="presOf" srcId="{1FB77443-3F02-4923-89AD-ACE0991C7E3B}" destId="{A4DF6D3E-2DFE-4A96-9DD3-2334274C98A8}" srcOrd="0" destOrd="0" presId="urn:microsoft.com/office/officeart/2008/layout/LinedList"/>
    <dgm:cxn modelId="{071A4D47-986C-4DCD-B17F-C458864D1378}" srcId="{FE33E358-3328-4BCC-A68E-3961057EE6EA}" destId="{FD225172-7772-42AA-8D24-DBCBC5AD17DB}" srcOrd="2" destOrd="0" parTransId="{6ACFAC71-8A7C-49EA-B6D9-52C42B8A1008}" sibTransId="{759901E4-FC03-499C-B1E7-27F21721C08E}"/>
    <dgm:cxn modelId="{A43D1452-7530-4A1C-A8DF-B5B553203358}" srcId="{FE33E358-3328-4BCC-A68E-3961057EE6EA}" destId="{2297DA69-CD35-4AEB-A53E-418D96666D5D}" srcOrd="3" destOrd="0" parTransId="{315CE7CB-646B-456B-A8AD-2CF5D5517DD0}" sibTransId="{345FBE94-E5BF-4436-A93C-CD5241ACA75A}"/>
    <dgm:cxn modelId="{8DC18F56-2597-4D5A-A3EC-9188F7AFE86A}" type="presOf" srcId="{45A748CE-07CE-40AA-950A-678295895EB3}" destId="{F3DDDB82-1DA8-4DA2-836B-4982AEF32EAA}" srcOrd="0" destOrd="0" presId="urn:microsoft.com/office/officeart/2008/layout/LinedList"/>
    <dgm:cxn modelId="{619C2A86-D79E-4824-93C9-9A2168AD6D9A}" type="presOf" srcId="{FD225172-7772-42AA-8D24-DBCBC5AD17DB}" destId="{3792450E-610D-459C-89A3-84E53B744BC1}" srcOrd="0" destOrd="0" presId="urn:microsoft.com/office/officeart/2008/layout/LinedList"/>
    <dgm:cxn modelId="{7E128B87-0A0A-44B1-B08A-020CA07FE1BD}" srcId="{FE33E358-3328-4BCC-A68E-3961057EE6EA}" destId="{E3BAF6A7-8368-4E48-8951-AC2D4A598C7C}" srcOrd="4" destOrd="0" parTransId="{3B11209C-196E-4DB6-B60D-3CFEAF9DCB60}" sibTransId="{6A61F9C0-75AB-4244-A221-F5A9E2156ABC}"/>
    <dgm:cxn modelId="{9788E89E-39E4-4D2B-B97E-588D42B04769}" type="presOf" srcId="{EEFDF839-7F08-4BB6-B656-981FB884278A}" destId="{64F6ECD6-036C-4042-82A6-7FB90057F983}" srcOrd="0" destOrd="0" presId="urn:microsoft.com/office/officeart/2008/layout/LinedList"/>
    <dgm:cxn modelId="{14FE4CBA-CB59-4E10-8C23-43339DD31B64}" type="presOf" srcId="{2297DA69-CD35-4AEB-A53E-418D96666D5D}" destId="{ABB3C949-A438-4B95-A3ED-3EB99CF6A563}" srcOrd="0" destOrd="0" presId="urn:microsoft.com/office/officeart/2008/layout/LinedList"/>
    <dgm:cxn modelId="{0E4AFDBB-1AE7-4998-8EB9-AC2D6A03D29B}" srcId="{FE33E358-3328-4BCC-A68E-3961057EE6EA}" destId="{EEFDF839-7F08-4BB6-B656-981FB884278A}" srcOrd="1" destOrd="0" parTransId="{226C2516-5D2D-4AB4-A874-D9BA39E562F3}" sibTransId="{9064AC5C-30D8-498E-A30F-D86E2D44797B}"/>
    <dgm:cxn modelId="{B8448BDD-6EA0-453F-91C1-0FCADD9BF5C1}" srcId="{FE33E358-3328-4BCC-A68E-3961057EE6EA}" destId="{1FB77443-3F02-4923-89AD-ACE0991C7E3B}" srcOrd="5" destOrd="0" parTransId="{37B52440-A087-4D38-B313-4889DAC4B563}" sibTransId="{98D23E8C-90F3-41A7-BDF1-2B4B3A40CDE7}"/>
    <dgm:cxn modelId="{CEF4907D-BD8E-424F-8F2F-DF62EBADA42B}" type="presParOf" srcId="{75D68950-EAF5-4270-B0CA-CAFE2E79F8BE}" destId="{0CA25874-2C03-4EE7-85B1-D85E7F0207F1}" srcOrd="0" destOrd="0" presId="urn:microsoft.com/office/officeart/2008/layout/LinedList"/>
    <dgm:cxn modelId="{9A982CBB-BADC-4290-B9E9-0E24B6DCC220}" type="presParOf" srcId="{75D68950-EAF5-4270-B0CA-CAFE2E79F8BE}" destId="{0397199F-0CBE-4F00-B84C-1E970DBA0799}" srcOrd="1" destOrd="0" presId="urn:microsoft.com/office/officeart/2008/layout/LinedList"/>
    <dgm:cxn modelId="{C5504B32-E4FF-4015-B3D2-C3EE7F518AE5}" type="presParOf" srcId="{0397199F-0CBE-4F00-B84C-1E970DBA0799}" destId="{F3DDDB82-1DA8-4DA2-836B-4982AEF32EAA}" srcOrd="0" destOrd="0" presId="urn:microsoft.com/office/officeart/2008/layout/LinedList"/>
    <dgm:cxn modelId="{0A3B3848-20C2-4F4F-84F9-79053E709901}" type="presParOf" srcId="{0397199F-0CBE-4F00-B84C-1E970DBA0799}" destId="{949A7EFB-0E0F-4678-A530-DCF4B71E3D84}" srcOrd="1" destOrd="0" presId="urn:microsoft.com/office/officeart/2008/layout/LinedList"/>
    <dgm:cxn modelId="{36DDDE06-9AD9-4F9E-BC2E-95EEFB9F5140}" type="presParOf" srcId="{75D68950-EAF5-4270-B0CA-CAFE2E79F8BE}" destId="{344C3FC1-27C4-442E-9928-8436890BA94A}" srcOrd="2" destOrd="0" presId="urn:microsoft.com/office/officeart/2008/layout/LinedList"/>
    <dgm:cxn modelId="{E2067E78-6A71-4015-B237-28BFA6AB3504}" type="presParOf" srcId="{75D68950-EAF5-4270-B0CA-CAFE2E79F8BE}" destId="{7E9BAB64-BB55-4A59-AB48-A00C00A4B785}" srcOrd="3" destOrd="0" presId="urn:microsoft.com/office/officeart/2008/layout/LinedList"/>
    <dgm:cxn modelId="{3A6CE70E-B164-445C-8540-46BD8EEAFA51}" type="presParOf" srcId="{7E9BAB64-BB55-4A59-AB48-A00C00A4B785}" destId="{64F6ECD6-036C-4042-82A6-7FB90057F983}" srcOrd="0" destOrd="0" presId="urn:microsoft.com/office/officeart/2008/layout/LinedList"/>
    <dgm:cxn modelId="{9BF4344B-F8AA-45EC-813C-AB3E87D6E22D}" type="presParOf" srcId="{7E9BAB64-BB55-4A59-AB48-A00C00A4B785}" destId="{039EE8CD-7B45-4B59-BAD6-86B25E3BD374}" srcOrd="1" destOrd="0" presId="urn:microsoft.com/office/officeart/2008/layout/LinedList"/>
    <dgm:cxn modelId="{D58E8020-7244-4906-B62B-64BDCA6001F8}" type="presParOf" srcId="{75D68950-EAF5-4270-B0CA-CAFE2E79F8BE}" destId="{EB84ED17-27D7-4AE6-A6EA-60948B92AA8E}" srcOrd="4" destOrd="0" presId="urn:microsoft.com/office/officeart/2008/layout/LinedList"/>
    <dgm:cxn modelId="{8CD82C53-E78F-44B3-B17D-C8AA6F14F7CC}" type="presParOf" srcId="{75D68950-EAF5-4270-B0CA-CAFE2E79F8BE}" destId="{F46CB459-31A1-469A-8A11-B3DCB4A42CA5}" srcOrd="5" destOrd="0" presId="urn:microsoft.com/office/officeart/2008/layout/LinedList"/>
    <dgm:cxn modelId="{59BB682D-21F9-4C31-820C-B659A081ACEA}" type="presParOf" srcId="{F46CB459-31A1-469A-8A11-B3DCB4A42CA5}" destId="{3792450E-610D-459C-89A3-84E53B744BC1}" srcOrd="0" destOrd="0" presId="urn:microsoft.com/office/officeart/2008/layout/LinedList"/>
    <dgm:cxn modelId="{E53F6E0F-1794-4FA5-9537-DEE3E2C93CAC}" type="presParOf" srcId="{F46CB459-31A1-469A-8A11-B3DCB4A42CA5}" destId="{D4ACA894-D3D8-45F4-B7D5-D2CBF267B538}" srcOrd="1" destOrd="0" presId="urn:microsoft.com/office/officeart/2008/layout/LinedList"/>
    <dgm:cxn modelId="{AAB14335-68D0-4A90-8826-A61A939C6F65}" type="presParOf" srcId="{75D68950-EAF5-4270-B0CA-CAFE2E79F8BE}" destId="{8B2AA32E-50E7-493C-9B29-44383E084B2F}" srcOrd="6" destOrd="0" presId="urn:microsoft.com/office/officeart/2008/layout/LinedList"/>
    <dgm:cxn modelId="{DC363F1B-E0D4-4A74-ABDD-0F7BE8FFE35E}" type="presParOf" srcId="{75D68950-EAF5-4270-B0CA-CAFE2E79F8BE}" destId="{CF219A60-F693-4481-A7E0-226FEEE4B37E}" srcOrd="7" destOrd="0" presId="urn:microsoft.com/office/officeart/2008/layout/LinedList"/>
    <dgm:cxn modelId="{F0ECF304-764C-4B41-9C74-C570DE1767D3}" type="presParOf" srcId="{CF219A60-F693-4481-A7E0-226FEEE4B37E}" destId="{ABB3C949-A438-4B95-A3ED-3EB99CF6A563}" srcOrd="0" destOrd="0" presId="urn:microsoft.com/office/officeart/2008/layout/LinedList"/>
    <dgm:cxn modelId="{01561E8C-8842-4995-B8AA-FA3CDE1A5FBB}" type="presParOf" srcId="{CF219A60-F693-4481-A7E0-226FEEE4B37E}" destId="{48E787A0-99CD-456B-BFB2-90C780BE1ADB}" srcOrd="1" destOrd="0" presId="urn:microsoft.com/office/officeart/2008/layout/LinedList"/>
    <dgm:cxn modelId="{4AEA72D0-78D4-4A95-8B71-E118BBD667CD}" type="presParOf" srcId="{75D68950-EAF5-4270-B0CA-CAFE2E79F8BE}" destId="{13A8ACB8-F0DA-4645-8529-2EFCD14E2ED6}" srcOrd="8" destOrd="0" presId="urn:microsoft.com/office/officeart/2008/layout/LinedList"/>
    <dgm:cxn modelId="{19C220DB-7240-48AA-B806-C7E588F0C0B3}" type="presParOf" srcId="{75D68950-EAF5-4270-B0CA-CAFE2E79F8BE}" destId="{A9EBDC2A-E9B6-474F-AACA-87DEE4CA6D25}" srcOrd="9" destOrd="0" presId="urn:microsoft.com/office/officeart/2008/layout/LinedList"/>
    <dgm:cxn modelId="{9EA94C48-C0AB-45A3-80F2-432DA1167CEF}" type="presParOf" srcId="{A9EBDC2A-E9B6-474F-AACA-87DEE4CA6D25}" destId="{1DE63E24-C4CA-4A77-83AB-9D3FAD3D8E44}" srcOrd="0" destOrd="0" presId="urn:microsoft.com/office/officeart/2008/layout/LinedList"/>
    <dgm:cxn modelId="{4C786201-3FB9-496E-8B97-F20F2441B079}" type="presParOf" srcId="{A9EBDC2A-E9B6-474F-AACA-87DEE4CA6D25}" destId="{5120C916-EFFA-4248-920F-A6941AF4FB9B}" srcOrd="1" destOrd="0" presId="urn:microsoft.com/office/officeart/2008/layout/LinedList"/>
    <dgm:cxn modelId="{9FABBB70-320D-4C61-B203-C2EC36E8278A}" type="presParOf" srcId="{75D68950-EAF5-4270-B0CA-CAFE2E79F8BE}" destId="{189F6B7D-6815-435A-9500-B909B052762D}" srcOrd="10" destOrd="0" presId="urn:microsoft.com/office/officeart/2008/layout/LinedList"/>
    <dgm:cxn modelId="{DC80ED51-4CD4-41CD-818A-80F43060E9E9}" type="presParOf" srcId="{75D68950-EAF5-4270-B0CA-CAFE2E79F8BE}" destId="{2005A7A2-8536-43CB-9500-105F186ABAA1}" srcOrd="11" destOrd="0" presId="urn:microsoft.com/office/officeart/2008/layout/LinedList"/>
    <dgm:cxn modelId="{B14DFA7D-55E7-448B-853F-53DE61C3D526}" type="presParOf" srcId="{2005A7A2-8536-43CB-9500-105F186ABAA1}" destId="{A4DF6D3E-2DFE-4A96-9DD3-2334274C98A8}" srcOrd="0" destOrd="0" presId="urn:microsoft.com/office/officeart/2008/layout/LinedList"/>
    <dgm:cxn modelId="{B1DF07B5-F2BD-4B76-97EA-D93221576E39}" type="presParOf" srcId="{2005A7A2-8536-43CB-9500-105F186ABAA1}" destId="{4F5EBF90-C7C8-4D21-8173-3AD82FA1F94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FD137E-93F9-422F-8289-3940964A6248}" type="doc">
      <dgm:prSet loTypeId="urn:microsoft.com/office/officeart/2005/8/layout/hierarchy1" loCatId="hierarchy" qsTypeId="urn:microsoft.com/office/officeart/2005/8/quickstyle/simple1" qsCatId="simple" csTypeId="urn:microsoft.com/office/officeart/2005/8/colors/accent6_1" csCatId="accent6"/>
      <dgm:spPr/>
      <dgm:t>
        <a:bodyPr/>
        <a:lstStyle/>
        <a:p>
          <a:endParaRPr lang="en-US"/>
        </a:p>
      </dgm:t>
    </dgm:pt>
    <dgm:pt modelId="{B2A71553-1650-4456-BD16-C9C5C6EDA282}">
      <dgm:prSet/>
      <dgm:spPr/>
      <dgm:t>
        <a:bodyPr/>
        <a:lstStyle/>
        <a:p>
          <a:r>
            <a:rPr lang="en-GB" b="1" i="0" dirty="0"/>
            <a:t>A </a:t>
          </a:r>
          <a:r>
            <a:rPr lang="en-GB" b="1" i="0" dirty="0" err="1"/>
            <a:t>medida</a:t>
          </a:r>
          <a:r>
            <a:rPr lang="en-GB" b="1" i="0" dirty="0"/>
            <a:t> que </a:t>
          </a:r>
          <a:r>
            <a:rPr lang="en-GB" b="1" i="0" dirty="0" err="1"/>
            <a:t>el</a:t>
          </a:r>
          <a:r>
            <a:rPr lang="en-GB" b="1" i="0" dirty="0"/>
            <a:t> flipped learning </a:t>
          </a:r>
          <a:r>
            <a:rPr lang="en-GB" b="1" i="0" dirty="0" err="1"/>
            <a:t>siga</a:t>
          </a:r>
          <a:r>
            <a:rPr lang="en-GB" b="1" i="0" dirty="0"/>
            <a:t> </a:t>
          </a:r>
          <a:r>
            <a:rPr lang="en-GB" b="1" i="0" dirty="0" err="1"/>
            <a:t>evolucionando</a:t>
          </a:r>
          <a:r>
            <a:rPr lang="en-GB" b="1" i="0" dirty="0"/>
            <a:t>, </a:t>
          </a:r>
          <a:r>
            <a:rPr lang="en-GB" b="1" i="0" dirty="0" err="1"/>
            <a:t>desempeñará</a:t>
          </a:r>
          <a:r>
            <a:rPr lang="en-GB" b="1" i="0" dirty="0"/>
            <a:t> un </a:t>
          </a:r>
          <a:r>
            <a:rPr lang="en-GB" b="1" i="0" dirty="0" err="1"/>
            <a:t>papel</a:t>
          </a:r>
          <a:r>
            <a:rPr lang="en-GB" b="1" i="0" dirty="0"/>
            <a:t> clave </a:t>
          </a:r>
          <a:r>
            <a:rPr lang="en-GB" b="1" i="0" dirty="0" err="1"/>
            <a:t>en</a:t>
          </a:r>
          <a:r>
            <a:rPr lang="en-GB" b="1" i="0" dirty="0"/>
            <a:t> la </a:t>
          </a:r>
          <a:r>
            <a:rPr lang="en-GB" b="1" i="0" dirty="0" err="1"/>
            <a:t>transformación</a:t>
          </a:r>
          <a:r>
            <a:rPr lang="en-GB" b="1" i="0" dirty="0"/>
            <a:t> digital, </a:t>
          </a:r>
          <a:r>
            <a:rPr lang="en-GB" b="1" i="0" dirty="0" err="1"/>
            <a:t>ayudando</a:t>
          </a:r>
          <a:r>
            <a:rPr lang="en-GB" b="1" i="0" dirty="0"/>
            <a:t> a </a:t>
          </a:r>
          <a:r>
            <a:rPr lang="en-GB" b="1" i="0" dirty="0" err="1"/>
            <a:t>los</a:t>
          </a:r>
          <a:r>
            <a:rPr lang="en-GB" b="1" i="0" dirty="0"/>
            <a:t> </a:t>
          </a:r>
          <a:r>
            <a:rPr lang="en-GB" b="1" i="0" dirty="0" err="1"/>
            <a:t>alumnos</a:t>
          </a:r>
          <a:r>
            <a:rPr lang="en-GB" b="1" i="0" dirty="0"/>
            <a:t> de </a:t>
          </a:r>
          <a:r>
            <a:rPr lang="en-GB" b="1" i="0" dirty="0">
              <a:latin typeface="Arial"/>
            </a:rPr>
            <a:t>EFP</a:t>
          </a:r>
          <a:r>
            <a:rPr lang="en-GB" b="1" i="0" dirty="0"/>
            <a:t> a </a:t>
          </a:r>
          <a:r>
            <a:rPr lang="en-GB" b="1" i="0" dirty="0" err="1"/>
            <a:t>adaptarse</a:t>
          </a:r>
          <a:r>
            <a:rPr lang="en-GB" b="1" i="0" dirty="0"/>
            <a:t> a las </a:t>
          </a:r>
          <a:r>
            <a:rPr lang="en-GB" b="1" i="0" dirty="0" err="1"/>
            <a:t>tecnologías</a:t>
          </a:r>
          <a:r>
            <a:rPr lang="en-GB" b="1" i="0" dirty="0"/>
            <a:t> </a:t>
          </a:r>
          <a:r>
            <a:rPr lang="en-GB" b="1" i="0" dirty="0" err="1"/>
            <a:t>emergentes</a:t>
          </a:r>
          <a:r>
            <a:rPr lang="en-GB" b="1" i="0" dirty="0"/>
            <a:t> y a las </a:t>
          </a:r>
          <a:r>
            <a:rPr lang="en-GB" b="1" i="0" dirty="0" err="1"/>
            <a:t>tendencias</a:t>
          </a:r>
          <a:r>
            <a:rPr lang="en-GB" b="1" i="0" dirty="0"/>
            <a:t> del sector.</a:t>
          </a:r>
          <a:endParaRPr lang="en-US" dirty="0"/>
        </a:p>
      </dgm:t>
    </dgm:pt>
    <dgm:pt modelId="{F57159DA-94DE-4D8F-A3F2-D2E3C763F205}" type="parTrans" cxnId="{9756D045-1B8C-4559-B093-7B98A78B6CF4}">
      <dgm:prSet/>
      <dgm:spPr/>
      <dgm:t>
        <a:bodyPr/>
        <a:lstStyle/>
        <a:p>
          <a:endParaRPr lang="en-US"/>
        </a:p>
      </dgm:t>
    </dgm:pt>
    <dgm:pt modelId="{C56D9EDE-DA7B-4606-BDBD-FAA7838EBBAF}" type="sibTrans" cxnId="{9756D045-1B8C-4559-B093-7B98A78B6CF4}">
      <dgm:prSet/>
      <dgm:spPr/>
      <dgm:t>
        <a:bodyPr/>
        <a:lstStyle/>
        <a:p>
          <a:endParaRPr lang="en-US"/>
        </a:p>
      </dgm:t>
    </dgm:pt>
    <dgm:pt modelId="{772A70F7-6F28-4733-BF00-7F6DB3BD3357}">
      <dgm:prSet/>
      <dgm:spPr/>
      <dgm:t>
        <a:bodyPr/>
        <a:lstStyle/>
        <a:p>
          <a:r>
            <a:rPr lang="en-GB" b="1" i="0" dirty="0"/>
            <a:t>La </a:t>
          </a:r>
          <a:r>
            <a:rPr lang="en-GB" b="1" i="0" dirty="0" err="1"/>
            <a:t>flexibilidad</a:t>
          </a:r>
          <a:r>
            <a:rPr lang="en-GB" b="1" i="0" dirty="0"/>
            <a:t> y </a:t>
          </a:r>
          <a:r>
            <a:rPr lang="en-GB" b="1" i="0" dirty="0" err="1"/>
            <a:t>adaptabilidad</a:t>
          </a:r>
          <a:r>
            <a:rPr lang="en-GB" b="1" i="0" dirty="0"/>
            <a:t> del </a:t>
          </a:r>
          <a:r>
            <a:rPr lang="en-GB" b="1" i="0" dirty="0" err="1"/>
            <a:t>método</a:t>
          </a:r>
          <a:r>
            <a:rPr lang="en-GB" b="1" i="0" dirty="0"/>
            <a:t> lo </a:t>
          </a:r>
          <a:r>
            <a:rPr lang="en-GB" b="1" i="0" dirty="0" err="1"/>
            <a:t>hacen</a:t>
          </a:r>
          <a:r>
            <a:rPr lang="en-GB" b="1" i="0" dirty="0"/>
            <a:t> ideal para </a:t>
          </a:r>
          <a:r>
            <a:rPr lang="en-GB" b="1" i="0" dirty="0" err="1"/>
            <a:t>abordar</a:t>
          </a:r>
          <a:r>
            <a:rPr lang="en-GB" b="1" i="0" dirty="0"/>
            <a:t> </a:t>
          </a:r>
          <a:r>
            <a:rPr lang="en-GB" b="1" i="0" dirty="0" err="1"/>
            <a:t>futuras</a:t>
          </a:r>
          <a:r>
            <a:rPr lang="en-GB" b="1" i="0" dirty="0"/>
            <a:t> </a:t>
          </a:r>
          <a:r>
            <a:rPr lang="en-GB" b="1" i="0" dirty="0" err="1"/>
            <a:t>necesidades</a:t>
          </a:r>
          <a:r>
            <a:rPr lang="en-GB" b="1" i="0" dirty="0"/>
            <a:t> de mano de </a:t>
          </a:r>
          <a:r>
            <a:rPr lang="en-GB" b="1" i="0" dirty="0" err="1"/>
            <a:t>obra</a:t>
          </a:r>
          <a:r>
            <a:rPr lang="en-GB" b="1" i="0" dirty="0"/>
            <a:t>.</a:t>
          </a:r>
          <a:endParaRPr lang="en-US" dirty="0"/>
        </a:p>
      </dgm:t>
    </dgm:pt>
    <dgm:pt modelId="{C9854732-4B26-4B6F-B85E-D29989880ACD}" type="parTrans" cxnId="{60BF49DB-103D-4C39-8FDB-935D7ACEE942}">
      <dgm:prSet/>
      <dgm:spPr/>
      <dgm:t>
        <a:bodyPr/>
        <a:lstStyle/>
        <a:p>
          <a:endParaRPr lang="en-US"/>
        </a:p>
      </dgm:t>
    </dgm:pt>
    <dgm:pt modelId="{4B5F818E-8750-4BEB-A39B-254F9D003CBB}" type="sibTrans" cxnId="{60BF49DB-103D-4C39-8FDB-935D7ACEE942}">
      <dgm:prSet/>
      <dgm:spPr/>
      <dgm:t>
        <a:bodyPr/>
        <a:lstStyle/>
        <a:p>
          <a:endParaRPr lang="en-US"/>
        </a:p>
      </dgm:t>
    </dgm:pt>
    <dgm:pt modelId="{B80DB707-20F0-4179-A663-1A6BB3EF945B}" type="pres">
      <dgm:prSet presAssocID="{65FD137E-93F9-422F-8289-3940964A6248}" presName="hierChild1" presStyleCnt="0">
        <dgm:presLayoutVars>
          <dgm:chPref val="1"/>
          <dgm:dir/>
          <dgm:animOne val="branch"/>
          <dgm:animLvl val="lvl"/>
          <dgm:resizeHandles/>
        </dgm:presLayoutVars>
      </dgm:prSet>
      <dgm:spPr/>
    </dgm:pt>
    <dgm:pt modelId="{889FA788-4CCE-4A08-B4CE-E54921B3084B}" type="pres">
      <dgm:prSet presAssocID="{B2A71553-1650-4456-BD16-C9C5C6EDA282}" presName="hierRoot1" presStyleCnt="0"/>
      <dgm:spPr/>
    </dgm:pt>
    <dgm:pt modelId="{FF4A6360-4850-4EB3-B14E-F27245B0E295}" type="pres">
      <dgm:prSet presAssocID="{B2A71553-1650-4456-BD16-C9C5C6EDA282}" presName="composite" presStyleCnt="0"/>
      <dgm:spPr/>
    </dgm:pt>
    <dgm:pt modelId="{8FBC35E4-F2E8-4791-9D40-785567FED6E0}" type="pres">
      <dgm:prSet presAssocID="{B2A71553-1650-4456-BD16-C9C5C6EDA282}" presName="background" presStyleLbl="node0" presStyleIdx="0" presStyleCnt="2"/>
      <dgm:spPr/>
    </dgm:pt>
    <dgm:pt modelId="{8E9E5C5F-C36C-4724-B8DD-1299D21FAC6C}" type="pres">
      <dgm:prSet presAssocID="{B2A71553-1650-4456-BD16-C9C5C6EDA282}" presName="text" presStyleLbl="fgAcc0" presStyleIdx="0" presStyleCnt="2">
        <dgm:presLayoutVars>
          <dgm:chPref val="3"/>
        </dgm:presLayoutVars>
      </dgm:prSet>
      <dgm:spPr/>
    </dgm:pt>
    <dgm:pt modelId="{3C8A898D-5069-42AE-A6EE-809528185733}" type="pres">
      <dgm:prSet presAssocID="{B2A71553-1650-4456-BD16-C9C5C6EDA282}" presName="hierChild2" presStyleCnt="0"/>
      <dgm:spPr/>
    </dgm:pt>
    <dgm:pt modelId="{E545D24C-6456-48E0-B7F3-FE56A23C18B4}" type="pres">
      <dgm:prSet presAssocID="{772A70F7-6F28-4733-BF00-7F6DB3BD3357}" presName="hierRoot1" presStyleCnt="0"/>
      <dgm:spPr/>
    </dgm:pt>
    <dgm:pt modelId="{455496E4-CCD7-433C-9C81-762097E7D5CE}" type="pres">
      <dgm:prSet presAssocID="{772A70F7-6F28-4733-BF00-7F6DB3BD3357}" presName="composite" presStyleCnt="0"/>
      <dgm:spPr/>
    </dgm:pt>
    <dgm:pt modelId="{545ADA1D-1784-445E-836F-F511601EA7C3}" type="pres">
      <dgm:prSet presAssocID="{772A70F7-6F28-4733-BF00-7F6DB3BD3357}" presName="background" presStyleLbl="node0" presStyleIdx="1" presStyleCnt="2"/>
      <dgm:spPr/>
    </dgm:pt>
    <dgm:pt modelId="{BEFCE186-6735-464F-8B00-438B46A8CAEA}" type="pres">
      <dgm:prSet presAssocID="{772A70F7-6F28-4733-BF00-7F6DB3BD3357}" presName="text" presStyleLbl="fgAcc0" presStyleIdx="1" presStyleCnt="2">
        <dgm:presLayoutVars>
          <dgm:chPref val="3"/>
        </dgm:presLayoutVars>
      </dgm:prSet>
      <dgm:spPr/>
    </dgm:pt>
    <dgm:pt modelId="{38B8C2C2-5AAF-4E6B-BC84-8113F74AB1B0}" type="pres">
      <dgm:prSet presAssocID="{772A70F7-6F28-4733-BF00-7F6DB3BD3357}" presName="hierChild2" presStyleCnt="0"/>
      <dgm:spPr/>
    </dgm:pt>
  </dgm:ptLst>
  <dgm:cxnLst>
    <dgm:cxn modelId="{54FC6B2D-43F2-47C4-AC6C-B6BF6EDD7DC9}" type="presOf" srcId="{65FD137E-93F9-422F-8289-3940964A6248}" destId="{B80DB707-20F0-4179-A663-1A6BB3EF945B}" srcOrd="0" destOrd="0" presId="urn:microsoft.com/office/officeart/2005/8/layout/hierarchy1"/>
    <dgm:cxn modelId="{9756D045-1B8C-4559-B093-7B98A78B6CF4}" srcId="{65FD137E-93F9-422F-8289-3940964A6248}" destId="{B2A71553-1650-4456-BD16-C9C5C6EDA282}" srcOrd="0" destOrd="0" parTransId="{F57159DA-94DE-4D8F-A3F2-D2E3C763F205}" sibTransId="{C56D9EDE-DA7B-4606-BDBD-FAA7838EBBAF}"/>
    <dgm:cxn modelId="{BED51BC1-DFB5-4988-B6FE-FE5A64400A3F}" type="presOf" srcId="{B2A71553-1650-4456-BD16-C9C5C6EDA282}" destId="{8E9E5C5F-C36C-4724-B8DD-1299D21FAC6C}" srcOrd="0" destOrd="0" presId="urn:microsoft.com/office/officeart/2005/8/layout/hierarchy1"/>
    <dgm:cxn modelId="{60BF49DB-103D-4C39-8FDB-935D7ACEE942}" srcId="{65FD137E-93F9-422F-8289-3940964A6248}" destId="{772A70F7-6F28-4733-BF00-7F6DB3BD3357}" srcOrd="1" destOrd="0" parTransId="{C9854732-4B26-4B6F-B85E-D29989880ACD}" sibTransId="{4B5F818E-8750-4BEB-A39B-254F9D003CBB}"/>
    <dgm:cxn modelId="{704AE3EE-9AE3-484B-9062-83AAF095C801}" type="presOf" srcId="{772A70F7-6F28-4733-BF00-7F6DB3BD3357}" destId="{BEFCE186-6735-464F-8B00-438B46A8CAEA}" srcOrd="0" destOrd="0" presId="urn:microsoft.com/office/officeart/2005/8/layout/hierarchy1"/>
    <dgm:cxn modelId="{ABA4AA03-1368-4910-A475-BA2AEA806AC2}" type="presParOf" srcId="{B80DB707-20F0-4179-A663-1A6BB3EF945B}" destId="{889FA788-4CCE-4A08-B4CE-E54921B3084B}" srcOrd="0" destOrd="0" presId="urn:microsoft.com/office/officeart/2005/8/layout/hierarchy1"/>
    <dgm:cxn modelId="{2F61F6F5-92F1-4987-94BA-FE13B93BBD3D}" type="presParOf" srcId="{889FA788-4CCE-4A08-B4CE-E54921B3084B}" destId="{FF4A6360-4850-4EB3-B14E-F27245B0E295}" srcOrd="0" destOrd="0" presId="urn:microsoft.com/office/officeart/2005/8/layout/hierarchy1"/>
    <dgm:cxn modelId="{14007CF1-870C-49D8-BEDB-7F15A65EBD35}" type="presParOf" srcId="{FF4A6360-4850-4EB3-B14E-F27245B0E295}" destId="{8FBC35E4-F2E8-4791-9D40-785567FED6E0}" srcOrd="0" destOrd="0" presId="urn:microsoft.com/office/officeart/2005/8/layout/hierarchy1"/>
    <dgm:cxn modelId="{A9DFE3F6-178B-4AA0-B74A-0E522FE03C58}" type="presParOf" srcId="{FF4A6360-4850-4EB3-B14E-F27245B0E295}" destId="{8E9E5C5F-C36C-4724-B8DD-1299D21FAC6C}" srcOrd="1" destOrd="0" presId="urn:microsoft.com/office/officeart/2005/8/layout/hierarchy1"/>
    <dgm:cxn modelId="{9DA17C6D-10C5-47D5-ADAA-468CAB3BFB82}" type="presParOf" srcId="{889FA788-4CCE-4A08-B4CE-E54921B3084B}" destId="{3C8A898D-5069-42AE-A6EE-809528185733}" srcOrd="1" destOrd="0" presId="urn:microsoft.com/office/officeart/2005/8/layout/hierarchy1"/>
    <dgm:cxn modelId="{0E9F9178-E051-406F-A01A-C3242293C71F}" type="presParOf" srcId="{B80DB707-20F0-4179-A663-1A6BB3EF945B}" destId="{E545D24C-6456-48E0-B7F3-FE56A23C18B4}" srcOrd="1" destOrd="0" presId="urn:microsoft.com/office/officeart/2005/8/layout/hierarchy1"/>
    <dgm:cxn modelId="{3BC0DF16-5C1C-43B9-A07C-865F87099B06}" type="presParOf" srcId="{E545D24C-6456-48E0-B7F3-FE56A23C18B4}" destId="{455496E4-CCD7-433C-9C81-762097E7D5CE}" srcOrd="0" destOrd="0" presId="urn:microsoft.com/office/officeart/2005/8/layout/hierarchy1"/>
    <dgm:cxn modelId="{98CB4C13-AF75-45E4-8AC0-E6B8C418B615}" type="presParOf" srcId="{455496E4-CCD7-433C-9C81-762097E7D5CE}" destId="{545ADA1D-1784-445E-836F-F511601EA7C3}" srcOrd="0" destOrd="0" presId="urn:microsoft.com/office/officeart/2005/8/layout/hierarchy1"/>
    <dgm:cxn modelId="{DF383A67-1DCD-4CC3-B4EC-D993C433C26D}" type="presParOf" srcId="{455496E4-CCD7-433C-9C81-762097E7D5CE}" destId="{BEFCE186-6735-464F-8B00-438B46A8CAEA}" srcOrd="1" destOrd="0" presId="urn:microsoft.com/office/officeart/2005/8/layout/hierarchy1"/>
    <dgm:cxn modelId="{736F1B10-274B-436B-8DC6-FFA97095EB28}" type="presParOf" srcId="{E545D24C-6456-48E0-B7F3-FE56A23C18B4}" destId="{38B8C2C2-5AAF-4E6B-BC84-8113F74AB1B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F5CDBD-84A9-4C97-84A2-1A72C2E366D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F50E2F6D-E8ED-4824-B40D-07BD592D2526}">
      <dgm:prSet/>
      <dgm:spPr/>
      <dgm:t>
        <a:bodyPr/>
        <a:lstStyle/>
        <a:p>
          <a:r>
            <a:rPr lang="en-GB" b="0" i="0"/>
            <a:t>A medida que el panorama educativo evoluciona rápidamente, es esencial hacer más atractiva la EFP adoptando la innovación y la modernización. Esto puede lograrse introduciendo nuevos entornos de aprendizaje, herramientas de vanguardia y métodos de enseñanza progresistas. </a:t>
          </a:r>
          <a:endParaRPr lang="en-BE"/>
        </a:p>
      </dgm:t>
    </dgm:pt>
    <dgm:pt modelId="{8DE84A11-A116-4740-8599-F3FA98B2726C}" type="parTrans" cxnId="{469E5D49-E863-4323-963F-3CB4D0368AF7}">
      <dgm:prSet/>
      <dgm:spPr/>
      <dgm:t>
        <a:bodyPr/>
        <a:lstStyle/>
        <a:p>
          <a:endParaRPr lang="en-BE"/>
        </a:p>
      </dgm:t>
    </dgm:pt>
    <dgm:pt modelId="{26C9F174-FCE9-4DC7-ACD3-17CE37D1A1EE}" type="sibTrans" cxnId="{469E5D49-E863-4323-963F-3CB4D0368AF7}">
      <dgm:prSet/>
      <dgm:spPr/>
      <dgm:t>
        <a:bodyPr/>
        <a:lstStyle/>
        <a:p>
          <a:endParaRPr lang="en-BE"/>
        </a:p>
      </dgm:t>
    </dgm:pt>
    <dgm:pt modelId="{705E52B7-55E7-4D98-BD4B-1DBD25568B9E}">
      <dgm:prSet/>
      <dgm:spPr/>
      <dgm:t>
        <a:bodyPr/>
        <a:lstStyle/>
        <a:p>
          <a:r>
            <a:rPr lang="en-GB" b="0" i="0"/>
            <a:t>Uno de los enfoques más eficaces para impulsar esta transformación es el Flipped Learning, que capacita a los alumnos mediante la participación activa y la integración de la tecnología, haciendo que la formación profesional sea más dinámica y pertinente para las necesidades actuales.</a:t>
          </a:r>
          <a:endParaRPr lang="en-BE"/>
        </a:p>
      </dgm:t>
    </dgm:pt>
    <dgm:pt modelId="{EEC13E95-3AFA-46CD-A689-ECB66B1B7BE7}" type="parTrans" cxnId="{B1E70A2D-2963-4477-828D-47863877B080}">
      <dgm:prSet/>
      <dgm:spPr/>
      <dgm:t>
        <a:bodyPr/>
        <a:lstStyle/>
        <a:p>
          <a:endParaRPr lang="en-BE"/>
        </a:p>
      </dgm:t>
    </dgm:pt>
    <dgm:pt modelId="{2D3D2CC1-CC64-418A-8D84-92744C936B65}" type="sibTrans" cxnId="{B1E70A2D-2963-4477-828D-47863877B080}">
      <dgm:prSet/>
      <dgm:spPr/>
      <dgm:t>
        <a:bodyPr/>
        <a:lstStyle/>
        <a:p>
          <a:endParaRPr lang="en-BE"/>
        </a:p>
      </dgm:t>
    </dgm:pt>
    <dgm:pt modelId="{AB76D9EA-0725-4381-8FB7-EBC918BEE0C5}" type="pres">
      <dgm:prSet presAssocID="{01F5CDBD-84A9-4C97-84A2-1A72C2E366D6}" presName="linear" presStyleCnt="0">
        <dgm:presLayoutVars>
          <dgm:animLvl val="lvl"/>
          <dgm:resizeHandles val="exact"/>
        </dgm:presLayoutVars>
      </dgm:prSet>
      <dgm:spPr/>
    </dgm:pt>
    <dgm:pt modelId="{9A836CE9-0B6D-4F21-AB0B-F90A1F78E9CF}" type="pres">
      <dgm:prSet presAssocID="{F50E2F6D-E8ED-4824-B40D-07BD592D2526}" presName="parentText" presStyleLbl="node1" presStyleIdx="0" presStyleCnt="2" custLinFactY="-3497" custLinFactNeighborX="60" custLinFactNeighborY="-100000">
        <dgm:presLayoutVars>
          <dgm:chMax val="0"/>
          <dgm:bulletEnabled val="1"/>
        </dgm:presLayoutVars>
      </dgm:prSet>
      <dgm:spPr/>
    </dgm:pt>
    <dgm:pt modelId="{5959439F-17D2-48FA-AEEC-442E991BB3A3}" type="pres">
      <dgm:prSet presAssocID="{26C9F174-FCE9-4DC7-ACD3-17CE37D1A1EE}" presName="spacer" presStyleCnt="0"/>
      <dgm:spPr/>
    </dgm:pt>
    <dgm:pt modelId="{E3568240-CE17-419F-92A6-A0A3AE61A165}" type="pres">
      <dgm:prSet presAssocID="{705E52B7-55E7-4D98-BD4B-1DBD25568B9E}" presName="parentText" presStyleLbl="node1" presStyleIdx="1" presStyleCnt="2">
        <dgm:presLayoutVars>
          <dgm:chMax val="0"/>
          <dgm:bulletEnabled val="1"/>
        </dgm:presLayoutVars>
      </dgm:prSet>
      <dgm:spPr/>
    </dgm:pt>
  </dgm:ptLst>
  <dgm:cxnLst>
    <dgm:cxn modelId="{B1E70A2D-2963-4477-828D-47863877B080}" srcId="{01F5CDBD-84A9-4C97-84A2-1A72C2E366D6}" destId="{705E52B7-55E7-4D98-BD4B-1DBD25568B9E}" srcOrd="1" destOrd="0" parTransId="{EEC13E95-3AFA-46CD-A689-ECB66B1B7BE7}" sibTransId="{2D3D2CC1-CC64-418A-8D84-92744C936B65}"/>
    <dgm:cxn modelId="{469E5D49-E863-4323-963F-3CB4D0368AF7}" srcId="{01F5CDBD-84A9-4C97-84A2-1A72C2E366D6}" destId="{F50E2F6D-E8ED-4824-B40D-07BD592D2526}" srcOrd="0" destOrd="0" parTransId="{8DE84A11-A116-4740-8599-F3FA98B2726C}" sibTransId="{26C9F174-FCE9-4DC7-ACD3-17CE37D1A1EE}"/>
    <dgm:cxn modelId="{A59CC554-3DF2-47D6-91D0-E819FCCF84C4}" type="presOf" srcId="{01F5CDBD-84A9-4C97-84A2-1A72C2E366D6}" destId="{AB76D9EA-0725-4381-8FB7-EBC918BEE0C5}" srcOrd="0" destOrd="0" presId="urn:microsoft.com/office/officeart/2005/8/layout/vList2"/>
    <dgm:cxn modelId="{E8B40095-A38A-47E5-BCE2-68570EFFE094}" type="presOf" srcId="{F50E2F6D-E8ED-4824-B40D-07BD592D2526}" destId="{9A836CE9-0B6D-4F21-AB0B-F90A1F78E9CF}" srcOrd="0" destOrd="0" presId="urn:microsoft.com/office/officeart/2005/8/layout/vList2"/>
    <dgm:cxn modelId="{67B8079E-966B-44FE-AD7A-BAD093CE5C62}" type="presOf" srcId="{705E52B7-55E7-4D98-BD4B-1DBD25568B9E}" destId="{E3568240-CE17-419F-92A6-A0A3AE61A165}" srcOrd="0" destOrd="0" presId="urn:microsoft.com/office/officeart/2005/8/layout/vList2"/>
    <dgm:cxn modelId="{CE2DDCBE-239E-42B3-89ED-2E3ADE1ED61E}" type="presParOf" srcId="{AB76D9EA-0725-4381-8FB7-EBC918BEE0C5}" destId="{9A836CE9-0B6D-4F21-AB0B-F90A1F78E9CF}" srcOrd="0" destOrd="0" presId="urn:microsoft.com/office/officeart/2005/8/layout/vList2"/>
    <dgm:cxn modelId="{C0FB8E84-50A2-4316-A6C7-90081D5E5A52}" type="presParOf" srcId="{AB76D9EA-0725-4381-8FB7-EBC918BEE0C5}" destId="{5959439F-17D2-48FA-AEEC-442E991BB3A3}" srcOrd="1" destOrd="0" presId="urn:microsoft.com/office/officeart/2005/8/layout/vList2"/>
    <dgm:cxn modelId="{BAAED3F8-4225-4CC2-B8B7-DE13E24B6F7A}" type="presParOf" srcId="{AB76D9EA-0725-4381-8FB7-EBC918BEE0C5}" destId="{E3568240-CE17-419F-92A6-A0A3AE61A16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568BE-4F0A-417F-9491-20BF2D707C9A}"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801ED686-F00F-45CC-BF2A-246DAE113519}">
      <dgm:prSet/>
      <dgm:spPr/>
      <dgm:t>
        <a:bodyPr/>
        <a:lstStyle/>
        <a:p>
          <a:r>
            <a:rPr lang="en-GB" b="0" i="0"/>
            <a:t>Aprendizaje previo a la clase, aplicación en clase</a:t>
          </a:r>
          <a:endParaRPr lang="en-BE"/>
        </a:p>
      </dgm:t>
    </dgm:pt>
    <dgm:pt modelId="{49AC8D86-4465-4B78-B36C-2DC741CC1E48}" type="parTrans" cxnId="{6E0B2AB0-4B92-4AE7-83F4-56102216B371}">
      <dgm:prSet/>
      <dgm:spPr/>
      <dgm:t>
        <a:bodyPr/>
        <a:lstStyle/>
        <a:p>
          <a:endParaRPr lang="en-BE"/>
        </a:p>
      </dgm:t>
    </dgm:pt>
    <dgm:pt modelId="{50B9213F-D427-4094-ACD0-A371E53D7556}" type="sibTrans" cxnId="{6E0B2AB0-4B92-4AE7-83F4-56102216B371}">
      <dgm:prSet/>
      <dgm:spPr/>
      <dgm:t>
        <a:bodyPr/>
        <a:lstStyle/>
        <a:p>
          <a:endParaRPr lang="en-BE"/>
        </a:p>
      </dgm:t>
    </dgm:pt>
    <dgm:pt modelId="{CB96E706-429D-47CC-B91F-5028CAAE33CF}">
      <dgm:prSet/>
      <dgm:spPr/>
      <dgm:t>
        <a:bodyPr/>
        <a:lstStyle/>
        <a:p>
          <a:r>
            <a:rPr lang="en-GB" b="0" i="0"/>
            <a:t>Acceso a los conocimientos básicos en cualquier momento</a:t>
          </a:r>
          <a:endParaRPr lang="en-BE"/>
        </a:p>
      </dgm:t>
    </dgm:pt>
    <dgm:pt modelId="{C99C9A38-3830-4B9A-A17E-229C06DF2ED1}" type="parTrans" cxnId="{9381A2B0-DEE4-4628-903A-DADD52E4AEB6}">
      <dgm:prSet/>
      <dgm:spPr/>
      <dgm:t>
        <a:bodyPr/>
        <a:lstStyle/>
        <a:p>
          <a:endParaRPr lang="en-BE"/>
        </a:p>
      </dgm:t>
    </dgm:pt>
    <dgm:pt modelId="{5DEEFB04-773C-483C-95C8-5A8BDC27E375}" type="sibTrans" cxnId="{9381A2B0-DEE4-4628-903A-DADD52E4AEB6}">
      <dgm:prSet/>
      <dgm:spPr/>
      <dgm:t>
        <a:bodyPr/>
        <a:lstStyle/>
        <a:p>
          <a:endParaRPr lang="en-BE"/>
        </a:p>
      </dgm:t>
    </dgm:pt>
    <dgm:pt modelId="{60A19B84-8CF0-4F2A-91E0-15603ADEF7CE}">
      <dgm:prSet/>
      <dgm:spPr/>
      <dgm:t>
        <a:bodyPr/>
        <a:lstStyle/>
        <a:p>
          <a:r>
            <a:rPr lang="en-GB" b="0" i="0"/>
            <a:t>Fase preparatoria de las actividades prácticas</a:t>
          </a:r>
          <a:endParaRPr lang="en-BE"/>
        </a:p>
      </dgm:t>
    </dgm:pt>
    <dgm:pt modelId="{70C85D75-78DC-41E2-93C1-FEA4F8B26AED}" type="parTrans" cxnId="{6E1DD73C-E20B-4839-A375-24AD650C73C1}">
      <dgm:prSet/>
      <dgm:spPr/>
      <dgm:t>
        <a:bodyPr/>
        <a:lstStyle/>
        <a:p>
          <a:endParaRPr lang="en-BE"/>
        </a:p>
      </dgm:t>
    </dgm:pt>
    <dgm:pt modelId="{FF81D7F2-CA83-4CBB-BFC0-411661738A80}" type="sibTrans" cxnId="{6E1DD73C-E20B-4839-A375-24AD650C73C1}">
      <dgm:prSet/>
      <dgm:spPr/>
      <dgm:t>
        <a:bodyPr/>
        <a:lstStyle/>
        <a:p>
          <a:endParaRPr lang="en-BE"/>
        </a:p>
      </dgm:t>
    </dgm:pt>
    <dgm:pt modelId="{93E8E6A7-935D-45E2-AA4B-59CE4FF6BC9E}">
      <dgm:prSet/>
      <dgm:spPr/>
      <dgm:t>
        <a:bodyPr/>
        <a:lstStyle/>
        <a:p>
          <a:r>
            <a:rPr lang="en-GB" b="0" i="0"/>
            <a:t>Sesiones en clase para la interacción entre iguales</a:t>
          </a:r>
          <a:endParaRPr lang="en-BE"/>
        </a:p>
      </dgm:t>
    </dgm:pt>
    <dgm:pt modelId="{0A61153F-1853-4AE1-B020-009FF87412CF}" type="parTrans" cxnId="{0B6040E9-F143-4473-AA4F-FFFDE750E48C}">
      <dgm:prSet/>
      <dgm:spPr/>
      <dgm:t>
        <a:bodyPr/>
        <a:lstStyle/>
        <a:p>
          <a:endParaRPr lang="en-BE"/>
        </a:p>
      </dgm:t>
    </dgm:pt>
    <dgm:pt modelId="{E2606DC1-D28C-4067-B7A6-90FC5FD3668C}" type="sibTrans" cxnId="{0B6040E9-F143-4473-AA4F-FFFDE750E48C}">
      <dgm:prSet/>
      <dgm:spPr/>
      <dgm:t>
        <a:bodyPr/>
        <a:lstStyle/>
        <a:p>
          <a:endParaRPr lang="en-BE"/>
        </a:p>
      </dgm:t>
    </dgm:pt>
    <dgm:pt modelId="{9293993B-417D-45B1-A925-7BEB08B65315}">
      <dgm:prSet/>
      <dgm:spPr/>
      <dgm:t>
        <a:bodyPr/>
        <a:lstStyle/>
        <a:p>
          <a:r>
            <a:rPr lang="en-GB" b="0" i="0"/>
            <a:t>Cumplir las exigencias del sector en materia de competencia práctica</a:t>
          </a:r>
          <a:endParaRPr lang="en-BE"/>
        </a:p>
      </dgm:t>
    </dgm:pt>
    <dgm:pt modelId="{5C41BC47-CC1A-47DB-96D3-1A2411D6E120}" type="parTrans" cxnId="{89B5424F-9C02-4C7D-99DC-0A6865006D70}">
      <dgm:prSet/>
      <dgm:spPr/>
      <dgm:t>
        <a:bodyPr/>
        <a:lstStyle/>
        <a:p>
          <a:endParaRPr lang="en-BE"/>
        </a:p>
      </dgm:t>
    </dgm:pt>
    <dgm:pt modelId="{D269CA2F-A57C-4D83-996A-71819815B692}" type="sibTrans" cxnId="{89B5424F-9C02-4C7D-99DC-0A6865006D70}">
      <dgm:prSet/>
      <dgm:spPr/>
      <dgm:t>
        <a:bodyPr/>
        <a:lstStyle/>
        <a:p>
          <a:endParaRPr lang="en-BE"/>
        </a:p>
      </dgm:t>
    </dgm:pt>
    <dgm:pt modelId="{C3DADEF6-F1E2-4D6A-A432-FE6995145389}">
      <dgm:prSet/>
      <dgm:spPr/>
      <dgm:t>
        <a:bodyPr/>
        <a:lstStyle/>
        <a:p>
          <a:r>
            <a:rPr lang="en-GB" b="0" i="0"/>
            <a:t>Orientar y apoyar la participación en clase</a:t>
          </a:r>
          <a:endParaRPr lang="en-BE"/>
        </a:p>
      </dgm:t>
    </dgm:pt>
    <dgm:pt modelId="{81A902A6-C797-4F9D-933E-A6BB5725D2DC}" type="parTrans" cxnId="{CFC4C158-F754-4C58-A4F9-9F3D0457B512}">
      <dgm:prSet/>
      <dgm:spPr/>
      <dgm:t>
        <a:bodyPr/>
        <a:lstStyle/>
        <a:p>
          <a:endParaRPr lang="en-BE"/>
        </a:p>
      </dgm:t>
    </dgm:pt>
    <dgm:pt modelId="{592578C1-F93C-4EE6-829B-B092D2865E78}" type="sibTrans" cxnId="{CFC4C158-F754-4C58-A4F9-9F3D0457B512}">
      <dgm:prSet/>
      <dgm:spPr/>
      <dgm:t>
        <a:bodyPr/>
        <a:lstStyle/>
        <a:p>
          <a:endParaRPr lang="en-BE"/>
        </a:p>
      </dgm:t>
    </dgm:pt>
    <dgm:pt modelId="{E66F2175-3320-463D-9296-49D6F73BF786}" type="pres">
      <dgm:prSet presAssocID="{537568BE-4F0A-417F-9491-20BF2D707C9A}" presName="linear" presStyleCnt="0">
        <dgm:presLayoutVars>
          <dgm:animLvl val="lvl"/>
          <dgm:resizeHandles val="exact"/>
        </dgm:presLayoutVars>
      </dgm:prSet>
      <dgm:spPr/>
    </dgm:pt>
    <dgm:pt modelId="{3FCD51DF-BEC2-4E0A-A115-1B39E5348F55}" type="pres">
      <dgm:prSet presAssocID="{801ED686-F00F-45CC-BF2A-246DAE113519}" presName="parentText" presStyleLbl="node1" presStyleIdx="0" presStyleCnt="6">
        <dgm:presLayoutVars>
          <dgm:chMax val="0"/>
          <dgm:bulletEnabled val="1"/>
        </dgm:presLayoutVars>
      </dgm:prSet>
      <dgm:spPr/>
    </dgm:pt>
    <dgm:pt modelId="{AED80346-685F-4AB2-9A27-85B3E397B0C7}" type="pres">
      <dgm:prSet presAssocID="{50B9213F-D427-4094-ACD0-A371E53D7556}" presName="spacer" presStyleCnt="0"/>
      <dgm:spPr/>
    </dgm:pt>
    <dgm:pt modelId="{F9464249-82FE-4315-A456-39262F2A6936}" type="pres">
      <dgm:prSet presAssocID="{CB96E706-429D-47CC-B91F-5028CAAE33CF}" presName="parentText" presStyleLbl="node1" presStyleIdx="1" presStyleCnt="6">
        <dgm:presLayoutVars>
          <dgm:chMax val="0"/>
          <dgm:bulletEnabled val="1"/>
        </dgm:presLayoutVars>
      </dgm:prSet>
      <dgm:spPr/>
    </dgm:pt>
    <dgm:pt modelId="{1622C5DD-B04D-4059-A798-975271068FF3}" type="pres">
      <dgm:prSet presAssocID="{5DEEFB04-773C-483C-95C8-5A8BDC27E375}" presName="spacer" presStyleCnt="0"/>
      <dgm:spPr/>
    </dgm:pt>
    <dgm:pt modelId="{6EAA88CC-C371-410E-9EB5-85529C7F001C}" type="pres">
      <dgm:prSet presAssocID="{60A19B84-8CF0-4F2A-91E0-15603ADEF7CE}" presName="parentText" presStyleLbl="node1" presStyleIdx="2" presStyleCnt="6">
        <dgm:presLayoutVars>
          <dgm:chMax val="0"/>
          <dgm:bulletEnabled val="1"/>
        </dgm:presLayoutVars>
      </dgm:prSet>
      <dgm:spPr/>
    </dgm:pt>
    <dgm:pt modelId="{8461B1AB-EA47-483B-B6D8-F4131EF9817F}" type="pres">
      <dgm:prSet presAssocID="{FF81D7F2-CA83-4CBB-BFC0-411661738A80}" presName="spacer" presStyleCnt="0"/>
      <dgm:spPr/>
    </dgm:pt>
    <dgm:pt modelId="{ABED0046-32AD-4F9E-ADDC-6694E899D72A}" type="pres">
      <dgm:prSet presAssocID="{93E8E6A7-935D-45E2-AA4B-59CE4FF6BC9E}" presName="parentText" presStyleLbl="node1" presStyleIdx="3" presStyleCnt="6">
        <dgm:presLayoutVars>
          <dgm:chMax val="0"/>
          <dgm:bulletEnabled val="1"/>
        </dgm:presLayoutVars>
      </dgm:prSet>
      <dgm:spPr/>
    </dgm:pt>
    <dgm:pt modelId="{21FC89F9-CA81-4230-951A-192A25C5CBB7}" type="pres">
      <dgm:prSet presAssocID="{E2606DC1-D28C-4067-B7A6-90FC5FD3668C}" presName="spacer" presStyleCnt="0"/>
      <dgm:spPr/>
    </dgm:pt>
    <dgm:pt modelId="{B8393E9F-188B-4C1F-8CC4-7A9D96B74F7E}" type="pres">
      <dgm:prSet presAssocID="{9293993B-417D-45B1-A925-7BEB08B65315}" presName="parentText" presStyleLbl="node1" presStyleIdx="4" presStyleCnt="6">
        <dgm:presLayoutVars>
          <dgm:chMax val="0"/>
          <dgm:bulletEnabled val="1"/>
        </dgm:presLayoutVars>
      </dgm:prSet>
      <dgm:spPr/>
    </dgm:pt>
    <dgm:pt modelId="{72CAD1B9-E7A8-4477-B62F-18CDD1A30611}" type="pres">
      <dgm:prSet presAssocID="{D269CA2F-A57C-4D83-996A-71819815B692}" presName="spacer" presStyleCnt="0"/>
      <dgm:spPr/>
    </dgm:pt>
    <dgm:pt modelId="{2C7EA28D-A3A3-4C6B-917C-526AA012AABF}" type="pres">
      <dgm:prSet presAssocID="{C3DADEF6-F1E2-4D6A-A432-FE6995145389}" presName="parentText" presStyleLbl="node1" presStyleIdx="5" presStyleCnt="6">
        <dgm:presLayoutVars>
          <dgm:chMax val="0"/>
          <dgm:bulletEnabled val="1"/>
        </dgm:presLayoutVars>
      </dgm:prSet>
      <dgm:spPr/>
    </dgm:pt>
  </dgm:ptLst>
  <dgm:cxnLst>
    <dgm:cxn modelId="{D96C090E-BF9C-4C2E-A7A4-F677DDFE4974}" type="presOf" srcId="{537568BE-4F0A-417F-9491-20BF2D707C9A}" destId="{E66F2175-3320-463D-9296-49D6F73BF786}" srcOrd="0" destOrd="0" presId="urn:microsoft.com/office/officeart/2005/8/layout/vList2"/>
    <dgm:cxn modelId="{7E885E23-D8AA-4D25-90C6-DC8FC8704882}" type="presOf" srcId="{C3DADEF6-F1E2-4D6A-A432-FE6995145389}" destId="{2C7EA28D-A3A3-4C6B-917C-526AA012AABF}" srcOrd="0" destOrd="0" presId="urn:microsoft.com/office/officeart/2005/8/layout/vList2"/>
    <dgm:cxn modelId="{6E1DD73C-E20B-4839-A375-24AD650C73C1}" srcId="{537568BE-4F0A-417F-9491-20BF2D707C9A}" destId="{60A19B84-8CF0-4F2A-91E0-15603ADEF7CE}" srcOrd="2" destOrd="0" parTransId="{70C85D75-78DC-41E2-93C1-FEA4F8B26AED}" sibTransId="{FF81D7F2-CA83-4CBB-BFC0-411661738A80}"/>
    <dgm:cxn modelId="{DB54D768-82D1-43FD-8DCE-CD46FF18C31E}" type="presOf" srcId="{93E8E6A7-935D-45E2-AA4B-59CE4FF6BC9E}" destId="{ABED0046-32AD-4F9E-ADDC-6694E899D72A}" srcOrd="0" destOrd="0" presId="urn:microsoft.com/office/officeart/2005/8/layout/vList2"/>
    <dgm:cxn modelId="{DD02454C-7A74-4606-B11A-315504DAC024}" type="presOf" srcId="{CB96E706-429D-47CC-B91F-5028CAAE33CF}" destId="{F9464249-82FE-4315-A456-39262F2A6936}" srcOrd="0" destOrd="0" presId="urn:microsoft.com/office/officeart/2005/8/layout/vList2"/>
    <dgm:cxn modelId="{89B5424F-9C02-4C7D-99DC-0A6865006D70}" srcId="{537568BE-4F0A-417F-9491-20BF2D707C9A}" destId="{9293993B-417D-45B1-A925-7BEB08B65315}" srcOrd="4" destOrd="0" parTransId="{5C41BC47-CC1A-47DB-96D3-1A2411D6E120}" sibTransId="{D269CA2F-A57C-4D83-996A-71819815B692}"/>
    <dgm:cxn modelId="{CFC4C158-F754-4C58-A4F9-9F3D0457B512}" srcId="{537568BE-4F0A-417F-9491-20BF2D707C9A}" destId="{C3DADEF6-F1E2-4D6A-A432-FE6995145389}" srcOrd="5" destOrd="0" parTransId="{81A902A6-C797-4F9D-933E-A6BB5725D2DC}" sibTransId="{592578C1-F93C-4EE6-829B-B092D2865E78}"/>
    <dgm:cxn modelId="{D7B47B7E-B9D8-4BAD-B331-51A043B99546}" type="presOf" srcId="{9293993B-417D-45B1-A925-7BEB08B65315}" destId="{B8393E9F-188B-4C1F-8CC4-7A9D96B74F7E}" srcOrd="0" destOrd="0" presId="urn:microsoft.com/office/officeart/2005/8/layout/vList2"/>
    <dgm:cxn modelId="{2A412E89-BB82-4766-8BC7-EC2A2D43AE8D}" type="presOf" srcId="{801ED686-F00F-45CC-BF2A-246DAE113519}" destId="{3FCD51DF-BEC2-4E0A-A115-1B39E5348F55}" srcOrd="0" destOrd="0" presId="urn:microsoft.com/office/officeart/2005/8/layout/vList2"/>
    <dgm:cxn modelId="{6E0B2AB0-4B92-4AE7-83F4-56102216B371}" srcId="{537568BE-4F0A-417F-9491-20BF2D707C9A}" destId="{801ED686-F00F-45CC-BF2A-246DAE113519}" srcOrd="0" destOrd="0" parTransId="{49AC8D86-4465-4B78-B36C-2DC741CC1E48}" sibTransId="{50B9213F-D427-4094-ACD0-A371E53D7556}"/>
    <dgm:cxn modelId="{9381A2B0-DEE4-4628-903A-DADD52E4AEB6}" srcId="{537568BE-4F0A-417F-9491-20BF2D707C9A}" destId="{CB96E706-429D-47CC-B91F-5028CAAE33CF}" srcOrd="1" destOrd="0" parTransId="{C99C9A38-3830-4B9A-A17E-229C06DF2ED1}" sibTransId="{5DEEFB04-773C-483C-95C8-5A8BDC27E375}"/>
    <dgm:cxn modelId="{0B6040E9-F143-4473-AA4F-FFFDE750E48C}" srcId="{537568BE-4F0A-417F-9491-20BF2D707C9A}" destId="{93E8E6A7-935D-45E2-AA4B-59CE4FF6BC9E}" srcOrd="3" destOrd="0" parTransId="{0A61153F-1853-4AE1-B020-009FF87412CF}" sibTransId="{E2606DC1-D28C-4067-B7A6-90FC5FD3668C}"/>
    <dgm:cxn modelId="{D7D46EF7-7994-44D8-BCE6-7F6D204879F5}" type="presOf" srcId="{60A19B84-8CF0-4F2A-91E0-15603ADEF7CE}" destId="{6EAA88CC-C371-410E-9EB5-85529C7F001C}" srcOrd="0" destOrd="0" presId="urn:microsoft.com/office/officeart/2005/8/layout/vList2"/>
    <dgm:cxn modelId="{5FAC45E8-C774-42CA-822E-0CD049A4EEF4}" type="presParOf" srcId="{E66F2175-3320-463D-9296-49D6F73BF786}" destId="{3FCD51DF-BEC2-4E0A-A115-1B39E5348F55}" srcOrd="0" destOrd="0" presId="urn:microsoft.com/office/officeart/2005/8/layout/vList2"/>
    <dgm:cxn modelId="{3416105E-2D51-43CC-B1C2-046D674AB477}" type="presParOf" srcId="{E66F2175-3320-463D-9296-49D6F73BF786}" destId="{AED80346-685F-4AB2-9A27-85B3E397B0C7}" srcOrd="1" destOrd="0" presId="urn:microsoft.com/office/officeart/2005/8/layout/vList2"/>
    <dgm:cxn modelId="{3D89EBD9-DD37-4B35-B1A3-027B702329CD}" type="presParOf" srcId="{E66F2175-3320-463D-9296-49D6F73BF786}" destId="{F9464249-82FE-4315-A456-39262F2A6936}" srcOrd="2" destOrd="0" presId="urn:microsoft.com/office/officeart/2005/8/layout/vList2"/>
    <dgm:cxn modelId="{6CFEF0B9-7FC6-490E-996C-A738761CE279}" type="presParOf" srcId="{E66F2175-3320-463D-9296-49D6F73BF786}" destId="{1622C5DD-B04D-4059-A798-975271068FF3}" srcOrd="3" destOrd="0" presId="urn:microsoft.com/office/officeart/2005/8/layout/vList2"/>
    <dgm:cxn modelId="{B4DC0204-BBD7-4BD6-9BEB-2563DD991B7B}" type="presParOf" srcId="{E66F2175-3320-463D-9296-49D6F73BF786}" destId="{6EAA88CC-C371-410E-9EB5-85529C7F001C}" srcOrd="4" destOrd="0" presId="urn:microsoft.com/office/officeart/2005/8/layout/vList2"/>
    <dgm:cxn modelId="{91FE1993-0CAC-406E-A0B9-9FC841D5A220}" type="presParOf" srcId="{E66F2175-3320-463D-9296-49D6F73BF786}" destId="{8461B1AB-EA47-483B-B6D8-F4131EF9817F}" srcOrd="5" destOrd="0" presId="urn:microsoft.com/office/officeart/2005/8/layout/vList2"/>
    <dgm:cxn modelId="{429739EF-B510-4BCB-9444-EDF50FB0ED6D}" type="presParOf" srcId="{E66F2175-3320-463D-9296-49D6F73BF786}" destId="{ABED0046-32AD-4F9E-ADDC-6694E899D72A}" srcOrd="6" destOrd="0" presId="urn:microsoft.com/office/officeart/2005/8/layout/vList2"/>
    <dgm:cxn modelId="{20776507-F344-456D-9277-B0E487A1BE46}" type="presParOf" srcId="{E66F2175-3320-463D-9296-49D6F73BF786}" destId="{21FC89F9-CA81-4230-951A-192A25C5CBB7}" srcOrd="7" destOrd="0" presId="urn:microsoft.com/office/officeart/2005/8/layout/vList2"/>
    <dgm:cxn modelId="{C09A16D4-9C43-49E0-9A1E-8F09247BECEE}" type="presParOf" srcId="{E66F2175-3320-463D-9296-49D6F73BF786}" destId="{B8393E9F-188B-4C1F-8CC4-7A9D96B74F7E}" srcOrd="8" destOrd="0" presId="urn:microsoft.com/office/officeart/2005/8/layout/vList2"/>
    <dgm:cxn modelId="{85CB9B7F-8A86-41AE-95F8-29DC28351699}" type="presParOf" srcId="{E66F2175-3320-463D-9296-49D6F73BF786}" destId="{72CAD1B9-E7A8-4477-B62F-18CDD1A30611}" srcOrd="9" destOrd="0" presId="urn:microsoft.com/office/officeart/2005/8/layout/vList2"/>
    <dgm:cxn modelId="{F32EFDAD-4CD7-4E5B-BD3A-CE8FB8418050}" type="presParOf" srcId="{E66F2175-3320-463D-9296-49D6F73BF786}" destId="{2C7EA28D-A3A3-4C6B-917C-526AA012AABF}"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AB79D-210A-4348-86C1-19B02FB9D976}" type="doc">
      <dgm:prSet loTypeId="urn:microsoft.com/office/officeart/2005/8/layout/pyramid1" loCatId="pyramid" qsTypeId="urn:microsoft.com/office/officeart/2005/8/quickstyle/3d2" qsCatId="3D" csTypeId="urn:microsoft.com/office/officeart/2005/8/colors/accent6_2" csCatId="accent6" phldr="1"/>
      <dgm:spPr/>
    </dgm:pt>
    <dgm:pt modelId="{D00BEB77-F6EC-4D89-9C94-FD7F17677DF6}">
      <dgm:prSet phldrT="[Text]" custT="1"/>
      <dgm:spPr/>
      <dgm:t>
        <a:bodyPr/>
        <a:lstStyle/>
        <a:p>
          <a:r>
            <a:rPr lang="en-GB" sz="1800" dirty="0"/>
            <a:t>Cree</a:t>
          </a:r>
          <a:endParaRPr lang="en-BE" sz="1800" dirty="0"/>
        </a:p>
      </dgm:t>
    </dgm:pt>
    <dgm:pt modelId="{397EBE03-B8FA-42BA-9DA3-D3B6CD4E0309}" type="parTrans" cxnId="{004EB565-0950-46B6-B86E-C5398889E9E3}">
      <dgm:prSet/>
      <dgm:spPr/>
      <dgm:t>
        <a:bodyPr/>
        <a:lstStyle/>
        <a:p>
          <a:endParaRPr lang="en-BE" sz="1800"/>
        </a:p>
      </dgm:t>
    </dgm:pt>
    <dgm:pt modelId="{F4300E77-147B-400A-B480-CB49275EDCB2}" type="sibTrans" cxnId="{004EB565-0950-46B6-B86E-C5398889E9E3}">
      <dgm:prSet/>
      <dgm:spPr/>
      <dgm:t>
        <a:bodyPr/>
        <a:lstStyle/>
        <a:p>
          <a:endParaRPr lang="en-BE" sz="1800"/>
        </a:p>
      </dgm:t>
    </dgm:pt>
    <dgm:pt modelId="{B0E40351-8F2C-4015-BB13-66D394C6E1F5}">
      <dgm:prSet phldrT="[Text]" custT="1"/>
      <dgm:spPr/>
      <dgm:t>
        <a:bodyPr/>
        <a:lstStyle/>
        <a:p>
          <a:r>
            <a:rPr lang="en-GB" sz="1800" dirty="0"/>
            <a:t>Evalúe</a:t>
          </a:r>
          <a:endParaRPr lang="en-BE" sz="1800" dirty="0"/>
        </a:p>
      </dgm:t>
    </dgm:pt>
    <dgm:pt modelId="{3089E0D8-2206-4032-B2DE-9D7071792B74}" type="parTrans" cxnId="{F88F2A00-36AA-4876-8745-0A4F2C4169D9}">
      <dgm:prSet/>
      <dgm:spPr/>
      <dgm:t>
        <a:bodyPr/>
        <a:lstStyle/>
        <a:p>
          <a:endParaRPr lang="en-BE" sz="1800"/>
        </a:p>
      </dgm:t>
    </dgm:pt>
    <dgm:pt modelId="{E1DF63B4-757F-4FD7-BABE-14BD3864177E}" type="sibTrans" cxnId="{F88F2A00-36AA-4876-8745-0A4F2C4169D9}">
      <dgm:prSet/>
      <dgm:spPr/>
      <dgm:t>
        <a:bodyPr/>
        <a:lstStyle/>
        <a:p>
          <a:endParaRPr lang="en-BE" sz="1800"/>
        </a:p>
      </dgm:t>
    </dgm:pt>
    <dgm:pt modelId="{0ED55947-4F59-45E0-BEEB-5F8AE4B89150}">
      <dgm:prSet phldrT="[Text]" custT="1"/>
      <dgm:spPr/>
      <dgm:t>
        <a:bodyPr/>
        <a:lstStyle/>
        <a:p>
          <a:r>
            <a:rPr lang="en-GB" sz="1800" dirty="0"/>
            <a:t>Analice</a:t>
          </a:r>
          <a:endParaRPr lang="en-BE" sz="1800" dirty="0"/>
        </a:p>
      </dgm:t>
    </dgm:pt>
    <dgm:pt modelId="{1130CAE1-56E2-428B-B052-4D3AAE0768E6}" type="parTrans" cxnId="{9B6370D2-E4C3-495D-8EA5-1396B210975B}">
      <dgm:prSet/>
      <dgm:spPr/>
      <dgm:t>
        <a:bodyPr/>
        <a:lstStyle/>
        <a:p>
          <a:endParaRPr lang="en-BE" sz="1800"/>
        </a:p>
      </dgm:t>
    </dgm:pt>
    <dgm:pt modelId="{C8D7DF9E-7ADB-4471-A771-DBEA96243BCF}" type="sibTrans" cxnId="{9B6370D2-E4C3-495D-8EA5-1396B210975B}">
      <dgm:prSet/>
      <dgm:spPr/>
      <dgm:t>
        <a:bodyPr/>
        <a:lstStyle/>
        <a:p>
          <a:endParaRPr lang="en-BE" sz="1800"/>
        </a:p>
      </dgm:t>
    </dgm:pt>
    <dgm:pt modelId="{C3FBF642-BA4C-444B-9B9F-0C11DB62E5A8}">
      <dgm:prSet phldrT="[Text]" custT="1"/>
      <dgm:spPr/>
      <dgm:t>
        <a:bodyPr/>
        <a:lstStyle/>
        <a:p>
          <a:r>
            <a:rPr lang="en-GB" sz="1800" dirty="0"/>
            <a:t>Solicitar</a:t>
          </a:r>
          <a:endParaRPr lang="en-BE" sz="1800" dirty="0"/>
        </a:p>
      </dgm:t>
    </dgm:pt>
    <dgm:pt modelId="{18DDCF84-C767-4EE6-8123-44DE3161FE9F}" type="parTrans" cxnId="{53E792EB-A022-42A9-B766-B117ED6A8521}">
      <dgm:prSet/>
      <dgm:spPr/>
      <dgm:t>
        <a:bodyPr/>
        <a:lstStyle/>
        <a:p>
          <a:endParaRPr lang="en-BE" sz="1800"/>
        </a:p>
      </dgm:t>
    </dgm:pt>
    <dgm:pt modelId="{FB9FDC52-4D16-45F0-B8CA-0EC271CB3086}" type="sibTrans" cxnId="{53E792EB-A022-42A9-B766-B117ED6A8521}">
      <dgm:prSet/>
      <dgm:spPr/>
      <dgm:t>
        <a:bodyPr/>
        <a:lstStyle/>
        <a:p>
          <a:endParaRPr lang="en-BE" sz="1800"/>
        </a:p>
      </dgm:t>
    </dgm:pt>
    <dgm:pt modelId="{CB430789-1A2F-4CF5-9A0D-AE6DC409554B}">
      <dgm:prSet phldrT="[Text]" custT="1"/>
      <dgm:spPr/>
      <dgm:t>
        <a:bodyPr/>
        <a:lstStyle/>
        <a:p>
          <a:r>
            <a:rPr lang="en-GB" sz="1800" dirty="0"/>
            <a:t>Comprender</a:t>
          </a:r>
          <a:endParaRPr lang="en-BE" sz="1800" dirty="0"/>
        </a:p>
      </dgm:t>
    </dgm:pt>
    <dgm:pt modelId="{EF799949-B91D-4D62-9C45-D5E76AD03AA5}" type="parTrans" cxnId="{14E0F4A4-57D4-469F-ACD1-7D4604CCA213}">
      <dgm:prSet/>
      <dgm:spPr/>
      <dgm:t>
        <a:bodyPr/>
        <a:lstStyle/>
        <a:p>
          <a:endParaRPr lang="en-BE" sz="1800"/>
        </a:p>
      </dgm:t>
    </dgm:pt>
    <dgm:pt modelId="{33338AC3-3A23-4917-9DFF-25BC6B345250}" type="sibTrans" cxnId="{14E0F4A4-57D4-469F-ACD1-7D4604CCA213}">
      <dgm:prSet/>
      <dgm:spPr/>
      <dgm:t>
        <a:bodyPr/>
        <a:lstStyle/>
        <a:p>
          <a:endParaRPr lang="en-BE" sz="1800"/>
        </a:p>
      </dgm:t>
    </dgm:pt>
    <dgm:pt modelId="{DA8C09A0-60F8-4BA6-9A2E-142AE4650FF7}">
      <dgm:prSet phldrT="[Text]" custT="1"/>
      <dgm:spPr/>
      <dgm:t>
        <a:bodyPr/>
        <a:lstStyle/>
        <a:p>
          <a:r>
            <a:rPr lang="en-GB" sz="1800" dirty="0"/>
            <a:t>Recuerde</a:t>
          </a:r>
          <a:endParaRPr lang="en-BE" sz="1800" dirty="0"/>
        </a:p>
      </dgm:t>
    </dgm:pt>
    <dgm:pt modelId="{5C17C4C3-9564-4970-9D58-7421FC2551C4}" type="parTrans" cxnId="{09387C5A-14AE-4CDE-AD38-DA8712A83AE2}">
      <dgm:prSet/>
      <dgm:spPr/>
      <dgm:t>
        <a:bodyPr/>
        <a:lstStyle/>
        <a:p>
          <a:endParaRPr lang="en-BE" sz="1800"/>
        </a:p>
      </dgm:t>
    </dgm:pt>
    <dgm:pt modelId="{2202B85D-D8ED-4199-BF75-8A29A74B7618}" type="sibTrans" cxnId="{09387C5A-14AE-4CDE-AD38-DA8712A83AE2}">
      <dgm:prSet/>
      <dgm:spPr/>
      <dgm:t>
        <a:bodyPr/>
        <a:lstStyle/>
        <a:p>
          <a:endParaRPr lang="en-BE" sz="1800"/>
        </a:p>
      </dgm:t>
    </dgm:pt>
    <dgm:pt modelId="{77369E5F-1E23-4FBB-BD27-B6851003AC40}" type="pres">
      <dgm:prSet presAssocID="{C9EAB79D-210A-4348-86C1-19B02FB9D976}" presName="Name0" presStyleCnt="0">
        <dgm:presLayoutVars>
          <dgm:dir/>
          <dgm:animLvl val="lvl"/>
          <dgm:resizeHandles val="exact"/>
        </dgm:presLayoutVars>
      </dgm:prSet>
      <dgm:spPr/>
    </dgm:pt>
    <dgm:pt modelId="{4CDE1CF6-6406-4B45-8F2E-3B74C5278E07}" type="pres">
      <dgm:prSet presAssocID="{D00BEB77-F6EC-4D89-9C94-FD7F17677DF6}" presName="Name8" presStyleCnt="0"/>
      <dgm:spPr/>
    </dgm:pt>
    <dgm:pt modelId="{F7358F8A-2BED-4251-8DF3-DF977EC3E865}" type="pres">
      <dgm:prSet presAssocID="{D00BEB77-F6EC-4D89-9C94-FD7F17677DF6}" presName="level" presStyleLbl="node1" presStyleIdx="0" presStyleCnt="6">
        <dgm:presLayoutVars>
          <dgm:chMax val="1"/>
          <dgm:bulletEnabled val="1"/>
        </dgm:presLayoutVars>
      </dgm:prSet>
      <dgm:spPr/>
    </dgm:pt>
    <dgm:pt modelId="{1D9A253A-DA10-455A-8B26-913B0030D91C}" type="pres">
      <dgm:prSet presAssocID="{D00BEB77-F6EC-4D89-9C94-FD7F17677DF6}" presName="levelTx" presStyleLbl="revTx" presStyleIdx="0" presStyleCnt="0">
        <dgm:presLayoutVars>
          <dgm:chMax val="1"/>
          <dgm:bulletEnabled val="1"/>
        </dgm:presLayoutVars>
      </dgm:prSet>
      <dgm:spPr/>
    </dgm:pt>
    <dgm:pt modelId="{9D5E8E64-8AFD-4E33-8091-3E391684D764}" type="pres">
      <dgm:prSet presAssocID="{B0E40351-8F2C-4015-BB13-66D394C6E1F5}" presName="Name8" presStyleCnt="0"/>
      <dgm:spPr/>
    </dgm:pt>
    <dgm:pt modelId="{B6754B99-1A6B-4937-A84F-D52D9A85DEEB}" type="pres">
      <dgm:prSet presAssocID="{B0E40351-8F2C-4015-BB13-66D394C6E1F5}" presName="level" presStyleLbl="node1" presStyleIdx="1" presStyleCnt="6">
        <dgm:presLayoutVars>
          <dgm:chMax val="1"/>
          <dgm:bulletEnabled val="1"/>
        </dgm:presLayoutVars>
      </dgm:prSet>
      <dgm:spPr/>
    </dgm:pt>
    <dgm:pt modelId="{DA2D753D-E8D5-48E1-8B1D-54D50C6E52FE}" type="pres">
      <dgm:prSet presAssocID="{B0E40351-8F2C-4015-BB13-66D394C6E1F5}" presName="levelTx" presStyleLbl="revTx" presStyleIdx="0" presStyleCnt="0">
        <dgm:presLayoutVars>
          <dgm:chMax val="1"/>
          <dgm:bulletEnabled val="1"/>
        </dgm:presLayoutVars>
      </dgm:prSet>
      <dgm:spPr/>
    </dgm:pt>
    <dgm:pt modelId="{02F8C155-7DE9-442D-830C-5AE2451BA450}" type="pres">
      <dgm:prSet presAssocID="{0ED55947-4F59-45E0-BEEB-5F8AE4B89150}" presName="Name8" presStyleCnt="0"/>
      <dgm:spPr/>
    </dgm:pt>
    <dgm:pt modelId="{E8F967C4-9FF7-4AEF-A9C0-8BA130319B45}" type="pres">
      <dgm:prSet presAssocID="{0ED55947-4F59-45E0-BEEB-5F8AE4B89150}" presName="level" presStyleLbl="node1" presStyleIdx="2" presStyleCnt="6">
        <dgm:presLayoutVars>
          <dgm:chMax val="1"/>
          <dgm:bulletEnabled val="1"/>
        </dgm:presLayoutVars>
      </dgm:prSet>
      <dgm:spPr/>
    </dgm:pt>
    <dgm:pt modelId="{8A9A7479-1D15-48F4-B9A3-0E2B23E12E4B}" type="pres">
      <dgm:prSet presAssocID="{0ED55947-4F59-45E0-BEEB-5F8AE4B89150}" presName="levelTx" presStyleLbl="revTx" presStyleIdx="0" presStyleCnt="0">
        <dgm:presLayoutVars>
          <dgm:chMax val="1"/>
          <dgm:bulletEnabled val="1"/>
        </dgm:presLayoutVars>
      </dgm:prSet>
      <dgm:spPr/>
    </dgm:pt>
    <dgm:pt modelId="{77639DFF-61DB-4C3C-A2F0-04F49E2A4D2A}" type="pres">
      <dgm:prSet presAssocID="{C3FBF642-BA4C-444B-9B9F-0C11DB62E5A8}" presName="Name8" presStyleCnt="0"/>
      <dgm:spPr/>
    </dgm:pt>
    <dgm:pt modelId="{88D3A1C5-239E-4CB1-85E1-ACF4884A1449}" type="pres">
      <dgm:prSet presAssocID="{C3FBF642-BA4C-444B-9B9F-0C11DB62E5A8}" presName="level" presStyleLbl="node1" presStyleIdx="3" presStyleCnt="6">
        <dgm:presLayoutVars>
          <dgm:chMax val="1"/>
          <dgm:bulletEnabled val="1"/>
        </dgm:presLayoutVars>
      </dgm:prSet>
      <dgm:spPr/>
    </dgm:pt>
    <dgm:pt modelId="{BA2D34DE-58C4-49C7-9F8A-61F3F92B3BEA}" type="pres">
      <dgm:prSet presAssocID="{C3FBF642-BA4C-444B-9B9F-0C11DB62E5A8}" presName="levelTx" presStyleLbl="revTx" presStyleIdx="0" presStyleCnt="0">
        <dgm:presLayoutVars>
          <dgm:chMax val="1"/>
          <dgm:bulletEnabled val="1"/>
        </dgm:presLayoutVars>
      </dgm:prSet>
      <dgm:spPr/>
    </dgm:pt>
    <dgm:pt modelId="{89CBF179-75AB-4A7A-8786-12D32481FF75}" type="pres">
      <dgm:prSet presAssocID="{CB430789-1A2F-4CF5-9A0D-AE6DC409554B}" presName="Name8" presStyleCnt="0"/>
      <dgm:spPr/>
    </dgm:pt>
    <dgm:pt modelId="{57525E59-D29A-49CC-B4BB-C0E8C0A75095}" type="pres">
      <dgm:prSet presAssocID="{CB430789-1A2F-4CF5-9A0D-AE6DC409554B}" presName="level" presStyleLbl="node1" presStyleIdx="4" presStyleCnt="6">
        <dgm:presLayoutVars>
          <dgm:chMax val="1"/>
          <dgm:bulletEnabled val="1"/>
        </dgm:presLayoutVars>
      </dgm:prSet>
      <dgm:spPr/>
    </dgm:pt>
    <dgm:pt modelId="{FB885F30-354D-4B49-8152-2254F2522FC6}" type="pres">
      <dgm:prSet presAssocID="{CB430789-1A2F-4CF5-9A0D-AE6DC409554B}" presName="levelTx" presStyleLbl="revTx" presStyleIdx="0" presStyleCnt="0">
        <dgm:presLayoutVars>
          <dgm:chMax val="1"/>
          <dgm:bulletEnabled val="1"/>
        </dgm:presLayoutVars>
      </dgm:prSet>
      <dgm:spPr/>
    </dgm:pt>
    <dgm:pt modelId="{A12155DD-48EA-4476-A230-C67E951030E0}" type="pres">
      <dgm:prSet presAssocID="{DA8C09A0-60F8-4BA6-9A2E-142AE4650FF7}" presName="Name8" presStyleCnt="0"/>
      <dgm:spPr/>
    </dgm:pt>
    <dgm:pt modelId="{AA3B6A12-3941-4D7B-90B3-5895514C9AA6}" type="pres">
      <dgm:prSet presAssocID="{DA8C09A0-60F8-4BA6-9A2E-142AE4650FF7}" presName="level" presStyleLbl="node1" presStyleIdx="5" presStyleCnt="6">
        <dgm:presLayoutVars>
          <dgm:chMax val="1"/>
          <dgm:bulletEnabled val="1"/>
        </dgm:presLayoutVars>
      </dgm:prSet>
      <dgm:spPr/>
    </dgm:pt>
    <dgm:pt modelId="{7AD95F4B-C244-42B9-BB4B-B559B9989ECB}" type="pres">
      <dgm:prSet presAssocID="{DA8C09A0-60F8-4BA6-9A2E-142AE4650FF7}" presName="levelTx" presStyleLbl="revTx" presStyleIdx="0" presStyleCnt="0">
        <dgm:presLayoutVars>
          <dgm:chMax val="1"/>
          <dgm:bulletEnabled val="1"/>
        </dgm:presLayoutVars>
      </dgm:prSet>
      <dgm:spPr/>
    </dgm:pt>
  </dgm:ptLst>
  <dgm:cxnLst>
    <dgm:cxn modelId="{F88F2A00-36AA-4876-8745-0A4F2C4169D9}" srcId="{C9EAB79D-210A-4348-86C1-19B02FB9D976}" destId="{B0E40351-8F2C-4015-BB13-66D394C6E1F5}" srcOrd="1" destOrd="0" parTransId="{3089E0D8-2206-4032-B2DE-9D7071792B74}" sibTransId="{E1DF63B4-757F-4FD7-BABE-14BD3864177E}"/>
    <dgm:cxn modelId="{0107C505-E461-4787-B8ED-B71549D2BCB1}" type="presOf" srcId="{0ED55947-4F59-45E0-BEEB-5F8AE4B89150}" destId="{8A9A7479-1D15-48F4-B9A3-0E2B23E12E4B}" srcOrd="1" destOrd="0" presId="urn:microsoft.com/office/officeart/2005/8/layout/pyramid1"/>
    <dgm:cxn modelId="{BFC52E0D-856E-4FB2-83BC-14152153D2EE}" type="presOf" srcId="{C3FBF642-BA4C-444B-9B9F-0C11DB62E5A8}" destId="{BA2D34DE-58C4-49C7-9F8A-61F3F92B3BEA}" srcOrd="1" destOrd="0" presId="urn:microsoft.com/office/officeart/2005/8/layout/pyramid1"/>
    <dgm:cxn modelId="{98FCB213-6E55-4C9F-B338-115B6D940574}" type="presOf" srcId="{B0E40351-8F2C-4015-BB13-66D394C6E1F5}" destId="{B6754B99-1A6B-4937-A84F-D52D9A85DEEB}" srcOrd="0" destOrd="0" presId="urn:microsoft.com/office/officeart/2005/8/layout/pyramid1"/>
    <dgm:cxn modelId="{3F45132A-A2BA-424F-8B18-E4A7EE207A17}" type="presOf" srcId="{B0E40351-8F2C-4015-BB13-66D394C6E1F5}" destId="{DA2D753D-E8D5-48E1-8B1D-54D50C6E52FE}" srcOrd="1" destOrd="0" presId="urn:microsoft.com/office/officeart/2005/8/layout/pyramid1"/>
    <dgm:cxn modelId="{29F09D5E-4468-413E-82E9-3BFCA712F0FA}" type="presOf" srcId="{D00BEB77-F6EC-4D89-9C94-FD7F17677DF6}" destId="{F7358F8A-2BED-4251-8DF3-DF977EC3E865}" srcOrd="0" destOrd="0" presId="urn:microsoft.com/office/officeart/2005/8/layout/pyramid1"/>
    <dgm:cxn modelId="{004EB565-0950-46B6-B86E-C5398889E9E3}" srcId="{C9EAB79D-210A-4348-86C1-19B02FB9D976}" destId="{D00BEB77-F6EC-4D89-9C94-FD7F17677DF6}" srcOrd="0" destOrd="0" parTransId="{397EBE03-B8FA-42BA-9DA3-D3B6CD4E0309}" sibTransId="{F4300E77-147B-400A-B480-CB49275EDCB2}"/>
    <dgm:cxn modelId="{479C726F-5331-424F-9134-6FC7F1A70C32}" type="presOf" srcId="{CB430789-1A2F-4CF5-9A0D-AE6DC409554B}" destId="{FB885F30-354D-4B49-8152-2254F2522FC6}" srcOrd="1" destOrd="0" presId="urn:microsoft.com/office/officeart/2005/8/layout/pyramid1"/>
    <dgm:cxn modelId="{09387C5A-14AE-4CDE-AD38-DA8712A83AE2}" srcId="{C9EAB79D-210A-4348-86C1-19B02FB9D976}" destId="{DA8C09A0-60F8-4BA6-9A2E-142AE4650FF7}" srcOrd="5" destOrd="0" parTransId="{5C17C4C3-9564-4970-9D58-7421FC2551C4}" sibTransId="{2202B85D-D8ED-4199-BF75-8A29A74B7618}"/>
    <dgm:cxn modelId="{DB993B80-8F83-4B71-A8BE-AC2DBE90EA6B}" type="presOf" srcId="{C9EAB79D-210A-4348-86C1-19B02FB9D976}" destId="{77369E5F-1E23-4FBB-BD27-B6851003AC40}" srcOrd="0" destOrd="0" presId="urn:microsoft.com/office/officeart/2005/8/layout/pyramid1"/>
    <dgm:cxn modelId="{F6FD538E-7C2A-4597-8DFD-18EB18C253C5}" type="presOf" srcId="{DA8C09A0-60F8-4BA6-9A2E-142AE4650FF7}" destId="{7AD95F4B-C244-42B9-BB4B-B559B9989ECB}" srcOrd="1" destOrd="0" presId="urn:microsoft.com/office/officeart/2005/8/layout/pyramid1"/>
    <dgm:cxn modelId="{ED52EA8F-6206-45D3-B50E-88DBA7305CA8}" type="presOf" srcId="{D00BEB77-F6EC-4D89-9C94-FD7F17677DF6}" destId="{1D9A253A-DA10-455A-8B26-913B0030D91C}" srcOrd="1" destOrd="0" presId="urn:microsoft.com/office/officeart/2005/8/layout/pyramid1"/>
    <dgm:cxn modelId="{F4A89997-2471-4B19-BF7F-9D77DEE2C83B}" type="presOf" srcId="{CB430789-1A2F-4CF5-9A0D-AE6DC409554B}" destId="{57525E59-D29A-49CC-B4BB-C0E8C0A75095}" srcOrd="0" destOrd="0" presId="urn:microsoft.com/office/officeart/2005/8/layout/pyramid1"/>
    <dgm:cxn modelId="{94F3279C-9025-4092-B188-B62D16F9EB6D}" type="presOf" srcId="{0ED55947-4F59-45E0-BEEB-5F8AE4B89150}" destId="{E8F967C4-9FF7-4AEF-A9C0-8BA130319B45}" srcOrd="0" destOrd="0" presId="urn:microsoft.com/office/officeart/2005/8/layout/pyramid1"/>
    <dgm:cxn modelId="{14E0F4A4-57D4-469F-ACD1-7D4604CCA213}" srcId="{C9EAB79D-210A-4348-86C1-19B02FB9D976}" destId="{CB430789-1A2F-4CF5-9A0D-AE6DC409554B}" srcOrd="4" destOrd="0" parTransId="{EF799949-B91D-4D62-9C45-D5E76AD03AA5}" sibTransId="{33338AC3-3A23-4917-9DFF-25BC6B345250}"/>
    <dgm:cxn modelId="{EE7771C0-1AEB-49E9-B53E-415FCC94A075}" type="presOf" srcId="{C3FBF642-BA4C-444B-9B9F-0C11DB62E5A8}" destId="{88D3A1C5-239E-4CB1-85E1-ACF4884A1449}" srcOrd="0" destOrd="0" presId="urn:microsoft.com/office/officeart/2005/8/layout/pyramid1"/>
    <dgm:cxn modelId="{9B6370D2-E4C3-495D-8EA5-1396B210975B}" srcId="{C9EAB79D-210A-4348-86C1-19B02FB9D976}" destId="{0ED55947-4F59-45E0-BEEB-5F8AE4B89150}" srcOrd="2" destOrd="0" parTransId="{1130CAE1-56E2-428B-B052-4D3AAE0768E6}" sibTransId="{C8D7DF9E-7ADB-4471-A771-DBEA96243BCF}"/>
    <dgm:cxn modelId="{53E792EB-A022-42A9-B766-B117ED6A8521}" srcId="{C9EAB79D-210A-4348-86C1-19B02FB9D976}" destId="{C3FBF642-BA4C-444B-9B9F-0C11DB62E5A8}" srcOrd="3" destOrd="0" parTransId="{18DDCF84-C767-4EE6-8123-44DE3161FE9F}" sibTransId="{FB9FDC52-4D16-45F0-B8CA-0EC271CB3086}"/>
    <dgm:cxn modelId="{83E282F4-6856-43A4-953F-93F123E18AC1}" type="presOf" srcId="{DA8C09A0-60F8-4BA6-9A2E-142AE4650FF7}" destId="{AA3B6A12-3941-4D7B-90B3-5895514C9AA6}" srcOrd="0" destOrd="0" presId="urn:microsoft.com/office/officeart/2005/8/layout/pyramid1"/>
    <dgm:cxn modelId="{5DAA5C63-B4B4-4519-94BF-9724821597E5}" type="presParOf" srcId="{77369E5F-1E23-4FBB-BD27-B6851003AC40}" destId="{4CDE1CF6-6406-4B45-8F2E-3B74C5278E07}" srcOrd="0" destOrd="0" presId="urn:microsoft.com/office/officeart/2005/8/layout/pyramid1"/>
    <dgm:cxn modelId="{B40C638A-5EEE-48FE-8ABC-D57D1044B43A}" type="presParOf" srcId="{4CDE1CF6-6406-4B45-8F2E-3B74C5278E07}" destId="{F7358F8A-2BED-4251-8DF3-DF977EC3E865}" srcOrd="0" destOrd="0" presId="urn:microsoft.com/office/officeart/2005/8/layout/pyramid1"/>
    <dgm:cxn modelId="{8C567586-D952-41DF-96E3-2A65B30A31D4}" type="presParOf" srcId="{4CDE1CF6-6406-4B45-8F2E-3B74C5278E07}" destId="{1D9A253A-DA10-455A-8B26-913B0030D91C}" srcOrd="1" destOrd="0" presId="urn:microsoft.com/office/officeart/2005/8/layout/pyramid1"/>
    <dgm:cxn modelId="{0ACB5A10-FB77-4FE7-8F43-A752092339E7}" type="presParOf" srcId="{77369E5F-1E23-4FBB-BD27-B6851003AC40}" destId="{9D5E8E64-8AFD-4E33-8091-3E391684D764}" srcOrd="1" destOrd="0" presId="urn:microsoft.com/office/officeart/2005/8/layout/pyramid1"/>
    <dgm:cxn modelId="{08C32699-8617-4FE0-9F5B-53853C25D20A}" type="presParOf" srcId="{9D5E8E64-8AFD-4E33-8091-3E391684D764}" destId="{B6754B99-1A6B-4937-A84F-D52D9A85DEEB}" srcOrd="0" destOrd="0" presId="urn:microsoft.com/office/officeart/2005/8/layout/pyramid1"/>
    <dgm:cxn modelId="{BC95E52C-4734-4D10-96BF-D69952DD280C}" type="presParOf" srcId="{9D5E8E64-8AFD-4E33-8091-3E391684D764}" destId="{DA2D753D-E8D5-48E1-8B1D-54D50C6E52FE}" srcOrd="1" destOrd="0" presId="urn:microsoft.com/office/officeart/2005/8/layout/pyramid1"/>
    <dgm:cxn modelId="{65E08244-10A4-4EBE-A112-71E21BF0F87D}" type="presParOf" srcId="{77369E5F-1E23-4FBB-BD27-B6851003AC40}" destId="{02F8C155-7DE9-442D-830C-5AE2451BA450}" srcOrd="2" destOrd="0" presId="urn:microsoft.com/office/officeart/2005/8/layout/pyramid1"/>
    <dgm:cxn modelId="{663DA47A-271F-4132-A50D-EA585BD11176}" type="presParOf" srcId="{02F8C155-7DE9-442D-830C-5AE2451BA450}" destId="{E8F967C4-9FF7-4AEF-A9C0-8BA130319B45}" srcOrd="0" destOrd="0" presId="urn:microsoft.com/office/officeart/2005/8/layout/pyramid1"/>
    <dgm:cxn modelId="{E62E5513-3D3A-4DF1-906D-EB3B9516B113}" type="presParOf" srcId="{02F8C155-7DE9-442D-830C-5AE2451BA450}" destId="{8A9A7479-1D15-48F4-B9A3-0E2B23E12E4B}" srcOrd="1" destOrd="0" presId="urn:microsoft.com/office/officeart/2005/8/layout/pyramid1"/>
    <dgm:cxn modelId="{92C210E2-BDD7-486F-9CDA-2310D25528A5}" type="presParOf" srcId="{77369E5F-1E23-4FBB-BD27-B6851003AC40}" destId="{77639DFF-61DB-4C3C-A2F0-04F49E2A4D2A}" srcOrd="3" destOrd="0" presId="urn:microsoft.com/office/officeart/2005/8/layout/pyramid1"/>
    <dgm:cxn modelId="{4DC22631-A005-4BC7-B5FA-574962C844DB}" type="presParOf" srcId="{77639DFF-61DB-4C3C-A2F0-04F49E2A4D2A}" destId="{88D3A1C5-239E-4CB1-85E1-ACF4884A1449}" srcOrd="0" destOrd="0" presId="urn:microsoft.com/office/officeart/2005/8/layout/pyramid1"/>
    <dgm:cxn modelId="{59B41399-EA35-4946-9066-6F1C54EFF094}" type="presParOf" srcId="{77639DFF-61DB-4C3C-A2F0-04F49E2A4D2A}" destId="{BA2D34DE-58C4-49C7-9F8A-61F3F92B3BEA}" srcOrd="1" destOrd="0" presId="urn:microsoft.com/office/officeart/2005/8/layout/pyramid1"/>
    <dgm:cxn modelId="{8BE544A5-55D1-4749-819E-57C528BFA842}" type="presParOf" srcId="{77369E5F-1E23-4FBB-BD27-B6851003AC40}" destId="{89CBF179-75AB-4A7A-8786-12D32481FF75}" srcOrd="4" destOrd="0" presId="urn:microsoft.com/office/officeart/2005/8/layout/pyramid1"/>
    <dgm:cxn modelId="{F9D2CA91-646F-4B3D-920D-74282D49F011}" type="presParOf" srcId="{89CBF179-75AB-4A7A-8786-12D32481FF75}" destId="{57525E59-D29A-49CC-B4BB-C0E8C0A75095}" srcOrd="0" destOrd="0" presId="urn:microsoft.com/office/officeart/2005/8/layout/pyramid1"/>
    <dgm:cxn modelId="{B39C04C3-6786-4F92-AB01-44964B073408}" type="presParOf" srcId="{89CBF179-75AB-4A7A-8786-12D32481FF75}" destId="{FB885F30-354D-4B49-8152-2254F2522FC6}" srcOrd="1" destOrd="0" presId="urn:microsoft.com/office/officeart/2005/8/layout/pyramid1"/>
    <dgm:cxn modelId="{ADA1710F-C0A0-4105-897C-9CAFB5C144C1}" type="presParOf" srcId="{77369E5F-1E23-4FBB-BD27-B6851003AC40}" destId="{A12155DD-48EA-4476-A230-C67E951030E0}" srcOrd="5" destOrd="0" presId="urn:microsoft.com/office/officeart/2005/8/layout/pyramid1"/>
    <dgm:cxn modelId="{0CB079E9-BE27-4653-B8CA-2F4914256526}" type="presParOf" srcId="{A12155DD-48EA-4476-A230-C67E951030E0}" destId="{AA3B6A12-3941-4D7B-90B3-5895514C9AA6}" srcOrd="0" destOrd="0" presId="urn:microsoft.com/office/officeart/2005/8/layout/pyramid1"/>
    <dgm:cxn modelId="{CF7B14AD-BD1C-4AAD-9E8B-C4284B9A49AB}" type="presParOf" srcId="{A12155DD-48EA-4476-A230-C67E951030E0}" destId="{7AD95F4B-C244-42B9-BB4B-B559B9989ECB}"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21D0A-76ED-4D20-AF65-4D660DCBBE34}" type="doc">
      <dgm:prSet loTypeId="urn:microsoft.com/office/officeart/2005/8/layout/hProcess9" loCatId="process" qsTypeId="urn:microsoft.com/office/officeart/2005/8/quickstyle/3d4" qsCatId="3D" csTypeId="urn:microsoft.com/office/officeart/2005/8/colors/accent6_2" csCatId="accent6" phldr="1"/>
      <dgm:spPr/>
    </dgm:pt>
    <dgm:pt modelId="{6C183F84-2256-401E-8C8C-730543E3F5CF}">
      <dgm:prSet phldrT="[Text]"/>
      <dgm:spPr/>
      <dgm:t>
        <a:bodyPr/>
        <a:lstStyle/>
        <a:p>
          <a:r>
            <a:rPr lang="en-GB" dirty="0">
              <a:solidFill>
                <a:schemeClr val="tx1">
                  <a:lumMod val="85000"/>
                  <a:lumOff val="15000"/>
                </a:schemeClr>
              </a:solidFill>
            </a:rPr>
            <a:t>Impacto cognitivo</a:t>
          </a:r>
          <a:endParaRPr lang="en-BE" dirty="0">
            <a:solidFill>
              <a:schemeClr val="tx1">
                <a:lumMod val="85000"/>
                <a:lumOff val="15000"/>
              </a:schemeClr>
            </a:solidFill>
          </a:endParaRPr>
        </a:p>
      </dgm:t>
    </dgm:pt>
    <dgm:pt modelId="{0196AC34-9028-4C09-ACEF-883037B78FF1}" type="parTrans" cxnId="{ABDB88E8-C8EA-4CBD-A8E0-9EC1044189BA}">
      <dgm:prSet/>
      <dgm:spPr/>
      <dgm:t>
        <a:bodyPr/>
        <a:lstStyle/>
        <a:p>
          <a:endParaRPr lang="en-BE">
            <a:solidFill>
              <a:schemeClr val="tx1">
                <a:lumMod val="85000"/>
                <a:lumOff val="15000"/>
              </a:schemeClr>
            </a:solidFill>
          </a:endParaRPr>
        </a:p>
      </dgm:t>
    </dgm:pt>
    <dgm:pt modelId="{D838BC43-8C07-4208-980D-847B3E7D1DF6}" type="sibTrans" cxnId="{ABDB88E8-C8EA-4CBD-A8E0-9EC1044189BA}">
      <dgm:prSet/>
      <dgm:spPr/>
      <dgm:t>
        <a:bodyPr/>
        <a:lstStyle/>
        <a:p>
          <a:endParaRPr lang="en-BE">
            <a:solidFill>
              <a:schemeClr val="tx1">
                <a:lumMod val="85000"/>
                <a:lumOff val="15000"/>
              </a:schemeClr>
            </a:solidFill>
          </a:endParaRPr>
        </a:p>
      </dgm:t>
    </dgm:pt>
    <dgm:pt modelId="{D6C37711-11D5-42FF-8278-7F832AD7E7DB}">
      <dgm:prSet phldrT="[Text]"/>
      <dgm:spPr/>
      <dgm:t>
        <a:bodyPr/>
        <a:lstStyle/>
        <a:p>
          <a:r>
            <a:rPr lang="en-GB" dirty="0">
              <a:solidFill>
                <a:schemeClr val="tx1">
                  <a:lumMod val="85000"/>
                  <a:lumOff val="15000"/>
                </a:schemeClr>
              </a:solidFill>
            </a:rPr>
            <a:t>Autorregulación y autoeficacia</a:t>
          </a:r>
          <a:endParaRPr lang="en-BE" dirty="0">
            <a:solidFill>
              <a:schemeClr val="tx1">
                <a:lumMod val="85000"/>
                <a:lumOff val="15000"/>
              </a:schemeClr>
            </a:solidFill>
          </a:endParaRPr>
        </a:p>
      </dgm:t>
    </dgm:pt>
    <dgm:pt modelId="{D41DC446-5A34-4EC6-B2A7-A36FAEDEA40D}" type="parTrans" cxnId="{43F45503-BC2B-4814-9C44-9C04860B22D8}">
      <dgm:prSet/>
      <dgm:spPr/>
      <dgm:t>
        <a:bodyPr/>
        <a:lstStyle/>
        <a:p>
          <a:endParaRPr lang="en-BE">
            <a:solidFill>
              <a:schemeClr val="tx1">
                <a:lumMod val="85000"/>
                <a:lumOff val="15000"/>
              </a:schemeClr>
            </a:solidFill>
          </a:endParaRPr>
        </a:p>
      </dgm:t>
    </dgm:pt>
    <dgm:pt modelId="{BA1DE850-4BC3-4F10-8D94-3826F0290214}" type="sibTrans" cxnId="{43F45503-BC2B-4814-9C44-9C04860B22D8}">
      <dgm:prSet/>
      <dgm:spPr/>
      <dgm:t>
        <a:bodyPr/>
        <a:lstStyle/>
        <a:p>
          <a:endParaRPr lang="en-BE">
            <a:solidFill>
              <a:schemeClr val="tx1">
                <a:lumMod val="85000"/>
                <a:lumOff val="15000"/>
              </a:schemeClr>
            </a:solidFill>
          </a:endParaRPr>
        </a:p>
      </dgm:t>
    </dgm:pt>
    <dgm:pt modelId="{9ACE8399-6427-4538-AFDE-BA14696269F0}">
      <dgm:prSet phldrT="[Text]"/>
      <dgm:spPr/>
      <dgm:t>
        <a:bodyPr/>
        <a:lstStyle/>
        <a:p>
          <a:r>
            <a:rPr lang="en-GB" dirty="0">
              <a:solidFill>
                <a:schemeClr val="tx1">
                  <a:lumMod val="85000"/>
                  <a:lumOff val="15000"/>
                </a:schemeClr>
              </a:solidFill>
            </a:rPr>
            <a:t>Impacto emocional</a:t>
          </a:r>
          <a:endParaRPr lang="en-BE" dirty="0">
            <a:solidFill>
              <a:schemeClr val="tx1">
                <a:lumMod val="85000"/>
                <a:lumOff val="15000"/>
              </a:schemeClr>
            </a:solidFill>
          </a:endParaRPr>
        </a:p>
      </dgm:t>
    </dgm:pt>
    <dgm:pt modelId="{A172E0EA-3462-4AF5-B83A-D7E111529104}" type="parTrans" cxnId="{21F46775-9927-40DA-AEAC-4289A2A263A3}">
      <dgm:prSet/>
      <dgm:spPr/>
      <dgm:t>
        <a:bodyPr/>
        <a:lstStyle/>
        <a:p>
          <a:endParaRPr lang="en-BE">
            <a:solidFill>
              <a:schemeClr val="tx1">
                <a:lumMod val="85000"/>
                <a:lumOff val="15000"/>
              </a:schemeClr>
            </a:solidFill>
          </a:endParaRPr>
        </a:p>
      </dgm:t>
    </dgm:pt>
    <dgm:pt modelId="{63F2E0B1-4A6E-4F86-8A91-57531155DD82}" type="sibTrans" cxnId="{21F46775-9927-40DA-AEAC-4289A2A263A3}">
      <dgm:prSet/>
      <dgm:spPr/>
      <dgm:t>
        <a:bodyPr/>
        <a:lstStyle/>
        <a:p>
          <a:endParaRPr lang="en-BE">
            <a:solidFill>
              <a:schemeClr val="tx1">
                <a:lumMod val="85000"/>
                <a:lumOff val="15000"/>
              </a:schemeClr>
            </a:solidFill>
          </a:endParaRPr>
        </a:p>
      </dgm:t>
    </dgm:pt>
    <dgm:pt modelId="{F3DB9A4A-EB4C-40A8-81E4-FF8CEBC4B7B6}">
      <dgm:prSet phldrT="[Text]"/>
      <dgm:spPr/>
      <dgm:t>
        <a:bodyPr/>
        <a:lstStyle/>
        <a:p>
          <a:r>
            <a:rPr lang="en-GB" dirty="0">
              <a:solidFill>
                <a:schemeClr val="tx1">
                  <a:lumMod val="85000"/>
                  <a:lumOff val="15000"/>
                </a:schemeClr>
              </a:solidFill>
            </a:rPr>
            <a:t>Desarrollo de competencias en el mundo real</a:t>
          </a:r>
          <a:endParaRPr lang="en-BE" dirty="0">
            <a:solidFill>
              <a:schemeClr val="tx1">
                <a:lumMod val="85000"/>
                <a:lumOff val="15000"/>
              </a:schemeClr>
            </a:solidFill>
          </a:endParaRPr>
        </a:p>
      </dgm:t>
    </dgm:pt>
    <dgm:pt modelId="{91AB9EDE-4805-45E1-B959-17B5C9E9BFE2}" type="parTrans" cxnId="{99BA345E-9E2D-4B2E-8A9F-83CA268FD561}">
      <dgm:prSet/>
      <dgm:spPr/>
      <dgm:t>
        <a:bodyPr/>
        <a:lstStyle/>
        <a:p>
          <a:endParaRPr lang="en-BE">
            <a:solidFill>
              <a:schemeClr val="tx1">
                <a:lumMod val="85000"/>
                <a:lumOff val="15000"/>
              </a:schemeClr>
            </a:solidFill>
          </a:endParaRPr>
        </a:p>
      </dgm:t>
    </dgm:pt>
    <dgm:pt modelId="{5C532715-E155-4481-8965-1FD8543410E7}" type="sibTrans" cxnId="{99BA345E-9E2D-4B2E-8A9F-83CA268FD561}">
      <dgm:prSet/>
      <dgm:spPr/>
      <dgm:t>
        <a:bodyPr/>
        <a:lstStyle/>
        <a:p>
          <a:endParaRPr lang="en-BE">
            <a:solidFill>
              <a:schemeClr val="tx1">
                <a:lumMod val="85000"/>
                <a:lumOff val="15000"/>
              </a:schemeClr>
            </a:solidFill>
          </a:endParaRPr>
        </a:p>
      </dgm:t>
    </dgm:pt>
    <dgm:pt modelId="{3623F7B4-BE49-4724-9CD1-5C91E00850AC}" type="pres">
      <dgm:prSet presAssocID="{DB021D0A-76ED-4D20-AF65-4D660DCBBE34}" presName="CompostProcess" presStyleCnt="0">
        <dgm:presLayoutVars>
          <dgm:dir/>
          <dgm:resizeHandles val="exact"/>
        </dgm:presLayoutVars>
      </dgm:prSet>
      <dgm:spPr/>
    </dgm:pt>
    <dgm:pt modelId="{D9C084DC-406E-424D-B13F-CF5D69D82886}" type="pres">
      <dgm:prSet presAssocID="{DB021D0A-76ED-4D20-AF65-4D660DCBBE34}" presName="arrow" presStyleLbl="bgShp" presStyleIdx="0" presStyleCnt="1"/>
      <dgm:spPr/>
    </dgm:pt>
    <dgm:pt modelId="{546E79BB-B566-4E2F-9212-647BC7E01F89}" type="pres">
      <dgm:prSet presAssocID="{DB021D0A-76ED-4D20-AF65-4D660DCBBE34}" presName="linearProcess" presStyleCnt="0"/>
      <dgm:spPr/>
    </dgm:pt>
    <dgm:pt modelId="{6F4E371A-E3C3-401C-9C02-84ED92FE3BB3}" type="pres">
      <dgm:prSet presAssocID="{6C183F84-2256-401E-8C8C-730543E3F5CF}" presName="textNode" presStyleLbl="node1" presStyleIdx="0" presStyleCnt="4">
        <dgm:presLayoutVars>
          <dgm:bulletEnabled val="1"/>
        </dgm:presLayoutVars>
      </dgm:prSet>
      <dgm:spPr/>
    </dgm:pt>
    <dgm:pt modelId="{B1ED3B6E-432A-4A01-9C5E-BD0D754EDAA5}" type="pres">
      <dgm:prSet presAssocID="{D838BC43-8C07-4208-980D-847B3E7D1DF6}" presName="sibTrans" presStyleCnt="0"/>
      <dgm:spPr/>
    </dgm:pt>
    <dgm:pt modelId="{D58A1CC7-9D9C-4721-B1EC-CEA14550DF3D}" type="pres">
      <dgm:prSet presAssocID="{9ACE8399-6427-4538-AFDE-BA14696269F0}" presName="textNode" presStyleLbl="node1" presStyleIdx="1" presStyleCnt="4">
        <dgm:presLayoutVars>
          <dgm:bulletEnabled val="1"/>
        </dgm:presLayoutVars>
      </dgm:prSet>
      <dgm:spPr/>
    </dgm:pt>
    <dgm:pt modelId="{77EA7765-3471-4259-927F-144A3CE5F805}" type="pres">
      <dgm:prSet presAssocID="{63F2E0B1-4A6E-4F86-8A91-57531155DD82}" presName="sibTrans" presStyleCnt="0"/>
      <dgm:spPr/>
    </dgm:pt>
    <dgm:pt modelId="{754D4F9F-1AA4-40AE-9652-BFDAE51A165D}" type="pres">
      <dgm:prSet presAssocID="{F3DB9A4A-EB4C-40A8-81E4-FF8CEBC4B7B6}" presName="textNode" presStyleLbl="node1" presStyleIdx="2" presStyleCnt="4">
        <dgm:presLayoutVars>
          <dgm:bulletEnabled val="1"/>
        </dgm:presLayoutVars>
      </dgm:prSet>
      <dgm:spPr/>
    </dgm:pt>
    <dgm:pt modelId="{8EBEE081-36A5-4A9D-B965-38B24BB0F31B}" type="pres">
      <dgm:prSet presAssocID="{5C532715-E155-4481-8965-1FD8543410E7}" presName="sibTrans" presStyleCnt="0"/>
      <dgm:spPr/>
    </dgm:pt>
    <dgm:pt modelId="{9412B9E3-AB26-4944-B7B3-C8547B12C6AB}" type="pres">
      <dgm:prSet presAssocID="{D6C37711-11D5-42FF-8278-7F832AD7E7DB}" presName="textNode" presStyleLbl="node1" presStyleIdx="3" presStyleCnt="4">
        <dgm:presLayoutVars>
          <dgm:bulletEnabled val="1"/>
        </dgm:presLayoutVars>
      </dgm:prSet>
      <dgm:spPr/>
    </dgm:pt>
  </dgm:ptLst>
  <dgm:cxnLst>
    <dgm:cxn modelId="{43F45503-BC2B-4814-9C44-9C04860B22D8}" srcId="{DB021D0A-76ED-4D20-AF65-4D660DCBBE34}" destId="{D6C37711-11D5-42FF-8278-7F832AD7E7DB}" srcOrd="3" destOrd="0" parTransId="{D41DC446-5A34-4EC6-B2A7-A36FAEDEA40D}" sibTransId="{BA1DE850-4BC3-4F10-8D94-3826F0290214}"/>
    <dgm:cxn modelId="{99BA345E-9E2D-4B2E-8A9F-83CA268FD561}" srcId="{DB021D0A-76ED-4D20-AF65-4D660DCBBE34}" destId="{F3DB9A4A-EB4C-40A8-81E4-FF8CEBC4B7B6}" srcOrd="2" destOrd="0" parTransId="{91AB9EDE-4805-45E1-B959-17B5C9E9BFE2}" sibTransId="{5C532715-E155-4481-8965-1FD8543410E7}"/>
    <dgm:cxn modelId="{51D41D6A-3481-48D6-9D1A-0DFFFAA50F6D}" type="presOf" srcId="{9ACE8399-6427-4538-AFDE-BA14696269F0}" destId="{D58A1CC7-9D9C-4721-B1EC-CEA14550DF3D}" srcOrd="0" destOrd="0" presId="urn:microsoft.com/office/officeart/2005/8/layout/hProcess9"/>
    <dgm:cxn modelId="{7F782C4B-98B9-42C5-A20D-D1813F005987}" type="presOf" srcId="{D6C37711-11D5-42FF-8278-7F832AD7E7DB}" destId="{9412B9E3-AB26-4944-B7B3-C8547B12C6AB}" srcOrd="0" destOrd="0" presId="urn:microsoft.com/office/officeart/2005/8/layout/hProcess9"/>
    <dgm:cxn modelId="{21F46775-9927-40DA-AEAC-4289A2A263A3}" srcId="{DB021D0A-76ED-4D20-AF65-4D660DCBBE34}" destId="{9ACE8399-6427-4538-AFDE-BA14696269F0}" srcOrd="1" destOrd="0" parTransId="{A172E0EA-3462-4AF5-B83A-D7E111529104}" sibTransId="{63F2E0B1-4A6E-4F86-8A91-57531155DD82}"/>
    <dgm:cxn modelId="{37B7DCA1-46F0-44C5-AB42-53EE028A8BE7}" type="presOf" srcId="{DB021D0A-76ED-4D20-AF65-4D660DCBBE34}" destId="{3623F7B4-BE49-4724-9CD1-5C91E00850AC}" srcOrd="0" destOrd="0" presId="urn:microsoft.com/office/officeart/2005/8/layout/hProcess9"/>
    <dgm:cxn modelId="{F3D4B7AA-AC37-4933-BAF4-8A298D54B98F}" type="presOf" srcId="{6C183F84-2256-401E-8C8C-730543E3F5CF}" destId="{6F4E371A-E3C3-401C-9C02-84ED92FE3BB3}" srcOrd="0" destOrd="0" presId="urn:microsoft.com/office/officeart/2005/8/layout/hProcess9"/>
    <dgm:cxn modelId="{5ECFDCD2-BFF4-414F-A27B-63E38F48361F}" type="presOf" srcId="{F3DB9A4A-EB4C-40A8-81E4-FF8CEBC4B7B6}" destId="{754D4F9F-1AA4-40AE-9652-BFDAE51A165D}" srcOrd="0" destOrd="0" presId="urn:microsoft.com/office/officeart/2005/8/layout/hProcess9"/>
    <dgm:cxn modelId="{ABDB88E8-C8EA-4CBD-A8E0-9EC1044189BA}" srcId="{DB021D0A-76ED-4D20-AF65-4D660DCBBE34}" destId="{6C183F84-2256-401E-8C8C-730543E3F5CF}" srcOrd="0" destOrd="0" parTransId="{0196AC34-9028-4C09-ACEF-883037B78FF1}" sibTransId="{D838BC43-8C07-4208-980D-847B3E7D1DF6}"/>
    <dgm:cxn modelId="{B48C54FD-ACBA-4F93-8491-1882E185B59A}" type="presParOf" srcId="{3623F7B4-BE49-4724-9CD1-5C91E00850AC}" destId="{D9C084DC-406E-424D-B13F-CF5D69D82886}" srcOrd="0" destOrd="0" presId="urn:microsoft.com/office/officeart/2005/8/layout/hProcess9"/>
    <dgm:cxn modelId="{86C853B4-7F1D-4D4A-B1AE-BE021D83E002}" type="presParOf" srcId="{3623F7B4-BE49-4724-9CD1-5C91E00850AC}" destId="{546E79BB-B566-4E2F-9212-647BC7E01F89}" srcOrd="1" destOrd="0" presId="urn:microsoft.com/office/officeart/2005/8/layout/hProcess9"/>
    <dgm:cxn modelId="{7F39D268-EDEA-4BA8-915E-D4DCB9E6BD0E}" type="presParOf" srcId="{546E79BB-B566-4E2F-9212-647BC7E01F89}" destId="{6F4E371A-E3C3-401C-9C02-84ED92FE3BB3}" srcOrd="0" destOrd="0" presId="urn:microsoft.com/office/officeart/2005/8/layout/hProcess9"/>
    <dgm:cxn modelId="{18199575-EF7B-40FA-9650-7D3E312ECA23}" type="presParOf" srcId="{546E79BB-B566-4E2F-9212-647BC7E01F89}" destId="{B1ED3B6E-432A-4A01-9C5E-BD0D754EDAA5}" srcOrd="1" destOrd="0" presId="urn:microsoft.com/office/officeart/2005/8/layout/hProcess9"/>
    <dgm:cxn modelId="{90802891-5971-47F7-BCDB-C03C96241119}" type="presParOf" srcId="{546E79BB-B566-4E2F-9212-647BC7E01F89}" destId="{D58A1CC7-9D9C-4721-B1EC-CEA14550DF3D}" srcOrd="2" destOrd="0" presId="urn:microsoft.com/office/officeart/2005/8/layout/hProcess9"/>
    <dgm:cxn modelId="{615BEAA4-506B-470D-A56C-35C0EA5CFB2A}" type="presParOf" srcId="{546E79BB-B566-4E2F-9212-647BC7E01F89}" destId="{77EA7765-3471-4259-927F-144A3CE5F805}" srcOrd="3" destOrd="0" presId="urn:microsoft.com/office/officeart/2005/8/layout/hProcess9"/>
    <dgm:cxn modelId="{FEC7669F-7EAB-4C43-9664-4E98D0C47E81}" type="presParOf" srcId="{546E79BB-B566-4E2F-9212-647BC7E01F89}" destId="{754D4F9F-1AA4-40AE-9652-BFDAE51A165D}" srcOrd="4" destOrd="0" presId="urn:microsoft.com/office/officeart/2005/8/layout/hProcess9"/>
    <dgm:cxn modelId="{7A16C85B-3DF6-4787-8360-7C93BAAACAB4}" type="presParOf" srcId="{546E79BB-B566-4E2F-9212-647BC7E01F89}" destId="{8EBEE081-36A5-4A9D-B965-38B24BB0F31B}" srcOrd="5" destOrd="0" presId="urn:microsoft.com/office/officeart/2005/8/layout/hProcess9"/>
    <dgm:cxn modelId="{2C835523-ABA9-4110-991A-07BF3FAC8C79}" type="presParOf" srcId="{546E79BB-B566-4E2F-9212-647BC7E01F89}" destId="{9412B9E3-AB26-4944-B7B3-C8547B12C6AB}"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159FD-5484-4525-91BE-1AC7E5D4E18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4B4BD03-77B8-4FD0-B7D3-E9236A563570}">
      <dgm:prSet/>
      <dgm:spPr/>
      <dgm:t>
        <a:bodyPr/>
        <a:lstStyle/>
        <a:p>
          <a:r>
            <a:rPr lang="en-GB" b="1" i="0" dirty="0"/>
            <a:t>Habilidades cognitivas superiores</a:t>
          </a:r>
          <a:r>
            <a:rPr lang="en-GB" b="0" i="0" dirty="0"/>
            <a:t>: Las aulas invertidas involucran a los estudiantes en el pensamiento de orden superior, mejorando el pensamiento crítico, la resolución de problemas y la creatividad.</a:t>
          </a:r>
          <a:endParaRPr lang="en-BE" dirty="0"/>
        </a:p>
      </dgm:t>
    </dgm:pt>
    <dgm:pt modelId="{0008A191-C916-4CD4-9449-EFED193F9100}" type="parTrans" cxnId="{E197A83F-EB4E-4CB4-AE58-92DF46C0C497}">
      <dgm:prSet/>
      <dgm:spPr/>
      <dgm:t>
        <a:bodyPr/>
        <a:lstStyle/>
        <a:p>
          <a:endParaRPr lang="en-BE"/>
        </a:p>
      </dgm:t>
    </dgm:pt>
    <dgm:pt modelId="{E4EDEF3F-EC32-470C-AF69-C60770945C2A}" type="sibTrans" cxnId="{E197A83F-EB4E-4CB4-AE58-92DF46C0C497}">
      <dgm:prSet/>
      <dgm:spPr/>
      <dgm:t>
        <a:bodyPr/>
        <a:lstStyle/>
        <a:p>
          <a:endParaRPr lang="en-BE"/>
        </a:p>
      </dgm:t>
    </dgm:pt>
    <dgm:pt modelId="{99DB8948-4783-49F8-B5F5-D028665E4312}">
      <dgm:prSet/>
      <dgm:spPr/>
      <dgm:t>
        <a:bodyPr/>
        <a:lstStyle/>
        <a:p>
          <a:r>
            <a:rPr lang="en-GB" b="1" i="0"/>
            <a:t>Rendimiento en campos especializados</a:t>
          </a:r>
          <a:r>
            <a:rPr lang="en-GB" b="0" i="0"/>
            <a:t>: Los estudios muestran mejoras en campos específicos como las matemáticas y la radiología, en los que los alumnos adquieren una mejor comprensión y un mayor desarrollo de sus capacidades.</a:t>
          </a:r>
          <a:endParaRPr lang="en-BE"/>
        </a:p>
      </dgm:t>
    </dgm:pt>
    <dgm:pt modelId="{B3C61A05-65E4-4144-93AB-45471D556AE7}" type="parTrans" cxnId="{E0EC1F3C-A235-4685-BCD3-C8F2C0C5A68C}">
      <dgm:prSet/>
      <dgm:spPr/>
      <dgm:t>
        <a:bodyPr/>
        <a:lstStyle/>
        <a:p>
          <a:endParaRPr lang="en-BE"/>
        </a:p>
      </dgm:t>
    </dgm:pt>
    <dgm:pt modelId="{B952A837-124F-4CFD-A934-BD611691C59E}" type="sibTrans" cxnId="{E0EC1F3C-A235-4685-BCD3-C8F2C0C5A68C}">
      <dgm:prSet/>
      <dgm:spPr/>
      <dgm:t>
        <a:bodyPr/>
        <a:lstStyle/>
        <a:p>
          <a:endParaRPr lang="en-BE"/>
        </a:p>
      </dgm:t>
    </dgm:pt>
    <dgm:pt modelId="{8F57F996-B718-4094-82BB-5016C80DE97C}" type="pres">
      <dgm:prSet presAssocID="{BD7159FD-5484-4525-91BE-1AC7E5D4E186}" presName="linear" presStyleCnt="0">
        <dgm:presLayoutVars>
          <dgm:animLvl val="lvl"/>
          <dgm:resizeHandles val="exact"/>
        </dgm:presLayoutVars>
      </dgm:prSet>
      <dgm:spPr/>
    </dgm:pt>
    <dgm:pt modelId="{C33F4012-0BE7-4A45-BBBB-C4C28E0AA445}" type="pres">
      <dgm:prSet presAssocID="{94B4BD03-77B8-4FD0-B7D3-E9236A563570}" presName="parentText" presStyleLbl="node1" presStyleIdx="0" presStyleCnt="2">
        <dgm:presLayoutVars>
          <dgm:chMax val="0"/>
          <dgm:bulletEnabled val="1"/>
        </dgm:presLayoutVars>
      </dgm:prSet>
      <dgm:spPr/>
    </dgm:pt>
    <dgm:pt modelId="{920AFE3C-44FC-4BB8-A8D7-1FD883AB492E}" type="pres">
      <dgm:prSet presAssocID="{E4EDEF3F-EC32-470C-AF69-C60770945C2A}" presName="spacer" presStyleCnt="0"/>
      <dgm:spPr/>
    </dgm:pt>
    <dgm:pt modelId="{6A09274B-B800-4387-AA38-38CCC9DC2D8B}" type="pres">
      <dgm:prSet presAssocID="{99DB8948-4783-49F8-B5F5-D028665E4312}" presName="parentText" presStyleLbl="node1" presStyleIdx="1" presStyleCnt="2">
        <dgm:presLayoutVars>
          <dgm:chMax val="0"/>
          <dgm:bulletEnabled val="1"/>
        </dgm:presLayoutVars>
      </dgm:prSet>
      <dgm:spPr/>
    </dgm:pt>
  </dgm:ptLst>
  <dgm:cxnLst>
    <dgm:cxn modelId="{839C5C2D-0776-421A-9ED2-5526E5882482}" type="presOf" srcId="{99DB8948-4783-49F8-B5F5-D028665E4312}" destId="{6A09274B-B800-4387-AA38-38CCC9DC2D8B}" srcOrd="0" destOrd="0" presId="urn:microsoft.com/office/officeart/2005/8/layout/vList2"/>
    <dgm:cxn modelId="{E0EC1F3C-A235-4685-BCD3-C8F2C0C5A68C}" srcId="{BD7159FD-5484-4525-91BE-1AC7E5D4E186}" destId="{99DB8948-4783-49F8-B5F5-D028665E4312}" srcOrd="1" destOrd="0" parTransId="{B3C61A05-65E4-4144-93AB-45471D556AE7}" sibTransId="{B952A837-124F-4CFD-A934-BD611691C59E}"/>
    <dgm:cxn modelId="{E197A83F-EB4E-4CB4-AE58-92DF46C0C497}" srcId="{BD7159FD-5484-4525-91BE-1AC7E5D4E186}" destId="{94B4BD03-77B8-4FD0-B7D3-E9236A563570}" srcOrd="0" destOrd="0" parTransId="{0008A191-C916-4CD4-9449-EFED193F9100}" sibTransId="{E4EDEF3F-EC32-470C-AF69-C60770945C2A}"/>
    <dgm:cxn modelId="{003CE99B-01A2-403D-9765-1EBB885757BC}" type="presOf" srcId="{94B4BD03-77B8-4FD0-B7D3-E9236A563570}" destId="{C33F4012-0BE7-4A45-BBBB-C4C28E0AA445}" srcOrd="0" destOrd="0" presId="urn:microsoft.com/office/officeart/2005/8/layout/vList2"/>
    <dgm:cxn modelId="{45BDECA8-0CD2-463D-AEE6-CFD39E828AA7}" type="presOf" srcId="{BD7159FD-5484-4525-91BE-1AC7E5D4E186}" destId="{8F57F996-B718-4094-82BB-5016C80DE97C}" srcOrd="0" destOrd="0" presId="urn:microsoft.com/office/officeart/2005/8/layout/vList2"/>
    <dgm:cxn modelId="{36B2AB82-118E-4E77-B91E-BA2441EB7FA8}" type="presParOf" srcId="{8F57F996-B718-4094-82BB-5016C80DE97C}" destId="{C33F4012-0BE7-4A45-BBBB-C4C28E0AA445}" srcOrd="0" destOrd="0" presId="urn:microsoft.com/office/officeart/2005/8/layout/vList2"/>
    <dgm:cxn modelId="{327A9625-3192-4AA8-ACB4-7C4C97D16DCB}" type="presParOf" srcId="{8F57F996-B718-4094-82BB-5016C80DE97C}" destId="{920AFE3C-44FC-4BB8-A8D7-1FD883AB492E}" srcOrd="1" destOrd="0" presId="urn:microsoft.com/office/officeart/2005/8/layout/vList2"/>
    <dgm:cxn modelId="{7DF609D7-ECB2-4A79-A7A0-FF5C604C4C69}" type="presParOf" srcId="{8F57F996-B718-4094-82BB-5016C80DE97C}" destId="{6A09274B-B800-4387-AA38-38CCC9DC2D8B}"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4B6EAB-EF57-42D0-B146-5A1714E07AC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F928C50-BAB5-40EE-85E8-9D1AD7CD170C}">
      <dgm:prSet/>
      <dgm:spPr/>
      <dgm:t>
        <a:bodyPr/>
        <a:lstStyle/>
        <a:p>
          <a:r>
            <a:rPr lang="en-GB" b="0" i="0" dirty="0"/>
            <a:t>El flipped learning influye positivamente en la motivación, la autoeficacia y el compromiso de los alumnos.</a:t>
          </a:r>
          <a:endParaRPr lang="en-BE" dirty="0"/>
        </a:p>
      </dgm:t>
    </dgm:pt>
    <dgm:pt modelId="{A32C7373-7DF5-42D7-ABEB-E114323A870D}" type="parTrans" cxnId="{CFF401F8-A213-4068-ABE0-1D8569FE5879}">
      <dgm:prSet/>
      <dgm:spPr/>
      <dgm:t>
        <a:bodyPr/>
        <a:lstStyle/>
        <a:p>
          <a:endParaRPr lang="en-BE"/>
        </a:p>
      </dgm:t>
    </dgm:pt>
    <dgm:pt modelId="{108D0B6C-A92E-49AC-ACAE-7002E5671B1B}" type="sibTrans" cxnId="{CFF401F8-A213-4068-ABE0-1D8569FE5879}">
      <dgm:prSet/>
      <dgm:spPr/>
      <dgm:t>
        <a:bodyPr/>
        <a:lstStyle/>
        <a:p>
          <a:endParaRPr lang="en-BE"/>
        </a:p>
      </dgm:t>
    </dgm:pt>
    <dgm:pt modelId="{18409944-4999-452D-B9F7-901A68BF0EF6}">
      <dgm:prSet/>
      <dgm:spPr/>
      <dgm:t>
        <a:bodyPr/>
        <a:lstStyle/>
        <a:p>
          <a:r>
            <a:rPr lang="en-GB" b="0" i="0"/>
            <a:t>Los estudios muestran un mayor entusiasmo y colaboración de los alumnos, lo que fomenta un mejor entorno de aprendizaje.</a:t>
          </a:r>
          <a:endParaRPr lang="en-BE"/>
        </a:p>
      </dgm:t>
    </dgm:pt>
    <dgm:pt modelId="{087ECC2D-3FFC-4F4A-A9AF-D17FCCEFED12}" type="parTrans" cxnId="{40BDBBC8-B4FF-4F10-8000-AA2D7F07AA4E}">
      <dgm:prSet/>
      <dgm:spPr/>
      <dgm:t>
        <a:bodyPr/>
        <a:lstStyle/>
        <a:p>
          <a:endParaRPr lang="en-BE"/>
        </a:p>
      </dgm:t>
    </dgm:pt>
    <dgm:pt modelId="{694713D4-1BDD-4438-9B2A-20F3145CE392}" type="sibTrans" cxnId="{40BDBBC8-B4FF-4F10-8000-AA2D7F07AA4E}">
      <dgm:prSet/>
      <dgm:spPr/>
      <dgm:t>
        <a:bodyPr/>
        <a:lstStyle/>
        <a:p>
          <a:endParaRPr lang="en-BE"/>
        </a:p>
      </dgm:t>
    </dgm:pt>
    <dgm:pt modelId="{C52854F4-35F5-40B4-A977-5B31E0A57D83}" type="pres">
      <dgm:prSet presAssocID="{684B6EAB-EF57-42D0-B146-5A1714E07AC4}" presName="linear" presStyleCnt="0">
        <dgm:presLayoutVars>
          <dgm:animLvl val="lvl"/>
          <dgm:resizeHandles val="exact"/>
        </dgm:presLayoutVars>
      </dgm:prSet>
      <dgm:spPr/>
    </dgm:pt>
    <dgm:pt modelId="{1747746C-24BC-4F7E-9846-F009895B7347}" type="pres">
      <dgm:prSet presAssocID="{9F928C50-BAB5-40EE-85E8-9D1AD7CD170C}" presName="parentText" presStyleLbl="node1" presStyleIdx="0" presStyleCnt="2">
        <dgm:presLayoutVars>
          <dgm:chMax val="0"/>
          <dgm:bulletEnabled val="1"/>
        </dgm:presLayoutVars>
      </dgm:prSet>
      <dgm:spPr/>
    </dgm:pt>
    <dgm:pt modelId="{C6DAD8E2-BE19-41C7-80D5-2B9260761C72}" type="pres">
      <dgm:prSet presAssocID="{108D0B6C-A92E-49AC-ACAE-7002E5671B1B}" presName="spacer" presStyleCnt="0"/>
      <dgm:spPr/>
    </dgm:pt>
    <dgm:pt modelId="{FAB6E783-C6BA-48AC-AD42-0A2FC8916886}" type="pres">
      <dgm:prSet presAssocID="{18409944-4999-452D-B9F7-901A68BF0EF6}" presName="parentText" presStyleLbl="node1" presStyleIdx="1" presStyleCnt="2">
        <dgm:presLayoutVars>
          <dgm:chMax val="0"/>
          <dgm:bulletEnabled val="1"/>
        </dgm:presLayoutVars>
      </dgm:prSet>
      <dgm:spPr/>
    </dgm:pt>
  </dgm:ptLst>
  <dgm:cxnLst>
    <dgm:cxn modelId="{CA844E12-25CB-4E17-A4C5-D145867F77DC}" type="presOf" srcId="{18409944-4999-452D-B9F7-901A68BF0EF6}" destId="{FAB6E783-C6BA-48AC-AD42-0A2FC8916886}" srcOrd="0" destOrd="0" presId="urn:microsoft.com/office/officeart/2005/8/layout/vList2"/>
    <dgm:cxn modelId="{2C7AD250-F648-4C8D-BB2D-4C721298081E}" type="presOf" srcId="{684B6EAB-EF57-42D0-B146-5A1714E07AC4}" destId="{C52854F4-35F5-40B4-A977-5B31E0A57D83}" srcOrd="0" destOrd="0" presId="urn:microsoft.com/office/officeart/2005/8/layout/vList2"/>
    <dgm:cxn modelId="{B2187151-6AAE-43E0-B682-11EA8A18C29D}" type="presOf" srcId="{9F928C50-BAB5-40EE-85E8-9D1AD7CD170C}" destId="{1747746C-24BC-4F7E-9846-F009895B7347}" srcOrd="0" destOrd="0" presId="urn:microsoft.com/office/officeart/2005/8/layout/vList2"/>
    <dgm:cxn modelId="{40BDBBC8-B4FF-4F10-8000-AA2D7F07AA4E}" srcId="{684B6EAB-EF57-42D0-B146-5A1714E07AC4}" destId="{18409944-4999-452D-B9F7-901A68BF0EF6}" srcOrd="1" destOrd="0" parTransId="{087ECC2D-3FFC-4F4A-A9AF-D17FCCEFED12}" sibTransId="{694713D4-1BDD-4438-9B2A-20F3145CE392}"/>
    <dgm:cxn modelId="{CFF401F8-A213-4068-ABE0-1D8569FE5879}" srcId="{684B6EAB-EF57-42D0-B146-5A1714E07AC4}" destId="{9F928C50-BAB5-40EE-85E8-9D1AD7CD170C}" srcOrd="0" destOrd="0" parTransId="{A32C7373-7DF5-42D7-ABEB-E114323A870D}" sibTransId="{108D0B6C-A92E-49AC-ACAE-7002E5671B1B}"/>
    <dgm:cxn modelId="{9E6DB697-2263-4972-81E3-B0E6BB5CB90E}" type="presParOf" srcId="{C52854F4-35F5-40B4-A977-5B31E0A57D83}" destId="{1747746C-24BC-4F7E-9846-F009895B7347}" srcOrd="0" destOrd="0" presId="urn:microsoft.com/office/officeart/2005/8/layout/vList2"/>
    <dgm:cxn modelId="{5D72B4DE-C1D3-4E10-90DF-D81EEF52F31B}" type="presParOf" srcId="{C52854F4-35F5-40B4-A977-5B31E0A57D83}" destId="{C6DAD8E2-BE19-41C7-80D5-2B9260761C72}" srcOrd="1" destOrd="0" presId="urn:microsoft.com/office/officeart/2005/8/layout/vList2"/>
    <dgm:cxn modelId="{A7B2B136-E4A0-429E-A18E-EC6BE72B6B7C}" type="presParOf" srcId="{C52854F4-35F5-40B4-A977-5B31E0A57D83}" destId="{FAB6E783-C6BA-48AC-AD42-0A2FC8916886}"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8D42C9-EE2D-49E7-9745-2A80EA01662A}"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B9F5687F-559A-4222-87DE-EC3D145C373B}">
      <dgm:prSet/>
      <dgm:spPr/>
      <dgm:t>
        <a:bodyPr/>
        <a:lstStyle/>
        <a:p>
          <a:r>
            <a:rPr lang="en-GB" b="0" i="0"/>
            <a:t>Las aulas invertidas mejoran la responsabilidad, la capacidad de resolución de problemas, el pensamiento creativo y las habilidades comunicativas de los alumnos de FP.</a:t>
          </a:r>
          <a:endParaRPr lang="en-BE"/>
        </a:p>
      </dgm:t>
    </dgm:pt>
    <dgm:pt modelId="{765EC7CB-ADFA-4DC5-ACF1-7FF127AF83E0}" type="parTrans" cxnId="{03C664BF-A968-49AC-931B-3B18425F632B}">
      <dgm:prSet/>
      <dgm:spPr/>
      <dgm:t>
        <a:bodyPr/>
        <a:lstStyle/>
        <a:p>
          <a:endParaRPr lang="en-BE"/>
        </a:p>
      </dgm:t>
    </dgm:pt>
    <dgm:pt modelId="{2C00E8EA-8B39-4318-9BEE-37247433F3CB}" type="sibTrans" cxnId="{03C664BF-A968-49AC-931B-3B18425F632B}">
      <dgm:prSet/>
      <dgm:spPr/>
      <dgm:t>
        <a:bodyPr/>
        <a:lstStyle/>
        <a:p>
          <a:endParaRPr lang="en-BE"/>
        </a:p>
      </dgm:t>
    </dgm:pt>
    <dgm:pt modelId="{BF0AE8F2-FFA7-4ACD-9001-FE499EB501E5}">
      <dgm:prSet/>
      <dgm:spPr/>
      <dgm:t>
        <a:bodyPr/>
        <a:lstStyle/>
        <a:p>
          <a:r>
            <a:rPr lang="en-GB" b="0" i="0"/>
            <a:t>Al simular situaciones laborales reales, el flipped learning fomenta el desarrollo de las competencias necesarias para el puesto de trabajo.</a:t>
          </a:r>
          <a:endParaRPr lang="en-BE"/>
        </a:p>
      </dgm:t>
    </dgm:pt>
    <dgm:pt modelId="{3542DF80-531E-43BA-9026-D7C01DA33B03}" type="parTrans" cxnId="{F1772742-28AF-4FE3-96D8-7291F3F306D0}">
      <dgm:prSet/>
      <dgm:spPr/>
      <dgm:t>
        <a:bodyPr/>
        <a:lstStyle/>
        <a:p>
          <a:endParaRPr lang="en-BE"/>
        </a:p>
      </dgm:t>
    </dgm:pt>
    <dgm:pt modelId="{7B5F86C5-253B-4EFB-ADEF-05DCD3AFFA84}" type="sibTrans" cxnId="{F1772742-28AF-4FE3-96D8-7291F3F306D0}">
      <dgm:prSet/>
      <dgm:spPr/>
      <dgm:t>
        <a:bodyPr/>
        <a:lstStyle/>
        <a:p>
          <a:endParaRPr lang="en-BE"/>
        </a:p>
      </dgm:t>
    </dgm:pt>
    <dgm:pt modelId="{6DC243C3-E9D2-4A69-813D-9425BD628BF6}" type="pres">
      <dgm:prSet presAssocID="{868D42C9-EE2D-49E7-9745-2A80EA01662A}" presName="linear" presStyleCnt="0">
        <dgm:presLayoutVars>
          <dgm:animLvl val="lvl"/>
          <dgm:resizeHandles val="exact"/>
        </dgm:presLayoutVars>
      </dgm:prSet>
      <dgm:spPr/>
    </dgm:pt>
    <dgm:pt modelId="{AC48E55A-6173-4338-88E9-3204F68B28AD}" type="pres">
      <dgm:prSet presAssocID="{B9F5687F-559A-4222-87DE-EC3D145C373B}" presName="parentText" presStyleLbl="node1" presStyleIdx="0" presStyleCnt="2">
        <dgm:presLayoutVars>
          <dgm:chMax val="0"/>
          <dgm:bulletEnabled val="1"/>
        </dgm:presLayoutVars>
      </dgm:prSet>
      <dgm:spPr/>
    </dgm:pt>
    <dgm:pt modelId="{A09A8BBB-2B25-4F74-86C8-8805250723C4}" type="pres">
      <dgm:prSet presAssocID="{2C00E8EA-8B39-4318-9BEE-37247433F3CB}" presName="spacer" presStyleCnt="0"/>
      <dgm:spPr/>
    </dgm:pt>
    <dgm:pt modelId="{A5E87843-33D2-41F1-A023-2DE7D74D87C2}" type="pres">
      <dgm:prSet presAssocID="{BF0AE8F2-FFA7-4ACD-9001-FE499EB501E5}" presName="parentText" presStyleLbl="node1" presStyleIdx="1" presStyleCnt="2">
        <dgm:presLayoutVars>
          <dgm:chMax val="0"/>
          <dgm:bulletEnabled val="1"/>
        </dgm:presLayoutVars>
      </dgm:prSet>
      <dgm:spPr/>
    </dgm:pt>
  </dgm:ptLst>
  <dgm:cxnLst>
    <dgm:cxn modelId="{CBC2C62D-A22D-4535-B615-B19AF45DF0B0}" type="presOf" srcId="{B9F5687F-559A-4222-87DE-EC3D145C373B}" destId="{AC48E55A-6173-4338-88E9-3204F68B28AD}" srcOrd="0" destOrd="0" presId="urn:microsoft.com/office/officeart/2005/8/layout/vList2"/>
    <dgm:cxn modelId="{F1772742-28AF-4FE3-96D8-7291F3F306D0}" srcId="{868D42C9-EE2D-49E7-9745-2A80EA01662A}" destId="{BF0AE8F2-FFA7-4ACD-9001-FE499EB501E5}" srcOrd="1" destOrd="0" parTransId="{3542DF80-531E-43BA-9026-D7C01DA33B03}" sibTransId="{7B5F86C5-253B-4EFB-ADEF-05DCD3AFFA84}"/>
    <dgm:cxn modelId="{F3FEDB56-3D8D-4C0E-B851-AA37E551326D}" type="presOf" srcId="{BF0AE8F2-FFA7-4ACD-9001-FE499EB501E5}" destId="{A5E87843-33D2-41F1-A023-2DE7D74D87C2}" srcOrd="0" destOrd="0" presId="urn:microsoft.com/office/officeart/2005/8/layout/vList2"/>
    <dgm:cxn modelId="{35F8A7B8-7FAF-42A4-93E4-A318F4F30F5F}" type="presOf" srcId="{868D42C9-EE2D-49E7-9745-2A80EA01662A}" destId="{6DC243C3-E9D2-4A69-813D-9425BD628BF6}" srcOrd="0" destOrd="0" presId="urn:microsoft.com/office/officeart/2005/8/layout/vList2"/>
    <dgm:cxn modelId="{03C664BF-A968-49AC-931B-3B18425F632B}" srcId="{868D42C9-EE2D-49E7-9745-2A80EA01662A}" destId="{B9F5687F-559A-4222-87DE-EC3D145C373B}" srcOrd="0" destOrd="0" parTransId="{765EC7CB-ADFA-4DC5-ACF1-7FF127AF83E0}" sibTransId="{2C00E8EA-8B39-4318-9BEE-37247433F3CB}"/>
    <dgm:cxn modelId="{0BE88266-DC8A-491B-929B-E49D29E15A32}" type="presParOf" srcId="{6DC243C3-E9D2-4A69-813D-9425BD628BF6}" destId="{AC48E55A-6173-4338-88E9-3204F68B28AD}" srcOrd="0" destOrd="0" presId="urn:microsoft.com/office/officeart/2005/8/layout/vList2"/>
    <dgm:cxn modelId="{EA09B683-57A3-48DA-93C4-0740EB3E31A1}" type="presParOf" srcId="{6DC243C3-E9D2-4A69-813D-9425BD628BF6}" destId="{A09A8BBB-2B25-4F74-86C8-8805250723C4}" srcOrd="1" destOrd="0" presId="urn:microsoft.com/office/officeart/2005/8/layout/vList2"/>
    <dgm:cxn modelId="{C1E39302-9D35-4DF7-B7B9-58AF5F00884E}" type="presParOf" srcId="{6DC243C3-E9D2-4A69-813D-9425BD628BF6}" destId="{A5E87843-33D2-41F1-A023-2DE7D74D87C2}"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0B7FC-AE87-4D28-A492-347D0E197CD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6C90A798-747A-4131-B0FA-AD6E337E899D}">
      <dgm:prSet/>
      <dgm:spPr/>
      <dgm:t>
        <a:bodyPr/>
        <a:lstStyle/>
        <a:p>
          <a:r>
            <a:rPr lang="en-GB" b="0" i="0"/>
            <a:t>El flipped learning ayuda a los estudiantes a tomar el control de su aprendizaje mediante una gestión eficaz del tiempo y las tareas</a:t>
          </a:r>
          <a:endParaRPr lang="en-BE"/>
        </a:p>
      </dgm:t>
    </dgm:pt>
    <dgm:pt modelId="{A25F831D-A50B-4402-8F24-F4DBED1F0DCF}" type="parTrans" cxnId="{B5084A1C-5B71-42C4-A0E6-ADFAA7116D8D}">
      <dgm:prSet/>
      <dgm:spPr/>
      <dgm:t>
        <a:bodyPr/>
        <a:lstStyle/>
        <a:p>
          <a:endParaRPr lang="en-BE"/>
        </a:p>
      </dgm:t>
    </dgm:pt>
    <dgm:pt modelId="{C4AA3382-F7ED-4875-8E7C-32B839C86698}" type="sibTrans" cxnId="{B5084A1C-5B71-42C4-A0E6-ADFAA7116D8D}">
      <dgm:prSet/>
      <dgm:spPr/>
      <dgm:t>
        <a:bodyPr/>
        <a:lstStyle/>
        <a:p>
          <a:endParaRPr lang="en-BE"/>
        </a:p>
      </dgm:t>
    </dgm:pt>
    <dgm:pt modelId="{393E1314-BAC7-4A81-8D4D-715CFA4E8806}">
      <dgm:prSet/>
      <dgm:spPr/>
      <dgm:t>
        <a:bodyPr/>
        <a:lstStyle/>
        <a:p>
          <a:r>
            <a:rPr lang="en-GB" b="0" i="0"/>
            <a:t>Los alumnos de formación profesional en aulas invertidas son más propensos a perseverar y obtener altas puntuaciones</a:t>
          </a:r>
          <a:endParaRPr lang="en-BE"/>
        </a:p>
      </dgm:t>
    </dgm:pt>
    <dgm:pt modelId="{DABC0314-78F7-44BE-864B-F2541BB7E470}" type="parTrans" cxnId="{10738572-EA8C-416E-9F44-2D3D11B9560E}">
      <dgm:prSet/>
      <dgm:spPr/>
      <dgm:t>
        <a:bodyPr/>
        <a:lstStyle/>
        <a:p>
          <a:endParaRPr lang="en-BE"/>
        </a:p>
      </dgm:t>
    </dgm:pt>
    <dgm:pt modelId="{F417C359-9001-4F6B-8D18-0E9ECBAD47FC}" type="sibTrans" cxnId="{10738572-EA8C-416E-9F44-2D3D11B9560E}">
      <dgm:prSet/>
      <dgm:spPr/>
      <dgm:t>
        <a:bodyPr/>
        <a:lstStyle/>
        <a:p>
          <a:endParaRPr lang="en-BE"/>
        </a:p>
      </dgm:t>
    </dgm:pt>
    <dgm:pt modelId="{6537CD34-BA99-4FC8-946C-8CBED0EC3AFC}" type="pres">
      <dgm:prSet presAssocID="{B890B7FC-AE87-4D28-A492-347D0E197CD6}" presName="linear" presStyleCnt="0">
        <dgm:presLayoutVars>
          <dgm:animLvl val="lvl"/>
          <dgm:resizeHandles val="exact"/>
        </dgm:presLayoutVars>
      </dgm:prSet>
      <dgm:spPr/>
    </dgm:pt>
    <dgm:pt modelId="{C69D7FBC-9E95-4628-B9C1-CE24762875EC}" type="pres">
      <dgm:prSet presAssocID="{6C90A798-747A-4131-B0FA-AD6E337E899D}" presName="parentText" presStyleLbl="node1" presStyleIdx="0" presStyleCnt="2">
        <dgm:presLayoutVars>
          <dgm:chMax val="0"/>
          <dgm:bulletEnabled val="1"/>
        </dgm:presLayoutVars>
      </dgm:prSet>
      <dgm:spPr/>
    </dgm:pt>
    <dgm:pt modelId="{607AA955-8481-4D6A-8F4B-168961F12BBC}" type="pres">
      <dgm:prSet presAssocID="{C4AA3382-F7ED-4875-8E7C-32B839C86698}" presName="spacer" presStyleCnt="0"/>
      <dgm:spPr/>
    </dgm:pt>
    <dgm:pt modelId="{D0742096-F9AF-400D-B107-C6EEB640A1AE}" type="pres">
      <dgm:prSet presAssocID="{393E1314-BAC7-4A81-8D4D-715CFA4E8806}" presName="parentText" presStyleLbl="node1" presStyleIdx="1" presStyleCnt="2">
        <dgm:presLayoutVars>
          <dgm:chMax val="0"/>
          <dgm:bulletEnabled val="1"/>
        </dgm:presLayoutVars>
      </dgm:prSet>
      <dgm:spPr/>
    </dgm:pt>
  </dgm:ptLst>
  <dgm:cxnLst>
    <dgm:cxn modelId="{B5084A1C-5B71-42C4-A0E6-ADFAA7116D8D}" srcId="{B890B7FC-AE87-4D28-A492-347D0E197CD6}" destId="{6C90A798-747A-4131-B0FA-AD6E337E899D}" srcOrd="0" destOrd="0" parTransId="{A25F831D-A50B-4402-8F24-F4DBED1F0DCF}" sibTransId="{C4AA3382-F7ED-4875-8E7C-32B839C86698}"/>
    <dgm:cxn modelId="{6FEDCC23-1AFE-4602-B53B-D3C5BA534BCB}" type="presOf" srcId="{B890B7FC-AE87-4D28-A492-347D0E197CD6}" destId="{6537CD34-BA99-4FC8-946C-8CBED0EC3AFC}" srcOrd="0" destOrd="0" presId="urn:microsoft.com/office/officeart/2005/8/layout/vList2"/>
    <dgm:cxn modelId="{5AEE286F-71E7-43C5-AA85-740AE2C10EB5}" type="presOf" srcId="{6C90A798-747A-4131-B0FA-AD6E337E899D}" destId="{C69D7FBC-9E95-4628-B9C1-CE24762875EC}" srcOrd="0" destOrd="0" presId="urn:microsoft.com/office/officeart/2005/8/layout/vList2"/>
    <dgm:cxn modelId="{10738572-EA8C-416E-9F44-2D3D11B9560E}" srcId="{B890B7FC-AE87-4D28-A492-347D0E197CD6}" destId="{393E1314-BAC7-4A81-8D4D-715CFA4E8806}" srcOrd="1" destOrd="0" parTransId="{DABC0314-78F7-44BE-864B-F2541BB7E470}" sibTransId="{F417C359-9001-4F6B-8D18-0E9ECBAD47FC}"/>
    <dgm:cxn modelId="{72A303C8-3414-4868-B6D9-6415B09904E1}" type="presOf" srcId="{393E1314-BAC7-4A81-8D4D-715CFA4E8806}" destId="{D0742096-F9AF-400D-B107-C6EEB640A1AE}" srcOrd="0" destOrd="0" presId="urn:microsoft.com/office/officeart/2005/8/layout/vList2"/>
    <dgm:cxn modelId="{6D5336DE-5269-4E72-873F-DFAD3B41B88D}" type="presParOf" srcId="{6537CD34-BA99-4FC8-946C-8CBED0EC3AFC}" destId="{C69D7FBC-9E95-4628-B9C1-CE24762875EC}" srcOrd="0" destOrd="0" presId="urn:microsoft.com/office/officeart/2005/8/layout/vList2"/>
    <dgm:cxn modelId="{FE26805D-B749-4A62-955F-2D5C486864E2}" type="presParOf" srcId="{6537CD34-BA99-4FC8-946C-8CBED0EC3AFC}" destId="{607AA955-8481-4D6A-8F4B-168961F12BBC}" srcOrd="1" destOrd="0" presId="urn:microsoft.com/office/officeart/2005/8/layout/vList2"/>
    <dgm:cxn modelId="{45AD063B-5AF7-4FCD-9240-AB07736C1992}" type="presParOf" srcId="{6537CD34-BA99-4FC8-946C-8CBED0EC3AFC}" destId="{D0742096-F9AF-400D-B107-C6EEB640A1AE}"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672BC6-974E-42D6-B8FA-0317C462C585}" type="doc">
      <dgm:prSet loTypeId="urn:microsoft.com/office/officeart/2016/7/layout/BasicProcessNew" loCatId="process" qsTypeId="urn:microsoft.com/office/officeart/2005/8/quickstyle/3d4" qsCatId="3D" csTypeId="urn:microsoft.com/office/officeart/2005/8/colors/accent6_2" csCatId="accent6"/>
      <dgm:spPr/>
      <dgm:t>
        <a:bodyPr/>
        <a:lstStyle/>
        <a:p>
          <a:endParaRPr lang="en-US"/>
        </a:p>
      </dgm:t>
    </dgm:pt>
    <dgm:pt modelId="{E6CB0F47-C8C4-48B5-800A-D3EF632D2E27}">
      <dgm:prSet custT="1"/>
      <dgm:spPr/>
      <dgm:t>
        <a:bodyPr/>
        <a:lstStyle/>
        <a:p>
          <a:r>
            <a:rPr lang="en-GB" sz="2400" b="0" i="0" dirty="0" err="1">
              <a:solidFill>
                <a:schemeClr val="tx1">
                  <a:lumMod val="85000"/>
                  <a:lumOff val="15000"/>
                </a:schemeClr>
              </a:solidFill>
            </a:rPr>
            <a:t>Adquisición</a:t>
          </a:r>
          <a:r>
            <a:rPr lang="en-GB" sz="2400" b="0" i="0" dirty="0">
              <a:solidFill>
                <a:schemeClr val="tx1">
                  <a:lumMod val="85000"/>
                  <a:lumOff val="15000"/>
                </a:schemeClr>
              </a:solidFill>
            </a:rPr>
            <a:t> de aptitudes </a:t>
          </a:r>
          <a:r>
            <a:rPr lang="en-GB" sz="2400" b="0" i="0" dirty="0" err="1">
              <a:solidFill>
                <a:schemeClr val="tx1">
                  <a:lumMod val="85000"/>
                  <a:lumOff val="15000"/>
                </a:schemeClr>
              </a:solidFill>
            </a:rPr>
            <a:t>prácticas</a:t>
          </a:r>
          <a:r>
            <a:rPr lang="en-GB" sz="2400" b="0" i="0" dirty="0">
              <a:solidFill>
                <a:schemeClr val="tx1">
                  <a:lumMod val="85000"/>
                  <a:lumOff val="15000"/>
                </a:schemeClr>
              </a:solidFill>
            </a:rPr>
            <a:t> &gt; Camino </a:t>
          </a:r>
          <a:r>
            <a:rPr lang="en-GB" sz="2400" b="0" i="0" dirty="0" err="1">
              <a:solidFill>
                <a:schemeClr val="tx1">
                  <a:lumMod val="85000"/>
                  <a:lumOff val="15000"/>
                </a:schemeClr>
              </a:solidFill>
            </a:rPr>
            <a:t>directo</a:t>
          </a:r>
          <a:r>
            <a:rPr lang="en-GB" sz="2400" b="0" i="0" dirty="0">
              <a:solidFill>
                <a:schemeClr val="tx1">
                  <a:lumMod val="85000"/>
                  <a:lumOff val="15000"/>
                </a:schemeClr>
              </a:solidFill>
            </a:rPr>
            <a:t> a la </a:t>
          </a:r>
          <a:r>
            <a:rPr lang="en-GB" sz="2400" b="0" i="0" dirty="0" err="1">
              <a:solidFill>
                <a:schemeClr val="tx1">
                  <a:lumMod val="85000"/>
                  <a:lumOff val="15000"/>
                </a:schemeClr>
              </a:solidFill>
            </a:rPr>
            <a:t>capacitación</a:t>
          </a:r>
          <a:r>
            <a:rPr lang="en-GB" sz="2400" b="0" i="0" dirty="0">
              <a:solidFill>
                <a:schemeClr val="tx1">
                  <a:lumMod val="85000"/>
                  <a:lumOff val="15000"/>
                </a:schemeClr>
              </a:solidFill>
            </a:rPr>
            <a:t> </a:t>
          </a:r>
          <a:r>
            <a:rPr lang="en-GB" sz="2400" b="0" i="0" dirty="0" err="1">
              <a:solidFill>
                <a:schemeClr val="tx1">
                  <a:lumMod val="85000"/>
                  <a:lumOff val="15000"/>
                </a:schemeClr>
              </a:solidFill>
            </a:rPr>
            <a:t>laboral</a:t>
          </a:r>
          <a:endParaRPr lang="en-US" sz="2400" dirty="0" err="1">
            <a:solidFill>
              <a:schemeClr val="tx1">
                <a:lumMod val="85000"/>
                <a:lumOff val="15000"/>
              </a:schemeClr>
            </a:solidFill>
          </a:endParaRPr>
        </a:p>
      </dgm:t>
    </dgm:pt>
    <dgm:pt modelId="{D5711613-8FBD-4C81-B8E6-78999F87D5B8}" type="parTrans" cxnId="{496B7ABE-E88D-414E-8168-523798DD72A1}">
      <dgm:prSet/>
      <dgm:spPr/>
      <dgm:t>
        <a:bodyPr/>
        <a:lstStyle/>
        <a:p>
          <a:endParaRPr lang="en-US" sz="2800">
            <a:solidFill>
              <a:schemeClr val="tx1">
                <a:lumMod val="85000"/>
                <a:lumOff val="15000"/>
              </a:schemeClr>
            </a:solidFill>
          </a:endParaRPr>
        </a:p>
      </dgm:t>
    </dgm:pt>
    <dgm:pt modelId="{8A09ACDC-DA8A-413F-8E33-ED22FD26C33A}" type="sibTrans" cxnId="{496B7ABE-E88D-414E-8168-523798DD72A1}">
      <dgm:prSet/>
      <dgm:spPr/>
      <dgm:t>
        <a:bodyPr/>
        <a:lstStyle/>
        <a:p>
          <a:endParaRPr lang="en-US" sz="2800">
            <a:solidFill>
              <a:schemeClr val="tx1">
                <a:lumMod val="85000"/>
                <a:lumOff val="15000"/>
              </a:schemeClr>
            </a:solidFill>
          </a:endParaRPr>
        </a:p>
      </dgm:t>
    </dgm:pt>
    <dgm:pt modelId="{91CB9652-F2AB-4429-A23A-D76F76555F57}">
      <dgm:prSet custT="1"/>
      <dgm:spPr/>
      <dgm:t>
        <a:bodyPr/>
        <a:lstStyle/>
        <a:p>
          <a:r>
            <a:rPr lang="en-GB" sz="2400" b="0" i="0" dirty="0" err="1">
              <a:solidFill>
                <a:schemeClr val="tx1">
                  <a:lumMod val="85000"/>
                  <a:lumOff val="15000"/>
                </a:schemeClr>
              </a:solidFill>
              <a:latin typeface="Arial"/>
            </a:rPr>
            <a:t>Superar</a:t>
          </a:r>
          <a:r>
            <a:rPr lang="en-GB" sz="2400" b="0" i="0" dirty="0">
              <a:solidFill>
                <a:schemeClr val="tx1">
                  <a:lumMod val="85000"/>
                  <a:lumOff val="15000"/>
                </a:schemeClr>
              </a:solidFill>
            </a:rPr>
            <a:t> </a:t>
          </a:r>
          <a:r>
            <a:rPr lang="en-GB" sz="2400" b="0" i="0" dirty="0" err="1">
              <a:solidFill>
                <a:schemeClr val="tx1">
                  <a:lumMod val="85000"/>
                  <a:lumOff val="15000"/>
                </a:schemeClr>
              </a:solidFill>
            </a:rPr>
            <a:t>el</a:t>
          </a:r>
          <a:r>
            <a:rPr lang="en-GB" sz="2400" b="0" i="0" dirty="0">
              <a:solidFill>
                <a:schemeClr val="tx1">
                  <a:lumMod val="85000"/>
                  <a:lumOff val="15000"/>
                </a:schemeClr>
              </a:solidFill>
            </a:rPr>
            <a:t> </a:t>
          </a:r>
          <a:r>
            <a:rPr lang="en-GB" sz="2400" b="0" i="0" dirty="0" err="1">
              <a:solidFill>
                <a:schemeClr val="tx1">
                  <a:lumMod val="85000"/>
                  <a:lumOff val="15000"/>
                </a:schemeClr>
              </a:solidFill>
            </a:rPr>
            <a:t>déficit</a:t>
          </a:r>
          <a:r>
            <a:rPr lang="en-GB" sz="2400" b="0" i="0" dirty="0">
              <a:solidFill>
                <a:schemeClr val="tx1">
                  <a:lumMod val="85000"/>
                  <a:lumOff val="15000"/>
                </a:schemeClr>
              </a:solidFill>
            </a:rPr>
            <a:t> de </a:t>
          </a:r>
          <a:r>
            <a:rPr lang="en-GB" sz="2400" b="0" i="0" dirty="0" err="1">
              <a:solidFill>
                <a:schemeClr val="tx1">
                  <a:lumMod val="85000"/>
                  <a:lumOff val="15000"/>
                </a:schemeClr>
              </a:solidFill>
            </a:rPr>
            <a:t>cualificaciones</a:t>
          </a:r>
          <a:r>
            <a:rPr lang="en-GB" sz="2400" b="0" i="0" dirty="0">
              <a:solidFill>
                <a:schemeClr val="tx1">
                  <a:lumMod val="85000"/>
                  <a:lumOff val="15000"/>
                </a:schemeClr>
              </a:solidFill>
            </a:rPr>
            <a:t> &gt; </a:t>
          </a:r>
          <a:r>
            <a:rPr lang="en-GB" sz="2400" b="0" i="0" dirty="0" err="1">
              <a:solidFill>
                <a:schemeClr val="tx1">
                  <a:lumMod val="85000"/>
                  <a:lumOff val="15000"/>
                </a:schemeClr>
              </a:solidFill>
            </a:rPr>
            <a:t>Satisfacer</a:t>
          </a:r>
          <a:r>
            <a:rPr lang="en-GB" sz="2400" b="0" i="0" dirty="0">
              <a:solidFill>
                <a:schemeClr val="tx1">
                  <a:lumMod val="85000"/>
                  <a:lumOff val="15000"/>
                </a:schemeClr>
              </a:solidFill>
            </a:rPr>
            <a:t> la </a:t>
          </a:r>
          <a:r>
            <a:rPr lang="en-GB" sz="2400" b="0" i="0" dirty="0" err="1">
              <a:solidFill>
                <a:schemeClr val="tx1">
                  <a:lumMod val="85000"/>
                  <a:lumOff val="15000"/>
                </a:schemeClr>
              </a:solidFill>
            </a:rPr>
            <a:t>demanda</a:t>
          </a:r>
          <a:r>
            <a:rPr lang="en-GB" sz="2400" b="0" i="0" dirty="0">
              <a:solidFill>
                <a:schemeClr val="tx1">
                  <a:lumMod val="85000"/>
                  <a:lumOff val="15000"/>
                </a:schemeClr>
              </a:solidFill>
            </a:rPr>
            <a:t> del sector de </a:t>
          </a:r>
          <a:r>
            <a:rPr lang="en-GB" sz="2400" b="0" i="0" dirty="0" err="1">
              <a:solidFill>
                <a:schemeClr val="tx1">
                  <a:lumMod val="85000"/>
                  <a:lumOff val="15000"/>
                </a:schemeClr>
              </a:solidFill>
            </a:rPr>
            <a:t>conocimientos</a:t>
          </a:r>
          <a:r>
            <a:rPr lang="en-GB" sz="2400" b="0" i="0" dirty="0">
              <a:solidFill>
                <a:schemeClr val="tx1">
                  <a:lumMod val="85000"/>
                  <a:lumOff val="15000"/>
                </a:schemeClr>
              </a:solidFill>
            </a:rPr>
            <a:t> </a:t>
          </a:r>
          <a:r>
            <a:rPr lang="en-GB" sz="2400" b="0" i="0" dirty="0" err="1">
              <a:solidFill>
                <a:schemeClr val="tx1">
                  <a:lumMod val="85000"/>
                  <a:lumOff val="15000"/>
                </a:schemeClr>
              </a:solidFill>
            </a:rPr>
            <a:t>especializados</a:t>
          </a:r>
          <a:endParaRPr lang="en-US" sz="2400" dirty="0" err="1">
            <a:solidFill>
              <a:schemeClr val="tx1">
                <a:lumMod val="85000"/>
                <a:lumOff val="15000"/>
              </a:schemeClr>
            </a:solidFill>
          </a:endParaRPr>
        </a:p>
      </dgm:t>
    </dgm:pt>
    <dgm:pt modelId="{3DD58635-E854-46FA-ABF7-CBA3C425E37D}" type="parTrans" cxnId="{FC978AAD-E861-4B56-B55F-A72C5C57F6F3}">
      <dgm:prSet/>
      <dgm:spPr/>
      <dgm:t>
        <a:bodyPr/>
        <a:lstStyle/>
        <a:p>
          <a:endParaRPr lang="en-US" sz="2800">
            <a:solidFill>
              <a:schemeClr val="tx1">
                <a:lumMod val="85000"/>
                <a:lumOff val="15000"/>
              </a:schemeClr>
            </a:solidFill>
          </a:endParaRPr>
        </a:p>
      </dgm:t>
    </dgm:pt>
    <dgm:pt modelId="{A3439292-9EB1-4351-A081-882F63FA3492}" type="sibTrans" cxnId="{FC978AAD-E861-4B56-B55F-A72C5C57F6F3}">
      <dgm:prSet/>
      <dgm:spPr/>
      <dgm:t>
        <a:bodyPr/>
        <a:lstStyle/>
        <a:p>
          <a:endParaRPr lang="en-US" sz="2800">
            <a:solidFill>
              <a:schemeClr val="tx1">
                <a:lumMod val="85000"/>
                <a:lumOff val="15000"/>
              </a:schemeClr>
            </a:solidFill>
          </a:endParaRPr>
        </a:p>
      </dgm:t>
    </dgm:pt>
    <dgm:pt modelId="{C103F893-B60B-4BA0-88CD-82968965ABF6}">
      <dgm:prSet custT="1"/>
      <dgm:spPr/>
      <dgm:t>
        <a:bodyPr/>
        <a:lstStyle/>
        <a:p>
          <a:r>
            <a:rPr lang="en-GB" sz="2400" b="0" i="0" dirty="0" err="1">
              <a:solidFill>
                <a:schemeClr val="tx1">
                  <a:lumMod val="85000"/>
                  <a:lumOff val="15000"/>
                </a:schemeClr>
              </a:solidFill>
            </a:rPr>
            <a:t>Promover</a:t>
          </a:r>
          <a:r>
            <a:rPr lang="en-GB" sz="2400" b="0" i="0" dirty="0">
              <a:solidFill>
                <a:schemeClr val="tx1">
                  <a:lumMod val="85000"/>
                  <a:lumOff val="15000"/>
                </a:schemeClr>
              </a:solidFill>
            </a:rPr>
            <a:t> </a:t>
          </a:r>
          <a:r>
            <a:rPr lang="en-GB" sz="2400" b="0" i="0" dirty="0" err="1">
              <a:solidFill>
                <a:schemeClr val="tx1">
                  <a:lumMod val="85000"/>
                  <a:lumOff val="15000"/>
                </a:schemeClr>
              </a:solidFill>
            </a:rPr>
            <a:t>el</a:t>
          </a:r>
          <a:r>
            <a:rPr lang="en-GB" sz="2400" b="0" i="0" dirty="0">
              <a:solidFill>
                <a:schemeClr val="tx1">
                  <a:lumMod val="85000"/>
                  <a:lumOff val="15000"/>
                </a:schemeClr>
              </a:solidFill>
            </a:rPr>
            <a:t> </a:t>
          </a:r>
          <a:r>
            <a:rPr lang="en-GB" sz="2400" b="0" i="0" dirty="0" err="1">
              <a:solidFill>
                <a:schemeClr val="tx1">
                  <a:lumMod val="85000"/>
                  <a:lumOff val="15000"/>
                </a:schemeClr>
              </a:solidFill>
            </a:rPr>
            <a:t>aprendizaje</a:t>
          </a:r>
          <a:r>
            <a:rPr lang="en-GB" sz="2400" b="0" i="0" dirty="0">
              <a:solidFill>
                <a:schemeClr val="tx1">
                  <a:lumMod val="85000"/>
                  <a:lumOff val="15000"/>
                </a:schemeClr>
              </a:solidFill>
            </a:rPr>
            <a:t> </a:t>
          </a:r>
          <a:r>
            <a:rPr lang="en-GB" sz="2400" b="0" i="0" dirty="0" err="1">
              <a:solidFill>
                <a:schemeClr val="tx1">
                  <a:lumMod val="85000"/>
                  <a:lumOff val="15000"/>
                </a:schemeClr>
              </a:solidFill>
            </a:rPr>
            <a:t>permanente</a:t>
          </a:r>
          <a:r>
            <a:rPr lang="en-GB" sz="2400" b="0" i="0" dirty="0">
              <a:solidFill>
                <a:schemeClr val="tx1">
                  <a:lumMod val="85000"/>
                  <a:lumOff val="15000"/>
                </a:schemeClr>
              </a:solidFill>
            </a:rPr>
            <a:t> &gt; Cultivar </a:t>
          </a:r>
          <a:r>
            <a:rPr lang="en-GB" sz="2400" b="0" i="0" dirty="0" err="1">
              <a:solidFill>
                <a:schemeClr val="tx1">
                  <a:lumMod val="85000"/>
                  <a:lumOff val="15000"/>
                </a:schemeClr>
              </a:solidFill>
            </a:rPr>
            <a:t>el</a:t>
          </a:r>
          <a:r>
            <a:rPr lang="en-GB" sz="2400" b="0" i="0" dirty="0">
              <a:solidFill>
                <a:schemeClr val="tx1">
                  <a:lumMod val="85000"/>
                  <a:lumOff val="15000"/>
                </a:schemeClr>
              </a:solidFill>
            </a:rPr>
            <a:t> </a:t>
          </a:r>
          <a:r>
            <a:rPr lang="en-GB" sz="2400" b="0" i="0" dirty="0" err="1">
              <a:solidFill>
                <a:schemeClr val="tx1">
                  <a:lumMod val="85000"/>
                  <a:lumOff val="15000"/>
                </a:schemeClr>
              </a:solidFill>
            </a:rPr>
            <a:t>desarrollo</a:t>
          </a:r>
          <a:r>
            <a:rPr lang="en-GB" sz="2400" b="0" i="0" dirty="0">
              <a:solidFill>
                <a:schemeClr val="tx1">
                  <a:lumMod val="85000"/>
                  <a:lumOff val="15000"/>
                </a:schemeClr>
              </a:solidFill>
            </a:rPr>
            <a:t> </a:t>
          </a:r>
          <a:r>
            <a:rPr lang="en-GB" sz="2400" b="0" i="0" dirty="0" err="1">
              <a:solidFill>
                <a:schemeClr val="tx1">
                  <a:lumMod val="85000"/>
                  <a:lumOff val="15000"/>
                </a:schemeClr>
              </a:solidFill>
            </a:rPr>
            <a:t>profesional</a:t>
          </a:r>
          <a:r>
            <a:rPr lang="en-GB" sz="2400" b="0" i="0" dirty="0">
              <a:solidFill>
                <a:schemeClr val="tx1">
                  <a:lumMod val="85000"/>
                  <a:lumOff val="15000"/>
                </a:schemeClr>
              </a:solidFill>
            </a:rPr>
            <a:t> continuo</a:t>
          </a:r>
          <a:endParaRPr lang="en-US" sz="2400" dirty="0">
            <a:solidFill>
              <a:schemeClr val="tx1">
                <a:lumMod val="85000"/>
                <a:lumOff val="15000"/>
              </a:schemeClr>
            </a:solidFill>
          </a:endParaRPr>
        </a:p>
      </dgm:t>
    </dgm:pt>
    <dgm:pt modelId="{DB043536-0B57-40B5-94F3-466ACA325E51}" type="parTrans" cxnId="{0302DB19-BD8B-4405-9ECB-4292F130E6C8}">
      <dgm:prSet/>
      <dgm:spPr/>
      <dgm:t>
        <a:bodyPr/>
        <a:lstStyle/>
        <a:p>
          <a:endParaRPr lang="en-US" sz="2800">
            <a:solidFill>
              <a:schemeClr val="tx1">
                <a:lumMod val="85000"/>
                <a:lumOff val="15000"/>
              </a:schemeClr>
            </a:solidFill>
          </a:endParaRPr>
        </a:p>
      </dgm:t>
    </dgm:pt>
    <dgm:pt modelId="{4A49623B-85CC-4376-A8AE-143B9AF39E02}" type="sibTrans" cxnId="{0302DB19-BD8B-4405-9ECB-4292F130E6C8}">
      <dgm:prSet/>
      <dgm:spPr/>
      <dgm:t>
        <a:bodyPr/>
        <a:lstStyle/>
        <a:p>
          <a:endParaRPr lang="en-US" sz="2800">
            <a:solidFill>
              <a:schemeClr val="tx1">
                <a:lumMod val="85000"/>
                <a:lumOff val="15000"/>
              </a:schemeClr>
            </a:solidFill>
          </a:endParaRPr>
        </a:p>
      </dgm:t>
    </dgm:pt>
    <dgm:pt modelId="{06E0B907-E65F-4817-B6B0-952811C5E408}">
      <dgm:prSet custT="1"/>
      <dgm:spPr/>
      <dgm:t>
        <a:bodyPr/>
        <a:lstStyle/>
        <a:p>
          <a:r>
            <a:rPr lang="en-GB" sz="2400" b="0" i="0" dirty="0">
              <a:solidFill>
                <a:schemeClr val="tx1">
                  <a:lumMod val="85000"/>
                  <a:lumOff val="15000"/>
                </a:schemeClr>
              </a:solidFill>
            </a:rPr>
            <a:t>Impulsar el crecimiento económico &gt; Capacitar a las personas para progresar profesionalmente</a:t>
          </a:r>
          <a:endParaRPr lang="en-US" sz="2400" dirty="0">
            <a:solidFill>
              <a:schemeClr val="tx1">
                <a:lumMod val="85000"/>
                <a:lumOff val="15000"/>
              </a:schemeClr>
            </a:solidFill>
          </a:endParaRPr>
        </a:p>
      </dgm:t>
    </dgm:pt>
    <dgm:pt modelId="{ED73C77F-F176-41B5-AAF8-8D1C23DCDEDD}" type="parTrans" cxnId="{4B6ADE3E-0EF1-4EB3-9C8C-B76AD7D7A9EA}">
      <dgm:prSet/>
      <dgm:spPr/>
      <dgm:t>
        <a:bodyPr/>
        <a:lstStyle/>
        <a:p>
          <a:endParaRPr lang="en-US" sz="2800">
            <a:solidFill>
              <a:schemeClr val="tx1">
                <a:lumMod val="85000"/>
                <a:lumOff val="15000"/>
              </a:schemeClr>
            </a:solidFill>
          </a:endParaRPr>
        </a:p>
      </dgm:t>
    </dgm:pt>
    <dgm:pt modelId="{8EDA25CF-F2D2-421F-AF60-FB671E74DB82}" type="sibTrans" cxnId="{4B6ADE3E-0EF1-4EB3-9C8C-B76AD7D7A9EA}">
      <dgm:prSet/>
      <dgm:spPr/>
      <dgm:t>
        <a:bodyPr/>
        <a:lstStyle/>
        <a:p>
          <a:endParaRPr lang="en-US" sz="2800">
            <a:solidFill>
              <a:schemeClr val="tx1">
                <a:lumMod val="85000"/>
                <a:lumOff val="15000"/>
              </a:schemeClr>
            </a:solidFill>
          </a:endParaRPr>
        </a:p>
      </dgm:t>
    </dgm:pt>
    <dgm:pt modelId="{0C270F07-D41F-416E-B963-6D60D0103CB6}">
      <dgm:prSet custT="1"/>
      <dgm:spPr/>
      <dgm:t>
        <a:bodyPr/>
        <a:lstStyle/>
        <a:p>
          <a:r>
            <a:rPr lang="en-GB" sz="2400" b="0" i="0" dirty="0" err="1">
              <a:solidFill>
                <a:schemeClr val="tx1">
                  <a:lumMod val="85000"/>
                  <a:lumOff val="15000"/>
                </a:schemeClr>
              </a:solidFill>
            </a:rPr>
            <a:t>Fomentar</a:t>
          </a:r>
          <a:r>
            <a:rPr lang="en-GB" sz="2400" b="0" i="0" dirty="0">
              <a:solidFill>
                <a:schemeClr val="tx1">
                  <a:lumMod val="85000"/>
                  <a:lumOff val="15000"/>
                </a:schemeClr>
              </a:solidFill>
            </a:rPr>
            <a:t> la </a:t>
          </a:r>
          <a:r>
            <a:rPr lang="en-GB" sz="2400" b="0" i="0" dirty="0" err="1">
              <a:solidFill>
                <a:schemeClr val="tx1">
                  <a:lumMod val="85000"/>
                  <a:lumOff val="15000"/>
                </a:schemeClr>
              </a:solidFill>
            </a:rPr>
            <a:t>satisfacción</a:t>
          </a:r>
          <a:r>
            <a:rPr lang="en-GB" sz="2400" b="0" i="0" dirty="0">
              <a:solidFill>
                <a:schemeClr val="tx1">
                  <a:lumMod val="85000"/>
                  <a:lumOff val="15000"/>
                </a:schemeClr>
              </a:solidFill>
            </a:rPr>
            <a:t> </a:t>
          </a:r>
          <a:r>
            <a:rPr lang="en-GB" sz="2400" b="0" i="0" dirty="0" err="1">
              <a:solidFill>
                <a:schemeClr val="tx1">
                  <a:lumMod val="85000"/>
                  <a:lumOff val="15000"/>
                </a:schemeClr>
              </a:solidFill>
            </a:rPr>
            <a:t>en</a:t>
          </a:r>
          <a:r>
            <a:rPr lang="en-GB" sz="2400" b="0" i="0" dirty="0">
              <a:solidFill>
                <a:schemeClr val="tx1">
                  <a:lumMod val="85000"/>
                  <a:lumOff val="15000"/>
                </a:schemeClr>
              </a:solidFill>
            </a:rPr>
            <a:t> </a:t>
          </a:r>
          <a:r>
            <a:rPr lang="en-GB" sz="2400" b="0" i="0" dirty="0" err="1">
              <a:solidFill>
                <a:schemeClr val="tx1">
                  <a:lumMod val="85000"/>
                  <a:lumOff val="15000"/>
                </a:schemeClr>
              </a:solidFill>
            </a:rPr>
            <a:t>el</a:t>
          </a:r>
          <a:r>
            <a:rPr lang="en-GB" sz="2400" b="0" i="0" dirty="0">
              <a:solidFill>
                <a:schemeClr val="tx1">
                  <a:lumMod val="85000"/>
                  <a:lumOff val="15000"/>
                </a:schemeClr>
              </a:solidFill>
            </a:rPr>
            <a:t> </a:t>
          </a:r>
          <a:r>
            <a:rPr lang="en-GB" sz="2400" b="0" i="0" dirty="0" err="1">
              <a:solidFill>
                <a:schemeClr val="tx1">
                  <a:lumMod val="85000"/>
                  <a:lumOff val="15000"/>
                </a:schemeClr>
              </a:solidFill>
            </a:rPr>
            <a:t>trabajo</a:t>
          </a:r>
          <a:r>
            <a:rPr lang="en-GB" sz="2400" b="0" i="0" dirty="0">
              <a:solidFill>
                <a:schemeClr val="tx1">
                  <a:lumMod val="85000"/>
                  <a:lumOff val="15000"/>
                </a:schemeClr>
              </a:solidFill>
            </a:rPr>
            <a:t> &gt; </a:t>
          </a:r>
          <a:r>
            <a:rPr lang="en-GB" sz="2400" b="0" i="0" dirty="0" err="1">
              <a:solidFill>
                <a:schemeClr val="tx1">
                  <a:lumMod val="85000"/>
                  <a:lumOff val="15000"/>
                </a:schemeClr>
              </a:solidFill>
            </a:rPr>
            <a:t>Alinear</a:t>
          </a:r>
          <a:r>
            <a:rPr lang="en-GB" sz="2400" b="0" i="0" dirty="0">
              <a:solidFill>
                <a:schemeClr val="tx1">
                  <a:lumMod val="85000"/>
                  <a:lumOff val="15000"/>
                </a:schemeClr>
              </a:solidFill>
            </a:rPr>
            <a:t> las </a:t>
          </a:r>
          <a:r>
            <a:rPr lang="en-GB" sz="2400" b="0" i="0" dirty="0" err="1">
              <a:solidFill>
                <a:schemeClr val="tx1">
                  <a:lumMod val="85000"/>
                  <a:lumOff val="15000"/>
                </a:schemeClr>
              </a:solidFill>
            </a:rPr>
            <a:t>competencias</a:t>
          </a:r>
          <a:r>
            <a:rPr lang="en-GB" sz="2400" b="0" i="0" dirty="0">
              <a:solidFill>
                <a:schemeClr val="tx1">
                  <a:lumMod val="85000"/>
                  <a:lumOff val="15000"/>
                </a:schemeClr>
              </a:solidFill>
            </a:rPr>
            <a:t> con </a:t>
          </a:r>
          <a:r>
            <a:rPr lang="en-GB" sz="2400" b="0" i="0" dirty="0" err="1">
              <a:solidFill>
                <a:schemeClr val="tx1">
                  <a:lumMod val="85000"/>
                  <a:lumOff val="15000"/>
                </a:schemeClr>
              </a:solidFill>
            </a:rPr>
            <a:t>los</a:t>
          </a:r>
          <a:r>
            <a:rPr lang="en-GB" sz="2400" b="0" i="0" dirty="0">
              <a:solidFill>
                <a:schemeClr val="tx1">
                  <a:lumMod val="85000"/>
                  <a:lumOff val="15000"/>
                </a:schemeClr>
              </a:solidFill>
            </a:rPr>
            <a:t> </a:t>
          </a:r>
          <a:r>
            <a:rPr lang="en-GB" sz="2400" b="0" i="0" dirty="0" err="1">
              <a:solidFill>
                <a:schemeClr val="tx1">
                  <a:lumMod val="85000"/>
                  <a:lumOff val="15000"/>
                </a:schemeClr>
              </a:solidFill>
            </a:rPr>
            <a:t>objetivos</a:t>
          </a:r>
          <a:r>
            <a:rPr lang="en-GB" sz="2400" b="0" i="0" dirty="0">
              <a:solidFill>
                <a:schemeClr val="tx1">
                  <a:lumMod val="85000"/>
                  <a:lumOff val="15000"/>
                </a:schemeClr>
              </a:solidFill>
            </a:rPr>
            <a:t> </a:t>
          </a:r>
          <a:r>
            <a:rPr lang="en-GB" sz="2400" b="0" i="0" dirty="0" err="1">
              <a:solidFill>
                <a:schemeClr val="tx1">
                  <a:lumMod val="85000"/>
                  <a:lumOff val="15000"/>
                </a:schemeClr>
              </a:solidFill>
            </a:rPr>
            <a:t>personales</a:t>
          </a:r>
          <a:r>
            <a:rPr lang="en-GB" sz="2400" b="0" i="0" dirty="0">
              <a:solidFill>
                <a:schemeClr val="tx1">
                  <a:lumMod val="85000"/>
                  <a:lumOff val="15000"/>
                </a:schemeClr>
              </a:solidFill>
            </a:rPr>
            <a:t> y </a:t>
          </a:r>
          <a:r>
            <a:rPr lang="en-GB" sz="2400" b="0" i="0" dirty="0" err="1">
              <a:solidFill>
                <a:schemeClr val="tx1">
                  <a:lumMod val="85000"/>
                  <a:lumOff val="15000"/>
                </a:schemeClr>
              </a:solidFill>
            </a:rPr>
            <a:t>profesionales</a:t>
          </a:r>
          <a:endParaRPr lang="en-US" sz="2400" dirty="0" err="1">
            <a:solidFill>
              <a:schemeClr val="tx1">
                <a:lumMod val="85000"/>
                <a:lumOff val="15000"/>
              </a:schemeClr>
            </a:solidFill>
          </a:endParaRPr>
        </a:p>
      </dgm:t>
    </dgm:pt>
    <dgm:pt modelId="{09BB6453-A45A-4819-9AD6-C92BA95210E2}" type="parTrans" cxnId="{0A005AE6-A63B-4535-9287-2F3AC0220CC7}">
      <dgm:prSet/>
      <dgm:spPr/>
      <dgm:t>
        <a:bodyPr/>
        <a:lstStyle/>
        <a:p>
          <a:endParaRPr lang="en-US" sz="2800">
            <a:solidFill>
              <a:schemeClr val="tx1">
                <a:lumMod val="85000"/>
                <a:lumOff val="15000"/>
              </a:schemeClr>
            </a:solidFill>
          </a:endParaRPr>
        </a:p>
      </dgm:t>
    </dgm:pt>
    <dgm:pt modelId="{D656D0E2-7A6F-400C-A308-6D24BDD09FB3}" type="sibTrans" cxnId="{0A005AE6-A63B-4535-9287-2F3AC0220CC7}">
      <dgm:prSet/>
      <dgm:spPr/>
      <dgm:t>
        <a:bodyPr/>
        <a:lstStyle/>
        <a:p>
          <a:endParaRPr lang="en-US" sz="2800">
            <a:solidFill>
              <a:schemeClr val="tx1">
                <a:lumMod val="85000"/>
                <a:lumOff val="15000"/>
              </a:schemeClr>
            </a:solidFill>
          </a:endParaRPr>
        </a:p>
      </dgm:t>
    </dgm:pt>
    <dgm:pt modelId="{DD5DB757-8974-46F0-B9B9-64BB58694460}">
      <dgm:prSet custT="1"/>
      <dgm:spPr/>
      <dgm:t>
        <a:bodyPr/>
        <a:lstStyle/>
        <a:p>
          <a:r>
            <a:rPr lang="en-GB" sz="2400" b="0" i="0" dirty="0" err="1">
              <a:solidFill>
                <a:schemeClr val="tx1">
                  <a:lumMod val="85000"/>
                  <a:lumOff val="15000"/>
                </a:schemeClr>
              </a:solidFill>
            </a:rPr>
            <a:t>Promover</a:t>
          </a:r>
          <a:r>
            <a:rPr lang="en-GB" sz="2400" b="0" i="0" dirty="0">
              <a:solidFill>
                <a:schemeClr val="tx1">
                  <a:lumMod val="85000"/>
                  <a:lumOff val="15000"/>
                </a:schemeClr>
              </a:solidFill>
            </a:rPr>
            <a:t> </a:t>
          </a:r>
          <a:r>
            <a:rPr lang="en-GB" sz="2400" b="0" i="0" dirty="0" err="1">
              <a:solidFill>
                <a:schemeClr val="tx1">
                  <a:lumMod val="85000"/>
                  <a:lumOff val="15000"/>
                </a:schemeClr>
              </a:solidFill>
            </a:rPr>
            <a:t>el</a:t>
          </a:r>
          <a:r>
            <a:rPr lang="en-GB" sz="2400" b="0" i="0" dirty="0">
              <a:solidFill>
                <a:schemeClr val="tx1">
                  <a:lumMod val="85000"/>
                  <a:lumOff val="15000"/>
                </a:schemeClr>
              </a:solidFill>
            </a:rPr>
            <a:t> </a:t>
          </a:r>
          <a:r>
            <a:rPr lang="en-GB" sz="2400" b="0" i="0" dirty="0" err="1">
              <a:solidFill>
                <a:schemeClr val="tx1">
                  <a:lumMod val="85000"/>
                  <a:lumOff val="15000"/>
                </a:schemeClr>
              </a:solidFill>
            </a:rPr>
            <a:t>bienestar</a:t>
          </a:r>
          <a:r>
            <a:rPr lang="en-GB" sz="2400" b="0" i="0" dirty="0">
              <a:solidFill>
                <a:schemeClr val="tx1">
                  <a:lumMod val="85000"/>
                  <a:lumOff val="15000"/>
                </a:schemeClr>
              </a:solidFill>
            </a:rPr>
            <a:t> de la </a:t>
          </a:r>
          <a:r>
            <a:rPr lang="en-GB" sz="2400" b="0" i="0" dirty="0" err="1">
              <a:solidFill>
                <a:schemeClr val="tx1">
                  <a:lumMod val="85000"/>
                  <a:lumOff val="15000"/>
                </a:schemeClr>
              </a:solidFill>
            </a:rPr>
            <a:t>sociedad</a:t>
          </a:r>
          <a:r>
            <a:rPr lang="en-GB" sz="2400" b="0" i="0" dirty="0">
              <a:solidFill>
                <a:schemeClr val="tx1">
                  <a:lumMod val="85000"/>
                  <a:lumOff val="15000"/>
                </a:schemeClr>
              </a:solidFill>
            </a:rPr>
            <a:t> &gt; </a:t>
          </a:r>
          <a:r>
            <a:rPr lang="en-GB" sz="2400" b="0" i="0" dirty="0" err="1">
              <a:solidFill>
                <a:schemeClr val="tx1">
                  <a:lumMod val="85000"/>
                  <a:lumOff val="15000"/>
                </a:schemeClr>
              </a:solidFill>
            </a:rPr>
            <a:t>Contribuir</a:t>
          </a:r>
          <a:r>
            <a:rPr lang="en-GB" sz="2400" b="0" i="0" dirty="0">
              <a:solidFill>
                <a:schemeClr val="tx1">
                  <a:lumMod val="85000"/>
                  <a:lumOff val="15000"/>
                </a:schemeClr>
              </a:solidFill>
            </a:rPr>
            <a:t> al </a:t>
          </a:r>
          <a:r>
            <a:rPr lang="en-GB" sz="2400" b="0" i="0" dirty="0" err="1">
              <a:solidFill>
                <a:schemeClr val="tx1">
                  <a:lumMod val="85000"/>
                  <a:lumOff val="15000"/>
                </a:schemeClr>
              </a:solidFill>
            </a:rPr>
            <a:t>empleo</a:t>
          </a:r>
          <a:r>
            <a:rPr lang="en-GB" sz="2400" b="0" i="0" dirty="0">
              <a:solidFill>
                <a:schemeClr val="tx1">
                  <a:lumMod val="85000"/>
                  <a:lumOff val="15000"/>
                </a:schemeClr>
              </a:solidFill>
            </a:rPr>
            <a:t> </a:t>
          </a:r>
          <a:r>
            <a:rPr lang="en-GB" sz="2400" b="0" i="0" dirty="0" err="1">
              <a:solidFill>
                <a:schemeClr val="tx1">
                  <a:lumMod val="85000"/>
                  <a:lumOff val="15000"/>
                </a:schemeClr>
              </a:solidFill>
            </a:rPr>
            <a:t>estable</a:t>
          </a:r>
          <a:r>
            <a:rPr lang="en-GB" sz="2400" b="0" i="0" dirty="0">
              <a:solidFill>
                <a:schemeClr val="tx1">
                  <a:lumMod val="85000"/>
                  <a:lumOff val="15000"/>
                </a:schemeClr>
              </a:solidFill>
            </a:rPr>
            <a:t> y la </a:t>
          </a:r>
          <a:r>
            <a:rPr lang="en-GB" sz="2400" b="0" i="0" dirty="0" err="1">
              <a:solidFill>
                <a:schemeClr val="tx1">
                  <a:lumMod val="85000"/>
                  <a:lumOff val="15000"/>
                </a:schemeClr>
              </a:solidFill>
            </a:rPr>
            <a:t>prosperidad</a:t>
          </a:r>
          <a:endParaRPr lang="en-US" sz="2400" dirty="0" err="1">
            <a:solidFill>
              <a:schemeClr val="tx1">
                <a:lumMod val="85000"/>
                <a:lumOff val="15000"/>
              </a:schemeClr>
            </a:solidFill>
          </a:endParaRPr>
        </a:p>
      </dgm:t>
    </dgm:pt>
    <dgm:pt modelId="{640A32CB-80CB-40C6-85E4-FCCAA168BD1E}" type="parTrans" cxnId="{F2670FCB-8C4C-4A74-8137-D0ACC68488EC}">
      <dgm:prSet/>
      <dgm:spPr/>
      <dgm:t>
        <a:bodyPr/>
        <a:lstStyle/>
        <a:p>
          <a:endParaRPr lang="en-US" sz="2800">
            <a:solidFill>
              <a:schemeClr val="tx1">
                <a:lumMod val="85000"/>
                <a:lumOff val="15000"/>
              </a:schemeClr>
            </a:solidFill>
          </a:endParaRPr>
        </a:p>
      </dgm:t>
    </dgm:pt>
    <dgm:pt modelId="{FC7DF4E6-E0A3-427D-8B97-4B8ED6C9F7C4}" type="sibTrans" cxnId="{F2670FCB-8C4C-4A74-8137-D0ACC68488EC}">
      <dgm:prSet/>
      <dgm:spPr/>
      <dgm:t>
        <a:bodyPr/>
        <a:lstStyle/>
        <a:p>
          <a:endParaRPr lang="en-US" sz="2800">
            <a:solidFill>
              <a:schemeClr val="tx1">
                <a:lumMod val="85000"/>
                <a:lumOff val="15000"/>
              </a:schemeClr>
            </a:solidFill>
          </a:endParaRPr>
        </a:p>
      </dgm:t>
    </dgm:pt>
    <dgm:pt modelId="{B790D921-F939-46DA-BD24-6AE5341CE26D}" type="pres">
      <dgm:prSet presAssocID="{AA672BC6-974E-42D6-B8FA-0317C462C585}" presName="Name0" presStyleCnt="0">
        <dgm:presLayoutVars>
          <dgm:dir/>
          <dgm:resizeHandles val="exact"/>
        </dgm:presLayoutVars>
      </dgm:prSet>
      <dgm:spPr/>
    </dgm:pt>
    <dgm:pt modelId="{54CF3B96-6ADC-495E-A3B7-B9F61C0AA6F9}" type="pres">
      <dgm:prSet presAssocID="{E6CB0F47-C8C4-48B5-800A-D3EF632D2E27}" presName="node" presStyleLbl="node1" presStyleIdx="0" presStyleCnt="11">
        <dgm:presLayoutVars>
          <dgm:bulletEnabled val="1"/>
        </dgm:presLayoutVars>
      </dgm:prSet>
      <dgm:spPr/>
    </dgm:pt>
    <dgm:pt modelId="{DBE7F626-1FFB-49DC-8B76-8116AFAEA49A}" type="pres">
      <dgm:prSet presAssocID="{8A09ACDC-DA8A-413F-8E33-ED22FD26C33A}" presName="sibTransSpacerBeforeConnector" presStyleCnt="0"/>
      <dgm:spPr/>
    </dgm:pt>
    <dgm:pt modelId="{03DFED16-A2B9-4ECD-9B76-4A37C16DBD9C}" type="pres">
      <dgm:prSet presAssocID="{8A09ACDC-DA8A-413F-8E33-ED22FD26C33A}" presName="sibTrans" presStyleLbl="node1" presStyleIdx="1" presStyleCnt="11"/>
      <dgm:spPr/>
    </dgm:pt>
    <dgm:pt modelId="{645E5F39-F13C-4636-8C72-332D8B9F9C0D}" type="pres">
      <dgm:prSet presAssocID="{8A09ACDC-DA8A-413F-8E33-ED22FD26C33A}" presName="sibTransSpacerAfterConnector" presStyleCnt="0"/>
      <dgm:spPr/>
    </dgm:pt>
    <dgm:pt modelId="{16B0670C-6864-4B29-BDB3-9DAE31EEAC05}" type="pres">
      <dgm:prSet presAssocID="{91CB9652-F2AB-4429-A23A-D76F76555F57}" presName="node" presStyleLbl="node1" presStyleIdx="2" presStyleCnt="11">
        <dgm:presLayoutVars>
          <dgm:bulletEnabled val="1"/>
        </dgm:presLayoutVars>
      </dgm:prSet>
      <dgm:spPr/>
    </dgm:pt>
    <dgm:pt modelId="{F4EB6D0F-1D71-4B5D-AF58-36DE5256175F}" type="pres">
      <dgm:prSet presAssocID="{A3439292-9EB1-4351-A081-882F63FA3492}" presName="sibTransSpacerBeforeConnector" presStyleCnt="0"/>
      <dgm:spPr/>
    </dgm:pt>
    <dgm:pt modelId="{FCC03D5A-94BB-42B0-873F-F1703EE5272D}" type="pres">
      <dgm:prSet presAssocID="{A3439292-9EB1-4351-A081-882F63FA3492}" presName="sibTrans" presStyleLbl="node1" presStyleIdx="3" presStyleCnt="11"/>
      <dgm:spPr/>
    </dgm:pt>
    <dgm:pt modelId="{A3DCA13E-9198-480B-9547-2D2AFE6588D1}" type="pres">
      <dgm:prSet presAssocID="{A3439292-9EB1-4351-A081-882F63FA3492}" presName="sibTransSpacerAfterConnector" presStyleCnt="0"/>
      <dgm:spPr/>
    </dgm:pt>
    <dgm:pt modelId="{D52AC3BC-5DCB-41CD-B070-5210C0AADDD9}" type="pres">
      <dgm:prSet presAssocID="{C103F893-B60B-4BA0-88CD-82968965ABF6}" presName="node" presStyleLbl="node1" presStyleIdx="4" presStyleCnt="11">
        <dgm:presLayoutVars>
          <dgm:bulletEnabled val="1"/>
        </dgm:presLayoutVars>
      </dgm:prSet>
      <dgm:spPr/>
    </dgm:pt>
    <dgm:pt modelId="{90556ACD-60A1-47DC-AEF0-3723FDCEEF50}" type="pres">
      <dgm:prSet presAssocID="{4A49623B-85CC-4376-A8AE-143B9AF39E02}" presName="sibTransSpacerBeforeConnector" presStyleCnt="0"/>
      <dgm:spPr/>
    </dgm:pt>
    <dgm:pt modelId="{10DB5D7B-8394-4CF4-A25A-436D25BF5323}" type="pres">
      <dgm:prSet presAssocID="{4A49623B-85CC-4376-A8AE-143B9AF39E02}" presName="sibTrans" presStyleLbl="node1" presStyleIdx="5" presStyleCnt="11"/>
      <dgm:spPr/>
    </dgm:pt>
    <dgm:pt modelId="{5C6C9B68-6172-4255-9D48-0F0A9858D99D}" type="pres">
      <dgm:prSet presAssocID="{4A49623B-85CC-4376-A8AE-143B9AF39E02}" presName="sibTransSpacerAfterConnector" presStyleCnt="0"/>
      <dgm:spPr/>
    </dgm:pt>
    <dgm:pt modelId="{E4C3C6FF-49E5-402B-A0B4-BE3950ADF989}" type="pres">
      <dgm:prSet presAssocID="{06E0B907-E65F-4817-B6B0-952811C5E408}" presName="node" presStyleLbl="node1" presStyleIdx="6" presStyleCnt="11">
        <dgm:presLayoutVars>
          <dgm:bulletEnabled val="1"/>
        </dgm:presLayoutVars>
      </dgm:prSet>
      <dgm:spPr/>
    </dgm:pt>
    <dgm:pt modelId="{88FF76C8-F8AF-4C89-9982-DECA96B45C33}" type="pres">
      <dgm:prSet presAssocID="{8EDA25CF-F2D2-421F-AF60-FB671E74DB82}" presName="sibTransSpacerBeforeConnector" presStyleCnt="0"/>
      <dgm:spPr/>
    </dgm:pt>
    <dgm:pt modelId="{23D8CED5-7670-441D-ADF7-E815F20D14A4}" type="pres">
      <dgm:prSet presAssocID="{8EDA25CF-F2D2-421F-AF60-FB671E74DB82}" presName="sibTrans" presStyleLbl="node1" presStyleIdx="7" presStyleCnt="11"/>
      <dgm:spPr/>
    </dgm:pt>
    <dgm:pt modelId="{00AAE23A-585D-487E-85B6-82474437EA8D}" type="pres">
      <dgm:prSet presAssocID="{8EDA25CF-F2D2-421F-AF60-FB671E74DB82}" presName="sibTransSpacerAfterConnector" presStyleCnt="0"/>
      <dgm:spPr/>
    </dgm:pt>
    <dgm:pt modelId="{1325F1E0-CB9A-48E9-9FDE-5ED19B68C578}" type="pres">
      <dgm:prSet presAssocID="{0C270F07-D41F-416E-B963-6D60D0103CB6}" presName="node" presStyleLbl="node1" presStyleIdx="8" presStyleCnt="11">
        <dgm:presLayoutVars>
          <dgm:bulletEnabled val="1"/>
        </dgm:presLayoutVars>
      </dgm:prSet>
      <dgm:spPr/>
    </dgm:pt>
    <dgm:pt modelId="{4EE6D1B3-FB87-4256-AD00-9B36201BDB29}" type="pres">
      <dgm:prSet presAssocID="{D656D0E2-7A6F-400C-A308-6D24BDD09FB3}" presName="sibTransSpacerBeforeConnector" presStyleCnt="0"/>
      <dgm:spPr/>
    </dgm:pt>
    <dgm:pt modelId="{14E0CA49-EEBC-4CED-B4E1-0D33B3CDA4F6}" type="pres">
      <dgm:prSet presAssocID="{D656D0E2-7A6F-400C-A308-6D24BDD09FB3}" presName="sibTrans" presStyleLbl="node1" presStyleIdx="9" presStyleCnt="11"/>
      <dgm:spPr/>
    </dgm:pt>
    <dgm:pt modelId="{0DBD1D9D-1B41-4595-93DD-3EB483879513}" type="pres">
      <dgm:prSet presAssocID="{D656D0E2-7A6F-400C-A308-6D24BDD09FB3}" presName="sibTransSpacerAfterConnector" presStyleCnt="0"/>
      <dgm:spPr/>
    </dgm:pt>
    <dgm:pt modelId="{B2F62D73-1D62-498B-8EF1-9BD5F644301B}" type="pres">
      <dgm:prSet presAssocID="{DD5DB757-8974-46F0-B9B9-64BB58694460}" presName="node" presStyleLbl="node1" presStyleIdx="10" presStyleCnt="11">
        <dgm:presLayoutVars>
          <dgm:bulletEnabled val="1"/>
        </dgm:presLayoutVars>
      </dgm:prSet>
      <dgm:spPr/>
    </dgm:pt>
  </dgm:ptLst>
  <dgm:cxnLst>
    <dgm:cxn modelId="{C5078B0B-542C-4934-A76D-9A415BFB4517}" type="presOf" srcId="{E6CB0F47-C8C4-48B5-800A-D3EF632D2E27}" destId="{54CF3B96-6ADC-495E-A3B7-B9F61C0AA6F9}" srcOrd="0" destOrd="0" presId="urn:microsoft.com/office/officeart/2016/7/layout/BasicProcessNew"/>
    <dgm:cxn modelId="{34CDEB14-2044-4DB2-9982-2A00D7A448EA}" type="presOf" srcId="{91CB9652-F2AB-4429-A23A-D76F76555F57}" destId="{16B0670C-6864-4B29-BDB3-9DAE31EEAC05}" srcOrd="0" destOrd="0" presId="urn:microsoft.com/office/officeart/2016/7/layout/BasicProcessNew"/>
    <dgm:cxn modelId="{0302DB19-BD8B-4405-9ECB-4292F130E6C8}" srcId="{AA672BC6-974E-42D6-B8FA-0317C462C585}" destId="{C103F893-B60B-4BA0-88CD-82968965ABF6}" srcOrd="2" destOrd="0" parTransId="{DB043536-0B57-40B5-94F3-466ACA325E51}" sibTransId="{4A49623B-85CC-4376-A8AE-143B9AF39E02}"/>
    <dgm:cxn modelId="{4AFF911A-F044-4503-AA7F-0FDB162528C0}" type="presOf" srcId="{AA672BC6-974E-42D6-B8FA-0317C462C585}" destId="{B790D921-F939-46DA-BD24-6AE5341CE26D}" srcOrd="0" destOrd="0" presId="urn:microsoft.com/office/officeart/2016/7/layout/BasicProcessNew"/>
    <dgm:cxn modelId="{4B6ADE3E-0EF1-4EB3-9C8C-B76AD7D7A9EA}" srcId="{AA672BC6-974E-42D6-B8FA-0317C462C585}" destId="{06E0B907-E65F-4817-B6B0-952811C5E408}" srcOrd="3" destOrd="0" parTransId="{ED73C77F-F176-41B5-AAF8-8D1C23DCDEDD}" sibTransId="{8EDA25CF-F2D2-421F-AF60-FB671E74DB82}"/>
    <dgm:cxn modelId="{9AFE1A41-66B4-4E14-B972-F83271B01441}" type="presOf" srcId="{D656D0E2-7A6F-400C-A308-6D24BDD09FB3}" destId="{14E0CA49-EEBC-4CED-B4E1-0D33B3CDA4F6}" srcOrd="0" destOrd="0" presId="urn:microsoft.com/office/officeart/2016/7/layout/BasicProcessNew"/>
    <dgm:cxn modelId="{E4083474-51C9-4C71-A5BB-D0058ADCEEA6}" type="presOf" srcId="{A3439292-9EB1-4351-A081-882F63FA3492}" destId="{FCC03D5A-94BB-42B0-873F-F1703EE5272D}" srcOrd="0" destOrd="0" presId="urn:microsoft.com/office/officeart/2016/7/layout/BasicProcessNew"/>
    <dgm:cxn modelId="{55B18055-93A9-4C5A-AAB2-B73741E4E921}" type="presOf" srcId="{06E0B907-E65F-4817-B6B0-952811C5E408}" destId="{E4C3C6FF-49E5-402B-A0B4-BE3950ADF989}" srcOrd="0" destOrd="0" presId="urn:microsoft.com/office/officeart/2016/7/layout/BasicProcessNew"/>
    <dgm:cxn modelId="{8D6ACA75-A4A8-483B-93F0-B4E161278CDE}" type="presOf" srcId="{0C270F07-D41F-416E-B963-6D60D0103CB6}" destId="{1325F1E0-CB9A-48E9-9FDE-5ED19B68C578}" srcOrd="0" destOrd="0" presId="urn:microsoft.com/office/officeart/2016/7/layout/BasicProcessNew"/>
    <dgm:cxn modelId="{9135C677-5297-4367-9247-CF5ED3C66426}" type="presOf" srcId="{DD5DB757-8974-46F0-B9B9-64BB58694460}" destId="{B2F62D73-1D62-498B-8EF1-9BD5F644301B}" srcOrd="0" destOrd="0" presId="urn:microsoft.com/office/officeart/2016/7/layout/BasicProcessNew"/>
    <dgm:cxn modelId="{3B19BA85-7C1D-4733-A59C-EB5D21FC59BF}" type="presOf" srcId="{C103F893-B60B-4BA0-88CD-82968965ABF6}" destId="{D52AC3BC-5DCB-41CD-B070-5210C0AADDD9}" srcOrd="0" destOrd="0" presId="urn:microsoft.com/office/officeart/2016/7/layout/BasicProcessNew"/>
    <dgm:cxn modelId="{7D19AEA0-2797-4174-B222-849408734458}" type="presOf" srcId="{4A49623B-85CC-4376-A8AE-143B9AF39E02}" destId="{10DB5D7B-8394-4CF4-A25A-436D25BF5323}" srcOrd="0" destOrd="0" presId="urn:microsoft.com/office/officeart/2016/7/layout/BasicProcessNew"/>
    <dgm:cxn modelId="{FC978AAD-E861-4B56-B55F-A72C5C57F6F3}" srcId="{AA672BC6-974E-42D6-B8FA-0317C462C585}" destId="{91CB9652-F2AB-4429-A23A-D76F76555F57}" srcOrd="1" destOrd="0" parTransId="{3DD58635-E854-46FA-ABF7-CBA3C425E37D}" sibTransId="{A3439292-9EB1-4351-A081-882F63FA3492}"/>
    <dgm:cxn modelId="{496B7ABE-E88D-414E-8168-523798DD72A1}" srcId="{AA672BC6-974E-42D6-B8FA-0317C462C585}" destId="{E6CB0F47-C8C4-48B5-800A-D3EF632D2E27}" srcOrd="0" destOrd="0" parTransId="{D5711613-8FBD-4C81-B8E6-78999F87D5B8}" sibTransId="{8A09ACDC-DA8A-413F-8E33-ED22FD26C33A}"/>
    <dgm:cxn modelId="{B0F131C5-8F5C-4797-833D-8D5E14A0F3F8}" type="presOf" srcId="{8A09ACDC-DA8A-413F-8E33-ED22FD26C33A}" destId="{03DFED16-A2B9-4ECD-9B76-4A37C16DBD9C}" srcOrd="0" destOrd="0" presId="urn:microsoft.com/office/officeart/2016/7/layout/BasicProcessNew"/>
    <dgm:cxn modelId="{F2670FCB-8C4C-4A74-8137-D0ACC68488EC}" srcId="{AA672BC6-974E-42D6-B8FA-0317C462C585}" destId="{DD5DB757-8974-46F0-B9B9-64BB58694460}" srcOrd="5" destOrd="0" parTransId="{640A32CB-80CB-40C6-85E4-FCCAA168BD1E}" sibTransId="{FC7DF4E6-E0A3-427D-8B97-4B8ED6C9F7C4}"/>
    <dgm:cxn modelId="{0A005AE6-A63B-4535-9287-2F3AC0220CC7}" srcId="{AA672BC6-974E-42D6-B8FA-0317C462C585}" destId="{0C270F07-D41F-416E-B963-6D60D0103CB6}" srcOrd="4" destOrd="0" parTransId="{09BB6453-A45A-4819-9AD6-C92BA95210E2}" sibTransId="{D656D0E2-7A6F-400C-A308-6D24BDD09FB3}"/>
    <dgm:cxn modelId="{57CA58FB-4BD1-4EDA-9780-1BA8829C9044}" type="presOf" srcId="{8EDA25CF-F2D2-421F-AF60-FB671E74DB82}" destId="{23D8CED5-7670-441D-ADF7-E815F20D14A4}" srcOrd="0" destOrd="0" presId="urn:microsoft.com/office/officeart/2016/7/layout/BasicProcessNew"/>
    <dgm:cxn modelId="{1C832618-741B-4767-8D4C-28B0156300EF}" type="presParOf" srcId="{B790D921-F939-46DA-BD24-6AE5341CE26D}" destId="{54CF3B96-6ADC-495E-A3B7-B9F61C0AA6F9}" srcOrd="0" destOrd="0" presId="urn:microsoft.com/office/officeart/2016/7/layout/BasicProcessNew"/>
    <dgm:cxn modelId="{37B192AF-B9DC-41FE-8158-C703BE117A8C}" type="presParOf" srcId="{B790D921-F939-46DA-BD24-6AE5341CE26D}" destId="{DBE7F626-1FFB-49DC-8B76-8116AFAEA49A}" srcOrd="1" destOrd="0" presId="urn:microsoft.com/office/officeart/2016/7/layout/BasicProcessNew"/>
    <dgm:cxn modelId="{902E217D-BD90-4CCE-B86A-9CB7DDEF76AA}" type="presParOf" srcId="{B790D921-F939-46DA-BD24-6AE5341CE26D}" destId="{03DFED16-A2B9-4ECD-9B76-4A37C16DBD9C}" srcOrd="2" destOrd="0" presId="urn:microsoft.com/office/officeart/2016/7/layout/BasicProcessNew"/>
    <dgm:cxn modelId="{B42A3302-2AD1-4750-8042-06203814B09D}" type="presParOf" srcId="{B790D921-F939-46DA-BD24-6AE5341CE26D}" destId="{645E5F39-F13C-4636-8C72-332D8B9F9C0D}" srcOrd="3" destOrd="0" presId="urn:microsoft.com/office/officeart/2016/7/layout/BasicProcessNew"/>
    <dgm:cxn modelId="{615B1F65-E175-4786-85D3-8E0573B0BF9F}" type="presParOf" srcId="{B790D921-F939-46DA-BD24-6AE5341CE26D}" destId="{16B0670C-6864-4B29-BDB3-9DAE31EEAC05}" srcOrd="4" destOrd="0" presId="urn:microsoft.com/office/officeart/2016/7/layout/BasicProcessNew"/>
    <dgm:cxn modelId="{0F3A3A3D-4965-46EB-BBF1-D638A2CE4C34}" type="presParOf" srcId="{B790D921-F939-46DA-BD24-6AE5341CE26D}" destId="{F4EB6D0F-1D71-4B5D-AF58-36DE5256175F}" srcOrd="5" destOrd="0" presId="urn:microsoft.com/office/officeart/2016/7/layout/BasicProcessNew"/>
    <dgm:cxn modelId="{E4090587-8A99-453A-B69E-C6C7FBAB1B18}" type="presParOf" srcId="{B790D921-F939-46DA-BD24-6AE5341CE26D}" destId="{FCC03D5A-94BB-42B0-873F-F1703EE5272D}" srcOrd="6" destOrd="0" presId="urn:microsoft.com/office/officeart/2016/7/layout/BasicProcessNew"/>
    <dgm:cxn modelId="{75DFB785-D609-4579-BF37-4B935380FAE7}" type="presParOf" srcId="{B790D921-F939-46DA-BD24-6AE5341CE26D}" destId="{A3DCA13E-9198-480B-9547-2D2AFE6588D1}" srcOrd="7" destOrd="0" presId="urn:microsoft.com/office/officeart/2016/7/layout/BasicProcessNew"/>
    <dgm:cxn modelId="{C9B2F37E-2AFB-4237-8734-7C0BC5799285}" type="presParOf" srcId="{B790D921-F939-46DA-BD24-6AE5341CE26D}" destId="{D52AC3BC-5DCB-41CD-B070-5210C0AADDD9}" srcOrd="8" destOrd="0" presId="urn:microsoft.com/office/officeart/2016/7/layout/BasicProcessNew"/>
    <dgm:cxn modelId="{6F30D2A6-7160-4F0F-B236-15626D5B43A9}" type="presParOf" srcId="{B790D921-F939-46DA-BD24-6AE5341CE26D}" destId="{90556ACD-60A1-47DC-AEF0-3723FDCEEF50}" srcOrd="9" destOrd="0" presId="urn:microsoft.com/office/officeart/2016/7/layout/BasicProcessNew"/>
    <dgm:cxn modelId="{36F3A066-716B-4518-9E07-1D207E34A347}" type="presParOf" srcId="{B790D921-F939-46DA-BD24-6AE5341CE26D}" destId="{10DB5D7B-8394-4CF4-A25A-436D25BF5323}" srcOrd="10" destOrd="0" presId="urn:microsoft.com/office/officeart/2016/7/layout/BasicProcessNew"/>
    <dgm:cxn modelId="{9EAE406A-A60F-4688-A014-172413F9824C}" type="presParOf" srcId="{B790D921-F939-46DA-BD24-6AE5341CE26D}" destId="{5C6C9B68-6172-4255-9D48-0F0A9858D99D}" srcOrd="11" destOrd="0" presId="urn:microsoft.com/office/officeart/2016/7/layout/BasicProcessNew"/>
    <dgm:cxn modelId="{773F6710-B960-4AD0-91DB-8509FBB0CA90}" type="presParOf" srcId="{B790D921-F939-46DA-BD24-6AE5341CE26D}" destId="{E4C3C6FF-49E5-402B-A0B4-BE3950ADF989}" srcOrd="12" destOrd="0" presId="urn:microsoft.com/office/officeart/2016/7/layout/BasicProcessNew"/>
    <dgm:cxn modelId="{D99C59A7-12BA-468B-BFE8-EB83BAF9F17F}" type="presParOf" srcId="{B790D921-F939-46DA-BD24-6AE5341CE26D}" destId="{88FF76C8-F8AF-4C89-9982-DECA96B45C33}" srcOrd="13" destOrd="0" presId="urn:microsoft.com/office/officeart/2016/7/layout/BasicProcessNew"/>
    <dgm:cxn modelId="{1EAC8CAD-55C8-4CD3-B855-8C8D2A265541}" type="presParOf" srcId="{B790D921-F939-46DA-BD24-6AE5341CE26D}" destId="{23D8CED5-7670-441D-ADF7-E815F20D14A4}" srcOrd="14" destOrd="0" presId="urn:microsoft.com/office/officeart/2016/7/layout/BasicProcessNew"/>
    <dgm:cxn modelId="{C8725507-CCE1-4302-B739-0EB607AC32E3}" type="presParOf" srcId="{B790D921-F939-46DA-BD24-6AE5341CE26D}" destId="{00AAE23A-585D-487E-85B6-82474437EA8D}" srcOrd="15" destOrd="0" presId="urn:microsoft.com/office/officeart/2016/7/layout/BasicProcessNew"/>
    <dgm:cxn modelId="{69563C92-C8CF-4814-A213-EE01B0977EFF}" type="presParOf" srcId="{B790D921-F939-46DA-BD24-6AE5341CE26D}" destId="{1325F1E0-CB9A-48E9-9FDE-5ED19B68C578}" srcOrd="16" destOrd="0" presId="urn:microsoft.com/office/officeart/2016/7/layout/BasicProcessNew"/>
    <dgm:cxn modelId="{2CC861F5-06DC-42AB-8934-36A3E3C411D3}" type="presParOf" srcId="{B790D921-F939-46DA-BD24-6AE5341CE26D}" destId="{4EE6D1B3-FB87-4256-AD00-9B36201BDB29}" srcOrd="17" destOrd="0" presId="urn:microsoft.com/office/officeart/2016/7/layout/BasicProcessNew"/>
    <dgm:cxn modelId="{65A08933-6616-471E-AB75-C334D0158ABB}" type="presParOf" srcId="{B790D921-F939-46DA-BD24-6AE5341CE26D}" destId="{14E0CA49-EEBC-4CED-B4E1-0D33B3CDA4F6}" srcOrd="18" destOrd="0" presId="urn:microsoft.com/office/officeart/2016/7/layout/BasicProcessNew"/>
    <dgm:cxn modelId="{D28BC6EC-E604-4D16-A132-9C705556F30E}" type="presParOf" srcId="{B790D921-F939-46DA-BD24-6AE5341CE26D}" destId="{0DBD1D9D-1B41-4595-93DD-3EB483879513}" srcOrd="19" destOrd="0" presId="urn:microsoft.com/office/officeart/2016/7/layout/BasicProcessNew"/>
    <dgm:cxn modelId="{94A2D14D-580A-4CD5-A1BB-8D01F0059F95}" type="presParOf" srcId="{B790D921-F939-46DA-BD24-6AE5341CE26D}" destId="{B2F62D73-1D62-498B-8EF1-9BD5F644301B}" srcOrd="20" destOrd="0" presId="urn:microsoft.com/office/officeart/2016/7/layout/Basic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5BCE-98AF-434F-B292-F9B93D6CEDF7}">
      <dsp:nvSpPr>
        <dsp:cNvPr id="0" name=""/>
        <dsp:cNvSpPr/>
      </dsp:nvSpPr>
      <dsp:spPr>
        <a:xfrm>
          <a:off x="0" y="810060"/>
          <a:ext cx="6255707" cy="538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dirty="0"/>
            <a:t>Invertir la enseñanza tradicional</a:t>
          </a:r>
          <a:endParaRPr lang="en-BE" sz="2300" kern="1200" dirty="0"/>
        </a:p>
      </dsp:txBody>
      <dsp:txXfrm>
        <a:off x="26273" y="836333"/>
        <a:ext cx="6203161" cy="485654"/>
      </dsp:txXfrm>
    </dsp:sp>
    <dsp:sp modelId="{6457E484-0F47-4148-9A88-6E5EB861900D}">
      <dsp:nvSpPr>
        <dsp:cNvPr id="0" name=""/>
        <dsp:cNvSpPr/>
      </dsp:nvSpPr>
      <dsp:spPr>
        <a:xfrm>
          <a:off x="0" y="1414500"/>
          <a:ext cx="6255707" cy="538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Potenciar el estudio independiente</a:t>
          </a:r>
          <a:endParaRPr lang="en-BE" sz="2300" kern="1200"/>
        </a:p>
      </dsp:txBody>
      <dsp:txXfrm>
        <a:off x="26273" y="1440773"/>
        <a:ext cx="6203161" cy="485654"/>
      </dsp:txXfrm>
    </dsp:sp>
    <dsp:sp modelId="{BCE0EC89-AB1D-4338-9FB6-32A58C3266D8}">
      <dsp:nvSpPr>
        <dsp:cNvPr id="0" name=""/>
        <dsp:cNvSpPr/>
      </dsp:nvSpPr>
      <dsp:spPr>
        <a:xfrm>
          <a:off x="0" y="2018940"/>
          <a:ext cx="6255707" cy="538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Ampliar el desarrollo de habilidades prácticas</a:t>
          </a:r>
          <a:endParaRPr lang="en-BE" sz="2300" kern="1200"/>
        </a:p>
      </dsp:txBody>
      <dsp:txXfrm>
        <a:off x="26273" y="2045213"/>
        <a:ext cx="6203161" cy="485654"/>
      </dsp:txXfrm>
    </dsp:sp>
    <dsp:sp modelId="{6429DDAF-937A-4FFE-8D39-4AA0533A9BA9}">
      <dsp:nvSpPr>
        <dsp:cNvPr id="0" name=""/>
        <dsp:cNvSpPr/>
      </dsp:nvSpPr>
      <dsp:spPr>
        <a:xfrm>
          <a:off x="0" y="2623381"/>
          <a:ext cx="6255707" cy="538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Fomentar el aprendizaje colaborativo</a:t>
          </a:r>
          <a:endParaRPr lang="en-BE" sz="2300" kern="1200"/>
        </a:p>
      </dsp:txBody>
      <dsp:txXfrm>
        <a:off x="26273" y="2649654"/>
        <a:ext cx="6203161" cy="485654"/>
      </dsp:txXfrm>
    </dsp:sp>
    <dsp:sp modelId="{44BF299C-63BD-42D4-ACD3-508CE5C7AC71}">
      <dsp:nvSpPr>
        <dsp:cNvPr id="0" name=""/>
        <dsp:cNvSpPr/>
      </dsp:nvSpPr>
      <dsp:spPr>
        <a:xfrm>
          <a:off x="0" y="3227820"/>
          <a:ext cx="6255707" cy="538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Alineación con los objetivos de la EFP</a:t>
          </a:r>
          <a:endParaRPr lang="en-BE" sz="2300" kern="1200"/>
        </a:p>
      </dsp:txBody>
      <dsp:txXfrm>
        <a:off x="26273" y="3254093"/>
        <a:ext cx="6203161" cy="485654"/>
      </dsp:txXfrm>
    </dsp:sp>
    <dsp:sp modelId="{053A49C2-5FB2-47E8-A993-E8A28DCA8F6E}">
      <dsp:nvSpPr>
        <dsp:cNvPr id="0" name=""/>
        <dsp:cNvSpPr/>
      </dsp:nvSpPr>
      <dsp:spPr>
        <a:xfrm>
          <a:off x="0" y="3832261"/>
          <a:ext cx="6255707" cy="538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Maximizar la facilitación del instructor</a:t>
          </a:r>
          <a:endParaRPr lang="en-BE" sz="2300" kern="1200"/>
        </a:p>
      </dsp:txBody>
      <dsp:txXfrm>
        <a:off x="26273" y="3858534"/>
        <a:ext cx="6203161" cy="485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25874-2C03-4EE7-85B1-D85E7F0207F1}">
      <dsp:nvSpPr>
        <dsp:cNvPr id="0" name=""/>
        <dsp:cNvSpPr/>
      </dsp:nvSpPr>
      <dsp:spPr>
        <a:xfrm>
          <a:off x="0" y="2126"/>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DDB82-1DA8-4DA2-836B-4982AEF32EAA}">
      <dsp:nvSpPr>
        <dsp:cNvPr id="0" name=""/>
        <dsp:cNvSpPr/>
      </dsp:nvSpPr>
      <dsp:spPr>
        <a:xfrm>
          <a:off x="0" y="2126"/>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Unos presupuestos ajustados limitan la inversión en infraestructuras</a:t>
          </a:r>
          <a:endParaRPr lang="en-US" sz="3400" kern="1200"/>
        </a:p>
      </dsp:txBody>
      <dsp:txXfrm>
        <a:off x="0" y="2126"/>
        <a:ext cx="15948000" cy="725291"/>
      </dsp:txXfrm>
    </dsp:sp>
    <dsp:sp modelId="{344C3FC1-27C4-442E-9928-8436890BA94A}">
      <dsp:nvSpPr>
        <dsp:cNvPr id="0" name=""/>
        <dsp:cNvSpPr/>
      </dsp:nvSpPr>
      <dsp:spPr>
        <a:xfrm>
          <a:off x="0" y="727417"/>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6ECD6-036C-4042-82A6-7FB90057F983}">
      <dsp:nvSpPr>
        <dsp:cNvPr id="0" name=""/>
        <dsp:cNvSpPr/>
      </dsp:nvSpPr>
      <dsp:spPr>
        <a:xfrm>
          <a:off x="0" y="727417"/>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Adquisición de tecnología con costes prohibitivos</a:t>
          </a:r>
          <a:endParaRPr lang="en-US" sz="3400" kern="1200"/>
        </a:p>
      </dsp:txBody>
      <dsp:txXfrm>
        <a:off x="0" y="727417"/>
        <a:ext cx="15948000" cy="725291"/>
      </dsp:txXfrm>
    </dsp:sp>
    <dsp:sp modelId="{EB84ED17-27D7-4AE6-A6EA-60948B92AA8E}">
      <dsp:nvSpPr>
        <dsp:cNvPr id="0" name=""/>
        <dsp:cNvSpPr/>
      </dsp:nvSpPr>
      <dsp:spPr>
        <a:xfrm>
          <a:off x="0" y="1452708"/>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2450E-610D-459C-89A3-84E53B744BC1}">
      <dsp:nvSpPr>
        <dsp:cNvPr id="0" name=""/>
        <dsp:cNvSpPr/>
      </dsp:nvSpPr>
      <dsp:spPr>
        <a:xfrm>
          <a:off x="0" y="1452708"/>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Acceso equitativo para todos los estudiantes</a:t>
          </a:r>
          <a:endParaRPr lang="en-US" sz="3400" kern="1200"/>
        </a:p>
      </dsp:txBody>
      <dsp:txXfrm>
        <a:off x="0" y="1452708"/>
        <a:ext cx="15948000" cy="725291"/>
      </dsp:txXfrm>
    </dsp:sp>
    <dsp:sp modelId="{8B2AA32E-50E7-493C-9B29-44383E084B2F}">
      <dsp:nvSpPr>
        <dsp:cNvPr id="0" name=""/>
        <dsp:cNvSpPr/>
      </dsp:nvSpPr>
      <dsp:spPr>
        <a:xfrm>
          <a:off x="0" y="2178000"/>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3C949-A438-4B95-A3ED-3EB99CF6A563}">
      <dsp:nvSpPr>
        <dsp:cNvPr id="0" name=""/>
        <dsp:cNvSpPr/>
      </dsp:nvSpPr>
      <dsp:spPr>
        <a:xfrm>
          <a:off x="0" y="2178000"/>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Los educadores no dominan las herramientas digitales</a:t>
          </a:r>
          <a:endParaRPr lang="en-US" sz="3400" kern="1200"/>
        </a:p>
      </dsp:txBody>
      <dsp:txXfrm>
        <a:off x="0" y="2178000"/>
        <a:ext cx="15948000" cy="725291"/>
      </dsp:txXfrm>
    </dsp:sp>
    <dsp:sp modelId="{13A8ACB8-F0DA-4645-8529-2EFCD14E2ED6}">
      <dsp:nvSpPr>
        <dsp:cNvPr id="0" name=""/>
        <dsp:cNvSpPr/>
      </dsp:nvSpPr>
      <dsp:spPr>
        <a:xfrm>
          <a:off x="0" y="2903291"/>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63E24-C4CA-4A77-83AB-9D3FAD3D8E44}">
      <dsp:nvSpPr>
        <dsp:cNvPr id="0" name=""/>
        <dsp:cNvSpPr/>
      </dsp:nvSpPr>
      <dsp:spPr>
        <a:xfrm>
          <a:off x="0" y="2903291"/>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La integración de contenidos multimedia requiere formación</a:t>
          </a:r>
          <a:endParaRPr lang="en-US" sz="3400" kern="1200"/>
        </a:p>
      </dsp:txBody>
      <dsp:txXfrm>
        <a:off x="0" y="2903291"/>
        <a:ext cx="15948000" cy="725291"/>
      </dsp:txXfrm>
    </dsp:sp>
    <dsp:sp modelId="{189F6B7D-6815-435A-9500-B909B052762D}">
      <dsp:nvSpPr>
        <dsp:cNvPr id="0" name=""/>
        <dsp:cNvSpPr/>
      </dsp:nvSpPr>
      <dsp:spPr>
        <a:xfrm>
          <a:off x="0" y="3628582"/>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F6D3E-2DFE-4A96-9DD3-2334274C98A8}">
      <dsp:nvSpPr>
        <dsp:cNvPr id="0" name=""/>
        <dsp:cNvSpPr/>
      </dsp:nvSpPr>
      <dsp:spPr>
        <a:xfrm>
          <a:off x="0" y="3628582"/>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Impedimentos para la implantación eficaz del Flipped Learning</a:t>
          </a:r>
          <a:endParaRPr lang="en-US" sz="3400" kern="1200"/>
        </a:p>
      </dsp:txBody>
      <dsp:txXfrm>
        <a:off x="0" y="3628582"/>
        <a:ext cx="15948000" cy="7252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35E4-F2E8-4791-9D40-785567FED6E0}">
      <dsp:nvSpPr>
        <dsp:cNvPr id="0" name=""/>
        <dsp:cNvSpPr/>
      </dsp:nvSpPr>
      <dsp:spPr>
        <a:xfrm>
          <a:off x="1113945"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E5C5F-C36C-4724-B8DD-1299D21FAC6C}">
      <dsp:nvSpPr>
        <dsp:cNvPr id="0" name=""/>
        <dsp:cNvSpPr/>
      </dsp:nvSpPr>
      <dsp:spPr>
        <a:xfrm>
          <a:off x="1767284"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i="0" kern="1200" dirty="0"/>
            <a:t>A </a:t>
          </a:r>
          <a:r>
            <a:rPr lang="en-GB" sz="3000" b="1" i="0" kern="1200" dirty="0" err="1"/>
            <a:t>medida</a:t>
          </a:r>
          <a:r>
            <a:rPr lang="en-GB" sz="3000" b="1" i="0" kern="1200" dirty="0"/>
            <a:t> que </a:t>
          </a:r>
          <a:r>
            <a:rPr lang="en-GB" sz="3000" b="1" i="0" kern="1200" dirty="0" err="1"/>
            <a:t>el</a:t>
          </a:r>
          <a:r>
            <a:rPr lang="en-GB" sz="3000" b="1" i="0" kern="1200" dirty="0"/>
            <a:t> flipped learning </a:t>
          </a:r>
          <a:r>
            <a:rPr lang="en-GB" sz="3000" b="1" i="0" kern="1200" dirty="0" err="1"/>
            <a:t>siga</a:t>
          </a:r>
          <a:r>
            <a:rPr lang="en-GB" sz="3000" b="1" i="0" kern="1200" dirty="0"/>
            <a:t> </a:t>
          </a:r>
          <a:r>
            <a:rPr lang="en-GB" sz="3000" b="1" i="0" kern="1200" dirty="0" err="1"/>
            <a:t>evolucionando</a:t>
          </a:r>
          <a:r>
            <a:rPr lang="en-GB" sz="3000" b="1" i="0" kern="1200" dirty="0"/>
            <a:t>, </a:t>
          </a:r>
          <a:r>
            <a:rPr lang="en-GB" sz="3000" b="1" i="0" kern="1200" dirty="0" err="1"/>
            <a:t>desempeñará</a:t>
          </a:r>
          <a:r>
            <a:rPr lang="en-GB" sz="3000" b="1" i="0" kern="1200" dirty="0"/>
            <a:t> un </a:t>
          </a:r>
          <a:r>
            <a:rPr lang="en-GB" sz="3000" b="1" i="0" kern="1200" dirty="0" err="1"/>
            <a:t>papel</a:t>
          </a:r>
          <a:r>
            <a:rPr lang="en-GB" sz="3000" b="1" i="0" kern="1200" dirty="0"/>
            <a:t> clave </a:t>
          </a:r>
          <a:r>
            <a:rPr lang="en-GB" sz="3000" b="1" i="0" kern="1200" dirty="0" err="1"/>
            <a:t>en</a:t>
          </a:r>
          <a:r>
            <a:rPr lang="en-GB" sz="3000" b="1" i="0" kern="1200" dirty="0"/>
            <a:t> la </a:t>
          </a:r>
          <a:r>
            <a:rPr lang="en-GB" sz="3000" b="1" i="0" kern="1200" dirty="0" err="1"/>
            <a:t>transformación</a:t>
          </a:r>
          <a:r>
            <a:rPr lang="en-GB" sz="3000" b="1" i="0" kern="1200" dirty="0"/>
            <a:t> digital, </a:t>
          </a:r>
          <a:r>
            <a:rPr lang="en-GB" sz="3000" b="1" i="0" kern="1200" dirty="0" err="1"/>
            <a:t>ayudando</a:t>
          </a:r>
          <a:r>
            <a:rPr lang="en-GB" sz="3000" b="1" i="0" kern="1200" dirty="0"/>
            <a:t> a </a:t>
          </a:r>
          <a:r>
            <a:rPr lang="en-GB" sz="3000" b="1" i="0" kern="1200" dirty="0" err="1"/>
            <a:t>los</a:t>
          </a:r>
          <a:r>
            <a:rPr lang="en-GB" sz="3000" b="1" i="0" kern="1200" dirty="0"/>
            <a:t> </a:t>
          </a:r>
          <a:r>
            <a:rPr lang="en-GB" sz="3000" b="1" i="0" kern="1200" dirty="0" err="1"/>
            <a:t>alumnos</a:t>
          </a:r>
          <a:r>
            <a:rPr lang="en-GB" sz="3000" b="1" i="0" kern="1200" dirty="0"/>
            <a:t> de </a:t>
          </a:r>
          <a:r>
            <a:rPr lang="en-GB" sz="3000" b="1" i="0" kern="1200" dirty="0">
              <a:latin typeface="Arial"/>
            </a:rPr>
            <a:t>EFP</a:t>
          </a:r>
          <a:r>
            <a:rPr lang="en-GB" sz="3000" b="1" i="0" kern="1200" dirty="0"/>
            <a:t> a </a:t>
          </a:r>
          <a:r>
            <a:rPr lang="en-GB" sz="3000" b="1" i="0" kern="1200" dirty="0" err="1"/>
            <a:t>adaptarse</a:t>
          </a:r>
          <a:r>
            <a:rPr lang="en-GB" sz="3000" b="1" i="0" kern="1200" dirty="0"/>
            <a:t> a las </a:t>
          </a:r>
          <a:r>
            <a:rPr lang="en-GB" sz="3000" b="1" i="0" kern="1200" dirty="0" err="1"/>
            <a:t>tecnologías</a:t>
          </a:r>
          <a:r>
            <a:rPr lang="en-GB" sz="3000" b="1" i="0" kern="1200" dirty="0"/>
            <a:t> </a:t>
          </a:r>
          <a:r>
            <a:rPr lang="en-GB" sz="3000" b="1" i="0" kern="1200" dirty="0" err="1"/>
            <a:t>emergentes</a:t>
          </a:r>
          <a:r>
            <a:rPr lang="en-GB" sz="3000" b="1" i="0" kern="1200" dirty="0"/>
            <a:t> y a las </a:t>
          </a:r>
          <a:r>
            <a:rPr lang="en-GB" sz="3000" b="1" i="0" kern="1200" dirty="0" err="1"/>
            <a:t>tendencias</a:t>
          </a:r>
          <a:r>
            <a:rPr lang="en-GB" sz="3000" b="1" i="0" kern="1200" dirty="0"/>
            <a:t> del sector.</a:t>
          </a:r>
          <a:endParaRPr lang="en-US" sz="3000" kern="1200" dirty="0"/>
        </a:p>
      </dsp:txBody>
      <dsp:txXfrm>
        <a:off x="1876644" y="730781"/>
        <a:ext cx="5661326" cy="3515109"/>
      </dsp:txXfrm>
    </dsp:sp>
    <dsp:sp modelId="{545ADA1D-1784-445E-836F-F511601EA7C3}">
      <dsp:nvSpPr>
        <dsp:cNvPr id="0" name=""/>
        <dsp:cNvSpPr/>
      </dsp:nvSpPr>
      <dsp:spPr>
        <a:xfrm>
          <a:off x="8300669"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CE186-6735-464F-8B00-438B46A8CAEA}">
      <dsp:nvSpPr>
        <dsp:cNvPr id="0" name=""/>
        <dsp:cNvSpPr/>
      </dsp:nvSpPr>
      <dsp:spPr>
        <a:xfrm>
          <a:off x="8954007"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i="0" kern="1200" dirty="0"/>
            <a:t>La </a:t>
          </a:r>
          <a:r>
            <a:rPr lang="en-GB" sz="3000" b="1" i="0" kern="1200" dirty="0" err="1"/>
            <a:t>flexibilidad</a:t>
          </a:r>
          <a:r>
            <a:rPr lang="en-GB" sz="3000" b="1" i="0" kern="1200" dirty="0"/>
            <a:t> y </a:t>
          </a:r>
          <a:r>
            <a:rPr lang="en-GB" sz="3000" b="1" i="0" kern="1200" dirty="0" err="1"/>
            <a:t>adaptabilidad</a:t>
          </a:r>
          <a:r>
            <a:rPr lang="en-GB" sz="3000" b="1" i="0" kern="1200" dirty="0"/>
            <a:t> del </a:t>
          </a:r>
          <a:r>
            <a:rPr lang="en-GB" sz="3000" b="1" i="0" kern="1200" dirty="0" err="1"/>
            <a:t>método</a:t>
          </a:r>
          <a:r>
            <a:rPr lang="en-GB" sz="3000" b="1" i="0" kern="1200" dirty="0"/>
            <a:t> lo </a:t>
          </a:r>
          <a:r>
            <a:rPr lang="en-GB" sz="3000" b="1" i="0" kern="1200" dirty="0" err="1"/>
            <a:t>hacen</a:t>
          </a:r>
          <a:r>
            <a:rPr lang="en-GB" sz="3000" b="1" i="0" kern="1200" dirty="0"/>
            <a:t> ideal para </a:t>
          </a:r>
          <a:r>
            <a:rPr lang="en-GB" sz="3000" b="1" i="0" kern="1200" dirty="0" err="1"/>
            <a:t>abordar</a:t>
          </a:r>
          <a:r>
            <a:rPr lang="en-GB" sz="3000" b="1" i="0" kern="1200" dirty="0"/>
            <a:t> </a:t>
          </a:r>
          <a:r>
            <a:rPr lang="en-GB" sz="3000" b="1" i="0" kern="1200" dirty="0" err="1"/>
            <a:t>futuras</a:t>
          </a:r>
          <a:r>
            <a:rPr lang="en-GB" sz="3000" b="1" i="0" kern="1200" dirty="0"/>
            <a:t> </a:t>
          </a:r>
          <a:r>
            <a:rPr lang="en-GB" sz="3000" b="1" i="0" kern="1200" dirty="0" err="1"/>
            <a:t>necesidades</a:t>
          </a:r>
          <a:r>
            <a:rPr lang="en-GB" sz="3000" b="1" i="0" kern="1200" dirty="0"/>
            <a:t> de mano de </a:t>
          </a:r>
          <a:r>
            <a:rPr lang="en-GB" sz="3000" b="1" i="0" kern="1200" dirty="0" err="1"/>
            <a:t>obra</a:t>
          </a:r>
          <a:r>
            <a:rPr lang="en-GB" sz="3000" b="1" i="0" kern="1200" dirty="0"/>
            <a:t>.</a:t>
          </a:r>
          <a:endParaRPr lang="en-US" sz="3000" kern="1200" dirty="0"/>
        </a:p>
      </dsp:txBody>
      <dsp:txXfrm>
        <a:off x="9063367" y="730781"/>
        <a:ext cx="5661326" cy="35151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36CE9-0B6D-4F21-AB0B-F90A1F78E9CF}">
      <dsp:nvSpPr>
        <dsp:cNvPr id="0" name=""/>
        <dsp:cNvSpPr/>
      </dsp:nvSpPr>
      <dsp:spPr>
        <a:xfrm>
          <a:off x="0" y="5451"/>
          <a:ext cx="8215994" cy="25903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A medida que el panorama educativo evoluciona rápidamente, es esencial hacer más atractiva la EFP adoptando la innovación y la modernización. Esto puede lograrse introduciendo nuevos entornos de aprendizaje, herramientas de vanguardia y métodos de enseñanza progresistas. </a:t>
          </a:r>
          <a:endParaRPr lang="en-BE" sz="2700" kern="1200"/>
        </a:p>
      </dsp:txBody>
      <dsp:txXfrm>
        <a:off x="126452" y="131903"/>
        <a:ext cx="7963090" cy="2337476"/>
      </dsp:txXfrm>
    </dsp:sp>
    <dsp:sp modelId="{E3568240-CE17-419F-92A6-A0A3AE61A165}">
      <dsp:nvSpPr>
        <dsp:cNvPr id="0" name=""/>
        <dsp:cNvSpPr/>
      </dsp:nvSpPr>
      <dsp:spPr>
        <a:xfrm>
          <a:off x="0" y="2841937"/>
          <a:ext cx="8215994" cy="25903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Uno de los enfoques más eficaces para impulsar esta transformación es el Flipped Learning, que capacita a los alumnos mediante la participación activa y la integración de la tecnología, haciendo que la formación profesional sea más dinámica y pertinente para las necesidades actuales.</a:t>
          </a:r>
          <a:endParaRPr lang="en-BE" sz="2700" kern="1200"/>
        </a:p>
      </dsp:txBody>
      <dsp:txXfrm>
        <a:off x="126452" y="2968389"/>
        <a:ext cx="7963090" cy="2337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51DF-BEC2-4E0A-A115-1B39E5348F55}">
      <dsp:nvSpPr>
        <dsp:cNvPr id="0" name=""/>
        <dsp:cNvSpPr/>
      </dsp:nvSpPr>
      <dsp:spPr>
        <a:xfrm>
          <a:off x="0" y="11006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Aprendizaje previo a la clase, aplicación en clase</a:t>
          </a:r>
          <a:endParaRPr lang="en-BE" sz="2100" kern="1200"/>
        </a:p>
      </dsp:txBody>
      <dsp:txXfrm>
        <a:off x="38981" y="149046"/>
        <a:ext cx="7409820" cy="720562"/>
      </dsp:txXfrm>
    </dsp:sp>
    <dsp:sp modelId="{F9464249-82FE-4315-A456-39262F2A6936}">
      <dsp:nvSpPr>
        <dsp:cNvPr id="0" name=""/>
        <dsp:cNvSpPr/>
      </dsp:nvSpPr>
      <dsp:spPr>
        <a:xfrm>
          <a:off x="0" y="96907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Acceso a los conocimientos básicos en cualquier momento</a:t>
          </a:r>
          <a:endParaRPr lang="en-BE" sz="2100" kern="1200"/>
        </a:p>
      </dsp:txBody>
      <dsp:txXfrm>
        <a:off x="38981" y="1008051"/>
        <a:ext cx="7409820" cy="720562"/>
      </dsp:txXfrm>
    </dsp:sp>
    <dsp:sp modelId="{6EAA88CC-C371-410E-9EB5-85529C7F001C}">
      <dsp:nvSpPr>
        <dsp:cNvPr id="0" name=""/>
        <dsp:cNvSpPr/>
      </dsp:nvSpPr>
      <dsp:spPr>
        <a:xfrm>
          <a:off x="0" y="182807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Fase preparatoria de las actividades prácticas</a:t>
          </a:r>
          <a:endParaRPr lang="en-BE" sz="2100" kern="1200"/>
        </a:p>
      </dsp:txBody>
      <dsp:txXfrm>
        <a:off x="38981" y="1867056"/>
        <a:ext cx="7409820" cy="720562"/>
      </dsp:txXfrm>
    </dsp:sp>
    <dsp:sp modelId="{ABED0046-32AD-4F9E-ADDC-6694E899D72A}">
      <dsp:nvSpPr>
        <dsp:cNvPr id="0" name=""/>
        <dsp:cNvSpPr/>
      </dsp:nvSpPr>
      <dsp:spPr>
        <a:xfrm>
          <a:off x="0" y="268708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Sesiones en clase para la interacción entre iguales</a:t>
          </a:r>
          <a:endParaRPr lang="en-BE" sz="2100" kern="1200"/>
        </a:p>
      </dsp:txBody>
      <dsp:txXfrm>
        <a:off x="38981" y="2726061"/>
        <a:ext cx="7409820" cy="720562"/>
      </dsp:txXfrm>
    </dsp:sp>
    <dsp:sp modelId="{B8393E9F-188B-4C1F-8CC4-7A9D96B74F7E}">
      <dsp:nvSpPr>
        <dsp:cNvPr id="0" name=""/>
        <dsp:cNvSpPr/>
      </dsp:nvSpPr>
      <dsp:spPr>
        <a:xfrm>
          <a:off x="0" y="354608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Cumplir las exigencias del sector en materia de competencia práctica</a:t>
          </a:r>
          <a:endParaRPr lang="en-BE" sz="2100" kern="1200"/>
        </a:p>
      </dsp:txBody>
      <dsp:txXfrm>
        <a:off x="38981" y="3585066"/>
        <a:ext cx="7409820" cy="720562"/>
      </dsp:txXfrm>
    </dsp:sp>
    <dsp:sp modelId="{2C7EA28D-A3A3-4C6B-917C-526AA012AABF}">
      <dsp:nvSpPr>
        <dsp:cNvPr id="0" name=""/>
        <dsp:cNvSpPr/>
      </dsp:nvSpPr>
      <dsp:spPr>
        <a:xfrm>
          <a:off x="0" y="440509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Orientar y apoyar la participación en clase</a:t>
          </a:r>
          <a:endParaRPr lang="en-BE" sz="2100" kern="1200"/>
        </a:p>
      </dsp:txBody>
      <dsp:txXfrm>
        <a:off x="38981" y="4444071"/>
        <a:ext cx="7409820" cy="7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58F8A-2BED-4251-8DF3-DF977EC3E865}">
      <dsp:nvSpPr>
        <dsp:cNvPr id="0" name=""/>
        <dsp:cNvSpPr/>
      </dsp:nvSpPr>
      <dsp:spPr>
        <a:xfrm>
          <a:off x="2539477" y="0"/>
          <a:ext cx="1015791"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Cree</a:t>
          </a:r>
          <a:endParaRPr lang="en-BE" sz="1800" kern="1200" dirty="0"/>
        </a:p>
      </dsp:txBody>
      <dsp:txXfrm>
        <a:off x="2539477" y="0"/>
        <a:ext cx="1015791" cy="822119"/>
      </dsp:txXfrm>
    </dsp:sp>
    <dsp:sp modelId="{B6754B99-1A6B-4937-A84F-D52D9A85DEEB}">
      <dsp:nvSpPr>
        <dsp:cNvPr id="0" name=""/>
        <dsp:cNvSpPr/>
      </dsp:nvSpPr>
      <dsp:spPr>
        <a:xfrm>
          <a:off x="2031582" y="822119"/>
          <a:ext cx="2031582"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Evalúe</a:t>
          </a:r>
          <a:endParaRPr lang="en-BE" sz="1800" kern="1200" dirty="0"/>
        </a:p>
      </dsp:txBody>
      <dsp:txXfrm>
        <a:off x="2387109" y="822119"/>
        <a:ext cx="1320528" cy="822119"/>
      </dsp:txXfrm>
    </dsp:sp>
    <dsp:sp modelId="{E8F967C4-9FF7-4AEF-A9C0-8BA130319B45}">
      <dsp:nvSpPr>
        <dsp:cNvPr id="0" name=""/>
        <dsp:cNvSpPr/>
      </dsp:nvSpPr>
      <dsp:spPr>
        <a:xfrm>
          <a:off x="1523686" y="1644238"/>
          <a:ext cx="3047373"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Analice</a:t>
          </a:r>
          <a:endParaRPr lang="en-BE" sz="1800" kern="1200" dirty="0"/>
        </a:p>
      </dsp:txBody>
      <dsp:txXfrm>
        <a:off x="2056977" y="1644238"/>
        <a:ext cx="1980792" cy="822119"/>
      </dsp:txXfrm>
    </dsp:sp>
    <dsp:sp modelId="{88D3A1C5-239E-4CB1-85E1-ACF4884A1449}">
      <dsp:nvSpPr>
        <dsp:cNvPr id="0" name=""/>
        <dsp:cNvSpPr/>
      </dsp:nvSpPr>
      <dsp:spPr>
        <a:xfrm>
          <a:off x="1015791" y="2466357"/>
          <a:ext cx="4063164"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Solicitar</a:t>
          </a:r>
          <a:endParaRPr lang="en-BE" sz="1800" kern="1200" dirty="0"/>
        </a:p>
      </dsp:txBody>
      <dsp:txXfrm>
        <a:off x="1726844" y="2466357"/>
        <a:ext cx="2641057" cy="822119"/>
      </dsp:txXfrm>
    </dsp:sp>
    <dsp:sp modelId="{57525E59-D29A-49CC-B4BB-C0E8C0A75095}">
      <dsp:nvSpPr>
        <dsp:cNvPr id="0" name=""/>
        <dsp:cNvSpPr/>
      </dsp:nvSpPr>
      <dsp:spPr>
        <a:xfrm>
          <a:off x="507895" y="3288476"/>
          <a:ext cx="5078955"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Comprender</a:t>
          </a:r>
          <a:endParaRPr lang="en-BE" sz="1800" kern="1200" dirty="0"/>
        </a:p>
      </dsp:txBody>
      <dsp:txXfrm>
        <a:off x="1396712" y="3288476"/>
        <a:ext cx="3301321" cy="822119"/>
      </dsp:txXfrm>
    </dsp:sp>
    <dsp:sp modelId="{AA3B6A12-3941-4D7B-90B3-5895514C9AA6}">
      <dsp:nvSpPr>
        <dsp:cNvPr id="0" name=""/>
        <dsp:cNvSpPr/>
      </dsp:nvSpPr>
      <dsp:spPr>
        <a:xfrm>
          <a:off x="0" y="4110595"/>
          <a:ext cx="6094746"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Recuerde</a:t>
          </a:r>
          <a:endParaRPr lang="en-BE" sz="1800" kern="1200" dirty="0"/>
        </a:p>
      </dsp:txBody>
      <dsp:txXfrm>
        <a:off x="1066580" y="4110595"/>
        <a:ext cx="3961585" cy="822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084DC-406E-424D-B13F-CF5D69D82886}">
      <dsp:nvSpPr>
        <dsp:cNvPr id="0" name=""/>
        <dsp:cNvSpPr/>
      </dsp:nvSpPr>
      <dsp:spPr>
        <a:xfrm>
          <a:off x="914399" y="0"/>
          <a:ext cx="10363200" cy="5548705"/>
        </a:xfrm>
        <a:prstGeom prst="rightArrow">
          <a:avLst/>
        </a:prstGeom>
        <a:solidFill>
          <a:schemeClr val="accent6">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F4E371A-E3C3-401C-9C02-84ED92FE3BB3}">
      <dsp:nvSpPr>
        <dsp:cNvPr id="0" name=""/>
        <dsp:cNvSpPr/>
      </dsp:nvSpPr>
      <dsp:spPr>
        <a:xfrm>
          <a:off x="6101"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lumMod val="85000"/>
                  <a:lumOff val="15000"/>
                </a:schemeClr>
              </a:solidFill>
            </a:rPr>
            <a:t>Impacto cognitivo</a:t>
          </a:r>
          <a:endParaRPr lang="en-BE" sz="2800" kern="1200" dirty="0">
            <a:solidFill>
              <a:schemeClr val="tx1">
                <a:lumMod val="85000"/>
                <a:lumOff val="15000"/>
              </a:schemeClr>
            </a:solidFill>
          </a:endParaRPr>
        </a:p>
      </dsp:txBody>
      <dsp:txXfrm>
        <a:off x="114447" y="1772957"/>
        <a:ext cx="2718198" cy="2002790"/>
      </dsp:txXfrm>
    </dsp:sp>
    <dsp:sp modelId="{D58A1CC7-9D9C-4721-B1EC-CEA14550DF3D}">
      <dsp:nvSpPr>
        <dsp:cNvPr id="0" name=""/>
        <dsp:cNvSpPr/>
      </dsp:nvSpPr>
      <dsp:spPr>
        <a:xfrm>
          <a:off x="308773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lumMod val="85000"/>
                  <a:lumOff val="15000"/>
                </a:schemeClr>
              </a:solidFill>
            </a:rPr>
            <a:t>Impacto emocional</a:t>
          </a:r>
          <a:endParaRPr lang="en-BE" sz="2800" kern="1200" dirty="0">
            <a:solidFill>
              <a:schemeClr val="tx1">
                <a:lumMod val="85000"/>
                <a:lumOff val="15000"/>
              </a:schemeClr>
            </a:solidFill>
          </a:endParaRPr>
        </a:p>
      </dsp:txBody>
      <dsp:txXfrm>
        <a:off x="3196083" y="1772957"/>
        <a:ext cx="2718198" cy="2002790"/>
      </dsp:txXfrm>
    </dsp:sp>
    <dsp:sp modelId="{754D4F9F-1AA4-40AE-9652-BFDAE51A165D}">
      <dsp:nvSpPr>
        <dsp:cNvPr id="0" name=""/>
        <dsp:cNvSpPr/>
      </dsp:nvSpPr>
      <dsp:spPr>
        <a:xfrm>
          <a:off x="6169372"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lumMod val="85000"/>
                  <a:lumOff val="15000"/>
                </a:schemeClr>
              </a:solidFill>
            </a:rPr>
            <a:t>Desarrollo de competencias en el mundo real</a:t>
          </a:r>
          <a:endParaRPr lang="en-BE" sz="2800" kern="1200" dirty="0">
            <a:solidFill>
              <a:schemeClr val="tx1">
                <a:lumMod val="85000"/>
                <a:lumOff val="15000"/>
              </a:schemeClr>
            </a:solidFill>
          </a:endParaRPr>
        </a:p>
      </dsp:txBody>
      <dsp:txXfrm>
        <a:off x="6277718" y="1772957"/>
        <a:ext cx="2718198" cy="2002790"/>
      </dsp:txXfrm>
    </dsp:sp>
    <dsp:sp modelId="{9412B9E3-AB26-4944-B7B3-C8547B12C6AB}">
      <dsp:nvSpPr>
        <dsp:cNvPr id="0" name=""/>
        <dsp:cNvSpPr/>
      </dsp:nvSpPr>
      <dsp:spPr>
        <a:xfrm>
          <a:off x="925100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lumMod val="85000"/>
                  <a:lumOff val="15000"/>
                </a:schemeClr>
              </a:solidFill>
            </a:rPr>
            <a:t>Autorregulación y autoeficacia</a:t>
          </a:r>
          <a:endParaRPr lang="en-BE" sz="2800" kern="1200" dirty="0">
            <a:solidFill>
              <a:schemeClr val="tx1">
                <a:lumMod val="85000"/>
                <a:lumOff val="15000"/>
              </a:schemeClr>
            </a:solidFill>
          </a:endParaRPr>
        </a:p>
      </dsp:txBody>
      <dsp:txXfrm>
        <a:off x="9359353" y="1772957"/>
        <a:ext cx="2718198" cy="2002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4012-0BE7-4A45-BBBB-C4C28E0AA445}">
      <dsp:nvSpPr>
        <dsp:cNvPr id="0" name=""/>
        <dsp:cNvSpPr/>
      </dsp:nvSpPr>
      <dsp:spPr>
        <a:xfrm>
          <a:off x="0" y="245765"/>
          <a:ext cx="8010807" cy="842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Habilidades cognitivas superiores</a:t>
          </a:r>
          <a:r>
            <a:rPr lang="en-GB" sz="1600" b="0" i="0" kern="1200" dirty="0"/>
            <a:t>: Las aulas invertidas involucran a los estudiantes en el pensamiento de orden superior, mejorando el pensamiento crítico, la resolución de problemas y la creatividad.</a:t>
          </a:r>
          <a:endParaRPr lang="en-BE" sz="1600" kern="1200" dirty="0"/>
        </a:p>
      </dsp:txBody>
      <dsp:txXfrm>
        <a:off x="41123" y="286888"/>
        <a:ext cx="7928561" cy="760154"/>
      </dsp:txXfrm>
    </dsp:sp>
    <dsp:sp modelId="{6A09274B-B800-4387-AA38-38CCC9DC2D8B}">
      <dsp:nvSpPr>
        <dsp:cNvPr id="0" name=""/>
        <dsp:cNvSpPr/>
      </dsp:nvSpPr>
      <dsp:spPr>
        <a:xfrm>
          <a:off x="0" y="1134245"/>
          <a:ext cx="8010807" cy="842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a:t>Rendimiento en campos especializados</a:t>
          </a:r>
          <a:r>
            <a:rPr lang="en-GB" sz="1600" b="0" i="0" kern="1200"/>
            <a:t>: Los estudios muestran mejoras en campos específicos como las matemáticas y la radiología, en los que los alumnos adquieren una mejor comprensión y un mayor desarrollo de sus capacidades.</a:t>
          </a:r>
          <a:endParaRPr lang="en-BE" sz="1600" kern="1200"/>
        </a:p>
      </dsp:txBody>
      <dsp:txXfrm>
        <a:off x="41123" y="1175368"/>
        <a:ext cx="7928561"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746C-24BC-4F7E-9846-F009895B7347}">
      <dsp:nvSpPr>
        <dsp:cNvPr id="0" name=""/>
        <dsp:cNvSpPr/>
      </dsp:nvSpPr>
      <dsp:spPr>
        <a:xfrm>
          <a:off x="0" y="310205"/>
          <a:ext cx="7655910"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El flipped learning influye positivamente en la motivación, la autoeficacia y el compromiso de los alumnos.</a:t>
          </a:r>
          <a:endParaRPr lang="en-BE" sz="2000" kern="1200" dirty="0"/>
        </a:p>
      </dsp:txBody>
      <dsp:txXfrm>
        <a:off x="37696" y="347901"/>
        <a:ext cx="7580518" cy="696808"/>
      </dsp:txXfrm>
    </dsp:sp>
    <dsp:sp modelId="{FAB6E783-C6BA-48AC-AD42-0A2FC8916886}">
      <dsp:nvSpPr>
        <dsp:cNvPr id="0" name=""/>
        <dsp:cNvSpPr/>
      </dsp:nvSpPr>
      <dsp:spPr>
        <a:xfrm>
          <a:off x="0" y="1140005"/>
          <a:ext cx="7655910"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Los estudios muestran un mayor entusiasmo y colaboración de los alumnos, lo que fomenta un mejor entorno de aprendizaje.</a:t>
          </a:r>
          <a:endParaRPr lang="en-BE" sz="2000" kern="1200"/>
        </a:p>
      </dsp:txBody>
      <dsp:txXfrm>
        <a:off x="37696" y="1177701"/>
        <a:ext cx="7580518" cy="69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E55A-6173-4338-88E9-3204F68B28AD}">
      <dsp:nvSpPr>
        <dsp:cNvPr id="0" name=""/>
        <dsp:cNvSpPr/>
      </dsp:nvSpPr>
      <dsp:spPr>
        <a:xfrm>
          <a:off x="0" y="240826"/>
          <a:ext cx="8183872" cy="11583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Las aulas invertidas mejoran la responsabilidad, la capacidad de resolución de problemas, el pensamiento creativo y las habilidades comunicativas de los alumnos de FP.</a:t>
          </a:r>
          <a:endParaRPr lang="en-BE" sz="2200" kern="1200"/>
        </a:p>
      </dsp:txBody>
      <dsp:txXfrm>
        <a:off x="56544" y="297370"/>
        <a:ext cx="8070784" cy="1045212"/>
      </dsp:txXfrm>
    </dsp:sp>
    <dsp:sp modelId="{A5E87843-33D2-41F1-A023-2DE7D74D87C2}">
      <dsp:nvSpPr>
        <dsp:cNvPr id="0" name=""/>
        <dsp:cNvSpPr/>
      </dsp:nvSpPr>
      <dsp:spPr>
        <a:xfrm>
          <a:off x="0" y="1462486"/>
          <a:ext cx="8183872" cy="11583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Al simular situaciones laborales reales, el flipped learning fomenta el desarrollo de las competencias necesarias para el puesto de trabajo.</a:t>
          </a:r>
          <a:endParaRPr lang="en-BE" sz="2200" kern="1200"/>
        </a:p>
      </dsp:txBody>
      <dsp:txXfrm>
        <a:off x="56544" y="1519030"/>
        <a:ext cx="8070784" cy="10452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D7FBC-9E95-4628-B9C1-CE24762875EC}">
      <dsp:nvSpPr>
        <dsp:cNvPr id="0" name=""/>
        <dsp:cNvSpPr/>
      </dsp:nvSpPr>
      <dsp:spPr>
        <a:xfrm>
          <a:off x="0" y="24466"/>
          <a:ext cx="7948233" cy="13689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El flipped learning ayuda a los estudiantes a tomar el control de su aprendizaje mediante una gestión eficaz del tiempo y las tareas</a:t>
          </a:r>
          <a:endParaRPr lang="en-BE" sz="2600" kern="1200"/>
        </a:p>
      </dsp:txBody>
      <dsp:txXfrm>
        <a:off x="66824" y="91290"/>
        <a:ext cx="7814585" cy="1235252"/>
      </dsp:txXfrm>
    </dsp:sp>
    <dsp:sp modelId="{D0742096-F9AF-400D-B107-C6EEB640A1AE}">
      <dsp:nvSpPr>
        <dsp:cNvPr id="0" name=""/>
        <dsp:cNvSpPr/>
      </dsp:nvSpPr>
      <dsp:spPr>
        <a:xfrm>
          <a:off x="0" y="1468246"/>
          <a:ext cx="7948233" cy="13689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Los alumnos de formación profesional en aulas invertidas son más propensos a perseverar y obtener altas puntuaciones</a:t>
          </a:r>
          <a:endParaRPr lang="en-BE" sz="2600" kern="1200"/>
        </a:p>
      </dsp:txBody>
      <dsp:txXfrm>
        <a:off x="66824" y="1535070"/>
        <a:ext cx="7814585" cy="12352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F3B96-6ADC-495E-A3B7-B9F61C0AA6F9}">
      <dsp:nvSpPr>
        <dsp:cNvPr id="0" name=""/>
        <dsp:cNvSpPr/>
      </dsp:nvSpPr>
      <dsp:spPr>
        <a:xfrm>
          <a:off x="18659" y="2418615"/>
          <a:ext cx="2321642" cy="315394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err="1">
              <a:solidFill>
                <a:schemeClr val="tx1">
                  <a:lumMod val="85000"/>
                  <a:lumOff val="15000"/>
                </a:schemeClr>
              </a:solidFill>
            </a:rPr>
            <a:t>Adquisición</a:t>
          </a:r>
          <a:r>
            <a:rPr lang="en-GB" sz="2400" b="0" i="0" kern="1200" dirty="0">
              <a:solidFill>
                <a:schemeClr val="tx1">
                  <a:lumMod val="85000"/>
                  <a:lumOff val="15000"/>
                </a:schemeClr>
              </a:solidFill>
            </a:rPr>
            <a:t> de aptitudes </a:t>
          </a:r>
          <a:r>
            <a:rPr lang="en-GB" sz="2400" b="0" i="0" kern="1200" dirty="0" err="1">
              <a:solidFill>
                <a:schemeClr val="tx1">
                  <a:lumMod val="85000"/>
                  <a:lumOff val="15000"/>
                </a:schemeClr>
              </a:solidFill>
            </a:rPr>
            <a:t>prácticas</a:t>
          </a:r>
          <a:r>
            <a:rPr lang="en-GB" sz="2400" b="0" i="0" kern="1200" dirty="0">
              <a:solidFill>
                <a:schemeClr val="tx1">
                  <a:lumMod val="85000"/>
                  <a:lumOff val="15000"/>
                </a:schemeClr>
              </a:solidFill>
            </a:rPr>
            <a:t> &gt; Camino </a:t>
          </a:r>
          <a:r>
            <a:rPr lang="en-GB" sz="2400" b="0" i="0" kern="1200" dirty="0" err="1">
              <a:solidFill>
                <a:schemeClr val="tx1">
                  <a:lumMod val="85000"/>
                  <a:lumOff val="15000"/>
                </a:schemeClr>
              </a:solidFill>
            </a:rPr>
            <a:t>directo</a:t>
          </a:r>
          <a:r>
            <a:rPr lang="en-GB" sz="2400" b="0" i="0" kern="1200" dirty="0">
              <a:solidFill>
                <a:schemeClr val="tx1">
                  <a:lumMod val="85000"/>
                  <a:lumOff val="15000"/>
                </a:schemeClr>
              </a:solidFill>
            </a:rPr>
            <a:t> a la </a:t>
          </a:r>
          <a:r>
            <a:rPr lang="en-GB" sz="2400" b="0" i="0" kern="1200" dirty="0" err="1">
              <a:solidFill>
                <a:schemeClr val="tx1">
                  <a:lumMod val="85000"/>
                  <a:lumOff val="15000"/>
                </a:schemeClr>
              </a:solidFill>
            </a:rPr>
            <a:t>capacitación</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laboral</a:t>
          </a:r>
          <a:endParaRPr lang="en-US" sz="2400" kern="1200" dirty="0" err="1">
            <a:solidFill>
              <a:schemeClr val="tx1">
                <a:lumMod val="85000"/>
                <a:lumOff val="15000"/>
              </a:schemeClr>
            </a:solidFill>
          </a:endParaRPr>
        </a:p>
      </dsp:txBody>
      <dsp:txXfrm>
        <a:off x="18659" y="2418615"/>
        <a:ext cx="2321642" cy="3153941"/>
      </dsp:txXfrm>
    </dsp:sp>
    <dsp:sp modelId="{03DFED16-A2B9-4ECD-9B76-4A37C16DBD9C}">
      <dsp:nvSpPr>
        <dsp:cNvPr id="0" name=""/>
        <dsp:cNvSpPr/>
      </dsp:nvSpPr>
      <dsp:spPr>
        <a:xfrm>
          <a:off x="2363890"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B0670C-6864-4B29-BDB3-9DAE31EEAC05}">
      <dsp:nvSpPr>
        <dsp:cNvPr id="0" name=""/>
        <dsp:cNvSpPr/>
      </dsp:nvSpPr>
      <dsp:spPr>
        <a:xfrm>
          <a:off x="2735725" y="2418615"/>
          <a:ext cx="2321642" cy="315394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err="1">
              <a:solidFill>
                <a:schemeClr val="tx1">
                  <a:lumMod val="85000"/>
                  <a:lumOff val="15000"/>
                </a:schemeClr>
              </a:solidFill>
              <a:latin typeface="Arial"/>
            </a:rPr>
            <a:t>Superar</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el</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déficit</a:t>
          </a:r>
          <a:r>
            <a:rPr lang="en-GB" sz="2400" b="0" i="0" kern="1200" dirty="0">
              <a:solidFill>
                <a:schemeClr val="tx1">
                  <a:lumMod val="85000"/>
                  <a:lumOff val="15000"/>
                </a:schemeClr>
              </a:solidFill>
            </a:rPr>
            <a:t> de </a:t>
          </a:r>
          <a:r>
            <a:rPr lang="en-GB" sz="2400" b="0" i="0" kern="1200" dirty="0" err="1">
              <a:solidFill>
                <a:schemeClr val="tx1">
                  <a:lumMod val="85000"/>
                  <a:lumOff val="15000"/>
                </a:schemeClr>
              </a:solidFill>
            </a:rPr>
            <a:t>cualificaciones</a:t>
          </a:r>
          <a:r>
            <a:rPr lang="en-GB" sz="2400" b="0" i="0" kern="1200" dirty="0">
              <a:solidFill>
                <a:schemeClr val="tx1">
                  <a:lumMod val="85000"/>
                  <a:lumOff val="15000"/>
                </a:schemeClr>
              </a:solidFill>
            </a:rPr>
            <a:t> &gt; </a:t>
          </a:r>
          <a:r>
            <a:rPr lang="en-GB" sz="2400" b="0" i="0" kern="1200" dirty="0" err="1">
              <a:solidFill>
                <a:schemeClr val="tx1">
                  <a:lumMod val="85000"/>
                  <a:lumOff val="15000"/>
                </a:schemeClr>
              </a:solidFill>
            </a:rPr>
            <a:t>Satisfacer</a:t>
          </a:r>
          <a:r>
            <a:rPr lang="en-GB" sz="2400" b="0" i="0" kern="1200" dirty="0">
              <a:solidFill>
                <a:schemeClr val="tx1">
                  <a:lumMod val="85000"/>
                  <a:lumOff val="15000"/>
                </a:schemeClr>
              </a:solidFill>
            </a:rPr>
            <a:t> la </a:t>
          </a:r>
          <a:r>
            <a:rPr lang="en-GB" sz="2400" b="0" i="0" kern="1200" dirty="0" err="1">
              <a:solidFill>
                <a:schemeClr val="tx1">
                  <a:lumMod val="85000"/>
                  <a:lumOff val="15000"/>
                </a:schemeClr>
              </a:solidFill>
            </a:rPr>
            <a:t>demanda</a:t>
          </a:r>
          <a:r>
            <a:rPr lang="en-GB" sz="2400" b="0" i="0" kern="1200" dirty="0">
              <a:solidFill>
                <a:schemeClr val="tx1">
                  <a:lumMod val="85000"/>
                  <a:lumOff val="15000"/>
                </a:schemeClr>
              </a:solidFill>
            </a:rPr>
            <a:t> del sector de </a:t>
          </a:r>
          <a:r>
            <a:rPr lang="en-GB" sz="2400" b="0" i="0" kern="1200" dirty="0" err="1">
              <a:solidFill>
                <a:schemeClr val="tx1">
                  <a:lumMod val="85000"/>
                  <a:lumOff val="15000"/>
                </a:schemeClr>
              </a:solidFill>
            </a:rPr>
            <a:t>conocimientos</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especializados</a:t>
          </a:r>
          <a:endParaRPr lang="en-US" sz="2400" kern="1200" dirty="0" err="1">
            <a:solidFill>
              <a:schemeClr val="tx1">
                <a:lumMod val="85000"/>
                <a:lumOff val="15000"/>
              </a:schemeClr>
            </a:solidFill>
          </a:endParaRPr>
        </a:p>
      </dsp:txBody>
      <dsp:txXfrm>
        <a:off x="2735725" y="2418615"/>
        <a:ext cx="2321642" cy="3153941"/>
      </dsp:txXfrm>
    </dsp:sp>
    <dsp:sp modelId="{FCC03D5A-94BB-42B0-873F-F1703EE5272D}">
      <dsp:nvSpPr>
        <dsp:cNvPr id="0" name=""/>
        <dsp:cNvSpPr/>
      </dsp:nvSpPr>
      <dsp:spPr>
        <a:xfrm>
          <a:off x="5080956"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2AC3BC-5DCB-41CD-B070-5210C0AADDD9}">
      <dsp:nvSpPr>
        <dsp:cNvPr id="0" name=""/>
        <dsp:cNvSpPr/>
      </dsp:nvSpPr>
      <dsp:spPr>
        <a:xfrm>
          <a:off x="5452791" y="2418615"/>
          <a:ext cx="2321642" cy="315394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err="1">
              <a:solidFill>
                <a:schemeClr val="tx1">
                  <a:lumMod val="85000"/>
                  <a:lumOff val="15000"/>
                </a:schemeClr>
              </a:solidFill>
            </a:rPr>
            <a:t>Promover</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el</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aprendizaje</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permanente</a:t>
          </a:r>
          <a:r>
            <a:rPr lang="en-GB" sz="2400" b="0" i="0" kern="1200" dirty="0">
              <a:solidFill>
                <a:schemeClr val="tx1">
                  <a:lumMod val="85000"/>
                  <a:lumOff val="15000"/>
                </a:schemeClr>
              </a:solidFill>
            </a:rPr>
            <a:t> &gt; Cultivar </a:t>
          </a:r>
          <a:r>
            <a:rPr lang="en-GB" sz="2400" b="0" i="0" kern="1200" dirty="0" err="1">
              <a:solidFill>
                <a:schemeClr val="tx1">
                  <a:lumMod val="85000"/>
                  <a:lumOff val="15000"/>
                </a:schemeClr>
              </a:solidFill>
            </a:rPr>
            <a:t>el</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desarrollo</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profesional</a:t>
          </a:r>
          <a:r>
            <a:rPr lang="en-GB" sz="2400" b="0" i="0" kern="1200" dirty="0">
              <a:solidFill>
                <a:schemeClr val="tx1">
                  <a:lumMod val="85000"/>
                  <a:lumOff val="15000"/>
                </a:schemeClr>
              </a:solidFill>
            </a:rPr>
            <a:t> continuo</a:t>
          </a:r>
          <a:endParaRPr lang="en-US" sz="2400" kern="1200" dirty="0">
            <a:solidFill>
              <a:schemeClr val="tx1">
                <a:lumMod val="85000"/>
                <a:lumOff val="15000"/>
              </a:schemeClr>
            </a:solidFill>
          </a:endParaRPr>
        </a:p>
      </dsp:txBody>
      <dsp:txXfrm>
        <a:off x="5452791" y="2418615"/>
        <a:ext cx="2321642" cy="3153941"/>
      </dsp:txXfrm>
    </dsp:sp>
    <dsp:sp modelId="{10DB5D7B-8394-4CF4-A25A-436D25BF5323}">
      <dsp:nvSpPr>
        <dsp:cNvPr id="0" name=""/>
        <dsp:cNvSpPr/>
      </dsp:nvSpPr>
      <dsp:spPr>
        <a:xfrm>
          <a:off x="7798022"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C3C6FF-49E5-402B-A0B4-BE3950ADF989}">
      <dsp:nvSpPr>
        <dsp:cNvPr id="0" name=""/>
        <dsp:cNvSpPr/>
      </dsp:nvSpPr>
      <dsp:spPr>
        <a:xfrm>
          <a:off x="8169857" y="2418615"/>
          <a:ext cx="2321642" cy="315394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a:solidFill>
                <a:schemeClr val="tx1">
                  <a:lumMod val="85000"/>
                  <a:lumOff val="15000"/>
                </a:schemeClr>
              </a:solidFill>
            </a:rPr>
            <a:t>Impulsar el crecimiento económico &gt; Capacitar a las personas para progresar profesionalmente</a:t>
          </a:r>
          <a:endParaRPr lang="en-US" sz="2400" kern="1200" dirty="0">
            <a:solidFill>
              <a:schemeClr val="tx1">
                <a:lumMod val="85000"/>
                <a:lumOff val="15000"/>
              </a:schemeClr>
            </a:solidFill>
          </a:endParaRPr>
        </a:p>
      </dsp:txBody>
      <dsp:txXfrm>
        <a:off x="8169857" y="2418615"/>
        <a:ext cx="2321642" cy="3153941"/>
      </dsp:txXfrm>
    </dsp:sp>
    <dsp:sp modelId="{23D8CED5-7670-441D-ADF7-E815F20D14A4}">
      <dsp:nvSpPr>
        <dsp:cNvPr id="0" name=""/>
        <dsp:cNvSpPr/>
      </dsp:nvSpPr>
      <dsp:spPr>
        <a:xfrm>
          <a:off x="10515088"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325F1E0-CB9A-48E9-9FDE-5ED19B68C578}">
      <dsp:nvSpPr>
        <dsp:cNvPr id="0" name=""/>
        <dsp:cNvSpPr/>
      </dsp:nvSpPr>
      <dsp:spPr>
        <a:xfrm>
          <a:off x="10886924" y="2418615"/>
          <a:ext cx="2321642" cy="315394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err="1">
              <a:solidFill>
                <a:schemeClr val="tx1">
                  <a:lumMod val="85000"/>
                  <a:lumOff val="15000"/>
                </a:schemeClr>
              </a:solidFill>
            </a:rPr>
            <a:t>Fomentar</a:t>
          </a:r>
          <a:r>
            <a:rPr lang="en-GB" sz="2400" b="0" i="0" kern="1200" dirty="0">
              <a:solidFill>
                <a:schemeClr val="tx1">
                  <a:lumMod val="85000"/>
                  <a:lumOff val="15000"/>
                </a:schemeClr>
              </a:solidFill>
            </a:rPr>
            <a:t> la </a:t>
          </a:r>
          <a:r>
            <a:rPr lang="en-GB" sz="2400" b="0" i="0" kern="1200" dirty="0" err="1">
              <a:solidFill>
                <a:schemeClr val="tx1">
                  <a:lumMod val="85000"/>
                  <a:lumOff val="15000"/>
                </a:schemeClr>
              </a:solidFill>
            </a:rPr>
            <a:t>satisfacción</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en</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el</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trabajo</a:t>
          </a:r>
          <a:r>
            <a:rPr lang="en-GB" sz="2400" b="0" i="0" kern="1200" dirty="0">
              <a:solidFill>
                <a:schemeClr val="tx1">
                  <a:lumMod val="85000"/>
                  <a:lumOff val="15000"/>
                </a:schemeClr>
              </a:solidFill>
            </a:rPr>
            <a:t> &gt; </a:t>
          </a:r>
          <a:r>
            <a:rPr lang="en-GB" sz="2400" b="0" i="0" kern="1200" dirty="0" err="1">
              <a:solidFill>
                <a:schemeClr val="tx1">
                  <a:lumMod val="85000"/>
                  <a:lumOff val="15000"/>
                </a:schemeClr>
              </a:solidFill>
            </a:rPr>
            <a:t>Alinear</a:t>
          </a:r>
          <a:r>
            <a:rPr lang="en-GB" sz="2400" b="0" i="0" kern="1200" dirty="0">
              <a:solidFill>
                <a:schemeClr val="tx1">
                  <a:lumMod val="85000"/>
                  <a:lumOff val="15000"/>
                </a:schemeClr>
              </a:solidFill>
            </a:rPr>
            <a:t> las </a:t>
          </a:r>
          <a:r>
            <a:rPr lang="en-GB" sz="2400" b="0" i="0" kern="1200" dirty="0" err="1">
              <a:solidFill>
                <a:schemeClr val="tx1">
                  <a:lumMod val="85000"/>
                  <a:lumOff val="15000"/>
                </a:schemeClr>
              </a:solidFill>
            </a:rPr>
            <a:t>competencias</a:t>
          </a:r>
          <a:r>
            <a:rPr lang="en-GB" sz="2400" b="0" i="0" kern="1200" dirty="0">
              <a:solidFill>
                <a:schemeClr val="tx1">
                  <a:lumMod val="85000"/>
                  <a:lumOff val="15000"/>
                </a:schemeClr>
              </a:solidFill>
            </a:rPr>
            <a:t> con </a:t>
          </a:r>
          <a:r>
            <a:rPr lang="en-GB" sz="2400" b="0" i="0" kern="1200" dirty="0" err="1">
              <a:solidFill>
                <a:schemeClr val="tx1">
                  <a:lumMod val="85000"/>
                  <a:lumOff val="15000"/>
                </a:schemeClr>
              </a:solidFill>
            </a:rPr>
            <a:t>los</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objetivos</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personales</a:t>
          </a:r>
          <a:r>
            <a:rPr lang="en-GB" sz="2400" b="0" i="0" kern="1200" dirty="0">
              <a:solidFill>
                <a:schemeClr val="tx1">
                  <a:lumMod val="85000"/>
                  <a:lumOff val="15000"/>
                </a:schemeClr>
              </a:solidFill>
            </a:rPr>
            <a:t> y </a:t>
          </a:r>
          <a:r>
            <a:rPr lang="en-GB" sz="2400" b="0" i="0" kern="1200" dirty="0" err="1">
              <a:solidFill>
                <a:schemeClr val="tx1">
                  <a:lumMod val="85000"/>
                  <a:lumOff val="15000"/>
                </a:schemeClr>
              </a:solidFill>
            </a:rPr>
            <a:t>profesionales</a:t>
          </a:r>
          <a:endParaRPr lang="en-US" sz="2400" kern="1200" dirty="0" err="1">
            <a:solidFill>
              <a:schemeClr val="tx1">
                <a:lumMod val="85000"/>
                <a:lumOff val="15000"/>
              </a:schemeClr>
            </a:solidFill>
          </a:endParaRPr>
        </a:p>
      </dsp:txBody>
      <dsp:txXfrm>
        <a:off x="10886924" y="2418615"/>
        <a:ext cx="2321642" cy="3153941"/>
      </dsp:txXfrm>
    </dsp:sp>
    <dsp:sp modelId="{14E0CA49-EEBC-4CED-B4E1-0D33B3CDA4F6}">
      <dsp:nvSpPr>
        <dsp:cNvPr id="0" name=""/>
        <dsp:cNvSpPr/>
      </dsp:nvSpPr>
      <dsp:spPr>
        <a:xfrm>
          <a:off x="13232155"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F62D73-1D62-498B-8EF1-9BD5F644301B}">
      <dsp:nvSpPr>
        <dsp:cNvPr id="0" name=""/>
        <dsp:cNvSpPr/>
      </dsp:nvSpPr>
      <dsp:spPr>
        <a:xfrm>
          <a:off x="13603990" y="2418615"/>
          <a:ext cx="2321642" cy="315394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err="1">
              <a:solidFill>
                <a:schemeClr val="tx1">
                  <a:lumMod val="85000"/>
                  <a:lumOff val="15000"/>
                </a:schemeClr>
              </a:solidFill>
            </a:rPr>
            <a:t>Promover</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el</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bienestar</a:t>
          </a:r>
          <a:r>
            <a:rPr lang="en-GB" sz="2400" b="0" i="0" kern="1200" dirty="0">
              <a:solidFill>
                <a:schemeClr val="tx1">
                  <a:lumMod val="85000"/>
                  <a:lumOff val="15000"/>
                </a:schemeClr>
              </a:solidFill>
            </a:rPr>
            <a:t> de la </a:t>
          </a:r>
          <a:r>
            <a:rPr lang="en-GB" sz="2400" b="0" i="0" kern="1200" dirty="0" err="1">
              <a:solidFill>
                <a:schemeClr val="tx1">
                  <a:lumMod val="85000"/>
                  <a:lumOff val="15000"/>
                </a:schemeClr>
              </a:solidFill>
            </a:rPr>
            <a:t>sociedad</a:t>
          </a:r>
          <a:r>
            <a:rPr lang="en-GB" sz="2400" b="0" i="0" kern="1200" dirty="0">
              <a:solidFill>
                <a:schemeClr val="tx1">
                  <a:lumMod val="85000"/>
                  <a:lumOff val="15000"/>
                </a:schemeClr>
              </a:solidFill>
            </a:rPr>
            <a:t> &gt; </a:t>
          </a:r>
          <a:r>
            <a:rPr lang="en-GB" sz="2400" b="0" i="0" kern="1200" dirty="0" err="1">
              <a:solidFill>
                <a:schemeClr val="tx1">
                  <a:lumMod val="85000"/>
                  <a:lumOff val="15000"/>
                </a:schemeClr>
              </a:solidFill>
            </a:rPr>
            <a:t>Contribuir</a:t>
          </a:r>
          <a:r>
            <a:rPr lang="en-GB" sz="2400" b="0" i="0" kern="1200" dirty="0">
              <a:solidFill>
                <a:schemeClr val="tx1">
                  <a:lumMod val="85000"/>
                  <a:lumOff val="15000"/>
                </a:schemeClr>
              </a:solidFill>
            </a:rPr>
            <a:t> al </a:t>
          </a:r>
          <a:r>
            <a:rPr lang="en-GB" sz="2400" b="0" i="0" kern="1200" dirty="0" err="1">
              <a:solidFill>
                <a:schemeClr val="tx1">
                  <a:lumMod val="85000"/>
                  <a:lumOff val="15000"/>
                </a:schemeClr>
              </a:solidFill>
            </a:rPr>
            <a:t>empleo</a:t>
          </a:r>
          <a:r>
            <a:rPr lang="en-GB" sz="2400" b="0" i="0" kern="1200" dirty="0">
              <a:solidFill>
                <a:schemeClr val="tx1">
                  <a:lumMod val="85000"/>
                  <a:lumOff val="15000"/>
                </a:schemeClr>
              </a:solidFill>
            </a:rPr>
            <a:t> </a:t>
          </a:r>
          <a:r>
            <a:rPr lang="en-GB" sz="2400" b="0" i="0" kern="1200" dirty="0" err="1">
              <a:solidFill>
                <a:schemeClr val="tx1">
                  <a:lumMod val="85000"/>
                  <a:lumOff val="15000"/>
                </a:schemeClr>
              </a:solidFill>
            </a:rPr>
            <a:t>estable</a:t>
          </a:r>
          <a:r>
            <a:rPr lang="en-GB" sz="2400" b="0" i="0" kern="1200" dirty="0">
              <a:solidFill>
                <a:schemeClr val="tx1">
                  <a:lumMod val="85000"/>
                  <a:lumOff val="15000"/>
                </a:schemeClr>
              </a:solidFill>
            </a:rPr>
            <a:t> y la </a:t>
          </a:r>
          <a:r>
            <a:rPr lang="en-GB" sz="2400" b="0" i="0" kern="1200" dirty="0" err="1">
              <a:solidFill>
                <a:schemeClr val="tx1">
                  <a:lumMod val="85000"/>
                  <a:lumOff val="15000"/>
                </a:schemeClr>
              </a:solidFill>
            </a:rPr>
            <a:t>prosperidad</a:t>
          </a:r>
          <a:endParaRPr lang="en-US" sz="2400" kern="1200" dirty="0" err="1">
            <a:solidFill>
              <a:schemeClr val="tx1">
                <a:lumMod val="85000"/>
                <a:lumOff val="15000"/>
              </a:schemeClr>
            </a:solidFill>
          </a:endParaRPr>
        </a:p>
      </dsp:txBody>
      <dsp:txXfrm>
        <a:off x="13603990" y="2418615"/>
        <a:ext cx="2321642" cy="31539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4DDF086D-2918-A24B-57D3-AFF58B6EEA03}"/>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E5E0067-B492-1A3A-BC5D-1301BEF061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442A0D0A-2A0A-657E-2352-CEBA1570A1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56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AB0CD439-4584-83AB-AF76-294779DF9558}"/>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B8BA9482-44FE-3F05-FD36-CFB988800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A95132F-D6B5-789D-48A5-B66B2E8123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0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13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5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A1D17335-624D-F669-0248-8AE534126F2E}"/>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B156606F-57A8-AE04-0F14-60646E2369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D7ABD1-43D1-8F46-243A-79943302C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2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4E29C0A5-4BC8-4226-703B-9586DEA3548C}"/>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787F7054-7A2A-3A5E-7AC9-AA56E66043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2683936E-B947-4B5C-254B-1ED74A47BA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6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E1D79683-8A6F-D6A1-9D59-DB438EE7FB67}"/>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DDDE5385-BA3C-FDAE-7F10-AA6674D0A1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1053BF-8198-5A3A-0422-4045917C79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12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1673A416-8305-556F-2B1E-B8E285E25ED9}"/>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65D5B2FC-1446-5EE5-768A-982FD015CE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C078EE2B-CD1C-9869-1C5D-DF15CA27FC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25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7C67AD9E-48D9-2B78-99F6-443AE21BBB3A}"/>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D0481E8C-D9FD-18B6-227C-BC1F4DEB07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1226B0FD-FE08-EDE8-EFB6-30B5335AC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14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9923CF3E-22C2-A563-05F8-5443DE052ED7}"/>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340D4278-2380-52D7-7200-B88B6C293D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3D52D377-E638-2335-C6D3-8001243DF4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40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C7AB470D-B496-694E-3A45-17CF3C7314E2}"/>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DE0EB19F-644F-4B90-F6A0-3DA085C4FB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202AAE42-9CA4-F961-D5ED-66D7B87CC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66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FF329385-C388-82B3-2A48-86A261433A5B}"/>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06B0CC5C-C6E1-EE26-B6E5-896DD6BADE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8EFCDA50-A650-A873-C655-64C6267C43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42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HyJ81FB_wAI?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mDz8sdlBP8o?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youtu.be/mDz8sdlBP8o?feature=share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ssph-journal.org/journals/public-health-reviews/articles/10.3389/phrs.2022.1604795/full" TargetMode="External"/><Relationship Id="rId3" Type="http://schemas.openxmlformats.org/officeDocument/2006/relationships/image" Target="../media/image6.png"/><Relationship Id="rId7" Type="http://schemas.openxmlformats.org/officeDocument/2006/relationships/hyperlink" Target="https://www.frontiersin.org/journals/psychology/articles/10.3389/fpsyg.2022.1039025/ful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6.png"/><Relationship Id="rId7" Type="http://schemas.openxmlformats.org/officeDocument/2006/relationships/diagramData" Target="../diagrams/data1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6.png"/><Relationship Id="rId7" Type="http://schemas.openxmlformats.org/officeDocument/2006/relationships/diagramData" Target="../diagrams/data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hyperlink" Target="https://op.europa.eu/webpub/empl/VET-skills-for-today-and-future/pdf/KE0621179ENN.pdf" TargetMode="External"/><Relationship Id="rId3" Type="http://schemas.openxmlformats.org/officeDocument/2006/relationships/image" Target="../media/image6.png"/><Relationship Id="rId7" Type="http://schemas.openxmlformats.org/officeDocument/2006/relationships/diagramData" Target="../diagrams/data12.xml"/><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2.xml"/><Relationship Id="rId5" Type="http://schemas.openxmlformats.org/officeDocument/2006/relationships/image" Target="../media/image2.png"/><Relationship Id="rId10" Type="http://schemas.openxmlformats.org/officeDocument/2006/relationships/diagramColors" Target="../diagrams/colors12.xml"/><Relationship Id="rId4" Type="http://schemas.openxmlformats.org/officeDocument/2006/relationships/image" Target="../media/image1.png"/><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maneuveringthemiddle.com/the-flipped-classroom-and-hybrid-learning/"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2.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scholar.google.com/scholar_lookup?author=H.+Singh&amp;author=S.+Jaswant&amp;author=C.+K.+S.+Singh&amp;author=T.+M.+T.+Mohtar&amp;author=N.+A.+Mostafa&amp;publication_year=2017&amp;title=A+review+of+research+on+flipped+classroom+approach+for+teaching+communication+skills+in+English&amp;journal=Int.+J.+Acad.+Res.+Bus.+Soc.+Sci.&amp;volume=7&amp;" TargetMode="External"/><Relationship Id="rId13"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hyperlink" Target="https://scholar.google.com/scholar_lookup?author=V.+Bhagat&amp;author=H.+Mainul&amp;author=I.+Yasrul&amp;author=H.+Rohayah&amp;author=M.+K.+Che&amp;publication_year=2016&amp;title=Emotional+maturity+of+medical+students+impacting+their+adult+learning+skills+in+a+newly+established+public+medical+school+at+the+east+coast+of+Malaysian+Peninsula&amp;journal=Advances+in+medical+education+and+practice.&amp;volume=7&amp;pages=1-15" TargetMode="Externa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QuickStyle" Target="../diagrams/quickStyle3.xml"/><Relationship Id="rId5" Type="http://schemas.openxmlformats.org/officeDocument/2006/relationships/image" Target="../media/image2.png"/><Relationship Id="rId10" Type="http://schemas.openxmlformats.org/officeDocument/2006/relationships/diagramLayout" Target="../diagrams/layout3.xml"/><Relationship Id="rId4" Type="http://schemas.openxmlformats.org/officeDocument/2006/relationships/image" Target="../media/image1.png"/><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Data" Target="../diagrams/data7.xml"/><Relationship Id="rId26" Type="http://schemas.openxmlformats.org/officeDocument/2006/relationships/diagramColors" Target="../diagrams/colors8.xml"/><Relationship Id="rId3" Type="http://schemas.openxmlformats.org/officeDocument/2006/relationships/image" Target="../media/image6.png"/><Relationship Id="rId21" Type="http://schemas.openxmlformats.org/officeDocument/2006/relationships/diagramColors" Target="../diagrams/colors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hyperlink" Target="https://www.frontiersin.org/journals/psychology/articles/10.3389/fpsyg.2022.1039025/full" TargetMode="External"/><Relationship Id="rId25" Type="http://schemas.openxmlformats.org/officeDocument/2006/relationships/diagramQuickStyle" Target="../diagrams/quickStyle8.xml"/><Relationship Id="rId2" Type="http://schemas.openxmlformats.org/officeDocument/2006/relationships/notesSlide" Target="../notesSlides/notesSlide8.xml"/><Relationship Id="rId16" Type="http://schemas.microsoft.com/office/2007/relationships/diagramDrawing" Target="../diagrams/drawing6.xml"/><Relationship Id="rId20" Type="http://schemas.openxmlformats.org/officeDocument/2006/relationships/diagramQuickStyle" Target="../diagrams/quickStyl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24" Type="http://schemas.openxmlformats.org/officeDocument/2006/relationships/diagramLayout" Target="../diagrams/layout8.xml"/><Relationship Id="rId5" Type="http://schemas.openxmlformats.org/officeDocument/2006/relationships/image" Target="../media/image2.png"/><Relationship Id="rId15" Type="http://schemas.openxmlformats.org/officeDocument/2006/relationships/diagramColors" Target="../diagrams/colors6.xml"/><Relationship Id="rId23" Type="http://schemas.openxmlformats.org/officeDocument/2006/relationships/diagramData" Target="../diagrams/data8.xml"/><Relationship Id="rId10" Type="http://schemas.openxmlformats.org/officeDocument/2006/relationships/diagramColors" Target="../diagrams/colors5.xml"/><Relationship Id="rId19" Type="http://schemas.openxmlformats.org/officeDocument/2006/relationships/diagramLayout" Target="../diagrams/layout7.xml"/><Relationship Id="rId4" Type="http://schemas.openxmlformats.org/officeDocument/2006/relationships/image" Target="../media/image1.png"/><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microsoft.com/office/2007/relationships/diagramDrawing" Target="../diagrams/drawing7.xml"/><Relationship Id="rId27"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6.png"/><Relationship Id="rId7" Type="http://schemas.openxmlformats.org/officeDocument/2006/relationships/diagramData" Target="../diagrams/data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5400" b="1" i="0" u="none" strike="noStrike" cap="none" dirty="0">
                <a:solidFill>
                  <a:srgbClr val="FB8709"/>
                </a:solidFill>
                <a:latin typeface="Arial"/>
                <a:ea typeface="Arial"/>
                <a:cs typeface="Arial"/>
                <a:sym typeface="Arial"/>
              </a:rPr>
              <a:t>Módulo 2: El enfoque Flipped Classroom</a:t>
            </a:r>
            <a:endParaRPr lang="en-GB" sz="5400" b="1" dirty="0">
              <a:solidFill>
                <a:srgbClr val="FB8709"/>
              </a:solidFill>
            </a:endParaRPr>
          </a:p>
          <a:p>
            <a:pPr marL="0" marR="0" lvl="0" indent="0" algn="l" rtl="0">
              <a:spcBef>
                <a:spcPts val="0"/>
              </a:spcBef>
              <a:spcAft>
                <a:spcPts val="0"/>
              </a:spcAft>
              <a:buNone/>
            </a:pPr>
            <a:r>
              <a:rPr lang="en-GB" sz="5400" b="1">
                <a:solidFill>
                  <a:srgbClr val="033C5B"/>
                </a:solidFill>
              </a:rPr>
              <a:t>Unidad 2 -</a:t>
            </a:r>
            <a:r>
              <a:rPr lang="en-GB" sz="5400" b="1" i="0" u="none" strike="noStrike" cap="none">
                <a:solidFill>
                  <a:srgbClr val="033C5B"/>
                </a:solidFill>
                <a:latin typeface="Arial"/>
                <a:ea typeface="Arial"/>
                <a:cs typeface="Arial"/>
                <a:sym typeface="Arial"/>
              </a:rPr>
              <a:t> </a:t>
            </a:r>
            <a:r>
              <a:rPr lang="en-GB" sz="5400" b="1" i="0" u="none" strike="noStrike" cap="none" dirty="0">
                <a:solidFill>
                  <a:srgbClr val="033C5B"/>
                </a:solidFill>
                <a:latin typeface="Arial"/>
                <a:ea typeface="Arial"/>
                <a:cs typeface="Arial"/>
                <a:sym typeface="Arial"/>
              </a:rPr>
              <a:t>El papel en la EFP, ventajas y retos del Flipped Classroom</a:t>
            </a: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a:solidFill>
                  <a:srgbClr val="053249"/>
                </a:solidFill>
                <a:latin typeface="Arial"/>
                <a:ea typeface="Arial"/>
                <a:cs typeface="Arial"/>
                <a:sym typeface="Arial"/>
              </a:rPr>
              <a:t>CollaboratiVET Plan de estudios para profesores/formadores/educadores de EFP </a:t>
            </a:r>
            <a:endParaRPr/>
          </a:p>
        </p:txBody>
      </p:sp>
      <p:pic>
        <p:nvPicPr>
          <p:cNvPr id="2" name="Picture 1">
            <a:extLst>
              <a:ext uri="{FF2B5EF4-FFF2-40B4-BE49-F238E27FC236}">
                <a16:creationId xmlns:a16="http://schemas.microsoft.com/office/drawing/2014/main" id="{42A0B3AE-94C7-2F32-ECCE-5A504A3FE1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4316" y="9590787"/>
            <a:ext cx="1047619" cy="380952"/>
          </a:xfrm>
          <a:prstGeom prst="rect">
            <a:avLst/>
          </a:prstGeom>
        </p:spPr>
      </p:pic>
      <p:sp>
        <p:nvSpPr>
          <p:cNvPr id="3" name="Google Shape;124;p4">
            <a:extLst>
              <a:ext uri="{FF2B5EF4-FFF2-40B4-BE49-F238E27FC236}">
                <a16:creationId xmlns:a16="http://schemas.microsoft.com/office/drawing/2014/main" id="{FC3E0C7B-61E3-AE9E-9B0C-99DD15D45E52}"/>
              </a:ext>
            </a:extLst>
          </p:cNvPr>
          <p:cNvSpPr txBox="1"/>
          <p:nvPr/>
        </p:nvSpPr>
        <p:spPr>
          <a:xfrm>
            <a:off x="4315019" y="8863257"/>
            <a:ext cx="6571039"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 name="Picture 3" descr="A group of people sitting at a table&#10;&#10;Description automatically generated">
            <a:extLst>
              <a:ext uri="{FF2B5EF4-FFF2-40B4-BE49-F238E27FC236}">
                <a16:creationId xmlns:a16="http://schemas.microsoft.com/office/drawing/2014/main" id="{4EF1404B-AA5A-953E-5638-B76E098A0385}"/>
              </a:ext>
            </a:extLst>
          </p:cNvPr>
          <p:cNvPicPr>
            <a:picLocks noChangeAspect="1"/>
          </p:cNvPicPr>
          <p:nvPr/>
        </p:nvPicPr>
        <p:blipFill>
          <a:blip r:embed="rId6"/>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2FC4F8C0-8F74-5B16-E146-BB332362A9E6}"/>
            </a:ext>
          </a:extLst>
        </p:cNvPr>
        <p:cNvGrpSpPr/>
        <p:nvPr/>
      </p:nvGrpSpPr>
      <p:grpSpPr>
        <a:xfrm>
          <a:off x="0" y="0"/>
          <a:ext cx="0" cy="0"/>
          <a:chOff x="0" y="0"/>
          <a:chExt cx="0" cy="0"/>
        </a:xfrm>
      </p:grpSpPr>
      <p:pic>
        <p:nvPicPr>
          <p:cNvPr id="7" name="Picture 6" descr="A diagram of a variety of people&#10;&#10;Description automatically generated with medium confidence">
            <a:extLst>
              <a:ext uri="{FF2B5EF4-FFF2-40B4-BE49-F238E27FC236}">
                <a16:creationId xmlns:a16="http://schemas.microsoft.com/office/drawing/2014/main" id="{12E1E9C2-CD90-5F61-621D-96589AED1889}"/>
              </a:ext>
            </a:extLst>
          </p:cNvPr>
          <p:cNvPicPr>
            <a:picLocks noChangeAspect="1"/>
          </p:cNvPicPr>
          <p:nvPr/>
        </p:nvPicPr>
        <p:blipFill>
          <a:blip r:embed="rId3"/>
          <a:stretch>
            <a:fillRect/>
          </a:stretch>
        </p:blipFill>
        <p:spPr>
          <a:xfrm>
            <a:off x="10876861" y="6243039"/>
            <a:ext cx="6591850" cy="2937339"/>
          </a:xfrm>
          <a:prstGeom prst="rect">
            <a:avLst/>
          </a:prstGeom>
        </p:spPr>
      </p:pic>
      <p:sp>
        <p:nvSpPr>
          <p:cNvPr id="441" name="Google Shape;441;p21">
            <a:extLst>
              <a:ext uri="{FF2B5EF4-FFF2-40B4-BE49-F238E27FC236}">
                <a16:creationId xmlns:a16="http://schemas.microsoft.com/office/drawing/2014/main" id="{85C081BE-978E-857E-2FE5-3222EF183876}"/>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93F3C1BD-AF0B-7347-693A-99278D113BF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DED31308-6746-A166-FF69-F3751C9960B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71A4FD6C-355E-DA6F-A7E9-3AAB1E008626}"/>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6E1E2E03-5E96-B830-3314-70D9A709EA55}"/>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44A5A3B1-31B8-50F4-6B6D-883F1DBE5AD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9898AC25-6242-6773-BD95-5CC2060EBFD3}"/>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74FC9F06-38C3-808E-9BC5-FAC2B5F166AA}"/>
              </a:ext>
            </a:extLst>
          </p:cNvPr>
          <p:cNvSpPr txBox="1"/>
          <p:nvPr/>
        </p:nvSpPr>
        <p:spPr>
          <a:xfrm>
            <a:off x="799882" y="1548000"/>
            <a:ext cx="16225243" cy="927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latin typeface="Arial"/>
                <a:ea typeface="Arial"/>
                <a:cs typeface="Arial"/>
                <a:sym typeface="Arial"/>
              </a:rPr>
              <a:t>Acercamiento de las </a:t>
            </a:r>
            <a:r>
              <a:rPr lang="en-GB" sz="4000" b="1" i="0" u="none" strike="noStrike" cap="none" dirty="0">
                <a:solidFill>
                  <a:srgbClr val="033C5B"/>
                </a:solidFill>
                <a:latin typeface="Arial"/>
                <a:ea typeface="Arial"/>
                <a:cs typeface="Arial"/>
                <a:sym typeface="Arial"/>
              </a:rPr>
              <a:t>competencias</a:t>
            </a:r>
            <a:r>
              <a:rPr lang="en-GB" sz="4400" b="1" i="0" u="none" strike="noStrike" cap="none" dirty="0">
                <a:solidFill>
                  <a:srgbClr val="033C5B"/>
                </a:solidFill>
                <a:latin typeface="Arial"/>
                <a:ea typeface="Arial"/>
                <a:cs typeface="Arial"/>
                <a:sym typeface="Arial"/>
              </a:rPr>
              <a:t> a la carrera profesional</a:t>
            </a:r>
            <a:endParaRPr lang="es-ES" sz="4400" b="1"/>
          </a:p>
        </p:txBody>
      </p:sp>
      <p:sp>
        <p:nvSpPr>
          <p:cNvPr id="452" name="Google Shape;452;p21">
            <a:extLst>
              <a:ext uri="{FF2B5EF4-FFF2-40B4-BE49-F238E27FC236}">
                <a16:creationId xmlns:a16="http://schemas.microsoft.com/office/drawing/2014/main" id="{EA532A2F-8D9C-9DC6-3339-19BB2701D540}"/>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D21D8E2F-53D1-579F-C716-44B96B3BECF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52A6EAD3-2A1A-DE02-7B2C-DFFE88ED6A1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pic>
        <p:nvPicPr>
          <p:cNvPr id="5" name="Picture 4">
            <a:extLst>
              <a:ext uri="{FF2B5EF4-FFF2-40B4-BE49-F238E27FC236}">
                <a16:creationId xmlns:a16="http://schemas.microsoft.com/office/drawing/2014/main" id="{6B5D3B04-74E6-BCD5-563F-53A06C532E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2D3BBE4-CD69-9DEC-7F3D-3DE96AD4451D}"/>
              </a:ext>
            </a:extLst>
          </p:cNvPr>
          <p:cNvSpPr txBox="1"/>
          <p:nvPr/>
        </p:nvSpPr>
        <p:spPr>
          <a:xfrm>
            <a:off x="928006" y="2546965"/>
            <a:ext cx="14260121" cy="5606115"/>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Aplicación de habilidades en el mundo real</a:t>
            </a:r>
            <a:r>
              <a:rPr lang="en-GB" sz="3200" i="0" u="none" strike="noStrike" cap="none" dirty="0">
                <a:solidFill>
                  <a:srgbClr val="000000"/>
                </a:solidFill>
                <a:latin typeface="Arial"/>
                <a:ea typeface="Arial"/>
                <a:cs typeface="Arial"/>
                <a:sym typeface="Arial"/>
              </a:rPr>
              <a:t>: El enfoque de aula invertida ofrece a los estudiantes la oportunidad de aplicar los conocimientos teóricos a tareas del mundo real. Al dedicar tiempo en clase a actividades prácticas, simulaciones y estudios de casos, los alumnos desarrollan habilidades prácticas directamente relacionadas con sus trayectorias profesionales.</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Mejora de las competencias laborales críticas</a:t>
            </a:r>
            <a:r>
              <a:rPr lang="en-GB" sz="3200" i="0" u="none" strike="noStrike" cap="none" dirty="0">
                <a:solidFill>
                  <a:srgbClr val="000000"/>
                </a:solidFill>
                <a:latin typeface="Arial"/>
                <a:ea typeface="Arial"/>
                <a:cs typeface="Arial"/>
                <a:sym typeface="Arial"/>
              </a:rPr>
              <a:t>: A través de proyectos colaborativos y ejercicios de resolución de problemas, el modelo flipped ayuda a los estudiantes a desarrollar habilidades críticas de la fuerza de trabajo tales como: </a:t>
            </a:r>
          </a:p>
          <a:p>
            <a:pPr marL="792000" lvl="8" indent="-457200">
              <a:buSzPts val="3200"/>
              <a:buFont typeface="Arial" panose="020B0604020202020204" pitchFamily="34" charset="0"/>
              <a:buChar char="•"/>
            </a:pPr>
            <a:r>
              <a:rPr lang="en-GB" sz="3200" i="0" u="none" strike="noStrike" cap="none" dirty="0">
                <a:solidFill>
                  <a:srgbClr val="000000"/>
                </a:solidFill>
                <a:latin typeface="Arial"/>
                <a:ea typeface="Arial"/>
                <a:cs typeface="Arial"/>
                <a:sym typeface="Arial"/>
              </a:rPr>
              <a:t>Resolución de problemas y pensamiento crítico.</a:t>
            </a:r>
          </a:p>
          <a:p>
            <a:pPr marL="792000" lvl="8" indent="-457200">
              <a:buSzPts val="3200"/>
              <a:buFont typeface="Arial" panose="020B0604020202020204" pitchFamily="34" charset="0"/>
              <a:buChar char="•"/>
            </a:pPr>
            <a:r>
              <a:rPr lang="en-GB" sz="3200" i="0" u="none" strike="noStrike" cap="none" dirty="0">
                <a:solidFill>
                  <a:srgbClr val="000000"/>
                </a:solidFill>
                <a:latin typeface="Arial"/>
                <a:ea typeface="Arial"/>
                <a:cs typeface="Arial"/>
                <a:sym typeface="Arial"/>
              </a:rPr>
              <a:t>Comunicación y trabajo en equipo.</a:t>
            </a:r>
          </a:p>
          <a:p>
            <a:pPr marL="792000" lvl="8" indent="-457200">
              <a:buSzPts val="3200"/>
              <a:buFont typeface="Arial" panose="020B0604020202020204" pitchFamily="34" charset="0"/>
              <a:buChar char="•"/>
            </a:pPr>
            <a:r>
              <a:rPr lang="en-GB" sz="3200" i="0" u="none" strike="noStrike" cap="none" dirty="0">
                <a:solidFill>
                  <a:srgbClr val="000000"/>
                </a:solidFill>
                <a:latin typeface="Arial"/>
                <a:ea typeface="Arial"/>
                <a:cs typeface="Arial"/>
                <a:sym typeface="Arial"/>
              </a:rPr>
              <a:t>Adaptabilidad y autogestión.</a:t>
            </a:r>
          </a:p>
        </p:txBody>
      </p:sp>
      <p:sp>
        <p:nvSpPr>
          <p:cNvPr id="8" name="Google Shape;124;p4">
            <a:extLst>
              <a:ext uri="{FF2B5EF4-FFF2-40B4-BE49-F238E27FC236}">
                <a16:creationId xmlns:a16="http://schemas.microsoft.com/office/drawing/2014/main" id="{672C9194-22A6-D97D-3CFC-8399AEDAB48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1290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AF43C2FB-649D-3E4A-476A-8E1AD384D1E3}"/>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2B56AF17-EC49-91EE-9C68-BD9D3D12F4D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84FC9451-9E87-E32D-1C23-9BDB43A391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1528894E-C71C-8FF4-F942-4AB5F61D355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37152524-3DA4-5CA7-33BC-EE2C04EA4CE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3B88F81-2BC8-3F88-EE2D-4466FD5E77C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B5E52796-C5FC-D9B5-6755-0B59BB3AC6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ABB97928-B801-092C-C5B4-E3D84A3C6B5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2EE8A061-CF05-8EDC-1591-0BE2F999B9CC}"/>
              </a:ext>
            </a:extLst>
          </p:cNvPr>
          <p:cNvSpPr txBox="1"/>
          <p:nvPr/>
        </p:nvSpPr>
        <p:spPr>
          <a:xfrm>
            <a:off x="799882" y="1548000"/>
            <a:ext cx="16185830" cy="113245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Acercamiento de las competencias a las profesiones</a:t>
            </a:r>
            <a:endParaRPr lang="es-ES" sz="4800" b="1"/>
          </a:p>
        </p:txBody>
      </p:sp>
      <p:sp>
        <p:nvSpPr>
          <p:cNvPr id="452" name="Google Shape;452;p21">
            <a:extLst>
              <a:ext uri="{FF2B5EF4-FFF2-40B4-BE49-F238E27FC236}">
                <a16:creationId xmlns:a16="http://schemas.microsoft.com/office/drawing/2014/main" id="{988F5D11-E7D9-3ADF-191C-B8C7FC5C2672}"/>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B670A48-25BD-DFC7-A70E-39A39B5E927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2D4CEA8-1363-B6A3-D736-0966F3308AC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D35AFFF0-3491-41CC-E6E1-189F22853B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A43226D4-F43F-14C6-0B56-F43ABE331A6C}"/>
              </a:ext>
            </a:extLst>
          </p:cNvPr>
          <p:cNvSpPr txBox="1"/>
          <p:nvPr/>
        </p:nvSpPr>
        <p:spPr>
          <a:xfrm>
            <a:off x="928006" y="2546965"/>
            <a:ext cx="15558490" cy="5606115"/>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Aprendizaje personalizado para la preparación profesional</a:t>
            </a:r>
            <a:r>
              <a:rPr lang="en-GB" sz="3200" i="0" u="none" strike="noStrike" cap="none" dirty="0">
                <a:solidFill>
                  <a:srgbClr val="000000"/>
                </a:solidFill>
                <a:latin typeface="Arial"/>
                <a:ea typeface="Arial"/>
                <a:cs typeface="Arial"/>
                <a:sym typeface="Arial"/>
              </a:rPr>
              <a:t>: El enfoque invertido permite a los estudiantes progresar a su propio ritmo con materiales previos a la clase, asegurándose de que dominan las habilidades básicas antes de aplicarlas en clase. Esto los prepara para satisfacer las demandas específicas de sus carreras elegidas, haciéndolos listos para el trabajo después de la graduación.</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Alineación con la industria</a:t>
            </a:r>
            <a:r>
              <a:rPr lang="en-GB" sz="3200" i="0" u="none" strike="noStrike" cap="none" dirty="0">
                <a:solidFill>
                  <a:srgbClr val="000000"/>
                </a:solidFill>
                <a:latin typeface="Arial"/>
                <a:ea typeface="Arial"/>
                <a:cs typeface="Arial"/>
                <a:sym typeface="Arial"/>
              </a:rPr>
              <a:t>: Los instructores pueden alinear las actividades del aula invertida con los estándares de la industria y las tendencias emergentes, garantizando que los alumnos estén preparados para las últimas tecnologías y prácticas en el lugar de trabajo.</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Aprendizaje permanente</a:t>
            </a:r>
            <a:r>
              <a:rPr lang="en-GB" sz="3200" i="0" u="none" strike="noStrike" cap="none" dirty="0">
                <a:solidFill>
                  <a:srgbClr val="000000"/>
                </a:solidFill>
                <a:latin typeface="Arial"/>
                <a:ea typeface="Arial"/>
                <a:cs typeface="Arial"/>
                <a:sym typeface="Arial"/>
              </a:rPr>
              <a:t>: Al promover el aprendizaje autodirigido, el modelo invertido fomenta una mentalidad de aprendizaje continuo, esencial para seguir siendo competitivo en un mercado laboral en evolución.</a:t>
            </a:r>
          </a:p>
        </p:txBody>
      </p:sp>
      <p:sp>
        <p:nvSpPr>
          <p:cNvPr id="7" name="Google Shape;124;p4">
            <a:extLst>
              <a:ext uri="{FF2B5EF4-FFF2-40B4-BE49-F238E27FC236}">
                <a16:creationId xmlns:a16="http://schemas.microsoft.com/office/drawing/2014/main" id="{D666AC18-7026-0BF6-EB1C-C0C43A8816E4}"/>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1765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815812" y="1548000"/>
            <a:ext cx="16812919" cy="96666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latin typeface="Arial"/>
                <a:ea typeface="Arial"/>
                <a:cs typeface="Arial"/>
                <a:sym typeface="Arial"/>
              </a:rPr>
              <a:t>Acercamiento de las competencias a la carrera profesional</a:t>
            </a:r>
            <a:endParaRPr lang="es-ES" sz="4400" b="1"/>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28007" y="2546966"/>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¿El fin de las clases como las conocemos? Aulas invertidas en las escuelas de negocios</a:t>
            </a:r>
            <a:endParaRPr sz="3200" b="1" i="0" u="none" strike="noStrike" cap="none" dirty="0">
              <a:solidFill>
                <a:srgbClr val="121212"/>
              </a:solidFill>
              <a:latin typeface="Arial"/>
              <a:ea typeface="Arial"/>
              <a:cs typeface="Arial"/>
              <a:sym typeface="Arial"/>
            </a:endParaRPr>
          </a:p>
        </p:txBody>
      </p:sp>
      <p:pic>
        <p:nvPicPr>
          <p:cNvPr id="8" name="Picture 7">
            <a:extLst>
              <a:ext uri="{FF2B5EF4-FFF2-40B4-BE49-F238E27FC236}">
                <a16:creationId xmlns:a16="http://schemas.microsoft.com/office/drawing/2014/main" id="{E9588501-6F22-D061-B9EF-820562C08BF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07480" y="8241148"/>
            <a:ext cx="5273040" cy="365760"/>
          </a:xfrm>
          <a:prstGeom prst="rect">
            <a:avLst/>
          </a:prstGeom>
          <a:noFill/>
          <a:ln>
            <a:noFill/>
          </a:ln>
        </p:spPr>
      </p:pic>
      <p:pic>
        <p:nvPicPr>
          <p:cNvPr id="9" name="Online Media 8" title="End of Lectures As We Know Them? - UNSW Business School Flipped Classrooms">
            <a:hlinkClick r:id="" action="ppaction://media"/>
            <a:extLst>
              <a:ext uri="{FF2B5EF4-FFF2-40B4-BE49-F238E27FC236}">
                <a16:creationId xmlns:a16="http://schemas.microsoft.com/office/drawing/2014/main" id="{2859F3C6-F554-80FB-3655-EE696CF9C8DE}"/>
              </a:ext>
            </a:extLst>
          </p:cNvPr>
          <p:cNvPicPr>
            <a:picLocks noRot="1" noChangeAspect="1"/>
          </p:cNvPicPr>
          <p:nvPr>
            <a:videoFile r:link="rId1"/>
          </p:nvPr>
        </p:nvPicPr>
        <p:blipFill>
          <a:blip r:embed="rId9"/>
          <a:stretch>
            <a:fillRect/>
          </a:stretch>
        </p:blipFill>
        <p:spPr>
          <a:xfrm>
            <a:off x="4864528" y="3154979"/>
            <a:ext cx="8558943" cy="4835803"/>
          </a:xfrm>
          <a:prstGeom prst="rect">
            <a:avLst/>
          </a:prstGeom>
        </p:spPr>
      </p:pic>
      <p:sp>
        <p:nvSpPr>
          <p:cNvPr id="7" name="Google Shape;124;p4">
            <a:extLst>
              <a:ext uri="{FF2B5EF4-FFF2-40B4-BE49-F238E27FC236}">
                <a16:creationId xmlns:a16="http://schemas.microsoft.com/office/drawing/2014/main" id="{7FA54B5A-D6CD-6411-CB5F-F5392958A7C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7217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803906" y="1548000"/>
            <a:ext cx="16408106" cy="9309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latin typeface="Arial"/>
                <a:ea typeface="Arial"/>
                <a:cs typeface="Arial"/>
                <a:sym typeface="Arial"/>
              </a:rPr>
              <a:t>Acercamiento de las competencias a la carrera profesional</a:t>
            </a:r>
            <a:endParaRPr lang="es-ES" sz="4400" b="1"/>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28007" y="2546966"/>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Atraer a los estudiantes de formación profesional con Flipped Classroom</a:t>
            </a:r>
            <a:endParaRPr sz="3200" b="1" i="0" u="none" strike="noStrike" cap="none" dirty="0">
              <a:solidFill>
                <a:srgbClr val="121212"/>
              </a:solidFill>
              <a:latin typeface="Arial"/>
              <a:ea typeface="Arial"/>
              <a:cs typeface="Arial"/>
              <a:sym typeface="Arial"/>
            </a:endParaRPr>
          </a:p>
        </p:txBody>
      </p:sp>
      <p:pic>
        <p:nvPicPr>
          <p:cNvPr id="7" name="Online Media 6" title="Engaging Vocational Students with the Flipped Classroom">
            <a:hlinkClick r:id="" action="ppaction://media"/>
            <a:extLst>
              <a:ext uri="{FF2B5EF4-FFF2-40B4-BE49-F238E27FC236}">
                <a16:creationId xmlns:a16="http://schemas.microsoft.com/office/drawing/2014/main" id="{3044DA5E-C43E-2088-362B-AC1C346E7117}"/>
              </a:ext>
            </a:extLst>
          </p:cNvPr>
          <p:cNvPicPr>
            <a:picLocks noRot="1" noChangeAspect="1"/>
          </p:cNvPicPr>
          <p:nvPr>
            <a:videoFile r:link="rId1"/>
          </p:nvPr>
        </p:nvPicPr>
        <p:blipFill>
          <a:blip r:embed="rId8"/>
          <a:stretch>
            <a:fillRect/>
          </a:stretch>
        </p:blipFill>
        <p:spPr>
          <a:xfrm>
            <a:off x="5334000" y="3301570"/>
            <a:ext cx="7620000" cy="4305300"/>
          </a:xfrm>
          <a:prstGeom prst="rect">
            <a:avLst/>
          </a:prstGeom>
        </p:spPr>
      </p:pic>
      <p:sp>
        <p:nvSpPr>
          <p:cNvPr id="11" name="TextBox 10">
            <a:extLst>
              <a:ext uri="{FF2B5EF4-FFF2-40B4-BE49-F238E27FC236}">
                <a16:creationId xmlns:a16="http://schemas.microsoft.com/office/drawing/2014/main" id="{F73A9E8A-78D2-F425-D2BD-07BEE3464FDA}"/>
              </a:ext>
            </a:extLst>
          </p:cNvPr>
          <p:cNvSpPr txBox="1"/>
          <p:nvPr/>
        </p:nvSpPr>
        <p:spPr>
          <a:xfrm>
            <a:off x="7151427" y="7699299"/>
            <a:ext cx="9253182" cy="276999"/>
          </a:xfrm>
          <a:prstGeom prst="rect">
            <a:avLst/>
          </a:prstGeom>
          <a:noFill/>
        </p:spPr>
        <p:txBody>
          <a:bodyPr wrap="square">
            <a:spAutoFit/>
          </a:bodyPr>
          <a:lstStyle/>
          <a:p>
            <a:r>
              <a:rPr lang="en-GB" sz="1200" i="1" dirty="0"/>
              <a:t>Fuente: </a:t>
            </a:r>
            <a:r>
              <a:rPr lang="en-BE" sz="1200" i="1" dirty="0">
                <a:hlinkClick r:id="rId9"/>
              </a:rPr>
              <a:t>https:</a:t>
            </a:r>
            <a:r>
              <a:rPr lang="en-GB" sz="1200" i="1" dirty="0"/>
              <a:t>//youtu.be/mDz8sdlBP8o?feature=shared </a:t>
            </a:r>
            <a:endParaRPr lang="en-BE" sz="1200" i="1" dirty="0"/>
          </a:p>
        </p:txBody>
      </p:sp>
      <p:sp>
        <p:nvSpPr>
          <p:cNvPr id="8" name="Google Shape;124;p4">
            <a:extLst>
              <a:ext uri="{FF2B5EF4-FFF2-40B4-BE49-F238E27FC236}">
                <a16:creationId xmlns:a16="http://schemas.microsoft.com/office/drawing/2014/main" id="{11EE5E7E-349E-FDBD-E9F7-EFCD614E3AF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784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3695106E-F035-68E7-1062-84C17BA2F2ED}"/>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176EE384-7E93-659A-C4ED-75FDF80D8354}"/>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019599A1-8E9F-CDEA-0206-E3E6E4585164}"/>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C9206EA6-B677-6002-5D92-C7C855466B5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11C6F00F-1714-40EC-D85D-A74DC7EDF74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741199B5-F70D-D466-367D-BFE8966A3547}"/>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FA19A25-4A37-E033-1FE9-AE5BE4A5AA55}"/>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A8CEF2C4-CBD1-728D-424D-3A7A9AC9B556}"/>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6A3B1436-A713-25FE-E5F5-91F76D49B69F}"/>
              </a:ext>
            </a:extLst>
          </p:cNvPr>
          <p:cNvSpPr txBox="1"/>
          <p:nvPr/>
        </p:nvSpPr>
        <p:spPr>
          <a:xfrm>
            <a:off x="792000" y="1548000"/>
            <a:ext cx="15558018"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0" i="0" u="none" strike="noStrike" cap="none" dirty="0">
                <a:solidFill>
                  <a:srgbClr val="033C5B"/>
                </a:solidFill>
                <a:latin typeface="Arial"/>
                <a:ea typeface="Arial"/>
                <a:cs typeface="Arial"/>
                <a:sym typeface="Arial"/>
              </a:rPr>
              <a:t>Importancia del enfoque invertido en </a:t>
            </a:r>
            <a:r>
              <a:rPr lang="en-GB" sz="4800" dirty="0">
                <a:solidFill>
                  <a:srgbClr val="033C5B"/>
                </a:solidFill>
              </a:rPr>
              <a:t>campos específicos</a:t>
            </a:r>
          </a:p>
          <a:p>
            <a:pPr marL="0" marR="0" lvl="0" indent="0" algn="l" rtl="0">
              <a:spcBef>
                <a:spcPts val="0"/>
              </a:spcBef>
              <a:spcAft>
                <a:spcPts val="0"/>
              </a:spcAft>
              <a:buClr>
                <a:srgbClr val="033C5B"/>
              </a:buClr>
              <a:buSzPts val="4000"/>
              <a:buFont typeface="Arial"/>
              <a:buNone/>
            </a:pPr>
            <a:r>
              <a:rPr lang="en-GB" sz="4800" b="0" i="1" u="none" strike="noStrike" cap="none" dirty="0">
                <a:solidFill>
                  <a:srgbClr val="033C5B"/>
                </a:solidFill>
                <a:latin typeface="Arial"/>
                <a:ea typeface="Arial"/>
                <a:cs typeface="Arial"/>
                <a:sym typeface="Arial"/>
              </a:rPr>
              <a:t>Casos prácticos</a:t>
            </a:r>
            <a:endParaRPr sz="4800" b="0" i="1" u="none" strike="noStrike" cap="none" dirty="0">
              <a:solidFill>
                <a:srgbClr val="033C5B"/>
              </a:solidFill>
              <a:latin typeface="Arial"/>
              <a:ea typeface="Arial"/>
              <a:cs typeface="Arial"/>
              <a:sym typeface="Arial"/>
            </a:endParaRPr>
          </a:p>
        </p:txBody>
      </p:sp>
      <p:sp>
        <p:nvSpPr>
          <p:cNvPr id="466" name="Google Shape;466;p22">
            <a:extLst>
              <a:ext uri="{FF2B5EF4-FFF2-40B4-BE49-F238E27FC236}">
                <a16:creationId xmlns:a16="http://schemas.microsoft.com/office/drawing/2014/main" id="{EB53336C-E5D8-A8A6-FD07-C80672FD90B2}"/>
              </a:ext>
            </a:extLst>
          </p:cNvPr>
          <p:cNvSpPr txBox="1"/>
          <p:nvPr/>
        </p:nvSpPr>
        <p:spPr>
          <a:xfrm>
            <a:off x="956081" y="5690945"/>
            <a:ext cx="15948000" cy="2120137"/>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i="0" u="none" strike="noStrike" cap="none" dirty="0">
                <a:solidFill>
                  <a:srgbClr val="000000"/>
                </a:solidFill>
                <a:latin typeface="Arial"/>
                <a:ea typeface="Arial"/>
                <a:cs typeface="Arial"/>
                <a:sym typeface="Arial"/>
              </a:rPr>
              <a:t>Otros ejemplos:</a:t>
            </a:r>
          </a:p>
          <a:p>
            <a:pPr marL="457200" marR="0" lvl="0" indent="-457200" algn="l" rtl="0">
              <a:spcBef>
                <a:spcPts val="0"/>
              </a:spcBef>
              <a:spcAft>
                <a:spcPts val="0"/>
              </a:spcAft>
              <a:buClr>
                <a:srgbClr val="000000"/>
              </a:buClr>
              <a:buSzPts val="3200"/>
              <a:buFont typeface="Noto Sans Symbols"/>
              <a:buChar char="▪"/>
            </a:pPr>
            <a:r>
              <a:rPr lang="en-GB" sz="3200" i="0" u="none" strike="noStrike" cap="none" dirty="0">
                <a:solidFill>
                  <a:srgbClr val="000000"/>
                </a:solidFill>
                <a:latin typeface="Arial"/>
                <a:ea typeface="Arial"/>
                <a:cs typeface="Arial"/>
                <a:sym typeface="Arial"/>
              </a:rPr>
              <a:t>El flipped learning ha demostrado ser especialmente eficaz en los </a:t>
            </a:r>
            <a:r>
              <a:rPr lang="en-GB" sz="3200" b="1" i="0" u="none" strike="noStrike" cap="none" dirty="0">
                <a:solidFill>
                  <a:srgbClr val="000000"/>
                </a:solidFill>
                <a:latin typeface="Arial"/>
                <a:ea typeface="Arial"/>
                <a:cs typeface="Arial"/>
                <a:sym typeface="Arial"/>
              </a:rPr>
              <a:t>ámbitos técnico </a:t>
            </a:r>
            <a:r>
              <a:rPr lang="en-GB" sz="3200" i="0" u="none" strike="noStrike" cap="none" dirty="0">
                <a:solidFill>
                  <a:srgbClr val="000000"/>
                </a:solidFill>
                <a:latin typeface="Arial"/>
                <a:ea typeface="Arial"/>
                <a:cs typeface="Arial"/>
                <a:sym typeface="Arial"/>
              </a:rPr>
              <a:t>y </a:t>
            </a:r>
            <a:r>
              <a:rPr lang="en-GB" sz="3200" b="1" i="0" u="none" strike="noStrike" cap="none" dirty="0">
                <a:solidFill>
                  <a:srgbClr val="000000"/>
                </a:solidFill>
                <a:latin typeface="Arial"/>
                <a:ea typeface="Arial"/>
                <a:cs typeface="Arial"/>
                <a:sym typeface="Arial"/>
              </a:rPr>
              <a:t>sanitario</a:t>
            </a:r>
            <a:r>
              <a:rPr lang="en-GB" sz="3200" i="0" u="none" strike="noStrike" cap="none" dirty="0">
                <a:solidFill>
                  <a:srgbClr val="000000"/>
                </a:solidFill>
                <a:latin typeface="Arial"/>
                <a:ea typeface="Arial"/>
                <a:cs typeface="Arial"/>
                <a:sym typeface="Arial"/>
              </a:rPr>
              <a:t>, mejorando tanto los conocimientos teóricos como los prácticos</a:t>
            </a:r>
          </a:p>
          <a:p>
            <a:pPr marL="457200" marR="0" lvl="0" indent="-457200" algn="l" rtl="0">
              <a:spcBef>
                <a:spcPts val="0"/>
              </a:spcBef>
              <a:spcAft>
                <a:spcPts val="0"/>
              </a:spcAft>
              <a:buClr>
                <a:srgbClr val="000000"/>
              </a:buClr>
              <a:buSzPts val="3200"/>
              <a:buFont typeface="Noto Sans Symbols"/>
              <a:buChar char="▪"/>
            </a:pPr>
            <a:r>
              <a:rPr lang="en-GB" sz="3200" i="0" u="none" strike="noStrike" cap="none" dirty="0">
                <a:solidFill>
                  <a:srgbClr val="121212"/>
                </a:solidFill>
                <a:latin typeface="Arial"/>
                <a:ea typeface="Arial"/>
                <a:cs typeface="Arial"/>
                <a:sym typeface="Arial"/>
              </a:rPr>
              <a:t>Los estudiantes de </a:t>
            </a:r>
            <a:r>
              <a:rPr lang="en-GB" sz="3200" b="1" i="0" u="none" strike="noStrike" cap="none" dirty="0">
                <a:solidFill>
                  <a:srgbClr val="121212"/>
                </a:solidFill>
                <a:latin typeface="Arial"/>
                <a:ea typeface="Arial"/>
                <a:cs typeface="Arial"/>
                <a:sym typeface="Arial"/>
              </a:rPr>
              <a:t>ingeniería </a:t>
            </a:r>
            <a:r>
              <a:rPr lang="en-GB" sz="3200" i="0" u="none" strike="noStrike" cap="none" dirty="0">
                <a:solidFill>
                  <a:srgbClr val="121212"/>
                </a:solidFill>
                <a:latin typeface="Arial"/>
                <a:ea typeface="Arial"/>
                <a:cs typeface="Arial"/>
                <a:sym typeface="Arial"/>
              </a:rPr>
              <a:t>y </a:t>
            </a:r>
            <a:r>
              <a:rPr lang="en-GB" sz="3200" b="1" i="0" u="none" strike="noStrike" cap="none" dirty="0">
                <a:solidFill>
                  <a:srgbClr val="121212"/>
                </a:solidFill>
                <a:latin typeface="Arial"/>
                <a:ea typeface="Arial"/>
                <a:cs typeface="Arial"/>
                <a:sym typeface="Arial"/>
              </a:rPr>
              <a:t>agricultura </a:t>
            </a:r>
            <a:r>
              <a:rPr lang="en-GB" sz="3200" i="0" u="none" strike="noStrike" cap="none" dirty="0">
                <a:solidFill>
                  <a:srgbClr val="121212"/>
                </a:solidFill>
                <a:latin typeface="Arial"/>
                <a:ea typeface="Arial"/>
                <a:cs typeface="Arial"/>
                <a:sym typeface="Arial"/>
              </a:rPr>
              <a:t>se benefician de la flexibilidad del método y de su énfasis en el pensamiento crítico y la resolución de problemas.</a:t>
            </a:r>
            <a:endParaRPr sz="3200" i="0" u="none" strike="noStrike" cap="none" dirty="0">
              <a:solidFill>
                <a:srgbClr val="121212"/>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15AAB827-36AE-1340-A887-AA59FFC2A9A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9868A2E5-A67F-AD66-5374-99825D29216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D2C121C3-CA87-022A-DC18-2A925F8E2E5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897C5420-2485-AA46-14EB-A710D95DFE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5">
            <a:extLst>
              <a:ext uri="{FF2B5EF4-FFF2-40B4-BE49-F238E27FC236}">
                <a16:creationId xmlns:a16="http://schemas.microsoft.com/office/drawing/2014/main" id="{3B3B6782-7F03-CFFE-EA44-6E955B1216DA}"/>
              </a:ext>
            </a:extLst>
          </p:cNvPr>
          <p:cNvSpPr txBox="1"/>
          <p:nvPr/>
        </p:nvSpPr>
        <p:spPr>
          <a:xfrm>
            <a:off x="4517409" y="8362829"/>
            <a:ext cx="9253182" cy="276999"/>
          </a:xfrm>
          <a:prstGeom prst="rect">
            <a:avLst/>
          </a:prstGeom>
          <a:noFill/>
        </p:spPr>
        <p:txBody>
          <a:bodyPr wrap="square">
            <a:spAutoFit/>
          </a:bodyPr>
          <a:lstStyle/>
          <a:p>
            <a:r>
              <a:rPr lang="en-GB" sz="1200" b="0" i="0" dirty="0">
                <a:solidFill>
                  <a:srgbClr val="282828"/>
                </a:solidFill>
                <a:effectLst/>
                <a:latin typeface="MuseoSans"/>
              </a:rPr>
              <a:t>Fuente: A conceptual review of the effectiveness of flipped learning in vocational learners' cognitive skills and emotional states. Disponible </a:t>
            </a:r>
            <a:r>
              <a:rPr lang="en-GB" sz="1200" b="0" i="0" dirty="0">
                <a:solidFill>
                  <a:srgbClr val="282828"/>
                </a:solidFill>
                <a:effectLst/>
                <a:latin typeface="MuseoSans"/>
                <a:hlinkClick r:id="rId7"/>
              </a:rPr>
              <a:t>aquí</a:t>
            </a:r>
            <a:r>
              <a:rPr lang="en-GB" sz="1200" b="0" i="0" dirty="0">
                <a:solidFill>
                  <a:srgbClr val="282828"/>
                </a:solidFill>
                <a:effectLst/>
                <a:latin typeface="MuseoSans"/>
              </a:rPr>
              <a:t>.</a:t>
            </a:r>
            <a:endParaRPr lang="en-BE" sz="1200" dirty="0"/>
          </a:p>
        </p:txBody>
      </p:sp>
      <p:sp>
        <p:nvSpPr>
          <p:cNvPr id="7" name="Google Shape;466;p22">
            <a:extLst>
              <a:ext uri="{FF2B5EF4-FFF2-40B4-BE49-F238E27FC236}">
                <a16:creationId xmlns:a16="http://schemas.microsoft.com/office/drawing/2014/main" id="{A9B93411-3B47-21AC-0B7F-B26A22CF3950}"/>
              </a:ext>
            </a:extLst>
          </p:cNvPr>
          <p:cNvSpPr txBox="1"/>
          <p:nvPr/>
        </p:nvSpPr>
        <p:spPr>
          <a:xfrm>
            <a:off x="818920" y="3519063"/>
            <a:ext cx="15948000" cy="2723629"/>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Noto Sans Symbols"/>
              <a:buChar char="▪"/>
            </a:pPr>
            <a:r>
              <a:rPr lang="en-GB" sz="3200" i="0" u="none" strike="noStrike" cap="none" dirty="0">
                <a:solidFill>
                  <a:srgbClr val="000000"/>
                </a:solidFill>
                <a:latin typeface="Arial"/>
                <a:ea typeface="Arial"/>
                <a:cs typeface="Arial"/>
                <a:sym typeface="Arial"/>
              </a:rPr>
              <a:t>En un estudio realizado en la Universidad de Maastricht (Países Bajos) se identificaron las ventajas del enfoque invertido. Aunque se centró principalmente en la enseñanza de la salud pública, se estudió la aplicación de los formatos flipped classroom en contextos profesionales. Más información </a:t>
            </a:r>
            <a:r>
              <a:rPr lang="en-GB" sz="3200" i="0" u="none" strike="noStrike" cap="none" dirty="0">
                <a:solidFill>
                  <a:srgbClr val="000000"/>
                </a:solidFill>
                <a:latin typeface="Arial"/>
                <a:ea typeface="Arial"/>
                <a:cs typeface="Arial"/>
                <a:sym typeface="Arial"/>
                <a:hlinkClick r:id="rId8"/>
              </a:rPr>
              <a:t>aquí</a:t>
            </a:r>
            <a:r>
              <a:rPr lang="en-GB" sz="3200" i="0" u="none" strike="noStrike" cap="none" dirty="0">
                <a:solidFill>
                  <a:srgbClr val="000000"/>
                </a:solidFill>
                <a:latin typeface="Arial"/>
                <a:ea typeface="Arial"/>
                <a:cs typeface="Arial"/>
                <a:sym typeface="Arial"/>
              </a:rPr>
              <a:t>.</a:t>
            </a:r>
            <a:endParaRPr sz="3200" i="0" u="none" strike="noStrike" cap="none" dirty="0">
              <a:solidFill>
                <a:srgbClr val="121212"/>
              </a:solidFill>
              <a:latin typeface="Arial"/>
              <a:ea typeface="Arial"/>
              <a:cs typeface="Arial"/>
              <a:sym typeface="Arial"/>
            </a:endParaRPr>
          </a:p>
        </p:txBody>
      </p:sp>
      <p:sp>
        <p:nvSpPr>
          <p:cNvPr id="8" name="Google Shape;124;p4">
            <a:extLst>
              <a:ext uri="{FF2B5EF4-FFF2-40B4-BE49-F238E27FC236}">
                <a16:creationId xmlns:a16="http://schemas.microsoft.com/office/drawing/2014/main" id="{391895F8-6AA0-5CE8-0B2C-A180141A28D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4687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4F94E618-FD4D-9242-23C6-2DFF7B80D079}"/>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D4232896-D405-207B-749A-0B1BDF0C595C}"/>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76CFE2C8-8B44-4487-43D7-D7B2125D23C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3E98F4B9-7368-B87A-9917-3AD37E6529F0}"/>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2AD605D1-480E-F6F5-5D10-A8E0725A2FDF}"/>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D5C6D823-6BB1-9DEE-949F-512D8ECA76B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0C6FDBB7-1CC6-639B-8FAD-B43F244641D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C24C7EA-5D05-8C35-EA57-E467921AD9B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C1F0B565-D5D8-607A-0A41-FADAA596CDFE}"/>
              </a:ext>
            </a:extLst>
          </p:cNvPr>
          <p:cNvSpPr txBox="1"/>
          <p:nvPr/>
        </p:nvSpPr>
        <p:spPr>
          <a:xfrm>
            <a:off x="791999" y="1548000"/>
            <a:ext cx="14479845"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Retos de la Flipped Classroom en la EFP</a:t>
            </a:r>
            <a:endParaRPr sz="54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7B4C488E-43E4-B8C4-CB89-21EA94A2CCD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5179557-B83E-BC1E-87F0-CE7945ADFB0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07AFD6B-46BC-0A46-74A0-46CCA27C7B7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260D932F-0C23-7A39-9FE1-4D7CEFA00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13E689DB-66E2-AF81-D686-9EDE98DE64C0}"/>
              </a:ext>
            </a:extLst>
          </p:cNvPr>
          <p:cNvGraphicFramePr/>
          <p:nvPr>
            <p:extLst>
              <p:ext uri="{D42A27DB-BD31-4B8C-83A1-F6EECF244321}">
                <p14:modId xmlns:p14="http://schemas.microsoft.com/office/powerpoint/2010/main" val="3515468471"/>
              </p:ext>
            </p:extLst>
          </p:nvPr>
        </p:nvGraphicFramePr>
        <p:xfrm>
          <a:off x="928007" y="2546966"/>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Google Shape;124;p4">
            <a:extLst>
              <a:ext uri="{FF2B5EF4-FFF2-40B4-BE49-F238E27FC236}">
                <a16:creationId xmlns:a16="http://schemas.microsoft.com/office/drawing/2014/main" id="{4753AD87-7D28-731C-EB89-4E0D2772C74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1767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6" name="Google Shape;476;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7" name="Google Shape;477;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8" name="Google Shape;478;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9" name="Google Shape;479;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0" name="Google Shape;480;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2" name="Google Shape;482;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¿Qué estrategias hay que seguir?</a:t>
            </a:r>
            <a:endParaRPr sz="4800" b="1" i="0" u="none" strike="noStrike" cap="none" dirty="0">
              <a:solidFill>
                <a:srgbClr val="033C5B"/>
              </a:solidFill>
              <a:latin typeface="Arial"/>
              <a:ea typeface="Arial"/>
              <a:cs typeface="Arial"/>
              <a:sym typeface="Arial"/>
            </a:endParaRPr>
          </a:p>
        </p:txBody>
      </p:sp>
      <p:sp>
        <p:nvSpPr>
          <p:cNvPr id="483" name="Google Shape;483;p23"/>
          <p:cNvSpPr txBox="1"/>
          <p:nvPr/>
        </p:nvSpPr>
        <p:spPr>
          <a:xfrm>
            <a:off x="792000" y="313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 Alineación clara con los objetivos y estándares de aprendizaje</a:t>
            </a:r>
            <a:endParaRPr sz="2400" b="0" i="0" u="none" strike="noStrike" cap="none">
              <a:solidFill>
                <a:srgbClr val="121212"/>
              </a:solidFill>
              <a:latin typeface="Arial"/>
              <a:ea typeface="Arial"/>
              <a:cs typeface="Arial"/>
              <a:sym typeface="Arial"/>
            </a:endParaRPr>
          </a:p>
        </p:txBody>
      </p:sp>
      <p:sp>
        <p:nvSpPr>
          <p:cNvPr id="487" name="Google Shape;487;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8" name="Google Shape;488;p23"/>
          <p:cNvSpPr txBox="1"/>
          <p:nvPr/>
        </p:nvSpPr>
        <p:spPr>
          <a:xfrm>
            <a:off x="792000" y="421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2. Planificación cuidadosa de las actividades mejoradas con tecnología</a:t>
            </a:r>
            <a:endParaRPr sz="2400" b="0" i="0" u="none" strike="noStrike" cap="none">
              <a:solidFill>
                <a:srgbClr val="121212"/>
              </a:solidFill>
              <a:latin typeface="Arial"/>
              <a:ea typeface="Arial"/>
              <a:cs typeface="Arial"/>
              <a:sym typeface="Arial"/>
            </a:endParaRPr>
          </a:p>
        </p:txBody>
      </p:sp>
      <p:sp>
        <p:nvSpPr>
          <p:cNvPr id="489" name="Google Shape;489;p23"/>
          <p:cNvSpPr txBox="1"/>
          <p:nvPr/>
        </p:nvSpPr>
        <p:spPr>
          <a:xfrm>
            <a:off x="792000" y="529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3. Inversión en sistemas sólidos de gestión del aprendizaje (LMS)</a:t>
            </a:r>
            <a:endParaRPr sz="2400" b="0" i="0" u="none" strike="noStrike" cap="none">
              <a:solidFill>
                <a:srgbClr val="121212"/>
              </a:solidFill>
              <a:latin typeface="Arial"/>
              <a:ea typeface="Arial"/>
              <a:cs typeface="Arial"/>
              <a:sym typeface="Arial"/>
            </a:endParaRPr>
          </a:p>
        </p:txBody>
      </p:sp>
      <p:sp>
        <p:nvSpPr>
          <p:cNvPr id="490" name="Google Shape;490;p23"/>
          <p:cNvSpPr txBox="1"/>
          <p:nvPr/>
        </p:nvSpPr>
        <p:spPr>
          <a:xfrm>
            <a:off x="792000" y="637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4. Suministro de herramientas multimedia y servicios de apoyo técnico</a:t>
            </a:r>
            <a:endParaRPr sz="2400" b="0" i="0" u="none" strike="noStrike" cap="none">
              <a:solidFill>
                <a:srgbClr val="000000"/>
              </a:solidFill>
              <a:latin typeface="Arial"/>
              <a:ea typeface="Arial"/>
              <a:cs typeface="Arial"/>
              <a:sym typeface="Arial"/>
            </a:endParaRPr>
          </a:p>
        </p:txBody>
      </p:sp>
      <p:sp>
        <p:nvSpPr>
          <p:cNvPr id="491" name="Google Shape;491;p23"/>
          <p:cNvSpPr txBox="1"/>
          <p:nvPr/>
        </p:nvSpPr>
        <p:spPr>
          <a:xfrm>
            <a:off x="792000" y="745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5. Formación continua y apoyo a educadores y estudiantes</a:t>
            </a:r>
            <a:endParaRPr sz="2400" b="0" i="0" u="none" strike="noStrike" cap="none">
              <a:solidFill>
                <a:srgbClr val="121212"/>
              </a:solidFill>
              <a:latin typeface="Arial"/>
              <a:ea typeface="Arial"/>
              <a:cs typeface="Arial"/>
              <a:sym typeface="Arial"/>
            </a:endParaRPr>
          </a:p>
        </p:txBody>
      </p:sp>
      <p:sp>
        <p:nvSpPr>
          <p:cNvPr id="2" name="Freeform 11">
            <a:extLst>
              <a:ext uri="{FF2B5EF4-FFF2-40B4-BE49-F238E27FC236}">
                <a16:creationId xmlns:a16="http://schemas.microsoft.com/office/drawing/2014/main" id="{90FEA800-1F55-372C-0B4C-C55DB58CEDF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192CF94-6D65-7F4A-1BEF-5EAFE344946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FF41E444-83ED-AE83-9B31-ACB72DE7D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124;p4">
            <a:extLst>
              <a:ext uri="{FF2B5EF4-FFF2-40B4-BE49-F238E27FC236}">
                <a16:creationId xmlns:a16="http://schemas.microsoft.com/office/drawing/2014/main" id="{0E56E3AD-D45D-F70A-A255-10ACC8FCE2AB}"/>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E640869F-3227-62A9-FD78-38E9123A0452}"/>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0D198EA4-ECA8-2CDE-7D21-41A04C00149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F0050BB7-4727-50A7-B1B8-410C218F0D1C}"/>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FC5E49CF-131E-FC39-7CF4-97B2C3A0AED1}"/>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835DD064-B426-D703-6FAF-1A8A90526C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95A75B60-7DE5-5F28-11D4-C67544840F4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C985C5E5-06E4-1AD6-1A1E-8163D6F70AA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D93660A9-5952-2C72-7E26-E851B1CB4D3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DB727B1-DC81-E7BB-71F4-A98593060F4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El futuro del flipped learning en la </a:t>
            </a:r>
            <a:r>
              <a:rPr lang="en-GB" sz="4000" b="1" dirty="0">
                <a:solidFill>
                  <a:srgbClr val="033C5B"/>
                </a:solidFill>
              </a:rPr>
              <a:t>formación profesional</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C1D7143-3DB0-FA31-B137-B0BE4B6FE2D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80AA1E3-82DD-7E4C-99F0-54E9F1BAFF4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DC72794-1FAE-07AE-D594-0731B2FD53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B9AAEDAB-CF64-AC72-66D9-7549C7A90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860B3D9F-DCDB-BF5B-E7AE-72FF6A80EFE1}"/>
              </a:ext>
            </a:extLst>
          </p:cNvPr>
          <p:cNvGraphicFramePr/>
          <p:nvPr>
            <p:extLst>
              <p:ext uri="{D42A27DB-BD31-4B8C-83A1-F6EECF244321}">
                <p14:modId xmlns:p14="http://schemas.microsoft.com/office/powerpoint/2010/main" val="3530238366"/>
              </p:ext>
            </p:extLst>
          </p:nvPr>
        </p:nvGraphicFramePr>
        <p:xfrm>
          <a:off x="956081" y="3177669"/>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Google Shape;124;p4">
            <a:extLst>
              <a:ext uri="{FF2B5EF4-FFF2-40B4-BE49-F238E27FC236}">
                <a16:creationId xmlns:a16="http://schemas.microsoft.com/office/drawing/2014/main" id="{B2AAA40A-6F2E-0FAA-584A-5FDFC60C8A6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2308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9E5B9B5D-D954-C068-02C2-67CA5D6D37AB}"/>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86815337-06C2-7C70-810D-8EC3488122E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429AB85C-D852-7853-9ED9-1A6D108EC682}"/>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7FCBB1BB-904F-E664-C9EC-F65602D738C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7C2E29D5-7707-35F4-4DD0-F155C650D57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4981B5F0-9922-0F43-EC1D-A9D9A453042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41C67B5-9833-DD9A-9346-290333C8669E}"/>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156D137-90F4-924C-D2E3-29DCFEA22DE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08CC34B-D069-3C8F-BB16-FA355BEC3E8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El futuro del flipped learning en la </a:t>
            </a:r>
            <a:r>
              <a:rPr lang="en-GB" sz="4000" b="1" dirty="0">
                <a:solidFill>
                  <a:srgbClr val="033C5B"/>
                </a:solidFill>
              </a:rPr>
              <a:t>formación profesional</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D963D54-FE61-2DD7-4EC8-61E876EB494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A0CC3747-6084-5C7D-3BA5-EF135C01CA9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142F0D1-8553-BA52-8626-F14F9AADFFE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CC237299-6C8B-2792-FEEE-445A74158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1" name="Diagram 10">
            <a:extLst>
              <a:ext uri="{FF2B5EF4-FFF2-40B4-BE49-F238E27FC236}">
                <a16:creationId xmlns:a16="http://schemas.microsoft.com/office/drawing/2014/main" id="{0912E586-E98D-2121-BDD8-8F65F6CC4B32}"/>
              </a:ext>
            </a:extLst>
          </p:cNvPr>
          <p:cNvGraphicFramePr/>
          <p:nvPr>
            <p:extLst>
              <p:ext uri="{D42A27DB-BD31-4B8C-83A1-F6EECF244321}">
                <p14:modId xmlns:p14="http://schemas.microsoft.com/office/powerpoint/2010/main" val="1288531355"/>
              </p:ext>
            </p:extLst>
          </p:nvPr>
        </p:nvGraphicFramePr>
        <p:xfrm>
          <a:off x="1012229" y="2936735"/>
          <a:ext cx="8215994" cy="5606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E3ECAA5F-F1E6-6764-C39E-662834FCE842}"/>
              </a:ext>
            </a:extLst>
          </p:cNvPr>
          <p:cNvPicPr>
            <a:picLocks noChangeAspect="1"/>
          </p:cNvPicPr>
          <p:nvPr/>
        </p:nvPicPr>
        <p:blipFill>
          <a:blip r:embed="rId12"/>
          <a:stretch>
            <a:fillRect/>
          </a:stretch>
        </p:blipFill>
        <p:spPr>
          <a:xfrm>
            <a:off x="10684711" y="2443578"/>
            <a:ext cx="4099849" cy="5824182"/>
          </a:xfrm>
          <a:prstGeom prst="rect">
            <a:avLst/>
          </a:prstGeom>
          <a:ln>
            <a:noFill/>
          </a:ln>
          <a:effectLst>
            <a:softEdge rad="112500"/>
          </a:effectLst>
        </p:spPr>
      </p:pic>
      <p:sp>
        <p:nvSpPr>
          <p:cNvPr id="10" name="TextBox 9">
            <a:extLst>
              <a:ext uri="{FF2B5EF4-FFF2-40B4-BE49-F238E27FC236}">
                <a16:creationId xmlns:a16="http://schemas.microsoft.com/office/drawing/2014/main" id="{CB839679-1237-3DEE-0155-89718BD24C51}"/>
              </a:ext>
            </a:extLst>
          </p:cNvPr>
          <p:cNvSpPr txBox="1"/>
          <p:nvPr/>
        </p:nvSpPr>
        <p:spPr>
          <a:xfrm>
            <a:off x="9662546" y="8296951"/>
            <a:ext cx="9253182" cy="261610"/>
          </a:xfrm>
          <a:prstGeom prst="rect">
            <a:avLst/>
          </a:prstGeom>
          <a:noFill/>
        </p:spPr>
        <p:txBody>
          <a:bodyPr wrap="square">
            <a:spAutoFit/>
          </a:bodyPr>
          <a:lstStyle/>
          <a:p>
            <a:r>
              <a:rPr lang="en-GB" sz="1100" i="1" dirty="0"/>
              <a:t>Fuente: </a:t>
            </a:r>
            <a:r>
              <a:rPr lang="en-BE" sz="1100" i="1" dirty="0">
                <a:hlinkClick r:id="rId13"/>
              </a:rPr>
              <a:t>https:</a:t>
            </a:r>
            <a:r>
              <a:rPr lang="en-GB" sz="1100" i="1" dirty="0"/>
              <a:t>//op.europa.eu/webpub/empl/VET-skills-for-today-and-future/pdf/KE0621179ENN.pdf </a:t>
            </a:r>
            <a:endParaRPr lang="en-BE" sz="1100" i="1" dirty="0"/>
          </a:p>
        </p:txBody>
      </p:sp>
      <p:sp>
        <p:nvSpPr>
          <p:cNvPr id="6" name="Google Shape;124;p4">
            <a:extLst>
              <a:ext uri="{FF2B5EF4-FFF2-40B4-BE49-F238E27FC236}">
                <a16:creationId xmlns:a16="http://schemas.microsoft.com/office/drawing/2014/main" id="{6F0025A2-DE41-8940-51D1-C10658F0D1D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614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Recursos adicionales</a:t>
            </a:r>
          </a:p>
        </p:txBody>
      </p:sp>
      <p:sp>
        <p:nvSpPr>
          <p:cNvPr id="3" name="TextBox 3"/>
          <p:cNvSpPr txBox="1"/>
          <p:nvPr/>
        </p:nvSpPr>
        <p:spPr>
          <a:xfrm>
            <a:off x="1506833" y="2312359"/>
            <a:ext cx="13890855" cy="5560753"/>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La clase invertida: Una revisión de sus ventajas y retos, Science Direct https://www.sciencedirect.com/science/article/abs/pii/S0360131518302045 </a:t>
            </a:r>
            <a:endParaRPr lang="en-BE"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Pros y contras de una clase invertida, Facultad de Educación American University - Washington DC https://soeonline.american.edu/blog/flipped-classroom-pros-ands-cons/ </a:t>
            </a:r>
            <a:endParaRPr lang="en-BE"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¿Cuáles son los principales retos y soluciones para la implantación de la flipped classroom? https://www.linkedin.com/advice/3/what-main-challenges-solutions-flipped-classroom  </a:t>
            </a:r>
            <a:endParaRPr lang="en-BE" sz="1800" dirty="0">
              <a:effectLst/>
              <a:latin typeface="Times New Roman" panose="02020603050405020304" pitchFamily="18" charset="0"/>
              <a:ea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Actas de la Conferencia Internacional 2014 sobre Gestión Económica y Cooperación Comercial , Atlantis Press </a:t>
            </a:r>
            <a:r>
              <a:rPr lang="en-US" sz="1800" u="sng" dirty="0">
                <a:solidFill>
                  <a:srgbClr val="0000FF"/>
                </a:solidFill>
                <a:effectLst/>
                <a:latin typeface="Calibri" panose="020F0502020204030204" pitchFamily="34" charset="0"/>
                <a:ea typeface="Times New Roman" panose="02020603050405020304" pitchFamily="18" charset="0"/>
              </a:rPr>
              <a:t>https://www.atlantis-press.com/proceedings/emtc-14/11721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¡Flip-IT! Flipped Classroom en la formación profesional europea, </a:t>
            </a:r>
            <a:r>
              <a:rPr lang="en-US" sz="1800" dirty="0" err="1">
                <a:effectLst/>
                <a:latin typeface="Calibri" panose="020F0502020204030204" pitchFamily="34" charset="0"/>
                <a:ea typeface="Times New Roman" panose="02020603050405020304" pitchFamily="18" charset="0"/>
              </a:rPr>
              <a:t>Itstudy </a:t>
            </a:r>
            <a:r>
              <a:rPr lang="en-US" sz="1800" dirty="0">
                <a:effectLst/>
                <a:latin typeface="Calibri" panose="020F0502020204030204" pitchFamily="34" charset="0"/>
                <a:ea typeface="Times New Roman" panose="02020603050405020304" pitchFamily="18" charset="0"/>
              </a:rPr>
              <a:t>https://www.itstudy.hu/en/projects/flipped-classroom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A conceptual review of the effectiveness of flipped learning in vocational learners' cognitive skills and emotional states, Frontiers (published online 2023 Jan 13) https://www.frontiersin.org/journals/psychology/articles/10.3389/fpsyg.2022.1039025/full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Nueva estrategia de aprendizaje semipresencial basada en Flipped-Learning para la formación profesional en alternancia, Mohamed El Hajji, Rachid </a:t>
            </a:r>
            <a:r>
              <a:rPr lang="en-US" sz="1800" dirty="0" err="1">
                <a:effectLst/>
                <a:latin typeface="Calibri" panose="020F0502020204030204" pitchFamily="34" charset="0"/>
                <a:ea typeface="Times New Roman" panose="02020603050405020304" pitchFamily="18" charset="0"/>
              </a:rPr>
              <a:t>Drissi </a:t>
            </a:r>
            <a:r>
              <a:rPr lang="en-US" sz="1800" dirty="0">
                <a:effectLst/>
                <a:latin typeface="Calibri" panose="020F0502020204030204" pitchFamily="34" charset="0"/>
                <a:ea typeface="Times New Roman" panose="02020603050405020304" pitchFamily="18" charset="0"/>
              </a:rPr>
              <a:t>El </a:t>
            </a:r>
            <a:r>
              <a:rPr lang="en-US" sz="1800" dirty="0" err="1">
                <a:effectLst/>
                <a:latin typeface="Calibri" panose="020F0502020204030204" pitchFamily="34" charset="0"/>
                <a:ea typeface="Times New Roman" panose="02020603050405020304" pitchFamily="18" charset="0"/>
              </a:rPr>
              <a:t>Bouzaidi</a:t>
            </a:r>
            <a:r>
              <a:rPr lang="en-US" sz="1800" dirty="0">
                <a:effectLst/>
                <a:latin typeface="Calibri" panose="020F0502020204030204" pitchFamily="34" charset="0"/>
                <a:ea typeface="Times New Roman" panose="02020603050405020304" pitchFamily="18" charset="0"/>
              </a:rPr>
              <a:t>, Hassan </a:t>
            </a:r>
            <a:r>
              <a:rPr lang="en-US" sz="1800" dirty="0" err="1">
                <a:effectLst/>
                <a:latin typeface="Calibri" panose="020F0502020204030204" pitchFamily="34" charset="0"/>
                <a:ea typeface="Times New Roman" panose="02020603050405020304" pitchFamily="18" charset="0"/>
              </a:rPr>
              <a:t>Douzi</a:t>
            </a:r>
            <a:r>
              <a:rPr lang="en-US" sz="1800" dirty="0">
                <a:effectLst/>
                <a:latin typeface="Calibri" panose="020F0502020204030204" pitchFamily="34" charset="0"/>
                <a:ea typeface="Times New Roman" panose="02020603050405020304" pitchFamily="18" charset="0"/>
              </a:rPr>
              <a:t>, El </a:t>
            </a:r>
            <a:r>
              <a:rPr lang="en-US" sz="1800" dirty="0" err="1">
                <a:effectLst/>
                <a:latin typeface="Calibri" panose="020F0502020204030204" pitchFamily="34" charset="0"/>
                <a:ea typeface="Times New Roman" panose="02020603050405020304" pitchFamily="18" charset="0"/>
              </a:rPr>
              <a:t>Hassane Khouya</a:t>
            </a:r>
            <a:r>
              <a:rPr lang="en-US" sz="1800" dirty="0">
                <a:effectLst/>
                <a:latin typeface="Calibri" panose="020F0502020204030204" pitchFamily="34" charset="0"/>
                <a:ea typeface="Times New Roman" panose="02020603050405020304" pitchFamily="18" charset="0"/>
              </a:rPr>
              <a:t>, Revista de Educación y Práctica, Vol.7, No.36, 2016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The Flipped-Classroom Instructional Procedure Development and Its Implementation Effectiveness in Improving Procedural Knowledge Learning Outcomes at Vocational High Schools, </a:t>
            </a:r>
            <a:r>
              <a:rPr lang="en-US" sz="1800" dirty="0" err="1">
                <a:effectLst/>
                <a:latin typeface="Calibri" panose="020F0502020204030204" pitchFamily="34" charset="0"/>
                <a:ea typeface="Times New Roman" panose="02020603050405020304" pitchFamily="18" charset="0"/>
              </a:rPr>
              <a:t>Admaja </a:t>
            </a:r>
            <a:r>
              <a:rPr lang="en-US" sz="1800" dirty="0">
                <a:effectLst/>
                <a:latin typeface="Calibri" panose="020F0502020204030204" pitchFamily="34" charset="0"/>
                <a:ea typeface="Times New Roman" panose="02020603050405020304" pitchFamily="18" charset="0"/>
              </a:rPr>
              <a:t>Dwi </a:t>
            </a:r>
            <a:r>
              <a:rPr lang="en-US" sz="1800" dirty="0" err="1">
                <a:effectLst/>
                <a:latin typeface="Calibri" panose="020F0502020204030204" pitchFamily="34" charset="0"/>
                <a:ea typeface="Times New Roman" panose="02020603050405020304" pitchFamily="18" charset="0"/>
              </a:rPr>
              <a:t>Herlambang</a:t>
            </a:r>
            <a:r>
              <a:rPr lang="en-US" sz="1800" dirty="0">
                <a:effectLst/>
                <a:latin typeface="Calibri" panose="020F0502020204030204" pitchFamily="34" charset="0"/>
                <a:ea typeface="Times New Roman" panose="02020603050405020304" pitchFamily="18" charset="0"/>
              </a:rPr>
              <a:t>, Olivia </a:t>
            </a:r>
            <a:r>
              <a:rPr lang="en-US" sz="1800" dirty="0" err="1">
                <a:effectLst/>
                <a:latin typeface="Calibri" panose="020F0502020204030204" pitchFamily="34" charset="0"/>
                <a:ea typeface="Times New Roman" panose="02020603050405020304" pitchFamily="18" charset="0"/>
              </a:rPr>
              <a:t>Dyah </a:t>
            </a:r>
            <a:r>
              <a:rPr lang="en-US" sz="1800" dirty="0">
                <a:effectLst/>
                <a:latin typeface="Calibri" panose="020F0502020204030204" pitchFamily="34" charset="0"/>
                <a:ea typeface="Times New Roman" panose="02020603050405020304" pitchFamily="18" charset="0"/>
              </a:rPr>
              <a:t>Fransisca, Tri </a:t>
            </a:r>
            <a:r>
              <a:rPr lang="en-US" sz="1800" dirty="0" err="1">
                <a:effectLst/>
                <a:latin typeface="Calibri" panose="020F0502020204030204" pitchFamily="34" charset="0"/>
                <a:ea typeface="Times New Roman" panose="02020603050405020304" pitchFamily="18" charset="0"/>
              </a:rPr>
              <a:t>Afirianto</a:t>
            </a:r>
            <a:r>
              <a:rPr lang="en-US" sz="1800" dirty="0">
                <a:effectLst/>
                <a:latin typeface="Calibri" panose="020F0502020204030204" pitchFamily="34" charset="0"/>
                <a:ea typeface="Times New Roman" panose="02020603050405020304" pitchFamily="18" charset="0"/>
              </a:rPr>
              <a:t>, ELINVO (Electronics, Informatics, and Vocational Education), Noviembre 2023;vol8(2):201-213</a:t>
            </a:r>
            <a:endParaRPr lang="en-BE" sz="1800" dirty="0">
              <a:effectLst/>
              <a:latin typeface="Calibri" panose="020F0502020204030204" pitchFamily="34" charset="0"/>
              <a:ea typeface="Calibri" panose="020F0502020204030204" pitchFamily="34" charset="0"/>
            </a:endParaRPr>
          </a:p>
          <a:p>
            <a:pPr marL="457200" indent="-457200">
              <a:lnSpc>
                <a:spcPts val="3640"/>
              </a:lnSpc>
              <a:spcBef>
                <a:spcPct val="0"/>
              </a:spcBef>
              <a:buFont typeface="Arial" panose="020B0604020202020204" pitchFamily="34" charset="0"/>
              <a:buChar char="•"/>
            </a:pP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7" name="Google Shape;124;p4">
            <a:extLst>
              <a:ext uri="{FF2B5EF4-FFF2-40B4-BE49-F238E27FC236}">
                <a16:creationId xmlns:a16="http://schemas.microsoft.com/office/drawing/2014/main" id="{8B52C558-35D3-65C3-5680-FF8608B26D1E}"/>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8"/>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6999" b="1" dirty="0">
                <a:solidFill>
                  <a:srgbClr val="033C5B"/>
                </a:solidFill>
                <a:latin typeface="Arial"/>
                <a:ea typeface="Arial"/>
                <a:cs typeface="Arial"/>
                <a:sym typeface="Arial"/>
              </a:rPr>
              <a:t>Objetivos de aprendizaje</a:t>
            </a:r>
            <a:endParaRPr b="1" dirty="0"/>
          </a:p>
        </p:txBody>
      </p:sp>
      <p:sp>
        <p:nvSpPr>
          <p:cNvPr id="386" name="Google Shape;386;p18"/>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8"/>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8"/>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8"/>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8"/>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8"/>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8"/>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8"/>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400" dirty="0">
                <a:solidFill>
                  <a:srgbClr val="121212"/>
                </a:solidFill>
                <a:latin typeface="HK Grotesk Light"/>
              </a:rPr>
              <a:t>Al final de esta unidad, los participantes serán capaces de:</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Comprender el papel de la clase invertida en la educación y formación profesionales (EFP).</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Explore las ventajas del flipped learning para fomentar las competencias prácticas y la colaboración.</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Analizar los retos a los que se enfrenta la implantación de clases invertidas en la EFP.</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Debatir posibles soluciones a estos retos.</a:t>
            </a:r>
          </a:p>
        </p:txBody>
      </p:sp>
      <p:pic>
        <p:nvPicPr>
          <p:cNvPr id="2" name="Picture 1">
            <a:extLst>
              <a:ext uri="{FF2B5EF4-FFF2-40B4-BE49-F238E27FC236}">
                <a16:creationId xmlns:a16="http://schemas.microsoft.com/office/drawing/2014/main" id="{B7E8C194-26BA-4E41-E2B8-782512796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4271" y="9263660"/>
            <a:ext cx="1047619" cy="380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Actividad de reflexión</a:t>
            </a:r>
          </a:p>
        </p:txBody>
      </p:sp>
      <p:sp>
        <p:nvSpPr>
          <p:cNvPr id="11" name="TextBox 11"/>
          <p:cNvSpPr txBox="1"/>
          <p:nvPr/>
        </p:nvSpPr>
        <p:spPr>
          <a:xfrm>
            <a:off x="3058697" y="2006533"/>
            <a:ext cx="11844880" cy="6423810"/>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Reflexione sobre las prácticas actuales: Piense en el estado actual de la EFP en su institución o </a:t>
            </a:r>
            <a:r>
              <a:rPr lang="en-GB" sz="2599" dirty="0" err="1">
                <a:solidFill>
                  <a:srgbClr val="121212"/>
                </a:solidFill>
                <a:latin typeface="HK Grotesk Light"/>
              </a:rPr>
              <a:t>comunidad: ¿cuáles </a:t>
            </a:r>
            <a:r>
              <a:rPr lang="en-GB" sz="2599" dirty="0">
                <a:solidFill>
                  <a:srgbClr val="121212"/>
                </a:solidFill>
                <a:latin typeface="HK Grotesk Light"/>
              </a:rPr>
              <a:t>son algunos de los retos o limitaciones que observa en términos de compromiso, integración de la tecnología o métodos de enseñanza? Escriba un área en la que la EFP podría beneficiarse de la innovación.</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Explore el potencial del flipped learning: ¿Cómo podría abordar el flipped learning los retos que ha identificado? ¿De qué manera puede este enfoque hacer que la EFP sea más atractiva, interactiva y relevante para los alumnos? Considere herramientas o estrategias específicas (por ejemplo, vídeos interactivos, proyectos colaborativos, debates en línea).</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Elabore un </a:t>
            </a:r>
            <a:r>
              <a:rPr lang="en-GB" sz="2599" err="1">
                <a:solidFill>
                  <a:srgbClr val="121212"/>
                </a:solidFill>
                <a:latin typeface="HK Grotesk Light"/>
              </a:rPr>
              <a:t>plan</a:t>
            </a:r>
            <a:r>
              <a:rPr lang="en-GB" sz="2599" dirty="0">
                <a:solidFill>
                  <a:srgbClr val="121212"/>
                </a:solidFill>
                <a:latin typeface="HK Grotesk Light"/>
              </a:rPr>
              <a:t> de acción</a:t>
            </a:r>
            <a:r>
              <a:rPr lang="en-GB" sz="2599">
                <a:solidFill>
                  <a:srgbClr val="121212"/>
                </a:solidFill>
                <a:latin typeface="HK Grotesk Light"/>
              </a:rPr>
              <a:t>: Basándose </a:t>
            </a:r>
            <a:r>
              <a:rPr lang="en-GB" sz="2599" dirty="0">
                <a:solidFill>
                  <a:srgbClr val="121212"/>
                </a:solidFill>
                <a:latin typeface="HK Grotesk Light"/>
              </a:rPr>
              <a:t>en sus reflexiones, elabore un breve plan de acción en el que describa cómo podría introducir o mejorar el flipped learning en su entorno de EFP. Identifica un curso o módulo específico en el que puedas implementar el flipped learning y describe las herramientas, métodos y recursos que necesitarías para empezar.</a:t>
            </a: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124;p4">
            <a:extLst>
              <a:ext uri="{FF2B5EF4-FFF2-40B4-BE49-F238E27FC236}">
                <a16:creationId xmlns:a16="http://schemas.microsoft.com/office/drawing/2014/main" id="{FAD0A398-2B48-DF22-0C96-E67477CBD49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Introducción a la Flipped Classroom en EFP</a:t>
            </a:r>
            <a:endParaRPr sz="5400" b="1" i="0" u="none" strike="noStrike" cap="none" dirty="0">
              <a:solidFill>
                <a:srgbClr val="033C5B"/>
              </a:solidFill>
              <a:latin typeface="Arial"/>
              <a:ea typeface="Arial"/>
              <a:cs typeface="Arial"/>
              <a:sym typeface="Arial"/>
            </a:endParaRPr>
          </a:p>
        </p:txBody>
      </p:sp>
      <p:sp>
        <p:nvSpPr>
          <p:cNvPr id="409" name="Google Shape;409;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19"/>
          <p:cNvSpPr txBox="1"/>
          <p:nvPr/>
        </p:nvSpPr>
        <p:spPr>
          <a:xfrm>
            <a:off x="792000" y="2882986"/>
            <a:ext cx="7743189" cy="2861613"/>
          </a:xfrm>
          <a:prstGeom prst="rect">
            <a:avLst/>
          </a:prstGeom>
          <a:noFill/>
          <a:ln>
            <a:noFill/>
          </a:ln>
        </p:spPr>
        <p:txBody>
          <a:bodyPr spcFirstLastPara="1" wrap="square" lIns="0" tIns="0" rIns="0" bIns="0" anchor="t" anchorCtr="0">
            <a:noAutofit/>
          </a:bodyPr>
          <a:lstStyle/>
          <a:p>
            <a:pPr marL="635000" indent="-457200">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La clase invertida redefine la organización de la enseñanza al trasladar la </a:t>
            </a:r>
            <a:r>
              <a:rPr lang="en-GB" sz="2800" b="0" i="0" u="none" strike="noStrike" cap="none" dirty="0" err="1">
                <a:solidFill>
                  <a:srgbClr val="000000"/>
                </a:solidFill>
                <a:latin typeface="Arial"/>
                <a:ea typeface="Arial"/>
                <a:cs typeface="Arial"/>
                <a:sym typeface="Arial"/>
              </a:rPr>
              <a:t>impartición</a:t>
            </a:r>
            <a:r>
              <a:rPr lang="en-GB" sz="2800" b="0" i="0" u="none" strike="noStrike" cap="none" dirty="0">
                <a:solidFill>
                  <a:srgbClr val="000000"/>
                </a:solidFill>
                <a:latin typeface="Arial"/>
                <a:ea typeface="Arial"/>
                <a:cs typeface="Arial"/>
                <a:sym typeface="Arial"/>
              </a:rPr>
              <a:t> de </a:t>
            </a:r>
            <a:r>
              <a:rPr lang="en-GB" sz="2800" b="0" i="0" u="none" strike="noStrike" cap="none" dirty="0" err="1">
                <a:solidFill>
                  <a:srgbClr val="000000"/>
                </a:solidFill>
                <a:latin typeface="Arial"/>
                <a:ea typeface="Arial"/>
                <a:cs typeface="Arial"/>
                <a:sym typeface="Arial"/>
              </a:rPr>
              <a:t>contenidos</a:t>
            </a:r>
            <a:r>
              <a:rPr lang="en-GB" sz="2800" b="0" i="0" u="none" strike="noStrike" cap="none" dirty="0">
                <a:solidFill>
                  <a:srgbClr val="000000"/>
                </a:solidFill>
                <a:latin typeface="Arial"/>
                <a:ea typeface="Arial"/>
                <a:cs typeface="Arial"/>
                <a:sym typeface="Arial"/>
              </a:rPr>
              <a:t> fuera </a:t>
            </a:r>
            <a:r>
              <a:rPr lang="en-GB" sz="2800" dirty="0"/>
              <a:t>de la </a:t>
            </a:r>
            <a:r>
              <a:rPr lang="en-GB" sz="2800" dirty="0" err="1"/>
              <a:t>clase</a:t>
            </a:r>
            <a:r>
              <a:rPr lang="en-GB" sz="2800" b="0" i="0" u="none" strike="noStrike" cap="none" dirty="0">
                <a:solidFill>
                  <a:srgbClr val="000000"/>
                </a:solidFill>
                <a:latin typeface="Arial"/>
                <a:ea typeface="Arial"/>
                <a:cs typeface="Arial"/>
                <a:sym typeface="Arial"/>
              </a:rPr>
              <a:t>.</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Los estudiantes participan en el aprendizaje previo a la clase (vídeos, lecturas) y utilizan el tiempo en clase para actividades prácticas y aprendizaje colaborativo.</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El modelo es especialmente valioso en la EFP, donde las competencias prácticas y la aplicación en el mundo real son esenciales.</a:t>
            </a:r>
            <a:endParaRPr lang="en-GB" sz="2400" b="0" i="0" u="none" strike="noStrike" cap="none" dirty="0">
              <a:solidFill>
                <a:srgbClr val="033C5B"/>
              </a:solidFill>
              <a:latin typeface="Arial"/>
              <a:ea typeface="Arial"/>
              <a:cs typeface="Arial"/>
              <a:sym typeface="Arial"/>
            </a:endParaRPr>
          </a:p>
        </p:txBody>
      </p:sp>
      <p:sp>
        <p:nvSpPr>
          <p:cNvPr id="2" name="Freeform 11">
            <a:extLst>
              <a:ext uri="{FF2B5EF4-FFF2-40B4-BE49-F238E27FC236}">
                <a16:creationId xmlns:a16="http://schemas.microsoft.com/office/drawing/2014/main" id="{0FBF2C81-FDB0-D3EC-C51F-4DC3EC6F132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3EFB7C6-F3E1-E403-A93D-BAABD08021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04CCCC1B-120C-9E6F-A741-2394689DF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8" name="Picture 7" descr="A group of images of students&#10;&#10;Description automatically generated with medium confidence">
            <a:extLst>
              <a:ext uri="{FF2B5EF4-FFF2-40B4-BE49-F238E27FC236}">
                <a16:creationId xmlns:a16="http://schemas.microsoft.com/office/drawing/2014/main" id="{379192DA-CF3F-8EA9-F5DF-2446D1585352}"/>
              </a:ext>
            </a:extLst>
          </p:cNvPr>
          <p:cNvPicPr>
            <a:picLocks noChangeAspect="1"/>
          </p:cNvPicPr>
          <p:nvPr/>
        </p:nvPicPr>
        <p:blipFill>
          <a:blip r:embed="rId7"/>
          <a:stretch>
            <a:fillRect/>
          </a:stretch>
        </p:blipFill>
        <p:spPr>
          <a:xfrm>
            <a:off x="8562109" y="2825040"/>
            <a:ext cx="8243413" cy="4636920"/>
          </a:xfrm>
          <a:prstGeom prst="rect">
            <a:avLst/>
          </a:prstGeom>
        </p:spPr>
      </p:pic>
      <p:sp>
        <p:nvSpPr>
          <p:cNvPr id="10" name="TextBox 9">
            <a:extLst>
              <a:ext uri="{FF2B5EF4-FFF2-40B4-BE49-F238E27FC236}">
                <a16:creationId xmlns:a16="http://schemas.microsoft.com/office/drawing/2014/main" id="{A00DF737-B4C1-5C7C-36DB-43BBCFB2D1EE}"/>
              </a:ext>
            </a:extLst>
          </p:cNvPr>
          <p:cNvSpPr txBox="1"/>
          <p:nvPr/>
        </p:nvSpPr>
        <p:spPr>
          <a:xfrm>
            <a:off x="9144000" y="7505230"/>
            <a:ext cx="9247908" cy="307777"/>
          </a:xfrm>
          <a:prstGeom prst="rect">
            <a:avLst/>
          </a:prstGeom>
          <a:noFill/>
        </p:spPr>
        <p:txBody>
          <a:bodyPr wrap="square">
            <a:spAutoFit/>
          </a:bodyPr>
          <a:lstStyle/>
          <a:p>
            <a:r>
              <a:rPr lang="en-GB" i="1" dirty="0"/>
              <a:t>Fuente: </a:t>
            </a:r>
            <a:r>
              <a:rPr lang="en-BE" i="1" dirty="0">
                <a:hlinkClick r:id="rId8"/>
              </a:rPr>
              <a:t>https:</a:t>
            </a:r>
            <a:r>
              <a:rPr lang="en-GB" i="1" dirty="0"/>
              <a:t>//www.maneuveringthemiddle.com/the-flipped-classroom-and-hybrid-learning/ </a:t>
            </a:r>
            <a:endParaRPr lang="en-BE" i="1" dirty="0"/>
          </a:p>
        </p:txBody>
      </p:sp>
      <p:sp>
        <p:nvSpPr>
          <p:cNvPr id="6" name="Google Shape;124;p4">
            <a:extLst>
              <a:ext uri="{FF2B5EF4-FFF2-40B4-BE49-F238E27FC236}">
                <a16:creationId xmlns:a16="http://schemas.microsoft.com/office/drawing/2014/main" id="{AEBD1989-00DB-1E9B-BDC0-08424050718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D6E6A666-26F9-E980-1C85-06CE40CCBF9C}"/>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5F85B38D-8669-E5B9-194D-3D9CAAFB2F90}"/>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BDBD7DE3-A64D-B1C3-16B4-7E66710F3B3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3D5563E5-327F-1185-02AA-D8828B4C090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826CA1FF-86D1-82A6-257E-B70B96CA60C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3B3B259F-CF9F-F066-F50D-B27891C4823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85216EDC-A682-1F49-AF2F-F20856B6FF3B}"/>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556CFD8-076E-A2EA-B128-974B9E95637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A008E5E7-B4ED-88B8-8D50-D2024029233E}"/>
              </a:ext>
            </a:extLst>
          </p:cNvPr>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El papel del Flipped Learning en la formación profesional</a:t>
            </a:r>
          </a:p>
        </p:txBody>
      </p:sp>
      <p:sp>
        <p:nvSpPr>
          <p:cNvPr id="409" name="Google Shape;409;p19">
            <a:extLst>
              <a:ext uri="{FF2B5EF4-FFF2-40B4-BE49-F238E27FC236}">
                <a16:creationId xmlns:a16="http://schemas.microsoft.com/office/drawing/2014/main" id="{F5BDA874-4161-8207-19AC-DE6B7A6F162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A80606E3-64A2-7EDD-9A3E-8C0347277F63}"/>
              </a:ext>
            </a:extLst>
          </p:cNvPr>
          <p:cNvGraphicFramePr/>
          <p:nvPr>
            <p:extLst>
              <p:ext uri="{D42A27DB-BD31-4B8C-83A1-F6EECF244321}">
                <p14:modId xmlns:p14="http://schemas.microsoft.com/office/powerpoint/2010/main" val="229857038"/>
              </p:ext>
            </p:extLst>
          </p:nvPr>
        </p:nvGraphicFramePr>
        <p:xfrm>
          <a:off x="868993" y="2533241"/>
          <a:ext cx="6255707" cy="51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55E352A-7520-B6D1-CAAB-8741D3A4647B}"/>
              </a:ext>
            </a:extLst>
          </p:cNvPr>
          <p:cNvGraphicFramePr/>
          <p:nvPr>
            <p:extLst>
              <p:ext uri="{D42A27DB-BD31-4B8C-83A1-F6EECF244321}">
                <p14:modId xmlns:p14="http://schemas.microsoft.com/office/powerpoint/2010/main" val="3364098470"/>
              </p:ext>
            </p:extLst>
          </p:nvPr>
        </p:nvGraphicFramePr>
        <p:xfrm>
          <a:off x="9073200" y="2466661"/>
          <a:ext cx="7487782" cy="53136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12" name="Google Shape;412;p19">
            <a:extLst>
              <a:ext uri="{FF2B5EF4-FFF2-40B4-BE49-F238E27FC236}">
                <a16:creationId xmlns:a16="http://schemas.microsoft.com/office/drawing/2014/main" id="{A27939E1-7F08-81BB-DCD1-3D7E3D1EB9D3}"/>
              </a:ext>
            </a:extLst>
          </p:cNvPr>
          <p:cNvSpPr/>
          <p:nvPr/>
        </p:nvSpPr>
        <p:spPr>
          <a:xfrm>
            <a:off x="7546800" y="4492033"/>
            <a:ext cx="1219200" cy="684000"/>
          </a:xfrm>
          <a:prstGeom prst="leftRightArrow">
            <a:avLst>
              <a:gd name="adj1" fmla="val 50000"/>
              <a:gd name="adj2" fmla="val 50000"/>
            </a:avLst>
          </a:prstGeom>
          <a:solidFill>
            <a:schemeClr val="accent6"/>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35F4B80-2C83-3B52-5188-39164EBF10D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4"/>
            <a:stretch>
              <a:fillRect/>
            </a:stretch>
          </a:blipFill>
        </p:spPr>
        <p:txBody>
          <a:bodyPr/>
          <a:lstStyle/>
          <a:p>
            <a:endParaRPr lang="en-BE"/>
          </a:p>
        </p:txBody>
      </p:sp>
      <p:sp>
        <p:nvSpPr>
          <p:cNvPr id="3" name="Freeform 12">
            <a:extLst>
              <a:ext uri="{FF2B5EF4-FFF2-40B4-BE49-F238E27FC236}">
                <a16:creationId xmlns:a16="http://schemas.microsoft.com/office/drawing/2014/main" id="{A9854EDE-9C57-1769-FB9E-A061FEC712F4}"/>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5"/>
            <a:stretch>
              <a:fillRect/>
            </a:stretch>
          </a:blipFill>
        </p:spPr>
        <p:txBody>
          <a:bodyPr/>
          <a:lstStyle/>
          <a:p>
            <a:endParaRPr lang="en-BE"/>
          </a:p>
        </p:txBody>
      </p:sp>
      <p:pic>
        <p:nvPicPr>
          <p:cNvPr id="5" name="Picture 4">
            <a:extLst>
              <a:ext uri="{FF2B5EF4-FFF2-40B4-BE49-F238E27FC236}">
                <a16:creationId xmlns:a16="http://schemas.microsoft.com/office/drawing/2014/main" id="{CF873E18-F6FE-CE68-061D-43431F7BDE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8" name="Google Shape;124;p4">
            <a:extLst>
              <a:ext uri="{FF2B5EF4-FFF2-40B4-BE49-F238E27FC236}">
                <a16:creationId xmlns:a16="http://schemas.microsoft.com/office/drawing/2014/main" id="{4A1C94BB-0CFF-5ABA-EA29-8B0C03797D0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899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1ABFE30A-9D9F-C092-2578-86FCBE4778C0}"/>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3CCFD12D-E41D-9BFD-E3A8-DA3B3C11A6A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D605147D-CE5D-B5C0-6272-E6D16D5E4FE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439A4808-D45B-D357-31C0-E31A42006CCB}"/>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0746C52F-AFD2-8793-94D6-14CD0F261BDC}"/>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50A79EA4-5C8D-87D5-47A9-5AEAE06445D2}"/>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C9240127-147F-78A5-8D66-F61E446EBB8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68F7415-45BF-8373-8757-A63783F6EA0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9637CFED-B4E1-B868-CA0D-5365D68828B9}"/>
              </a:ext>
            </a:extLst>
          </p:cNvPr>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El papel del Flipped Learning en la formación profesional</a:t>
            </a:r>
          </a:p>
        </p:txBody>
      </p:sp>
      <p:sp>
        <p:nvSpPr>
          <p:cNvPr id="409" name="Google Shape;409;p19">
            <a:extLst>
              <a:ext uri="{FF2B5EF4-FFF2-40B4-BE49-F238E27FC236}">
                <a16:creationId xmlns:a16="http://schemas.microsoft.com/office/drawing/2014/main" id="{3D4B7179-3F51-8950-FDEA-4936377431A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B33FFA9-3337-1C5E-C4B8-C01B2F95D7E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437AF87-1C01-6E17-9783-3F82BD1F4E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E0A7B9F5-CC9E-5A5F-FC7B-D377DF4B5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8" name="Google Shape;410;p19">
            <a:extLst>
              <a:ext uri="{FF2B5EF4-FFF2-40B4-BE49-F238E27FC236}">
                <a16:creationId xmlns:a16="http://schemas.microsoft.com/office/drawing/2014/main" id="{B9976673-F6C5-266B-ED71-187C3A6BF9E4}"/>
              </a:ext>
            </a:extLst>
          </p:cNvPr>
          <p:cNvSpPr txBox="1"/>
          <p:nvPr/>
        </p:nvSpPr>
        <p:spPr>
          <a:xfrm>
            <a:off x="792000" y="3156830"/>
            <a:ext cx="9690084" cy="5111894"/>
          </a:xfrm>
          <a:prstGeom prst="rect">
            <a:avLst/>
          </a:prstGeom>
          <a:noFill/>
          <a:ln>
            <a:noFill/>
          </a:ln>
        </p:spPr>
        <p:txBody>
          <a:bodyPr spcFirstLastPara="1" wrap="square" lIns="0" tIns="0" rIns="0" bIns="0" anchor="t" anchorCtr="0">
            <a:noAutofit/>
          </a:bodyPr>
          <a:lstStyle/>
          <a:p>
            <a:pPr marL="635000" marR="0" lvl="0" indent="-457200" algn="l" rtl="0">
              <a:spcBef>
                <a:spcPts val="0"/>
              </a:spcBef>
              <a:spcAft>
                <a:spcPts val="0"/>
              </a:spcAft>
              <a:buClr>
                <a:schemeClr val="dk1"/>
              </a:buClr>
              <a:buSzPts val="2800"/>
              <a:buFont typeface="Arial" panose="020B0604020202020204" pitchFamily="34" charset="0"/>
              <a:buChar char="•"/>
            </a:pPr>
            <a:r>
              <a:rPr lang="en-GB" sz="2400" b="0" i="0" u="none" strike="noStrike" cap="none" dirty="0">
                <a:solidFill>
                  <a:srgbClr val="000000"/>
                </a:solidFill>
                <a:latin typeface="Arial"/>
                <a:ea typeface="Arial"/>
                <a:cs typeface="Arial"/>
                <a:sym typeface="Arial"/>
              </a:rPr>
              <a:t>El enfoque del flipped learning es muy pertinente en la formación profesional debido a su capacidad para involucrar a los estudiantes en el pensamiento de orden superior y las aplicaciones prácticas.</a:t>
            </a:r>
            <a:endParaRPr lang="en-GB" sz="2400" b="0" i="0" u="none" strike="noStrike" cap="none" dirty="0">
              <a:solidFill>
                <a:srgbClr val="000000"/>
              </a:solidFill>
              <a:latin typeface="Arial"/>
              <a:ea typeface="Arial"/>
              <a:cs typeface="Arial"/>
            </a:endParaRPr>
          </a:p>
          <a:p>
            <a:pPr marL="635000" indent="-457200">
              <a:buClr>
                <a:schemeClr val="dk1"/>
              </a:buClr>
              <a:buSzPts val="2800"/>
              <a:buFont typeface="Arial" panose="020B0604020202020204" pitchFamily="34" charset="0"/>
              <a:buChar char="•"/>
            </a:pPr>
            <a:endParaRPr lang="en-GB" sz="2400" dirty="0"/>
          </a:p>
          <a:p>
            <a:pPr marL="635000" marR="0" lvl="0" indent="-457200" algn="l" rtl="0">
              <a:spcBef>
                <a:spcPts val="0"/>
              </a:spcBef>
              <a:spcAft>
                <a:spcPts val="0"/>
              </a:spcAft>
              <a:buClr>
                <a:schemeClr val="dk1"/>
              </a:buClr>
              <a:buSzPts val="2800"/>
              <a:buFont typeface="Arial" panose="020B0604020202020204" pitchFamily="34" charset="0"/>
              <a:buChar char="•"/>
            </a:pPr>
            <a:r>
              <a:rPr lang="en-GB" sz="2400" b="0" i="0" u="none" strike="noStrike" cap="none" dirty="0">
                <a:solidFill>
                  <a:srgbClr val="000000"/>
                </a:solidFill>
                <a:latin typeface="Arial"/>
                <a:ea typeface="Arial"/>
                <a:cs typeface="Arial"/>
                <a:sym typeface="Arial"/>
              </a:rPr>
              <a:t>Al trasladar las clases tradicionales fuera del aula, los alumnos de EFP pueden dedicar el tiempo de clase a actividades prácticas, resolución de problemas y desarrollo de habilidades.</a:t>
            </a:r>
            <a:endParaRPr lang="en-GB" sz="2400" b="0" i="0" u="none" strike="noStrike" cap="none" dirty="0">
              <a:solidFill>
                <a:srgbClr val="000000"/>
              </a:solidFill>
              <a:latin typeface="Arial"/>
              <a:ea typeface="Arial"/>
              <a:cs typeface="Arial"/>
            </a:endParaRPr>
          </a:p>
          <a:p>
            <a:pPr marL="177800">
              <a:buClr>
                <a:schemeClr val="dk1"/>
              </a:buClr>
              <a:buSzPts val="2800"/>
            </a:pPr>
            <a:endParaRPr lang="en-GB" sz="2400" dirty="0"/>
          </a:p>
          <a:p>
            <a:pPr marL="635000" marR="0" lvl="0" indent="-457200" algn="l" rtl="0">
              <a:spcBef>
                <a:spcPts val="0"/>
              </a:spcBef>
              <a:spcAft>
                <a:spcPts val="0"/>
              </a:spcAft>
              <a:buClr>
                <a:schemeClr val="dk1"/>
              </a:buClr>
              <a:buSzPts val="2800"/>
              <a:buFont typeface="Arial" panose="020B0604020202020204" pitchFamily="34" charset="0"/>
              <a:buChar char="•"/>
            </a:pPr>
            <a:r>
              <a:rPr lang="en-GB" sz="2400" dirty="0"/>
              <a:t>Diversos </a:t>
            </a:r>
            <a:r>
              <a:rPr lang="en-GB" sz="2400" b="0" i="0" u="none" strike="noStrike" cap="none" dirty="0">
                <a:solidFill>
                  <a:srgbClr val="000000"/>
                </a:solidFill>
                <a:latin typeface="Arial"/>
                <a:ea typeface="Arial"/>
                <a:cs typeface="Arial"/>
                <a:sym typeface="Arial"/>
              </a:rPr>
              <a:t>estudios (Bhagat et al., 2016; Singh et al., 2017) muestran una mejora de las habilidades cognitivas y un mayor rendimiento en entornos de flipped classroom en comparación con los métodos tradicionales.</a:t>
            </a:r>
            <a:endParaRPr lang="en-GB" sz="2400" b="0" i="0" u="none" strike="noStrike" cap="none">
              <a:solidFill>
                <a:srgbClr val="033C5B"/>
              </a:solidFill>
              <a:latin typeface="Arial"/>
              <a:ea typeface="Arial"/>
              <a:cs typeface="Arial"/>
            </a:endParaRPr>
          </a:p>
        </p:txBody>
      </p:sp>
      <p:sp>
        <p:nvSpPr>
          <p:cNvPr id="10" name="TextBox 9">
            <a:extLst>
              <a:ext uri="{FF2B5EF4-FFF2-40B4-BE49-F238E27FC236}">
                <a16:creationId xmlns:a16="http://schemas.microsoft.com/office/drawing/2014/main" id="{EE85CB18-D41F-99B4-3FB9-CC996AFBB4F2}"/>
              </a:ext>
            </a:extLst>
          </p:cNvPr>
          <p:cNvSpPr txBox="1"/>
          <p:nvPr/>
        </p:nvSpPr>
        <p:spPr>
          <a:xfrm>
            <a:off x="1343453" y="7999764"/>
            <a:ext cx="14763795" cy="646331"/>
          </a:xfrm>
          <a:prstGeom prst="rect">
            <a:avLst/>
          </a:prstGeom>
          <a:noFill/>
        </p:spPr>
        <p:txBody>
          <a:bodyPr wrap="square">
            <a:spAutoFit/>
          </a:bodyPr>
          <a:lstStyle/>
          <a:p>
            <a:pPr marL="342900" indent="-342900">
              <a:buAutoNum type="arabicPeriod"/>
            </a:pPr>
            <a:r>
              <a:rPr lang="en-GB" sz="1200" b="0" i="1" dirty="0">
                <a:solidFill>
                  <a:srgbClr val="222222"/>
                </a:solidFill>
                <a:effectLst/>
                <a:latin typeface="Arial" panose="020B0604020202020204" pitchFamily="34" charset="0"/>
              </a:rPr>
              <a:t>Bhagat, V., Haque, M., Bin Abu Bakar, Y. I., Husain, R., &amp; Khairi, C. M. (2016). Emotional maturity of medical students impacting their adult learning skills in a newly established public medical school at the east coast of Malaysian Peninsula. Avances en educación y práctica médica, 575-584. Disponible </a:t>
            </a:r>
            <a:r>
              <a:rPr lang="en-GB" sz="1200" b="0" i="1" dirty="0">
                <a:solidFill>
                  <a:srgbClr val="222222"/>
                </a:solidFill>
                <a:effectLst/>
                <a:latin typeface="Arial" panose="020B0604020202020204" pitchFamily="34" charset="0"/>
                <a:hlinkClick r:id="rId7"/>
              </a:rPr>
              <a:t>aquí</a:t>
            </a:r>
            <a:r>
              <a:rPr lang="en-GB" sz="1200" b="0" i="1" dirty="0">
                <a:solidFill>
                  <a:srgbClr val="222222"/>
                </a:solidFill>
                <a:effectLst/>
                <a:latin typeface="Arial" panose="020B0604020202020204" pitchFamily="34" charset="0"/>
              </a:rPr>
              <a:t>. </a:t>
            </a:r>
          </a:p>
          <a:p>
            <a:pPr marL="342900" indent="-342900">
              <a:buAutoNum type="arabicPeriod"/>
            </a:pPr>
            <a:r>
              <a:rPr lang="en-GB" sz="1200" i="1" dirty="0"/>
              <a:t>Singh, H., Jaswant, S., Singh, C. K. S., </a:t>
            </a:r>
            <a:r>
              <a:rPr lang="en-GB" sz="1200" i="1" dirty="0" err="1"/>
              <a:t>Mohtar</a:t>
            </a:r>
            <a:r>
              <a:rPr lang="en-GB" sz="1200" i="1" dirty="0"/>
              <a:t>, T. M. T., y Mostafa, N. A. (2017). Una revisión de la investigación sobre el enfoque flipped classroom para la enseñanza de habilidades comunicativas en inglés. Disponible </a:t>
            </a:r>
            <a:r>
              <a:rPr lang="en-GB" sz="1200" i="1" dirty="0">
                <a:hlinkClick r:id="rId8"/>
              </a:rPr>
              <a:t>aquí</a:t>
            </a:r>
            <a:r>
              <a:rPr lang="en-GB" sz="1200" i="1" dirty="0"/>
              <a:t>.</a:t>
            </a:r>
            <a:endParaRPr lang="en-BE" sz="1200" i="1" dirty="0"/>
          </a:p>
        </p:txBody>
      </p:sp>
      <p:graphicFrame>
        <p:nvGraphicFramePr>
          <p:cNvPr id="11" name="Diagram 10">
            <a:extLst>
              <a:ext uri="{FF2B5EF4-FFF2-40B4-BE49-F238E27FC236}">
                <a16:creationId xmlns:a16="http://schemas.microsoft.com/office/drawing/2014/main" id="{235173AB-A449-CE59-1018-4E1D51C411AC}"/>
              </a:ext>
            </a:extLst>
          </p:cNvPr>
          <p:cNvGraphicFramePr/>
          <p:nvPr>
            <p:extLst>
              <p:ext uri="{D42A27DB-BD31-4B8C-83A1-F6EECF244321}">
                <p14:modId xmlns:p14="http://schemas.microsoft.com/office/powerpoint/2010/main" val="612829177"/>
              </p:ext>
            </p:extLst>
          </p:nvPr>
        </p:nvGraphicFramePr>
        <p:xfrm>
          <a:off x="10414233" y="2554986"/>
          <a:ext cx="6094747" cy="49327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Google Shape;124;p4">
            <a:extLst>
              <a:ext uri="{FF2B5EF4-FFF2-40B4-BE49-F238E27FC236}">
                <a16:creationId xmlns:a16="http://schemas.microsoft.com/office/drawing/2014/main" id="{9482417D-AB92-9BB9-A8B4-7B9FBE6D9F0B}"/>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845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p:cNvSpPr txBox="1"/>
          <p:nvPr/>
        </p:nvSpPr>
        <p:spPr>
          <a:xfrm>
            <a:off x="799882" y="1548000"/>
            <a:ext cx="13056374"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Avance de los programas de EFP por...</a:t>
            </a:r>
            <a:endParaRPr sz="5400" b="1" dirty="0"/>
          </a:p>
        </p:txBody>
      </p:sp>
      <p:sp>
        <p:nvSpPr>
          <p:cNvPr id="428" name="Google Shape;428;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20"/>
          <p:cNvSpPr/>
          <p:nvPr/>
        </p:nvSpPr>
        <p:spPr>
          <a:xfrm>
            <a:off x="1176114" y="280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Optimizar las sesiones presenciales</a:t>
            </a:r>
            <a:endParaRPr/>
          </a:p>
        </p:txBody>
      </p:sp>
      <p:sp>
        <p:nvSpPr>
          <p:cNvPr id="430" name="Google Shape;430;p20"/>
          <p:cNvSpPr/>
          <p:nvPr/>
        </p:nvSpPr>
        <p:spPr>
          <a:xfrm>
            <a:off x="816114" y="277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1</a:t>
            </a:r>
            <a:endParaRPr dirty="0"/>
          </a:p>
        </p:txBody>
      </p:sp>
      <p:sp>
        <p:nvSpPr>
          <p:cNvPr id="431" name="Google Shape;431;p20"/>
          <p:cNvSpPr/>
          <p:nvPr/>
        </p:nvSpPr>
        <p:spPr>
          <a:xfrm>
            <a:off x="1176114" y="4221579"/>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spcBef>
                <a:spcPts val="0"/>
              </a:spcBef>
              <a:spcAft>
                <a:spcPts val="0"/>
              </a:spcAft>
              <a:buNone/>
            </a:pPr>
            <a:r>
              <a:rPr lang="en-GB" sz="2400" b="1">
                <a:solidFill>
                  <a:srgbClr val="000000"/>
                </a:solidFill>
                <a:latin typeface="Arial"/>
                <a:ea typeface="Arial"/>
                <a:cs typeface="Arial"/>
                <a:sym typeface="Arial"/>
              </a:rPr>
              <a:t>Fomentar la aplicación práctica</a:t>
            </a:r>
            <a:endParaRPr sz="2400" b="0" i="0" u="none" strike="noStrike" cap="none">
              <a:solidFill>
                <a:srgbClr val="000000"/>
              </a:solidFill>
              <a:latin typeface="Arial"/>
              <a:ea typeface="Arial"/>
              <a:cs typeface="Arial"/>
              <a:sym typeface="Arial"/>
            </a:endParaRPr>
          </a:p>
        </p:txBody>
      </p:sp>
      <p:sp>
        <p:nvSpPr>
          <p:cNvPr id="432" name="Google Shape;432;p20"/>
          <p:cNvSpPr/>
          <p:nvPr/>
        </p:nvSpPr>
        <p:spPr>
          <a:xfrm>
            <a:off x="816114" y="421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2</a:t>
            </a:r>
            <a:endParaRPr dirty="0"/>
          </a:p>
        </p:txBody>
      </p:sp>
      <p:sp>
        <p:nvSpPr>
          <p:cNvPr id="433" name="Google Shape;433;p20"/>
          <p:cNvSpPr/>
          <p:nvPr/>
        </p:nvSpPr>
        <p:spPr>
          <a:xfrm>
            <a:off x="1176114" y="568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Cultivar las competencias esenciales</a:t>
            </a:r>
            <a:endParaRPr sz="2400" b="1" i="0" u="none" strike="noStrike" cap="none">
              <a:solidFill>
                <a:srgbClr val="000000"/>
              </a:solidFill>
              <a:latin typeface="Arial"/>
              <a:ea typeface="Arial"/>
              <a:cs typeface="Arial"/>
              <a:sym typeface="Arial"/>
            </a:endParaRPr>
          </a:p>
        </p:txBody>
      </p:sp>
      <p:sp>
        <p:nvSpPr>
          <p:cNvPr id="434" name="Google Shape;434;p20"/>
          <p:cNvSpPr/>
          <p:nvPr/>
        </p:nvSpPr>
        <p:spPr>
          <a:xfrm>
            <a:off x="816114" y="565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3</a:t>
            </a:r>
            <a:endParaRPr dirty="0"/>
          </a:p>
        </p:txBody>
      </p:sp>
      <p:sp>
        <p:nvSpPr>
          <p:cNvPr id="435" name="Google Shape;435;p20"/>
          <p:cNvSpPr/>
          <p:nvPr/>
        </p:nvSpPr>
        <p:spPr>
          <a:xfrm>
            <a:off x="1176114" y="712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Flexibilidad e inclusión</a:t>
            </a:r>
            <a:endParaRPr sz="2400" b="1" i="0" u="none" strike="noStrike" cap="none">
              <a:solidFill>
                <a:srgbClr val="000000"/>
              </a:solidFill>
              <a:latin typeface="Arial"/>
              <a:ea typeface="Arial"/>
              <a:cs typeface="Arial"/>
              <a:sym typeface="Arial"/>
            </a:endParaRPr>
          </a:p>
        </p:txBody>
      </p:sp>
      <p:sp>
        <p:nvSpPr>
          <p:cNvPr id="436" name="Google Shape;436;p20"/>
          <p:cNvSpPr/>
          <p:nvPr/>
        </p:nvSpPr>
        <p:spPr>
          <a:xfrm>
            <a:off x="816114" y="709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4</a:t>
            </a:r>
            <a:endParaRPr dirty="0"/>
          </a:p>
        </p:txBody>
      </p:sp>
      <p:sp>
        <p:nvSpPr>
          <p:cNvPr id="2" name="Freeform 11">
            <a:extLst>
              <a:ext uri="{FF2B5EF4-FFF2-40B4-BE49-F238E27FC236}">
                <a16:creationId xmlns:a16="http://schemas.microsoft.com/office/drawing/2014/main" id="{9C985521-EB09-6025-90EB-9CDEFD9E8CF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99A609F-C804-DC16-193C-CD3D3431E44F}"/>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CC50E785-DC4F-D4D5-A9D5-9DD9A07C8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124;p4">
            <a:extLst>
              <a:ext uri="{FF2B5EF4-FFF2-40B4-BE49-F238E27FC236}">
                <a16:creationId xmlns:a16="http://schemas.microsoft.com/office/drawing/2014/main" id="{6DBF4F5E-728C-643D-5B70-2A06EEF4179A}"/>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39EBB22A-E8C0-E2C1-97E8-363E0DE446F9}"/>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0B9432E6-9616-BCE4-D7A6-A411EDE78A1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771D444D-2098-C026-F5A8-40C27C8B381A}"/>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5EC1BFEF-8D47-A3DC-E72D-AA58822CBD56}"/>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24443D2C-5FEC-B11C-9D99-FCC9FF19917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750FCF25-C679-C99C-422C-835B01FE4F1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4D8DAE9E-C0A1-2AFE-DAAC-853DB1470E7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78BB262F-D759-3D3A-0EEB-FF9F145C2374}"/>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280B8C9-5339-321B-6C58-5AF55052A743}"/>
              </a:ext>
            </a:extLst>
          </p:cNvPr>
          <p:cNvSpPr txBox="1"/>
          <p:nvPr/>
        </p:nvSpPr>
        <p:spPr>
          <a:xfrm>
            <a:off x="803906" y="1548000"/>
            <a:ext cx="13241044"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Impacto del Flipped Learning </a:t>
            </a:r>
            <a:r>
              <a:rPr lang="en-GB" sz="5400" b="1" i="0" u="none" strike="noStrike" cap="none" dirty="0" err="1">
                <a:solidFill>
                  <a:srgbClr val="033C5B"/>
                </a:solidFill>
                <a:latin typeface="Arial"/>
                <a:ea typeface="Arial"/>
                <a:cs typeface="Arial"/>
                <a:sym typeface="Arial"/>
              </a:rPr>
              <a:t>en</a:t>
            </a:r>
            <a:r>
              <a:rPr lang="en-GB" sz="5400" b="1" i="0" u="none" strike="noStrike" cap="none" dirty="0">
                <a:solidFill>
                  <a:srgbClr val="033C5B"/>
                </a:solidFill>
                <a:latin typeface="Arial"/>
                <a:ea typeface="Arial"/>
                <a:cs typeface="Arial"/>
                <a:sym typeface="Arial"/>
              </a:rPr>
              <a:t> EFP</a:t>
            </a:r>
            <a:endParaRPr sz="5400" b="1" dirty="0"/>
          </a:p>
        </p:txBody>
      </p:sp>
      <p:sp>
        <p:nvSpPr>
          <p:cNvPr id="428" name="Google Shape;428;p20">
            <a:extLst>
              <a:ext uri="{FF2B5EF4-FFF2-40B4-BE49-F238E27FC236}">
                <a16:creationId xmlns:a16="http://schemas.microsoft.com/office/drawing/2014/main" id="{49352AA6-B82D-5602-4877-1AD34CF508C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3B9E43C-4533-0613-2760-38E85FE6591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F864B52-97C2-C110-3FDD-853C9F2C09B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7F1DDCBD-7C52-896D-137D-7C707FFF9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 name="Diagram 5">
            <a:extLst>
              <a:ext uri="{FF2B5EF4-FFF2-40B4-BE49-F238E27FC236}">
                <a16:creationId xmlns:a16="http://schemas.microsoft.com/office/drawing/2014/main" id="{DBBB05B5-101B-8087-8483-1929E3FDF3D1}"/>
              </a:ext>
            </a:extLst>
          </p:cNvPr>
          <p:cNvGraphicFramePr/>
          <p:nvPr>
            <p:extLst>
              <p:ext uri="{D42A27DB-BD31-4B8C-83A1-F6EECF244321}">
                <p14:modId xmlns:p14="http://schemas.microsoft.com/office/powerpoint/2010/main" val="206812285"/>
              </p:ext>
            </p:extLst>
          </p:nvPr>
        </p:nvGraphicFramePr>
        <p:xfrm>
          <a:off x="3048000" y="2816044"/>
          <a:ext cx="12192000" cy="5548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Google Shape;124;p4">
            <a:extLst>
              <a:ext uri="{FF2B5EF4-FFF2-40B4-BE49-F238E27FC236}">
                <a16:creationId xmlns:a16="http://schemas.microsoft.com/office/drawing/2014/main" id="{67579C24-C6D3-FAA1-435C-9659A0259CE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2311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999A0A7F-2BB8-5428-E2C6-8F829E58F677}"/>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F3D16023-3FD7-2004-A1E2-EB53258580B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C69AC473-57BA-09D6-EAE9-5179DFEDBF5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FC47F85D-F843-0EAB-322E-5CD22DCC6295}"/>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009378D1-4580-E964-8CB3-9DCD3AA4C95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2D64AD54-AC93-0CFD-E597-D570BFEB686F}"/>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0EA36252-C40D-7AC7-113F-7003CC4C5A68}"/>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393C3F6C-E17F-6083-9739-FAA7E5E59E4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13009EE-92C5-B822-2BC1-77368358EBAA}"/>
              </a:ext>
            </a:extLst>
          </p:cNvPr>
          <p:cNvSpPr txBox="1"/>
          <p:nvPr/>
        </p:nvSpPr>
        <p:spPr>
          <a:xfrm>
            <a:off x="792000" y="1548000"/>
            <a:ext cx="8215522"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Impacto cognitivo</a:t>
            </a:r>
            <a:endParaRPr sz="5400" b="1" dirty="0"/>
          </a:p>
        </p:txBody>
      </p:sp>
      <p:sp>
        <p:nvSpPr>
          <p:cNvPr id="428" name="Google Shape;428;p20">
            <a:extLst>
              <a:ext uri="{FF2B5EF4-FFF2-40B4-BE49-F238E27FC236}">
                <a16:creationId xmlns:a16="http://schemas.microsoft.com/office/drawing/2014/main" id="{952BC85F-C5B5-21C9-77D5-011C8BA7005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A6D5639-8922-3061-2D93-BB19996FFAE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AB027A6-A50D-C986-BC86-D2B42CFA32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2446C79B-9466-C6EB-2E62-05AC80FA9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2" name="Diagram 11">
            <a:extLst>
              <a:ext uri="{FF2B5EF4-FFF2-40B4-BE49-F238E27FC236}">
                <a16:creationId xmlns:a16="http://schemas.microsoft.com/office/drawing/2014/main" id="{4A5AC53D-1FA3-CEE8-96B9-21B17B10B193}"/>
              </a:ext>
            </a:extLst>
          </p:cNvPr>
          <p:cNvGraphicFramePr/>
          <p:nvPr>
            <p:extLst>
              <p:ext uri="{D42A27DB-BD31-4B8C-83A1-F6EECF244321}">
                <p14:modId xmlns:p14="http://schemas.microsoft.com/office/powerpoint/2010/main" val="10025737"/>
              </p:ext>
            </p:extLst>
          </p:nvPr>
        </p:nvGraphicFramePr>
        <p:xfrm>
          <a:off x="818919" y="2460936"/>
          <a:ext cx="8010807" cy="2222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Google Shape;424;p20">
            <a:extLst>
              <a:ext uri="{FF2B5EF4-FFF2-40B4-BE49-F238E27FC236}">
                <a16:creationId xmlns:a16="http://schemas.microsoft.com/office/drawing/2014/main" id="{8F64901F-9A3E-9607-DB7F-4C9E0495B228}"/>
              </a:ext>
            </a:extLst>
          </p:cNvPr>
          <p:cNvSpPr txBox="1"/>
          <p:nvPr/>
        </p:nvSpPr>
        <p:spPr>
          <a:xfrm>
            <a:off x="9005519" y="1629939"/>
            <a:ext cx="8215522"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Impacto emocional</a:t>
            </a:r>
            <a:endParaRPr sz="5400" b="1" dirty="0"/>
          </a:p>
        </p:txBody>
      </p:sp>
      <p:graphicFrame>
        <p:nvGraphicFramePr>
          <p:cNvPr id="11" name="Diagram 10">
            <a:extLst>
              <a:ext uri="{FF2B5EF4-FFF2-40B4-BE49-F238E27FC236}">
                <a16:creationId xmlns:a16="http://schemas.microsoft.com/office/drawing/2014/main" id="{DC1D53ED-8C43-3102-1E14-B0788E3B96C8}"/>
              </a:ext>
            </a:extLst>
          </p:cNvPr>
          <p:cNvGraphicFramePr/>
          <p:nvPr>
            <p:extLst>
              <p:ext uri="{D42A27DB-BD31-4B8C-83A1-F6EECF244321}">
                <p14:modId xmlns:p14="http://schemas.microsoft.com/office/powerpoint/2010/main" val="3896479233"/>
              </p:ext>
            </p:extLst>
          </p:nvPr>
        </p:nvGraphicFramePr>
        <p:xfrm>
          <a:off x="8975872" y="2378997"/>
          <a:ext cx="7655910" cy="22224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3">
            <a:extLst>
              <a:ext uri="{FF2B5EF4-FFF2-40B4-BE49-F238E27FC236}">
                <a16:creationId xmlns:a16="http://schemas.microsoft.com/office/drawing/2014/main" id="{29771CEC-79DA-EDE8-B92E-8004C6A6586F}"/>
              </a:ext>
            </a:extLst>
          </p:cNvPr>
          <p:cNvSpPr txBox="1"/>
          <p:nvPr/>
        </p:nvSpPr>
        <p:spPr>
          <a:xfrm>
            <a:off x="4176215" y="8462001"/>
            <a:ext cx="9253182" cy="276999"/>
          </a:xfrm>
          <a:prstGeom prst="rect">
            <a:avLst/>
          </a:prstGeom>
          <a:noFill/>
        </p:spPr>
        <p:txBody>
          <a:bodyPr wrap="square">
            <a:spAutoFit/>
          </a:bodyPr>
          <a:lstStyle/>
          <a:p>
            <a:r>
              <a:rPr lang="en-GB" sz="1200" b="0" i="0" dirty="0">
                <a:solidFill>
                  <a:srgbClr val="282828"/>
                </a:solidFill>
                <a:effectLst/>
                <a:latin typeface="MuseoSans"/>
              </a:rPr>
              <a:t>Fuente: A conceptual review of the effectiveness of flipped learning in vocational learners' cognitive skills and emotional states. Disponible </a:t>
            </a:r>
            <a:r>
              <a:rPr lang="en-GB" sz="1200" b="0" i="0" dirty="0">
                <a:solidFill>
                  <a:srgbClr val="282828"/>
                </a:solidFill>
                <a:effectLst/>
                <a:latin typeface="MuseoSans"/>
                <a:hlinkClick r:id="rId17"/>
              </a:rPr>
              <a:t>aquí</a:t>
            </a:r>
            <a:r>
              <a:rPr lang="en-GB" sz="1200" b="0" i="0" dirty="0">
                <a:solidFill>
                  <a:srgbClr val="282828"/>
                </a:solidFill>
                <a:effectLst/>
                <a:latin typeface="MuseoSans"/>
              </a:rPr>
              <a:t>.</a:t>
            </a:r>
            <a:endParaRPr lang="en-BE" sz="1200" dirty="0"/>
          </a:p>
        </p:txBody>
      </p:sp>
      <p:sp>
        <p:nvSpPr>
          <p:cNvPr id="15" name="Google Shape;424;p20">
            <a:extLst>
              <a:ext uri="{FF2B5EF4-FFF2-40B4-BE49-F238E27FC236}">
                <a16:creationId xmlns:a16="http://schemas.microsoft.com/office/drawing/2014/main" id="{80D3DF32-0390-D5F8-63FE-04CA6467EE20}"/>
              </a:ext>
            </a:extLst>
          </p:cNvPr>
          <p:cNvSpPr txBox="1"/>
          <p:nvPr/>
        </p:nvSpPr>
        <p:spPr>
          <a:xfrm>
            <a:off x="795271" y="5113210"/>
            <a:ext cx="8002687"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latin typeface="Arial"/>
                <a:ea typeface="Arial"/>
                <a:cs typeface="Arial"/>
                <a:sym typeface="Arial"/>
              </a:rPr>
              <a:t>Competencias del mundo real</a:t>
            </a:r>
            <a:endParaRPr sz="4400" b="1" dirty="0"/>
          </a:p>
        </p:txBody>
      </p:sp>
      <p:graphicFrame>
        <p:nvGraphicFramePr>
          <p:cNvPr id="17" name="Diagram 16">
            <a:extLst>
              <a:ext uri="{FF2B5EF4-FFF2-40B4-BE49-F238E27FC236}">
                <a16:creationId xmlns:a16="http://schemas.microsoft.com/office/drawing/2014/main" id="{87E2507A-94CB-F28E-4F15-3C5E4A02A1E3}"/>
              </a:ext>
            </a:extLst>
          </p:cNvPr>
          <p:cNvGraphicFramePr/>
          <p:nvPr>
            <p:extLst>
              <p:ext uri="{D42A27DB-BD31-4B8C-83A1-F6EECF244321}">
                <p14:modId xmlns:p14="http://schemas.microsoft.com/office/powerpoint/2010/main" val="1168637722"/>
              </p:ext>
            </p:extLst>
          </p:nvPr>
        </p:nvGraphicFramePr>
        <p:xfrm>
          <a:off x="792001" y="5554262"/>
          <a:ext cx="8183872" cy="286161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Google Shape;424;p20">
            <a:extLst>
              <a:ext uri="{FF2B5EF4-FFF2-40B4-BE49-F238E27FC236}">
                <a16:creationId xmlns:a16="http://schemas.microsoft.com/office/drawing/2014/main" id="{B10E664E-FB6C-CA6A-9426-C55073F5C568}"/>
              </a:ext>
            </a:extLst>
          </p:cNvPr>
          <p:cNvSpPr txBox="1"/>
          <p:nvPr/>
        </p:nvSpPr>
        <p:spPr>
          <a:xfrm>
            <a:off x="9005519" y="4838783"/>
            <a:ext cx="8215522"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Autorregulación y autoeficacia</a:t>
            </a:r>
            <a:endParaRPr sz="4000" b="1" dirty="0"/>
          </a:p>
        </p:txBody>
      </p:sp>
      <p:graphicFrame>
        <p:nvGraphicFramePr>
          <p:cNvPr id="20" name="Diagram 19">
            <a:extLst>
              <a:ext uri="{FF2B5EF4-FFF2-40B4-BE49-F238E27FC236}">
                <a16:creationId xmlns:a16="http://schemas.microsoft.com/office/drawing/2014/main" id="{AF314232-9327-2856-CEB5-B66870A163DF}"/>
              </a:ext>
            </a:extLst>
          </p:cNvPr>
          <p:cNvGraphicFramePr/>
          <p:nvPr>
            <p:extLst>
              <p:ext uri="{D42A27DB-BD31-4B8C-83A1-F6EECF244321}">
                <p14:modId xmlns:p14="http://schemas.microsoft.com/office/powerpoint/2010/main" val="2565210413"/>
              </p:ext>
            </p:extLst>
          </p:nvPr>
        </p:nvGraphicFramePr>
        <p:xfrm>
          <a:off x="9034441" y="5481406"/>
          <a:ext cx="7948233" cy="28616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6" name="Google Shape;124;p4">
            <a:extLst>
              <a:ext uri="{FF2B5EF4-FFF2-40B4-BE49-F238E27FC236}">
                <a16:creationId xmlns:a16="http://schemas.microsoft.com/office/drawing/2014/main" id="{D1C26DD8-034F-3974-DCDF-1EFF6372BA2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5971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Acercamiento de las competencias a la carrera profesional</a:t>
            </a:r>
            <a:endParaRPr sz="5400" b="1" dirty="0"/>
          </a:p>
        </p:txBody>
      </p:sp>
      <p:sp>
        <p:nvSpPr>
          <p:cNvPr id="452" name="Google Shape;45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95395D6-44B8-50E0-6288-3404EBDDF5E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2E07C74-7CC1-AA14-08FB-DE86C72D512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2415A3DA-7D3E-78A8-0EAF-A37A9D41FF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55" name="Google Shape;453;p21">
            <a:extLst>
              <a:ext uri="{FF2B5EF4-FFF2-40B4-BE49-F238E27FC236}">
                <a16:creationId xmlns:a16="http://schemas.microsoft.com/office/drawing/2014/main" id="{CBD6245E-EF1B-40AD-BCAB-EFB6E2AF5502}"/>
              </a:ext>
            </a:extLst>
          </p:cNvPr>
          <p:cNvGraphicFramePr/>
          <p:nvPr>
            <p:extLst>
              <p:ext uri="{D42A27DB-BD31-4B8C-83A1-F6EECF244321}">
                <p14:modId xmlns:p14="http://schemas.microsoft.com/office/powerpoint/2010/main" val="3354773159"/>
              </p:ext>
            </p:extLst>
          </p:nvPr>
        </p:nvGraphicFramePr>
        <p:xfrm>
          <a:off x="830826" y="1144777"/>
          <a:ext cx="15944292" cy="7991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Google Shape;124;p4">
            <a:extLst>
              <a:ext uri="{FF2B5EF4-FFF2-40B4-BE49-F238E27FC236}">
                <a16:creationId xmlns:a16="http://schemas.microsoft.com/office/drawing/2014/main" id="{2478D2CA-AB42-9BD8-2D4A-84A2679D4537}"/>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C068A9-7D55-46D2-9BC2-9F6BD50F26B9}">
  <ds:schemaRefs>
    <ds:schemaRef ds:uri="http://schemas.microsoft.com/sharepoint/v3/contenttype/forms"/>
  </ds:schemaRefs>
</ds:datastoreItem>
</file>

<file path=customXml/itemProps2.xml><?xml version="1.0" encoding="utf-8"?>
<ds:datastoreItem xmlns:ds="http://schemas.openxmlformats.org/officeDocument/2006/customXml" ds:itemID="{2D9EA248-0EDF-42B7-8506-F438B7993552}">
  <ds:schemaRefs>
    <ds:schemaRef ds:uri="http://purl.org/dc/elements/1.1/"/>
    <ds:schemaRef ds:uri="http://www.w3.org/XML/1998/namespace"/>
    <ds:schemaRef ds:uri="http://schemas.openxmlformats.org/package/2006/metadata/core-properties"/>
    <ds:schemaRef ds:uri="http://schemas.microsoft.com/office/2006/documentManagement/types"/>
    <ds:schemaRef ds:uri="430356ca-346a-4774-90c4-b8265c315fe5"/>
    <ds:schemaRef ds:uri="http://schemas.microsoft.com/office/2006/metadata/properties"/>
    <ds:schemaRef ds:uri="http://purl.org/dc/dcmitype/"/>
    <ds:schemaRef ds:uri="http://purl.org/dc/terms/"/>
    <ds:schemaRef ds:uri="http://schemas.microsoft.com/office/infopath/2007/PartnerControls"/>
    <ds:schemaRef ds:uri="80851ba6-372d-4eec-a67e-3d5093ef50d5"/>
  </ds:schemaRefs>
</ds:datastoreItem>
</file>

<file path=customXml/itemProps3.xml><?xml version="1.0" encoding="utf-8"?>
<ds:datastoreItem xmlns:ds="http://schemas.openxmlformats.org/officeDocument/2006/customXml" ds:itemID="{96BF6B70-DE95-4F71-A04B-CC32F3D13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3259</Words>
  <Application>Microsoft Office PowerPoint</Application>
  <PresentationFormat>Custom</PresentationFormat>
  <Paragraphs>149</Paragraphs>
  <Slides>20</Slides>
  <Notes>18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vt:lpstr>
      <vt:lpstr>Calibri</vt:lpstr>
      <vt:lpstr>HK Grotesk Bold</vt:lpstr>
      <vt:lpstr>HK Grotesk Light</vt:lpstr>
      <vt:lpstr>MuseoSans</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keywords>, docId:391477535131F5119A144809FED28E19</cp:keywords>
  <cp:lastModifiedBy>Sotiria Tsalamani</cp:lastModifiedBy>
  <cp:revision>47</cp:revision>
  <dcterms:created xsi:type="dcterms:W3CDTF">2006-08-16T00:00:00Z</dcterms:created>
  <dcterms:modified xsi:type="dcterms:W3CDTF">2024-11-08T19:14:59Z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