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80" r:id="rId4"/>
    <p:sldId id="325" r:id="rId5"/>
    <p:sldId id="333" r:id="rId6"/>
    <p:sldId id="326" r:id="rId7"/>
    <p:sldId id="334" r:id="rId8"/>
    <p:sldId id="327" r:id="rId9"/>
    <p:sldId id="336" r:id="rId10"/>
    <p:sldId id="331" r:id="rId11"/>
    <p:sldId id="337" r:id="rId12"/>
    <p:sldId id="338" r:id="rId13"/>
    <p:sldId id="341" r:id="rId14"/>
    <p:sldId id="329" r:id="rId15"/>
    <p:sldId id="335" r:id="rId16"/>
    <p:sldId id="332" r:id="rId17"/>
    <p:sldId id="339" r:id="rId18"/>
    <p:sldId id="340" r:id="rId19"/>
    <p:sldId id="324" r:id="rId20"/>
    <p:sldId id="264" r:id="rId21"/>
    <p:sldId id="263" r:id="rId22"/>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8" d="100"/>
          <a:sy n="58" d="100"/>
        </p:scale>
        <p:origin x="258" y="2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C42912-1DA3-4870-9732-0CAFEB92BAB8}" type="doc">
      <dgm:prSet loTypeId="urn:microsoft.com/office/officeart/2018/layout/CircleProcess" loCatId="simpleprocesssa" qsTypeId="urn:microsoft.com/office/officeart/2005/8/quickstyle/3d1" qsCatId="3D" csTypeId="urn:microsoft.com/office/officeart/2005/8/colors/accent6_2" csCatId="accent6"/>
      <dgm:spPr/>
      <dgm:t>
        <a:bodyPr/>
        <a:lstStyle/>
        <a:p>
          <a:endParaRPr lang="en-US"/>
        </a:p>
      </dgm:t>
    </dgm:pt>
    <dgm:pt modelId="{3B762E2C-2F1B-4914-BC90-B0E7EF6C52D9}">
      <dgm:prSet custT="1"/>
      <dgm:spPr/>
      <dgm:t>
        <a:bodyPr/>
        <a:lstStyle/>
        <a:p>
          <a:r>
            <a:rPr lang="en-GB" sz="1600" dirty="0"/>
            <a:t>Τα π</a:t>
          </a:r>
          <a:r>
            <a:rPr lang="en-GB" sz="1600" dirty="0" err="1"/>
            <a:t>ρογράμμ</a:t>
          </a:r>
          <a:r>
            <a:rPr lang="en-GB" sz="1600" dirty="0"/>
            <a:t>ατα ΕΕΚ αντιμετωπίζουν προκλήσεις σε παγκόσμιο επίπεδο όσον αφορά την προσαρμογή στην εξ αποστάσεως και τη μικτή μάθηση.</a:t>
          </a:r>
          <a:endParaRPr lang="en-US" sz="1600" dirty="0"/>
        </a:p>
      </dgm:t>
    </dgm:pt>
    <dgm:pt modelId="{B1786BF1-B934-4A37-9378-5A1A76EF7A58}" type="parTrans" cxnId="{0C481F2B-DAB1-45EF-B8DC-061F3F157748}">
      <dgm:prSet/>
      <dgm:spPr/>
      <dgm:t>
        <a:bodyPr/>
        <a:lstStyle/>
        <a:p>
          <a:endParaRPr lang="en-US" sz="2400"/>
        </a:p>
      </dgm:t>
    </dgm:pt>
    <dgm:pt modelId="{50930621-BE22-4A4A-8D07-D4281A992497}" type="sibTrans" cxnId="{0C481F2B-DAB1-45EF-B8DC-061F3F157748}">
      <dgm:prSet/>
      <dgm:spPr/>
      <dgm:t>
        <a:bodyPr/>
        <a:lstStyle/>
        <a:p>
          <a:endParaRPr lang="en-US" sz="2400"/>
        </a:p>
      </dgm:t>
    </dgm:pt>
    <dgm:pt modelId="{24DCD06C-46E2-4006-964A-C683CC3B556C}">
      <dgm:prSet custT="1"/>
      <dgm:spPr/>
      <dgm:t>
        <a:bodyPr/>
        <a:lstStyle/>
        <a:p>
          <a:r>
            <a:rPr lang="en-GB" sz="1600"/>
            <a:t>Επίδραση του περιορισμένου χρόνου για τους εκπαιδευτικούς να προσαρμόσουν τις μεθόδους διδασκαλίας και αξιολόγησης στο νέο πλαίσιο της πανδημίας Covid-19.</a:t>
          </a:r>
          <a:endParaRPr lang="en-US" sz="1600"/>
        </a:p>
      </dgm:t>
    </dgm:pt>
    <dgm:pt modelId="{88A0DC08-2C77-4A96-A91F-26BCC70B0A39}" type="parTrans" cxnId="{0B5D4B7E-076B-4EDC-A3F2-5B9CE98D5B8D}">
      <dgm:prSet/>
      <dgm:spPr/>
      <dgm:t>
        <a:bodyPr/>
        <a:lstStyle/>
        <a:p>
          <a:endParaRPr lang="en-US" sz="2400"/>
        </a:p>
      </dgm:t>
    </dgm:pt>
    <dgm:pt modelId="{5AC90BA8-2AE5-410E-83DE-449F57C4C595}" type="sibTrans" cxnId="{0B5D4B7E-076B-4EDC-A3F2-5B9CE98D5B8D}">
      <dgm:prSet/>
      <dgm:spPr/>
      <dgm:t>
        <a:bodyPr/>
        <a:lstStyle/>
        <a:p>
          <a:endParaRPr lang="en-US" sz="2400"/>
        </a:p>
      </dgm:t>
    </dgm:pt>
    <dgm:pt modelId="{9954BCB2-91C1-4CD4-98B4-D7B1604A69D0}">
      <dgm:prSet custT="1"/>
      <dgm:spPr/>
      <dgm:t>
        <a:bodyPr/>
        <a:lstStyle/>
        <a:p>
          <a:r>
            <a:rPr lang="en-GB" sz="1600"/>
            <a:t>Δυσκολία των εκπαιδευομένων να μετρήσουν την πρόοδό τους κατά τη διάρκεια της πανδημίας.</a:t>
          </a:r>
          <a:endParaRPr lang="en-US" sz="1600"/>
        </a:p>
      </dgm:t>
    </dgm:pt>
    <dgm:pt modelId="{913CEE1E-7518-4803-BB35-E6ADCA7C8538}" type="parTrans" cxnId="{E5F0BCD0-D7A4-4B51-9A2D-43CC6099182E}">
      <dgm:prSet/>
      <dgm:spPr/>
      <dgm:t>
        <a:bodyPr/>
        <a:lstStyle/>
        <a:p>
          <a:endParaRPr lang="en-US" sz="2400"/>
        </a:p>
      </dgm:t>
    </dgm:pt>
    <dgm:pt modelId="{D4485682-C97B-4069-9A75-0845DBE5276E}" type="sibTrans" cxnId="{E5F0BCD0-D7A4-4B51-9A2D-43CC6099182E}">
      <dgm:prSet/>
      <dgm:spPr/>
      <dgm:t>
        <a:bodyPr/>
        <a:lstStyle/>
        <a:p>
          <a:endParaRPr lang="en-US" sz="2400"/>
        </a:p>
      </dgm:t>
    </dgm:pt>
    <dgm:pt modelId="{662A2D2A-67B8-4B39-AE95-686CEBB3EE50}">
      <dgm:prSet custT="1"/>
      <dgm:spPr/>
      <dgm:t>
        <a:bodyPr/>
        <a:lstStyle/>
        <a:p>
          <a:r>
            <a:rPr lang="en-GB" sz="1600"/>
            <a:t>Αναγνώριση της ανάγκης ενίσχυσης της αξιολόγησης στη μάθηση της ΕΕΚ, ανεξάρτητα από το μαθησιακό περιβάλλον.</a:t>
          </a:r>
          <a:endParaRPr lang="en-US" sz="1600"/>
        </a:p>
      </dgm:t>
    </dgm:pt>
    <dgm:pt modelId="{B6DCAE4B-1665-45DF-BA74-BF25859616B0}" type="parTrans" cxnId="{8E060057-35A4-4D74-A24F-E288B2E599CE}">
      <dgm:prSet/>
      <dgm:spPr/>
      <dgm:t>
        <a:bodyPr/>
        <a:lstStyle/>
        <a:p>
          <a:endParaRPr lang="en-US" sz="2400"/>
        </a:p>
      </dgm:t>
    </dgm:pt>
    <dgm:pt modelId="{AEBCDA93-F26C-488F-B842-3F96B9D2C531}" type="sibTrans" cxnId="{8E060057-35A4-4D74-A24F-E288B2E599CE}">
      <dgm:prSet/>
      <dgm:spPr/>
      <dgm:t>
        <a:bodyPr/>
        <a:lstStyle/>
        <a:p>
          <a:endParaRPr lang="en-US" sz="2400"/>
        </a:p>
      </dgm:t>
    </dgm:pt>
    <dgm:pt modelId="{396F9342-2FCA-4BE5-8274-CC338D64A029}">
      <dgm:prSet custT="1"/>
      <dgm:spPr/>
      <dgm:t>
        <a:bodyPr/>
        <a:lstStyle/>
        <a:p>
          <a:r>
            <a:rPr lang="en-GB" sz="1600"/>
            <a:t>Έμφαση σε μια σκόπιμη και συστηματική προσέγγιση της αξιολόγησης για την ενίσχυση της επίδοσης των μαθητών.</a:t>
          </a:r>
          <a:endParaRPr lang="en-US" sz="1600"/>
        </a:p>
      </dgm:t>
    </dgm:pt>
    <dgm:pt modelId="{8A3B4624-40C5-43E7-A5B3-82AAFEBA9BA1}" type="parTrans" cxnId="{8EA7EF37-9EC1-465B-BA8F-16FEBA792639}">
      <dgm:prSet/>
      <dgm:spPr/>
      <dgm:t>
        <a:bodyPr/>
        <a:lstStyle/>
        <a:p>
          <a:endParaRPr lang="en-US" sz="2400"/>
        </a:p>
      </dgm:t>
    </dgm:pt>
    <dgm:pt modelId="{9CDF941F-E64A-4FFD-92F3-D6C87BDC9520}" type="sibTrans" cxnId="{8EA7EF37-9EC1-465B-BA8F-16FEBA792639}">
      <dgm:prSet/>
      <dgm:spPr/>
      <dgm:t>
        <a:bodyPr/>
        <a:lstStyle/>
        <a:p>
          <a:endParaRPr lang="en-US" sz="2400"/>
        </a:p>
      </dgm:t>
    </dgm:pt>
    <dgm:pt modelId="{AF8DFAF8-D152-4DE8-B93A-D7642DF44DA2}">
      <dgm:prSet custT="1"/>
      <dgm:spPr/>
      <dgm:t>
        <a:bodyPr/>
        <a:lstStyle/>
        <a:p>
          <a:r>
            <a:rPr lang="en-GB" sz="1600"/>
            <a:t>Σημασία της εμπλοκής με προσεγγίσεις διαμορφωτικής αξιολόγησης για την ανάπτυξη δεξιοτήτων αναστοχασμού και βελτίωσης.</a:t>
          </a:r>
          <a:endParaRPr lang="en-US" sz="1600"/>
        </a:p>
      </dgm:t>
    </dgm:pt>
    <dgm:pt modelId="{C0EE9A20-D386-481D-B78C-8734C46F74B7}" type="parTrans" cxnId="{66BDA34C-5662-47D7-92CF-4C005C0A8F30}">
      <dgm:prSet/>
      <dgm:spPr/>
      <dgm:t>
        <a:bodyPr/>
        <a:lstStyle/>
        <a:p>
          <a:endParaRPr lang="en-US" sz="2400"/>
        </a:p>
      </dgm:t>
    </dgm:pt>
    <dgm:pt modelId="{3622A096-8CF5-4179-A11D-32ECA35A7DA7}" type="sibTrans" cxnId="{66BDA34C-5662-47D7-92CF-4C005C0A8F30}">
      <dgm:prSet/>
      <dgm:spPr/>
      <dgm:t>
        <a:bodyPr/>
        <a:lstStyle/>
        <a:p>
          <a:endParaRPr lang="en-US" sz="2400"/>
        </a:p>
      </dgm:t>
    </dgm:pt>
    <dgm:pt modelId="{6DB75967-90C0-454F-B192-6B5782D3E066}" type="pres">
      <dgm:prSet presAssocID="{09C42912-1DA3-4870-9732-0CAFEB92BAB8}" presName="Name0" presStyleCnt="0">
        <dgm:presLayoutVars>
          <dgm:chMax val="11"/>
          <dgm:chPref val="11"/>
          <dgm:dir/>
          <dgm:resizeHandles/>
        </dgm:presLayoutVars>
      </dgm:prSet>
      <dgm:spPr/>
    </dgm:pt>
    <dgm:pt modelId="{F4D9A678-CEEC-4E0B-A8FA-08FF42E6ACF2}" type="pres">
      <dgm:prSet presAssocID="{AF8DFAF8-D152-4DE8-B93A-D7642DF44DA2}" presName="Accent6" presStyleCnt="0"/>
      <dgm:spPr/>
    </dgm:pt>
    <dgm:pt modelId="{329CA9DC-7EDD-488A-9CB4-78229A5ED237}" type="pres">
      <dgm:prSet presAssocID="{AF8DFAF8-D152-4DE8-B93A-D7642DF44DA2}" presName="Accent" presStyleLbl="node1" presStyleIdx="0" presStyleCnt="12"/>
      <dgm:spPr/>
    </dgm:pt>
    <dgm:pt modelId="{DE9D72F0-849D-4CE0-B413-6AA52A1318D9}" type="pres">
      <dgm:prSet presAssocID="{AF8DFAF8-D152-4DE8-B93A-D7642DF44DA2}" presName="ParentBackground6" presStyleCnt="0"/>
      <dgm:spPr/>
    </dgm:pt>
    <dgm:pt modelId="{B43D7B40-5383-41D6-8E25-7E89CC136B4A}" type="pres">
      <dgm:prSet presAssocID="{AF8DFAF8-D152-4DE8-B93A-D7642DF44DA2}" presName="ParentBackground" presStyleLbl="node1" presStyleIdx="1" presStyleCnt="12"/>
      <dgm:spPr/>
    </dgm:pt>
    <dgm:pt modelId="{8605E9FA-59C4-4E9B-9F49-C9B169BF3432}" type="pres">
      <dgm:prSet presAssocID="{AF8DFAF8-D152-4DE8-B93A-D7642DF44DA2}" presName="Parent6" presStyleLbl="fgAcc0" presStyleIdx="0" presStyleCnt="0">
        <dgm:presLayoutVars>
          <dgm:chMax val="1"/>
          <dgm:chPref val="1"/>
          <dgm:bulletEnabled val="1"/>
        </dgm:presLayoutVars>
      </dgm:prSet>
      <dgm:spPr/>
    </dgm:pt>
    <dgm:pt modelId="{5C4F707C-65AF-439B-A45E-6588A82804E3}" type="pres">
      <dgm:prSet presAssocID="{396F9342-2FCA-4BE5-8274-CC338D64A029}" presName="Accent5" presStyleCnt="0"/>
      <dgm:spPr/>
    </dgm:pt>
    <dgm:pt modelId="{1503F728-3082-4937-A7ED-26B0EBF1C10A}" type="pres">
      <dgm:prSet presAssocID="{396F9342-2FCA-4BE5-8274-CC338D64A029}" presName="Accent" presStyleLbl="node1" presStyleIdx="2" presStyleCnt="12"/>
      <dgm:spPr/>
    </dgm:pt>
    <dgm:pt modelId="{BCC31466-398E-486B-BC12-5F13402CF2A2}" type="pres">
      <dgm:prSet presAssocID="{396F9342-2FCA-4BE5-8274-CC338D64A029}" presName="ParentBackground5" presStyleCnt="0"/>
      <dgm:spPr/>
    </dgm:pt>
    <dgm:pt modelId="{E045DC81-FEB7-4869-B495-CB41E8570612}" type="pres">
      <dgm:prSet presAssocID="{396F9342-2FCA-4BE5-8274-CC338D64A029}" presName="ParentBackground" presStyleLbl="node1" presStyleIdx="3" presStyleCnt="12"/>
      <dgm:spPr/>
    </dgm:pt>
    <dgm:pt modelId="{87D6AAC7-047E-47EB-AEE3-9C8C7702F5C9}" type="pres">
      <dgm:prSet presAssocID="{396F9342-2FCA-4BE5-8274-CC338D64A029}" presName="Parent5" presStyleLbl="fgAcc0" presStyleIdx="0" presStyleCnt="0">
        <dgm:presLayoutVars>
          <dgm:chMax val="1"/>
          <dgm:chPref val="1"/>
          <dgm:bulletEnabled val="1"/>
        </dgm:presLayoutVars>
      </dgm:prSet>
      <dgm:spPr/>
    </dgm:pt>
    <dgm:pt modelId="{7B654126-06F5-4E48-9253-5641793F5153}" type="pres">
      <dgm:prSet presAssocID="{662A2D2A-67B8-4B39-AE95-686CEBB3EE50}" presName="Accent4" presStyleCnt="0"/>
      <dgm:spPr/>
    </dgm:pt>
    <dgm:pt modelId="{446CDA5D-7291-4C66-85EF-8895F543290D}" type="pres">
      <dgm:prSet presAssocID="{662A2D2A-67B8-4B39-AE95-686CEBB3EE50}" presName="Accent" presStyleLbl="node1" presStyleIdx="4" presStyleCnt="12"/>
      <dgm:spPr/>
    </dgm:pt>
    <dgm:pt modelId="{699D7D68-6B7E-4E84-9E6E-DC5FF3603A3F}" type="pres">
      <dgm:prSet presAssocID="{662A2D2A-67B8-4B39-AE95-686CEBB3EE50}" presName="ParentBackground4" presStyleCnt="0"/>
      <dgm:spPr/>
    </dgm:pt>
    <dgm:pt modelId="{A31C0FEC-DC0E-4870-A9DA-43685CF5556F}" type="pres">
      <dgm:prSet presAssocID="{662A2D2A-67B8-4B39-AE95-686CEBB3EE50}" presName="ParentBackground" presStyleLbl="node1" presStyleIdx="5" presStyleCnt="12"/>
      <dgm:spPr/>
    </dgm:pt>
    <dgm:pt modelId="{CABD818C-C3E2-47FC-B07A-DE9C33C5D456}" type="pres">
      <dgm:prSet presAssocID="{662A2D2A-67B8-4B39-AE95-686CEBB3EE50}" presName="Parent4" presStyleLbl="fgAcc0" presStyleIdx="0" presStyleCnt="0">
        <dgm:presLayoutVars>
          <dgm:chMax val="1"/>
          <dgm:chPref val="1"/>
          <dgm:bulletEnabled val="1"/>
        </dgm:presLayoutVars>
      </dgm:prSet>
      <dgm:spPr/>
    </dgm:pt>
    <dgm:pt modelId="{8CA663FB-A1B2-4860-A0C8-6E973C6EB28B}" type="pres">
      <dgm:prSet presAssocID="{9954BCB2-91C1-4CD4-98B4-D7B1604A69D0}" presName="Accent3" presStyleCnt="0"/>
      <dgm:spPr/>
    </dgm:pt>
    <dgm:pt modelId="{D92D0E06-F0AD-4900-AEE3-FAD85032F994}" type="pres">
      <dgm:prSet presAssocID="{9954BCB2-91C1-4CD4-98B4-D7B1604A69D0}" presName="Accent" presStyleLbl="node1" presStyleIdx="6" presStyleCnt="12"/>
      <dgm:spPr/>
    </dgm:pt>
    <dgm:pt modelId="{BB06AD9F-361E-484F-BDBA-5C1AFC0BEC36}" type="pres">
      <dgm:prSet presAssocID="{9954BCB2-91C1-4CD4-98B4-D7B1604A69D0}" presName="ParentBackground3" presStyleCnt="0"/>
      <dgm:spPr/>
    </dgm:pt>
    <dgm:pt modelId="{043FFE83-1DF2-443C-A605-F1A71C298C8C}" type="pres">
      <dgm:prSet presAssocID="{9954BCB2-91C1-4CD4-98B4-D7B1604A69D0}" presName="ParentBackground" presStyleLbl="node1" presStyleIdx="7" presStyleCnt="12"/>
      <dgm:spPr/>
    </dgm:pt>
    <dgm:pt modelId="{DF532E99-72E9-47B4-B82A-A9188E7E1313}" type="pres">
      <dgm:prSet presAssocID="{9954BCB2-91C1-4CD4-98B4-D7B1604A69D0}" presName="Parent3" presStyleLbl="fgAcc0" presStyleIdx="0" presStyleCnt="0">
        <dgm:presLayoutVars>
          <dgm:chMax val="1"/>
          <dgm:chPref val="1"/>
          <dgm:bulletEnabled val="1"/>
        </dgm:presLayoutVars>
      </dgm:prSet>
      <dgm:spPr/>
    </dgm:pt>
    <dgm:pt modelId="{836665EA-E025-410E-A6D2-4014E9EF8FEB}" type="pres">
      <dgm:prSet presAssocID="{24DCD06C-46E2-4006-964A-C683CC3B556C}" presName="Accent2" presStyleCnt="0"/>
      <dgm:spPr/>
    </dgm:pt>
    <dgm:pt modelId="{90B93325-C1CB-452F-87F9-AF22B4A2513E}" type="pres">
      <dgm:prSet presAssocID="{24DCD06C-46E2-4006-964A-C683CC3B556C}" presName="Accent" presStyleLbl="node1" presStyleIdx="8" presStyleCnt="12"/>
      <dgm:spPr/>
    </dgm:pt>
    <dgm:pt modelId="{A38A13CA-13E1-4EC5-8F52-0F0DAC34BBFE}" type="pres">
      <dgm:prSet presAssocID="{24DCD06C-46E2-4006-964A-C683CC3B556C}" presName="ParentBackground2" presStyleCnt="0"/>
      <dgm:spPr/>
    </dgm:pt>
    <dgm:pt modelId="{9AD5E06B-E3CD-422C-8BAF-9BC97C0855EA}" type="pres">
      <dgm:prSet presAssocID="{24DCD06C-46E2-4006-964A-C683CC3B556C}" presName="ParentBackground" presStyleLbl="node1" presStyleIdx="9" presStyleCnt="12"/>
      <dgm:spPr/>
    </dgm:pt>
    <dgm:pt modelId="{A2FDFFC7-BD98-451D-B65F-784028E96121}" type="pres">
      <dgm:prSet presAssocID="{24DCD06C-46E2-4006-964A-C683CC3B556C}" presName="Parent2" presStyleLbl="fgAcc0" presStyleIdx="0" presStyleCnt="0">
        <dgm:presLayoutVars>
          <dgm:chMax val="1"/>
          <dgm:chPref val="1"/>
          <dgm:bulletEnabled val="1"/>
        </dgm:presLayoutVars>
      </dgm:prSet>
      <dgm:spPr/>
    </dgm:pt>
    <dgm:pt modelId="{DEF6A37E-819D-4D79-BA46-16745CA14723}" type="pres">
      <dgm:prSet presAssocID="{3B762E2C-2F1B-4914-BC90-B0E7EF6C52D9}" presName="Accent1" presStyleCnt="0"/>
      <dgm:spPr/>
    </dgm:pt>
    <dgm:pt modelId="{FE7DF030-9F40-43CC-A954-411D6F06C6A3}" type="pres">
      <dgm:prSet presAssocID="{3B762E2C-2F1B-4914-BC90-B0E7EF6C52D9}" presName="Accent" presStyleLbl="node1" presStyleIdx="10" presStyleCnt="12"/>
      <dgm:spPr/>
    </dgm:pt>
    <dgm:pt modelId="{343F6A7F-BD75-4E75-8CD6-B104F373E29C}" type="pres">
      <dgm:prSet presAssocID="{3B762E2C-2F1B-4914-BC90-B0E7EF6C52D9}" presName="ParentBackground1" presStyleCnt="0"/>
      <dgm:spPr/>
    </dgm:pt>
    <dgm:pt modelId="{0F3A4068-0D66-419B-A2DE-B07E5ADEA622}" type="pres">
      <dgm:prSet presAssocID="{3B762E2C-2F1B-4914-BC90-B0E7EF6C52D9}" presName="ParentBackground" presStyleLbl="node1" presStyleIdx="11" presStyleCnt="12"/>
      <dgm:spPr/>
    </dgm:pt>
    <dgm:pt modelId="{ABE469B0-BF98-4EC6-934C-C1E3F62EAB2E}" type="pres">
      <dgm:prSet presAssocID="{3B762E2C-2F1B-4914-BC90-B0E7EF6C52D9}" presName="Parent1" presStyleLbl="fgAcc0" presStyleIdx="0" presStyleCnt="0">
        <dgm:presLayoutVars>
          <dgm:chMax val="1"/>
          <dgm:chPref val="1"/>
          <dgm:bulletEnabled val="1"/>
        </dgm:presLayoutVars>
      </dgm:prSet>
      <dgm:spPr/>
    </dgm:pt>
  </dgm:ptLst>
  <dgm:cxnLst>
    <dgm:cxn modelId="{92A18706-B6C1-4889-852A-3BCC5832D821}" type="presOf" srcId="{24DCD06C-46E2-4006-964A-C683CC3B556C}" destId="{9AD5E06B-E3CD-422C-8BAF-9BC97C0855EA}" srcOrd="0" destOrd="0" presId="urn:microsoft.com/office/officeart/2018/layout/CircleProcess"/>
    <dgm:cxn modelId="{C427CB0F-0083-4DE1-AED6-3C64EAC4E322}" type="presOf" srcId="{9954BCB2-91C1-4CD4-98B4-D7B1604A69D0}" destId="{DF532E99-72E9-47B4-B82A-A9188E7E1313}" srcOrd="1" destOrd="0" presId="urn:microsoft.com/office/officeart/2018/layout/CircleProcess"/>
    <dgm:cxn modelId="{913C5C12-4A40-4D39-9AC6-755BCC0F62FD}" type="presOf" srcId="{662A2D2A-67B8-4B39-AE95-686CEBB3EE50}" destId="{CABD818C-C3E2-47FC-B07A-DE9C33C5D456}" srcOrd="1" destOrd="0" presId="urn:microsoft.com/office/officeart/2018/layout/CircleProcess"/>
    <dgm:cxn modelId="{83886818-A662-4FF5-BAD1-E535A8747D7A}" type="presOf" srcId="{3B762E2C-2F1B-4914-BC90-B0E7EF6C52D9}" destId="{0F3A4068-0D66-419B-A2DE-B07E5ADEA622}" srcOrd="0" destOrd="0" presId="urn:microsoft.com/office/officeart/2018/layout/CircleProcess"/>
    <dgm:cxn modelId="{0C481F2B-DAB1-45EF-B8DC-061F3F157748}" srcId="{09C42912-1DA3-4870-9732-0CAFEB92BAB8}" destId="{3B762E2C-2F1B-4914-BC90-B0E7EF6C52D9}" srcOrd="0" destOrd="0" parTransId="{B1786BF1-B934-4A37-9378-5A1A76EF7A58}" sibTransId="{50930621-BE22-4A4A-8D07-D4281A992497}"/>
    <dgm:cxn modelId="{AD43042C-CEC1-460C-8E61-E8830A93CF00}" type="presOf" srcId="{AF8DFAF8-D152-4DE8-B93A-D7642DF44DA2}" destId="{B43D7B40-5383-41D6-8E25-7E89CC136B4A}" srcOrd="0" destOrd="0" presId="urn:microsoft.com/office/officeart/2018/layout/CircleProcess"/>
    <dgm:cxn modelId="{8EA7EF37-9EC1-465B-BA8F-16FEBA792639}" srcId="{09C42912-1DA3-4870-9732-0CAFEB92BAB8}" destId="{396F9342-2FCA-4BE5-8274-CC338D64A029}" srcOrd="4" destOrd="0" parTransId="{8A3B4624-40C5-43E7-A5B3-82AAFEBA9BA1}" sibTransId="{9CDF941F-E64A-4FFD-92F3-D6C87BDC9520}"/>
    <dgm:cxn modelId="{66BDA34C-5662-47D7-92CF-4C005C0A8F30}" srcId="{09C42912-1DA3-4870-9732-0CAFEB92BAB8}" destId="{AF8DFAF8-D152-4DE8-B93A-D7642DF44DA2}" srcOrd="5" destOrd="0" parTransId="{C0EE9A20-D386-481D-B78C-8734C46F74B7}" sibTransId="{3622A096-8CF5-4179-A11D-32ECA35A7DA7}"/>
    <dgm:cxn modelId="{7805FD75-5944-409A-9433-D35081211D76}" type="presOf" srcId="{09C42912-1DA3-4870-9732-0CAFEB92BAB8}" destId="{6DB75967-90C0-454F-B192-6B5782D3E066}" srcOrd="0" destOrd="0" presId="urn:microsoft.com/office/officeart/2018/layout/CircleProcess"/>
    <dgm:cxn modelId="{8E060057-35A4-4D74-A24F-E288B2E599CE}" srcId="{09C42912-1DA3-4870-9732-0CAFEB92BAB8}" destId="{662A2D2A-67B8-4B39-AE95-686CEBB3EE50}" srcOrd="3" destOrd="0" parTransId="{B6DCAE4B-1665-45DF-BA74-BF25859616B0}" sibTransId="{AEBCDA93-F26C-488F-B842-3F96B9D2C531}"/>
    <dgm:cxn modelId="{0B5D4B7E-076B-4EDC-A3F2-5B9CE98D5B8D}" srcId="{09C42912-1DA3-4870-9732-0CAFEB92BAB8}" destId="{24DCD06C-46E2-4006-964A-C683CC3B556C}" srcOrd="1" destOrd="0" parTransId="{88A0DC08-2C77-4A96-A91F-26BCC70B0A39}" sibTransId="{5AC90BA8-2AE5-410E-83DE-449F57C4C595}"/>
    <dgm:cxn modelId="{3FF36AA4-BF66-4E89-BB4C-5D2FB90E0049}" type="presOf" srcId="{9954BCB2-91C1-4CD4-98B4-D7B1604A69D0}" destId="{043FFE83-1DF2-443C-A605-F1A71C298C8C}" srcOrd="0" destOrd="0" presId="urn:microsoft.com/office/officeart/2018/layout/CircleProcess"/>
    <dgm:cxn modelId="{77EE51B0-4661-43BD-A9BE-24DB764C0FA8}" type="presOf" srcId="{396F9342-2FCA-4BE5-8274-CC338D64A029}" destId="{87D6AAC7-047E-47EB-AEE3-9C8C7702F5C9}" srcOrd="1" destOrd="0" presId="urn:microsoft.com/office/officeart/2018/layout/CircleProcess"/>
    <dgm:cxn modelId="{795BF1BB-2C2D-41FF-9AB7-A08BE912EA3E}" type="presOf" srcId="{396F9342-2FCA-4BE5-8274-CC338D64A029}" destId="{E045DC81-FEB7-4869-B495-CB41E8570612}" srcOrd="0" destOrd="0" presId="urn:microsoft.com/office/officeart/2018/layout/CircleProcess"/>
    <dgm:cxn modelId="{E5F0BCD0-D7A4-4B51-9A2D-43CC6099182E}" srcId="{09C42912-1DA3-4870-9732-0CAFEB92BAB8}" destId="{9954BCB2-91C1-4CD4-98B4-D7B1604A69D0}" srcOrd="2" destOrd="0" parTransId="{913CEE1E-7518-4803-BB35-E6ADCA7C8538}" sibTransId="{D4485682-C97B-4069-9A75-0845DBE5276E}"/>
    <dgm:cxn modelId="{377B5FE1-62ED-4F4A-91BF-3813D382FBD8}" type="presOf" srcId="{AF8DFAF8-D152-4DE8-B93A-D7642DF44DA2}" destId="{8605E9FA-59C4-4E9B-9F49-C9B169BF3432}" srcOrd="1" destOrd="0" presId="urn:microsoft.com/office/officeart/2018/layout/CircleProcess"/>
    <dgm:cxn modelId="{D360CDEB-22DE-4B5F-A113-9347090B10DF}" type="presOf" srcId="{3B762E2C-2F1B-4914-BC90-B0E7EF6C52D9}" destId="{ABE469B0-BF98-4EC6-934C-C1E3F62EAB2E}" srcOrd="1" destOrd="0" presId="urn:microsoft.com/office/officeart/2018/layout/CircleProcess"/>
    <dgm:cxn modelId="{D352FCF3-BBF9-4E9A-87BB-09F5D2A302A8}" type="presOf" srcId="{662A2D2A-67B8-4B39-AE95-686CEBB3EE50}" destId="{A31C0FEC-DC0E-4870-A9DA-43685CF5556F}" srcOrd="0" destOrd="0" presId="urn:microsoft.com/office/officeart/2018/layout/CircleProcess"/>
    <dgm:cxn modelId="{5A78BDFF-F01D-40E0-A198-1403C6CE5BAC}" type="presOf" srcId="{24DCD06C-46E2-4006-964A-C683CC3B556C}" destId="{A2FDFFC7-BD98-451D-B65F-784028E96121}" srcOrd="1" destOrd="0" presId="urn:microsoft.com/office/officeart/2018/layout/CircleProcess"/>
    <dgm:cxn modelId="{7C02B89B-C3A9-41F8-B794-F621395500F2}" type="presParOf" srcId="{6DB75967-90C0-454F-B192-6B5782D3E066}" destId="{F4D9A678-CEEC-4E0B-A8FA-08FF42E6ACF2}" srcOrd="0" destOrd="0" presId="urn:microsoft.com/office/officeart/2018/layout/CircleProcess"/>
    <dgm:cxn modelId="{FA3A26F4-62E2-46D4-A5C3-BC0CA107F807}" type="presParOf" srcId="{F4D9A678-CEEC-4E0B-A8FA-08FF42E6ACF2}" destId="{329CA9DC-7EDD-488A-9CB4-78229A5ED237}" srcOrd="0" destOrd="0" presId="urn:microsoft.com/office/officeart/2018/layout/CircleProcess"/>
    <dgm:cxn modelId="{255D1381-3B30-49A0-B8FD-788960C7BD01}" type="presParOf" srcId="{6DB75967-90C0-454F-B192-6B5782D3E066}" destId="{DE9D72F0-849D-4CE0-B413-6AA52A1318D9}" srcOrd="1" destOrd="0" presId="urn:microsoft.com/office/officeart/2018/layout/CircleProcess"/>
    <dgm:cxn modelId="{9393C853-B959-4F3B-9667-592CDEC76939}" type="presParOf" srcId="{DE9D72F0-849D-4CE0-B413-6AA52A1318D9}" destId="{B43D7B40-5383-41D6-8E25-7E89CC136B4A}" srcOrd="0" destOrd="0" presId="urn:microsoft.com/office/officeart/2018/layout/CircleProcess"/>
    <dgm:cxn modelId="{913BE403-396A-48E1-9D7A-AA90626D2D0A}" type="presParOf" srcId="{6DB75967-90C0-454F-B192-6B5782D3E066}" destId="{8605E9FA-59C4-4E9B-9F49-C9B169BF3432}" srcOrd="2" destOrd="0" presId="urn:microsoft.com/office/officeart/2018/layout/CircleProcess"/>
    <dgm:cxn modelId="{0F72356C-8952-44B1-BF3F-10F650E3C504}" type="presParOf" srcId="{6DB75967-90C0-454F-B192-6B5782D3E066}" destId="{5C4F707C-65AF-439B-A45E-6588A82804E3}" srcOrd="3" destOrd="0" presId="urn:microsoft.com/office/officeart/2018/layout/CircleProcess"/>
    <dgm:cxn modelId="{7EA11BA2-2129-48EB-ADF3-13779DD471E8}" type="presParOf" srcId="{5C4F707C-65AF-439B-A45E-6588A82804E3}" destId="{1503F728-3082-4937-A7ED-26B0EBF1C10A}" srcOrd="0" destOrd="0" presId="urn:microsoft.com/office/officeart/2018/layout/CircleProcess"/>
    <dgm:cxn modelId="{C1B6FDDF-B9C5-495F-A87B-0A3C0F5DD389}" type="presParOf" srcId="{6DB75967-90C0-454F-B192-6B5782D3E066}" destId="{BCC31466-398E-486B-BC12-5F13402CF2A2}" srcOrd="4" destOrd="0" presId="urn:microsoft.com/office/officeart/2018/layout/CircleProcess"/>
    <dgm:cxn modelId="{EA221AF7-4AAC-42A6-95C6-E20F6D32D8C6}" type="presParOf" srcId="{BCC31466-398E-486B-BC12-5F13402CF2A2}" destId="{E045DC81-FEB7-4869-B495-CB41E8570612}" srcOrd="0" destOrd="0" presId="urn:microsoft.com/office/officeart/2018/layout/CircleProcess"/>
    <dgm:cxn modelId="{E45BBF99-28E8-48AB-8338-B559C7AB683D}" type="presParOf" srcId="{6DB75967-90C0-454F-B192-6B5782D3E066}" destId="{87D6AAC7-047E-47EB-AEE3-9C8C7702F5C9}" srcOrd="5" destOrd="0" presId="urn:microsoft.com/office/officeart/2018/layout/CircleProcess"/>
    <dgm:cxn modelId="{2E2ECA7C-8999-4A35-9132-B1B238ED26C5}" type="presParOf" srcId="{6DB75967-90C0-454F-B192-6B5782D3E066}" destId="{7B654126-06F5-4E48-9253-5641793F5153}" srcOrd="6" destOrd="0" presId="urn:microsoft.com/office/officeart/2018/layout/CircleProcess"/>
    <dgm:cxn modelId="{F1182D46-FD91-4BD0-B903-3F138C2ABC5C}" type="presParOf" srcId="{7B654126-06F5-4E48-9253-5641793F5153}" destId="{446CDA5D-7291-4C66-85EF-8895F543290D}" srcOrd="0" destOrd="0" presId="urn:microsoft.com/office/officeart/2018/layout/CircleProcess"/>
    <dgm:cxn modelId="{B5E1F48B-81C9-4413-9B87-D1D7BB18A317}" type="presParOf" srcId="{6DB75967-90C0-454F-B192-6B5782D3E066}" destId="{699D7D68-6B7E-4E84-9E6E-DC5FF3603A3F}" srcOrd="7" destOrd="0" presId="urn:microsoft.com/office/officeart/2018/layout/CircleProcess"/>
    <dgm:cxn modelId="{5E6126FB-A9D4-4DB4-86E2-C3696CB80013}" type="presParOf" srcId="{699D7D68-6B7E-4E84-9E6E-DC5FF3603A3F}" destId="{A31C0FEC-DC0E-4870-A9DA-43685CF5556F}" srcOrd="0" destOrd="0" presId="urn:microsoft.com/office/officeart/2018/layout/CircleProcess"/>
    <dgm:cxn modelId="{F470533F-9ECA-445E-B2F9-EA3C458DBF88}" type="presParOf" srcId="{6DB75967-90C0-454F-B192-6B5782D3E066}" destId="{CABD818C-C3E2-47FC-B07A-DE9C33C5D456}" srcOrd="8" destOrd="0" presId="urn:microsoft.com/office/officeart/2018/layout/CircleProcess"/>
    <dgm:cxn modelId="{25A69876-41B1-4956-8D72-3D96577EF9F6}" type="presParOf" srcId="{6DB75967-90C0-454F-B192-6B5782D3E066}" destId="{8CA663FB-A1B2-4860-A0C8-6E973C6EB28B}" srcOrd="9" destOrd="0" presId="urn:microsoft.com/office/officeart/2018/layout/CircleProcess"/>
    <dgm:cxn modelId="{D5BE67FB-4B70-4E2C-80C0-9B0BB15DCBBF}" type="presParOf" srcId="{8CA663FB-A1B2-4860-A0C8-6E973C6EB28B}" destId="{D92D0E06-F0AD-4900-AEE3-FAD85032F994}" srcOrd="0" destOrd="0" presId="urn:microsoft.com/office/officeart/2018/layout/CircleProcess"/>
    <dgm:cxn modelId="{8565CBD5-4BCA-452A-BCA7-B7B48CBE9DD7}" type="presParOf" srcId="{6DB75967-90C0-454F-B192-6B5782D3E066}" destId="{BB06AD9F-361E-484F-BDBA-5C1AFC0BEC36}" srcOrd="10" destOrd="0" presId="urn:microsoft.com/office/officeart/2018/layout/CircleProcess"/>
    <dgm:cxn modelId="{F4C4002D-1471-4D19-BDDE-398D7AD95C52}" type="presParOf" srcId="{BB06AD9F-361E-484F-BDBA-5C1AFC0BEC36}" destId="{043FFE83-1DF2-443C-A605-F1A71C298C8C}" srcOrd="0" destOrd="0" presId="urn:microsoft.com/office/officeart/2018/layout/CircleProcess"/>
    <dgm:cxn modelId="{136C7F10-C47C-486E-BB33-C424F035FA9F}" type="presParOf" srcId="{6DB75967-90C0-454F-B192-6B5782D3E066}" destId="{DF532E99-72E9-47B4-B82A-A9188E7E1313}" srcOrd="11" destOrd="0" presId="urn:microsoft.com/office/officeart/2018/layout/CircleProcess"/>
    <dgm:cxn modelId="{63149B5E-5119-403E-9350-68328AEB6FCB}" type="presParOf" srcId="{6DB75967-90C0-454F-B192-6B5782D3E066}" destId="{836665EA-E025-410E-A6D2-4014E9EF8FEB}" srcOrd="12" destOrd="0" presId="urn:microsoft.com/office/officeart/2018/layout/CircleProcess"/>
    <dgm:cxn modelId="{71ABAC8F-A330-45CB-8EDC-887B251CF7D2}" type="presParOf" srcId="{836665EA-E025-410E-A6D2-4014E9EF8FEB}" destId="{90B93325-C1CB-452F-87F9-AF22B4A2513E}" srcOrd="0" destOrd="0" presId="urn:microsoft.com/office/officeart/2018/layout/CircleProcess"/>
    <dgm:cxn modelId="{30D2267C-3FDF-4206-B8E0-BFD889EDC459}" type="presParOf" srcId="{6DB75967-90C0-454F-B192-6B5782D3E066}" destId="{A38A13CA-13E1-4EC5-8F52-0F0DAC34BBFE}" srcOrd="13" destOrd="0" presId="urn:microsoft.com/office/officeart/2018/layout/CircleProcess"/>
    <dgm:cxn modelId="{F962EC3A-2211-43C5-B6AD-E3C761E01922}" type="presParOf" srcId="{A38A13CA-13E1-4EC5-8F52-0F0DAC34BBFE}" destId="{9AD5E06B-E3CD-422C-8BAF-9BC97C0855EA}" srcOrd="0" destOrd="0" presId="urn:microsoft.com/office/officeart/2018/layout/CircleProcess"/>
    <dgm:cxn modelId="{B237396F-4DF1-4758-814B-2FA4BC6F588B}" type="presParOf" srcId="{6DB75967-90C0-454F-B192-6B5782D3E066}" destId="{A2FDFFC7-BD98-451D-B65F-784028E96121}" srcOrd="14" destOrd="0" presId="urn:microsoft.com/office/officeart/2018/layout/CircleProcess"/>
    <dgm:cxn modelId="{0D40CE87-D462-418C-9E52-4D33FD5A5E36}" type="presParOf" srcId="{6DB75967-90C0-454F-B192-6B5782D3E066}" destId="{DEF6A37E-819D-4D79-BA46-16745CA14723}" srcOrd="15" destOrd="0" presId="urn:microsoft.com/office/officeart/2018/layout/CircleProcess"/>
    <dgm:cxn modelId="{C2AE4A21-B657-4380-891E-07CD1B434D66}" type="presParOf" srcId="{DEF6A37E-819D-4D79-BA46-16745CA14723}" destId="{FE7DF030-9F40-43CC-A954-411D6F06C6A3}" srcOrd="0" destOrd="0" presId="urn:microsoft.com/office/officeart/2018/layout/CircleProcess"/>
    <dgm:cxn modelId="{19DAC870-5104-488E-B0D7-102443BED6E0}" type="presParOf" srcId="{6DB75967-90C0-454F-B192-6B5782D3E066}" destId="{343F6A7F-BD75-4E75-8CD6-B104F373E29C}" srcOrd="16" destOrd="0" presId="urn:microsoft.com/office/officeart/2018/layout/CircleProcess"/>
    <dgm:cxn modelId="{DD11630B-6F03-4411-BBB1-D23C02BC9EB3}" type="presParOf" srcId="{343F6A7F-BD75-4E75-8CD6-B104F373E29C}" destId="{0F3A4068-0D66-419B-A2DE-B07E5ADEA622}" srcOrd="0" destOrd="0" presId="urn:microsoft.com/office/officeart/2018/layout/CircleProcess"/>
    <dgm:cxn modelId="{FCA3D762-8F77-4B01-B86B-301B9637B547}" type="presParOf" srcId="{6DB75967-90C0-454F-B192-6B5782D3E066}" destId="{ABE469B0-BF98-4EC6-934C-C1E3F62EAB2E}" srcOrd="17" destOrd="0" presId="urn:microsoft.com/office/officeart/2018/layout/CircleProcess"/>
  </dgm:cxnLst>
  <dgm:bg>
    <a:noFill/>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7D8A2E-2A0C-48BD-BDE6-01D4D1E683BB}" type="doc">
      <dgm:prSet loTypeId="urn:microsoft.com/office/officeart/2016/7/layout/RepeatingBendingProcessNew" loCatId="process" qsTypeId="urn:microsoft.com/office/officeart/2005/8/quickstyle/simple3" qsCatId="simple" csTypeId="urn:microsoft.com/office/officeart/2005/8/colors/accent6_2" csCatId="accent6" phldr="1"/>
      <dgm:spPr/>
      <dgm:t>
        <a:bodyPr/>
        <a:lstStyle/>
        <a:p>
          <a:endParaRPr lang="en-US"/>
        </a:p>
      </dgm:t>
    </dgm:pt>
    <dgm:pt modelId="{604CDD5A-2DF9-4F8B-9DF5-F7442EDC72E7}">
      <dgm:prSet custT="1"/>
      <dgm:spPr/>
      <dgm:t>
        <a:bodyPr/>
        <a:lstStyle/>
        <a:p>
          <a:r>
            <a:rPr lang="en-GB" sz="2800" b="1" dirty="0"/>
            <a:t>Βα</a:t>
          </a:r>
          <a:r>
            <a:rPr lang="en-GB" sz="2800" b="1" dirty="0" err="1"/>
            <a:t>σικός</a:t>
          </a:r>
          <a:r>
            <a:rPr lang="en-GB" sz="2800" b="1" dirty="0"/>
            <a:t> </a:t>
          </a:r>
          <a:r>
            <a:rPr lang="en-GB" sz="2800" b="1" dirty="0" err="1"/>
            <a:t>ρόλος</a:t>
          </a:r>
          <a:r>
            <a:rPr lang="en-GB" sz="2800" b="1" dirty="0"/>
            <a:t> </a:t>
          </a:r>
          <a:r>
            <a:rPr lang="en-GB" sz="2800" b="1" dirty="0" err="1"/>
            <a:t>της</a:t>
          </a:r>
          <a:r>
            <a:rPr lang="en-GB" sz="2800" b="1" dirty="0"/>
            <a:t> α</a:t>
          </a:r>
          <a:r>
            <a:rPr lang="en-GB" sz="2800" b="1" dirty="0" err="1"/>
            <a:t>ξιολόγησης</a:t>
          </a:r>
          <a:r>
            <a:rPr lang="en-GB" sz="2800" b="1" dirty="0"/>
            <a:t> και </a:t>
          </a:r>
          <a:r>
            <a:rPr lang="en-GB" sz="2800" b="1" dirty="0" err="1"/>
            <a:t>της</a:t>
          </a:r>
          <a:r>
            <a:rPr lang="en-GB" sz="2800" b="1" dirty="0"/>
            <a:t> π</a:t>
          </a:r>
          <a:r>
            <a:rPr lang="en-GB" sz="2800" b="1" dirty="0" err="1"/>
            <a:t>ιστο</a:t>
          </a:r>
          <a:r>
            <a:rPr lang="en-GB" sz="2800" b="1" dirty="0"/>
            <a:t>ποίησης:</a:t>
          </a:r>
          <a:endParaRPr lang="en-US" sz="2800" dirty="0"/>
        </a:p>
      </dgm:t>
    </dgm:pt>
    <dgm:pt modelId="{F83E358A-075E-4395-B1F6-D703D30FE37F}" type="parTrans" cxnId="{BFE7E007-D446-4F76-B348-ED70F366BA29}">
      <dgm:prSet/>
      <dgm:spPr/>
      <dgm:t>
        <a:bodyPr/>
        <a:lstStyle/>
        <a:p>
          <a:endParaRPr lang="en-US" sz="2800"/>
        </a:p>
      </dgm:t>
    </dgm:pt>
    <dgm:pt modelId="{716AD80A-1C2A-4BF8-9E91-14A109EDD17A}" type="sibTrans" cxnId="{BFE7E007-D446-4F76-B348-ED70F366BA29}">
      <dgm:prSet custT="1"/>
      <dgm:spPr/>
      <dgm:t>
        <a:bodyPr/>
        <a:lstStyle/>
        <a:p>
          <a:endParaRPr lang="en-US" sz="800"/>
        </a:p>
      </dgm:t>
    </dgm:pt>
    <dgm:pt modelId="{C6992E42-18B7-4A4C-8132-24D765FAB021}">
      <dgm:prSet custT="1"/>
      <dgm:spPr/>
      <dgm:t>
        <a:bodyPr/>
        <a:lstStyle/>
        <a:p>
          <a:r>
            <a:rPr lang="en-GB" sz="2000" dirty="0"/>
            <a:t>Επ</a:t>
          </a:r>
          <a:r>
            <a:rPr lang="en-GB" sz="2000" dirty="0" err="1"/>
            <a:t>ικυρώνει</a:t>
          </a:r>
          <a:r>
            <a:rPr lang="en-GB" sz="2000" dirty="0"/>
            <a:t> </a:t>
          </a:r>
          <a:r>
            <a:rPr lang="en-GB" sz="2000" dirty="0" err="1"/>
            <a:t>τις</a:t>
          </a:r>
          <a:r>
            <a:rPr lang="en-GB" sz="2000" dirty="0"/>
            <a:t> </a:t>
          </a:r>
          <a:r>
            <a:rPr lang="en-GB" sz="2000" dirty="0" err="1"/>
            <a:t>ικ</a:t>
          </a:r>
          <a:r>
            <a:rPr lang="en-GB" sz="2000" dirty="0"/>
            <a:t>ανότητες που απαιτούνται για συγκεκριμένες θέσεις εργασίας.</a:t>
          </a:r>
          <a:endParaRPr lang="en-US" sz="2000" dirty="0"/>
        </a:p>
      </dgm:t>
    </dgm:pt>
    <dgm:pt modelId="{68D2F10C-5EBB-40FD-8214-C38C48A822ED}" type="parTrans" cxnId="{75E2B049-8AD8-4651-812D-800F34226009}">
      <dgm:prSet/>
      <dgm:spPr/>
      <dgm:t>
        <a:bodyPr/>
        <a:lstStyle/>
        <a:p>
          <a:endParaRPr lang="en-US" sz="2800"/>
        </a:p>
      </dgm:t>
    </dgm:pt>
    <dgm:pt modelId="{6A38BCE6-6E59-4C31-A2CD-A7D448FD95AD}" type="sibTrans" cxnId="{75E2B049-8AD8-4651-812D-800F34226009}">
      <dgm:prSet/>
      <dgm:spPr/>
      <dgm:t>
        <a:bodyPr/>
        <a:lstStyle/>
        <a:p>
          <a:endParaRPr lang="en-US" sz="2800"/>
        </a:p>
      </dgm:t>
    </dgm:pt>
    <dgm:pt modelId="{1186C329-7012-4D48-A2BB-8DB940DEB79E}">
      <dgm:prSet custT="1"/>
      <dgm:spPr/>
      <dgm:t>
        <a:bodyPr/>
        <a:lstStyle/>
        <a:p>
          <a:r>
            <a:rPr lang="en-GB" sz="2000" dirty="0" err="1"/>
            <a:t>Εξ</a:t>
          </a:r>
          <a:r>
            <a:rPr lang="en-GB" sz="2000" dirty="0"/>
            <a:t>ασφαλίζει στους εργοδότες και τους ενδιαφερόμενους φορείς εμπιστοσύνη στις ικανότητες των αποφοίτων.</a:t>
          </a:r>
          <a:endParaRPr lang="en-US" sz="2000" dirty="0"/>
        </a:p>
      </dgm:t>
    </dgm:pt>
    <dgm:pt modelId="{F78BAF50-46E5-4566-A84A-F10CCA837AD8}" type="parTrans" cxnId="{C455E20C-AAEF-4F5D-957D-FF2D3D960BE5}">
      <dgm:prSet/>
      <dgm:spPr/>
      <dgm:t>
        <a:bodyPr/>
        <a:lstStyle/>
        <a:p>
          <a:endParaRPr lang="en-US" sz="2800"/>
        </a:p>
      </dgm:t>
    </dgm:pt>
    <dgm:pt modelId="{F790FBD0-F812-476A-AA4D-06B159CE4BD2}" type="sibTrans" cxnId="{C455E20C-AAEF-4F5D-957D-FF2D3D960BE5}">
      <dgm:prSet/>
      <dgm:spPr/>
      <dgm:t>
        <a:bodyPr/>
        <a:lstStyle/>
        <a:p>
          <a:endParaRPr lang="en-US" sz="2800"/>
        </a:p>
      </dgm:t>
    </dgm:pt>
    <dgm:pt modelId="{1157E241-14E5-428E-A822-D58603E0E21F}">
      <dgm:prSet custT="1"/>
      <dgm:spPr/>
      <dgm:t>
        <a:bodyPr/>
        <a:lstStyle/>
        <a:p>
          <a:r>
            <a:rPr lang="en-GB" sz="2800" b="1"/>
            <a:t>Συνοπτική αξιολόγηση:</a:t>
          </a:r>
          <a:endParaRPr lang="en-US" sz="2800"/>
        </a:p>
      </dgm:t>
    </dgm:pt>
    <dgm:pt modelId="{006F5A30-9718-45F2-A174-C93D1B47856D}" type="parTrans" cxnId="{3094653A-2503-4E6E-97FF-3DA5D3B8A86C}">
      <dgm:prSet/>
      <dgm:spPr/>
      <dgm:t>
        <a:bodyPr/>
        <a:lstStyle/>
        <a:p>
          <a:endParaRPr lang="en-US" sz="2800"/>
        </a:p>
      </dgm:t>
    </dgm:pt>
    <dgm:pt modelId="{DE4F80F2-27E4-4D7C-A679-1592126062F8}" type="sibTrans" cxnId="{3094653A-2503-4E6E-97FF-3DA5D3B8A86C}">
      <dgm:prSet custT="1"/>
      <dgm:spPr/>
      <dgm:t>
        <a:bodyPr/>
        <a:lstStyle/>
        <a:p>
          <a:endParaRPr lang="en-US" sz="800"/>
        </a:p>
      </dgm:t>
    </dgm:pt>
    <dgm:pt modelId="{C4CB8768-DE0F-48AE-B280-7E820F83A279}">
      <dgm:prSet custT="1"/>
      <dgm:spPr/>
      <dgm:t>
        <a:bodyPr/>
        <a:lstStyle/>
        <a:p>
          <a:r>
            <a:rPr lang="en-GB" sz="2000"/>
            <a:t>Ένα κρίσιμο στοιχείο των προγραμμάτων ΕΕΚ για την πιστοποίηση της απόκτησης επαγγελματικών ικανοτήτων.</a:t>
          </a:r>
          <a:endParaRPr lang="en-US" sz="2000"/>
        </a:p>
      </dgm:t>
    </dgm:pt>
    <dgm:pt modelId="{D5EAB2D8-526D-4B9A-A284-E6FCAB55C64D}" type="parTrans" cxnId="{9DFEA33A-94A0-4DCF-AA82-4E8F78632BB7}">
      <dgm:prSet/>
      <dgm:spPr/>
      <dgm:t>
        <a:bodyPr/>
        <a:lstStyle/>
        <a:p>
          <a:endParaRPr lang="en-US" sz="2800"/>
        </a:p>
      </dgm:t>
    </dgm:pt>
    <dgm:pt modelId="{C10804D5-1EAC-40E8-9107-F2ACB9EAC509}" type="sibTrans" cxnId="{9DFEA33A-94A0-4DCF-AA82-4E8F78632BB7}">
      <dgm:prSet/>
      <dgm:spPr/>
      <dgm:t>
        <a:bodyPr/>
        <a:lstStyle/>
        <a:p>
          <a:endParaRPr lang="en-US" sz="2800"/>
        </a:p>
      </dgm:t>
    </dgm:pt>
    <dgm:pt modelId="{B5972E0B-8956-4499-AA92-E765EA302694}">
      <dgm:prSet custT="1"/>
      <dgm:spPr/>
      <dgm:t>
        <a:bodyPr/>
        <a:lstStyle/>
        <a:p>
          <a:r>
            <a:rPr lang="en-GB" sz="2000"/>
            <a:t>Λειτουργεί ως γέφυρα μεταξύ των προσόντων, του προγράμματος σπουδών και της εργασιακής ετοιμότητας.</a:t>
          </a:r>
          <a:endParaRPr lang="en-US" sz="2000"/>
        </a:p>
      </dgm:t>
    </dgm:pt>
    <dgm:pt modelId="{D220C0A5-0639-42C1-A13B-0D95BAC9C331}" type="parTrans" cxnId="{80985F2A-10BE-4A06-AC90-E6BDAE09E0A1}">
      <dgm:prSet/>
      <dgm:spPr/>
      <dgm:t>
        <a:bodyPr/>
        <a:lstStyle/>
        <a:p>
          <a:endParaRPr lang="en-US" sz="2800"/>
        </a:p>
      </dgm:t>
    </dgm:pt>
    <dgm:pt modelId="{8B2C9F75-A9FB-4A75-956A-6B9D26492226}" type="sibTrans" cxnId="{80985F2A-10BE-4A06-AC90-E6BDAE09E0A1}">
      <dgm:prSet/>
      <dgm:spPr/>
      <dgm:t>
        <a:bodyPr/>
        <a:lstStyle/>
        <a:p>
          <a:endParaRPr lang="en-US" sz="2800"/>
        </a:p>
      </dgm:t>
    </dgm:pt>
    <dgm:pt modelId="{D239A1C4-5F10-4FDE-B64A-BAFC0C580E50}">
      <dgm:prSet custT="1"/>
      <dgm:spPr/>
      <dgm:t>
        <a:bodyPr/>
        <a:lstStyle/>
        <a:p>
          <a:r>
            <a:rPr lang="en-GB" sz="2800" b="1" dirty="0" err="1"/>
            <a:t>Πέρ</a:t>
          </a:r>
          <a:r>
            <a:rPr lang="en-GB" sz="2800" b="1" dirty="0"/>
            <a:t>α από την επαγγελματική επάρκεια:</a:t>
          </a:r>
          <a:endParaRPr lang="en-US" sz="2800" dirty="0"/>
        </a:p>
      </dgm:t>
    </dgm:pt>
    <dgm:pt modelId="{833AEEC7-EA12-4C6C-B19A-4D7E34E9A117}" type="parTrans" cxnId="{1EB728C5-A703-4132-84D0-B2535C052B24}">
      <dgm:prSet/>
      <dgm:spPr/>
      <dgm:t>
        <a:bodyPr/>
        <a:lstStyle/>
        <a:p>
          <a:endParaRPr lang="en-US" sz="2800"/>
        </a:p>
      </dgm:t>
    </dgm:pt>
    <dgm:pt modelId="{53F94289-257F-452B-BB74-C23819920BF4}" type="sibTrans" cxnId="{1EB728C5-A703-4132-84D0-B2535C052B24}">
      <dgm:prSet/>
      <dgm:spPr/>
      <dgm:t>
        <a:bodyPr/>
        <a:lstStyle/>
        <a:p>
          <a:endParaRPr lang="en-US" sz="2800"/>
        </a:p>
      </dgm:t>
    </dgm:pt>
    <dgm:pt modelId="{82B8A902-FDB5-4436-A233-89A0499DFB0F}">
      <dgm:prSet custT="1"/>
      <dgm:spPr/>
      <dgm:t>
        <a:bodyPr/>
        <a:lstStyle/>
        <a:p>
          <a:r>
            <a:rPr lang="en-GB" sz="2000"/>
            <a:t>Υποστηρίζει τη μαθησιακή διαδικασία με ανατροφοδότηση διαμορφωτικής αξιολόγησης για μαθητές και εκπαιδευτικούς.</a:t>
          </a:r>
          <a:endParaRPr lang="en-US" sz="2000"/>
        </a:p>
      </dgm:t>
    </dgm:pt>
    <dgm:pt modelId="{BF623215-ED26-4253-A58E-F4AA43534696}" type="parTrans" cxnId="{EE7189B3-2BED-4431-A5AA-0B6B49246D9D}">
      <dgm:prSet/>
      <dgm:spPr/>
      <dgm:t>
        <a:bodyPr/>
        <a:lstStyle/>
        <a:p>
          <a:endParaRPr lang="en-US" sz="2800"/>
        </a:p>
      </dgm:t>
    </dgm:pt>
    <dgm:pt modelId="{8DD0AFEA-7B88-4043-A712-D04BED57F5D2}" type="sibTrans" cxnId="{EE7189B3-2BED-4431-A5AA-0B6B49246D9D}">
      <dgm:prSet/>
      <dgm:spPr/>
      <dgm:t>
        <a:bodyPr/>
        <a:lstStyle/>
        <a:p>
          <a:endParaRPr lang="en-US" sz="2800"/>
        </a:p>
      </dgm:t>
    </dgm:pt>
    <dgm:pt modelId="{89027860-90A9-4951-9A63-E97EB0166652}">
      <dgm:prSet custT="1"/>
      <dgm:spPr/>
      <dgm:t>
        <a:bodyPr/>
        <a:lstStyle/>
        <a:p>
          <a:r>
            <a:rPr lang="en-GB" sz="2000"/>
            <a:t>Παρακινεί τους μαθητές αναγνωρίζοντας τα μαθησιακά επιτεύγματα και σηματοδοτώντας τις απαιτούμενες ικανότητες.</a:t>
          </a:r>
          <a:endParaRPr lang="en-US" sz="2000"/>
        </a:p>
      </dgm:t>
    </dgm:pt>
    <dgm:pt modelId="{02C46993-5CC1-4770-B046-8EBC28B111A7}" type="parTrans" cxnId="{66FC567D-C7AC-40DF-AA7E-B97D6AD631B5}">
      <dgm:prSet/>
      <dgm:spPr/>
      <dgm:t>
        <a:bodyPr/>
        <a:lstStyle/>
        <a:p>
          <a:endParaRPr lang="en-US" sz="2800"/>
        </a:p>
      </dgm:t>
    </dgm:pt>
    <dgm:pt modelId="{AFC67C29-C2B2-4BB6-BE6E-C35898E35E1E}" type="sibTrans" cxnId="{66FC567D-C7AC-40DF-AA7E-B97D6AD631B5}">
      <dgm:prSet/>
      <dgm:spPr/>
      <dgm:t>
        <a:bodyPr/>
        <a:lstStyle/>
        <a:p>
          <a:endParaRPr lang="en-US" sz="2800"/>
        </a:p>
      </dgm:t>
    </dgm:pt>
    <dgm:pt modelId="{D97AC5E3-032E-47C8-B3A7-249CE2EBD287}">
      <dgm:prSet custT="1"/>
      <dgm:spPr/>
      <dgm:t>
        <a:bodyPr/>
        <a:lstStyle/>
        <a:p>
          <a:r>
            <a:rPr lang="en-GB" sz="2000" dirty="0"/>
            <a:t>Επ</a:t>
          </a:r>
          <a:r>
            <a:rPr lang="en-GB" sz="2000" dirty="0" err="1"/>
            <a:t>ιδεικνύει</a:t>
          </a:r>
          <a:r>
            <a:rPr lang="en-GB" sz="2000" dirty="0"/>
            <a:t> </a:t>
          </a:r>
          <a:r>
            <a:rPr lang="en-GB" sz="2000" dirty="0" err="1"/>
            <a:t>ευρύτερες</a:t>
          </a:r>
          <a:r>
            <a:rPr lang="en-GB" sz="2000" dirty="0"/>
            <a:t> </a:t>
          </a:r>
          <a:r>
            <a:rPr lang="en-GB" sz="2000" dirty="0" err="1"/>
            <a:t>ικ</a:t>
          </a:r>
          <a:r>
            <a:rPr lang="en-GB" sz="2000" dirty="0"/>
            <a:t>ανότητες πέραν των άμεσων επαγγελματικών δεξιοτήτων για την ανάπτυξη της σταδιοδρομίας.</a:t>
          </a:r>
          <a:endParaRPr lang="en-US" sz="2000" dirty="0"/>
        </a:p>
      </dgm:t>
    </dgm:pt>
    <dgm:pt modelId="{9F07DE97-D2CA-4330-9AEC-13CD992EA253}" type="parTrans" cxnId="{75A367FB-1797-4C0B-BACB-26F888D57EC1}">
      <dgm:prSet/>
      <dgm:spPr/>
      <dgm:t>
        <a:bodyPr/>
        <a:lstStyle/>
        <a:p>
          <a:endParaRPr lang="en-US" sz="2800"/>
        </a:p>
      </dgm:t>
    </dgm:pt>
    <dgm:pt modelId="{EADC0154-5721-4729-8AB7-1996BA58ED6F}" type="sibTrans" cxnId="{75A367FB-1797-4C0B-BACB-26F888D57EC1}">
      <dgm:prSet/>
      <dgm:spPr/>
      <dgm:t>
        <a:bodyPr/>
        <a:lstStyle/>
        <a:p>
          <a:endParaRPr lang="en-US" sz="2800"/>
        </a:p>
      </dgm:t>
    </dgm:pt>
    <dgm:pt modelId="{D7145209-7875-4C02-AEE2-0F1E9CDE22C4}">
      <dgm:prSet custT="1"/>
      <dgm:spPr/>
      <dgm:t>
        <a:bodyPr/>
        <a:lstStyle/>
        <a:p>
          <a:r>
            <a:rPr lang="en-GB" sz="2000"/>
            <a:t>Προσφέρει πληροφορίες σχετικά με τις επιδόσεις των παρόχων κατάρτισης και τον αντίκτυπο των αλλαγών πολιτικής μέσω συγκεντρωτικών δεδομένων.</a:t>
          </a:r>
          <a:endParaRPr lang="en-US" sz="2000"/>
        </a:p>
      </dgm:t>
    </dgm:pt>
    <dgm:pt modelId="{4C3E6E54-B5C2-4762-8946-9B85D2218FA6}" type="parTrans" cxnId="{0A99F320-40C2-435F-9F99-8367634864B8}">
      <dgm:prSet/>
      <dgm:spPr/>
      <dgm:t>
        <a:bodyPr/>
        <a:lstStyle/>
        <a:p>
          <a:endParaRPr lang="en-US" sz="2800"/>
        </a:p>
      </dgm:t>
    </dgm:pt>
    <dgm:pt modelId="{A3540DAE-F197-47AC-8223-4BB256CBF8CD}" type="sibTrans" cxnId="{0A99F320-40C2-435F-9F99-8367634864B8}">
      <dgm:prSet/>
      <dgm:spPr/>
      <dgm:t>
        <a:bodyPr/>
        <a:lstStyle/>
        <a:p>
          <a:endParaRPr lang="en-US" sz="2800"/>
        </a:p>
      </dgm:t>
    </dgm:pt>
    <dgm:pt modelId="{D61DBAF5-DF66-4AE0-B49D-757A355A1252}" type="pres">
      <dgm:prSet presAssocID="{127D8A2E-2A0C-48BD-BDE6-01D4D1E683BB}" presName="Name0" presStyleCnt="0">
        <dgm:presLayoutVars>
          <dgm:dir/>
          <dgm:resizeHandles val="exact"/>
        </dgm:presLayoutVars>
      </dgm:prSet>
      <dgm:spPr/>
    </dgm:pt>
    <dgm:pt modelId="{9E27D121-947D-468F-9570-21991E37D2AA}" type="pres">
      <dgm:prSet presAssocID="{604CDD5A-2DF9-4F8B-9DF5-F7442EDC72E7}" presName="node" presStyleLbl="node1" presStyleIdx="0" presStyleCnt="3" custScaleX="124452">
        <dgm:presLayoutVars>
          <dgm:bulletEnabled val="1"/>
        </dgm:presLayoutVars>
      </dgm:prSet>
      <dgm:spPr/>
    </dgm:pt>
    <dgm:pt modelId="{C7C50A75-8EAD-472D-BF1C-44FF0FF7C1E6}" type="pres">
      <dgm:prSet presAssocID="{716AD80A-1C2A-4BF8-9E91-14A109EDD17A}" presName="sibTrans" presStyleLbl="sibTrans1D1" presStyleIdx="0" presStyleCnt="2"/>
      <dgm:spPr/>
    </dgm:pt>
    <dgm:pt modelId="{75358912-1F8C-4292-94CA-9CFB07241AC1}" type="pres">
      <dgm:prSet presAssocID="{716AD80A-1C2A-4BF8-9E91-14A109EDD17A}" presName="connectorText" presStyleLbl="sibTrans1D1" presStyleIdx="0" presStyleCnt="2"/>
      <dgm:spPr/>
    </dgm:pt>
    <dgm:pt modelId="{892F0796-6168-49D6-A260-A0C7FA11A98F}" type="pres">
      <dgm:prSet presAssocID="{1157E241-14E5-428E-A822-D58603E0E21F}" presName="node" presStyleLbl="node1" presStyleIdx="1" presStyleCnt="3" custScaleX="140512">
        <dgm:presLayoutVars>
          <dgm:bulletEnabled val="1"/>
        </dgm:presLayoutVars>
      </dgm:prSet>
      <dgm:spPr/>
    </dgm:pt>
    <dgm:pt modelId="{EE221514-7852-4754-B14E-EAB4E3A91439}" type="pres">
      <dgm:prSet presAssocID="{DE4F80F2-27E4-4D7C-A679-1592126062F8}" presName="sibTrans" presStyleLbl="sibTrans1D1" presStyleIdx="1" presStyleCnt="2"/>
      <dgm:spPr/>
    </dgm:pt>
    <dgm:pt modelId="{7EC93B40-50E2-4963-BE0B-A27579038322}" type="pres">
      <dgm:prSet presAssocID="{DE4F80F2-27E4-4D7C-A679-1592126062F8}" presName="connectorText" presStyleLbl="sibTrans1D1" presStyleIdx="1" presStyleCnt="2"/>
      <dgm:spPr/>
    </dgm:pt>
    <dgm:pt modelId="{E5AA654B-9E21-4DC9-ABBB-4C891EC61191}" type="pres">
      <dgm:prSet presAssocID="{D239A1C4-5F10-4FDE-B64A-BAFC0C580E50}" presName="node" presStyleLbl="node1" presStyleIdx="2" presStyleCnt="3" custScaleX="298667">
        <dgm:presLayoutVars>
          <dgm:bulletEnabled val="1"/>
        </dgm:presLayoutVars>
      </dgm:prSet>
      <dgm:spPr/>
    </dgm:pt>
  </dgm:ptLst>
  <dgm:cxnLst>
    <dgm:cxn modelId="{BFE7E007-D446-4F76-B348-ED70F366BA29}" srcId="{127D8A2E-2A0C-48BD-BDE6-01D4D1E683BB}" destId="{604CDD5A-2DF9-4F8B-9DF5-F7442EDC72E7}" srcOrd="0" destOrd="0" parTransId="{F83E358A-075E-4395-B1F6-D703D30FE37F}" sibTransId="{716AD80A-1C2A-4BF8-9E91-14A109EDD17A}"/>
    <dgm:cxn modelId="{C455E20C-AAEF-4F5D-957D-FF2D3D960BE5}" srcId="{604CDD5A-2DF9-4F8B-9DF5-F7442EDC72E7}" destId="{1186C329-7012-4D48-A2BB-8DB940DEB79E}" srcOrd="1" destOrd="0" parTransId="{F78BAF50-46E5-4566-A84A-F10CCA837AD8}" sibTransId="{F790FBD0-F812-476A-AA4D-06B159CE4BD2}"/>
    <dgm:cxn modelId="{0A99F320-40C2-435F-9F99-8367634864B8}" srcId="{D239A1C4-5F10-4FDE-B64A-BAFC0C580E50}" destId="{D7145209-7875-4C02-AEE2-0F1E9CDE22C4}" srcOrd="3" destOrd="0" parTransId="{4C3E6E54-B5C2-4762-8946-9B85D2218FA6}" sibTransId="{A3540DAE-F197-47AC-8223-4BB256CBF8CD}"/>
    <dgm:cxn modelId="{80985F2A-10BE-4A06-AC90-E6BDAE09E0A1}" srcId="{1157E241-14E5-428E-A822-D58603E0E21F}" destId="{B5972E0B-8956-4499-AA92-E765EA302694}" srcOrd="1" destOrd="0" parTransId="{D220C0A5-0639-42C1-A13B-0D95BAC9C331}" sibTransId="{8B2C9F75-A9FB-4A75-956A-6B9D26492226}"/>
    <dgm:cxn modelId="{51B2D335-31D6-4A6F-8BA1-7ECF95C32BD3}" type="presOf" srcId="{DE4F80F2-27E4-4D7C-A679-1592126062F8}" destId="{7EC93B40-50E2-4963-BE0B-A27579038322}" srcOrd="1" destOrd="0" presId="urn:microsoft.com/office/officeart/2016/7/layout/RepeatingBendingProcessNew"/>
    <dgm:cxn modelId="{3094653A-2503-4E6E-97FF-3DA5D3B8A86C}" srcId="{127D8A2E-2A0C-48BD-BDE6-01D4D1E683BB}" destId="{1157E241-14E5-428E-A822-D58603E0E21F}" srcOrd="1" destOrd="0" parTransId="{006F5A30-9718-45F2-A174-C93D1B47856D}" sibTransId="{DE4F80F2-27E4-4D7C-A679-1592126062F8}"/>
    <dgm:cxn modelId="{9DFEA33A-94A0-4DCF-AA82-4E8F78632BB7}" srcId="{1157E241-14E5-428E-A822-D58603E0E21F}" destId="{C4CB8768-DE0F-48AE-B280-7E820F83A279}" srcOrd="0" destOrd="0" parTransId="{D5EAB2D8-526D-4B9A-A284-E6FCAB55C64D}" sibTransId="{C10804D5-1EAC-40E8-9107-F2ACB9EAC509}"/>
    <dgm:cxn modelId="{7BC49440-7052-4318-AF96-DB4C01F4B0B2}" type="presOf" srcId="{D97AC5E3-032E-47C8-B3A7-249CE2EBD287}" destId="{E5AA654B-9E21-4DC9-ABBB-4C891EC61191}" srcOrd="0" destOrd="3" presId="urn:microsoft.com/office/officeart/2016/7/layout/RepeatingBendingProcessNew"/>
    <dgm:cxn modelId="{7259465C-4655-43A5-BD88-4729C1A652B8}" type="presOf" srcId="{127D8A2E-2A0C-48BD-BDE6-01D4D1E683BB}" destId="{D61DBAF5-DF66-4AE0-B49D-757A355A1252}" srcOrd="0" destOrd="0" presId="urn:microsoft.com/office/officeart/2016/7/layout/RepeatingBendingProcessNew"/>
    <dgm:cxn modelId="{D95A6468-68EC-4BB7-B545-C62B67E630C9}" type="presOf" srcId="{C6992E42-18B7-4A4C-8132-24D765FAB021}" destId="{9E27D121-947D-468F-9570-21991E37D2AA}" srcOrd="0" destOrd="1" presId="urn:microsoft.com/office/officeart/2016/7/layout/RepeatingBendingProcessNew"/>
    <dgm:cxn modelId="{75E2B049-8AD8-4651-812D-800F34226009}" srcId="{604CDD5A-2DF9-4F8B-9DF5-F7442EDC72E7}" destId="{C6992E42-18B7-4A4C-8132-24D765FAB021}" srcOrd="0" destOrd="0" parTransId="{68D2F10C-5EBB-40FD-8214-C38C48A822ED}" sibTransId="{6A38BCE6-6E59-4C31-A2CD-A7D448FD95AD}"/>
    <dgm:cxn modelId="{9DD1166D-C8AC-4570-BE45-6F03BBB65C25}" type="presOf" srcId="{716AD80A-1C2A-4BF8-9E91-14A109EDD17A}" destId="{C7C50A75-8EAD-472D-BF1C-44FF0FF7C1E6}" srcOrd="0" destOrd="0" presId="urn:microsoft.com/office/officeart/2016/7/layout/RepeatingBendingProcessNew"/>
    <dgm:cxn modelId="{4347156E-F5C4-4D3E-A897-D88D561144D5}" type="presOf" srcId="{D239A1C4-5F10-4FDE-B64A-BAFC0C580E50}" destId="{E5AA654B-9E21-4DC9-ABBB-4C891EC61191}" srcOrd="0" destOrd="0" presId="urn:microsoft.com/office/officeart/2016/7/layout/RepeatingBendingProcessNew"/>
    <dgm:cxn modelId="{7C4E344E-0F55-44F8-9A1E-D81A7F3331C2}" type="presOf" srcId="{D7145209-7875-4C02-AEE2-0F1E9CDE22C4}" destId="{E5AA654B-9E21-4DC9-ABBB-4C891EC61191}" srcOrd="0" destOrd="4" presId="urn:microsoft.com/office/officeart/2016/7/layout/RepeatingBendingProcessNew"/>
    <dgm:cxn modelId="{D3BADE70-47A2-4085-9B03-32AB5B203B56}" type="presOf" srcId="{C4CB8768-DE0F-48AE-B280-7E820F83A279}" destId="{892F0796-6168-49D6-A260-A0C7FA11A98F}" srcOrd="0" destOrd="1" presId="urn:microsoft.com/office/officeart/2016/7/layout/RepeatingBendingProcessNew"/>
    <dgm:cxn modelId="{93BAC875-32DB-481B-8C7A-42187A717365}" type="presOf" srcId="{DE4F80F2-27E4-4D7C-A679-1592126062F8}" destId="{EE221514-7852-4754-B14E-EAB4E3A91439}" srcOrd="0" destOrd="0" presId="urn:microsoft.com/office/officeart/2016/7/layout/RepeatingBendingProcessNew"/>
    <dgm:cxn modelId="{66FC567D-C7AC-40DF-AA7E-B97D6AD631B5}" srcId="{D239A1C4-5F10-4FDE-B64A-BAFC0C580E50}" destId="{89027860-90A9-4951-9A63-E97EB0166652}" srcOrd="1" destOrd="0" parTransId="{02C46993-5CC1-4770-B046-8EBC28B111A7}" sibTransId="{AFC67C29-C2B2-4BB6-BE6E-C35898E35E1E}"/>
    <dgm:cxn modelId="{ECB24E89-9AD1-4376-BE14-CC5F018B7E36}" type="presOf" srcId="{82B8A902-FDB5-4436-A233-89A0499DFB0F}" destId="{E5AA654B-9E21-4DC9-ABBB-4C891EC61191}" srcOrd="0" destOrd="1" presId="urn:microsoft.com/office/officeart/2016/7/layout/RepeatingBendingProcessNew"/>
    <dgm:cxn modelId="{DE9CABAF-2310-4299-9DD9-02067D68C998}" type="presOf" srcId="{89027860-90A9-4951-9A63-E97EB0166652}" destId="{E5AA654B-9E21-4DC9-ABBB-4C891EC61191}" srcOrd="0" destOrd="2" presId="urn:microsoft.com/office/officeart/2016/7/layout/RepeatingBendingProcessNew"/>
    <dgm:cxn modelId="{EE7189B3-2BED-4431-A5AA-0B6B49246D9D}" srcId="{D239A1C4-5F10-4FDE-B64A-BAFC0C580E50}" destId="{82B8A902-FDB5-4436-A233-89A0499DFB0F}" srcOrd="0" destOrd="0" parTransId="{BF623215-ED26-4253-A58E-F4AA43534696}" sibTransId="{8DD0AFEA-7B88-4043-A712-D04BED57F5D2}"/>
    <dgm:cxn modelId="{A85927C5-F7E5-4D64-A14F-71DEB6FD17E6}" type="presOf" srcId="{1186C329-7012-4D48-A2BB-8DB940DEB79E}" destId="{9E27D121-947D-468F-9570-21991E37D2AA}" srcOrd="0" destOrd="2" presId="urn:microsoft.com/office/officeart/2016/7/layout/RepeatingBendingProcessNew"/>
    <dgm:cxn modelId="{1EB728C5-A703-4132-84D0-B2535C052B24}" srcId="{127D8A2E-2A0C-48BD-BDE6-01D4D1E683BB}" destId="{D239A1C4-5F10-4FDE-B64A-BAFC0C580E50}" srcOrd="2" destOrd="0" parTransId="{833AEEC7-EA12-4C6C-B19A-4D7E34E9A117}" sibTransId="{53F94289-257F-452B-BB74-C23819920BF4}"/>
    <dgm:cxn modelId="{A70002CB-17B8-4865-B9D7-29DBE5F741E4}" type="presOf" srcId="{716AD80A-1C2A-4BF8-9E91-14A109EDD17A}" destId="{75358912-1F8C-4292-94CA-9CFB07241AC1}" srcOrd="1" destOrd="0" presId="urn:microsoft.com/office/officeart/2016/7/layout/RepeatingBendingProcessNew"/>
    <dgm:cxn modelId="{554AF0D9-CF7F-408F-B75A-4295312EA224}" type="presOf" srcId="{1157E241-14E5-428E-A822-D58603E0E21F}" destId="{892F0796-6168-49D6-A260-A0C7FA11A98F}" srcOrd="0" destOrd="0" presId="urn:microsoft.com/office/officeart/2016/7/layout/RepeatingBendingProcessNew"/>
    <dgm:cxn modelId="{1AAD4DDB-0ABA-4B37-8DFF-4C4E7533C0BE}" type="presOf" srcId="{B5972E0B-8956-4499-AA92-E765EA302694}" destId="{892F0796-6168-49D6-A260-A0C7FA11A98F}" srcOrd="0" destOrd="2" presId="urn:microsoft.com/office/officeart/2016/7/layout/RepeatingBendingProcessNew"/>
    <dgm:cxn modelId="{23FDC8F8-D85D-4D09-A908-7470729D294C}" type="presOf" srcId="{604CDD5A-2DF9-4F8B-9DF5-F7442EDC72E7}" destId="{9E27D121-947D-468F-9570-21991E37D2AA}" srcOrd="0" destOrd="0" presId="urn:microsoft.com/office/officeart/2016/7/layout/RepeatingBendingProcessNew"/>
    <dgm:cxn modelId="{75A367FB-1797-4C0B-BACB-26F888D57EC1}" srcId="{D239A1C4-5F10-4FDE-B64A-BAFC0C580E50}" destId="{D97AC5E3-032E-47C8-B3A7-249CE2EBD287}" srcOrd="2" destOrd="0" parTransId="{9F07DE97-D2CA-4330-9AEC-13CD992EA253}" sibTransId="{EADC0154-5721-4729-8AB7-1996BA58ED6F}"/>
    <dgm:cxn modelId="{D51F7E89-C488-4F01-A5DB-16829772C26F}" type="presParOf" srcId="{D61DBAF5-DF66-4AE0-B49D-757A355A1252}" destId="{9E27D121-947D-468F-9570-21991E37D2AA}" srcOrd="0" destOrd="0" presId="urn:microsoft.com/office/officeart/2016/7/layout/RepeatingBendingProcessNew"/>
    <dgm:cxn modelId="{C381BF84-9227-41AC-8E5A-BF5134F9D709}" type="presParOf" srcId="{D61DBAF5-DF66-4AE0-B49D-757A355A1252}" destId="{C7C50A75-8EAD-472D-BF1C-44FF0FF7C1E6}" srcOrd="1" destOrd="0" presId="urn:microsoft.com/office/officeart/2016/7/layout/RepeatingBendingProcessNew"/>
    <dgm:cxn modelId="{795F25C4-5BB8-4536-A1F8-691864596625}" type="presParOf" srcId="{C7C50A75-8EAD-472D-BF1C-44FF0FF7C1E6}" destId="{75358912-1F8C-4292-94CA-9CFB07241AC1}" srcOrd="0" destOrd="0" presId="urn:microsoft.com/office/officeart/2016/7/layout/RepeatingBendingProcessNew"/>
    <dgm:cxn modelId="{CDF5454F-89E7-4A28-B1AC-E7F4CBF79BD7}" type="presParOf" srcId="{D61DBAF5-DF66-4AE0-B49D-757A355A1252}" destId="{892F0796-6168-49D6-A260-A0C7FA11A98F}" srcOrd="2" destOrd="0" presId="urn:microsoft.com/office/officeart/2016/7/layout/RepeatingBendingProcessNew"/>
    <dgm:cxn modelId="{0A610460-C7DE-423D-B4DC-05B68BB6C477}" type="presParOf" srcId="{D61DBAF5-DF66-4AE0-B49D-757A355A1252}" destId="{EE221514-7852-4754-B14E-EAB4E3A91439}" srcOrd="3" destOrd="0" presId="urn:microsoft.com/office/officeart/2016/7/layout/RepeatingBendingProcessNew"/>
    <dgm:cxn modelId="{84723FAB-2BA8-43FD-A443-7694B6748176}" type="presParOf" srcId="{EE221514-7852-4754-B14E-EAB4E3A91439}" destId="{7EC93B40-50E2-4963-BE0B-A27579038322}" srcOrd="0" destOrd="0" presId="urn:microsoft.com/office/officeart/2016/7/layout/RepeatingBendingProcessNew"/>
    <dgm:cxn modelId="{07D95BCB-8F61-4918-9CE5-96E3498FCD68}" type="presParOf" srcId="{D61DBAF5-DF66-4AE0-B49D-757A355A1252}" destId="{E5AA654B-9E21-4DC9-ABBB-4C891EC61191}" srcOrd="4" destOrd="0" presId="urn:microsoft.com/office/officeart/2016/7/layout/RepeatingBendingProcessNew"/>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6FF58F-787A-4EC3-B039-ACC03B89EF02}" type="doc">
      <dgm:prSet loTypeId="urn:microsoft.com/office/officeart/2008/layout/LinedList" loCatId="list" qsTypeId="urn:microsoft.com/office/officeart/2005/8/quickstyle/simple1" qsCatId="simple" csTypeId="urn:microsoft.com/office/officeart/2005/8/colors/accent6_2" csCatId="accent6"/>
      <dgm:spPr/>
      <dgm:t>
        <a:bodyPr/>
        <a:lstStyle/>
        <a:p>
          <a:endParaRPr lang="en-US"/>
        </a:p>
      </dgm:t>
    </dgm:pt>
    <dgm:pt modelId="{DFB27483-FF93-4423-989A-BD7CB35B6037}">
      <dgm:prSet custT="1"/>
      <dgm:spPr/>
      <dgm:t>
        <a:bodyPr/>
        <a:lstStyle/>
        <a:p>
          <a:r>
            <a:rPr lang="en-GB" sz="3600" b="1" dirty="0"/>
            <a:t>Επαγγελματικά πρότυπα και πιστοποιήσεις:</a:t>
          </a:r>
          <a:endParaRPr lang="en-US" sz="3600" dirty="0"/>
        </a:p>
      </dgm:t>
    </dgm:pt>
    <dgm:pt modelId="{8B41A9CC-3F03-4883-A57F-9ABD1CECB482}" type="parTrans" cxnId="{B4684197-2FED-4FFA-A1B1-9B4E36DFF38F}">
      <dgm:prSet/>
      <dgm:spPr/>
      <dgm:t>
        <a:bodyPr/>
        <a:lstStyle/>
        <a:p>
          <a:endParaRPr lang="en-US" sz="2000"/>
        </a:p>
      </dgm:t>
    </dgm:pt>
    <dgm:pt modelId="{0DA11769-6DDB-4689-BC63-E09535AAF909}" type="sibTrans" cxnId="{B4684197-2FED-4FFA-A1B1-9B4E36DFF38F}">
      <dgm:prSet/>
      <dgm:spPr/>
      <dgm:t>
        <a:bodyPr/>
        <a:lstStyle/>
        <a:p>
          <a:endParaRPr lang="en-US" sz="2000"/>
        </a:p>
      </dgm:t>
    </dgm:pt>
    <dgm:pt modelId="{E7B5ACA1-4662-4B40-84CB-46125CE4ED0B}">
      <dgm:prSet custT="1"/>
      <dgm:spPr/>
      <dgm:t>
        <a:bodyPr/>
        <a:lstStyle/>
        <a:p>
          <a:r>
            <a:rPr lang="en-GB" sz="2000"/>
            <a:t>Βασιστείτε στην κατανόηση των επαγγελμάτων και των απαιτούμενων ικανοτήτων.</a:t>
          </a:r>
          <a:endParaRPr lang="en-US" sz="2000"/>
        </a:p>
      </dgm:t>
    </dgm:pt>
    <dgm:pt modelId="{C2905290-D402-4C7D-B590-2619A5FA4E1E}" type="parTrans" cxnId="{EDAA65B6-6D70-4758-B21E-9B586CAFF189}">
      <dgm:prSet/>
      <dgm:spPr/>
      <dgm:t>
        <a:bodyPr/>
        <a:lstStyle/>
        <a:p>
          <a:endParaRPr lang="en-US" sz="2000"/>
        </a:p>
      </dgm:t>
    </dgm:pt>
    <dgm:pt modelId="{D338DBA0-5942-4E79-938F-63CA0D4A6895}" type="sibTrans" cxnId="{EDAA65B6-6D70-4758-B21E-9B586CAFF189}">
      <dgm:prSet/>
      <dgm:spPr/>
      <dgm:t>
        <a:bodyPr/>
        <a:lstStyle/>
        <a:p>
          <a:endParaRPr lang="en-US" sz="2000"/>
        </a:p>
      </dgm:t>
    </dgm:pt>
    <dgm:pt modelId="{0E813500-E468-4724-BD38-6BD48BE91ED2}">
      <dgm:prSet custT="1"/>
      <dgm:spPr/>
      <dgm:t>
        <a:bodyPr/>
        <a:lstStyle/>
        <a:p>
          <a:r>
            <a:rPr lang="en-GB" sz="2000"/>
            <a:t>Η συμμετοχή των εργοδοτών και των συνδικάτων ενισχύει την αξιοπιστία του προγράμματος.</a:t>
          </a:r>
          <a:endParaRPr lang="en-US" sz="2000"/>
        </a:p>
      </dgm:t>
    </dgm:pt>
    <dgm:pt modelId="{555F5EF0-56DC-4668-A19B-6F346EA851F1}" type="parTrans" cxnId="{B385B4EC-596C-47CC-B7FB-433AFC502D2E}">
      <dgm:prSet/>
      <dgm:spPr/>
      <dgm:t>
        <a:bodyPr/>
        <a:lstStyle/>
        <a:p>
          <a:endParaRPr lang="en-US" sz="2000"/>
        </a:p>
      </dgm:t>
    </dgm:pt>
    <dgm:pt modelId="{C783D801-34FF-405E-B4E8-30A70C76C179}" type="sibTrans" cxnId="{B385B4EC-596C-47CC-B7FB-433AFC502D2E}">
      <dgm:prSet/>
      <dgm:spPr/>
      <dgm:t>
        <a:bodyPr/>
        <a:lstStyle/>
        <a:p>
          <a:endParaRPr lang="en-US" sz="2000"/>
        </a:p>
      </dgm:t>
    </dgm:pt>
    <dgm:pt modelId="{A4246179-F2F6-471B-A791-DCF53781B63A}">
      <dgm:prSet custT="1"/>
      <dgm:spPr/>
      <dgm:t>
        <a:bodyPr/>
        <a:lstStyle/>
        <a:p>
          <a:r>
            <a:rPr lang="en-GB" sz="2000"/>
            <a:t>Η πιστοποίηση επιβεβαιώνει την επαγγελματική επάρκεια και μπορεί να περιλαμβάνει πρόσθετα προσόντα, που αντικατοπτρίζουν ολοκληρωμένες δεξιότητες.</a:t>
          </a:r>
          <a:endParaRPr lang="en-US" sz="2000"/>
        </a:p>
      </dgm:t>
    </dgm:pt>
    <dgm:pt modelId="{CE6BF72E-3887-4F66-9E67-34F4ACEB6D0D}" type="parTrans" cxnId="{D4BF710F-6C2C-41BD-8EA3-CE562BDD11D4}">
      <dgm:prSet/>
      <dgm:spPr/>
      <dgm:t>
        <a:bodyPr/>
        <a:lstStyle/>
        <a:p>
          <a:endParaRPr lang="en-US" sz="2000"/>
        </a:p>
      </dgm:t>
    </dgm:pt>
    <dgm:pt modelId="{ADF66995-D54D-446C-844B-0BC06F1A309A}" type="sibTrans" cxnId="{D4BF710F-6C2C-41BD-8EA3-CE562BDD11D4}">
      <dgm:prSet/>
      <dgm:spPr/>
      <dgm:t>
        <a:bodyPr/>
        <a:lstStyle/>
        <a:p>
          <a:endParaRPr lang="en-US" sz="2000"/>
        </a:p>
      </dgm:t>
    </dgm:pt>
    <dgm:pt modelId="{B7C8164C-A92E-41DB-85D4-18B07FBB19D8}">
      <dgm:prSet custT="1"/>
      <dgm:spPr/>
      <dgm:t>
        <a:bodyPr/>
        <a:lstStyle/>
        <a:p>
          <a:r>
            <a:rPr lang="en-GB" sz="3600" b="1"/>
            <a:t>Προκλήσεις και προβληματισμοί:</a:t>
          </a:r>
          <a:endParaRPr lang="en-US" sz="3600"/>
        </a:p>
      </dgm:t>
    </dgm:pt>
    <dgm:pt modelId="{57DB3B34-8784-4113-B6F2-82E92D29182F}" type="parTrans" cxnId="{DD9E2BB4-2CAC-4366-AE3D-2A3761268894}">
      <dgm:prSet/>
      <dgm:spPr/>
      <dgm:t>
        <a:bodyPr/>
        <a:lstStyle/>
        <a:p>
          <a:endParaRPr lang="en-US" sz="2000"/>
        </a:p>
      </dgm:t>
    </dgm:pt>
    <dgm:pt modelId="{367B963E-C9A9-4912-89CB-117F8DA2E3BF}" type="sibTrans" cxnId="{DD9E2BB4-2CAC-4366-AE3D-2A3761268894}">
      <dgm:prSet/>
      <dgm:spPr/>
      <dgm:t>
        <a:bodyPr/>
        <a:lstStyle/>
        <a:p>
          <a:endParaRPr lang="en-US" sz="2000"/>
        </a:p>
      </dgm:t>
    </dgm:pt>
    <dgm:pt modelId="{A40EFB28-8FA8-4607-B441-80234FA5CC94}">
      <dgm:prSet custT="1"/>
      <dgm:spPr/>
      <dgm:t>
        <a:bodyPr/>
        <a:lstStyle/>
        <a:p>
          <a:r>
            <a:rPr lang="en-GB" sz="2000"/>
            <a:t>Εξισορρόπηση των τυποποιημένων αξιολογήσεων με την ανάγκη για αυθεντικές, ενσωματωμένες στην εργασία εργασίες.</a:t>
          </a:r>
          <a:endParaRPr lang="en-US" sz="2000"/>
        </a:p>
      </dgm:t>
    </dgm:pt>
    <dgm:pt modelId="{24930599-EAC7-4624-9AD0-5FB06E104764}" type="parTrans" cxnId="{D69FC54D-FE49-436F-84C8-DF1F07E9585D}">
      <dgm:prSet/>
      <dgm:spPr/>
      <dgm:t>
        <a:bodyPr/>
        <a:lstStyle/>
        <a:p>
          <a:endParaRPr lang="en-US" sz="2000"/>
        </a:p>
      </dgm:t>
    </dgm:pt>
    <dgm:pt modelId="{2C44DF06-8E4B-44A9-A109-B8E7CB681788}" type="sibTrans" cxnId="{D69FC54D-FE49-436F-84C8-DF1F07E9585D}">
      <dgm:prSet/>
      <dgm:spPr/>
      <dgm:t>
        <a:bodyPr/>
        <a:lstStyle/>
        <a:p>
          <a:endParaRPr lang="en-US" sz="2000"/>
        </a:p>
      </dgm:t>
    </dgm:pt>
    <dgm:pt modelId="{F7CC6828-4A6B-4703-A0D5-ACE08F9A0431}">
      <dgm:prSet custT="1"/>
      <dgm:spPr/>
      <dgm:t>
        <a:bodyPr/>
        <a:lstStyle/>
        <a:p>
          <a:r>
            <a:rPr lang="en-GB" sz="2000"/>
            <a:t>Διασφάλιση της αξιοπιστίας (συνεπή πρότυπα) και της εγκυρότητας (μέτρηση των σωστών ικανοτήτων) των αξιολογήσεων.</a:t>
          </a:r>
          <a:endParaRPr lang="en-US" sz="2000"/>
        </a:p>
      </dgm:t>
    </dgm:pt>
    <dgm:pt modelId="{59C4C481-A91B-43A5-B994-6F4ACBEC4F9B}" type="parTrans" cxnId="{779C8721-F266-44E7-B345-B98B4BF78C1B}">
      <dgm:prSet/>
      <dgm:spPr/>
      <dgm:t>
        <a:bodyPr/>
        <a:lstStyle/>
        <a:p>
          <a:endParaRPr lang="en-US" sz="2000"/>
        </a:p>
      </dgm:t>
    </dgm:pt>
    <dgm:pt modelId="{DC0F4F21-8D45-43F8-99C0-8199A6CE172A}" type="sibTrans" cxnId="{779C8721-F266-44E7-B345-B98B4BF78C1B}">
      <dgm:prSet/>
      <dgm:spPr/>
      <dgm:t>
        <a:bodyPr/>
        <a:lstStyle/>
        <a:p>
          <a:endParaRPr lang="en-US" sz="2000"/>
        </a:p>
      </dgm:t>
    </dgm:pt>
    <dgm:pt modelId="{103EE566-48D8-4B7A-8E7B-43A3D49E0989}">
      <dgm:prSet custT="1"/>
      <dgm:spPr/>
      <dgm:t>
        <a:bodyPr/>
        <a:lstStyle/>
        <a:p>
          <a:r>
            <a:rPr lang="en-GB" sz="3600" b="1"/>
            <a:t>Η πορεία προς την πιστοποίηση:</a:t>
          </a:r>
          <a:endParaRPr lang="en-US" sz="3600"/>
        </a:p>
      </dgm:t>
    </dgm:pt>
    <dgm:pt modelId="{F48324C3-B836-4D8E-ABD2-CA945002F88E}" type="parTrans" cxnId="{400140FA-FF83-454D-B421-E0E9C6FE4EFF}">
      <dgm:prSet/>
      <dgm:spPr/>
      <dgm:t>
        <a:bodyPr/>
        <a:lstStyle/>
        <a:p>
          <a:endParaRPr lang="en-US" sz="2000"/>
        </a:p>
      </dgm:t>
    </dgm:pt>
    <dgm:pt modelId="{037BEAF2-BD2C-4652-95F2-0EBA9EB3024B}" type="sibTrans" cxnId="{400140FA-FF83-454D-B421-E0E9C6FE4EFF}">
      <dgm:prSet/>
      <dgm:spPr/>
      <dgm:t>
        <a:bodyPr/>
        <a:lstStyle/>
        <a:p>
          <a:endParaRPr lang="en-US" sz="2000"/>
        </a:p>
      </dgm:t>
    </dgm:pt>
    <dgm:pt modelId="{A88A58B2-FAAF-4E32-A776-F264B926663E}">
      <dgm:prSet custT="1"/>
      <dgm:spPr/>
      <dgm:t>
        <a:bodyPr/>
        <a:lstStyle/>
        <a:p>
          <a:r>
            <a:rPr lang="en-GB" sz="2000"/>
            <a:t>Συχνά απαιτεί κάτι περισσότερο από την απλή επιτυχία σε μια αξιολόγηση- μπορεί να περιλαμβάνει την ολοκλήρωση εγκεκριμένης κατάρτισης, την εκπλήρωση των απαιτήσεων εμπειρίας ή τη συμμετοχή σε πρακτική άσκηση στο χώρο εργασίας.</a:t>
          </a:r>
          <a:endParaRPr lang="en-US" sz="2000"/>
        </a:p>
      </dgm:t>
    </dgm:pt>
    <dgm:pt modelId="{1282DD12-5849-454E-A0D1-E04586BFD09E}" type="parTrans" cxnId="{0A7140A4-59AA-4F2C-AC37-5074882EEF5D}">
      <dgm:prSet/>
      <dgm:spPr/>
      <dgm:t>
        <a:bodyPr/>
        <a:lstStyle/>
        <a:p>
          <a:endParaRPr lang="en-US" sz="2000"/>
        </a:p>
      </dgm:t>
    </dgm:pt>
    <dgm:pt modelId="{BD5318FD-EDC3-4621-8170-573789C7B70C}" type="sibTrans" cxnId="{0A7140A4-59AA-4F2C-AC37-5074882EEF5D}">
      <dgm:prSet/>
      <dgm:spPr/>
      <dgm:t>
        <a:bodyPr/>
        <a:lstStyle/>
        <a:p>
          <a:endParaRPr lang="en-US" sz="2000"/>
        </a:p>
      </dgm:t>
    </dgm:pt>
    <dgm:pt modelId="{C3968FA4-AAD6-41B8-8F6E-D7BADDCD4F56}" type="pres">
      <dgm:prSet presAssocID="{DA6FF58F-787A-4EC3-B039-ACC03B89EF02}" presName="vert0" presStyleCnt="0">
        <dgm:presLayoutVars>
          <dgm:dir/>
          <dgm:animOne val="branch"/>
          <dgm:animLvl val="lvl"/>
        </dgm:presLayoutVars>
      </dgm:prSet>
      <dgm:spPr/>
    </dgm:pt>
    <dgm:pt modelId="{1A97B79F-A523-48BA-BA43-1EA600CE1B6A}" type="pres">
      <dgm:prSet presAssocID="{DFB27483-FF93-4423-989A-BD7CB35B6037}" presName="thickLine" presStyleLbl="alignNode1" presStyleIdx="0" presStyleCnt="3"/>
      <dgm:spPr/>
    </dgm:pt>
    <dgm:pt modelId="{E7DED841-3625-4DE1-9F40-C2A73590E074}" type="pres">
      <dgm:prSet presAssocID="{DFB27483-FF93-4423-989A-BD7CB35B6037}" presName="horz1" presStyleCnt="0"/>
      <dgm:spPr/>
    </dgm:pt>
    <dgm:pt modelId="{4573E12E-A338-4380-8993-A89CCF594E81}" type="pres">
      <dgm:prSet presAssocID="{DFB27483-FF93-4423-989A-BD7CB35B6037}" presName="tx1" presStyleLbl="revTx" presStyleIdx="0" presStyleCnt="9"/>
      <dgm:spPr/>
    </dgm:pt>
    <dgm:pt modelId="{C178F59A-4AC8-4791-9987-2185DB1AF96E}" type="pres">
      <dgm:prSet presAssocID="{DFB27483-FF93-4423-989A-BD7CB35B6037}" presName="vert1" presStyleCnt="0"/>
      <dgm:spPr/>
    </dgm:pt>
    <dgm:pt modelId="{2D3D62D7-D731-4F54-8BBE-20BDDC13022D}" type="pres">
      <dgm:prSet presAssocID="{E7B5ACA1-4662-4B40-84CB-46125CE4ED0B}" presName="vertSpace2a" presStyleCnt="0"/>
      <dgm:spPr/>
    </dgm:pt>
    <dgm:pt modelId="{7B804290-E1B0-4D03-B3F9-FDBE4775E6E3}" type="pres">
      <dgm:prSet presAssocID="{E7B5ACA1-4662-4B40-84CB-46125CE4ED0B}" presName="horz2" presStyleCnt="0"/>
      <dgm:spPr/>
    </dgm:pt>
    <dgm:pt modelId="{2A52188F-A3D5-4846-BF5E-AA2FBA324547}" type="pres">
      <dgm:prSet presAssocID="{E7B5ACA1-4662-4B40-84CB-46125CE4ED0B}" presName="horzSpace2" presStyleCnt="0"/>
      <dgm:spPr/>
    </dgm:pt>
    <dgm:pt modelId="{658B04F1-1AA6-433E-B496-7EC8C08CB627}" type="pres">
      <dgm:prSet presAssocID="{E7B5ACA1-4662-4B40-84CB-46125CE4ED0B}" presName="tx2" presStyleLbl="revTx" presStyleIdx="1" presStyleCnt="9"/>
      <dgm:spPr/>
    </dgm:pt>
    <dgm:pt modelId="{46EDD13F-2233-4645-94E9-B1646AAFD743}" type="pres">
      <dgm:prSet presAssocID="{E7B5ACA1-4662-4B40-84CB-46125CE4ED0B}" presName="vert2" presStyleCnt="0"/>
      <dgm:spPr/>
    </dgm:pt>
    <dgm:pt modelId="{757E03F0-40A3-4382-9326-0A967910FFA1}" type="pres">
      <dgm:prSet presAssocID="{E7B5ACA1-4662-4B40-84CB-46125CE4ED0B}" presName="thinLine2b" presStyleLbl="callout" presStyleIdx="0" presStyleCnt="6"/>
      <dgm:spPr/>
    </dgm:pt>
    <dgm:pt modelId="{F17F6635-F71F-4AC6-A4A5-C75BC1902C98}" type="pres">
      <dgm:prSet presAssocID="{E7B5ACA1-4662-4B40-84CB-46125CE4ED0B}" presName="vertSpace2b" presStyleCnt="0"/>
      <dgm:spPr/>
    </dgm:pt>
    <dgm:pt modelId="{7FC24B3C-7FAB-4D5B-B7FD-3B4AB0F2C724}" type="pres">
      <dgm:prSet presAssocID="{0E813500-E468-4724-BD38-6BD48BE91ED2}" presName="horz2" presStyleCnt="0"/>
      <dgm:spPr/>
    </dgm:pt>
    <dgm:pt modelId="{7C6CA546-D05E-4CAF-82C7-6EF76859B20F}" type="pres">
      <dgm:prSet presAssocID="{0E813500-E468-4724-BD38-6BD48BE91ED2}" presName="horzSpace2" presStyleCnt="0"/>
      <dgm:spPr/>
    </dgm:pt>
    <dgm:pt modelId="{3F99B4D2-5A93-4091-BC11-D72C6848F1EE}" type="pres">
      <dgm:prSet presAssocID="{0E813500-E468-4724-BD38-6BD48BE91ED2}" presName="tx2" presStyleLbl="revTx" presStyleIdx="2" presStyleCnt="9"/>
      <dgm:spPr/>
    </dgm:pt>
    <dgm:pt modelId="{68073C68-3219-4787-BA75-92D68F5B1859}" type="pres">
      <dgm:prSet presAssocID="{0E813500-E468-4724-BD38-6BD48BE91ED2}" presName="vert2" presStyleCnt="0"/>
      <dgm:spPr/>
    </dgm:pt>
    <dgm:pt modelId="{834AE484-2FA8-4FA4-AA23-BD457D067E93}" type="pres">
      <dgm:prSet presAssocID="{0E813500-E468-4724-BD38-6BD48BE91ED2}" presName="thinLine2b" presStyleLbl="callout" presStyleIdx="1" presStyleCnt="6"/>
      <dgm:spPr/>
    </dgm:pt>
    <dgm:pt modelId="{F2A5FE8B-0250-49E2-A7A1-1531FFE68580}" type="pres">
      <dgm:prSet presAssocID="{0E813500-E468-4724-BD38-6BD48BE91ED2}" presName="vertSpace2b" presStyleCnt="0"/>
      <dgm:spPr/>
    </dgm:pt>
    <dgm:pt modelId="{DC4180AB-A580-4BB5-8363-FE703C2D1CFA}" type="pres">
      <dgm:prSet presAssocID="{A4246179-F2F6-471B-A791-DCF53781B63A}" presName="horz2" presStyleCnt="0"/>
      <dgm:spPr/>
    </dgm:pt>
    <dgm:pt modelId="{DCA444D3-C870-4B9B-AE06-0DCB68F645C5}" type="pres">
      <dgm:prSet presAssocID="{A4246179-F2F6-471B-A791-DCF53781B63A}" presName="horzSpace2" presStyleCnt="0"/>
      <dgm:spPr/>
    </dgm:pt>
    <dgm:pt modelId="{896F8246-07AA-4016-BF5E-13A02CEA2CA6}" type="pres">
      <dgm:prSet presAssocID="{A4246179-F2F6-471B-A791-DCF53781B63A}" presName="tx2" presStyleLbl="revTx" presStyleIdx="3" presStyleCnt="9"/>
      <dgm:spPr/>
    </dgm:pt>
    <dgm:pt modelId="{E646E513-7F85-48EE-8D40-75E381D26D25}" type="pres">
      <dgm:prSet presAssocID="{A4246179-F2F6-471B-A791-DCF53781B63A}" presName="vert2" presStyleCnt="0"/>
      <dgm:spPr/>
    </dgm:pt>
    <dgm:pt modelId="{B69CDFB2-3B69-4DFD-9EF0-505F7F7F48D3}" type="pres">
      <dgm:prSet presAssocID="{A4246179-F2F6-471B-A791-DCF53781B63A}" presName="thinLine2b" presStyleLbl="callout" presStyleIdx="2" presStyleCnt="6"/>
      <dgm:spPr/>
    </dgm:pt>
    <dgm:pt modelId="{EBC3F464-F3DB-478C-9924-6A51053028F9}" type="pres">
      <dgm:prSet presAssocID="{A4246179-F2F6-471B-A791-DCF53781B63A}" presName="vertSpace2b" presStyleCnt="0"/>
      <dgm:spPr/>
    </dgm:pt>
    <dgm:pt modelId="{F89F528D-B1AF-4961-B2E5-D1655E8AF169}" type="pres">
      <dgm:prSet presAssocID="{B7C8164C-A92E-41DB-85D4-18B07FBB19D8}" presName="thickLine" presStyleLbl="alignNode1" presStyleIdx="1" presStyleCnt="3"/>
      <dgm:spPr/>
    </dgm:pt>
    <dgm:pt modelId="{F87013B4-70FD-48E5-8AA1-EC2DA07332FC}" type="pres">
      <dgm:prSet presAssocID="{B7C8164C-A92E-41DB-85D4-18B07FBB19D8}" presName="horz1" presStyleCnt="0"/>
      <dgm:spPr/>
    </dgm:pt>
    <dgm:pt modelId="{14F4C8FB-C204-4591-B4BA-E1E56C0A50EB}" type="pres">
      <dgm:prSet presAssocID="{B7C8164C-A92E-41DB-85D4-18B07FBB19D8}" presName="tx1" presStyleLbl="revTx" presStyleIdx="4" presStyleCnt="9"/>
      <dgm:spPr/>
    </dgm:pt>
    <dgm:pt modelId="{FBA291B9-55ED-4969-907D-85A90C13754C}" type="pres">
      <dgm:prSet presAssocID="{B7C8164C-A92E-41DB-85D4-18B07FBB19D8}" presName="vert1" presStyleCnt="0"/>
      <dgm:spPr/>
    </dgm:pt>
    <dgm:pt modelId="{82A31EA3-3CDF-4D17-98E6-4BC3E6B09F0F}" type="pres">
      <dgm:prSet presAssocID="{A40EFB28-8FA8-4607-B441-80234FA5CC94}" presName="vertSpace2a" presStyleCnt="0"/>
      <dgm:spPr/>
    </dgm:pt>
    <dgm:pt modelId="{5EBCA75B-0C2A-49C5-A8A9-D504B2630668}" type="pres">
      <dgm:prSet presAssocID="{A40EFB28-8FA8-4607-B441-80234FA5CC94}" presName="horz2" presStyleCnt="0"/>
      <dgm:spPr/>
    </dgm:pt>
    <dgm:pt modelId="{A396C1DB-5A02-485F-BC59-9892F820BD2F}" type="pres">
      <dgm:prSet presAssocID="{A40EFB28-8FA8-4607-B441-80234FA5CC94}" presName="horzSpace2" presStyleCnt="0"/>
      <dgm:spPr/>
    </dgm:pt>
    <dgm:pt modelId="{21AA2617-CB59-4D92-907F-DD742A67C456}" type="pres">
      <dgm:prSet presAssocID="{A40EFB28-8FA8-4607-B441-80234FA5CC94}" presName="tx2" presStyleLbl="revTx" presStyleIdx="5" presStyleCnt="9"/>
      <dgm:spPr/>
    </dgm:pt>
    <dgm:pt modelId="{E2D8F1F7-67E8-4FAC-9893-5CE62347729F}" type="pres">
      <dgm:prSet presAssocID="{A40EFB28-8FA8-4607-B441-80234FA5CC94}" presName="vert2" presStyleCnt="0"/>
      <dgm:spPr/>
    </dgm:pt>
    <dgm:pt modelId="{76CBD43E-659B-48A9-91D4-51948A33565A}" type="pres">
      <dgm:prSet presAssocID="{A40EFB28-8FA8-4607-B441-80234FA5CC94}" presName="thinLine2b" presStyleLbl="callout" presStyleIdx="3" presStyleCnt="6"/>
      <dgm:spPr/>
    </dgm:pt>
    <dgm:pt modelId="{F2A7C007-172E-46B7-9BFC-28AE32850D84}" type="pres">
      <dgm:prSet presAssocID="{A40EFB28-8FA8-4607-B441-80234FA5CC94}" presName="vertSpace2b" presStyleCnt="0"/>
      <dgm:spPr/>
    </dgm:pt>
    <dgm:pt modelId="{C7AAAC0D-77CC-496E-8372-AA2A6301ED4A}" type="pres">
      <dgm:prSet presAssocID="{F7CC6828-4A6B-4703-A0D5-ACE08F9A0431}" presName="horz2" presStyleCnt="0"/>
      <dgm:spPr/>
    </dgm:pt>
    <dgm:pt modelId="{58175C92-2675-46A0-9B96-DD52771D4998}" type="pres">
      <dgm:prSet presAssocID="{F7CC6828-4A6B-4703-A0D5-ACE08F9A0431}" presName="horzSpace2" presStyleCnt="0"/>
      <dgm:spPr/>
    </dgm:pt>
    <dgm:pt modelId="{9E8B1AD2-9851-44FC-B462-A02C039D3D8A}" type="pres">
      <dgm:prSet presAssocID="{F7CC6828-4A6B-4703-A0D5-ACE08F9A0431}" presName="tx2" presStyleLbl="revTx" presStyleIdx="6" presStyleCnt="9"/>
      <dgm:spPr/>
    </dgm:pt>
    <dgm:pt modelId="{E7D236CD-A532-4528-B831-3886FBBAC58B}" type="pres">
      <dgm:prSet presAssocID="{F7CC6828-4A6B-4703-A0D5-ACE08F9A0431}" presName="vert2" presStyleCnt="0"/>
      <dgm:spPr/>
    </dgm:pt>
    <dgm:pt modelId="{98CF43C0-1514-4A80-9CC4-03CE8CFA44E8}" type="pres">
      <dgm:prSet presAssocID="{F7CC6828-4A6B-4703-A0D5-ACE08F9A0431}" presName="thinLine2b" presStyleLbl="callout" presStyleIdx="4" presStyleCnt="6"/>
      <dgm:spPr/>
    </dgm:pt>
    <dgm:pt modelId="{0E2E38FF-05C5-4F01-9C94-9A48775D5FB6}" type="pres">
      <dgm:prSet presAssocID="{F7CC6828-4A6B-4703-A0D5-ACE08F9A0431}" presName="vertSpace2b" presStyleCnt="0"/>
      <dgm:spPr/>
    </dgm:pt>
    <dgm:pt modelId="{931EDCCE-9F79-4E1E-89A7-B3B634149275}" type="pres">
      <dgm:prSet presAssocID="{103EE566-48D8-4B7A-8E7B-43A3D49E0989}" presName="thickLine" presStyleLbl="alignNode1" presStyleIdx="2" presStyleCnt="3"/>
      <dgm:spPr/>
    </dgm:pt>
    <dgm:pt modelId="{697B3461-75DC-4CCA-ABD2-08DC9706B46C}" type="pres">
      <dgm:prSet presAssocID="{103EE566-48D8-4B7A-8E7B-43A3D49E0989}" presName="horz1" presStyleCnt="0"/>
      <dgm:spPr/>
    </dgm:pt>
    <dgm:pt modelId="{64A9B0CE-DA30-40F7-AF42-0AACC7DF556C}" type="pres">
      <dgm:prSet presAssocID="{103EE566-48D8-4B7A-8E7B-43A3D49E0989}" presName="tx1" presStyleLbl="revTx" presStyleIdx="7" presStyleCnt="9"/>
      <dgm:spPr/>
    </dgm:pt>
    <dgm:pt modelId="{C60A9D95-8E60-4756-9A1C-1598660E6A41}" type="pres">
      <dgm:prSet presAssocID="{103EE566-48D8-4B7A-8E7B-43A3D49E0989}" presName="vert1" presStyleCnt="0"/>
      <dgm:spPr/>
    </dgm:pt>
    <dgm:pt modelId="{88A080DF-5F04-4EA7-A7B8-952ABDF53391}" type="pres">
      <dgm:prSet presAssocID="{A88A58B2-FAAF-4E32-A776-F264B926663E}" presName="vertSpace2a" presStyleCnt="0"/>
      <dgm:spPr/>
    </dgm:pt>
    <dgm:pt modelId="{0155246F-C7F8-4FBC-B7A1-07969AAA038E}" type="pres">
      <dgm:prSet presAssocID="{A88A58B2-FAAF-4E32-A776-F264B926663E}" presName="horz2" presStyleCnt="0"/>
      <dgm:spPr/>
    </dgm:pt>
    <dgm:pt modelId="{2808043D-BB88-49CE-94C2-0FB1123D2DC0}" type="pres">
      <dgm:prSet presAssocID="{A88A58B2-FAAF-4E32-A776-F264B926663E}" presName="horzSpace2" presStyleCnt="0"/>
      <dgm:spPr/>
    </dgm:pt>
    <dgm:pt modelId="{40161E78-39AA-4524-8AD3-C2897C6A4D43}" type="pres">
      <dgm:prSet presAssocID="{A88A58B2-FAAF-4E32-A776-F264B926663E}" presName="tx2" presStyleLbl="revTx" presStyleIdx="8" presStyleCnt="9"/>
      <dgm:spPr/>
    </dgm:pt>
    <dgm:pt modelId="{31C7462D-91C5-4C94-A55C-0CECA631F8E2}" type="pres">
      <dgm:prSet presAssocID="{A88A58B2-FAAF-4E32-A776-F264B926663E}" presName="vert2" presStyleCnt="0"/>
      <dgm:spPr/>
    </dgm:pt>
    <dgm:pt modelId="{B089267F-C65E-46E3-8127-E2449C235694}" type="pres">
      <dgm:prSet presAssocID="{A88A58B2-FAAF-4E32-A776-F264B926663E}" presName="thinLine2b" presStyleLbl="callout" presStyleIdx="5" presStyleCnt="6"/>
      <dgm:spPr/>
    </dgm:pt>
    <dgm:pt modelId="{EFF08913-02C6-4A4E-9BFB-857699A57871}" type="pres">
      <dgm:prSet presAssocID="{A88A58B2-FAAF-4E32-A776-F264B926663E}" presName="vertSpace2b" presStyleCnt="0"/>
      <dgm:spPr/>
    </dgm:pt>
  </dgm:ptLst>
  <dgm:cxnLst>
    <dgm:cxn modelId="{63889802-33A2-4F32-9465-0716C32CD8F9}" type="presOf" srcId="{E7B5ACA1-4662-4B40-84CB-46125CE4ED0B}" destId="{658B04F1-1AA6-433E-B496-7EC8C08CB627}" srcOrd="0" destOrd="0" presId="urn:microsoft.com/office/officeart/2008/layout/LinedList"/>
    <dgm:cxn modelId="{D4BF710F-6C2C-41BD-8EA3-CE562BDD11D4}" srcId="{DFB27483-FF93-4423-989A-BD7CB35B6037}" destId="{A4246179-F2F6-471B-A791-DCF53781B63A}" srcOrd="2" destOrd="0" parTransId="{CE6BF72E-3887-4F66-9E67-34F4ACEB6D0D}" sibTransId="{ADF66995-D54D-446C-844B-0BC06F1A309A}"/>
    <dgm:cxn modelId="{741D5A18-20D4-4D70-87A6-46BB975682E1}" type="presOf" srcId="{0E813500-E468-4724-BD38-6BD48BE91ED2}" destId="{3F99B4D2-5A93-4091-BC11-D72C6848F1EE}" srcOrd="0" destOrd="0" presId="urn:microsoft.com/office/officeart/2008/layout/LinedList"/>
    <dgm:cxn modelId="{779C8721-F266-44E7-B345-B98B4BF78C1B}" srcId="{B7C8164C-A92E-41DB-85D4-18B07FBB19D8}" destId="{F7CC6828-4A6B-4703-A0D5-ACE08F9A0431}" srcOrd="1" destOrd="0" parTransId="{59C4C481-A91B-43A5-B994-6F4ACBEC4F9B}" sibTransId="{DC0F4F21-8D45-43F8-99C0-8199A6CE172A}"/>
    <dgm:cxn modelId="{D69FC54D-FE49-436F-84C8-DF1F07E9585D}" srcId="{B7C8164C-A92E-41DB-85D4-18B07FBB19D8}" destId="{A40EFB28-8FA8-4607-B441-80234FA5CC94}" srcOrd="0" destOrd="0" parTransId="{24930599-EAC7-4624-9AD0-5FB06E104764}" sibTransId="{2C44DF06-8E4B-44A9-A109-B8E7CB681788}"/>
    <dgm:cxn modelId="{3C702374-5FDB-4020-89FA-7D82873D1AC9}" type="presOf" srcId="{B7C8164C-A92E-41DB-85D4-18B07FBB19D8}" destId="{14F4C8FB-C204-4591-B4BA-E1E56C0A50EB}" srcOrd="0" destOrd="0" presId="urn:microsoft.com/office/officeart/2008/layout/LinedList"/>
    <dgm:cxn modelId="{EE62E854-9CA3-4C80-9EAB-A28715F49E7A}" type="presOf" srcId="{A40EFB28-8FA8-4607-B441-80234FA5CC94}" destId="{21AA2617-CB59-4D92-907F-DD742A67C456}" srcOrd="0" destOrd="0" presId="urn:microsoft.com/office/officeart/2008/layout/LinedList"/>
    <dgm:cxn modelId="{5F443D76-9E68-4CC5-A63D-7865BC083028}" type="presOf" srcId="{DFB27483-FF93-4423-989A-BD7CB35B6037}" destId="{4573E12E-A338-4380-8993-A89CCF594E81}" srcOrd="0" destOrd="0" presId="urn:microsoft.com/office/officeart/2008/layout/LinedList"/>
    <dgm:cxn modelId="{AB272F79-844B-4A77-9E41-00743183001E}" type="presOf" srcId="{A4246179-F2F6-471B-A791-DCF53781B63A}" destId="{896F8246-07AA-4016-BF5E-13A02CEA2CA6}" srcOrd="0" destOrd="0" presId="urn:microsoft.com/office/officeart/2008/layout/LinedList"/>
    <dgm:cxn modelId="{C8DEF083-2F05-49B3-A464-8B366ACA017E}" type="presOf" srcId="{F7CC6828-4A6B-4703-A0D5-ACE08F9A0431}" destId="{9E8B1AD2-9851-44FC-B462-A02C039D3D8A}" srcOrd="0" destOrd="0" presId="urn:microsoft.com/office/officeart/2008/layout/LinedList"/>
    <dgm:cxn modelId="{B4684197-2FED-4FFA-A1B1-9B4E36DFF38F}" srcId="{DA6FF58F-787A-4EC3-B039-ACC03B89EF02}" destId="{DFB27483-FF93-4423-989A-BD7CB35B6037}" srcOrd="0" destOrd="0" parTransId="{8B41A9CC-3F03-4883-A57F-9ABD1CECB482}" sibTransId="{0DA11769-6DDB-4689-BC63-E09535AAF909}"/>
    <dgm:cxn modelId="{0A7140A4-59AA-4F2C-AC37-5074882EEF5D}" srcId="{103EE566-48D8-4B7A-8E7B-43A3D49E0989}" destId="{A88A58B2-FAAF-4E32-A776-F264B926663E}" srcOrd="0" destOrd="0" parTransId="{1282DD12-5849-454E-A0D1-E04586BFD09E}" sibTransId="{BD5318FD-EDC3-4621-8170-573789C7B70C}"/>
    <dgm:cxn modelId="{523976AC-ACE6-4DE4-BCDB-E18CEA906B23}" type="presOf" srcId="{A88A58B2-FAAF-4E32-A776-F264B926663E}" destId="{40161E78-39AA-4524-8AD3-C2897C6A4D43}" srcOrd="0" destOrd="0" presId="urn:microsoft.com/office/officeart/2008/layout/LinedList"/>
    <dgm:cxn modelId="{DD9E2BB4-2CAC-4366-AE3D-2A3761268894}" srcId="{DA6FF58F-787A-4EC3-B039-ACC03B89EF02}" destId="{B7C8164C-A92E-41DB-85D4-18B07FBB19D8}" srcOrd="1" destOrd="0" parTransId="{57DB3B34-8784-4113-B6F2-82E92D29182F}" sibTransId="{367B963E-C9A9-4912-89CB-117F8DA2E3BF}"/>
    <dgm:cxn modelId="{EDAA65B6-6D70-4758-B21E-9B586CAFF189}" srcId="{DFB27483-FF93-4423-989A-BD7CB35B6037}" destId="{E7B5ACA1-4662-4B40-84CB-46125CE4ED0B}" srcOrd="0" destOrd="0" parTransId="{C2905290-D402-4C7D-B590-2619A5FA4E1E}" sibTransId="{D338DBA0-5942-4E79-938F-63CA0D4A6895}"/>
    <dgm:cxn modelId="{506762CE-B7D2-4DF0-AE58-44F6D782C1D1}" type="presOf" srcId="{DA6FF58F-787A-4EC3-B039-ACC03B89EF02}" destId="{C3968FA4-AAD6-41B8-8F6E-D7BADDCD4F56}" srcOrd="0" destOrd="0" presId="urn:microsoft.com/office/officeart/2008/layout/LinedList"/>
    <dgm:cxn modelId="{4EAAECCE-47B1-402B-AF06-722B6056FC08}" type="presOf" srcId="{103EE566-48D8-4B7A-8E7B-43A3D49E0989}" destId="{64A9B0CE-DA30-40F7-AF42-0AACC7DF556C}" srcOrd="0" destOrd="0" presId="urn:microsoft.com/office/officeart/2008/layout/LinedList"/>
    <dgm:cxn modelId="{B385B4EC-596C-47CC-B7FB-433AFC502D2E}" srcId="{DFB27483-FF93-4423-989A-BD7CB35B6037}" destId="{0E813500-E468-4724-BD38-6BD48BE91ED2}" srcOrd="1" destOrd="0" parTransId="{555F5EF0-56DC-4668-A19B-6F346EA851F1}" sibTransId="{C783D801-34FF-405E-B4E8-30A70C76C179}"/>
    <dgm:cxn modelId="{400140FA-FF83-454D-B421-E0E9C6FE4EFF}" srcId="{DA6FF58F-787A-4EC3-B039-ACC03B89EF02}" destId="{103EE566-48D8-4B7A-8E7B-43A3D49E0989}" srcOrd="2" destOrd="0" parTransId="{F48324C3-B836-4D8E-ABD2-CA945002F88E}" sibTransId="{037BEAF2-BD2C-4652-95F2-0EBA9EB3024B}"/>
    <dgm:cxn modelId="{9D3E9134-69E4-45E9-8A6A-A7ECF28EB2AF}" type="presParOf" srcId="{C3968FA4-AAD6-41B8-8F6E-D7BADDCD4F56}" destId="{1A97B79F-A523-48BA-BA43-1EA600CE1B6A}" srcOrd="0" destOrd="0" presId="urn:microsoft.com/office/officeart/2008/layout/LinedList"/>
    <dgm:cxn modelId="{D5EEFDA5-B0CF-4941-ABF7-2CDD88FE7898}" type="presParOf" srcId="{C3968FA4-AAD6-41B8-8F6E-D7BADDCD4F56}" destId="{E7DED841-3625-4DE1-9F40-C2A73590E074}" srcOrd="1" destOrd="0" presId="urn:microsoft.com/office/officeart/2008/layout/LinedList"/>
    <dgm:cxn modelId="{C6665754-0A0C-4C17-8A9D-80C49088A90B}" type="presParOf" srcId="{E7DED841-3625-4DE1-9F40-C2A73590E074}" destId="{4573E12E-A338-4380-8993-A89CCF594E81}" srcOrd="0" destOrd="0" presId="urn:microsoft.com/office/officeart/2008/layout/LinedList"/>
    <dgm:cxn modelId="{2042B8FD-0674-4168-ADA7-95D0F9E16DA5}" type="presParOf" srcId="{E7DED841-3625-4DE1-9F40-C2A73590E074}" destId="{C178F59A-4AC8-4791-9987-2185DB1AF96E}" srcOrd="1" destOrd="0" presId="urn:microsoft.com/office/officeart/2008/layout/LinedList"/>
    <dgm:cxn modelId="{7291A478-CE7B-40CE-B2CD-B188CF071659}" type="presParOf" srcId="{C178F59A-4AC8-4791-9987-2185DB1AF96E}" destId="{2D3D62D7-D731-4F54-8BBE-20BDDC13022D}" srcOrd="0" destOrd="0" presId="urn:microsoft.com/office/officeart/2008/layout/LinedList"/>
    <dgm:cxn modelId="{FEE7906B-4F1C-46A2-917D-B3DE961E1C62}" type="presParOf" srcId="{C178F59A-4AC8-4791-9987-2185DB1AF96E}" destId="{7B804290-E1B0-4D03-B3F9-FDBE4775E6E3}" srcOrd="1" destOrd="0" presId="urn:microsoft.com/office/officeart/2008/layout/LinedList"/>
    <dgm:cxn modelId="{244E42C9-3AF9-4BA6-A278-BDE2295D50AF}" type="presParOf" srcId="{7B804290-E1B0-4D03-B3F9-FDBE4775E6E3}" destId="{2A52188F-A3D5-4846-BF5E-AA2FBA324547}" srcOrd="0" destOrd="0" presId="urn:microsoft.com/office/officeart/2008/layout/LinedList"/>
    <dgm:cxn modelId="{0389C9B8-5842-4463-AF6D-1FDF9D82BB96}" type="presParOf" srcId="{7B804290-E1B0-4D03-B3F9-FDBE4775E6E3}" destId="{658B04F1-1AA6-433E-B496-7EC8C08CB627}" srcOrd="1" destOrd="0" presId="urn:microsoft.com/office/officeart/2008/layout/LinedList"/>
    <dgm:cxn modelId="{8C1F764E-F7B8-46BD-9FDC-57B480D3F1E9}" type="presParOf" srcId="{7B804290-E1B0-4D03-B3F9-FDBE4775E6E3}" destId="{46EDD13F-2233-4645-94E9-B1646AAFD743}" srcOrd="2" destOrd="0" presId="urn:microsoft.com/office/officeart/2008/layout/LinedList"/>
    <dgm:cxn modelId="{3EAF52BB-B372-45E3-A425-89674C9701A8}" type="presParOf" srcId="{C178F59A-4AC8-4791-9987-2185DB1AF96E}" destId="{757E03F0-40A3-4382-9326-0A967910FFA1}" srcOrd="2" destOrd="0" presId="urn:microsoft.com/office/officeart/2008/layout/LinedList"/>
    <dgm:cxn modelId="{F18469F0-7EAA-496B-886D-A5547A66E143}" type="presParOf" srcId="{C178F59A-4AC8-4791-9987-2185DB1AF96E}" destId="{F17F6635-F71F-4AC6-A4A5-C75BC1902C98}" srcOrd="3" destOrd="0" presId="urn:microsoft.com/office/officeart/2008/layout/LinedList"/>
    <dgm:cxn modelId="{1763E6AE-C58D-408B-95BD-0EB90442D2D4}" type="presParOf" srcId="{C178F59A-4AC8-4791-9987-2185DB1AF96E}" destId="{7FC24B3C-7FAB-4D5B-B7FD-3B4AB0F2C724}" srcOrd="4" destOrd="0" presId="urn:microsoft.com/office/officeart/2008/layout/LinedList"/>
    <dgm:cxn modelId="{ADD33362-4C2B-41FB-9DFD-443521D91C35}" type="presParOf" srcId="{7FC24B3C-7FAB-4D5B-B7FD-3B4AB0F2C724}" destId="{7C6CA546-D05E-4CAF-82C7-6EF76859B20F}" srcOrd="0" destOrd="0" presId="urn:microsoft.com/office/officeart/2008/layout/LinedList"/>
    <dgm:cxn modelId="{12A79D9A-1301-45F3-A3FF-9BC3F4B16FDC}" type="presParOf" srcId="{7FC24B3C-7FAB-4D5B-B7FD-3B4AB0F2C724}" destId="{3F99B4D2-5A93-4091-BC11-D72C6848F1EE}" srcOrd="1" destOrd="0" presId="urn:microsoft.com/office/officeart/2008/layout/LinedList"/>
    <dgm:cxn modelId="{AAC6C35D-8B57-4AF3-9A4C-76B202DFFA5A}" type="presParOf" srcId="{7FC24B3C-7FAB-4D5B-B7FD-3B4AB0F2C724}" destId="{68073C68-3219-4787-BA75-92D68F5B1859}" srcOrd="2" destOrd="0" presId="urn:microsoft.com/office/officeart/2008/layout/LinedList"/>
    <dgm:cxn modelId="{E32C19CA-3936-4EBD-B2D6-021C85A9E1A5}" type="presParOf" srcId="{C178F59A-4AC8-4791-9987-2185DB1AF96E}" destId="{834AE484-2FA8-4FA4-AA23-BD457D067E93}" srcOrd="5" destOrd="0" presId="urn:microsoft.com/office/officeart/2008/layout/LinedList"/>
    <dgm:cxn modelId="{0DBD797F-B9D0-4E18-9B93-226C8F8DAE00}" type="presParOf" srcId="{C178F59A-4AC8-4791-9987-2185DB1AF96E}" destId="{F2A5FE8B-0250-49E2-A7A1-1531FFE68580}" srcOrd="6" destOrd="0" presId="urn:microsoft.com/office/officeart/2008/layout/LinedList"/>
    <dgm:cxn modelId="{EFE7DBD7-AECB-42D5-BA06-05798D574B24}" type="presParOf" srcId="{C178F59A-4AC8-4791-9987-2185DB1AF96E}" destId="{DC4180AB-A580-4BB5-8363-FE703C2D1CFA}" srcOrd="7" destOrd="0" presId="urn:microsoft.com/office/officeart/2008/layout/LinedList"/>
    <dgm:cxn modelId="{80B457ED-084B-4067-9E4B-467FE24C7EA6}" type="presParOf" srcId="{DC4180AB-A580-4BB5-8363-FE703C2D1CFA}" destId="{DCA444D3-C870-4B9B-AE06-0DCB68F645C5}" srcOrd="0" destOrd="0" presId="urn:microsoft.com/office/officeart/2008/layout/LinedList"/>
    <dgm:cxn modelId="{65109373-5871-48DB-8742-63648FD34841}" type="presParOf" srcId="{DC4180AB-A580-4BB5-8363-FE703C2D1CFA}" destId="{896F8246-07AA-4016-BF5E-13A02CEA2CA6}" srcOrd="1" destOrd="0" presId="urn:microsoft.com/office/officeart/2008/layout/LinedList"/>
    <dgm:cxn modelId="{15A8BC63-73A6-4A25-96F9-D388FC042E93}" type="presParOf" srcId="{DC4180AB-A580-4BB5-8363-FE703C2D1CFA}" destId="{E646E513-7F85-48EE-8D40-75E381D26D25}" srcOrd="2" destOrd="0" presId="urn:microsoft.com/office/officeart/2008/layout/LinedList"/>
    <dgm:cxn modelId="{E55A3399-BEEF-4B4F-B331-1A75A154352D}" type="presParOf" srcId="{C178F59A-4AC8-4791-9987-2185DB1AF96E}" destId="{B69CDFB2-3B69-4DFD-9EF0-505F7F7F48D3}" srcOrd="8" destOrd="0" presId="urn:microsoft.com/office/officeart/2008/layout/LinedList"/>
    <dgm:cxn modelId="{10C1FDA0-6964-4017-8832-7A8458EE8122}" type="presParOf" srcId="{C178F59A-4AC8-4791-9987-2185DB1AF96E}" destId="{EBC3F464-F3DB-478C-9924-6A51053028F9}" srcOrd="9" destOrd="0" presId="urn:microsoft.com/office/officeart/2008/layout/LinedList"/>
    <dgm:cxn modelId="{DFC61F83-9B9D-4DFA-B89F-5087351E6DC1}" type="presParOf" srcId="{C3968FA4-AAD6-41B8-8F6E-D7BADDCD4F56}" destId="{F89F528D-B1AF-4961-B2E5-D1655E8AF169}" srcOrd="2" destOrd="0" presId="urn:microsoft.com/office/officeart/2008/layout/LinedList"/>
    <dgm:cxn modelId="{9CE45249-6D9E-4687-98C8-C019C6883F46}" type="presParOf" srcId="{C3968FA4-AAD6-41B8-8F6E-D7BADDCD4F56}" destId="{F87013B4-70FD-48E5-8AA1-EC2DA07332FC}" srcOrd="3" destOrd="0" presId="urn:microsoft.com/office/officeart/2008/layout/LinedList"/>
    <dgm:cxn modelId="{21781152-C759-4CD4-9200-0F8B95CBC00D}" type="presParOf" srcId="{F87013B4-70FD-48E5-8AA1-EC2DA07332FC}" destId="{14F4C8FB-C204-4591-B4BA-E1E56C0A50EB}" srcOrd="0" destOrd="0" presId="urn:microsoft.com/office/officeart/2008/layout/LinedList"/>
    <dgm:cxn modelId="{651CF421-CD5C-460B-8683-3359B9EBEEAA}" type="presParOf" srcId="{F87013B4-70FD-48E5-8AA1-EC2DA07332FC}" destId="{FBA291B9-55ED-4969-907D-85A90C13754C}" srcOrd="1" destOrd="0" presId="urn:microsoft.com/office/officeart/2008/layout/LinedList"/>
    <dgm:cxn modelId="{500A314C-6E59-41F1-9AE6-CC59D05EC203}" type="presParOf" srcId="{FBA291B9-55ED-4969-907D-85A90C13754C}" destId="{82A31EA3-3CDF-4D17-98E6-4BC3E6B09F0F}" srcOrd="0" destOrd="0" presId="urn:microsoft.com/office/officeart/2008/layout/LinedList"/>
    <dgm:cxn modelId="{167875BD-7AF2-47D7-B3FB-C66C8E638F44}" type="presParOf" srcId="{FBA291B9-55ED-4969-907D-85A90C13754C}" destId="{5EBCA75B-0C2A-49C5-A8A9-D504B2630668}" srcOrd="1" destOrd="0" presId="urn:microsoft.com/office/officeart/2008/layout/LinedList"/>
    <dgm:cxn modelId="{C99A515E-3666-4D57-94C5-E5FDD517810E}" type="presParOf" srcId="{5EBCA75B-0C2A-49C5-A8A9-D504B2630668}" destId="{A396C1DB-5A02-485F-BC59-9892F820BD2F}" srcOrd="0" destOrd="0" presId="urn:microsoft.com/office/officeart/2008/layout/LinedList"/>
    <dgm:cxn modelId="{12519300-BB68-4F2C-AAD2-E13B05BC2C8B}" type="presParOf" srcId="{5EBCA75B-0C2A-49C5-A8A9-D504B2630668}" destId="{21AA2617-CB59-4D92-907F-DD742A67C456}" srcOrd="1" destOrd="0" presId="urn:microsoft.com/office/officeart/2008/layout/LinedList"/>
    <dgm:cxn modelId="{4C988667-DB74-48D4-A3DD-23A03AB576A2}" type="presParOf" srcId="{5EBCA75B-0C2A-49C5-A8A9-D504B2630668}" destId="{E2D8F1F7-67E8-4FAC-9893-5CE62347729F}" srcOrd="2" destOrd="0" presId="urn:microsoft.com/office/officeart/2008/layout/LinedList"/>
    <dgm:cxn modelId="{9416B26D-4666-4308-AB13-3F5B6EB0AA2B}" type="presParOf" srcId="{FBA291B9-55ED-4969-907D-85A90C13754C}" destId="{76CBD43E-659B-48A9-91D4-51948A33565A}" srcOrd="2" destOrd="0" presId="urn:microsoft.com/office/officeart/2008/layout/LinedList"/>
    <dgm:cxn modelId="{72DE0582-5893-477E-9E04-FAEAA7E9C128}" type="presParOf" srcId="{FBA291B9-55ED-4969-907D-85A90C13754C}" destId="{F2A7C007-172E-46B7-9BFC-28AE32850D84}" srcOrd="3" destOrd="0" presId="urn:microsoft.com/office/officeart/2008/layout/LinedList"/>
    <dgm:cxn modelId="{350F9159-B99C-4485-9915-339CC6AB8C02}" type="presParOf" srcId="{FBA291B9-55ED-4969-907D-85A90C13754C}" destId="{C7AAAC0D-77CC-496E-8372-AA2A6301ED4A}" srcOrd="4" destOrd="0" presId="urn:microsoft.com/office/officeart/2008/layout/LinedList"/>
    <dgm:cxn modelId="{867E18D4-5FD0-4A6E-ACED-438E4F06619F}" type="presParOf" srcId="{C7AAAC0D-77CC-496E-8372-AA2A6301ED4A}" destId="{58175C92-2675-46A0-9B96-DD52771D4998}" srcOrd="0" destOrd="0" presId="urn:microsoft.com/office/officeart/2008/layout/LinedList"/>
    <dgm:cxn modelId="{FA28ECED-7436-48B2-9BCC-C5D27C773AB8}" type="presParOf" srcId="{C7AAAC0D-77CC-496E-8372-AA2A6301ED4A}" destId="{9E8B1AD2-9851-44FC-B462-A02C039D3D8A}" srcOrd="1" destOrd="0" presId="urn:microsoft.com/office/officeart/2008/layout/LinedList"/>
    <dgm:cxn modelId="{1EDFDA0A-93BE-4BFE-8891-EAE05133139F}" type="presParOf" srcId="{C7AAAC0D-77CC-496E-8372-AA2A6301ED4A}" destId="{E7D236CD-A532-4528-B831-3886FBBAC58B}" srcOrd="2" destOrd="0" presId="urn:microsoft.com/office/officeart/2008/layout/LinedList"/>
    <dgm:cxn modelId="{A0A6FEC3-FD5D-4047-86FC-24C713155719}" type="presParOf" srcId="{FBA291B9-55ED-4969-907D-85A90C13754C}" destId="{98CF43C0-1514-4A80-9CC4-03CE8CFA44E8}" srcOrd="5" destOrd="0" presId="urn:microsoft.com/office/officeart/2008/layout/LinedList"/>
    <dgm:cxn modelId="{6A13C0CD-C51C-4B77-9620-70810E49856D}" type="presParOf" srcId="{FBA291B9-55ED-4969-907D-85A90C13754C}" destId="{0E2E38FF-05C5-4F01-9C94-9A48775D5FB6}" srcOrd="6" destOrd="0" presId="urn:microsoft.com/office/officeart/2008/layout/LinedList"/>
    <dgm:cxn modelId="{3D02D7EB-5374-4307-B081-9BDE853492AE}" type="presParOf" srcId="{C3968FA4-AAD6-41B8-8F6E-D7BADDCD4F56}" destId="{931EDCCE-9F79-4E1E-89A7-B3B634149275}" srcOrd="4" destOrd="0" presId="urn:microsoft.com/office/officeart/2008/layout/LinedList"/>
    <dgm:cxn modelId="{E8C1D3C8-55A2-4971-B6C7-36BF17ADC574}" type="presParOf" srcId="{C3968FA4-AAD6-41B8-8F6E-D7BADDCD4F56}" destId="{697B3461-75DC-4CCA-ABD2-08DC9706B46C}" srcOrd="5" destOrd="0" presId="urn:microsoft.com/office/officeart/2008/layout/LinedList"/>
    <dgm:cxn modelId="{9B76F2B7-D9AC-4440-BEBA-0D23D809E16B}" type="presParOf" srcId="{697B3461-75DC-4CCA-ABD2-08DC9706B46C}" destId="{64A9B0CE-DA30-40F7-AF42-0AACC7DF556C}" srcOrd="0" destOrd="0" presId="urn:microsoft.com/office/officeart/2008/layout/LinedList"/>
    <dgm:cxn modelId="{71E71939-7BBA-41AC-8011-81E5C292E4EE}" type="presParOf" srcId="{697B3461-75DC-4CCA-ABD2-08DC9706B46C}" destId="{C60A9D95-8E60-4756-9A1C-1598660E6A41}" srcOrd="1" destOrd="0" presId="urn:microsoft.com/office/officeart/2008/layout/LinedList"/>
    <dgm:cxn modelId="{FE14CFA3-E953-43F7-ADD7-2208C959A04A}" type="presParOf" srcId="{C60A9D95-8E60-4756-9A1C-1598660E6A41}" destId="{88A080DF-5F04-4EA7-A7B8-952ABDF53391}" srcOrd="0" destOrd="0" presId="urn:microsoft.com/office/officeart/2008/layout/LinedList"/>
    <dgm:cxn modelId="{6B04B684-D1ED-41E2-9AE0-FE50AC019A16}" type="presParOf" srcId="{C60A9D95-8E60-4756-9A1C-1598660E6A41}" destId="{0155246F-C7F8-4FBC-B7A1-07969AAA038E}" srcOrd="1" destOrd="0" presId="urn:microsoft.com/office/officeart/2008/layout/LinedList"/>
    <dgm:cxn modelId="{C56E0866-F268-41C4-B6DD-9C2663A67721}" type="presParOf" srcId="{0155246F-C7F8-4FBC-B7A1-07969AAA038E}" destId="{2808043D-BB88-49CE-94C2-0FB1123D2DC0}" srcOrd="0" destOrd="0" presId="urn:microsoft.com/office/officeart/2008/layout/LinedList"/>
    <dgm:cxn modelId="{7BE0F474-8AEF-4C3A-ABBE-B9A243D31BD4}" type="presParOf" srcId="{0155246F-C7F8-4FBC-B7A1-07969AAA038E}" destId="{40161E78-39AA-4524-8AD3-C2897C6A4D43}" srcOrd="1" destOrd="0" presId="urn:microsoft.com/office/officeart/2008/layout/LinedList"/>
    <dgm:cxn modelId="{6679A1E4-94B6-4347-B3C6-AD2887C57770}" type="presParOf" srcId="{0155246F-C7F8-4FBC-B7A1-07969AAA038E}" destId="{31C7462D-91C5-4C94-A55C-0CECA631F8E2}" srcOrd="2" destOrd="0" presId="urn:microsoft.com/office/officeart/2008/layout/LinedList"/>
    <dgm:cxn modelId="{3C6B267D-4508-42D8-8F4B-CF685BBDBF2A}" type="presParOf" srcId="{C60A9D95-8E60-4756-9A1C-1598660E6A41}" destId="{B089267F-C65E-46E3-8127-E2449C235694}" srcOrd="2" destOrd="0" presId="urn:microsoft.com/office/officeart/2008/layout/LinedList"/>
    <dgm:cxn modelId="{BB39AB2A-D08C-4651-A792-5D4F840AD8A7}" type="presParOf" srcId="{C60A9D95-8E60-4756-9A1C-1598660E6A41}" destId="{EFF08913-02C6-4A4E-9BFB-857699A57871}" srcOrd="3"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6D7C740-FBAC-4DAF-867F-0C48CF60B13B}" type="doc">
      <dgm:prSet loTypeId="urn:microsoft.com/office/officeart/2005/8/layout/cycle2" loCatId="cycle" qsTypeId="urn:microsoft.com/office/officeart/2005/8/quickstyle/3d2" qsCatId="3D" csTypeId="urn:microsoft.com/office/officeart/2005/8/colors/accent6_2" csCatId="accent6"/>
      <dgm:spPr/>
      <dgm:t>
        <a:bodyPr/>
        <a:lstStyle/>
        <a:p>
          <a:endParaRPr lang="en-US"/>
        </a:p>
      </dgm:t>
    </dgm:pt>
    <dgm:pt modelId="{CACEDC4E-BD04-442B-BFE2-22156BD161B8}">
      <dgm:prSet custT="1"/>
      <dgm:spPr/>
      <dgm:t>
        <a:bodyPr/>
        <a:lstStyle/>
        <a:p>
          <a:r>
            <a:rPr lang="en-GB" sz="2400" b="1" dirty="0" err="1">
              <a:solidFill>
                <a:schemeClr val="tx1"/>
              </a:solidFill>
            </a:rPr>
            <a:t>Εγκυρότητ</a:t>
          </a:r>
          <a:r>
            <a:rPr lang="en-GB" sz="2400" b="1" dirty="0">
              <a:solidFill>
                <a:schemeClr val="tx1"/>
              </a:solidFill>
            </a:rPr>
            <a:t>α και αξιοπιστία:</a:t>
          </a:r>
          <a:endParaRPr lang="en-US" sz="2400" dirty="0">
            <a:solidFill>
              <a:schemeClr val="tx1"/>
            </a:solidFill>
          </a:endParaRPr>
        </a:p>
      </dgm:t>
    </dgm:pt>
    <dgm:pt modelId="{B806519F-0F60-4FA9-8CDA-990161710291}" type="parTrans" cxnId="{B622560F-CC16-4B4E-934E-64FB8B07CE02}">
      <dgm:prSet/>
      <dgm:spPr/>
      <dgm:t>
        <a:bodyPr/>
        <a:lstStyle/>
        <a:p>
          <a:endParaRPr lang="en-US" sz="3600">
            <a:solidFill>
              <a:schemeClr val="tx1"/>
            </a:solidFill>
          </a:endParaRPr>
        </a:p>
      </dgm:t>
    </dgm:pt>
    <dgm:pt modelId="{E611A491-B84A-4C0A-9BA2-418D493405F6}" type="sibTrans" cxnId="{B622560F-CC16-4B4E-934E-64FB8B07CE02}">
      <dgm:prSet custT="1"/>
      <dgm:spPr/>
      <dgm:t>
        <a:bodyPr/>
        <a:lstStyle/>
        <a:p>
          <a:endParaRPr lang="en-US" sz="1400">
            <a:solidFill>
              <a:schemeClr val="tx1"/>
            </a:solidFill>
          </a:endParaRPr>
        </a:p>
      </dgm:t>
    </dgm:pt>
    <dgm:pt modelId="{4062EFCE-1EE1-4D42-9A47-CD07B5EF4828}">
      <dgm:prSet custT="1"/>
      <dgm:spPr/>
      <dgm:t>
        <a:bodyPr/>
        <a:lstStyle/>
        <a:p>
          <a:r>
            <a:rPr lang="en-GB" sz="1400">
              <a:solidFill>
                <a:schemeClr val="tx1"/>
              </a:solidFill>
            </a:rPr>
            <a:t>Διασφαλίστε ότι οι αξιολογήσεις μετρούν με ακρίβεια αυτό για το οποίο προορίζονται και εφαρμόζουν συνεπή πρότυπα σε διαφορετικά πλαίσια και χρόνους.</a:t>
          </a:r>
          <a:endParaRPr lang="en-US" sz="1400">
            <a:solidFill>
              <a:schemeClr val="tx1"/>
            </a:solidFill>
          </a:endParaRPr>
        </a:p>
      </dgm:t>
    </dgm:pt>
    <dgm:pt modelId="{D1A8F753-9B64-456A-A547-CB9FDFC82CBE}" type="parTrans" cxnId="{8F2DE607-69BB-4E89-A4D8-4CEDFCFB1928}">
      <dgm:prSet/>
      <dgm:spPr/>
      <dgm:t>
        <a:bodyPr/>
        <a:lstStyle/>
        <a:p>
          <a:endParaRPr lang="en-US" sz="3600">
            <a:solidFill>
              <a:schemeClr val="tx1"/>
            </a:solidFill>
          </a:endParaRPr>
        </a:p>
      </dgm:t>
    </dgm:pt>
    <dgm:pt modelId="{F875AE02-3939-4371-AFBB-E2E57263964A}" type="sibTrans" cxnId="{8F2DE607-69BB-4E89-A4D8-4CEDFCFB1928}">
      <dgm:prSet/>
      <dgm:spPr/>
      <dgm:t>
        <a:bodyPr/>
        <a:lstStyle/>
        <a:p>
          <a:endParaRPr lang="en-US" sz="3600">
            <a:solidFill>
              <a:schemeClr val="tx1"/>
            </a:solidFill>
          </a:endParaRPr>
        </a:p>
      </dgm:t>
    </dgm:pt>
    <dgm:pt modelId="{E5AEF112-7466-40C8-94EE-BBCD104C7A6A}">
      <dgm:prSet custT="1"/>
      <dgm:spPr/>
      <dgm:t>
        <a:bodyPr/>
        <a:lstStyle/>
        <a:p>
          <a:r>
            <a:rPr lang="en-GB" sz="2400" b="1" dirty="0" err="1">
              <a:solidFill>
                <a:schemeClr val="tx1"/>
              </a:solidFill>
            </a:rPr>
            <a:t>Ευθυγράμμιση</a:t>
          </a:r>
          <a:r>
            <a:rPr lang="en-GB" sz="2400" b="1" dirty="0">
              <a:solidFill>
                <a:schemeClr val="tx1"/>
              </a:solidFill>
            </a:rPr>
            <a:t> </a:t>
          </a:r>
          <a:r>
            <a:rPr lang="en-GB" sz="2400" b="1" dirty="0" err="1">
              <a:solidFill>
                <a:schemeClr val="tx1"/>
              </a:solidFill>
            </a:rPr>
            <a:t>με</a:t>
          </a:r>
          <a:r>
            <a:rPr lang="en-GB" sz="2400" b="1" dirty="0">
              <a:solidFill>
                <a:schemeClr val="tx1"/>
              </a:solidFill>
            </a:rPr>
            <a:t> τα επα</a:t>
          </a:r>
          <a:r>
            <a:rPr lang="en-GB" sz="2400" b="1" dirty="0" err="1">
              <a:solidFill>
                <a:schemeClr val="tx1"/>
              </a:solidFill>
            </a:rPr>
            <a:t>γγελμ</a:t>
          </a:r>
          <a:r>
            <a:rPr lang="en-GB" sz="2400" b="1" dirty="0">
              <a:solidFill>
                <a:schemeClr val="tx1"/>
              </a:solidFill>
            </a:rPr>
            <a:t>ατικά πρότυπα:</a:t>
          </a:r>
          <a:endParaRPr lang="en-US" sz="2400" dirty="0">
            <a:solidFill>
              <a:schemeClr val="tx1"/>
            </a:solidFill>
          </a:endParaRPr>
        </a:p>
      </dgm:t>
    </dgm:pt>
    <dgm:pt modelId="{1A0A7916-0416-4EEA-B0C0-3F87A1319513}" type="parTrans" cxnId="{76003992-DCB3-4F11-A4E8-664F52E3FC90}">
      <dgm:prSet/>
      <dgm:spPr/>
      <dgm:t>
        <a:bodyPr/>
        <a:lstStyle/>
        <a:p>
          <a:endParaRPr lang="en-US" sz="3600">
            <a:solidFill>
              <a:schemeClr val="tx1"/>
            </a:solidFill>
          </a:endParaRPr>
        </a:p>
      </dgm:t>
    </dgm:pt>
    <dgm:pt modelId="{849AF521-C1AF-4833-86DC-2F1F68E57E4B}" type="sibTrans" cxnId="{76003992-DCB3-4F11-A4E8-664F52E3FC90}">
      <dgm:prSet custT="1"/>
      <dgm:spPr/>
      <dgm:t>
        <a:bodyPr/>
        <a:lstStyle/>
        <a:p>
          <a:endParaRPr lang="en-US" sz="1400">
            <a:solidFill>
              <a:schemeClr val="tx1"/>
            </a:solidFill>
          </a:endParaRPr>
        </a:p>
      </dgm:t>
    </dgm:pt>
    <dgm:pt modelId="{410AED36-EA63-426A-A1D7-0F81A4A006D9}">
      <dgm:prSet custT="1"/>
      <dgm:spPr/>
      <dgm:t>
        <a:bodyPr/>
        <a:lstStyle/>
        <a:p>
          <a:r>
            <a:rPr lang="en-GB" sz="1400">
              <a:solidFill>
                <a:schemeClr val="tx1"/>
              </a:solidFill>
            </a:rPr>
            <a:t>Να βασίζετε τις αξιολογήσεις σε ενδελεχή κατανόηση των επαγγελμάτων και των απαιτούμενων ικανοτήτων, εξασφαλίζοντας τη συνάφεια με τις ανάγκες του κλάδου.</a:t>
          </a:r>
          <a:endParaRPr lang="en-US" sz="1400">
            <a:solidFill>
              <a:schemeClr val="tx1"/>
            </a:solidFill>
          </a:endParaRPr>
        </a:p>
      </dgm:t>
    </dgm:pt>
    <dgm:pt modelId="{6327FBD5-C7C4-4883-B3B4-E0EE25AE13FD}" type="parTrans" cxnId="{3DB7AAB4-F7BB-445B-95C2-79E922875459}">
      <dgm:prSet/>
      <dgm:spPr/>
      <dgm:t>
        <a:bodyPr/>
        <a:lstStyle/>
        <a:p>
          <a:endParaRPr lang="en-US" sz="3600">
            <a:solidFill>
              <a:schemeClr val="tx1"/>
            </a:solidFill>
          </a:endParaRPr>
        </a:p>
      </dgm:t>
    </dgm:pt>
    <dgm:pt modelId="{DE8C7C7E-A935-42AD-B609-1EBF96049045}" type="sibTrans" cxnId="{3DB7AAB4-F7BB-445B-95C2-79E922875459}">
      <dgm:prSet/>
      <dgm:spPr/>
      <dgm:t>
        <a:bodyPr/>
        <a:lstStyle/>
        <a:p>
          <a:endParaRPr lang="en-US" sz="3600">
            <a:solidFill>
              <a:schemeClr val="tx1"/>
            </a:solidFill>
          </a:endParaRPr>
        </a:p>
      </dgm:t>
    </dgm:pt>
    <dgm:pt modelId="{4CE43008-1D49-4C81-9161-1C6C657640B0}">
      <dgm:prSet custT="1"/>
      <dgm:spPr/>
      <dgm:t>
        <a:bodyPr/>
        <a:lstStyle/>
        <a:p>
          <a:r>
            <a:rPr lang="en-GB" sz="2400" b="1" dirty="0" err="1">
              <a:solidFill>
                <a:schemeClr val="tx1"/>
              </a:solidFill>
            </a:rPr>
            <a:t>Δέσμευση</a:t>
          </a:r>
          <a:r>
            <a:rPr lang="en-GB" sz="2400" b="1" dirty="0">
              <a:solidFill>
                <a:schemeClr val="tx1"/>
              </a:solidFill>
            </a:rPr>
            <a:t> </a:t>
          </a:r>
          <a:r>
            <a:rPr lang="en-GB" sz="2400" b="1" dirty="0" err="1">
              <a:solidFill>
                <a:schemeClr val="tx1"/>
              </a:solidFill>
            </a:rPr>
            <a:t>με</a:t>
          </a:r>
          <a:r>
            <a:rPr lang="en-GB" sz="2400" b="1" dirty="0">
              <a:solidFill>
                <a:schemeClr val="tx1"/>
              </a:solidFill>
            </a:rPr>
            <a:t> τα </a:t>
          </a:r>
          <a:r>
            <a:rPr lang="en-GB" sz="2400" b="1" dirty="0" err="1">
              <a:solidFill>
                <a:schemeClr val="tx1"/>
              </a:solidFill>
            </a:rPr>
            <a:t>ενδι</a:t>
          </a:r>
          <a:r>
            <a:rPr lang="en-GB" sz="2400" b="1" dirty="0">
              <a:solidFill>
                <a:schemeClr val="tx1"/>
              </a:solidFill>
            </a:rPr>
            <a:t>αφερόμενα μέρη:</a:t>
          </a:r>
          <a:endParaRPr lang="en-US" sz="2400" dirty="0">
            <a:solidFill>
              <a:schemeClr val="tx1"/>
            </a:solidFill>
          </a:endParaRPr>
        </a:p>
      </dgm:t>
    </dgm:pt>
    <dgm:pt modelId="{540829A0-F3AA-4CAB-8EF4-84E45AE2432A}" type="parTrans" cxnId="{1327216E-D821-454D-B209-033FC9C4666A}">
      <dgm:prSet/>
      <dgm:spPr/>
      <dgm:t>
        <a:bodyPr/>
        <a:lstStyle/>
        <a:p>
          <a:endParaRPr lang="en-US" sz="3600">
            <a:solidFill>
              <a:schemeClr val="tx1"/>
            </a:solidFill>
          </a:endParaRPr>
        </a:p>
      </dgm:t>
    </dgm:pt>
    <dgm:pt modelId="{E9FD0AE5-0F0F-4341-9B15-BEBB0723F2DA}" type="sibTrans" cxnId="{1327216E-D821-454D-B209-033FC9C4666A}">
      <dgm:prSet custT="1"/>
      <dgm:spPr/>
      <dgm:t>
        <a:bodyPr/>
        <a:lstStyle/>
        <a:p>
          <a:endParaRPr lang="en-US" sz="1400">
            <a:solidFill>
              <a:schemeClr val="tx1"/>
            </a:solidFill>
          </a:endParaRPr>
        </a:p>
      </dgm:t>
    </dgm:pt>
    <dgm:pt modelId="{7B0D8702-96B0-4AAF-B290-55C292699A92}">
      <dgm:prSet custT="1"/>
      <dgm:spPr/>
      <dgm:t>
        <a:bodyPr/>
        <a:lstStyle/>
        <a:p>
          <a:r>
            <a:rPr lang="en-GB" sz="1400">
              <a:solidFill>
                <a:schemeClr val="tx1"/>
              </a:solidFill>
            </a:rPr>
            <a:t>Συμμετοχή των εργοδοτών, των συνδικάτων και άλλων εκπροσώπων του κλάδου στο σχεδιασμό και την εφαρμογή των αξιολογήσεων για την ενίσχυση της αξιοπιστίας και της εμπιστοσύνης.</a:t>
          </a:r>
          <a:endParaRPr lang="en-US" sz="1400">
            <a:solidFill>
              <a:schemeClr val="tx1"/>
            </a:solidFill>
          </a:endParaRPr>
        </a:p>
      </dgm:t>
    </dgm:pt>
    <dgm:pt modelId="{01ABA238-1EF1-4ADE-B0E8-25DA0AEBDEEF}" type="parTrans" cxnId="{D36110AA-B1FD-4616-A47D-C42ECDCBCF37}">
      <dgm:prSet/>
      <dgm:spPr/>
      <dgm:t>
        <a:bodyPr/>
        <a:lstStyle/>
        <a:p>
          <a:endParaRPr lang="en-US" sz="3600">
            <a:solidFill>
              <a:schemeClr val="tx1"/>
            </a:solidFill>
          </a:endParaRPr>
        </a:p>
      </dgm:t>
    </dgm:pt>
    <dgm:pt modelId="{40A2ABBB-08D4-4A3A-B586-DD32A22145EA}" type="sibTrans" cxnId="{D36110AA-B1FD-4616-A47D-C42ECDCBCF37}">
      <dgm:prSet/>
      <dgm:spPr/>
      <dgm:t>
        <a:bodyPr/>
        <a:lstStyle/>
        <a:p>
          <a:endParaRPr lang="en-US" sz="3600">
            <a:solidFill>
              <a:schemeClr val="tx1"/>
            </a:solidFill>
          </a:endParaRPr>
        </a:p>
      </dgm:t>
    </dgm:pt>
    <dgm:pt modelId="{3547A0F0-280E-4104-A1F3-B506088EB3CA}" type="pres">
      <dgm:prSet presAssocID="{A6D7C740-FBAC-4DAF-867F-0C48CF60B13B}" presName="cycle" presStyleCnt="0">
        <dgm:presLayoutVars>
          <dgm:dir/>
          <dgm:resizeHandles val="exact"/>
        </dgm:presLayoutVars>
      </dgm:prSet>
      <dgm:spPr/>
    </dgm:pt>
    <dgm:pt modelId="{0BCE8B28-34C2-4E83-A481-59EAFF427D7F}" type="pres">
      <dgm:prSet presAssocID="{CACEDC4E-BD04-442B-BFE2-22156BD161B8}" presName="node" presStyleLbl="node1" presStyleIdx="0" presStyleCnt="3">
        <dgm:presLayoutVars>
          <dgm:bulletEnabled val="1"/>
        </dgm:presLayoutVars>
      </dgm:prSet>
      <dgm:spPr/>
    </dgm:pt>
    <dgm:pt modelId="{E664059C-CF16-4FF7-8CCB-EF9C5ABB6E11}" type="pres">
      <dgm:prSet presAssocID="{E611A491-B84A-4C0A-9BA2-418D493405F6}" presName="sibTrans" presStyleLbl="sibTrans2D1" presStyleIdx="0" presStyleCnt="3"/>
      <dgm:spPr/>
    </dgm:pt>
    <dgm:pt modelId="{276514AA-6F37-48E3-8381-E8833A05304B}" type="pres">
      <dgm:prSet presAssocID="{E611A491-B84A-4C0A-9BA2-418D493405F6}" presName="connectorText" presStyleLbl="sibTrans2D1" presStyleIdx="0" presStyleCnt="3"/>
      <dgm:spPr/>
    </dgm:pt>
    <dgm:pt modelId="{9E9D5B35-DE38-4E69-AFA5-6D4E5BD2B94B}" type="pres">
      <dgm:prSet presAssocID="{E5AEF112-7466-40C8-94EE-BBCD104C7A6A}" presName="node" presStyleLbl="node1" presStyleIdx="1" presStyleCnt="3">
        <dgm:presLayoutVars>
          <dgm:bulletEnabled val="1"/>
        </dgm:presLayoutVars>
      </dgm:prSet>
      <dgm:spPr/>
    </dgm:pt>
    <dgm:pt modelId="{7BFD0EF0-3B2D-4965-AEEE-BD0856CFF845}" type="pres">
      <dgm:prSet presAssocID="{849AF521-C1AF-4833-86DC-2F1F68E57E4B}" presName="sibTrans" presStyleLbl="sibTrans2D1" presStyleIdx="1" presStyleCnt="3"/>
      <dgm:spPr/>
    </dgm:pt>
    <dgm:pt modelId="{335804AB-8E0B-4C6F-9196-F6B6B486C118}" type="pres">
      <dgm:prSet presAssocID="{849AF521-C1AF-4833-86DC-2F1F68E57E4B}" presName="connectorText" presStyleLbl="sibTrans2D1" presStyleIdx="1" presStyleCnt="3"/>
      <dgm:spPr/>
    </dgm:pt>
    <dgm:pt modelId="{3D2F1283-7492-43EF-837A-3AE8C0172B70}" type="pres">
      <dgm:prSet presAssocID="{4CE43008-1D49-4C81-9161-1C6C657640B0}" presName="node" presStyleLbl="node1" presStyleIdx="2" presStyleCnt="3">
        <dgm:presLayoutVars>
          <dgm:bulletEnabled val="1"/>
        </dgm:presLayoutVars>
      </dgm:prSet>
      <dgm:spPr/>
    </dgm:pt>
    <dgm:pt modelId="{78A05DE2-450D-4EA5-B4DD-437128F78DC4}" type="pres">
      <dgm:prSet presAssocID="{E9FD0AE5-0F0F-4341-9B15-BEBB0723F2DA}" presName="sibTrans" presStyleLbl="sibTrans2D1" presStyleIdx="2" presStyleCnt="3"/>
      <dgm:spPr/>
    </dgm:pt>
    <dgm:pt modelId="{09E7C9EB-BA0E-4EAE-8EE5-D25AD3A8FB21}" type="pres">
      <dgm:prSet presAssocID="{E9FD0AE5-0F0F-4341-9B15-BEBB0723F2DA}" presName="connectorText" presStyleLbl="sibTrans2D1" presStyleIdx="2" presStyleCnt="3"/>
      <dgm:spPr/>
    </dgm:pt>
  </dgm:ptLst>
  <dgm:cxnLst>
    <dgm:cxn modelId="{FC47F201-6725-4AC4-A5C9-12274BA6A2C4}" type="presOf" srcId="{E9FD0AE5-0F0F-4341-9B15-BEBB0723F2DA}" destId="{78A05DE2-450D-4EA5-B4DD-437128F78DC4}" srcOrd="0" destOrd="0" presId="urn:microsoft.com/office/officeart/2005/8/layout/cycle2"/>
    <dgm:cxn modelId="{53765506-44C0-4B21-AA46-2A7BC6B25AEF}" type="presOf" srcId="{A6D7C740-FBAC-4DAF-867F-0C48CF60B13B}" destId="{3547A0F0-280E-4104-A1F3-B506088EB3CA}" srcOrd="0" destOrd="0" presId="urn:microsoft.com/office/officeart/2005/8/layout/cycle2"/>
    <dgm:cxn modelId="{8F2DE607-69BB-4E89-A4D8-4CEDFCFB1928}" srcId="{CACEDC4E-BD04-442B-BFE2-22156BD161B8}" destId="{4062EFCE-1EE1-4D42-9A47-CD07B5EF4828}" srcOrd="0" destOrd="0" parTransId="{D1A8F753-9B64-456A-A547-CB9FDFC82CBE}" sibTransId="{F875AE02-3939-4371-AFBB-E2E57263964A}"/>
    <dgm:cxn modelId="{08EE740E-A308-476F-8C86-0262D1CD6078}" type="presOf" srcId="{E611A491-B84A-4C0A-9BA2-418D493405F6}" destId="{E664059C-CF16-4FF7-8CCB-EF9C5ABB6E11}" srcOrd="0" destOrd="0" presId="urn:microsoft.com/office/officeart/2005/8/layout/cycle2"/>
    <dgm:cxn modelId="{B622560F-CC16-4B4E-934E-64FB8B07CE02}" srcId="{A6D7C740-FBAC-4DAF-867F-0C48CF60B13B}" destId="{CACEDC4E-BD04-442B-BFE2-22156BD161B8}" srcOrd="0" destOrd="0" parTransId="{B806519F-0F60-4FA9-8CDA-990161710291}" sibTransId="{E611A491-B84A-4C0A-9BA2-418D493405F6}"/>
    <dgm:cxn modelId="{80FB0543-710D-46FE-8DC8-42C1670601EE}" type="presOf" srcId="{E9FD0AE5-0F0F-4341-9B15-BEBB0723F2DA}" destId="{09E7C9EB-BA0E-4EAE-8EE5-D25AD3A8FB21}" srcOrd="1" destOrd="0" presId="urn:microsoft.com/office/officeart/2005/8/layout/cycle2"/>
    <dgm:cxn modelId="{1327216E-D821-454D-B209-033FC9C4666A}" srcId="{A6D7C740-FBAC-4DAF-867F-0C48CF60B13B}" destId="{4CE43008-1D49-4C81-9161-1C6C657640B0}" srcOrd="2" destOrd="0" parTransId="{540829A0-F3AA-4CAB-8EF4-84E45AE2432A}" sibTransId="{E9FD0AE5-0F0F-4341-9B15-BEBB0723F2DA}"/>
    <dgm:cxn modelId="{1829B177-90C6-4CFF-BCC6-B3EA058798A2}" type="presOf" srcId="{4062EFCE-1EE1-4D42-9A47-CD07B5EF4828}" destId="{0BCE8B28-34C2-4E83-A481-59EAFF427D7F}" srcOrd="0" destOrd="1" presId="urn:microsoft.com/office/officeart/2005/8/layout/cycle2"/>
    <dgm:cxn modelId="{14441887-7C82-4D4E-95B6-4C496C574DE6}" type="presOf" srcId="{410AED36-EA63-426A-A1D7-0F81A4A006D9}" destId="{9E9D5B35-DE38-4E69-AFA5-6D4E5BD2B94B}" srcOrd="0" destOrd="1" presId="urn:microsoft.com/office/officeart/2005/8/layout/cycle2"/>
    <dgm:cxn modelId="{76003992-DCB3-4F11-A4E8-664F52E3FC90}" srcId="{A6D7C740-FBAC-4DAF-867F-0C48CF60B13B}" destId="{E5AEF112-7466-40C8-94EE-BBCD104C7A6A}" srcOrd="1" destOrd="0" parTransId="{1A0A7916-0416-4EEA-B0C0-3F87A1319513}" sibTransId="{849AF521-C1AF-4833-86DC-2F1F68E57E4B}"/>
    <dgm:cxn modelId="{E09EF796-A2E1-48C4-AC8E-12EBB4171D9E}" type="presOf" srcId="{849AF521-C1AF-4833-86DC-2F1F68E57E4B}" destId="{7BFD0EF0-3B2D-4965-AEEE-BD0856CFF845}" srcOrd="0" destOrd="0" presId="urn:microsoft.com/office/officeart/2005/8/layout/cycle2"/>
    <dgm:cxn modelId="{D36110AA-B1FD-4616-A47D-C42ECDCBCF37}" srcId="{4CE43008-1D49-4C81-9161-1C6C657640B0}" destId="{7B0D8702-96B0-4AAF-B290-55C292699A92}" srcOrd="0" destOrd="0" parTransId="{01ABA238-1EF1-4ADE-B0E8-25DA0AEBDEEF}" sibTransId="{40A2ABBB-08D4-4A3A-B586-DD32A22145EA}"/>
    <dgm:cxn modelId="{979F67B4-4999-411B-B46C-575F4A13E3EA}" type="presOf" srcId="{7B0D8702-96B0-4AAF-B290-55C292699A92}" destId="{3D2F1283-7492-43EF-837A-3AE8C0172B70}" srcOrd="0" destOrd="1" presId="urn:microsoft.com/office/officeart/2005/8/layout/cycle2"/>
    <dgm:cxn modelId="{3DB7AAB4-F7BB-445B-95C2-79E922875459}" srcId="{E5AEF112-7466-40C8-94EE-BBCD104C7A6A}" destId="{410AED36-EA63-426A-A1D7-0F81A4A006D9}" srcOrd="0" destOrd="0" parTransId="{6327FBD5-C7C4-4883-B3B4-E0EE25AE13FD}" sibTransId="{DE8C7C7E-A935-42AD-B609-1EBF96049045}"/>
    <dgm:cxn modelId="{7078B1C8-8604-4BDD-BAF3-63C46BCE3FFE}" type="presOf" srcId="{CACEDC4E-BD04-442B-BFE2-22156BD161B8}" destId="{0BCE8B28-34C2-4E83-A481-59EAFF427D7F}" srcOrd="0" destOrd="0" presId="urn:microsoft.com/office/officeart/2005/8/layout/cycle2"/>
    <dgm:cxn modelId="{CD3F0FDC-B413-4D6D-B34F-C90390C4C5C4}" type="presOf" srcId="{E611A491-B84A-4C0A-9BA2-418D493405F6}" destId="{276514AA-6F37-48E3-8381-E8833A05304B}" srcOrd="1" destOrd="0" presId="urn:microsoft.com/office/officeart/2005/8/layout/cycle2"/>
    <dgm:cxn modelId="{7B80CFE0-E0A4-49C0-8356-FF5A09DE7916}" type="presOf" srcId="{4CE43008-1D49-4C81-9161-1C6C657640B0}" destId="{3D2F1283-7492-43EF-837A-3AE8C0172B70}" srcOrd="0" destOrd="0" presId="urn:microsoft.com/office/officeart/2005/8/layout/cycle2"/>
    <dgm:cxn modelId="{F41DFDEC-ECEC-462F-BAE2-56AB3FAD192B}" type="presOf" srcId="{849AF521-C1AF-4833-86DC-2F1F68E57E4B}" destId="{335804AB-8E0B-4C6F-9196-F6B6B486C118}" srcOrd="1" destOrd="0" presId="urn:microsoft.com/office/officeart/2005/8/layout/cycle2"/>
    <dgm:cxn modelId="{CC9D62FE-EED3-48F8-AE2E-987032386225}" type="presOf" srcId="{E5AEF112-7466-40C8-94EE-BBCD104C7A6A}" destId="{9E9D5B35-DE38-4E69-AFA5-6D4E5BD2B94B}" srcOrd="0" destOrd="0" presId="urn:microsoft.com/office/officeart/2005/8/layout/cycle2"/>
    <dgm:cxn modelId="{51CE6737-7680-4F95-8A4D-233B42BAE94B}" type="presParOf" srcId="{3547A0F0-280E-4104-A1F3-B506088EB3CA}" destId="{0BCE8B28-34C2-4E83-A481-59EAFF427D7F}" srcOrd="0" destOrd="0" presId="urn:microsoft.com/office/officeart/2005/8/layout/cycle2"/>
    <dgm:cxn modelId="{38A59667-5262-46DE-8837-4891D70587BB}" type="presParOf" srcId="{3547A0F0-280E-4104-A1F3-B506088EB3CA}" destId="{E664059C-CF16-4FF7-8CCB-EF9C5ABB6E11}" srcOrd="1" destOrd="0" presId="urn:microsoft.com/office/officeart/2005/8/layout/cycle2"/>
    <dgm:cxn modelId="{966F3921-B45A-4E73-8A74-DAEEE2899337}" type="presParOf" srcId="{E664059C-CF16-4FF7-8CCB-EF9C5ABB6E11}" destId="{276514AA-6F37-48E3-8381-E8833A05304B}" srcOrd="0" destOrd="0" presId="urn:microsoft.com/office/officeart/2005/8/layout/cycle2"/>
    <dgm:cxn modelId="{85AAF8AD-11DC-416E-A990-FF0E679A5E68}" type="presParOf" srcId="{3547A0F0-280E-4104-A1F3-B506088EB3CA}" destId="{9E9D5B35-DE38-4E69-AFA5-6D4E5BD2B94B}" srcOrd="2" destOrd="0" presId="urn:microsoft.com/office/officeart/2005/8/layout/cycle2"/>
    <dgm:cxn modelId="{EBDCCE3B-0435-4967-BC4D-0282835ABB29}" type="presParOf" srcId="{3547A0F0-280E-4104-A1F3-B506088EB3CA}" destId="{7BFD0EF0-3B2D-4965-AEEE-BD0856CFF845}" srcOrd="3" destOrd="0" presId="urn:microsoft.com/office/officeart/2005/8/layout/cycle2"/>
    <dgm:cxn modelId="{7BA87099-1CCF-4BAE-8715-E6AF4E9A7A73}" type="presParOf" srcId="{7BFD0EF0-3B2D-4965-AEEE-BD0856CFF845}" destId="{335804AB-8E0B-4C6F-9196-F6B6B486C118}" srcOrd="0" destOrd="0" presId="urn:microsoft.com/office/officeart/2005/8/layout/cycle2"/>
    <dgm:cxn modelId="{1C2B0253-2923-4D99-ADAA-77CB8CEA430D}" type="presParOf" srcId="{3547A0F0-280E-4104-A1F3-B506088EB3CA}" destId="{3D2F1283-7492-43EF-837A-3AE8C0172B70}" srcOrd="4" destOrd="0" presId="urn:microsoft.com/office/officeart/2005/8/layout/cycle2"/>
    <dgm:cxn modelId="{91F61828-A35B-42D9-A70D-382D3D46564F}" type="presParOf" srcId="{3547A0F0-280E-4104-A1F3-B506088EB3CA}" destId="{78A05DE2-450D-4EA5-B4DD-437128F78DC4}" srcOrd="5" destOrd="0" presId="urn:microsoft.com/office/officeart/2005/8/layout/cycle2"/>
    <dgm:cxn modelId="{3FB92410-7A29-475D-9C38-3F94CA733A14}" type="presParOf" srcId="{78A05DE2-450D-4EA5-B4DD-437128F78DC4}" destId="{09E7C9EB-BA0E-4EAE-8EE5-D25AD3A8FB21}" srcOrd="0" destOrd="0" presId="urn:microsoft.com/office/officeart/2005/8/layout/cycle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AB99C64-EF58-4F25-9C3E-DAD3D0E3DEBE}" type="doc">
      <dgm:prSet loTypeId="urn:microsoft.com/office/officeart/2005/8/layout/process2" loCatId="process" qsTypeId="urn:microsoft.com/office/officeart/2005/8/quickstyle/3d1" qsCatId="3D" csTypeId="urn:microsoft.com/office/officeart/2005/8/colors/accent6_2" csCatId="accent6" phldr="1"/>
      <dgm:spPr/>
      <dgm:t>
        <a:bodyPr/>
        <a:lstStyle/>
        <a:p>
          <a:endParaRPr lang="en-US"/>
        </a:p>
      </dgm:t>
    </dgm:pt>
    <dgm:pt modelId="{A31C1359-BD1B-4A1C-A118-91611F7620B3}">
      <dgm:prSet custT="1"/>
      <dgm:spPr/>
      <dgm:t>
        <a:bodyPr/>
        <a:lstStyle/>
        <a:p>
          <a:r>
            <a:rPr lang="en-GB" sz="2400" b="1"/>
            <a:t>Υποστήριξη της μάθησης:</a:t>
          </a:r>
          <a:endParaRPr lang="en-US" sz="2400"/>
        </a:p>
      </dgm:t>
    </dgm:pt>
    <dgm:pt modelId="{0F6A4BFB-B8E5-4B77-863D-831CD9A9B8A4}" type="parTrans" cxnId="{8EB7239C-21A9-44B8-8821-DE1A2AF99FAB}">
      <dgm:prSet/>
      <dgm:spPr/>
      <dgm:t>
        <a:bodyPr/>
        <a:lstStyle/>
        <a:p>
          <a:endParaRPr lang="en-US" sz="2400"/>
        </a:p>
      </dgm:t>
    </dgm:pt>
    <dgm:pt modelId="{A396B7E6-0E98-4C50-9B81-E8B2D1A9E562}" type="sibTrans" cxnId="{8EB7239C-21A9-44B8-8821-DE1A2AF99FAB}">
      <dgm:prSet custT="1"/>
      <dgm:spPr/>
      <dgm:t>
        <a:bodyPr/>
        <a:lstStyle/>
        <a:p>
          <a:endParaRPr lang="en-US" sz="1800"/>
        </a:p>
      </dgm:t>
    </dgm:pt>
    <dgm:pt modelId="{608DFA52-541A-428E-8D19-9B630749131F}">
      <dgm:prSet custT="1"/>
      <dgm:spPr/>
      <dgm:t>
        <a:bodyPr/>
        <a:lstStyle/>
        <a:p>
          <a:r>
            <a:rPr lang="en-GB" sz="1800" dirty="0"/>
            <a:t>Αξιοποίηση τόσο των διαμορφωτικών όσο και των συνοπτικών αξιολογήσεων όχι μόνο για την πιστοποίηση των ικανοτήτων αλλά και για την υποστήριξη και ενημέρωση της μαθησιακής διαδικασίας μέσω εποικοδομητικής ανατροφοδότησης.</a:t>
          </a:r>
          <a:endParaRPr lang="en-US" sz="1800" dirty="0"/>
        </a:p>
      </dgm:t>
    </dgm:pt>
    <dgm:pt modelId="{F95469D5-39F5-4A97-A023-87D008DB59FD}" type="parTrans" cxnId="{983A6D88-75F7-4134-86E8-18094E45FBC4}">
      <dgm:prSet/>
      <dgm:spPr/>
      <dgm:t>
        <a:bodyPr/>
        <a:lstStyle/>
        <a:p>
          <a:endParaRPr lang="en-US" sz="2400"/>
        </a:p>
      </dgm:t>
    </dgm:pt>
    <dgm:pt modelId="{0FCC717F-8806-4E04-A3C6-24A1AB893FFA}" type="sibTrans" cxnId="{983A6D88-75F7-4134-86E8-18094E45FBC4}">
      <dgm:prSet/>
      <dgm:spPr/>
      <dgm:t>
        <a:bodyPr/>
        <a:lstStyle/>
        <a:p>
          <a:endParaRPr lang="en-US" sz="2400"/>
        </a:p>
      </dgm:t>
    </dgm:pt>
    <dgm:pt modelId="{D4B70AD0-2511-43F4-B3EA-A31AA9B2C2EC}">
      <dgm:prSet custT="1"/>
      <dgm:spPr/>
      <dgm:t>
        <a:bodyPr/>
        <a:lstStyle/>
        <a:p>
          <a:r>
            <a:rPr lang="en-GB" sz="2400" b="1"/>
            <a:t>Ολιστικές και ατομιστικές προσεγγίσεις</a:t>
          </a:r>
          <a:r>
            <a:rPr lang="en-GB" sz="2400"/>
            <a:t>:</a:t>
          </a:r>
          <a:endParaRPr lang="en-US" sz="2400"/>
        </a:p>
      </dgm:t>
    </dgm:pt>
    <dgm:pt modelId="{E71C91A8-7369-4A15-818E-019D6FF3D3DF}" type="parTrans" cxnId="{073ABF72-71A9-4934-BB86-2EA5FB7F49A7}">
      <dgm:prSet/>
      <dgm:spPr/>
      <dgm:t>
        <a:bodyPr/>
        <a:lstStyle/>
        <a:p>
          <a:endParaRPr lang="en-US" sz="2400"/>
        </a:p>
      </dgm:t>
    </dgm:pt>
    <dgm:pt modelId="{595557D6-413A-4347-A477-D0E63153DB2B}" type="sibTrans" cxnId="{073ABF72-71A9-4934-BB86-2EA5FB7F49A7}">
      <dgm:prSet custT="1"/>
      <dgm:spPr/>
      <dgm:t>
        <a:bodyPr/>
        <a:lstStyle/>
        <a:p>
          <a:endParaRPr lang="en-US" sz="1800"/>
        </a:p>
      </dgm:t>
    </dgm:pt>
    <dgm:pt modelId="{9CE3E1A5-0735-4C79-817E-8F60A0E71D09}">
      <dgm:prSet custT="1"/>
      <dgm:spPr/>
      <dgm:t>
        <a:bodyPr/>
        <a:lstStyle/>
        <a:p>
          <a:r>
            <a:rPr lang="en-GB" sz="1800"/>
            <a:t>Εξετάστε τα οφέλη τόσο της αξιολόγησης των ατομικών ικανοτήτων (ατομιστική) όσο και της ικανότητας απόδοσης σε πραγματικές εργασιακές καταστάσεις (ολιστική) για μια ολοκληρωμένη αξιολόγηση.</a:t>
          </a:r>
          <a:endParaRPr lang="en-US" sz="1800"/>
        </a:p>
      </dgm:t>
    </dgm:pt>
    <dgm:pt modelId="{A71552E2-E672-49A0-BA05-DAEAB8AC56C4}" type="parTrans" cxnId="{1F51826C-BB5B-4D95-9FFB-25E307C63FD2}">
      <dgm:prSet/>
      <dgm:spPr/>
      <dgm:t>
        <a:bodyPr/>
        <a:lstStyle/>
        <a:p>
          <a:endParaRPr lang="en-US" sz="2400"/>
        </a:p>
      </dgm:t>
    </dgm:pt>
    <dgm:pt modelId="{CDFD17F7-27AD-43CE-A6D0-8CFFC08CC651}" type="sibTrans" cxnId="{1F51826C-BB5B-4D95-9FFB-25E307C63FD2}">
      <dgm:prSet/>
      <dgm:spPr/>
      <dgm:t>
        <a:bodyPr/>
        <a:lstStyle/>
        <a:p>
          <a:endParaRPr lang="en-US" sz="2400"/>
        </a:p>
      </dgm:t>
    </dgm:pt>
    <dgm:pt modelId="{FF51C233-92CC-45CE-B9B1-7BE2175CADD6}">
      <dgm:prSet custT="1"/>
      <dgm:spPr/>
      <dgm:t>
        <a:bodyPr/>
        <a:lstStyle/>
        <a:p>
          <a:r>
            <a:rPr lang="en-GB" sz="2400" b="1"/>
            <a:t>Τυποποίηση έναντι αυθεντικότητας:</a:t>
          </a:r>
          <a:endParaRPr lang="en-US" sz="2400"/>
        </a:p>
      </dgm:t>
    </dgm:pt>
    <dgm:pt modelId="{E4117117-24A9-45FF-8D66-07F06CEBDF03}" type="parTrans" cxnId="{AB757E50-5A64-47DF-AB71-85A85E411A94}">
      <dgm:prSet/>
      <dgm:spPr/>
      <dgm:t>
        <a:bodyPr/>
        <a:lstStyle/>
        <a:p>
          <a:endParaRPr lang="en-US" sz="2400"/>
        </a:p>
      </dgm:t>
    </dgm:pt>
    <dgm:pt modelId="{EF228273-8853-4328-917B-004154544FEB}" type="sibTrans" cxnId="{AB757E50-5A64-47DF-AB71-85A85E411A94}">
      <dgm:prSet custT="1"/>
      <dgm:spPr/>
      <dgm:t>
        <a:bodyPr/>
        <a:lstStyle/>
        <a:p>
          <a:endParaRPr lang="en-US" sz="1800"/>
        </a:p>
      </dgm:t>
    </dgm:pt>
    <dgm:pt modelId="{FCF558B6-D017-473A-A3F9-176C74D128EF}">
      <dgm:prSet custT="1"/>
      <dgm:spPr/>
      <dgm:t>
        <a:bodyPr/>
        <a:lstStyle/>
        <a:p>
          <a:r>
            <a:rPr lang="en-GB" sz="1800"/>
            <a:t>Επιδιώξτε μια ισορροπία μεταξύ τυποποιημένων αξιολογήσεων για δικαιοσύνη και αξιοπιστία και εργασιών ενσωματωμένων στην εργασία για εγκυρότητα και δέσμευση.</a:t>
          </a:r>
          <a:endParaRPr lang="en-US" sz="1800"/>
        </a:p>
      </dgm:t>
    </dgm:pt>
    <dgm:pt modelId="{4647FF40-C196-4274-8F8B-A9BCA3CB0BE9}" type="parTrans" cxnId="{6E380D30-657C-423C-BD9A-EAF0EF2F4BEE}">
      <dgm:prSet/>
      <dgm:spPr/>
      <dgm:t>
        <a:bodyPr/>
        <a:lstStyle/>
        <a:p>
          <a:endParaRPr lang="en-US" sz="2400"/>
        </a:p>
      </dgm:t>
    </dgm:pt>
    <dgm:pt modelId="{AC3A9952-7ED8-4895-93DC-BE9FCFAA2A10}" type="sibTrans" cxnId="{6E380D30-657C-423C-BD9A-EAF0EF2F4BEE}">
      <dgm:prSet/>
      <dgm:spPr/>
      <dgm:t>
        <a:bodyPr/>
        <a:lstStyle/>
        <a:p>
          <a:endParaRPr lang="en-US" sz="2400"/>
        </a:p>
      </dgm:t>
    </dgm:pt>
    <dgm:pt modelId="{86349079-75E4-48AB-9D3F-417BCA06D820}">
      <dgm:prSet custT="1"/>
      <dgm:spPr/>
      <dgm:t>
        <a:bodyPr/>
        <a:lstStyle/>
        <a:p>
          <a:r>
            <a:rPr lang="en-GB" sz="2400" b="1"/>
            <a:t>Αναγνώριση προηγούμενης μάθησης (RPL):</a:t>
          </a:r>
          <a:endParaRPr lang="en-US" sz="2400"/>
        </a:p>
      </dgm:t>
    </dgm:pt>
    <dgm:pt modelId="{9D0C0136-D22A-44E9-AEE5-1494C13E1238}" type="parTrans" cxnId="{C4A1552F-5705-43EA-8A39-BAB419070780}">
      <dgm:prSet/>
      <dgm:spPr/>
      <dgm:t>
        <a:bodyPr/>
        <a:lstStyle/>
        <a:p>
          <a:endParaRPr lang="en-US" sz="2400"/>
        </a:p>
      </dgm:t>
    </dgm:pt>
    <dgm:pt modelId="{09174966-DC3B-409E-91D2-33E1F8636DE4}" type="sibTrans" cxnId="{C4A1552F-5705-43EA-8A39-BAB419070780}">
      <dgm:prSet/>
      <dgm:spPr/>
      <dgm:t>
        <a:bodyPr/>
        <a:lstStyle/>
        <a:p>
          <a:endParaRPr lang="en-US" sz="2400"/>
        </a:p>
      </dgm:t>
    </dgm:pt>
    <dgm:pt modelId="{499D3046-6046-43C9-A447-1AB789D20DA7}">
      <dgm:prSet custT="1"/>
      <dgm:spPr/>
      <dgm:t>
        <a:bodyPr/>
        <a:lstStyle/>
        <a:p>
          <a:r>
            <a:rPr lang="en-GB" sz="1800"/>
            <a:t>Αναγνώριση και πιστοποίηση των ικανοτήτων που αποκτώνται μέσω της εργασιακής εμπειρίας ή της άτυπης μάθησης, καλύπτοντας τα κενά της τυπικής εκπαίδευσης.</a:t>
          </a:r>
          <a:endParaRPr lang="en-US" sz="1800"/>
        </a:p>
      </dgm:t>
    </dgm:pt>
    <dgm:pt modelId="{3D41D009-307D-46FD-8E71-579FDB45C79E}" type="parTrans" cxnId="{5892113F-8D2C-4961-8BB1-5D6563C996DA}">
      <dgm:prSet/>
      <dgm:spPr/>
      <dgm:t>
        <a:bodyPr/>
        <a:lstStyle/>
        <a:p>
          <a:endParaRPr lang="en-US" sz="2400"/>
        </a:p>
      </dgm:t>
    </dgm:pt>
    <dgm:pt modelId="{EA9E8D31-A1CA-4125-AFC4-78249913C3A9}" type="sibTrans" cxnId="{5892113F-8D2C-4961-8BB1-5D6563C996DA}">
      <dgm:prSet/>
      <dgm:spPr/>
      <dgm:t>
        <a:bodyPr/>
        <a:lstStyle/>
        <a:p>
          <a:endParaRPr lang="en-US" sz="2400"/>
        </a:p>
      </dgm:t>
    </dgm:pt>
    <dgm:pt modelId="{6C3D0412-3640-4A78-8E00-572B8E39894A}" type="pres">
      <dgm:prSet presAssocID="{6AB99C64-EF58-4F25-9C3E-DAD3D0E3DEBE}" presName="linearFlow" presStyleCnt="0">
        <dgm:presLayoutVars>
          <dgm:resizeHandles val="exact"/>
        </dgm:presLayoutVars>
      </dgm:prSet>
      <dgm:spPr/>
    </dgm:pt>
    <dgm:pt modelId="{277ADCB9-1D78-48FE-AC82-3C3B84B2A18B}" type="pres">
      <dgm:prSet presAssocID="{A31C1359-BD1B-4A1C-A118-91611F7620B3}" presName="node" presStyleLbl="node1" presStyleIdx="0" presStyleCnt="4" custScaleX="381363">
        <dgm:presLayoutVars>
          <dgm:bulletEnabled val="1"/>
        </dgm:presLayoutVars>
      </dgm:prSet>
      <dgm:spPr/>
    </dgm:pt>
    <dgm:pt modelId="{CFCF7F70-464E-4121-86AC-6298CBD35992}" type="pres">
      <dgm:prSet presAssocID="{A396B7E6-0E98-4C50-9B81-E8B2D1A9E562}" presName="sibTrans" presStyleLbl="sibTrans2D1" presStyleIdx="0" presStyleCnt="3"/>
      <dgm:spPr/>
    </dgm:pt>
    <dgm:pt modelId="{E6758792-931C-4E23-8B42-CD6730B7841F}" type="pres">
      <dgm:prSet presAssocID="{A396B7E6-0E98-4C50-9B81-E8B2D1A9E562}" presName="connectorText" presStyleLbl="sibTrans2D1" presStyleIdx="0" presStyleCnt="3"/>
      <dgm:spPr/>
    </dgm:pt>
    <dgm:pt modelId="{1AFF0F27-1DB8-405C-9091-22D8CE9FAB46}" type="pres">
      <dgm:prSet presAssocID="{D4B70AD0-2511-43F4-B3EA-A31AA9B2C2EC}" presName="node" presStyleLbl="node1" presStyleIdx="1" presStyleCnt="4" custScaleX="381363">
        <dgm:presLayoutVars>
          <dgm:bulletEnabled val="1"/>
        </dgm:presLayoutVars>
      </dgm:prSet>
      <dgm:spPr/>
    </dgm:pt>
    <dgm:pt modelId="{B87A4D3E-3D85-4140-8BFD-EC4466251F03}" type="pres">
      <dgm:prSet presAssocID="{595557D6-413A-4347-A477-D0E63153DB2B}" presName="sibTrans" presStyleLbl="sibTrans2D1" presStyleIdx="1" presStyleCnt="3"/>
      <dgm:spPr/>
    </dgm:pt>
    <dgm:pt modelId="{D96F5BF2-84B0-44A8-B35D-CB3E2E92F400}" type="pres">
      <dgm:prSet presAssocID="{595557D6-413A-4347-A477-D0E63153DB2B}" presName="connectorText" presStyleLbl="sibTrans2D1" presStyleIdx="1" presStyleCnt="3"/>
      <dgm:spPr/>
    </dgm:pt>
    <dgm:pt modelId="{CC610C3B-DD67-495E-A1ED-72C4D46205E6}" type="pres">
      <dgm:prSet presAssocID="{FF51C233-92CC-45CE-B9B1-7BE2175CADD6}" presName="node" presStyleLbl="node1" presStyleIdx="2" presStyleCnt="4" custScaleX="381363">
        <dgm:presLayoutVars>
          <dgm:bulletEnabled val="1"/>
        </dgm:presLayoutVars>
      </dgm:prSet>
      <dgm:spPr/>
    </dgm:pt>
    <dgm:pt modelId="{3A278E60-9060-4A82-8801-3CC17DD64225}" type="pres">
      <dgm:prSet presAssocID="{EF228273-8853-4328-917B-004154544FEB}" presName="sibTrans" presStyleLbl="sibTrans2D1" presStyleIdx="2" presStyleCnt="3"/>
      <dgm:spPr/>
    </dgm:pt>
    <dgm:pt modelId="{A80F75F3-36D0-46F2-94A6-8DE829F748EF}" type="pres">
      <dgm:prSet presAssocID="{EF228273-8853-4328-917B-004154544FEB}" presName="connectorText" presStyleLbl="sibTrans2D1" presStyleIdx="2" presStyleCnt="3"/>
      <dgm:spPr/>
    </dgm:pt>
    <dgm:pt modelId="{7C8D07D5-EE71-4D07-B757-55FB8B7725D5}" type="pres">
      <dgm:prSet presAssocID="{86349079-75E4-48AB-9D3F-417BCA06D820}" presName="node" presStyleLbl="node1" presStyleIdx="3" presStyleCnt="4" custScaleX="381363">
        <dgm:presLayoutVars>
          <dgm:bulletEnabled val="1"/>
        </dgm:presLayoutVars>
      </dgm:prSet>
      <dgm:spPr/>
    </dgm:pt>
  </dgm:ptLst>
  <dgm:cxnLst>
    <dgm:cxn modelId="{776E560D-3BDD-4C26-938F-ABAAFB020D19}" type="presOf" srcId="{EF228273-8853-4328-917B-004154544FEB}" destId="{A80F75F3-36D0-46F2-94A6-8DE829F748EF}" srcOrd="1" destOrd="0" presId="urn:microsoft.com/office/officeart/2005/8/layout/process2"/>
    <dgm:cxn modelId="{78166F0F-9A89-4A8E-9AD6-49F4F462F3EE}" type="presOf" srcId="{6AB99C64-EF58-4F25-9C3E-DAD3D0E3DEBE}" destId="{6C3D0412-3640-4A78-8E00-572B8E39894A}" srcOrd="0" destOrd="0" presId="urn:microsoft.com/office/officeart/2005/8/layout/process2"/>
    <dgm:cxn modelId="{A2A09F29-8DA6-4939-BACC-405613795C28}" type="presOf" srcId="{A396B7E6-0E98-4C50-9B81-E8B2D1A9E562}" destId="{E6758792-931C-4E23-8B42-CD6730B7841F}" srcOrd="1" destOrd="0" presId="urn:microsoft.com/office/officeart/2005/8/layout/process2"/>
    <dgm:cxn modelId="{C4A1552F-5705-43EA-8A39-BAB419070780}" srcId="{6AB99C64-EF58-4F25-9C3E-DAD3D0E3DEBE}" destId="{86349079-75E4-48AB-9D3F-417BCA06D820}" srcOrd="3" destOrd="0" parTransId="{9D0C0136-D22A-44E9-AEE5-1494C13E1238}" sibTransId="{09174966-DC3B-409E-91D2-33E1F8636DE4}"/>
    <dgm:cxn modelId="{6E380D30-657C-423C-BD9A-EAF0EF2F4BEE}" srcId="{FF51C233-92CC-45CE-B9B1-7BE2175CADD6}" destId="{FCF558B6-D017-473A-A3F9-176C74D128EF}" srcOrd="0" destOrd="0" parTransId="{4647FF40-C196-4274-8F8B-A9BCA3CB0BE9}" sibTransId="{AC3A9952-7ED8-4895-93DC-BE9FCFAA2A10}"/>
    <dgm:cxn modelId="{4368053B-B698-4106-ACD1-FA657D426BC4}" type="presOf" srcId="{D4B70AD0-2511-43F4-B3EA-A31AA9B2C2EC}" destId="{1AFF0F27-1DB8-405C-9091-22D8CE9FAB46}" srcOrd="0" destOrd="0" presId="urn:microsoft.com/office/officeart/2005/8/layout/process2"/>
    <dgm:cxn modelId="{12F28D3E-FE00-4A9E-B70A-EDF6463C3D72}" type="presOf" srcId="{9CE3E1A5-0735-4C79-817E-8F60A0E71D09}" destId="{1AFF0F27-1DB8-405C-9091-22D8CE9FAB46}" srcOrd="0" destOrd="1" presId="urn:microsoft.com/office/officeart/2005/8/layout/process2"/>
    <dgm:cxn modelId="{5892113F-8D2C-4961-8BB1-5D6563C996DA}" srcId="{86349079-75E4-48AB-9D3F-417BCA06D820}" destId="{499D3046-6046-43C9-A447-1AB789D20DA7}" srcOrd="0" destOrd="0" parTransId="{3D41D009-307D-46FD-8E71-579FDB45C79E}" sibTransId="{EA9E8D31-A1CA-4125-AFC4-78249913C3A9}"/>
    <dgm:cxn modelId="{1F51826C-BB5B-4D95-9FFB-25E307C63FD2}" srcId="{D4B70AD0-2511-43F4-B3EA-A31AA9B2C2EC}" destId="{9CE3E1A5-0735-4C79-817E-8F60A0E71D09}" srcOrd="0" destOrd="0" parTransId="{A71552E2-E672-49A0-BA05-DAEAB8AC56C4}" sibTransId="{CDFD17F7-27AD-43CE-A6D0-8CFFC08CC651}"/>
    <dgm:cxn modelId="{AB757E50-5A64-47DF-AB71-85A85E411A94}" srcId="{6AB99C64-EF58-4F25-9C3E-DAD3D0E3DEBE}" destId="{FF51C233-92CC-45CE-B9B1-7BE2175CADD6}" srcOrd="2" destOrd="0" parTransId="{E4117117-24A9-45FF-8D66-07F06CEBDF03}" sibTransId="{EF228273-8853-4328-917B-004154544FEB}"/>
    <dgm:cxn modelId="{073ABF72-71A9-4934-BB86-2EA5FB7F49A7}" srcId="{6AB99C64-EF58-4F25-9C3E-DAD3D0E3DEBE}" destId="{D4B70AD0-2511-43F4-B3EA-A31AA9B2C2EC}" srcOrd="1" destOrd="0" parTransId="{E71C91A8-7369-4A15-818E-019D6FF3D3DF}" sibTransId="{595557D6-413A-4347-A477-D0E63153DB2B}"/>
    <dgm:cxn modelId="{741BC05A-38C0-4D76-B972-11EC398597D5}" type="presOf" srcId="{499D3046-6046-43C9-A447-1AB789D20DA7}" destId="{7C8D07D5-EE71-4D07-B757-55FB8B7725D5}" srcOrd="0" destOrd="1" presId="urn:microsoft.com/office/officeart/2005/8/layout/process2"/>
    <dgm:cxn modelId="{FF54347F-BB8A-4617-AAAD-A14D23B15880}" type="presOf" srcId="{A31C1359-BD1B-4A1C-A118-91611F7620B3}" destId="{277ADCB9-1D78-48FE-AC82-3C3B84B2A18B}" srcOrd="0" destOrd="0" presId="urn:microsoft.com/office/officeart/2005/8/layout/process2"/>
    <dgm:cxn modelId="{983A6D88-75F7-4134-86E8-18094E45FBC4}" srcId="{A31C1359-BD1B-4A1C-A118-91611F7620B3}" destId="{608DFA52-541A-428E-8D19-9B630749131F}" srcOrd="0" destOrd="0" parTransId="{F95469D5-39F5-4A97-A023-87D008DB59FD}" sibTransId="{0FCC717F-8806-4E04-A3C6-24A1AB893FFA}"/>
    <dgm:cxn modelId="{2208318C-2C16-4867-8AE0-661A55ADE3D0}" type="presOf" srcId="{EF228273-8853-4328-917B-004154544FEB}" destId="{3A278E60-9060-4A82-8801-3CC17DD64225}" srcOrd="0" destOrd="0" presId="urn:microsoft.com/office/officeart/2005/8/layout/process2"/>
    <dgm:cxn modelId="{8EB7239C-21A9-44B8-8821-DE1A2AF99FAB}" srcId="{6AB99C64-EF58-4F25-9C3E-DAD3D0E3DEBE}" destId="{A31C1359-BD1B-4A1C-A118-91611F7620B3}" srcOrd="0" destOrd="0" parTransId="{0F6A4BFB-B8E5-4B77-863D-831CD9A9B8A4}" sibTransId="{A396B7E6-0E98-4C50-9B81-E8B2D1A9E562}"/>
    <dgm:cxn modelId="{5C5534B4-2D72-4924-9E38-B632A2E67BA9}" type="presOf" srcId="{595557D6-413A-4347-A477-D0E63153DB2B}" destId="{D96F5BF2-84B0-44A8-B35D-CB3E2E92F400}" srcOrd="1" destOrd="0" presId="urn:microsoft.com/office/officeart/2005/8/layout/process2"/>
    <dgm:cxn modelId="{9409FFB9-6627-4285-99DD-9C5173B5000E}" type="presOf" srcId="{86349079-75E4-48AB-9D3F-417BCA06D820}" destId="{7C8D07D5-EE71-4D07-B757-55FB8B7725D5}" srcOrd="0" destOrd="0" presId="urn:microsoft.com/office/officeart/2005/8/layout/process2"/>
    <dgm:cxn modelId="{8FA04FC0-A743-4D7A-9741-B174041A913E}" type="presOf" srcId="{FF51C233-92CC-45CE-B9B1-7BE2175CADD6}" destId="{CC610C3B-DD67-495E-A1ED-72C4D46205E6}" srcOrd="0" destOrd="0" presId="urn:microsoft.com/office/officeart/2005/8/layout/process2"/>
    <dgm:cxn modelId="{B32CD8D3-98BF-49F6-80E1-E41C784E9BAA}" type="presOf" srcId="{608DFA52-541A-428E-8D19-9B630749131F}" destId="{277ADCB9-1D78-48FE-AC82-3C3B84B2A18B}" srcOrd="0" destOrd="1" presId="urn:microsoft.com/office/officeart/2005/8/layout/process2"/>
    <dgm:cxn modelId="{E72BDEDA-6968-40D4-A2FD-5461B73D7494}" type="presOf" srcId="{A396B7E6-0E98-4C50-9B81-E8B2D1A9E562}" destId="{CFCF7F70-464E-4121-86AC-6298CBD35992}" srcOrd="0" destOrd="0" presId="urn:microsoft.com/office/officeart/2005/8/layout/process2"/>
    <dgm:cxn modelId="{0C0607E5-C9F2-43ED-BE54-0DA198525C4B}" type="presOf" srcId="{FCF558B6-D017-473A-A3F9-176C74D128EF}" destId="{CC610C3B-DD67-495E-A1ED-72C4D46205E6}" srcOrd="0" destOrd="1" presId="urn:microsoft.com/office/officeart/2005/8/layout/process2"/>
    <dgm:cxn modelId="{22B045E8-A90D-4207-9692-582FE4AEC90F}" type="presOf" srcId="{595557D6-413A-4347-A477-D0E63153DB2B}" destId="{B87A4D3E-3D85-4140-8BFD-EC4466251F03}" srcOrd="0" destOrd="0" presId="urn:microsoft.com/office/officeart/2005/8/layout/process2"/>
    <dgm:cxn modelId="{F3734F14-BA8F-44C6-9895-684839C81852}" type="presParOf" srcId="{6C3D0412-3640-4A78-8E00-572B8E39894A}" destId="{277ADCB9-1D78-48FE-AC82-3C3B84B2A18B}" srcOrd="0" destOrd="0" presId="urn:microsoft.com/office/officeart/2005/8/layout/process2"/>
    <dgm:cxn modelId="{7922020D-40AF-445D-970D-7C7CCDC34CF4}" type="presParOf" srcId="{6C3D0412-3640-4A78-8E00-572B8E39894A}" destId="{CFCF7F70-464E-4121-86AC-6298CBD35992}" srcOrd="1" destOrd="0" presId="urn:microsoft.com/office/officeart/2005/8/layout/process2"/>
    <dgm:cxn modelId="{3BDA99B6-FEE4-4B5E-9178-1C9000E3231D}" type="presParOf" srcId="{CFCF7F70-464E-4121-86AC-6298CBD35992}" destId="{E6758792-931C-4E23-8B42-CD6730B7841F}" srcOrd="0" destOrd="0" presId="urn:microsoft.com/office/officeart/2005/8/layout/process2"/>
    <dgm:cxn modelId="{E7111CAF-517E-42D3-9EC0-9F5B33CEDD70}" type="presParOf" srcId="{6C3D0412-3640-4A78-8E00-572B8E39894A}" destId="{1AFF0F27-1DB8-405C-9091-22D8CE9FAB46}" srcOrd="2" destOrd="0" presId="urn:microsoft.com/office/officeart/2005/8/layout/process2"/>
    <dgm:cxn modelId="{A5731C75-7A6D-45E7-83BF-D2B59A472E88}" type="presParOf" srcId="{6C3D0412-3640-4A78-8E00-572B8E39894A}" destId="{B87A4D3E-3D85-4140-8BFD-EC4466251F03}" srcOrd="3" destOrd="0" presId="urn:microsoft.com/office/officeart/2005/8/layout/process2"/>
    <dgm:cxn modelId="{DFB5ECB5-BDB1-4416-86BC-828F87ECAD64}" type="presParOf" srcId="{B87A4D3E-3D85-4140-8BFD-EC4466251F03}" destId="{D96F5BF2-84B0-44A8-B35D-CB3E2E92F400}" srcOrd="0" destOrd="0" presId="urn:microsoft.com/office/officeart/2005/8/layout/process2"/>
    <dgm:cxn modelId="{7BE762F7-245E-4C06-93C1-CF1C13C4F62E}" type="presParOf" srcId="{6C3D0412-3640-4A78-8E00-572B8E39894A}" destId="{CC610C3B-DD67-495E-A1ED-72C4D46205E6}" srcOrd="4" destOrd="0" presId="urn:microsoft.com/office/officeart/2005/8/layout/process2"/>
    <dgm:cxn modelId="{5E169467-97D3-4382-B902-E81C4081F634}" type="presParOf" srcId="{6C3D0412-3640-4A78-8E00-572B8E39894A}" destId="{3A278E60-9060-4A82-8801-3CC17DD64225}" srcOrd="5" destOrd="0" presId="urn:microsoft.com/office/officeart/2005/8/layout/process2"/>
    <dgm:cxn modelId="{C79F962A-0E55-440D-ADA2-ED70EF2F49BC}" type="presParOf" srcId="{3A278E60-9060-4A82-8801-3CC17DD64225}" destId="{A80F75F3-36D0-46F2-94A6-8DE829F748EF}" srcOrd="0" destOrd="0" presId="urn:microsoft.com/office/officeart/2005/8/layout/process2"/>
    <dgm:cxn modelId="{C71391BF-AD29-4C09-84F3-740E8F5D4F7A}" type="presParOf" srcId="{6C3D0412-3640-4A78-8E00-572B8E39894A}" destId="{7C8D07D5-EE71-4D07-B757-55FB8B7725D5}" srcOrd="6" destOrd="0" presId="urn:microsoft.com/office/officeart/2005/8/layout/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4542443-6E5B-4610-BAC4-B6DDEAA45C23}" type="doc">
      <dgm:prSet loTypeId="urn:microsoft.com/office/officeart/2016/7/layout/RepeatingBendingProcessNew" loCatId="process" qsTypeId="urn:microsoft.com/office/officeart/2005/8/quickstyle/3d1" qsCatId="3D" csTypeId="urn:microsoft.com/office/officeart/2005/8/colors/accent6_5" csCatId="accent6" phldr="1"/>
      <dgm:spPr/>
      <dgm:t>
        <a:bodyPr/>
        <a:lstStyle/>
        <a:p>
          <a:endParaRPr lang="en-US"/>
        </a:p>
      </dgm:t>
    </dgm:pt>
    <dgm:pt modelId="{3116CB15-25DE-4224-9A0C-5614A28F5824}">
      <dgm:prSet custT="1"/>
      <dgm:spPr/>
      <dgm:t>
        <a:bodyPr/>
        <a:lstStyle/>
        <a:p>
          <a:r>
            <a:rPr lang="en-GB" sz="2800" b="1" dirty="0">
              <a:solidFill>
                <a:schemeClr val="tx1"/>
              </a:solidFill>
            </a:rPr>
            <a:t>1. Συλλογή ανατροφοδότησης</a:t>
          </a:r>
          <a:endParaRPr lang="en-US" sz="2800" dirty="0">
            <a:solidFill>
              <a:schemeClr val="tx1"/>
            </a:solidFill>
          </a:endParaRPr>
        </a:p>
      </dgm:t>
    </dgm:pt>
    <dgm:pt modelId="{B87577BD-0B72-459C-8ED9-D2F31BA6236C}" type="parTrans" cxnId="{B10B211E-2652-47DC-A0EC-6E6D7C7DE3F2}">
      <dgm:prSet/>
      <dgm:spPr/>
      <dgm:t>
        <a:bodyPr/>
        <a:lstStyle/>
        <a:p>
          <a:endParaRPr lang="en-US">
            <a:solidFill>
              <a:schemeClr val="tx1"/>
            </a:solidFill>
          </a:endParaRPr>
        </a:p>
      </dgm:t>
    </dgm:pt>
    <dgm:pt modelId="{54A18BE4-63B9-426D-9D3D-65F0D4A6286A}" type="sibTrans" cxnId="{B10B211E-2652-47DC-A0EC-6E6D7C7DE3F2}">
      <dgm:prSet/>
      <dgm:spPr/>
      <dgm:t>
        <a:bodyPr/>
        <a:lstStyle/>
        <a:p>
          <a:endParaRPr lang="en-US">
            <a:solidFill>
              <a:schemeClr val="tx1"/>
            </a:solidFill>
          </a:endParaRPr>
        </a:p>
      </dgm:t>
    </dgm:pt>
    <dgm:pt modelId="{3C406BBB-D97B-4266-ADBF-F8DD17D570AD}">
      <dgm:prSet custT="1"/>
      <dgm:spPr/>
      <dgm:t>
        <a:bodyPr/>
        <a:lstStyle/>
        <a:p>
          <a:r>
            <a:rPr lang="en-GB" sz="1600">
              <a:solidFill>
                <a:schemeClr val="tx1"/>
              </a:solidFill>
            </a:rPr>
            <a:t>Από </a:t>
          </a:r>
          <a:r>
            <a:rPr lang="en-GB" sz="1600" b="1">
              <a:solidFill>
                <a:schemeClr val="tx1"/>
              </a:solidFill>
            </a:rPr>
            <a:t>τους μαθητές</a:t>
          </a:r>
          <a:r>
            <a:rPr lang="en-GB" sz="1600">
              <a:solidFill>
                <a:schemeClr val="tx1"/>
              </a:solidFill>
            </a:rPr>
            <a:t>, </a:t>
          </a:r>
          <a:r>
            <a:rPr lang="en-GB" sz="1600" b="1">
              <a:solidFill>
                <a:schemeClr val="tx1"/>
              </a:solidFill>
            </a:rPr>
            <a:t>τον εαυτό σας </a:t>
          </a:r>
          <a:r>
            <a:rPr lang="en-GB" sz="1600">
              <a:solidFill>
                <a:schemeClr val="tx1"/>
              </a:solidFill>
            </a:rPr>
            <a:t>και τους </a:t>
          </a:r>
          <a:r>
            <a:rPr lang="en-GB" sz="1600" b="1">
              <a:solidFill>
                <a:schemeClr val="tx1"/>
              </a:solidFill>
            </a:rPr>
            <a:t>συναδέλφους</a:t>
          </a:r>
          <a:r>
            <a:rPr lang="en-GB" sz="1600">
              <a:solidFill>
                <a:schemeClr val="tx1"/>
              </a:solidFill>
            </a:rPr>
            <a:t>.</a:t>
          </a:r>
          <a:endParaRPr lang="en-US" sz="1600">
            <a:solidFill>
              <a:schemeClr val="tx1"/>
            </a:solidFill>
          </a:endParaRPr>
        </a:p>
      </dgm:t>
    </dgm:pt>
    <dgm:pt modelId="{8318CC38-4533-4827-B6AD-D036B2363EA7}" type="parTrans" cxnId="{629A073A-4BE2-4B32-84F7-21642EE96E82}">
      <dgm:prSet/>
      <dgm:spPr/>
      <dgm:t>
        <a:bodyPr/>
        <a:lstStyle/>
        <a:p>
          <a:endParaRPr lang="en-US">
            <a:solidFill>
              <a:schemeClr val="tx1"/>
            </a:solidFill>
          </a:endParaRPr>
        </a:p>
      </dgm:t>
    </dgm:pt>
    <dgm:pt modelId="{67F49A65-CE93-445C-B98E-721197403473}" type="sibTrans" cxnId="{629A073A-4BE2-4B32-84F7-21642EE96E82}">
      <dgm:prSet/>
      <dgm:spPr/>
      <dgm:t>
        <a:bodyPr/>
        <a:lstStyle/>
        <a:p>
          <a:endParaRPr lang="en-US">
            <a:solidFill>
              <a:schemeClr val="tx1"/>
            </a:solidFill>
          </a:endParaRPr>
        </a:p>
      </dgm:t>
    </dgm:pt>
    <dgm:pt modelId="{8ED50F8E-CA57-4E78-B0FC-850B4455DEE9}">
      <dgm:prSet custT="1"/>
      <dgm:spPr/>
      <dgm:t>
        <a:bodyPr/>
        <a:lstStyle/>
        <a:p>
          <a:r>
            <a:rPr lang="en-GB" sz="1600" dirty="0" err="1">
              <a:solidFill>
                <a:schemeClr val="tx1"/>
              </a:solidFill>
            </a:rPr>
            <a:t>Χρησιμο</a:t>
          </a:r>
          <a:r>
            <a:rPr lang="en-GB" sz="1600" dirty="0">
              <a:solidFill>
                <a:schemeClr val="tx1"/>
              </a:solidFill>
            </a:rPr>
            <a:t>ποιήστε </a:t>
          </a:r>
          <a:r>
            <a:rPr lang="en-GB" sz="1600" b="1" dirty="0">
              <a:solidFill>
                <a:schemeClr val="tx1"/>
              </a:solidFill>
            </a:rPr>
            <a:t>έρευνες</a:t>
          </a:r>
          <a:r>
            <a:rPr lang="en-GB" sz="1600" dirty="0">
              <a:solidFill>
                <a:schemeClr val="tx1"/>
              </a:solidFill>
            </a:rPr>
            <a:t>, </a:t>
          </a:r>
          <a:r>
            <a:rPr lang="en-GB" sz="1600" b="1" dirty="0">
              <a:solidFill>
                <a:schemeClr val="tx1"/>
              </a:solidFill>
            </a:rPr>
            <a:t>κουίζ</a:t>
          </a:r>
          <a:r>
            <a:rPr lang="en-GB" sz="1600" dirty="0">
              <a:solidFill>
                <a:schemeClr val="tx1"/>
              </a:solidFill>
            </a:rPr>
            <a:t>, </a:t>
          </a:r>
          <a:r>
            <a:rPr lang="en-GB" sz="1600" b="1" dirty="0">
              <a:solidFill>
                <a:schemeClr val="tx1"/>
              </a:solidFill>
            </a:rPr>
            <a:t>συνεντεύξεις </a:t>
          </a:r>
          <a:r>
            <a:rPr lang="en-GB" sz="1600" dirty="0">
              <a:solidFill>
                <a:schemeClr val="tx1"/>
              </a:solidFill>
            </a:rPr>
            <a:t>και </a:t>
          </a:r>
          <a:r>
            <a:rPr lang="en-GB" sz="1600" b="1" dirty="0">
              <a:solidFill>
                <a:schemeClr val="tx1"/>
              </a:solidFill>
            </a:rPr>
            <a:t>παρατηρήσεις</a:t>
          </a:r>
          <a:r>
            <a:rPr lang="en-GB" sz="1600" dirty="0">
              <a:solidFill>
                <a:schemeClr val="tx1"/>
              </a:solidFill>
            </a:rPr>
            <a:t>.</a:t>
          </a:r>
          <a:endParaRPr lang="en-US" sz="1600" dirty="0">
            <a:solidFill>
              <a:schemeClr val="tx1"/>
            </a:solidFill>
          </a:endParaRPr>
        </a:p>
      </dgm:t>
    </dgm:pt>
    <dgm:pt modelId="{D665B9F9-A18D-47C2-B856-9AB27F6AD3AB}" type="parTrans" cxnId="{056CF289-57A8-4858-9872-9D77A43CEB02}">
      <dgm:prSet/>
      <dgm:spPr/>
      <dgm:t>
        <a:bodyPr/>
        <a:lstStyle/>
        <a:p>
          <a:endParaRPr lang="en-US">
            <a:solidFill>
              <a:schemeClr val="tx1"/>
            </a:solidFill>
          </a:endParaRPr>
        </a:p>
      </dgm:t>
    </dgm:pt>
    <dgm:pt modelId="{E6E10860-DD1F-4BCA-A6E0-D4E50B77D120}" type="sibTrans" cxnId="{056CF289-57A8-4858-9872-9D77A43CEB02}">
      <dgm:prSet/>
      <dgm:spPr/>
      <dgm:t>
        <a:bodyPr/>
        <a:lstStyle/>
        <a:p>
          <a:endParaRPr lang="en-US">
            <a:solidFill>
              <a:schemeClr val="tx1"/>
            </a:solidFill>
          </a:endParaRPr>
        </a:p>
      </dgm:t>
    </dgm:pt>
    <dgm:pt modelId="{5F4C8331-E82A-4E75-9E60-F09C38C1BFB4}">
      <dgm:prSet custT="1"/>
      <dgm:spPr/>
      <dgm:t>
        <a:bodyPr/>
        <a:lstStyle/>
        <a:p>
          <a:r>
            <a:rPr lang="en-GB" sz="2800" b="1" dirty="0">
              <a:solidFill>
                <a:schemeClr val="tx1"/>
              </a:solidFill>
            </a:rPr>
            <a:t>2. </a:t>
          </a:r>
          <a:r>
            <a:rPr lang="en-GB" sz="2800" b="1" dirty="0" err="1">
              <a:solidFill>
                <a:schemeClr val="tx1"/>
              </a:solidFill>
            </a:rPr>
            <a:t>Αναλύστε </a:t>
          </a:r>
          <a:r>
            <a:rPr lang="en-GB" sz="2800" b="1" dirty="0">
              <a:solidFill>
                <a:schemeClr val="tx1"/>
              </a:solidFill>
            </a:rPr>
            <a:t>τα δεδομένα</a:t>
          </a:r>
          <a:endParaRPr lang="en-US" sz="2800" dirty="0">
            <a:solidFill>
              <a:schemeClr val="tx1"/>
            </a:solidFill>
          </a:endParaRPr>
        </a:p>
      </dgm:t>
    </dgm:pt>
    <dgm:pt modelId="{83B58C50-5E17-465B-AA1F-E0D15A518B17}" type="parTrans" cxnId="{574AB862-B973-48A4-ADF7-D34DEDDECC34}">
      <dgm:prSet/>
      <dgm:spPr/>
      <dgm:t>
        <a:bodyPr/>
        <a:lstStyle/>
        <a:p>
          <a:endParaRPr lang="en-US">
            <a:solidFill>
              <a:schemeClr val="tx1"/>
            </a:solidFill>
          </a:endParaRPr>
        </a:p>
      </dgm:t>
    </dgm:pt>
    <dgm:pt modelId="{BE8C31B0-31D7-41BB-9661-BE24E4C90626}" type="sibTrans" cxnId="{574AB862-B973-48A4-ADF7-D34DEDDECC34}">
      <dgm:prSet/>
      <dgm:spPr/>
      <dgm:t>
        <a:bodyPr/>
        <a:lstStyle/>
        <a:p>
          <a:endParaRPr lang="en-US">
            <a:solidFill>
              <a:schemeClr val="tx1"/>
            </a:solidFill>
          </a:endParaRPr>
        </a:p>
      </dgm:t>
    </dgm:pt>
    <dgm:pt modelId="{7F9049E8-71A4-4771-9B77-4213DEF35782}">
      <dgm:prSet custT="1"/>
      <dgm:spPr/>
      <dgm:t>
        <a:bodyPr/>
        <a:lstStyle/>
        <a:p>
          <a:r>
            <a:rPr lang="en-GB" sz="1600">
              <a:solidFill>
                <a:schemeClr val="tx1"/>
              </a:solidFill>
            </a:rPr>
            <a:t>Χρησιμοποιήστε </a:t>
          </a:r>
          <a:r>
            <a:rPr lang="en-GB" sz="1600" b="1">
              <a:solidFill>
                <a:schemeClr val="tx1"/>
              </a:solidFill>
            </a:rPr>
            <a:t>ποσοτικές </a:t>
          </a:r>
          <a:r>
            <a:rPr lang="en-GB" sz="1600">
              <a:solidFill>
                <a:schemeClr val="tx1"/>
              </a:solidFill>
            </a:rPr>
            <a:t>(βαθμολογίες κουίζ, αποτελέσματα ερευνών) και </a:t>
          </a:r>
          <a:r>
            <a:rPr lang="en-GB" sz="1600" b="1">
              <a:solidFill>
                <a:schemeClr val="tx1"/>
              </a:solidFill>
            </a:rPr>
            <a:t>ποιοτικές </a:t>
          </a:r>
          <a:r>
            <a:rPr lang="en-GB" sz="1600">
              <a:solidFill>
                <a:schemeClr val="tx1"/>
              </a:solidFill>
            </a:rPr>
            <a:t>(συνεντεύξεις, παρατηρήσεις) μεθόδους.</a:t>
          </a:r>
          <a:endParaRPr lang="en-US" sz="1600">
            <a:solidFill>
              <a:schemeClr val="tx1"/>
            </a:solidFill>
          </a:endParaRPr>
        </a:p>
      </dgm:t>
    </dgm:pt>
    <dgm:pt modelId="{8D4759B8-9827-4D15-8793-C8067572FD6E}" type="parTrans" cxnId="{D497BCD5-B29E-4C19-A849-9F3305847A3D}">
      <dgm:prSet/>
      <dgm:spPr/>
      <dgm:t>
        <a:bodyPr/>
        <a:lstStyle/>
        <a:p>
          <a:endParaRPr lang="en-US">
            <a:solidFill>
              <a:schemeClr val="tx1"/>
            </a:solidFill>
          </a:endParaRPr>
        </a:p>
      </dgm:t>
    </dgm:pt>
    <dgm:pt modelId="{B75173C2-CF6D-4FB1-AD15-61E42596B16C}" type="sibTrans" cxnId="{D497BCD5-B29E-4C19-A849-9F3305847A3D}">
      <dgm:prSet/>
      <dgm:spPr/>
      <dgm:t>
        <a:bodyPr/>
        <a:lstStyle/>
        <a:p>
          <a:endParaRPr lang="en-US">
            <a:solidFill>
              <a:schemeClr val="tx1"/>
            </a:solidFill>
          </a:endParaRPr>
        </a:p>
      </dgm:t>
    </dgm:pt>
    <dgm:pt modelId="{91C5A74A-7C95-4AEF-9B9B-BF825378BD17}">
      <dgm:prSet custT="1"/>
      <dgm:spPr/>
      <dgm:t>
        <a:bodyPr/>
        <a:lstStyle/>
        <a:p>
          <a:r>
            <a:rPr lang="en-GB" sz="1600">
              <a:solidFill>
                <a:schemeClr val="tx1"/>
              </a:solidFill>
            </a:rPr>
            <a:t>Προσδιορίστε τα δυνατά σημεία και τους τομείς προς βελτίωση.</a:t>
          </a:r>
          <a:endParaRPr lang="en-US" sz="1600">
            <a:solidFill>
              <a:schemeClr val="tx1"/>
            </a:solidFill>
          </a:endParaRPr>
        </a:p>
      </dgm:t>
    </dgm:pt>
    <dgm:pt modelId="{193CF01B-A316-447F-B8FA-171266B8BE5A}" type="parTrans" cxnId="{5F88CCC4-5FBA-4DCD-8936-14DCF707DF23}">
      <dgm:prSet/>
      <dgm:spPr/>
      <dgm:t>
        <a:bodyPr/>
        <a:lstStyle/>
        <a:p>
          <a:endParaRPr lang="en-US">
            <a:solidFill>
              <a:schemeClr val="tx1"/>
            </a:solidFill>
          </a:endParaRPr>
        </a:p>
      </dgm:t>
    </dgm:pt>
    <dgm:pt modelId="{B0E69D42-5FC8-4C72-91B6-F73EF5D980CF}" type="sibTrans" cxnId="{5F88CCC4-5FBA-4DCD-8936-14DCF707DF23}">
      <dgm:prSet/>
      <dgm:spPr/>
      <dgm:t>
        <a:bodyPr/>
        <a:lstStyle/>
        <a:p>
          <a:endParaRPr lang="en-US">
            <a:solidFill>
              <a:schemeClr val="tx1"/>
            </a:solidFill>
          </a:endParaRPr>
        </a:p>
      </dgm:t>
    </dgm:pt>
    <dgm:pt modelId="{BEA5E0B8-1339-4280-8CDE-9F923AB0A81C}">
      <dgm:prSet custT="1"/>
      <dgm:spPr/>
      <dgm:t>
        <a:bodyPr/>
        <a:lstStyle/>
        <a:p>
          <a:r>
            <a:rPr lang="en-GB" sz="2800" b="1" dirty="0">
              <a:solidFill>
                <a:schemeClr val="tx1"/>
              </a:solidFill>
            </a:rPr>
            <a:t>3. Προσαρμογή &amp; βελτίωση</a:t>
          </a:r>
          <a:endParaRPr lang="en-US" sz="2800" dirty="0">
            <a:solidFill>
              <a:schemeClr val="tx1"/>
            </a:solidFill>
          </a:endParaRPr>
        </a:p>
      </dgm:t>
    </dgm:pt>
    <dgm:pt modelId="{456E12F9-E036-4C0C-BBF1-795F1A921885}" type="parTrans" cxnId="{09DE8F9C-2D42-421B-A26F-7F385034D560}">
      <dgm:prSet/>
      <dgm:spPr/>
      <dgm:t>
        <a:bodyPr/>
        <a:lstStyle/>
        <a:p>
          <a:endParaRPr lang="en-US">
            <a:solidFill>
              <a:schemeClr val="tx1"/>
            </a:solidFill>
          </a:endParaRPr>
        </a:p>
      </dgm:t>
    </dgm:pt>
    <dgm:pt modelId="{189DF336-D8F2-43A8-B026-CFB13013DE56}" type="sibTrans" cxnId="{09DE8F9C-2D42-421B-A26F-7F385034D560}">
      <dgm:prSet/>
      <dgm:spPr/>
      <dgm:t>
        <a:bodyPr/>
        <a:lstStyle/>
        <a:p>
          <a:endParaRPr lang="en-US">
            <a:solidFill>
              <a:schemeClr val="tx1"/>
            </a:solidFill>
          </a:endParaRPr>
        </a:p>
      </dgm:t>
    </dgm:pt>
    <dgm:pt modelId="{F51D6E4C-09A6-4433-B939-92C5676C10E9}">
      <dgm:prSet custT="1"/>
      <dgm:spPr/>
      <dgm:t>
        <a:bodyPr/>
        <a:lstStyle/>
        <a:p>
          <a:r>
            <a:rPr lang="en-GB" sz="1600">
              <a:solidFill>
                <a:schemeClr val="tx1"/>
              </a:solidFill>
            </a:rPr>
            <a:t>Εφαρμογή αλλαγών με βάση τα ευρήματα.</a:t>
          </a:r>
          <a:endParaRPr lang="en-US" sz="1600">
            <a:solidFill>
              <a:schemeClr val="tx1"/>
            </a:solidFill>
          </a:endParaRPr>
        </a:p>
      </dgm:t>
    </dgm:pt>
    <dgm:pt modelId="{980C7DF1-E7F9-493B-9552-33176B0AE8CC}" type="parTrans" cxnId="{5DFFA3C3-195D-46CC-9394-E5A88DFF8C69}">
      <dgm:prSet/>
      <dgm:spPr/>
      <dgm:t>
        <a:bodyPr/>
        <a:lstStyle/>
        <a:p>
          <a:endParaRPr lang="en-US">
            <a:solidFill>
              <a:schemeClr val="tx1"/>
            </a:solidFill>
          </a:endParaRPr>
        </a:p>
      </dgm:t>
    </dgm:pt>
    <dgm:pt modelId="{D322F573-21F8-4EEA-907A-8083CD3AAE7B}" type="sibTrans" cxnId="{5DFFA3C3-195D-46CC-9394-E5A88DFF8C69}">
      <dgm:prSet/>
      <dgm:spPr/>
      <dgm:t>
        <a:bodyPr/>
        <a:lstStyle/>
        <a:p>
          <a:endParaRPr lang="en-US">
            <a:solidFill>
              <a:schemeClr val="tx1"/>
            </a:solidFill>
          </a:endParaRPr>
        </a:p>
      </dgm:t>
    </dgm:pt>
    <dgm:pt modelId="{ABABE894-CAAB-4327-A7C2-83478133603D}">
      <dgm:prSet custT="1"/>
      <dgm:spPr/>
      <dgm:t>
        <a:bodyPr/>
        <a:lstStyle/>
        <a:p>
          <a:r>
            <a:rPr lang="en-GB" sz="1600" b="1">
              <a:solidFill>
                <a:schemeClr val="tx1"/>
              </a:solidFill>
            </a:rPr>
            <a:t>Ενισχύστε </a:t>
          </a:r>
          <a:r>
            <a:rPr lang="en-GB" sz="1600">
              <a:solidFill>
                <a:schemeClr val="tx1"/>
              </a:solidFill>
            </a:rPr>
            <a:t>τις αποτελεσματικές στρατηγικές και </a:t>
          </a:r>
          <a:r>
            <a:rPr lang="en-GB" sz="1600" b="1">
              <a:solidFill>
                <a:schemeClr val="tx1"/>
              </a:solidFill>
            </a:rPr>
            <a:t>διορθώστε </a:t>
          </a:r>
          <a:r>
            <a:rPr lang="en-GB" sz="1600">
              <a:solidFill>
                <a:schemeClr val="tx1"/>
              </a:solidFill>
            </a:rPr>
            <a:t>τις αδυναμίες.</a:t>
          </a:r>
          <a:endParaRPr lang="en-US" sz="1600">
            <a:solidFill>
              <a:schemeClr val="tx1"/>
            </a:solidFill>
          </a:endParaRPr>
        </a:p>
      </dgm:t>
    </dgm:pt>
    <dgm:pt modelId="{4600D27B-2937-4908-B9E8-E930759591B6}" type="parTrans" cxnId="{AC5AC4F0-50B7-4B28-8488-D12C6D3BA652}">
      <dgm:prSet/>
      <dgm:spPr/>
      <dgm:t>
        <a:bodyPr/>
        <a:lstStyle/>
        <a:p>
          <a:endParaRPr lang="en-US">
            <a:solidFill>
              <a:schemeClr val="tx1"/>
            </a:solidFill>
          </a:endParaRPr>
        </a:p>
      </dgm:t>
    </dgm:pt>
    <dgm:pt modelId="{2ADF0E6B-C97B-4B47-AC51-3D74DEB2394C}" type="sibTrans" cxnId="{AC5AC4F0-50B7-4B28-8488-D12C6D3BA652}">
      <dgm:prSet/>
      <dgm:spPr/>
      <dgm:t>
        <a:bodyPr/>
        <a:lstStyle/>
        <a:p>
          <a:endParaRPr lang="en-US">
            <a:solidFill>
              <a:schemeClr val="tx1"/>
            </a:solidFill>
          </a:endParaRPr>
        </a:p>
      </dgm:t>
    </dgm:pt>
    <dgm:pt modelId="{B1073592-9A55-49A3-8CB0-D6C9158AD9D6}">
      <dgm:prSet custT="1"/>
      <dgm:spPr/>
      <dgm:t>
        <a:bodyPr/>
        <a:lstStyle/>
        <a:p>
          <a:r>
            <a:rPr lang="en-GB" sz="2800" b="1" dirty="0">
              <a:solidFill>
                <a:schemeClr val="tx1"/>
              </a:solidFill>
            </a:rPr>
            <a:t>4. Μοιραστείτε &amp; μάθετε</a:t>
          </a:r>
          <a:endParaRPr lang="en-US" sz="2800" dirty="0">
            <a:solidFill>
              <a:schemeClr val="tx1"/>
            </a:solidFill>
          </a:endParaRPr>
        </a:p>
      </dgm:t>
    </dgm:pt>
    <dgm:pt modelId="{FCC2CCE4-3A42-4D2C-8568-E22AE7D096E0}" type="parTrans" cxnId="{AEBAE4EA-0254-4378-A57C-0DD6AA2B69A6}">
      <dgm:prSet/>
      <dgm:spPr/>
      <dgm:t>
        <a:bodyPr/>
        <a:lstStyle/>
        <a:p>
          <a:endParaRPr lang="en-US">
            <a:solidFill>
              <a:schemeClr val="tx1"/>
            </a:solidFill>
          </a:endParaRPr>
        </a:p>
      </dgm:t>
    </dgm:pt>
    <dgm:pt modelId="{3773A648-95AD-4F7B-8009-C2C23B882E4D}" type="sibTrans" cxnId="{AEBAE4EA-0254-4378-A57C-0DD6AA2B69A6}">
      <dgm:prSet/>
      <dgm:spPr/>
      <dgm:t>
        <a:bodyPr/>
        <a:lstStyle/>
        <a:p>
          <a:endParaRPr lang="en-US">
            <a:solidFill>
              <a:schemeClr val="tx1"/>
            </a:solidFill>
          </a:endParaRPr>
        </a:p>
      </dgm:t>
    </dgm:pt>
    <dgm:pt modelId="{4612B0D4-D410-4E07-9E20-92DEF2EBAFAB}">
      <dgm:prSet custT="1"/>
      <dgm:spPr/>
      <dgm:t>
        <a:bodyPr/>
        <a:lstStyle/>
        <a:p>
          <a:r>
            <a:rPr lang="en-GB" sz="1600">
              <a:solidFill>
                <a:schemeClr val="tx1"/>
              </a:solidFill>
            </a:rPr>
            <a:t>Μοιραστείτε τα αποτελέσματα με τους συναδέλφους σας.</a:t>
          </a:r>
          <a:endParaRPr lang="en-US" sz="1600">
            <a:solidFill>
              <a:schemeClr val="tx1"/>
            </a:solidFill>
          </a:endParaRPr>
        </a:p>
      </dgm:t>
    </dgm:pt>
    <dgm:pt modelId="{0F9C69CF-9411-4E49-A607-AA0643310D11}" type="parTrans" cxnId="{047C9044-485F-4885-953F-EC76D8C7BF2F}">
      <dgm:prSet/>
      <dgm:spPr/>
      <dgm:t>
        <a:bodyPr/>
        <a:lstStyle/>
        <a:p>
          <a:endParaRPr lang="en-US">
            <a:solidFill>
              <a:schemeClr val="tx1"/>
            </a:solidFill>
          </a:endParaRPr>
        </a:p>
      </dgm:t>
    </dgm:pt>
    <dgm:pt modelId="{4E2542CD-18A3-4BB0-A982-D16E792B9FF6}" type="sibTrans" cxnId="{047C9044-485F-4885-953F-EC76D8C7BF2F}">
      <dgm:prSet/>
      <dgm:spPr/>
      <dgm:t>
        <a:bodyPr/>
        <a:lstStyle/>
        <a:p>
          <a:endParaRPr lang="en-US">
            <a:solidFill>
              <a:schemeClr val="tx1"/>
            </a:solidFill>
          </a:endParaRPr>
        </a:p>
      </dgm:t>
    </dgm:pt>
    <dgm:pt modelId="{036364BC-F990-4AA8-8912-63F64F55B6B2}">
      <dgm:prSet custT="1"/>
      <dgm:spPr/>
      <dgm:t>
        <a:bodyPr/>
        <a:lstStyle/>
        <a:p>
          <a:r>
            <a:rPr lang="en-GB" sz="1600">
              <a:solidFill>
                <a:schemeClr val="tx1"/>
              </a:solidFill>
            </a:rPr>
            <a:t>Μάθετε από βέλτιστες πρακτικές και μελέτες περιπτώσεων.</a:t>
          </a:r>
          <a:endParaRPr lang="en-US" sz="1600">
            <a:solidFill>
              <a:schemeClr val="tx1"/>
            </a:solidFill>
          </a:endParaRPr>
        </a:p>
      </dgm:t>
    </dgm:pt>
    <dgm:pt modelId="{D5CCDD57-FCFF-4CD0-BA74-85C32B8759F0}" type="parTrans" cxnId="{4044B1AD-AC14-4FA1-9955-335AEF2E2DB8}">
      <dgm:prSet/>
      <dgm:spPr/>
      <dgm:t>
        <a:bodyPr/>
        <a:lstStyle/>
        <a:p>
          <a:endParaRPr lang="en-US">
            <a:solidFill>
              <a:schemeClr val="tx1"/>
            </a:solidFill>
          </a:endParaRPr>
        </a:p>
      </dgm:t>
    </dgm:pt>
    <dgm:pt modelId="{00390784-14A5-44C2-AC1E-1F0C031E40E6}" type="sibTrans" cxnId="{4044B1AD-AC14-4FA1-9955-335AEF2E2DB8}">
      <dgm:prSet/>
      <dgm:spPr/>
      <dgm:t>
        <a:bodyPr/>
        <a:lstStyle/>
        <a:p>
          <a:endParaRPr lang="en-US">
            <a:solidFill>
              <a:schemeClr val="tx1"/>
            </a:solidFill>
          </a:endParaRPr>
        </a:p>
      </dgm:t>
    </dgm:pt>
    <dgm:pt modelId="{9A884F9D-CA3F-4CF8-90A3-E637D226202E}" type="pres">
      <dgm:prSet presAssocID="{74542443-6E5B-4610-BAC4-B6DDEAA45C23}" presName="Name0" presStyleCnt="0">
        <dgm:presLayoutVars>
          <dgm:dir/>
          <dgm:resizeHandles val="exact"/>
        </dgm:presLayoutVars>
      </dgm:prSet>
      <dgm:spPr/>
    </dgm:pt>
    <dgm:pt modelId="{2EB44E5D-D2E9-492E-B81D-E218AA4B4344}" type="pres">
      <dgm:prSet presAssocID="{3116CB15-25DE-4224-9A0C-5614A28F5824}" presName="node" presStyleLbl="node1" presStyleIdx="0" presStyleCnt="12" custScaleX="245007">
        <dgm:presLayoutVars>
          <dgm:bulletEnabled val="1"/>
        </dgm:presLayoutVars>
      </dgm:prSet>
      <dgm:spPr/>
    </dgm:pt>
    <dgm:pt modelId="{25D60A98-B16E-40F5-941A-1FB72291E3EC}" type="pres">
      <dgm:prSet presAssocID="{54A18BE4-63B9-426D-9D3D-65F0D4A6286A}" presName="sibTrans" presStyleLbl="sibTrans1D1" presStyleIdx="0" presStyleCnt="11" custScaleX="104556"/>
      <dgm:spPr/>
    </dgm:pt>
    <dgm:pt modelId="{B89D9AAC-0C48-46AC-86CD-65332C750021}" type="pres">
      <dgm:prSet presAssocID="{54A18BE4-63B9-426D-9D3D-65F0D4A6286A}" presName="connectorText" presStyleLbl="sibTrans1D1" presStyleIdx="0" presStyleCnt="11"/>
      <dgm:spPr/>
    </dgm:pt>
    <dgm:pt modelId="{A689802A-9A97-4B1E-91E8-5AC36B14C6ED}" type="pres">
      <dgm:prSet presAssocID="{3C406BBB-D97B-4266-ADBF-F8DD17D570AD}" presName="node" presStyleLbl="node1" presStyleIdx="1" presStyleCnt="12" custScaleX="245007">
        <dgm:presLayoutVars>
          <dgm:bulletEnabled val="1"/>
        </dgm:presLayoutVars>
      </dgm:prSet>
      <dgm:spPr/>
    </dgm:pt>
    <dgm:pt modelId="{5CBDFACC-4215-4C31-AC26-2B9475EC7FF5}" type="pres">
      <dgm:prSet presAssocID="{67F49A65-CE93-445C-B98E-721197403473}" presName="sibTrans" presStyleLbl="sibTrans1D1" presStyleIdx="1" presStyleCnt="11" custScaleX="104556"/>
      <dgm:spPr/>
    </dgm:pt>
    <dgm:pt modelId="{9C50A04F-29C4-4B91-9BB5-228AF1003C29}" type="pres">
      <dgm:prSet presAssocID="{67F49A65-CE93-445C-B98E-721197403473}" presName="connectorText" presStyleLbl="sibTrans1D1" presStyleIdx="1" presStyleCnt="11"/>
      <dgm:spPr/>
    </dgm:pt>
    <dgm:pt modelId="{B660B29D-D688-45D2-976F-754C5D802FD9}" type="pres">
      <dgm:prSet presAssocID="{8ED50F8E-CA57-4E78-B0FC-850B4455DEE9}" presName="node" presStyleLbl="node1" presStyleIdx="2" presStyleCnt="12" custScaleX="245007">
        <dgm:presLayoutVars>
          <dgm:bulletEnabled val="1"/>
        </dgm:presLayoutVars>
      </dgm:prSet>
      <dgm:spPr/>
    </dgm:pt>
    <dgm:pt modelId="{9A8D1022-1640-4AA3-9AAB-17F058DDC376}" type="pres">
      <dgm:prSet presAssocID="{E6E10860-DD1F-4BCA-A6E0-D4E50B77D120}" presName="sibTrans" presStyleLbl="sibTrans1D1" presStyleIdx="2" presStyleCnt="11" custScaleX="1941732"/>
      <dgm:spPr/>
    </dgm:pt>
    <dgm:pt modelId="{A1E561C9-E31C-4DBC-8CA5-9A8C9C057ACC}" type="pres">
      <dgm:prSet presAssocID="{E6E10860-DD1F-4BCA-A6E0-D4E50B77D120}" presName="connectorText" presStyleLbl="sibTrans1D1" presStyleIdx="2" presStyleCnt="11"/>
      <dgm:spPr/>
    </dgm:pt>
    <dgm:pt modelId="{5565FF61-BE6F-415F-B4AB-7A94592241CA}" type="pres">
      <dgm:prSet presAssocID="{5F4C8331-E82A-4E75-9E60-F09C38C1BFB4}" presName="node" presStyleLbl="node1" presStyleIdx="3" presStyleCnt="12" custScaleX="245007">
        <dgm:presLayoutVars>
          <dgm:bulletEnabled val="1"/>
        </dgm:presLayoutVars>
      </dgm:prSet>
      <dgm:spPr/>
    </dgm:pt>
    <dgm:pt modelId="{111D75B7-C572-4430-B7A0-49919B82FDB6}" type="pres">
      <dgm:prSet presAssocID="{BE8C31B0-31D7-41BB-9661-BE24E4C90626}" presName="sibTrans" presStyleLbl="sibTrans1D1" presStyleIdx="3" presStyleCnt="11" custScaleX="104556"/>
      <dgm:spPr/>
    </dgm:pt>
    <dgm:pt modelId="{885A66D2-6F09-41D3-A9F6-F18210146474}" type="pres">
      <dgm:prSet presAssocID="{BE8C31B0-31D7-41BB-9661-BE24E4C90626}" presName="connectorText" presStyleLbl="sibTrans1D1" presStyleIdx="3" presStyleCnt="11"/>
      <dgm:spPr/>
    </dgm:pt>
    <dgm:pt modelId="{44408F23-6EE5-4CAF-84A3-3E2ABE12F7EF}" type="pres">
      <dgm:prSet presAssocID="{7F9049E8-71A4-4771-9B77-4213DEF35782}" presName="node" presStyleLbl="node1" presStyleIdx="4" presStyleCnt="12" custScaleX="245007">
        <dgm:presLayoutVars>
          <dgm:bulletEnabled val="1"/>
        </dgm:presLayoutVars>
      </dgm:prSet>
      <dgm:spPr/>
    </dgm:pt>
    <dgm:pt modelId="{7905ACC6-B61A-4933-8A7B-BE2AA7782BD8}" type="pres">
      <dgm:prSet presAssocID="{B75173C2-CF6D-4FB1-AD15-61E42596B16C}" presName="sibTrans" presStyleLbl="sibTrans1D1" presStyleIdx="4" presStyleCnt="11" custScaleX="104556"/>
      <dgm:spPr/>
    </dgm:pt>
    <dgm:pt modelId="{C54FA534-80CA-420E-9606-BF1D6480D57C}" type="pres">
      <dgm:prSet presAssocID="{B75173C2-CF6D-4FB1-AD15-61E42596B16C}" presName="connectorText" presStyleLbl="sibTrans1D1" presStyleIdx="4" presStyleCnt="11"/>
      <dgm:spPr/>
    </dgm:pt>
    <dgm:pt modelId="{2F683036-EAE7-4806-86D8-B3D55DC291E8}" type="pres">
      <dgm:prSet presAssocID="{91C5A74A-7C95-4AEF-9B9B-BF825378BD17}" presName="node" presStyleLbl="node1" presStyleIdx="5" presStyleCnt="12" custScaleX="245007">
        <dgm:presLayoutVars>
          <dgm:bulletEnabled val="1"/>
        </dgm:presLayoutVars>
      </dgm:prSet>
      <dgm:spPr/>
    </dgm:pt>
    <dgm:pt modelId="{80BF17A0-2892-45D9-9663-08CA3C425C45}" type="pres">
      <dgm:prSet presAssocID="{B0E69D42-5FC8-4C72-91B6-F73EF5D980CF}" presName="sibTrans" presStyleLbl="sibTrans1D1" presStyleIdx="5" presStyleCnt="11" custScaleX="1941732"/>
      <dgm:spPr/>
    </dgm:pt>
    <dgm:pt modelId="{ADC110A3-2D4A-4D53-8A41-8025328CEA34}" type="pres">
      <dgm:prSet presAssocID="{B0E69D42-5FC8-4C72-91B6-F73EF5D980CF}" presName="connectorText" presStyleLbl="sibTrans1D1" presStyleIdx="5" presStyleCnt="11"/>
      <dgm:spPr/>
    </dgm:pt>
    <dgm:pt modelId="{0F110ED5-6C09-47BD-BA7B-77693556FAE2}" type="pres">
      <dgm:prSet presAssocID="{BEA5E0B8-1339-4280-8CDE-9F923AB0A81C}" presName="node" presStyleLbl="node1" presStyleIdx="6" presStyleCnt="12" custScaleX="245007">
        <dgm:presLayoutVars>
          <dgm:bulletEnabled val="1"/>
        </dgm:presLayoutVars>
      </dgm:prSet>
      <dgm:spPr/>
    </dgm:pt>
    <dgm:pt modelId="{3EB6AD74-F806-49BD-8131-14F41E176A3E}" type="pres">
      <dgm:prSet presAssocID="{189DF336-D8F2-43A8-B026-CFB13013DE56}" presName="sibTrans" presStyleLbl="sibTrans1D1" presStyleIdx="6" presStyleCnt="11" custScaleX="104556"/>
      <dgm:spPr/>
    </dgm:pt>
    <dgm:pt modelId="{0FC90171-3649-45EA-8659-09989D67C895}" type="pres">
      <dgm:prSet presAssocID="{189DF336-D8F2-43A8-B026-CFB13013DE56}" presName="connectorText" presStyleLbl="sibTrans1D1" presStyleIdx="6" presStyleCnt="11"/>
      <dgm:spPr/>
    </dgm:pt>
    <dgm:pt modelId="{611142FC-B352-4BCB-ADAF-0F8AB150AB13}" type="pres">
      <dgm:prSet presAssocID="{F51D6E4C-09A6-4433-B939-92C5676C10E9}" presName="node" presStyleLbl="node1" presStyleIdx="7" presStyleCnt="12" custScaleX="245007">
        <dgm:presLayoutVars>
          <dgm:bulletEnabled val="1"/>
        </dgm:presLayoutVars>
      </dgm:prSet>
      <dgm:spPr/>
    </dgm:pt>
    <dgm:pt modelId="{1C2DADCC-508B-4124-AFD4-834DF1263F1B}" type="pres">
      <dgm:prSet presAssocID="{D322F573-21F8-4EEA-907A-8083CD3AAE7B}" presName="sibTrans" presStyleLbl="sibTrans1D1" presStyleIdx="7" presStyleCnt="11" custScaleX="104556"/>
      <dgm:spPr/>
    </dgm:pt>
    <dgm:pt modelId="{C886FDB3-FCAD-48A8-90AA-53FBD90750E2}" type="pres">
      <dgm:prSet presAssocID="{D322F573-21F8-4EEA-907A-8083CD3AAE7B}" presName="connectorText" presStyleLbl="sibTrans1D1" presStyleIdx="7" presStyleCnt="11"/>
      <dgm:spPr/>
    </dgm:pt>
    <dgm:pt modelId="{005A9F1F-DF92-4BC5-B474-9F4625DC6FD0}" type="pres">
      <dgm:prSet presAssocID="{ABABE894-CAAB-4327-A7C2-83478133603D}" presName="node" presStyleLbl="node1" presStyleIdx="8" presStyleCnt="12" custScaleX="245007">
        <dgm:presLayoutVars>
          <dgm:bulletEnabled val="1"/>
        </dgm:presLayoutVars>
      </dgm:prSet>
      <dgm:spPr/>
    </dgm:pt>
    <dgm:pt modelId="{0D822726-73CE-45FA-BD9E-AE89452CF9E7}" type="pres">
      <dgm:prSet presAssocID="{2ADF0E6B-C97B-4B47-AC51-3D74DEB2394C}" presName="sibTrans" presStyleLbl="sibTrans1D1" presStyleIdx="8" presStyleCnt="11" custScaleX="1941732"/>
      <dgm:spPr/>
    </dgm:pt>
    <dgm:pt modelId="{621B8CE8-A431-4136-8600-99300300D975}" type="pres">
      <dgm:prSet presAssocID="{2ADF0E6B-C97B-4B47-AC51-3D74DEB2394C}" presName="connectorText" presStyleLbl="sibTrans1D1" presStyleIdx="8" presStyleCnt="11"/>
      <dgm:spPr/>
    </dgm:pt>
    <dgm:pt modelId="{048B89A7-444B-4E95-9620-F6E306CD519B}" type="pres">
      <dgm:prSet presAssocID="{B1073592-9A55-49A3-8CB0-D6C9158AD9D6}" presName="node" presStyleLbl="node1" presStyleIdx="9" presStyleCnt="12" custScaleX="245007">
        <dgm:presLayoutVars>
          <dgm:bulletEnabled val="1"/>
        </dgm:presLayoutVars>
      </dgm:prSet>
      <dgm:spPr/>
    </dgm:pt>
    <dgm:pt modelId="{A8369539-23A1-4A45-BEF0-C9B5D80FE97E}" type="pres">
      <dgm:prSet presAssocID="{3773A648-95AD-4F7B-8009-C2C23B882E4D}" presName="sibTrans" presStyleLbl="sibTrans1D1" presStyleIdx="9" presStyleCnt="11" custScaleX="104556"/>
      <dgm:spPr/>
    </dgm:pt>
    <dgm:pt modelId="{5FC3BCA3-C3F3-4EF0-942F-1F378C7DB4E3}" type="pres">
      <dgm:prSet presAssocID="{3773A648-95AD-4F7B-8009-C2C23B882E4D}" presName="connectorText" presStyleLbl="sibTrans1D1" presStyleIdx="9" presStyleCnt="11"/>
      <dgm:spPr/>
    </dgm:pt>
    <dgm:pt modelId="{DCD7473E-4A53-4F88-AFC9-6B1F519FD595}" type="pres">
      <dgm:prSet presAssocID="{4612B0D4-D410-4E07-9E20-92DEF2EBAFAB}" presName="node" presStyleLbl="node1" presStyleIdx="10" presStyleCnt="12" custScaleX="245007">
        <dgm:presLayoutVars>
          <dgm:bulletEnabled val="1"/>
        </dgm:presLayoutVars>
      </dgm:prSet>
      <dgm:spPr/>
    </dgm:pt>
    <dgm:pt modelId="{77CB8C4C-B441-479C-A8D8-A6F42DAF0070}" type="pres">
      <dgm:prSet presAssocID="{4E2542CD-18A3-4BB0-A982-D16E792B9FF6}" presName="sibTrans" presStyleLbl="sibTrans1D1" presStyleIdx="10" presStyleCnt="11" custScaleX="104556"/>
      <dgm:spPr/>
    </dgm:pt>
    <dgm:pt modelId="{E6248986-78D5-4819-B46F-D76D0F7E46B9}" type="pres">
      <dgm:prSet presAssocID="{4E2542CD-18A3-4BB0-A982-D16E792B9FF6}" presName="connectorText" presStyleLbl="sibTrans1D1" presStyleIdx="10" presStyleCnt="11"/>
      <dgm:spPr/>
    </dgm:pt>
    <dgm:pt modelId="{CA87F292-9157-457A-8A47-98FDB65DD9A6}" type="pres">
      <dgm:prSet presAssocID="{036364BC-F990-4AA8-8912-63F64F55B6B2}" presName="node" presStyleLbl="node1" presStyleIdx="11" presStyleCnt="12" custScaleX="245007">
        <dgm:presLayoutVars>
          <dgm:bulletEnabled val="1"/>
        </dgm:presLayoutVars>
      </dgm:prSet>
      <dgm:spPr/>
    </dgm:pt>
  </dgm:ptLst>
  <dgm:cxnLst>
    <dgm:cxn modelId="{560A2601-3973-4BE2-BC42-DF1EC7A2FF1D}" type="presOf" srcId="{91C5A74A-7C95-4AEF-9B9B-BF825378BD17}" destId="{2F683036-EAE7-4806-86D8-B3D55DC291E8}" srcOrd="0" destOrd="0" presId="urn:microsoft.com/office/officeart/2016/7/layout/RepeatingBendingProcessNew"/>
    <dgm:cxn modelId="{0A262D05-FE6A-4A77-9B2F-4B18B8963852}" type="presOf" srcId="{D322F573-21F8-4EEA-907A-8083CD3AAE7B}" destId="{C886FDB3-FCAD-48A8-90AA-53FBD90750E2}" srcOrd="1" destOrd="0" presId="urn:microsoft.com/office/officeart/2016/7/layout/RepeatingBendingProcessNew"/>
    <dgm:cxn modelId="{125B1C13-9446-4073-885D-35CB557E70CA}" type="presOf" srcId="{3773A648-95AD-4F7B-8009-C2C23B882E4D}" destId="{5FC3BCA3-C3F3-4EF0-942F-1F378C7DB4E3}" srcOrd="1" destOrd="0" presId="urn:microsoft.com/office/officeart/2016/7/layout/RepeatingBendingProcessNew"/>
    <dgm:cxn modelId="{B10B211E-2652-47DC-A0EC-6E6D7C7DE3F2}" srcId="{74542443-6E5B-4610-BAC4-B6DDEAA45C23}" destId="{3116CB15-25DE-4224-9A0C-5614A28F5824}" srcOrd="0" destOrd="0" parTransId="{B87577BD-0B72-459C-8ED9-D2F31BA6236C}" sibTransId="{54A18BE4-63B9-426D-9D3D-65F0D4A6286A}"/>
    <dgm:cxn modelId="{D349DC1F-A13F-42B1-A0B9-36BC3C171232}" type="presOf" srcId="{5F4C8331-E82A-4E75-9E60-F09C38C1BFB4}" destId="{5565FF61-BE6F-415F-B4AB-7A94592241CA}" srcOrd="0" destOrd="0" presId="urn:microsoft.com/office/officeart/2016/7/layout/RepeatingBendingProcessNew"/>
    <dgm:cxn modelId="{2E7C0225-BA6A-4807-90F2-DB1EC5B65625}" type="presOf" srcId="{3116CB15-25DE-4224-9A0C-5614A28F5824}" destId="{2EB44E5D-D2E9-492E-B81D-E218AA4B4344}" srcOrd="0" destOrd="0" presId="urn:microsoft.com/office/officeart/2016/7/layout/RepeatingBendingProcessNew"/>
    <dgm:cxn modelId="{E92E6125-535C-42F6-9E87-CFC34C92C71C}" type="presOf" srcId="{4E2542CD-18A3-4BB0-A982-D16E792B9FF6}" destId="{E6248986-78D5-4819-B46F-D76D0F7E46B9}" srcOrd="1" destOrd="0" presId="urn:microsoft.com/office/officeart/2016/7/layout/RepeatingBendingProcessNew"/>
    <dgm:cxn modelId="{D5FCA12D-CF53-44E7-A348-07ED5C22FBEA}" type="presOf" srcId="{036364BC-F990-4AA8-8912-63F64F55B6B2}" destId="{CA87F292-9157-457A-8A47-98FDB65DD9A6}" srcOrd="0" destOrd="0" presId="urn:microsoft.com/office/officeart/2016/7/layout/RepeatingBendingProcessNew"/>
    <dgm:cxn modelId="{57B92F31-A7C8-498C-A388-9834AFBB1D01}" type="presOf" srcId="{B75173C2-CF6D-4FB1-AD15-61E42596B16C}" destId="{C54FA534-80CA-420E-9606-BF1D6480D57C}" srcOrd="1" destOrd="0" presId="urn:microsoft.com/office/officeart/2016/7/layout/RepeatingBendingProcessNew"/>
    <dgm:cxn modelId="{83189B36-6BE9-41DF-97E5-1B59AEA729B7}" type="presOf" srcId="{3773A648-95AD-4F7B-8009-C2C23B882E4D}" destId="{A8369539-23A1-4A45-BEF0-C9B5D80FE97E}" srcOrd="0" destOrd="0" presId="urn:microsoft.com/office/officeart/2016/7/layout/RepeatingBendingProcessNew"/>
    <dgm:cxn modelId="{629A073A-4BE2-4B32-84F7-21642EE96E82}" srcId="{74542443-6E5B-4610-BAC4-B6DDEAA45C23}" destId="{3C406BBB-D97B-4266-ADBF-F8DD17D570AD}" srcOrd="1" destOrd="0" parTransId="{8318CC38-4533-4827-B6AD-D036B2363EA7}" sibTransId="{67F49A65-CE93-445C-B98E-721197403473}"/>
    <dgm:cxn modelId="{463B8D3A-D27C-45ED-9865-6F632FEBD55F}" type="presOf" srcId="{B75173C2-CF6D-4FB1-AD15-61E42596B16C}" destId="{7905ACC6-B61A-4933-8A7B-BE2AA7782BD8}" srcOrd="0" destOrd="0" presId="urn:microsoft.com/office/officeart/2016/7/layout/RepeatingBendingProcessNew"/>
    <dgm:cxn modelId="{27CEA45E-E392-4477-9EEE-024A6DF94CD1}" type="presOf" srcId="{67F49A65-CE93-445C-B98E-721197403473}" destId="{5CBDFACC-4215-4C31-AC26-2B9475EC7FF5}" srcOrd="0" destOrd="0" presId="urn:microsoft.com/office/officeart/2016/7/layout/RepeatingBendingProcessNew"/>
    <dgm:cxn modelId="{983E1042-4011-4D1C-A356-3954D4D8F347}" type="presOf" srcId="{4E2542CD-18A3-4BB0-A982-D16E792B9FF6}" destId="{77CB8C4C-B441-479C-A8D8-A6F42DAF0070}" srcOrd="0" destOrd="0" presId="urn:microsoft.com/office/officeart/2016/7/layout/RepeatingBendingProcessNew"/>
    <dgm:cxn modelId="{574AB862-B973-48A4-ADF7-D34DEDDECC34}" srcId="{74542443-6E5B-4610-BAC4-B6DDEAA45C23}" destId="{5F4C8331-E82A-4E75-9E60-F09C38C1BFB4}" srcOrd="3" destOrd="0" parTransId="{83B58C50-5E17-465B-AA1F-E0D15A518B17}" sibTransId="{BE8C31B0-31D7-41BB-9661-BE24E4C90626}"/>
    <dgm:cxn modelId="{047C9044-485F-4885-953F-EC76D8C7BF2F}" srcId="{74542443-6E5B-4610-BAC4-B6DDEAA45C23}" destId="{4612B0D4-D410-4E07-9E20-92DEF2EBAFAB}" srcOrd="10" destOrd="0" parTransId="{0F9C69CF-9411-4E49-A607-AA0643310D11}" sibTransId="{4E2542CD-18A3-4BB0-A982-D16E792B9FF6}"/>
    <dgm:cxn modelId="{1FB5E665-1890-468A-AA8C-EF758A337678}" type="presOf" srcId="{67F49A65-CE93-445C-B98E-721197403473}" destId="{9C50A04F-29C4-4B91-9BB5-228AF1003C29}" srcOrd="1" destOrd="0" presId="urn:microsoft.com/office/officeart/2016/7/layout/RepeatingBendingProcessNew"/>
    <dgm:cxn modelId="{4B2B654C-C95E-420C-82F7-DF899D08C756}" type="presOf" srcId="{189DF336-D8F2-43A8-B026-CFB13013DE56}" destId="{3EB6AD74-F806-49BD-8131-14F41E176A3E}" srcOrd="0" destOrd="0" presId="urn:microsoft.com/office/officeart/2016/7/layout/RepeatingBendingProcessNew"/>
    <dgm:cxn modelId="{A591B44F-393F-451E-8AFB-E31FCC82BE09}" type="presOf" srcId="{3C406BBB-D97B-4266-ADBF-F8DD17D570AD}" destId="{A689802A-9A97-4B1E-91E8-5AC36B14C6ED}" srcOrd="0" destOrd="0" presId="urn:microsoft.com/office/officeart/2016/7/layout/RepeatingBendingProcessNew"/>
    <dgm:cxn modelId="{A267E452-8865-409D-803F-3B1359ABB804}" type="presOf" srcId="{BEA5E0B8-1339-4280-8CDE-9F923AB0A81C}" destId="{0F110ED5-6C09-47BD-BA7B-77693556FAE2}" srcOrd="0" destOrd="0" presId="urn:microsoft.com/office/officeart/2016/7/layout/RepeatingBendingProcessNew"/>
    <dgm:cxn modelId="{39479F7A-93BF-4255-AC88-380ACF7A8FB3}" type="presOf" srcId="{B1073592-9A55-49A3-8CB0-D6C9158AD9D6}" destId="{048B89A7-444B-4E95-9620-F6E306CD519B}" srcOrd="0" destOrd="0" presId="urn:microsoft.com/office/officeart/2016/7/layout/RepeatingBendingProcessNew"/>
    <dgm:cxn modelId="{CDA76C7D-F972-427C-88BE-DF57263CAB5F}" type="presOf" srcId="{2ADF0E6B-C97B-4B47-AC51-3D74DEB2394C}" destId="{0D822726-73CE-45FA-BD9E-AE89452CF9E7}" srcOrd="0" destOrd="0" presId="urn:microsoft.com/office/officeart/2016/7/layout/RepeatingBendingProcessNew"/>
    <dgm:cxn modelId="{7802F482-022C-4C25-8348-0675B4D90B06}" type="presOf" srcId="{7F9049E8-71A4-4771-9B77-4213DEF35782}" destId="{44408F23-6EE5-4CAF-84A3-3E2ABE12F7EF}" srcOrd="0" destOrd="0" presId="urn:microsoft.com/office/officeart/2016/7/layout/RepeatingBendingProcessNew"/>
    <dgm:cxn modelId="{056CF289-57A8-4858-9872-9D77A43CEB02}" srcId="{74542443-6E5B-4610-BAC4-B6DDEAA45C23}" destId="{8ED50F8E-CA57-4E78-B0FC-850B4455DEE9}" srcOrd="2" destOrd="0" parTransId="{D665B9F9-A18D-47C2-B856-9AB27F6AD3AB}" sibTransId="{E6E10860-DD1F-4BCA-A6E0-D4E50B77D120}"/>
    <dgm:cxn modelId="{857EC290-C489-4608-B3A1-3D421C2E18D1}" type="presOf" srcId="{D322F573-21F8-4EEA-907A-8083CD3AAE7B}" destId="{1C2DADCC-508B-4124-AFD4-834DF1263F1B}" srcOrd="0" destOrd="0" presId="urn:microsoft.com/office/officeart/2016/7/layout/RepeatingBendingProcessNew"/>
    <dgm:cxn modelId="{3DF6FE93-1835-4A47-8C3E-4AA9C5B46E5B}" type="presOf" srcId="{74542443-6E5B-4610-BAC4-B6DDEAA45C23}" destId="{9A884F9D-CA3F-4CF8-90A3-E637D226202E}" srcOrd="0" destOrd="0" presId="urn:microsoft.com/office/officeart/2016/7/layout/RepeatingBendingProcessNew"/>
    <dgm:cxn modelId="{2E2C3294-5665-41FE-9CC6-3951623974A8}" type="presOf" srcId="{B0E69D42-5FC8-4C72-91B6-F73EF5D980CF}" destId="{80BF17A0-2892-45D9-9663-08CA3C425C45}" srcOrd="0" destOrd="0" presId="urn:microsoft.com/office/officeart/2016/7/layout/RepeatingBendingProcessNew"/>
    <dgm:cxn modelId="{D423A599-B030-46C6-B3B2-52AB3FBDD4E9}" type="presOf" srcId="{E6E10860-DD1F-4BCA-A6E0-D4E50B77D120}" destId="{A1E561C9-E31C-4DBC-8CA5-9A8C9C057ACC}" srcOrd="1" destOrd="0" presId="urn:microsoft.com/office/officeart/2016/7/layout/RepeatingBendingProcessNew"/>
    <dgm:cxn modelId="{09DE8F9C-2D42-421B-A26F-7F385034D560}" srcId="{74542443-6E5B-4610-BAC4-B6DDEAA45C23}" destId="{BEA5E0B8-1339-4280-8CDE-9F923AB0A81C}" srcOrd="6" destOrd="0" parTransId="{456E12F9-E036-4C0C-BBF1-795F1A921885}" sibTransId="{189DF336-D8F2-43A8-B026-CFB13013DE56}"/>
    <dgm:cxn modelId="{37250DA3-81EC-4060-B743-398AF34D0987}" type="presOf" srcId="{BE8C31B0-31D7-41BB-9661-BE24E4C90626}" destId="{111D75B7-C572-4430-B7A0-49919B82FDB6}" srcOrd="0" destOrd="0" presId="urn:microsoft.com/office/officeart/2016/7/layout/RepeatingBendingProcessNew"/>
    <dgm:cxn modelId="{BD7725A6-56F4-4891-A734-7A4EB7ED58E2}" type="presOf" srcId="{E6E10860-DD1F-4BCA-A6E0-D4E50B77D120}" destId="{9A8D1022-1640-4AA3-9AAB-17F058DDC376}" srcOrd="0" destOrd="0" presId="urn:microsoft.com/office/officeart/2016/7/layout/RepeatingBendingProcessNew"/>
    <dgm:cxn modelId="{C78588A8-C671-46E7-A7DE-CAA04303FDEA}" type="presOf" srcId="{BE8C31B0-31D7-41BB-9661-BE24E4C90626}" destId="{885A66D2-6F09-41D3-A9F6-F18210146474}" srcOrd="1" destOrd="0" presId="urn:microsoft.com/office/officeart/2016/7/layout/RepeatingBendingProcessNew"/>
    <dgm:cxn modelId="{626E94A9-9F66-4B81-A052-E90C17AC0EDB}" type="presOf" srcId="{189DF336-D8F2-43A8-B026-CFB13013DE56}" destId="{0FC90171-3649-45EA-8659-09989D67C895}" srcOrd="1" destOrd="0" presId="urn:microsoft.com/office/officeart/2016/7/layout/RepeatingBendingProcessNew"/>
    <dgm:cxn modelId="{4044B1AD-AC14-4FA1-9955-335AEF2E2DB8}" srcId="{74542443-6E5B-4610-BAC4-B6DDEAA45C23}" destId="{036364BC-F990-4AA8-8912-63F64F55B6B2}" srcOrd="11" destOrd="0" parTransId="{D5CCDD57-FCFF-4CD0-BA74-85C32B8759F0}" sibTransId="{00390784-14A5-44C2-AC1E-1F0C031E40E6}"/>
    <dgm:cxn modelId="{39CB74BC-9740-4974-83C6-BB20205FE1C5}" type="presOf" srcId="{ABABE894-CAAB-4327-A7C2-83478133603D}" destId="{005A9F1F-DF92-4BC5-B474-9F4625DC6FD0}" srcOrd="0" destOrd="0" presId="urn:microsoft.com/office/officeart/2016/7/layout/RepeatingBendingProcessNew"/>
    <dgm:cxn modelId="{5DFFA3C3-195D-46CC-9394-E5A88DFF8C69}" srcId="{74542443-6E5B-4610-BAC4-B6DDEAA45C23}" destId="{F51D6E4C-09A6-4433-B939-92C5676C10E9}" srcOrd="7" destOrd="0" parTransId="{980C7DF1-E7F9-493B-9552-33176B0AE8CC}" sibTransId="{D322F573-21F8-4EEA-907A-8083CD3AAE7B}"/>
    <dgm:cxn modelId="{5F88CCC4-5FBA-4DCD-8936-14DCF707DF23}" srcId="{74542443-6E5B-4610-BAC4-B6DDEAA45C23}" destId="{91C5A74A-7C95-4AEF-9B9B-BF825378BD17}" srcOrd="5" destOrd="0" parTransId="{193CF01B-A316-447F-B8FA-171266B8BE5A}" sibTransId="{B0E69D42-5FC8-4C72-91B6-F73EF5D980CF}"/>
    <dgm:cxn modelId="{0154B2C8-6BA8-4A5A-A16E-DF45F03B802C}" type="presOf" srcId="{54A18BE4-63B9-426D-9D3D-65F0D4A6286A}" destId="{B89D9AAC-0C48-46AC-86CD-65332C750021}" srcOrd="1" destOrd="0" presId="urn:microsoft.com/office/officeart/2016/7/layout/RepeatingBendingProcessNew"/>
    <dgm:cxn modelId="{D497BCD5-B29E-4C19-A849-9F3305847A3D}" srcId="{74542443-6E5B-4610-BAC4-B6DDEAA45C23}" destId="{7F9049E8-71A4-4771-9B77-4213DEF35782}" srcOrd="4" destOrd="0" parTransId="{8D4759B8-9827-4D15-8793-C8067572FD6E}" sibTransId="{B75173C2-CF6D-4FB1-AD15-61E42596B16C}"/>
    <dgm:cxn modelId="{FB0FBDD7-443D-42A6-802F-269764EBE640}" type="presOf" srcId="{2ADF0E6B-C97B-4B47-AC51-3D74DEB2394C}" destId="{621B8CE8-A431-4136-8600-99300300D975}" srcOrd="1" destOrd="0" presId="urn:microsoft.com/office/officeart/2016/7/layout/RepeatingBendingProcessNew"/>
    <dgm:cxn modelId="{9CAAE1DF-F8EC-41D1-B3F7-12AE8011D41C}" type="presOf" srcId="{F51D6E4C-09A6-4433-B939-92C5676C10E9}" destId="{611142FC-B352-4BCB-ADAF-0F8AB150AB13}" srcOrd="0" destOrd="0" presId="urn:microsoft.com/office/officeart/2016/7/layout/RepeatingBendingProcessNew"/>
    <dgm:cxn modelId="{AEBAE4EA-0254-4378-A57C-0DD6AA2B69A6}" srcId="{74542443-6E5B-4610-BAC4-B6DDEAA45C23}" destId="{B1073592-9A55-49A3-8CB0-D6C9158AD9D6}" srcOrd="9" destOrd="0" parTransId="{FCC2CCE4-3A42-4D2C-8568-E22AE7D096E0}" sibTransId="{3773A648-95AD-4F7B-8009-C2C23B882E4D}"/>
    <dgm:cxn modelId="{5AA9F1EA-21D4-44F8-A227-AA73520E2499}" type="presOf" srcId="{4612B0D4-D410-4E07-9E20-92DEF2EBAFAB}" destId="{DCD7473E-4A53-4F88-AFC9-6B1F519FD595}" srcOrd="0" destOrd="0" presId="urn:microsoft.com/office/officeart/2016/7/layout/RepeatingBendingProcessNew"/>
    <dgm:cxn modelId="{F847F6EA-8E78-463F-A7EE-5B45ABCE9E4B}" type="presOf" srcId="{54A18BE4-63B9-426D-9D3D-65F0D4A6286A}" destId="{25D60A98-B16E-40F5-941A-1FB72291E3EC}" srcOrd="0" destOrd="0" presId="urn:microsoft.com/office/officeart/2016/7/layout/RepeatingBendingProcessNew"/>
    <dgm:cxn modelId="{AC5AC4F0-50B7-4B28-8488-D12C6D3BA652}" srcId="{74542443-6E5B-4610-BAC4-B6DDEAA45C23}" destId="{ABABE894-CAAB-4327-A7C2-83478133603D}" srcOrd="8" destOrd="0" parTransId="{4600D27B-2937-4908-B9E8-E930759591B6}" sibTransId="{2ADF0E6B-C97B-4B47-AC51-3D74DEB2394C}"/>
    <dgm:cxn modelId="{E242B7F4-7382-4727-8863-6186F74F5A4B}" type="presOf" srcId="{8ED50F8E-CA57-4E78-B0FC-850B4455DEE9}" destId="{B660B29D-D688-45D2-976F-754C5D802FD9}" srcOrd="0" destOrd="0" presId="urn:microsoft.com/office/officeart/2016/7/layout/RepeatingBendingProcessNew"/>
    <dgm:cxn modelId="{F43D7DF6-9C38-40FB-B3E4-017BD356499D}" type="presOf" srcId="{B0E69D42-5FC8-4C72-91B6-F73EF5D980CF}" destId="{ADC110A3-2D4A-4D53-8A41-8025328CEA34}" srcOrd="1" destOrd="0" presId="urn:microsoft.com/office/officeart/2016/7/layout/RepeatingBendingProcessNew"/>
    <dgm:cxn modelId="{CDA48A50-2BFE-4900-BD2A-ACC8B93B5A9E}" type="presParOf" srcId="{9A884F9D-CA3F-4CF8-90A3-E637D226202E}" destId="{2EB44E5D-D2E9-492E-B81D-E218AA4B4344}" srcOrd="0" destOrd="0" presId="urn:microsoft.com/office/officeart/2016/7/layout/RepeatingBendingProcessNew"/>
    <dgm:cxn modelId="{13D73F8F-0E8C-4F03-8039-F8D9D3B1CC8F}" type="presParOf" srcId="{9A884F9D-CA3F-4CF8-90A3-E637D226202E}" destId="{25D60A98-B16E-40F5-941A-1FB72291E3EC}" srcOrd="1" destOrd="0" presId="urn:microsoft.com/office/officeart/2016/7/layout/RepeatingBendingProcessNew"/>
    <dgm:cxn modelId="{04EC4643-2EB6-489A-AED1-5EE6829FB76C}" type="presParOf" srcId="{25D60A98-B16E-40F5-941A-1FB72291E3EC}" destId="{B89D9AAC-0C48-46AC-86CD-65332C750021}" srcOrd="0" destOrd="0" presId="urn:microsoft.com/office/officeart/2016/7/layout/RepeatingBendingProcessNew"/>
    <dgm:cxn modelId="{E6B2BB4B-7D77-4CED-9453-B4218118E437}" type="presParOf" srcId="{9A884F9D-CA3F-4CF8-90A3-E637D226202E}" destId="{A689802A-9A97-4B1E-91E8-5AC36B14C6ED}" srcOrd="2" destOrd="0" presId="urn:microsoft.com/office/officeart/2016/7/layout/RepeatingBendingProcessNew"/>
    <dgm:cxn modelId="{D009184D-E9C6-4051-ABFC-B3EC23CAC705}" type="presParOf" srcId="{9A884F9D-CA3F-4CF8-90A3-E637D226202E}" destId="{5CBDFACC-4215-4C31-AC26-2B9475EC7FF5}" srcOrd="3" destOrd="0" presId="urn:microsoft.com/office/officeart/2016/7/layout/RepeatingBendingProcessNew"/>
    <dgm:cxn modelId="{B758C7A0-FAA1-4C23-B6FD-42DDFE0B1C95}" type="presParOf" srcId="{5CBDFACC-4215-4C31-AC26-2B9475EC7FF5}" destId="{9C50A04F-29C4-4B91-9BB5-228AF1003C29}" srcOrd="0" destOrd="0" presId="urn:microsoft.com/office/officeart/2016/7/layout/RepeatingBendingProcessNew"/>
    <dgm:cxn modelId="{854B8568-A2F6-40FA-8C54-E0210FE2088F}" type="presParOf" srcId="{9A884F9D-CA3F-4CF8-90A3-E637D226202E}" destId="{B660B29D-D688-45D2-976F-754C5D802FD9}" srcOrd="4" destOrd="0" presId="urn:microsoft.com/office/officeart/2016/7/layout/RepeatingBendingProcessNew"/>
    <dgm:cxn modelId="{9BB74A53-B8BB-473F-95BC-C5E02D3E8C22}" type="presParOf" srcId="{9A884F9D-CA3F-4CF8-90A3-E637D226202E}" destId="{9A8D1022-1640-4AA3-9AAB-17F058DDC376}" srcOrd="5" destOrd="0" presId="urn:microsoft.com/office/officeart/2016/7/layout/RepeatingBendingProcessNew"/>
    <dgm:cxn modelId="{2A470243-E176-44FA-81B2-092D63CB2923}" type="presParOf" srcId="{9A8D1022-1640-4AA3-9AAB-17F058DDC376}" destId="{A1E561C9-E31C-4DBC-8CA5-9A8C9C057ACC}" srcOrd="0" destOrd="0" presId="urn:microsoft.com/office/officeart/2016/7/layout/RepeatingBendingProcessNew"/>
    <dgm:cxn modelId="{45D59E41-DE9A-401F-9383-3AFA48C1C5DB}" type="presParOf" srcId="{9A884F9D-CA3F-4CF8-90A3-E637D226202E}" destId="{5565FF61-BE6F-415F-B4AB-7A94592241CA}" srcOrd="6" destOrd="0" presId="urn:microsoft.com/office/officeart/2016/7/layout/RepeatingBendingProcessNew"/>
    <dgm:cxn modelId="{4FBF0ED0-0D35-47F1-BC21-CC46AA38E8E1}" type="presParOf" srcId="{9A884F9D-CA3F-4CF8-90A3-E637D226202E}" destId="{111D75B7-C572-4430-B7A0-49919B82FDB6}" srcOrd="7" destOrd="0" presId="urn:microsoft.com/office/officeart/2016/7/layout/RepeatingBendingProcessNew"/>
    <dgm:cxn modelId="{729598F8-E2D0-4C16-B758-5B0E90930C42}" type="presParOf" srcId="{111D75B7-C572-4430-B7A0-49919B82FDB6}" destId="{885A66D2-6F09-41D3-A9F6-F18210146474}" srcOrd="0" destOrd="0" presId="urn:microsoft.com/office/officeart/2016/7/layout/RepeatingBendingProcessNew"/>
    <dgm:cxn modelId="{75D32544-8FE2-4224-BA98-7548364DF108}" type="presParOf" srcId="{9A884F9D-CA3F-4CF8-90A3-E637D226202E}" destId="{44408F23-6EE5-4CAF-84A3-3E2ABE12F7EF}" srcOrd="8" destOrd="0" presId="urn:microsoft.com/office/officeart/2016/7/layout/RepeatingBendingProcessNew"/>
    <dgm:cxn modelId="{111B9B83-3C6C-42F2-B742-4D60EF62F98E}" type="presParOf" srcId="{9A884F9D-CA3F-4CF8-90A3-E637D226202E}" destId="{7905ACC6-B61A-4933-8A7B-BE2AA7782BD8}" srcOrd="9" destOrd="0" presId="urn:microsoft.com/office/officeart/2016/7/layout/RepeatingBendingProcessNew"/>
    <dgm:cxn modelId="{8B526FA7-DFDF-4A2A-9C3C-ED00D0CEA21F}" type="presParOf" srcId="{7905ACC6-B61A-4933-8A7B-BE2AA7782BD8}" destId="{C54FA534-80CA-420E-9606-BF1D6480D57C}" srcOrd="0" destOrd="0" presId="urn:microsoft.com/office/officeart/2016/7/layout/RepeatingBendingProcessNew"/>
    <dgm:cxn modelId="{BFEA42EE-7ECC-4669-9E7B-588F98081F1B}" type="presParOf" srcId="{9A884F9D-CA3F-4CF8-90A3-E637D226202E}" destId="{2F683036-EAE7-4806-86D8-B3D55DC291E8}" srcOrd="10" destOrd="0" presId="urn:microsoft.com/office/officeart/2016/7/layout/RepeatingBendingProcessNew"/>
    <dgm:cxn modelId="{D6F56B0B-BD6D-48AD-BD13-FA9B284F3A8A}" type="presParOf" srcId="{9A884F9D-CA3F-4CF8-90A3-E637D226202E}" destId="{80BF17A0-2892-45D9-9663-08CA3C425C45}" srcOrd="11" destOrd="0" presId="urn:microsoft.com/office/officeart/2016/7/layout/RepeatingBendingProcessNew"/>
    <dgm:cxn modelId="{14EC7FBC-223D-42B5-9EC5-0EF6EE455E15}" type="presParOf" srcId="{80BF17A0-2892-45D9-9663-08CA3C425C45}" destId="{ADC110A3-2D4A-4D53-8A41-8025328CEA34}" srcOrd="0" destOrd="0" presId="urn:microsoft.com/office/officeart/2016/7/layout/RepeatingBendingProcessNew"/>
    <dgm:cxn modelId="{A3114FCC-1422-42A8-9E90-27AF4EC8EC43}" type="presParOf" srcId="{9A884F9D-CA3F-4CF8-90A3-E637D226202E}" destId="{0F110ED5-6C09-47BD-BA7B-77693556FAE2}" srcOrd="12" destOrd="0" presId="urn:microsoft.com/office/officeart/2016/7/layout/RepeatingBendingProcessNew"/>
    <dgm:cxn modelId="{152179D7-C393-4C96-A54E-A1E1AE302D33}" type="presParOf" srcId="{9A884F9D-CA3F-4CF8-90A3-E637D226202E}" destId="{3EB6AD74-F806-49BD-8131-14F41E176A3E}" srcOrd="13" destOrd="0" presId="urn:microsoft.com/office/officeart/2016/7/layout/RepeatingBendingProcessNew"/>
    <dgm:cxn modelId="{999F02A1-D83C-4BC5-A60C-96E4FCC2E57B}" type="presParOf" srcId="{3EB6AD74-F806-49BD-8131-14F41E176A3E}" destId="{0FC90171-3649-45EA-8659-09989D67C895}" srcOrd="0" destOrd="0" presId="urn:microsoft.com/office/officeart/2016/7/layout/RepeatingBendingProcessNew"/>
    <dgm:cxn modelId="{44F714C1-710C-4C65-88B1-912E824AC84E}" type="presParOf" srcId="{9A884F9D-CA3F-4CF8-90A3-E637D226202E}" destId="{611142FC-B352-4BCB-ADAF-0F8AB150AB13}" srcOrd="14" destOrd="0" presId="urn:microsoft.com/office/officeart/2016/7/layout/RepeatingBendingProcessNew"/>
    <dgm:cxn modelId="{A9E4C922-9D98-49B1-9A82-A5F1D0C106C0}" type="presParOf" srcId="{9A884F9D-CA3F-4CF8-90A3-E637D226202E}" destId="{1C2DADCC-508B-4124-AFD4-834DF1263F1B}" srcOrd="15" destOrd="0" presId="urn:microsoft.com/office/officeart/2016/7/layout/RepeatingBendingProcessNew"/>
    <dgm:cxn modelId="{79D98982-6DB4-4383-A073-759CFD37A8B4}" type="presParOf" srcId="{1C2DADCC-508B-4124-AFD4-834DF1263F1B}" destId="{C886FDB3-FCAD-48A8-90AA-53FBD90750E2}" srcOrd="0" destOrd="0" presId="urn:microsoft.com/office/officeart/2016/7/layout/RepeatingBendingProcessNew"/>
    <dgm:cxn modelId="{8715E1A4-395C-46E9-8C85-7F049D66473F}" type="presParOf" srcId="{9A884F9D-CA3F-4CF8-90A3-E637D226202E}" destId="{005A9F1F-DF92-4BC5-B474-9F4625DC6FD0}" srcOrd="16" destOrd="0" presId="urn:microsoft.com/office/officeart/2016/7/layout/RepeatingBendingProcessNew"/>
    <dgm:cxn modelId="{E63B133E-B9B3-4004-A2DD-07D2CDB0125E}" type="presParOf" srcId="{9A884F9D-CA3F-4CF8-90A3-E637D226202E}" destId="{0D822726-73CE-45FA-BD9E-AE89452CF9E7}" srcOrd="17" destOrd="0" presId="urn:microsoft.com/office/officeart/2016/7/layout/RepeatingBendingProcessNew"/>
    <dgm:cxn modelId="{1CA376EC-9C47-43E9-946B-4731E0AAA021}" type="presParOf" srcId="{0D822726-73CE-45FA-BD9E-AE89452CF9E7}" destId="{621B8CE8-A431-4136-8600-99300300D975}" srcOrd="0" destOrd="0" presId="urn:microsoft.com/office/officeart/2016/7/layout/RepeatingBendingProcessNew"/>
    <dgm:cxn modelId="{F687CA2C-3962-4C36-9233-721689DE578F}" type="presParOf" srcId="{9A884F9D-CA3F-4CF8-90A3-E637D226202E}" destId="{048B89A7-444B-4E95-9620-F6E306CD519B}" srcOrd="18" destOrd="0" presId="urn:microsoft.com/office/officeart/2016/7/layout/RepeatingBendingProcessNew"/>
    <dgm:cxn modelId="{A3E0D186-D311-4B53-A002-AC70C6EA1E43}" type="presParOf" srcId="{9A884F9D-CA3F-4CF8-90A3-E637D226202E}" destId="{A8369539-23A1-4A45-BEF0-C9B5D80FE97E}" srcOrd="19" destOrd="0" presId="urn:microsoft.com/office/officeart/2016/7/layout/RepeatingBendingProcessNew"/>
    <dgm:cxn modelId="{4F9C5BBD-0589-4B2A-92BF-3B0DFE305E26}" type="presParOf" srcId="{A8369539-23A1-4A45-BEF0-C9B5D80FE97E}" destId="{5FC3BCA3-C3F3-4EF0-942F-1F378C7DB4E3}" srcOrd="0" destOrd="0" presId="urn:microsoft.com/office/officeart/2016/7/layout/RepeatingBendingProcessNew"/>
    <dgm:cxn modelId="{D0A4C77C-F7B6-4D14-AAE5-DCB29AC0F81F}" type="presParOf" srcId="{9A884F9D-CA3F-4CF8-90A3-E637D226202E}" destId="{DCD7473E-4A53-4F88-AFC9-6B1F519FD595}" srcOrd="20" destOrd="0" presId="urn:microsoft.com/office/officeart/2016/7/layout/RepeatingBendingProcessNew"/>
    <dgm:cxn modelId="{805CC403-DE1B-4F1F-BFDD-37FC40AEBD91}" type="presParOf" srcId="{9A884F9D-CA3F-4CF8-90A3-E637D226202E}" destId="{77CB8C4C-B441-479C-A8D8-A6F42DAF0070}" srcOrd="21" destOrd="0" presId="urn:microsoft.com/office/officeart/2016/7/layout/RepeatingBendingProcessNew"/>
    <dgm:cxn modelId="{EF9B0EBB-55F9-437C-978A-197F84497FFF}" type="presParOf" srcId="{77CB8C4C-B441-479C-A8D8-A6F42DAF0070}" destId="{E6248986-78D5-4819-B46F-D76D0F7E46B9}" srcOrd="0" destOrd="0" presId="urn:microsoft.com/office/officeart/2016/7/layout/RepeatingBendingProcessNew"/>
    <dgm:cxn modelId="{73DD0A07-2ED6-4915-BB96-F55564A3C7CF}" type="presParOf" srcId="{9A884F9D-CA3F-4CF8-90A3-E637D226202E}" destId="{CA87F292-9157-457A-8A47-98FDB65DD9A6}" srcOrd="22" destOrd="0" presId="urn:microsoft.com/office/officeart/2016/7/layout/RepeatingBendingProcessNew"/>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27FAA95-BEEE-48A3-ACF2-DD60F8AF1DF1}" type="doc">
      <dgm:prSet loTypeId="urn:microsoft.com/office/officeart/2016/7/layout/BasicProcessNew" loCatId="process" qsTypeId="urn:microsoft.com/office/officeart/2005/8/quickstyle/3d1" qsCatId="3D" csTypeId="urn:microsoft.com/office/officeart/2005/8/colors/accent6_2" csCatId="accent6"/>
      <dgm:spPr/>
      <dgm:t>
        <a:bodyPr/>
        <a:lstStyle/>
        <a:p>
          <a:endParaRPr lang="en-US"/>
        </a:p>
      </dgm:t>
    </dgm:pt>
    <dgm:pt modelId="{CCF07B9F-7035-4185-BB0B-363A56E67625}">
      <dgm:prSet/>
      <dgm:spPr/>
      <dgm:t>
        <a:bodyPr/>
        <a:lstStyle/>
        <a:p>
          <a:r>
            <a:rPr lang="en-GB" b="1"/>
            <a:t>Συμμετοχή πολλών ενδιαφερομένων μερών:</a:t>
          </a:r>
          <a:endParaRPr lang="en-US"/>
        </a:p>
      </dgm:t>
    </dgm:pt>
    <dgm:pt modelId="{DE7D8C06-C1EC-4F4D-9BC2-3B6F94C9A851}" type="parTrans" cxnId="{FB6BC5C1-F1A1-454F-8122-60791371583E}">
      <dgm:prSet/>
      <dgm:spPr/>
      <dgm:t>
        <a:bodyPr/>
        <a:lstStyle/>
        <a:p>
          <a:endParaRPr lang="en-US"/>
        </a:p>
      </dgm:t>
    </dgm:pt>
    <dgm:pt modelId="{E3BD3F2A-A8D7-4740-A98C-F73D821600EB}" type="sibTrans" cxnId="{FB6BC5C1-F1A1-454F-8122-60791371583E}">
      <dgm:prSet/>
      <dgm:spPr/>
      <dgm:t>
        <a:bodyPr/>
        <a:lstStyle/>
        <a:p>
          <a:endParaRPr lang="en-US"/>
        </a:p>
      </dgm:t>
    </dgm:pt>
    <dgm:pt modelId="{00C5DFA3-7776-42D6-9CC0-5E456D983328}">
      <dgm:prSet/>
      <dgm:spPr/>
      <dgm:t>
        <a:bodyPr/>
        <a:lstStyle/>
        <a:p>
          <a:r>
            <a:rPr lang="en-GB"/>
            <a:t>Επισημαίνει τη σημασία της συμμετοχής εκπαιδευτικών, βιομηχανικών εταίρων και εξωτερικών αξιολογητών στη διαδικασία αξιολόγησης, ώστε να διασφαλίζεται η συνάφεια και η δικαιοσύνη.</a:t>
          </a:r>
          <a:endParaRPr lang="en-US"/>
        </a:p>
      </dgm:t>
    </dgm:pt>
    <dgm:pt modelId="{AF0673DE-8FCF-4DE2-8183-0E7A3CE4C123}" type="parTrans" cxnId="{FD651F4A-1A3A-417C-9071-EE14C369DC49}">
      <dgm:prSet/>
      <dgm:spPr/>
      <dgm:t>
        <a:bodyPr/>
        <a:lstStyle/>
        <a:p>
          <a:endParaRPr lang="en-US"/>
        </a:p>
      </dgm:t>
    </dgm:pt>
    <dgm:pt modelId="{C7919CE2-29C2-4B0F-BAFB-66F6A641B0DB}" type="sibTrans" cxnId="{FD651F4A-1A3A-417C-9071-EE14C369DC49}">
      <dgm:prSet/>
      <dgm:spPr/>
      <dgm:t>
        <a:bodyPr/>
        <a:lstStyle/>
        <a:p>
          <a:endParaRPr lang="en-US"/>
        </a:p>
      </dgm:t>
    </dgm:pt>
    <dgm:pt modelId="{9AB130F4-C059-40AA-AC25-82FE072E2B40}">
      <dgm:prSet/>
      <dgm:spPr/>
      <dgm:t>
        <a:bodyPr/>
        <a:lstStyle/>
        <a:p>
          <a:r>
            <a:rPr lang="en-GB" b="1"/>
            <a:t>Αξία της εμπειρίας των εκπαιδευτικών και των εκπαιδευτών:</a:t>
          </a:r>
          <a:endParaRPr lang="en-US"/>
        </a:p>
      </dgm:t>
    </dgm:pt>
    <dgm:pt modelId="{681699F9-5DDA-46EB-BBD4-A8CB2FF46023}" type="parTrans" cxnId="{1BC71782-E868-4459-A4A5-F8C13A02E60A}">
      <dgm:prSet/>
      <dgm:spPr/>
      <dgm:t>
        <a:bodyPr/>
        <a:lstStyle/>
        <a:p>
          <a:endParaRPr lang="en-US"/>
        </a:p>
      </dgm:t>
    </dgm:pt>
    <dgm:pt modelId="{2C7A2B0B-FBD0-4D11-8222-8E15F3F0F8A4}" type="sibTrans" cxnId="{1BC71782-E868-4459-A4A5-F8C13A02E60A}">
      <dgm:prSet/>
      <dgm:spPr/>
      <dgm:t>
        <a:bodyPr/>
        <a:lstStyle/>
        <a:p>
          <a:endParaRPr lang="en-US"/>
        </a:p>
      </dgm:t>
    </dgm:pt>
    <dgm:pt modelId="{013AAC9F-4CC2-4D73-A0D1-D5E66E7D4250}">
      <dgm:prSet/>
      <dgm:spPr/>
      <dgm:t>
        <a:bodyPr/>
        <a:lstStyle/>
        <a:p>
          <a:r>
            <a:rPr lang="en-GB"/>
            <a:t>Αναγνωρίζει την άμεση γνώση που έχουν οι εκπαιδευτικοί και οι εκπαιδευτές για την απόδοση των εκπαιδευομένων, υπογραμμίζοντας το ρόλο τους τόσο στις διαμορφωτικές όσο και στις συνοπτικές αξιολογήσεις.</a:t>
          </a:r>
          <a:endParaRPr lang="en-US"/>
        </a:p>
      </dgm:t>
    </dgm:pt>
    <dgm:pt modelId="{C00B99A3-3A36-4B55-A285-6DEF47369D40}" type="parTrans" cxnId="{B410175F-E5E7-4BED-946F-E68B25889DBB}">
      <dgm:prSet/>
      <dgm:spPr/>
      <dgm:t>
        <a:bodyPr/>
        <a:lstStyle/>
        <a:p>
          <a:endParaRPr lang="en-US"/>
        </a:p>
      </dgm:t>
    </dgm:pt>
    <dgm:pt modelId="{621E31E2-B226-4BA5-AD39-378DB97514DF}" type="sibTrans" cxnId="{B410175F-E5E7-4BED-946F-E68B25889DBB}">
      <dgm:prSet/>
      <dgm:spPr/>
      <dgm:t>
        <a:bodyPr/>
        <a:lstStyle/>
        <a:p>
          <a:endParaRPr lang="en-US"/>
        </a:p>
      </dgm:t>
    </dgm:pt>
    <dgm:pt modelId="{DCB548C0-B750-40D7-A932-DA5F44B73010}">
      <dgm:prSet/>
      <dgm:spPr/>
      <dgm:t>
        <a:bodyPr/>
        <a:lstStyle/>
        <a:p>
          <a:r>
            <a:rPr lang="en-GB" b="1"/>
            <a:t>Προκλήσεις της εσωτερικής αξιολόγησης:</a:t>
          </a:r>
          <a:endParaRPr lang="en-US"/>
        </a:p>
      </dgm:t>
    </dgm:pt>
    <dgm:pt modelId="{9612BF31-6097-42BB-9CD0-F6D455F2FCE3}" type="parTrans" cxnId="{222D3645-1E29-4D99-8E35-F929A3D6F661}">
      <dgm:prSet/>
      <dgm:spPr/>
      <dgm:t>
        <a:bodyPr/>
        <a:lstStyle/>
        <a:p>
          <a:endParaRPr lang="en-US"/>
        </a:p>
      </dgm:t>
    </dgm:pt>
    <dgm:pt modelId="{439965CF-83A8-497B-A8DE-F9DD0BA295E5}" type="sibTrans" cxnId="{222D3645-1E29-4D99-8E35-F929A3D6F661}">
      <dgm:prSet/>
      <dgm:spPr/>
      <dgm:t>
        <a:bodyPr/>
        <a:lstStyle/>
        <a:p>
          <a:endParaRPr lang="en-US"/>
        </a:p>
      </dgm:t>
    </dgm:pt>
    <dgm:pt modelId="{0734D0CE-F762-4E69-AF4A-AA8F1375E99A}">
      <dgm:prSet/>
      <dgm:spPr/>
      <dgm:t>
        <a:bodyPr/>
        <a:lstStyle/>
        <a:p>
          <a:r>
            <a:rPr lang="en-GB"/>
            <a:t>Αντιμετωπίζει τις πιθανές προκαταλήψεις του τοπικού διδακτικού προσωπικού και τη δυσκολία εφαρμογής συνεπών προτύπων, υπογραμμίζοντας την ανάγκη ανεξαρτησίας στην αξιολόγηση για την ενίσχυση της αξιοπιστίας.</a:t>
          </a:r>
          <a:endParaRPr lang="en-US"/>
        </a:p>
      </dgm:t>
    </dgm:pt>
    <dgm:pt modelId="{C5E22C53-6B68-4320-AF6F-4BF40C3FC67E}" type="parTrans" cxnId="{5253C2C9-7473-422B-BF4C-F673CCF53D5F}">
      <dgm:prSet/>
      <dgm:spPr/>
      <dgm:t>
        <a:bodyPr/>
        <a:lstStyle/>
        <a:p>
          <a:endParaRPr lang="en-US"/>
        </a:p>
      </dgm:t>
    </dgm:pt>
    <dgm:pt modelId="{45F6845D-3DFA-4EC4-8757-73E82530F234}" type="sibTrans" cxnId="{5253C2C9-7473-422B-BF4C-F673CCF53D5F}">
      <dgm:prSet/>
      <dgm:spPr/>
      <dgm:t>
        <a:bodyPr/>
        <a:lstStyle/>
        <a:p>
          <a:endParaRPr lang="en-US"/>
        </a:p>
      </dgm:t>
    </dgm:pt>
    <dgm:pt modelId="{6D4A4948-6958-4021-9C24-596981263AF1}" type="pres">
      <dgm:prSet presAssocID="{B27FAA95-BEEE-48A3-ACF2-DD60F8AF1DF1}" presName="Name0" presStyleCnt="0">
        <dgm:presLayoutVars>
          <dgm:dir/>
          <dgm:resizeHandles val="exact"/>
        </dgm:presLayoutVars>
      </dgm:prSet>
      <dgm:spPr/>
    </dgm:pt>
    <dgm:pt modelId="{2283A170-94D7-4C68-B05C-A4150212F7C7}" type="pres">
      <dgm:prSet presAssocID="{CCF07B9F-7035-4185-BB0B-363A56E67625}" presName="node" presStyleLbl="node1" presStyleIdx="0" presStyleCnt="5">
        <dgm:presLayoutVars>
          <dgm:bulletEnabled val="1"/>
        </dgm:presLayoutVars>
      </dgm:prSet>
      <dgm:spPr/>
    </dgm:pt>
    <dgm:pt modelId="{3C799176-92F8-47EE-9FDD-91B339BBA90D}" type="pres">
      <dgm:prSet presAssocID="{E3BD3F2A-A8D7-4740-A98C-F73D821600EB}" presName="sibTransSpacerBeforeConnector" presStyleCnt="0"/>
      <dgm:spPr/>
    </dgm:pt>
    <dgm:pt modelId="{AD2563F4-F621-4FB7-B957-35E48EC210A8}" type="pres">
      <dgm:prSet presAssocID="{E3BD3F2A-A8D7-4740-A98C-F73D821600EB}" presName="sibTrans" presStyleLbl="node1" presStyleIdx="1" presStyleCnt="5"/>
      <dgm:spPr/>
    </dgm:pt>
    <dgm:pt modelId="{AF8211EA-BB7E-48E2-84B6-B005C0064674}" type="pres">
      <dgm:prSet presAssocID="{E3BD3F2A-A8D7-4740-A98C-F73D821600EB}" presName="sibTransSpacerAfterConnector" presStyleCnt="0"/>
      <dgm:spPr/>
    </dgm:pt>
    <dgm:pt modelId="{FFF148A9-086B-49E2-BAA0-EE2ABE488450}" type="pres">
      <dgm:prSet presAssocID="{9AB130F4-C059-40AA-AC25-82FE072E2B40}" presName="node" presStyleLbl="node1" presStyleIdx="2" presStyleCnt="5">
        <dgm:presLayoutVars>
          <dgm:bulletEnabled val="1"/>
        </dgm:presLayoutVars>
      </dgm:prSet>
      <dgm:spPr/>
    </dgm:pt>
    <dgm:pt modelId="{95ADA5A1-51E2-4176-AB1B-7E3DEE5B5F53}" type="pres">
      <dgm:prSet presAssocID="{2C7A2B0B-FBD0-4D11-8222-8E15F3F0F8A4}" presName="sibTransSpacerBeforeConnector" presStyleCnt="0"/>
      <dgm:spPr/>
    </dgm:pt>
    <dgm:pt modelId="{8B3FA798-2A1E-46E3-95B9-99110A92B20E}" type="pres">
      <dgm:prSet presAssocID="{2C7A2B0B-FBD0-4D11-8222-8E15F3F0F8A4}" presName="sibTrans" presStyleLbl="node1" presStyleIdx="3" presStyleCnt="5"/>
      <dgm:spPr/>
    </dgm:pt>
    <dgm:pt modelId="{4D2349F5-BCE2-452D-8C71-30AC9EA18956}" type="pres">
      <dgm:prSet presAssocID="{2C7A2B0B-FBD0-4D11-8222-8E15F3F0F8A4}" presName="sibTransSpacerAfterConnector" presStyleCnt="0"/>
      <dgm:spPr/>
    </dgm:pt>
    <dgm:pt modelId="{240BDA0F-D2C9-4E34-99BD-CBEE67060E68}" type="pres">
      <dgm:prSet presAssocID="{DCB548C0-B750-40D7-A932-DA5F44B73010}" presName="node" presStyleLbl="node1" presStyleIdx="4" presStyleCnt="5">
        <dgm:presLayoutVars>
          <dgm:bulletEnabled val="1"/>
        </dgm:presLayoutVars>
      </dgm:prSet>
      <dgm:spPr/>
    </dgm:pt>
  </dgm:ptLst>
  <dgm:cxnLst>
    <dgm:cxn modelId="{C635400A-5D0D-4680-93D1-A92A0D15DC60}" type="presOf" srcId="{E3BD3F2A-A8D7-4740-A98C-F73D821600EB}" destId="{AD2563F4-F621-4FB7-B957-35E48EC210A8}" srcOrd="0" destOrd="0" presId="urn:microsoft.com/office/officeart/2016/7/layout/BasicProcessNew"/>
    <dgm:cxn modelId="{B410175F-E5E7-4BED-946F-E68B25889DBB}" srcId="{9AB130F4-C059-40AA-AC25-82FE072E2B40}" destId="{013AAC9F-4CC2-4D73-A0D1-D5E66E7D4250}" srcOrd="0" destOrd="0" parTransId="{C00B99A3-3A36-4B55-A285-6DEF47369D40}" sibTransId="{621E31E2-B226-4BA5-AD39-378DB97514DF}"/>
    <dgm:cxn modelId="{39EF3463-1101-4780-A5F8-BDE2B52833E8}" type="presOf" srcId="{2C7A2B0B-FBD0-4D11-8222-8E15F3F0F8A4}" destId="{8B3FA798-2A1E-46E3-95B9-99110A92B20E}" srcOrd="0" destOrd="0" presId="urn:microsoft.com/office/officeart/2016/7/layout/BasicProcessNew"/>
    <dgm:cxn modelId="{CE6F5563-A7BA-42B5-93A3-049ACAC3231D}" type="presOf" srcId="{DCB548C0-B750-40D7-A932-DA5F44B73010}" destId="{240BDA0F-D2C9-4E34-99BD-CBEE67060E68}" srcOrd="0" destOrd="0" presId="urn:microsoft.com/office/officeart/2016/7/layout/BasicProcessNew"/>
    <dgm:cxn modelId="{222D3645-1E29-4D99-8E35-F929A3D6F661}" srcId="{B27FAA95-BEEE-48A3-ACF2-DD60F8AF1DF1}" destId="{DCB548C0-B750-40D7-A932-DA5F44B73010}" srcOrd="2" destOrd="0" parTransId="{9612BF31-6097-42BB-9CD0-F6D455F2FCE3}" sibTransId="{439965CF-83A8-497B-A8DE-F9DD0BA295E5}"/>
    <dgm:cxn modelId="{FD651F4A-1A3A-417C-9071-EE14C369DC49}" srcId="{CCF07B9F-7035-4185-BB0B-363A56E67625}" destId="{00C5DFA3-7776-42D6-9CC0-5E456D983328}" srcOrd="0" destOrd="0" parTransId="{AF0673DE-8FCF-4DE2-8183-0E7A3CE4C123}" sibTransId="{C7919CE2-29C2-4B0F-BAFB-66F6A641B0DB}"/>
    <dgm:cxn modelId="{6DA15476-59D1-4C0F-8724-456E453ADF79}" type="presOf" srcId="{0734D0CE-F762-4E69-AF4A-AA8F1375E99A}" destId="{240BDA0F-D2C9-4E34-99BD-CBEE67060E68}" srcOrd="0" destOrd="1" presId="urn:microsoft.com/office/officeart/2016/7/layout/BasicProcessNew"/>
    <dgm:cxn modelId="{37930B79-DEE2-42BF-AC41-E1F8A01A830D}" type="presOf" srcId="{CCF07B9F-7035-4185-BB0B-363A56E67625}" destId="{2283A170-94D7-4C68-B05C-A4150212F7C7}" srcOrd="0" destOrd="0" presId="urn:microsoft.com/office/officeart/2016/7/layout/BasicProcessNew"/>
    <dgm:cxn modelId="{4B08D97E-7773-4FC7-8479-981245C88222}" type="presOf" srcId="{013AAC9F-4CC2-4D73-A0D1-D5E66E7D4250}" destId="{FFF148A9-086B-49E2-BAA0-EE2ABE488450}" srcOrd="0" destOrd="1" presId="urn:microsoft.com/office/officeart/2016/7/layout/BasicProcessNew"/>
    <dgm:cxn modelId="{1BC71782-E868-4459-A4A5-F8C13A02E60A}" srcId="{B27FAA95-BEEE-48A3-ACF2-DD60F8AF1DF1}" destId="{9AB130F4-C059-40AA-AC25-82FE072E2B40}" srcOrd="1" destOrd="0" parTransId="{681699F9-5DDA-46EB-BBD4-A8CB2FF46023}" sibTransId="{2C7A2B0B-FBD0-4D11-8222-8E15F3F0F8A4}"/>
    <dgm:cxn modelId="{67505E87-1BDC-47B4-9A10-CEEC79B6DEBA}" type="presOf" srcId="{00C5DFA3-7776-42D6-9CC0-5E456D983328}" destId="{2283A170-94D7-4C68-B05C-A4150212F7C7}" srcOrd="0" destOrd="1" presId="urn:microsoft.com/office/officeart/2016/7/layout/BasicProcessNew"/>
    <dgm:cxn modelId="{FB6BC5C1-F1A1-454F-8122-60791371583E}" srcId="{B27FAA95-BEEE-48A3-ACF2-DD60F8AF1DF1}" destId="{CCF07B9F-7035-4185-BB0B-363A56E67625}" srcOrd="0" destOrd="0" parTransId="{DE7D8C06-C1EC-4F4D-9BC2-3B6F94C9A851}" sibTransId="{E3BD3F2A-A8D7-4740-A98C-F73D821600EB}"/>
    <dgm:cxn modelId="{ABD733C8-5B45-45F2-BDFC-059251EC488B}" type="presOf" srcId="{9AB130F4-C059-40AA-AC25-82FE072E2B40}" destId="{FFF148A9-086B-49E2-BAA0-EE2ABE488450}" srcOrd="0" destOrd="0" presId="urn:microsoft.com/office/officeart/2016/7/layout/BasicProcessNew"/>
    <dgm:cxn modelId="{5253C2C9-7473-422B-BF4C-F673CCF53D5F}" srcId="{DCB548C0-B750-40D7-A932-DA5F44B73010}" destId="{0734D0CE-F762-4E69-AF4A-AA8F1375E99A}" srcOrd="0" destOrd="0" parTransId="{C5E22C53-6B68-4320-AF6F-4BF40C3FC67E}" sibTransId="{45F6845D-3DFA-4EC4-8757-73E82530F234}"/>
    <dgm:cxn modelId="{865D48DF-5599-494F-B038-FAA08478C14A}" type="presOf" srcId="{B27FAA95-BEEE-48A3-ACF2-DD60F8AF1DF1}" destId="{6D4A4948-6958-4021-9C24-596981263AF1}" srcOrd="0" destOrd="0" presId="urn:microsoft.com/office/officeart/2016/7/layout/BasicProcessNew"/>
    <dgm:cxn modelId="{40D419E1-E15B-4C67-912A-8A6370CCB50A}" type="presParOf" srcId="{6D4A4948-6958-4021-9C24-596981263AF1}" destId="{2283A170-94D7-4C68-B05C-A4150212F7C7}" srcOrd="0" destOrd="0" presId="urn:microsoft.com/office/officeart/2016/7/layout/BasicProcessNew"/>
    <dgm:cxn modelId="{9E2496DB-CEA6-4A2E-A681-09778E2B9ADC}" type="presParOf" srcId="{6D4A4948-6958-4021-9C24-596981263AF1}" destId="{3C799176-92F8-47EE-9FDD-91B339BBA90D}" srcOrd="1" destOrd="0" presId="urn:microsoft.com/office/officeart/2016/7/layout/BasicProcessNew"/>
    <dgm:cxn modelId="{94F2364F-A780-4FD2-B44F-69CE097BAD35}" type="presParOf" srcId="{6D4A4948-6958-4021-9C24-596981263AF1}" destId="{AD2563F4-F621-4FB7-B957-35E48EC210A8}" srcOrd="2" destOrd="0" presId="urn:microsoft.com/office/officeart/2016/7/layout/BasicProcessNew"/>
    <dgm:cxn modelId="{CCB33A56-EC6F-4742-BE70-4EB8F36254D6}" type="presParOf" srcId="{6D4A4948-6958-4021-9C24-596981263AF1}" destId="{AF8211EA-BB7E-48E2-84B6-B005C0064674}" srcOrd="3" destOrd="0" presId="urn:microsoft.com/office/officeart/2016/7/layout/BasicProcessNew"/>
    <dgm:cxn modelId="{AB505B77-AF53-482A-90B8-1F6F608E1FB9}" type="presParOf" srcId="{6D4A4948-6958-4021-9C24-596981263AF1}" destId="{FFF148A9-086B-49E2-BAA0-EE2ABE488450}" srcOrd="4" destOrd="0" presId="urn:microsoft.com/office/officeart/2016/7/layout/BasicProcessNew"/>
    <dgm:cxn modelId="{6FD6D213-3778-4AD5-8ABC-C11958172C19}" type="presParOf" srcId="{6D4A4948-6958-4021-9C24-596981263AF1}" destId="{95ADA5A1-51E2-4176-AB1B-7E3DEE5B5F53}" srcOrd="5" destOrd="0" presId="urn:microsoft.com/office/officeart/2016/7/layout/BasicProcessNew"/>
    <dgm:cxn modelId="{8D55A7F6-9C27-4B5B-BDCC-BD8777B309FA}" type="presParOf" srcId="{6D4A4948-6958-4021-9C24-596981263AF1}" destId="{8B3FA798-2A1E-46E3-95B9-99110A92B20E}" srcOrd="6" destOrd="0" presId="urn:microsoft.com/office/officeart/2016/7/layout/BasicProcessNew"/>
    <dgm:cxn modelId="{9AF538EF-13D2-48C1-BDF5-D75B2526297C}" type="presParOf" srcId="{6D4A4948-6958-4021-9C24-596981263AF1}" destId="{4D2349F5-BCE2-452D-8C71-30AC9EA18956}" srcOrd="7" destOrd="0" presId="urn:microsoft.com/office/officeart/2016/7/layout/BasicProcessNew"/>
    <dgm:cxn modelId="{5FB36670-3143-4A2F-B578-6B1A6868D2B2}" type="presParOf" srcId="{6D4A4948-6958-4021-9C24-596981263AF1}" destId="{240BDA0F-D2C9-4E34-99BD-CBEE67060E68}" srcOrd="8" destOrd="0" presId="urn:microsoft.com/office/officeart/2016/7/layout/BasicProcessNew"/>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09365A0-CFB2-43CF-A52D-340F684872CE}" type="doc">
      <dgm:prSet loTypeId="urn:microsoft.com/office/officeart/2016/7/layout/BasicProcessNew" loCatId="process" qsTypeId="urn:microsoft.com/office/officeart/2005/8/quickstyle/3d1" qsCatId="3D" csTypeId="urn:microsoft.com/office/officeart/2005/8/colors/accent6_2" csCatId="accent6"/>
      <dgm:spPr/>
      <dgm:t>
        <a:bodyPr/>
        <a:lstStyle/>
        <a:p>
          <a:endParaRPr lang="en-US"/>
        </a:p>
      </dgm:t>
    </dgm:pt>
    <dgm:pt modelId="{E5DA79EC-E84A-4E76-8A9C-DBAACA6F2AAD}">
      <dgm:prSet/>
      <dgm:spPr/>
      <dgm:t>
        <a:bodyPr/>
        <a:lstStyle/>
        <a:p>
          <a:r>
            <a:rPr lang="en-GB" b="1"/>
            <a:t>Εξισορρόπηση της ανεξαρτησίας και της αξιολόγησης του πραγματικού κόσμου:</a:t>
          </a:r>
          <a:endParaRPr lang="en-US"/>
        </a:p>
      </dgm:t>
    </dgm:pt>
    <dgm:pt modelId="{F978EA77-E8F6-46BC-B73F-060C25288B4D}" type="parTrans" cxnId="{878E4BE6-062B-4895-898E-CCA867FE86E0}">
      <dgm:prSet/>
      <dgm:spPr/>
      <dgm:t>
        <a:bodyPr/>
        <a:lstStyle/>
        <a:p>
          <a:endParaRPr lang="en-US"/>
        </a:p>
      </dgm:t>
    </dgm:pt>
    <dgm:pt modelId="{44F74D0C-70B4-470D-A33B-AD84DE003FAB}" type="sibTrans" cxnId="{878E4BE6-062B-4895-898E-CCA867FE86E0}">
      <dgm:prSet/>
      <dgm:spPr/>
      <dgm:t>
        <a:bodyPr/>
        <a:lstStyle/>
        <a:p>
          <a:endParaRPr lang="en-US"/>
        </a:p>
      </dgm:t>
    </dgm:pt>
    <dgm:pt modelId="{4EE59406-2F62-4A08-820A-96037471F239}">
      <dgm:prSet/>
      <dgm:spPr/>
      <dgm:t>
        <a:bodyPr/>
        <a:lstStyle/>
        <a:p>
          <a:r>
            <a:rPr lang="en-GB"/>
            <a:t>Στρατηγικές για τη διατήρηση της ακεραιότητας της αξιολόγησης, όπως ο συνδυασμός εξωτερικής ανεξάρτητης αξιολόγησης με εσωτερικές αξιολογήσεις, ώστε να διασφαλίζεται ότι οι αξιολογήσεις αντικατοπτρίζουν με ακρίβεια την επαγγελματική επάρκεια.</a:t>
          </a:r>
          <a:endParaRPr lang="en-US"/>
        </a:p>
      </dgm:t>
    </dgm:pt>
    <dgm:pt modelId="{D3CC4BB6-93D2-40A2-998D-6CB5D70F9CAA}" type="parTrans" cxnId="{4A50A88B-6328-40E0-AC6D-B661E38BF612}">
      <dgm:prSet/>
      <dgm:spPr/>
      <dgm:t>
        <a:bodyPr/>
        <a:lstStyle/>
        <a:p>
          <a:endParaRPr lang="en-US"/>
        </a:p>
      </dgm:t>
    </dgm:pt>
    <dgm:pt modelId="{1589820E-E219-4F0F-B97C-EFE218853C3A}" type="sibTrans" cxnId="{4A50A88B-6328-40E0-AC6D-B661E38BF612}">
      <dgm:prSet/>
      <dgm:spPr/>
      <dgm:t>
        <a:bodyPr/>
        <a:lstStyle/>
        <a:p>
          <a:endParaRPr lang="en-US"/>
        </a:p>
      </dgm:t>
    </dgm:pt>
    <dgm:pt modelId="{FD813041-5A15-40EE-B509-06DE5A530238}">
      <dgm:prSet/>
      <dgm:spPr/>
      <dgm:t>
        <a:bodyPr/>
        <a:lstStyle/>
        <a:p>
          <a:r>
            <a:rPr lang="en-GB" b="1" dirty="0"/>
            <a:t>Ο ρόλος των κοινωνικών εταίρων:</a:t>
          </a:r>
          <a:endParaRPr lang="en-US" dirty="0"/>
        </a:p>
      </dgm:t>
    </dgm:pt>
    <dgm:pt modelId="{17C5B2C1-2879-4D17-B6AF-16372E009D2C}" type="parTrans" cxnId="{DC3E1AFA-1B5F-4ABA-ACA6-B2963619E403}">
      <dgm:prSet/>
      <dgm:spPr/>
      <dgm:t>
        <a:bodyPr/>
        <a:lstStyle/>
        <a:p>
          <a:endParaRPr lang="en-US"/>
        </a:p>
      </dgm:t>
    </dgm:pt>
    <dgm:pt modelId="{45603D83-FDD2-4AB7-8700-599800EDD914}" type="sibTrans" cxnId="{DC3E1AFA-1B5F-4ABA-ACA6-B2963619E403}">
      <dgm:prSet/>
      <dgm:spPr/>
      <dgm:t>
        <a:bodyPr/>
        <a:lstStyle/>
        <a:p>
          <a:endParaRPr lang="en-US"/>
        </a:p>
      </dgm:t>
    </dgm:pt>
    <dgm:pt modelId="{00B86264-3416-4117-9B4F-6093189C87D9}">
      <dgm:prSet/>
      <dgm:spPr/>
      <dgm:t>
        <a:bodyPr/>
        <a:lstStyle/>
        <a:p>
          <a:r>
            <a:rPr lang="en-GB"/>
            <a:t>Αναφέρει λεπτομερώς την κρίσιμη συμμετοχή των εργοδοτών και των εκπροσώπων των εργαζομένων στην ανάπτυξη των αξιολογήσεων, προσδίδοντας στη διαδικασία πιστοποίησης μεγαλύτερη αξιοπιστία και διασφαλίζοντας ότι οι αξιολογήσεις ανταποκρίνονται στα τρέχοντα πρότυπα του κλάδου.</a:t>
          </a:r>
          <a:endParaRPr lang="en-US"/>
        </a:p>
      </dgm:t>
    </dgm:pt>
    <dgm:pt modelId="{B6598211-E7B9-44F5-9491-4E2914DC9FA0}" type="parTrans" cxnId="{03378519-9214-4497-989D-F47C9B607BD4}">
      <dgm:prSet/>
      <dgm:spPr/>
      <dgm:t>
        <a:bodyPr/>
        <a:lstStyle/>
        <a:p>
          <a:endParaRPr lang="en-US"/>
        </a:p>
      </dgm:t>
    </dgm:pt>
    <dgm:pt modelId="{FE7A2E50-8D22-4E8A-9B64-0E9BD59B14BA}" type="sibTrans" cxnId="{03378519-9214-4497-989D-F47C9B607BD4}">
      <dgm:prSet/>
      <dgm:spPr/>
      <dgm:t>
        <a:bodyPr/>
        <a:lstStyle/>
        <a:p>
          <a:endParaRPr lang="en-US"/>
        </a:p>
      </dgm:t>
    </dgm:pt>
    <dgm:pt modelId="{13057B9B-C41D-41FD-9E01-B4D7BA7AD983}">
      <dgm:prSet/>
      <dgm:spPr/>
      <dgm:t>
        <a:bodyPr/>
        <a:lstStyle/>
        <a:p>
          <a:r>
            <a:rPr lang="en-GB" b="1"/>
            <a:t>Συμμετοχή των εργοδοτών για αξιοπιστία:</a:t>
          </a:r>
          <a:endParaRPr lang="en-US"/>
        </a:p>
      </dgm:t>
    </dgm:pt>
    <dgm:pt modelId="{53986190-F7FF-4D1E-A959-21B3289721B2}" type="parTrans" cxnId="{BD17C56B-5795-412F-B811-1B9AF5B5A8EE}">
      <dgm:prSet/>
      <dgm:spPr/>
      <dgm:t>
        <a:bodyPr/>
        <a:lstStyle/>
        <a:p>
          <a:endParaRPr lang="en-US"/>
        </a:p>
      </dgm:t>
    </dgm:pt>
    <dgm:pt modelId="{EAF42471-6261-4171-B9D3-729E3E79D8DF}" type="sibTrans" cxnId="{BD17C56B-5795-412F-B811-1B9AF5B5A8EE}">
      <dgm:prSet/>
      <dgm:spPr/>
      <dgm:t>
        <a:bodyPr/>
        <a:lstStyle/>
        <a:p>
          <a:endParaRPr lang="en-US"/>
        </a:p>
      </dgm:t>
    </dgm:pt>
    <dgm:pt modelId="{604D3981-C9C0-4B8D-A1BB-FB5CA88F1C2B}">
      <dgm:prSet/>
      <dgm:spPr/>
      <dgm:t>
        <a:bodyPr/>
        <a:lstStyle/>
        <a:p>
          <a:r>
            <a:rPr lang="en-GB"/>
            <a:t>Εξετάζει τον διπλό ρόλο των εργοδοτών στην ανάπτυξη των αξιολογήσεων και την άμεση συμμετοχή τους ως αξιολογητές, συμβάλλοντας σε πιο απαιτητικές και, συνεπώς, πιο αξιόπιστες πιστοποιήσεις.</a:t>
          </a:r>
          <a:endParaRPr lang="en-US"/>
        </a:p>
      </dgm:t>
    </dgm:pt>
    <dgm:pt modelId="{BF1B9C3F-4FB9-43B8-9B2D-A471C0334D56}" type="parTrans" cxnId="{4EA2B8D4-A01F-407E-84AA-D2A97D8594AD}">
      <dgm:prSet/>
      <dgm:spPr/>
      <dgm:t>
        <a:bodyPr/>
        <a:lstStyle/>
        <a:p>
          <a:endParaRPr lang="en-US"/>
        </a:p>
      </dgm:t>
    </dgm:pt>
    <dgm:pt modelId="{FF97FC90-2FB6-4547-8892-49AF2A922750}" type="sibTrans" cxnId="{4EA2B8D4-A01F-407E-84AA-D2A97D8594AD}">
      <dgm:prSet/>
      <dgm:spPr/>
      <dgm:t>
        <a:bodyPr/>
        <a:lstStyle/>
        <a:p>
          <a:endParaRPr lang="en-US"/>
        </a:p>
      </dgm:t>
    </dgm:pt>
    <dgm:pt modelId="{3E565543-7E06-449F-8C63-34BB90AD3C25}" type="pres">
      <dgm:prSet presAssocID="{809365A0-CFB2-43CF-A52D-340F684872CE}" presName="Name0" presStyleCnt="0">
        <dgm:presLayoutVars>
          <dgm:dir/>
          <dgm:resizeHandles val="exact"/>
        </dgm:presLayoutVars>
      </dgm:prSet>
      <dgm:spPr/>
    </dgm:pt>
    <dgm:pt modelId="{46998DC9-921C-4A2B-848A-914179449666}" type="pres">
      <dgm:prSet presAssocID="{E5DA79EC-E84A-4E76-8A9C-DBAACA6F2AAD}" presName="node" presStyleLbl="node1" presStyleIdx="0" presStyleCnt="5">
        <dgm:presLayoutVars>
          <dgm:bulletEnabled val="1"/>
        </dgm:presLayoutVars>
      </dgm:prSet>
      <dgm:spPr/>
    </dgm:pt>
    <dgm:pt modelId="{9FE033E1-7433-480B-BA01-4E4E1F0515EE}" type="pres">
      <dgm:prSet presAssocID="{44F74D0C-70B4-470D-A33B-AD84DE003FAB}" presName="sibTransSpacerBeforeConnector" presStyleCnt="0"/>
      <dgm:spPr/>
    </dgm:pt>
    <dgm:pt modelId="{0DBFC650-D713-43BD-8FBD-0E41185C6CC7}" type="pres">
      <dgm:prSet presAssocID="{44F74D0C-70B4-470D-A33B-AD84DE003FAB}" presName="sibTrans" presStyleLbl="node1" presStyleIdx="1" presStyleCnt="5"/>
      <dgm:spPr/>
    </dgm:pt>
    <dgm:pt modelId="{DF4BED6A-92D1-465F-B944-22E4DE8648B8}" type="pres">
      <dgm:prSet presAssocID="{44F74D0C-70B4-470D-A33B-AD84DE003FAB}" presName="sibTransSpacerAfterConnector" presStyleCnt="0"/>
      <dgm:spPr/>
    </dgm:pt>
    <dgm:pt modelId="{11CC6C5B-4900-4402-965B-792CE0B17A5D}" type="pres">
      <dgm:prSet presAssocID="{FD813041-5A15-40EE-B509-06DE5A530238}" presName="node" presStyleLbl="node1" presStyleIdx="2" presStyleCnt="5">
        <dgm:presLayoutVars>
          <dgm:bulletEnabled val="1"/>
        </dgm:presLayoutVars>
      </dgm:prSet>
      <dgm:spPr/>
    </dgm:pt>
    <dgm:pt modelId="{1170558F-BC2B-463B-A977-822C19A76177}" type="pres">
      <dgm:prSet presAssocID="{45603D83-FDD2-4AB7-8700-599800EDD914}" presName="sibTransSpacerBeforeConnector" presStyleCnt="0"/>
      <dgm:spPr/>
    </dgm:pt>
    <dgm:pt modelId="{619C5F2A-61F5-4DEE-9287-870527B4E669}" type="pres">
      <dgm:prSet presAssocID="{45603D83-FDD2-4AB7-8700-599800EDD914}" presName="sibTrans" presStyleLbl="node1" presStyleIdx="3" presStyleCnt="5"/>
      <dgm:spPr/>
    </dgm:pt>
    <dgm:pt modelId="{7D8902C0-E0BF-4550-BC63-DAA56F100DB6}" type="pres">
      <dgm:prSet presAssocID="{45603D83-FDD2-4AB7-8700-599800EDD914}" presName="sibTransSpacerAfterConnector" presStyleCnt="0"/>
      <dgm:spPr/>
    </dgm:pt>
    <dgm:pt modelId="{5AE04877-7D9A-414D-8629-022BCC328049}" type="pres">
      <dgm:prSet presAssocID="{13057B9B-C41D-41FD-9E01-B4D7BA7AD983}" presName="node" presStyleLbl="node1" presStyleIdx="4" presStyleCnt="5">
        <dgm:presLayoutVars>
          <dgm:bulletEnabled val="1"/>
        </dgm:presLayoutVars>
      </dgm:prSet>
      <dgm:spPr/>
    </dgm:pt>
  </dgm:ptLst>
  <dgm:cxnLst>
    <dgm:cxn modelId="{49E6CE18-C7AD-4B05-99DD-FC03039873EB}" type="presOf" srcId="{4EE59406-2F62-4A08-820A-96037471F239}" destId="{46998DC9-921C-4A2B-848A-914179449666}" srcOrd="0" destOrd="1" presId="urn:microsoft.com/office/officeart/2016/7/layout/BasicProcessNew"/>
    <dgm:cxn modelId="{03378519-9214-4497-989D-F47C9B607BD4}" srcId="{FD813041-5A15-40EE-B509-06DE5A530238}" destId="{00B86264-3416-4117-9B4F-6093189C87D9}" srcOrd="0" destOrd="0" parTransId="{B6598211-E7B9-44F5-9491-4E2914DC9FA0}" sibTransId="{FE7A2E50-8D22-4E8A-9B64-0E9BD59B14BA}"/>
    <dgm:cxn modelId="{EC6C1A2E-BE8A-4EFB-BD18-2F7C4F4F660C}" type="presOf" srcId="{604D3981-C9C0-4B8D-A1BB-FB5CA88F1C2B}" destId="{5AE04877-7D9A-414D-8629-022BCC328049}" srcOrd="0" destOrd="1" presId="urn:microsoft.com/office/officeart/2016/7/layout/BasicProcessNew"/>
    <dgm:cxn modelId="{BD17C56B-5795-412F-B811-1B9AF5B5A8EE}" srcId="{809365A0-CFB2-43CF-A52D-340F684872CE}" destId="{13057B9B-C41D-41FD-9E01-B4D7BA7AD983}" srcOrd="2" destOrd="0" parTransId="{53986190-F7FF-4D1E-A959-21B3289721B2}" sibTransId="{EAF42471-6261-4171-B9D3-729E3E79D8DF}"/>
    <dgm:cxn modelId="{4A50A88B-6328-40E0-AC6D-B661E38BF612}" srcId="{E5DA79EC-E84A-4E76-8A9C-DBAACA6F2AAD}" destId="{4EE59406-2F62-4A08-820A-96037471F239}" srcOrd="0" destOrd="0" parTransId="{D3CC4BB6-93D2-40A2-998D-6CB5D70F9CAA}" sibTransId="{1589820E-E219-4F0F-B97C-EFE218853C3A}"/>
    <dgm:cxn modelId="{A982308D-5564-4C35-8839-DCA2BB387743}" type="presOf" srcId="{FD813041-5A15-40EE-B509-06DE5A530238}" destId="{11CC6C5B-4900-4402-965B-792CE0B17A5D}" srcOrd="0" destOrd="0" presId="urn:microsoft.com/office/officeart/2016/7/layout/BasicProcessNew"/>
    <dgm:cxn modelId="{56131C98-180C-4A73-BAD6-6BB989ECB007}" type="presOf" srcId="{44F74D0C-70B4-470D-A33B-AD84DE003FAB}" destId="{0DBFC650-D713-43BD-8FBD-0E41185C6CC7}" srcOrd="0" destOrd="0" presId="urn:microsoft.com/office/officeart/2016/7/layout/BasicProcessNew"/>
    <dgm:cxn modelId="{A2736F9D-D707-46C9-B125-ACB8405332C2}" type="presOf" srcId="{13057B9B-C41D-41FD-9E01-B4D7BA7AD983}" destId="{5AE04877-7D9A-414D-8629-022BCC328049}" srcOrd="0" destOrd="0" presId="urn:microsoft.com/office/officeart/2016/7/layout/BasicProcessNew"/>
    <dgm:cxn modelId="{DF0ABBA3-AB36-4679-9CD6-0BD106AA80C5}" type="presOf" srcId="{45603D83-FDD2-4AB7-8700-599800EDD914}" destId="{619C5F2A-61F5-4DEE-9287-870527B4E669}" srcOrd="0" destOrd="0" presId="urn:microsoft.com/office/officeart/2016/7/layout/BasicProcessNew"/>
    <dgm:cxn modelId="{6A96C8BA-D488-4A70-A583-30B88385DABB}" type="presOf" srcId="{00B86264-3416-4117-9B4F-6093189C87D9}" destId="{11CC6C5B-4900-4402-965B-792CE0B17A5D}" srcOrd="0" destOrd="1" presId="urn:microsoft.com/office/officeart/2016/7/layout/BasicProcessNew"/>
    <dgm:cxn modelId="{A47092CB-C540-436A-AF48-9312CE774492}" type="presOf" srcId="{809365A0-CFB2-43CF-A52D-340F684872CE}" destId="{3E565543-7E06-449F-8C63-34BB90AD3C25}" srcOrd="0" destOrd="0" presId="urn:microsoft.com/office/officeart/2016/7/layout/BasicProcessNew"/>
    <dgm:cxn modelId="{4EA2B8D4-A01F-407E-84AA-D2A97D8594AD}" srcId="{13057B9B-C41D-41FD-9E01-B4D7BA7AD983}" destId="{604D3981-C9C0-4B8D-A1BB-FB5CA88F1C2B}" srcOrd="0" destOrd="0" parTransId="{BF1B9C3F-4FB9-43B8-9B2D-A471C0334D56}" sibTransId="{FF97FC90-2FB6-4547-8892-49AF2A922750}"/>
    <dgm:cxn modelId="{878E4BE6-062B-4895-898E-CCA867FE86E0}" srcId="{809365A0-CFB2-43CF-A52D-340F684872CE}" destId="{E5DA79EC-E84A-4E76-8A9C-DBAACA6F2AAD}" srcOrd="0" destOrd="0" parTransId="{F978EA77-E8F6-46BC-B73F-060C25288B4D}" sibTransId="{44F74D0C-70B4-470D-A33B-AD84DE003FAB}"/>
    <dgm:cxn modelId="{DC3E1AFA-1B5F-4ABA-ACA6-B2963619E403}" srcId="{809365A0-CFB2-43CF-A52D-340F684872CE}" destId="{FD813041-5A15-40EE-B509-06DE5A530238}" srcOrd="1" destOrd="0" parTransId="{17C5B2C1-2879-4D17-B6AF-16372E009D2C}" sibTransId="{45603D83-FDD2-4AB7-8700-599800EDD914}"/>
    <dgm:cxn modelId="{66E22CFA-DC31-4D8E-9C88-08BC2D31B7B9}" type="presOf" srcId="{E5DA79EC-E84A-4E76-8A9C-DBAACA6F2AAD}" destId="{46998DC9-921C-4A2B-848A-914179449666}" srcOrd="0" destOrd="0" presId="urn:microsoft.com/office/officeart/2016/7/layout/BasicProcessNew"/>
    <dgm:cxn modelId="{E2D49AC7-D81E-408E-815B-F0591D197B9F}" type="presParOf" srcId="{3E565543-7E06-449F-8C63-34BB90AD3C25}" destId="{46998DC9-921C-4A2B-848A-914179449666}" srcOrd="0" destOrd="0" presId="urn:microsoft.com/office/officeart/2016/7/layout/BasicProcessNew"/>
    <dgm:cxn modelId="{2D930C2B-D358-43AF-871E-6D4F736E19E6}" type="presParOf" srcId="{3E565543-7E06-449F-8C63-34BB90AD3C25}" destId="{9FE033E1-7433-480B-BA01-4E4E1F0515EE}" srcOrd="1" destOrd="0" presId="urn:microsoft.com/office/officeart/2016/7/layout/BasicProcessNew"/>
    <dgm:cxn modelId="{11483A8E-4850-456C-BC4C-336668150FF6}" type="presParOf" srcId="{3E565543-7E06-449F-8C63-34BB90AD3C25}" destId="{0DBFC650-D713-43BD-8FBD-0E41185C6CC7}" srcOrd="2" destOrd="0" presId="urn:microsoft.com/office/officeart/2016/7/layout/BasicProcessNew"/>
    <dgm:cxn modelId="{9E7D428E-6F80-45DD-BE77-57061ECA075A}" type="presParOf" srcId="{3E565543-7E06-449F-8C63-34BB90AD3C25}" destId="{DF4BED6A-92D1-465F-B944-22E4DE8648B8}" srcOrd="3" destOrd="0" presId="urn:microsoft.com/office/officeart/2016/7/layout/BasicProcessNew"/>
    <dgm:cxn modelId="{BF1E6D0C-901D-47BB-B243-10A578B1DA70}" type="presParOf" srcId="{3E565543-7E06-449F-8C63-34BB90AD3C25}" destId="{11CC6C5B-4900-4402-965B-792CE0B17A5D}" srcOrd="4" destOrd="0" presId="urn:microsoft.com/office/officeart/2016/7/layout/BasicProcessNew"/>
    <dgm:cxn modelId="{86396EF5-8C9F-4A7E-BA57-4F779CC5EE16}" type="presParOf" srcId="{3E565543-7E06-449F-8C63-34BB90AD3C25}" destId="{1170558F-BC2B-463B-A977-822C19A76177}" srcOrd="5" destOrd="0" presId="urn:microsoft.com/office/officeart/2016/7/layout/BasicProcessNew"/>
    <dgm:cxn modelId="{CA14CB66-02FC-46C7-8ACE-2274473808EE}" type="presParOf" srcId="{3E565543-7E06-449F-8C63-34BB90AD3C25}" destId="{619C5F2A-61F5-4DEE-9287-870527B4E669}" srcOrd="6" destOrd="0" presId="urn:microsoft.com/office/officeart/2016/7/layout/BasicProcessNew"/>
    <dgm:cxn modelId="{4F737BD0-3781-4FBF-903A-F6CFDD16DC07}" type="presParOf" srcId="{3E565543-7E06-449F-8C63-34BB90AD3C25}" destId="{7D8902C0-E0BF-4550-BC63-DAA56F100DB6}" srcOrd="7" destOrd="0" presId="urn:microsoft.com/office/officeart/2016/7/layout/BasicProcessNew"/>
    <dgm:cxn modelId="{91B16785-F641-498E-924E-1D363D38AA02}" type="presParOf" srcId="{3E565543-7E06-449F-8C63-34BB90AD3C25}" destId="{5AE04877-7D9A-414D-8629-022BCC328049}" srcOrd="8" destOrd="0" presId="urn:microsoft.com/office/officeart/2016/7/layout/BasicProcessNew"/>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9CA9DC-7EDD-488A-9CB4-78229A5ED237}">
      <dsp:nvSpPr>
        <dsp:cNvPr id="0" name=""/>
        <dsp:cNvSpPr/>
      </dsp:nvSpPr>
      <dsp:spPr>
        <a:xfrm>
          <a:off x="14438890" y="1973484"/>
          <a:ext cx="2661662" cy="2661156"/>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43D7B40-5383-41D6-8E25-7E89CC136B4A}">
      <dsp:nvSpPr>
        <dsp:cNvPr id="0" name=""/>
        <dsp:cNvSpPr/>
      </dsp:nvSpPr>
      <dsp:spPr>
        <a:xfrm>
          <a:off x="14528514" y="2062204"/>
          <a:ext cx="2484105" cy="2483714"/>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a:t>Σημασία της εμπλοκής με προσεγγίσεις διαμορφωτικής αξιολόγησης για την ανάπτυξη δεξιοτήτων αναστοχασμού και βελτίωσης.</a:t>
          </a:r>
          <a:endParaRPr lang="en-US" sz="1600" kern="1200"/>
        </a:p>
      </dsp:txBody>
      <dsp:txXfrm>
        <a:off x="14883628" y="2417088"/>
        <a:ext cx="1773878" cy="1773948"/>
      </dsp:txXfrm>
    </dsp:sp>
    <dsp:sp modelId="{1503F728-3082-4937-A7ED-26B0EBF1C10A}">
      <dsp:nvSpPr>
        <dsp:cNvPr id="0" name=""/>
        <dsp:cNvSpPr/>
      </dsp:nvSpPr>
      <dsp:spPr>
        <a:xfrm rot="2700000">
          <a:off x="11689482" y="1973185"/>
          <a:ext cx="2661287" cy="2661287"/>
        </a:xfrm>
        <a:prstGeom prst="teardrop">
          <a:avLst>
            <a:gd name="adj" fmla="val 10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045DC81-FEB7-4869-B495-CB41E8570612}">
      <dsp:nvSpPr>
        <dsp:cNvPr id="0" name=""/>
        <dsp:cNvSpPr/>
      </dsp:nvSpPr>
      <dsp:spPr>
        <a:xfrm>
          <a:off x="11778918" y="2062204"/>
          <a:ext cx="2484105" cy="2483714"/>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a:t>Έμφαση σε μια σκόπιμη και συστηματική προσέγγιση της αξιολόγησης για την ενίσχυση της επίδοσης των μαθητών.</a:t>
          </a:r>
          <a:endParaRPr lang="en-US" sz="1600" kern="1200"/>
        </a:p>
      </dsp:txBody>
      <dsp:txXfrm>
        <a:off x="12134032" y="2417088"/>
        <a:ext cx="1773878" cy="1773948"/>
      </dsp:txXfrm>
    </dsp:sp>
    <dsp:sp modelId="{446CDA5D-7291-4C66-85EF-8895F543290D}">
      <dsp:nvSpPr>
        <dsp:cNvPr id="0" name=""/>
        <dsp:cNvSpPr/>
      </dsp:nvSpPr>
      <dsp:spPr>
        <a:xfrm rot="2700000">
          <a:off x="8939886" y="1973185"/>
          <a:ext cx="2661287" cy="2661287"/>
        </a:xfrm>
        <a:prstGeom prst="teardrop">
          <a:avLst>
            <a:gd name="adj" fmla="val 10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31C0FEC-DC0E-4870-A9DA-43685CF5556F}">
      <dsp:nvSpPr>
        <dsp:cNvPr id="0" name=""/>
        <dsp:cNvSpPr/>
      </dsp:nvSpPr>
      <dsp:spPr>
        <a:xfrm>
          <a:off x="9029323" y="2062204"/>
          <a:ext cx="2484105" cy="2483714"/>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a:t>Αναγνώριση της ανάγκης ενίσχυσης της αξιολόγησης στη μάθηση της ΕΕΚ, ανεξάρτητα από το μαθησιακό περιβάλλον.</a:t>
          </a:r>
          <a:endParaRPr lang="en-US" sz="1600" kern="1200"/>
        </a:p>
      </dsp:txBody>
      <dsp:txXfrm>
        <a:off x="9384437" y="2417088"/>
        <a:ext cx="1773878" cy="1773948"/>
      </dsp:txXfrm>
    </dsp:sp>
    <dsp:sp modelId="{D92D0E06-F0AD-4900-AEE3-FAD85032F994}">
      <dsp:nvSpPr>
        <dsp:cNvPr id="0" name=""/>
        <dsp:cNvSpPr/>
      </dsp:nvSpPr>
      <dsp:spPr>
        <a:xfrm rot="2700000">
          <a:off x="6190291" y="1973185"/>
          <a:ext cx="2661287" cy="2661287"/>
        </a:xfrm>
        <a:prstGeom prst="teardrop">
          <a:avLst>
            <a:gd name="adj" fmla="val 10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43FFE83-1DF2-443C-A605-F1A71C298C8C}">
      <dsp:nvSpPr>
        <dsp:cNvPr id="0" name=""/>
        <dsp:cNvSpPr/>
      </dsp:nvSpPr>
      <dsp:spPr>
        <a:xfrm>
          <a:off x="6279727" y="2062204"/>
          <a:ext cx="2484105" cy="2483714"/>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a:t>Δυσκολία των εκπαιδευομένων να μετρήσουν την πρόοδό τους κατά τη διάρκεια της πανδημίας.</a:t>
          </a:r>
          <a:endParaRPr lang="en-US" sz="1600" kern="1200"/>
        </a:p>
      </dsp:txBody>
      <dsp:txXfrm>
        <a:off x="6633150" y="2417088"/>
        <a:ext cx="1773878" cy="1773948"/>
      </dsp:txXfrm>
    </dsp:sp>
    <dsp:sp modelId="{90B93325-C1CB-452F-87F9-AF22B4A2513E}">
      <dsp:nvSpPr>
        <dsp:cNvPr id="0" name=""/>
        <dsp:cNvSpPr/>
      </dsp:nvSpPr>
      <dsp:spPr>
        <a:xfrm rot="2700000">
          <a:off x="3440695" y="1973185"/>
          <a:ext cx="2661287" cy="2661287"/>
        </a:xfrm>
        <a:prstGeom prst="teardrop">
          <a:avLst>
            <a:gd name="adj" fmla="val 10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AD5E06B-E3CD-422C-8BAF-9BC97C0855EA}">
      <dsp:nvSpPr>
        <dsp:cNvPr id="0" name=""/>
        <dsp:cNvSpPr/>
      </dsp:nvSpPr>
      <dsp:spPr>
        <a:xfrm>
          <a:off x="3530132" y="2062204"/>
          <a:ext cx="2484105" cy="2483714"/>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a:t>Επίδραση του περιορισμένου χρόνου για τους εκπαιδευτικούς να προσαρμόσουν τις μεθόδους διδασκαλίας και αξιολόγησης στο νέο πλαίσιο της πανδημίας Covid-19.</a:t>
          </a:r>
          <a:endParaRPr lang="en-US" sz="1600" kern="1200"/>
        </a:p>
      </dsp:txBody>
      <dsp:txXfrm>
        <a:off x="3883555" y="2417088"/>
        <a:ext cx="1773878" cy="1773948"/>
      </dsp:txXfrm>
    </dsp:sp>
    <dsp:sp modelId="{FE7DF030-9F40-43CC-A954-411D6F06C6A3}">
      <dsp:nvSpPr>
        <dsp:cNvPr id="0" name=""/>
        <dsp:cNvSpPr/>
      </dsp:nvSpPr>
      <dsp:spPr>
        <a:xfrm rot="2700000">
          <a:off x="691100" y="1973185"/>
          <a:ext cx="2661287" cy="2661287"/>
        </a:xfrm>
        <a:prstGeom prst="teardrop">
          <a:avLst>
            <a:gd name="adj" fmla="val 10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F3A4068-0D66-419B-A2DE-B07E5ADEA622}">
      <dsp:nvSpPr>
        <dsp:cNvPr id="0" name=""/>
        <dsp:cNvSpPr/>
      </dsp:nvSpPr>
      <dsp:spPr>
        <a:xfrm>
          <a:off x="778845" y="2062204"/>
          <a:ext cx="2484105" cy="2483714"/>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Τα π</a:t>
          </a:r>
          <a:r>
            <a:rPr lang="en-GB" sz="1600" kern="1200" dirty="0" err="1"/>
            <a:t>ρογράμμ</a:t>
          </a:r>
          <a:r>
            <a:rPr lang="en-GB" sz="1600" kern="1200" dirty="0"/>
            <a:t>ατα ΕΕΚ αντιμετωπίζουν προκλήσεις σε παγκόσμιο επίπεδο όσον αφορά την προσαρμογή στην εξ αποστάσεως και τη μικτή μάθηση.</a:t>
          </a:r>
          <a:endParaRPr lang="en-US" sz="1600" kern="1200" dirty="0"/>
        </a:p>
      </dsp:txBody>
      <dsp:txXfrm>
        <a:off x="1133959" y="2417088"/>
        <a:ext cx="1773878" cy="17739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C50A75-8EAD-472D-BF1C-44FF0FF7C1E6}">
      <dsp:nvSpPr>
        <dsp:cNvPr id="0" name=""/>
        <dsp:cNvSpPr/>
      </dsp:nvSpPr>
      <dsp:spPr>
        <a:xfrm>
          <a:off x="6653159" y="1432822"/>
          <a:ext cx="1098811" cy="91440"/>
        </a:xfrm>
        <a:custGeom>
          <a:avLst/>
          <a:gdLst/>
          <a:ahLst/>
          <a:cxnLst/>
          <a:rect l="0" t="0" r="0" b="0"/>
          <a:pathLst>
            <a:path>
              <a:moveTo>
                <a:pt x="0" y="45720"/>
              </a:moveTo>
              <a:lnTo>
                <a:pt x="1098811" y="45720"/>
              </a:lnTo>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7174330" y="1472890"/>
        <a:ext cx="56470" cy="11305"/>
      </dsp:txXfrm>
    </dsp:sp>
    <dsp:sp modelId="{9E27D121-947D-468F-9570-21991E37D2AA}">
      <dsp:nvSpPr>
        <dsp:cNvPr id="0" name=""/>
        <dsp:cNvSpPr/>
      </dsp:nvSpPr>
      <dsp:spPr>
        <a:xfrm>
          <a:off x="543764" y="5397"/>
          <a:ext cx="6111195" cy="2946290"/>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0618" tIns="252571" rIns="240618" bIns="252571" numCol="1" spcCol="1270" anchor="t" anchorCtr="0">
          <a:noAutofit/>
        </a:bodyPr>
        <a:lstStyle/>
        <a:p>
          <a:pPr marL="0" lvl="0" indent="0" algn="l" defTabSz="1244600">
            <a:lnSpc>
              <a:spcPct val="90000"/>
            </a:lnSpc>
            <a:spcBef>
              <a:spcPct val="0"/>
            </a:spcBef>
            <a:spcAft>
              <a:spcPct val="35000"/>
            </a:spcAft>
            <a:buNone/>
          </a:pPr>
          <a:r>
            <a:rPr lang="en-GB" sz="2800" b="1" kern="1200" dirty="0"/>
            <a:t>Βα</a:t>
          </a:r>
          <a:r>
            <a:rPr lang="en-GB" sz="2800" b="1" kern="1200" dirty="0" err="1"/>
            <a:t>σικός</a:t>
          </a:r>
          <a:r>
            <a:rPr lang="en-GB" sz="2800" b="1" kern="1200" dirty="0"/>
            <a:t> </a:t>
          </a:r>
          <a:r>
            <a:rPr lang="en-GB" sz="2800" b="1" kern="1200" dirty="0" err="1"/>
            <a:t>ρόλος</a:t>
          </a:r>
          <a:r>
            <a:rPr lang="en-GB" sz="2800" b="1" kern="1200" dirty="0"/>
            <a:t> </a:t>
          </a:r>
          <a:r>
            <a:rPr lang="en-GB" sz="2800" b="1" kern="1200" dirty="0" err="1"/>
            <a:t>της</a:t>
          </a:r>
          <a:r>
            <a:rPr lang="en-GB" sz="2800" b="1" kern="1200" dirty="0"/>
            <a:t> α</a:t>
          </a:r>
          <a:r>
            <a:rPr lang="en-GB" sz="2800" b="1" kern="1200" dirty="0" err="1"/>
            <a:t>ξιολόγησης</a:t>
          </a:r>
          <a:r>
            <a:rPr lang="en-GB" sz="2800" b="1" kern="1200" dirty="0"/>
            <a:t> και </a:t>
          </a:r>
          <a:r>
            <a:rPr lang="en-GB" sz="2800" b="1" kern="1200" dirty="0" err="1"/>
            <a:t>της</a:t>
          </a:r>
          <a:r>
            <a:rPr lang="en-GB" sz="2800" b="1" kern="1200" dirty="0"/>
            <a:t> π</a:t>
          </a:r>
          <a:r>
            <a:rPr lang="en-GB" sz="2800" b="1" kern="1200" dirty="0" err="1"/>
            <a:t>ιστο</a:t>
          </a:r>
          <a:r>
            <a:rPr lang="en-GB" sz="2800" b="1" kern="1200" dirty="0"/>
            <a:t>ποίησης:</a:t>
          </a:r>
          <a:endParaRPr lang="en-US" sz="2800" kern="1200" dirty="0"/>
        </a:p>
        <a:p>
          <a:pPr marL="228600" lvl="1" indent="-228600" algn="l" defTabSz="889000">
            <a:lnSpc>
              <a:spcPct val="90000"/>
            </a:lnSpc>
            <a:spcBef>
              <a:spcPct val="0"/>
            </a:spcBef>
            <a:spcAft>
              <a:spcPct val="15000"/>
            </a:spcAft>
            <a:buChar char="•"/>
          </a:pPr>
          <a:r>
            <a:rPr lang="en-GB" sz="2000" kern="1200" dirty="0"/>
            <a:t>Επ</a:t>
          </a:r>
          <a:r>
            <a:rPr lang="en-GB" sz="2000" kern="1200" dirty="0" err="1"/>
            <a:t>ικυρώνει</a:t>
          </a:r>
          <a:r>
            <a:rPr lang="en-GB" sz="2000" kern="1200" dirty="0"/>
            <a:t> </a:t>
          </a:r>
          <a:r>
            <a:rPr lang="en-GB" sz="2000" kern="1200" dirty="0" err="1"/>
            <a:t>τις</a:t>
          </a:r>
          <a:r>
            <a:rPr lang="en-GB" sz="2000" kern="1200" dirty="0"/>
            <a:t> </a:t>
          </a:r>
          <a:r>
            <a:rPr lang="en-GB" sz="2000" kern="1200" dirty="0" err="1"/>
            <a:t>ικ</a:t>
          </a:r>
          <a:r>
            <a:rPr lang="en-GB" sz="2000" kern="1200" dirty="0"/>
            <a:t>ανότητες που απαιτούνται για συγκεκριμένες θέσεις εργασίας.</a:t>
          </a:r>
          <a:endParaRPr lang="en-US" sz="2000" kern="1200" dirty="0"/>
        </a:p>
        <a:p>
          <a:pPr marL="228600" lvl="1" indent="-228600" algn="l" defTabSz="889000">
            <a:lnSpc>
              <a:spcPct val="90000"/>
            </a:lnSpc>
            <a:spcBef>
              <a:spcPct val="0"/>
            </a:spcBef>
            <a:spcAft>
              <a:spcPct val="15000"/>
            </a:spcAft>
            <a:buChar char="•"/>
          </a:pPr>
          <a:r>
            <a:rPr lang="en-GB" sz="2000" kern="1200" dirty="0" err="1"/>
            <a:t>Εξ</a:t>
          </a:r>
          <a:r>
            <a:rPr lang="en-GB" sz="2000" kern="1200" dirty="0"/>
            <a:t>ασφαλίζει στους εργοδότες και τους ενδιαφερόμενους φορείς εμπιστοσύνη στις ικανότητες των αποφοίτων.</a:t>
          </a:r>
          <a:endParaRPr lang="en-US" sz="2000" kern="1200" dirty="0"/>
        </a:p>
      </dsp:txBody>
      <dsp:txXfrm>
        <a:off x="543764" y="5397"/>
        <a:ext cx="6111195" cy="2946290"/>
      </dsp:txXfrm>
    </dsp:sp>
    <dsp:sp modelId="{EE221514-7852-4754-B14E-EAB4E3A91439}">
      <dsp:nvSpPr>
        <dsp:cNvPr id="0" name=""/>
        <dsp:cNvSpPr/>
      </dsp:nvSpPr>
      <dsp:spPr>
        <a:xfrm>
          <a:off x="7876762" y="2949887"/>
          <a:ext cx="3357518" cy="1098811"/>
        </a:xfrm>
        <a:custGeom>
          <a:avLst/>
          <a:gdLst/>
          <a:ahLst/>
          <a:cxnLst/>
          <a:rect l="0" t="0" r="0" b="0"/>
          <a:pathLst>
            <a:path>
              <a:moveTo>
                <a:pt x="3357518" y="0"/>
              </a:moveTo>
              <a:lnTo>
                <a:pt x="3357518" y="566505"/>
              </a:lnTo>
              <a:lnTo>
                <a:pt x="0" y="566505"/>
              </a:lnTo>
              <a:lnTo>
                <a:pt x="0" y="1098811"/>
              </a:lnTo>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9466961" y="3493640"/>
        <a:ext cx="177119" cy="11305"/>
      </dsp:txXfrm>
    </dsp:sp>
    <dsp:sp modelId="{892F0796-6168-49D6-A260-A0C7FA11A98F}">
      <dsp:nvSpPr>
        <dsp:cNvPr id="0" name=""/>
        <dsp:cNvSpPr/>
      </dsp:nvSpPr>
      <dsp:spPr>
        <a:xfrm>
          <a:off x="7784371" y="5397"/>
          <a:ext cx="6899819" cy="2946290"/>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0618" tIns="252571" rIns="240618" bIns="252571" numCol="1" spcCol="1270" anchor="t" anchorCtr="0">
          <a:noAutofit/>
        </a:bodyPr>
        <a:lstStyle/>
        <a:p>
          <a:pPr marL="0" lvl="0" indent="0" algn="l" defTabSz="1244600">
            <a:lnSpc>
              <a:spcPct val="90000"/>
            </a:lnSpc>
            <a:spcBef>
              <a:spcPct val="0"/>
            </a:spcBef>
            <a:spcAft>
              <a:spcPct val="35000"/>
            </a:spcAft>
            <a:buNone/>
          </a:pPr>
          <a:r>
            <a:rPr lang="en-GB" sz="2800" b="1" kern="1200"/>
            <a:t>Συνοπτική αξιολόγηση:</a:t>
          </a:r>
          <a:endParaRPr lang="en-US" sz="2800" kern="1200"/>
        </a:p>
        <a:p>
          <a:pPr marL="228600" lvl="1" indent="-228600" algn="l" defTabSz="889000">
            <a:lnSpc>
              <a:spcPct val="90000"/>
            </a:lnSpc>
            <a:spcBef>
              <a:spcPct val="0"/>
            </a:spcBef>
            <a:spcAft>
              <a:spcPct val="15000"/>
            </a:spcAft>
            <a:buChar char="•"/>
          </a:pPr>
          <a:r>
            <a:rPr lang="en-GB" sz="2000" kern="1200"/>
            <a:t>Ένα κρίσιμο στοιχείο των προγραμμάτων ΕΕΚ για την πιστοποίηση της απόκτησης επαγγελματικών ικανοτήτων.</a:t>
          </a:r>
          <a:endParaRPr lang="en-US" sz="2000" kern="1200"/>
        </a:p>
        <a:p>
          <a:pPr marL="228600" lvl="1" indent="-228600" algn="l" defTabSz="889000">
            <a:lnSpc>
              <a:spcPct val="90000"/>
            </a:lnSpc>
            <a:spcBef>
              <a:spcPct val="0"/>
            </a:spcBef>
            <a:spcAft>
              <a:spcPct val="15000"/>
            </a:spcAft>
            <a:buChar char="•"/>
          </a:pPr>
          <a:r>
            <a:rPr lang="en-GB" sz="2000" kern="1200"/>
            <a:t>Λειτουργεί ως γέφυρα μεταξύ των προσόντων, του προγράμματος σπουδών και της εργασιακής ετοιμότητας.</a:t>
          </a:r>
          <a:endParaRPr lang="en-US" sz="2000" kern="1200"/>
        </a:p>
      </dsp:txBody>
      <dsp:txXfrm>
        <a:off x="7784371" y="5397"/>
        <a:ext cx="6899819" cy="2946290"/>
      </dsp:txXfrm>
    </dsp:sp>
    <dsp:sp modelId="{E5AA654B-9E21-4DC9-ABBB-4C891EC61191}">
      <dsp:nvSpPr>
        <dsp:cNvPr id="0" name=""/>
        <dsp:cNvSpPr/>
      </dsp:nvSpPr>
      <dsp:spPr>
        <a:xfrm>
          <a:off x="543764" y="4081099"/>
          <a:ext cx="14665995" cy="2946290"/>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0618" tIns="252571" rIns="240618" bIns="252571" numCol="1" spcCol="1270" anchor="t" anchorCtr="0">
          <a:noAutofit/>
        </a:bodyPr>
        <a:lstStyle/>
        <a:p>
          <a:pPr marL="0" lvl="0" indent="0" algn="l" defTabSz="1244600">
            <a:lnSpc>
              <a:spcPct val="90000"/>
            </a:lnSpc>
            <a:spcBef>
              <a:spcPct val="0"/>
            </a:spcBef>
            <a:spcAft>
              <a:spcPct val="35000"/>
            </a:spcAft>
            <a:buNone/>
          </a:pPr>
          <a:r>
            <a:rPr lang="en-GB" sz="2800" b="1" kern="1200" dirty="0" err="1"/>
            <a:t>Πέρ</a:t>
          </a:r>
          <a:r>
            <a:rPr lang="en-GB" sz="2800" b="1" kern="1200" dirty="0"/>
            <a:t>α από την επαγγελματική επάρκεια:</a:t>
          </a:r>
          <a:endParaRPr lang="en-US" sz="2800" kern="1200" dirty="0"/>
        </a:p>
        <a:p>
          <a:pPr marL="228600" lvl="1" indent="-228600" algn="l" defTabSz="889000">
            <a:lnSpc>
              <a:spcPct val="90000"/>
            </a:lnSpc>
            <a:spcBef>
              <a:spcPct val="0"/>
            </a:spcBef>
            <a:spcAft>
              <a:spcPct val="15000"/>
            </a:spcAft>
            <a:buChar char="•"/>
          </a:pPr>
          <a:r>
            <a:rPr lang="en-GB" sz="2000" kern="1200"/>
            <a:t>Υποστηρίζει τη μαθησιακή διαδικασία με ανατροφοδότηση διαμορφωτικής αξιολόγησης για μαθητές και εκπαιδευτικούς.</a:t>
          </a:r>
          <a:endParaRPr lang="en-US" sz="2000" kern="1200"/>
        </a:p>
        <a:p>
          <a:pPr marL="228600" lvl="1" indent="-228600" algn="l" defTabSz="889000">
            <a:lnSpc>
              <a:spcPct val="90000"/>
            </a:lnSpc>
            <a:spcBef>
              <a:spcPct val="0"/>
            </a:spcBef>
            <a:spcAft>
              <a:spcPct val="15000"/>
            </a:spcAft>
            <a:buChar char="•"/>
          </a:pPr>
          <a:r>
            <a:rPr lang="en-GB" sz="2000" kern="1200"/>
            <a:t>Παρακινεί τους μαθητές αναγνωρίζοντας τα μαθησιακά επιτεύγματα και σηματοδοτώντας τις απαιτούμενες ικανότητες.</a:t>
          </a:r>
          <a:endParaRPr lang="en-US" sz="2000" kern="1200"/>
        </a:p>
        <a:p>
          <a:pPr marL="228600" lvl="1" indent="-228600" algn="l" defTabSz="889000">
            <a:lnSpc>
              <a:spcPct val="90000"/>
            </a:lnSpc>
            <a:spcBef>
              <a:spcPct val="0"/>
            </a:spcBef>
            <a:spcAft>
              <a:spcPct val="15000"/>
            </a:spcAft>
            <a:buChar char="•"/>
          </a:pPr>
          <a:r>
            <a:rPr lang="en-GB" sz="2000" kern="1200" dirty="0"/>
            <a:t>Επ</a:t>
          </a:r>
          <a:r>
            <a:rPr lang="en-GB" sz="2000" kern="1200" dirty="0" err="1"/>
            <a:t>ιδεικνύει</a:t>
          </a:r>
          <a:r>
            <a:rPr lang="en-GB" sz="2000" kern="1200" dirty="0"/>
            <a:t> </a:t>
          </a:r>
          <a:r>
            <a:rPr lang="en-GB" sz="2000" kern="1200" dirty="0" err="1"/>
            <a:t>ευρύτερες</a:t>
          </a:r>
          <a:r>
            <a:rPr lang="en-GB" sz="2000" kern="1200" dirty="0"/>
            <a:t> </a:t>
          </a:r>
          <a:r>
            <a:rPr lang="en-GB" sz="2000" kern="1200" dirty="0" err="1"/>
            <a:t>ικ</a:t>
          </a:r>
          <a:r>
            <a:rPr lang="en-GB" sz="2000" kern="1200" dirty="0"/>
            <a:t>ανότητες πέραν των άμεσων επαγγελματικών δεξιοτήτων για την ανάπτυξη της σταδιοδρομίας.</a:t>
          </a:r>
          <a:endParaRPr lang="en-US" sz="2000" kern="1200" dirty="0"/>
        </a:p>
        <a:p>
          <a:pPr marL="228600" lvl="1" indent="-228600" algn="l" defTabSz="889000">
            <a:lnSpc>
              <a:spcPct val="90000"/>
            </a:lnSpc>
            <a:spcBef>
              <a:spcPct val="0"/>
            </a:spcBef>
            <a:spcAft>
              <a:spcPct val="15000"/>
            </a:spcAft>
            <a:buChar char="•"/>
          </a:pPr>
          <a:r>
            <a:rPr lang="en-GB" sz="2000" kern="1200"/>
            <a:t>Προσφέρει πληροφορίες σχετικά με τις επιδόσεις των παρόχων κατάρτισης και τον αντίκτυπο των αλλαγών πολιτικής μέσω συγκεντρωτικών δεδομένων.</a:t>
          </a:r>
          <a:endParaRPr lang="en-US" sz="2000" kern="1200"/>
        </a:p>
      </dsp:txBody>
      <dsp:txXfrm>
        <a:off x="543764" y="4081099"/>
        <a:ext cx="14665995" cy="29462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97B79F-A523-48BA-BA43-1EA600CE1B6A}">
      <dsp:nvSpPr>
        <dsp:cNvPr id="0" name=""/>
        <dsp:cNvSpPr/>
      </dsp:nvSpPr>
      <dsp:spPr>
        <a:xfrm>
          <a:off x="0" y="3159"/>
          <a:ext cx="16628634"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73E12E-A338-4380-8993-A89CCF594E81}">
      <dsp:nvSpPr>
        <dsp:cNvPr id="0" name=""/>
        <dsp:cNvSpPr/>
      </dsp:nvSpPr>
      <dsp:spPr>
        <a:xfrm>
          <a:off x="0" y="3159"/>
          <a:ext cx="3325726" cy="2154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GB" sz="3600" b="1" kern="1200" dirty="0"/>
            <a:t>Επαγγελματικά πρότυπα και πιστοποιήσεις:</a:t>
          </a:r>
          <a:endParaRPr lang="en-US" sz="3600" kern="1200" dirty="0"/>
        </a:p>
      </dsp:txBody>
      <dsp:txXfrm>
        <a:off x="0" y="3159"/>
        <a:ext cx="3325726" cy="2154873"/>
      </dsp:txXfrm>
    </dsp:sp>
    <dsp:sp modelId="{658B04F1-1AA6-433E-B496-7EC8C08CB627}">
      <dsp:nvSpPr>
        <dsp:cNvPr id="0" name=""/>
        <dsp:cNvSpPr/>
      </dsp:nvSpPr>
      <dsp:spPr>
        <a:xfrm>
          <a:off x="3575156" y="36829"/>
          <a:ext cx="13053477" cy="673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t>Βασιστείτε στην κατανόηση των επαγγελμάτων και των απαιτούμενων ικανοτήτων.</a:t>
          </a:r>
          <a:endParaRPr lang="en-US" sz="2000" kern="1200"/>
        </a:p>
      </dsp:txBody>
      <dsp:txXfrm>
        <a:off x="3575156" y="36829"/>
        <a:ext cx="13053477" cy="673397"/>
      </dsp:txXfrm>
    </dsp:sp>
    <dsp:sp modelId="{757E03F0-40A3-4382-9326-0A967910FFA1}">
      <dsp:nvSpPr>
        <dsp:cNvPr id="0" name=""/>
        <dsp:cNvSpPr/>
      </dsp:nvSpPr>
      <dsp:spPr>
        <a:xfrm>
          <a:off x="3325726" y="710227"/>
          <a:ext cx="13302907" cy="0"/>
        </a:xfrm>
        <a:prstGeom prst="line">
          <a:avLst/>
        </a:prstGeom>
        <a:solidFill>
          <a:schemeClr val="accent6">
            <a:hueOff val="0"/>
            <a:satOff val="0"/>
            <a:lumOff val="0"/>
            <a:alphaOff val="0"/>
          </a:schemeClr>
        </a:solidFill>
        <a:ln w="25400" cap="flat" cmpd="sng" algn="ctr">
          <a:solidFill>
            <a:schemeClr val="accent6">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99B4D2-5A93-4091-BC11-D72C6848F1EE}">
      <dsp:nvSpPr>
        <dsp:cNvPr id="0" name=""/>
        <dsp:cNvSpPr/>
      </dsp:nvSpPr>
      <dsp:spPr>
        <a:xfrm>
          <a:off x="3575156" y="743897"/>
          <a:ext cx="13053477" cy="673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t>Η συμμετοχή των εργοδοτών και των συνδικάτων ενισχύει την αξιοπιστία του προγράμματος.</a:t>
          </a:r>
          <a:endParaRPr lang="en-US" sz="2000" kern="1200"/>
        </a:p>
      </dsp:txBody>
      <dsp:txXfrm>
        <a:off x="3575156" y="743897"/>
        <a:ext cx="13053477" cy="673397"/>
      </dsp:txXfrm>
    </dsp:sp>
    <dsp:sp modelId="{834AE484-2FA8-4FA4-AA23-BD457D067E93}">
      <dsp:nvSpPr>
        <dsp:cNvPr id="0" name=""/>
        <dsp:cNvSpPr/>
      </dsp:nvSpPr>
      <dsp:spPr>
        <a:xfrm>
          <a:off x="3325726" y="1417295"/>
          <a:ext cx="13302907" cy="0"/>
        </a:xfrm>
        <a:prstGeom prst="line">
          <a:avLst/>
        </a:prstGeom>
        <a:solidFill>
          <a:schemeClr val="accent6">
            <a:hueOff val="0"/>
            <a:satOff val="0"/>
            <a:lumOff val="0"/>
            <a:alphaOff val="0"/>
          </a:schemeClr>
        </a:solidFill>
        <a:ln w="25400" cap="flat" cmpd="sng" algn="ctr">
          <a:solidFill>
            <a:schemeClr val="accent6">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6F8246-07AA-4016-BF5E-13A02CEA2CA6}">
      <dsp:nvSpPr>
        <dsp:cNvPr id="0" name=""/>
        <dsp:cNvSpPr/>
      </dsp:nvSpPr>
      <dsp:spPr>
        <a:xfrm>
          <a:off x="3575156" y="1450965"/>
          <a:ext cx="13053477" cy="673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t>Η πιστοποίηση επιβεβαιώνει την επαγγελματική επάρκεια και μπορεί να περιλαμβάνει πρόσθετα προσόντα, που αντικατοπτρίζουν ολοκληρωμένες δεξιότητες.</a:t>
          </a:r>
          <a:endParaRPr lang="en-US" sz="2000" kern="1200"/>
        </a:p>
      </dsp:txBody>
      <dsp:txXfrm>
        <a:off x="3575156" y="1450965"/>
        <a:ext cx="13053477" cy="673397"/>
      </dsp:txXfrm>
    </dsp:sp>
    <dsp:sp modelId="{B69CDFB2-3B69-4DFD-9EF0-505F7F7F48D3}">
      <dsp:nvSpPr>
        <dsp:cNvPr id="0" name=""/>
        <dsp:cNvSpPr/>
      </dsp:nvSpPr>
      <dsp:spPr>
        <a:xfrm>
          <a:off x="3325726" y="2124362"/>
          <a:ext cx="13302907" cy="0"/>
        </a:xfrm>
        <a:prstGeom prst="line">
          <a:avLst/>
        </a:prstGeom>
        <a:solidFill>
          <a:schemeClr val="accent6">
            <a:hueOff val="0"/>
            <a:satOff val="0"/>
            <a:lumOff val="0"/>
            <a:alphaOff val="0"/>
          </a:schemeClr>
        </a:solidFill>
        <a:ln w="25400" cap="flat" cmpd="sng" algn="ctr">
          <a:solidFill>
            <a:schemeClr val="accent6">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9F528D-B1AF-4961-B2E5-D1655E8AF169}">
      <dsp:nvSpPr>
        <dsp:cNvPr id="0" name=""/>
        <dsp:cNvSpPr/>
      </dsp:nvSpPr>
      <dsp:spPr>
        <a:xfrm>
          <a:off x="0" y="2158032"/>
          <a:ext cx="16628634"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F4C8FB-C204-4591-B4BA-E1E56C0A50EB}">
      <dsp:nvSpPr>
        <dsp:cNvPr id="0" name=""/>
        <dsp:cNvSpPr/>
      </dsp:nvSpPr>
      <dsp:spPr>
        <a:xfrm>
          <a:off x="0" y="2158032"/>
          <a:ext cx="3325726" cy="2154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GB" sz="3600" b="1" kern="1200"/>
            <a:t>Προκλήσεις και προβληματισμοί:</a:t>
          </a:r>
          <a:endParaRPr lang="en-US" sz="3600" kern="1200"/>
        </a:p>
      </dsp:txBody>
      <dsp:txXfrm>
        <a:off x="0" y="2158032"/>
        <a:ext cx="3325726" cy="2154873"/>
      </dsp:txXfrm>
    </dsp:sp>
    <dsp:sp modelId="{21AA2617-CB59-4D92-907F-DD742A67C456}">
      <dsp:nvSpPr>
        <dsp:cNvPr id="0" name=""/>
        <dsp:cNvSpPr/>
      </dsp:nvSpPr>
      <dsp:spPr>
        <a:xfrm>
          <a:off x="3575156" y="2208116"/>
          <a:ext cx="13053477" cy="1001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t>Εξισορρόπηση των τυποποιημένων αξιολογήσεων με την ανάγκη για αυθεντικές, ενσωματωμένες στην εργασία εργασίες.</a:t>
          </a:r>
          <a:endParaRPr lang="en-US" sz="2000" kern="1200"/>
        </a:p>
      </dsp:txBody>
      <dsp:txXfrm>
        <a:off x="3575156" y="2208116"/>
        <a:ext cx="13053477" cy="1001679"/>
      </dsp:txXfrm>
    </dsp:sp>
    <dsp:sp modelId="{76CBD43E-659B-48A9-91D4-51948A33565A}">
      <dsp:nvSpPr>
        <dsp:cNvPr id="0" name=""/>
        <dsp:cNvSpPr/>
      </dsp:nvSpPr>
      <dsp:spPr>
        <a:xfrm>
          <a:off x="3325726" y="3209796"/>
          <a:ext cx="13302907" cy="0"/>
        </a:xfrm>
        <a:prstGeom prst="line">
          <a:avLst/>
        </a:prstGeom>
        <a:solidFill>
          <a:schemeClr val="accent6">
            <a:hueOff val="0"/>
            <a:satOff val="0"/>
            <a:lumOff val="0"/>
            <a:alphaOff val="0"/>
          </a:schemeClr>
        </a:solidFill>
        <a:ln w="25400" cap="flat" cmpd="sng" algn="ctr">
          <a:solidFill>
            <a:schemeClr val="accent6">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8B1AD2-9851-44FC-B462-A02C039D3D8A}">
      <dsp:nvSpPr>
        <dsp:cNvPr id="0" name=""/>
        <dsp:cNvSpPr/>
      </dsp:nvSpPr>
      <dsp:spPr>
        <a:xfrm>
          <a:off x="3575156" y="3259880"/>
          <a:ext cx="13053477" cy="1001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t>Διασφάλιση της αξιοπιστίας (συνεπή πρότυπα) και της εγκυρότητας (μέτρηση των σωστών ικανοτήτων) των αξιολογήσεων.</a:t>
          </a:r>
          <a:endParaRPr lang="en-US" sz="2000" kern="1200"/>
        </a:p>
      </dsp:txBody>
      <dsp:txXfrm>
        <a:off x="3575156" y="3259880"/>
        <a:ext cx="13053477" cy="1001679"/>
      </dsp:txXfrm>
    </dsp:sp>
    <dsp:sp modelId="{98CF43C0-1514-4A80-9CC4-03CE8CFA44E8}">
      <dsp:nvSpPr>
        <dsp:cNvPr id="0" name=""/>
        <dsp:cNvSpPr/>
      </dsp:nvSpPr>
      <dsp:spPr>
        <a:xfrm>
          <a:off x="3325726" y="4261559"/>
          <a:ext cx="13302907" cy="0"/>
        </a:xfrm>
        <a:prstGeom prst="line">
          <a:avLst/>
        </a:prstGeom>
        <a:solidFill>
          <a:schemeClr val="accent6">
            <a:hueOff val="0"/>
            <a:satOff val="0"/>
            <a:lumOff val="0"/>
            <a:alphaOff val="0"/>
          </a:schemeClr>
        </a:solidFill>
        <a:ln w="25400" cap="flat" cmpd="sng" algn="ctr">
          <a:solidFill>
            <a:schemeClr val="accent6">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1EDCCE-9F79-4E1E-89A7-B3B634149275}">
      <dsp:nvSpPr>
        <dsp:cNvPr id="0" name=""/>
        <dsp:cNvSpPr/>
      </dsp:nvSpPr>
      <dsp:spPr>
        <a:xfrm>
          <a:off x="0" y="4312906"/>
          <a:ext cx="16628634"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A9B0CE-DA30-40F7-AF42-0AACC7DF556C}">
      <dsp:nvSpPr>
        <dsp:cNvPr id="0" name=""/>
        <dsp:cNvSpPr/>
      </dsp:nvSpPr>
      <dsp:spPr>
        <a:xfrm>
          <a:off x="0" y="4312906"/>
          <a:ext cx="3325726" cy="2154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GB" sz="3600" b="1" kern="1200"/>
            <a:t>Η πορεία προς την πιστοποίηση:</a:t>
          </a:r>
          <a:endParaRPr lang="en-US" sz="3600" kern="1200"/>
        </a:p>
      </dsp:txBody>
      <dsp:txXfrm>
        <a:off x="0" y="4312906"/>
        <a:ext cx="3325726" cy="2154873"/>
      </dsp:txXfrm>
    </dsp:sp>
    <dsp:sp modelId="{40161E78-39AA-4524-8AD3-C2897C6A4D43}">
      <dsp:nvSpPr>
        <dsp:cNvPr id="0" name=""/>
        <dsp:cNvSpPr/>
      </dsp:nvSpPr>
      <dsp:spPr>
        <a:xfrm>
          <a:off x="3575156" y="4410759"/>
          <a:ext cx="13053477" cy="1957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t>Συχνά απαιτεί κάτι περισσότερο από την απλή επιτυχία σε μια αξιολόγηση- μπορεί να περιλαμβάνει την ολοκλήρωση εγκεκριμένης κατάρτισης, την εκπλήρωση των απαιτήσεων εμπειρίας ή τη συμμετοχή σε πρακτική άσκηση στο χώρο εργασίας.</a:t>
          </a:r>
          <a:endParaRPr lang="en-US" sz="2000" kern="1200"/>
        </a:p>
      </dsp:txBody>
      <dsp:txXfrm>
        <a:off x="3575156" y="4410759"/>
        <a:ext cx="13053477" cy="1957062"/>
      </dsp:txXfrm>
    </dsp:sp>
    <dsp:sp modelId="{B089267F-C65E-46E3-8127-E2449C235694}">
      <dsp:nvSpPr>
        <dsp:cNvPr id="0" name=""/>
        <dsp:cNvSpPr/>
      </dsp:nvSpPr>
      <dsp:spPr>
        <a:xfrm>
          <a:off x="3325726" y="6367821"/>
          <a:ext cx="13302907" cy="0"/>
        </a:xfrm>
        <a:prstGeom prst="line">
          <a:avLst/>
        </a:prstGeom>
        <a:solidFill>
          <a:schemeClr val="accent6">
            <a:hueOff val="0"/>
            <a:satOff val="0"/>
            <a:lumOff val="0"/>
            <a:alphaOff val="0"/>
          </a:schemeClr>
        </a:solidFill>
        <a:ln w="25400" cap="flat" cmpd="sng" algn="ctr">
          <a:solidFill>
            <a:schemeClr val="accent6">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CE8B28-34C2-4E83-A481-59EAFF427D7F}">
      <dsp:nvSpPr>
        <dsp:cNvPr id="0" name=""/>
        <dsp:cNvSpPr/>
      </dsp:nvSpPr>
      <dsp:spPr>
        <a:xfrm>
          <a:off x="7974806" y="69"/>
          <a:ext cx="3557587" cy="3557587"/>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1066800">
            <a:lnSpc>
              <a:spcPct val="90000"/>
            </a:lnSpc>
            <a:spcBef>
              <a:spcPct val="0"/>
            </a:spcBef>
            <a:spcAft>
              <a:spcPct val="35000"/>
            </a:spcAft>
            <a:buNone/>
          </a:pPr>
          <a:r>
            <a:rPr lang="en-GB" sz="2400" b="1" kern="1200" dirty="0" err="1">
              <a:solidFill>
                <a:schemeClr val="tx1"/>
              </a:solidFill>
            </a:rPr>
            <a:t>Εγκυρότητ</a:t>
          </a:r>
          <a:r>
            <a:rPr lang="en-GB" sz="2400" b="1" kern="1200" dirty="0">
              <a:solidFill>
                <a:schemeClr val="tx1"/>
              </a:solidFill>
            </a:rPr>
            <a:t>α και αξιοπιστία:</a:t>
          </a:r>
          <a:endParaRPr lang="en-US" sz="2400" kern="1200" dirty="0">
            <a:solidFill>
              <a:schemeClr val="tx1"/>
            </a:solidFill>
          </a:endParaRPr>
        </a:p>
        <a:p>
          <a:pPr marL="114300" lvl="1" indent="-114300" algn="l" defTabSz="622300">
            <a:lnSpc>
              <a:spcPct val="90000"/>
            </a:lnSpc>
            <a:spcBef>
              <a:spcPct val="0"/>
            </a:spcBef>
            <a:spcAft>
              <a:spcPct val="15000"/>
            </a:spcAft>
            <a:buChar char="•"/>
          </a:pPr>
          <a:r>
            <a:rPr lang="en-GB" sz="1400" kern="1200">
              <a:solidFill>
                <a:schemeClr val="tx1"/>
              </a:solidFill>
            </a:rPr>
            <a:t>Διασφαλίστε ότι οι αξιολογήσεις μετρούν με ακρίβεια αυτό για το οποίο προορίζονται και εφαρμόζουν συνεπή πρότυπα σε διαφορετικά πλαίσια και χρόνους.</a:t>
          </a:r>
          <a:endParaRPr lang="en-US" sz="1400" kern="1200">
            <a:solidFill>
              <a:schemeClr val="tx1"/>
            </a:solidFill>
          </a:endParaRPr>
        </a:p>
      </dsp:txBody>
      <dsp:txXfrm>
        <a:off x="8495803" y="521066"/>
        <a:ext cx="2515593" cy="2515593"/>
      </dsp:txXfrm>
    </dsp:sp>
    <dsp:sp modelId="{E664059C-CF16-4FF7-8CCB-EF9C5ABB6E11}">
      <dsp:nvSpPr>
        <dsp:cNvPr id="0" name=""/>
        <dsp:cNvSpPr/>
      </dsp:nvSpPr>
      <dsp:spPr>
        <a:xfrm rot="3600000">
          <a:off x="10602949" y="3466585"/>
          <a:ext cx="943330" cy="1200685"/>
        </a:xfrm>
        <a:prstGeom prst="rightArrow">
          <a:avLst>
            <a:gd name="adj1" fmla="val 60000"/>
            <a:gd name="adj2" fmla="val 50000"/>
          </a:avLst>
        </a:prstGeom>
        <a:solidFill>
          <a:schemeClr val="accent6">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chemeClr val="tx1"/>
            </a:solidFill>
          </a:endParaRPr>
        </a:p>
      </dsp:txBody>
      <dsp:txXfrm>
        <a:off x="10673699" y="3584180"/>
        <a:ext cx="660331" cy="720411"/>
      </dsp:txXfrm>
    </dsp:sp>
    <dsp:sp modelId="{9E9D5B35-DE38-4E69-AFA5-6D4E5BD2B94B}">
      <dsp:nvSpPr>
        <dsp:cNvPr id="0" name=""/>
        <dsp:cNvSpPr/>
      </dsp:nvSpPr>
      <dsp:spPr>
        <a:xfrm>
          <a:off x="10643534" y="4622442"/>
          <a:ext cx="3557587" cy="3557587"/>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1066800">
            <a:lnSpc>
              <a:spcPct val="90000"/>
            </a:lnSpc>
            <a:spcBef>
              <a:spcPct val="0"/>
            </a:spcBef>
            <a:spcAft>
              <a:spcPct val="35000"/>
            </a:spcAft>
            <a:buNone/>
          </a:pPr>
          <a:r>
            <a:rPr lang="en-GB" sz="2400" b="1" kern="1200" dirty="0" err="1">
              <a:solidFill>
                <a:schemeClr val="tx1"/>
              </a:solidFill>
            </a:rPr>
            <a:t>Ευθυγράμμιση</a:t>
          </a:r>
          <a:r>
            <a:rPr lang="en-GB" sz="2400" b="1" kern="1200" dirty="0">
              <a:solidFill>
                <a:schemeClr val="tx1"/>
              </a:solidFill>
            </a:rPr>
            <a:t> </a:t>
          </a:r>
          <a:r>
            <a:rPr lang="en-GB" sz="2400" b="1" kern="1200" dirty="0" err="1">
              <a:solidFill>
                <a:schemeClr val="tx1"/>
              </a:solidFill>
            </a:rPr>
            <a:t>με</a:t>
          </a:r>
          <a:r>
            <a:rPr lang="en-GB" sz="2400" b="1" kern="1200" dirty="0">
              <a:solidFill>
                <a:schemeClr val="tx1"/>
              </a:solidFill>
            </a:rPr>
            <a:t> τα επα</a:t>
          </a:r>
          <a:r>
            <a:rPr lang="en-GB" sz="2400" b="1" kern="1200" dirty="0" err="1">
              <a:solidFill>
                <a:schemeClr val="tx1"/>
              </a:solidFill>
            </a:rPr>
            <a:t>γγελμ</a:t>
          </a:r>
          <a:r>
            <a:rPr lang="en-GB" sz="2400" b="1" kern="1200" dirty="0">
              <a:solidFill>
                <a:schemeClr val="tx1"/>
              </a:solidFill>
            </a:rPr>
            <a:t>ατικά πρότυπα:</a:t>
          </a:r>
          <a:endParaRPr lang="en-US" sz="2400" kern="1200" dirty="0">
            <a:solidFill>
              <a:schemeClr val="tx1"/>
            </a:solidFill>
          </a:endParaRPr>
        </a:p>
        <a:p>
          <a:pPr marL="114300" lvl="1" indent="-114300" algn="l" defTabSz="622300">
            <a:lnSpc>
              <a:spcPct val="90000"/>
            </a:lnSpc>
            <a:spcBef>
              <a:spcPct val="0"/>
            </a:spcBef>
            <a:spcAft>
              <a:spcPct val="15000"/>
            </a:spcAft>
            <a:buChar char="•"/>
          </a:pPr>
          <a:r>
            <a:rPr lang="en-GB" sz="1400" kern="1200">
              <a:solidFill>
                <a:schemeClr val="tx1"/>
              </a:solidFill>
            </a:rPr>
            <a:t>Να βασίζετε τις αξιολογήσεις σε ενδελεχή κατανόηση των επαγγελμάτων και των απαιτούμενων ικανοτήτων, εξασφαλίζοντας τη συνάφεια με τις ανάγκες του κλάδου.</a:t>
          </a:r>
          <a:endParaRPr lang="en-US" sz="1400" kern="1200">
            <a:solidFill>
              <a:schemeClr val="tx1"/>
            </a:solidFill>
          </a:endParaRPr>
        </a:p>
      </dsp:txBody>
      <dsp:txXfrm>
        <a:off x="11164531" y="5143439"/>
        <a:ext cx="2515593" cy="2515593"/>
      </dsp:txXfrm>
    </dsp:sp>
    <dsp:sp modelId="{7BFD0EF0-3B2D-4965-AEEE-BD0856CFF845}">
      <dsp:nvSpPr>
        <dsp:cNvPr id="0" name=""/>
        <dsp:cNvSpPr/>
      </dsp:nvSpPr>
      <dsp:spPr>
        <a:xfrm rot="10800000">
          <a:off x="9308632" y="5800893"/>
          <a:ext cx="943330" cy="1200685"/>
        </a:xfrm>
        <a:prstGeom prst="rightArrow">
          <a:avLst>
            <a:gd name="adj1" fmla="val 60000"/>
            <a:gd name="adj2" fmla="val 50000"/>
          </a:avLst>
        </a:prstGeom>
        <a:solidFill>
          <a:schemeClr val="accent6">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chemeClr val="tx1"/>
            </a:solidFill>
          </a:endParaRPr>
        </a:p>
      </dsp:txBody>
      <dsp:txXfrm rot="10800000">
        <a:off x="9591631" y="6041030"/>
        <a:ext cx="660331" cy="720411"/>
      </dsp:txXfrm>
    </dsp:sp>
    <dsp:sp modelId="{3D2F1283-7492-43EF-837A-3AE8C0172B70}">
      <dsp:nvSpPr>
        <dsp:cNvPr id="0" name=""/>
        <dsp:cNvSpPr/>
      </dsp:nvSpPr>
      <dsp:spPr>
        <a:xfrm>
          <a:off x="5306078" y="4622442"/>
          <a:ext cx="3557587" cy="3557587"/>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1066800">
            <a:lnSpc>
              <a:spcPct val="90000"/>
            </a:lnSpc>
            <a:spcBef>
              <a:spcPct val="0"/>
            </a:spcBef>
            <a:spcAft>
              <a:spcPct val="35000"/>
            </a:spcAft>
            <a:buNone/>
          </a:pPr>
          <a:r>
            <a:rPr lang="en-GB" sz="2400" b="1" kern="1200" dirty="0" err="1">
              <a:solidFill>
                <a:schemeClr val="tx1"/>
              </a:solidFill>
            </a:rPr>
            <a:t>Δέσμευση</a:t>
          </a:r>
          <a:r>
            <a:rPr lang="en-GB" sz="2400" b="1" kern="1200" dirty="0">
              <a:solidFill>
                <a:schemeClr val="tx1"/>
              </a:solidFill>
            </a:rPr>
            <a:t> </a:t>
          </a:r>
          <a:r>
            <a:rPr lang="en-GB" sz="2400" b="1" kern="1200" dirty="0" err="1">
              <a:solidFill>
                <a:schemeClr val="tx1"/>
              </a:solidFill>
            </a:rPr>
            <a:t>με</a:t>
          </a:r>
          <a:r>
            <a:rPr lang="en-GB" sz="2400" b="1" kern="1200" dirty="0">
              <a:solidFill>
                <a:schemeClr val="tx1"/>
              </a:solidFill>
            </a:rPr>
            <a:t> τα </a:t>
          </a:r>
          <a:r>
            <a:rPr lang="en-GB" sz="2400" b="1" kern="1200" dirty="0" err="1">
              <a:solidFill>
                <a:schemeClr val="tx1"/>
              </a:solidFill>
            </a:rPr>
            <a:t>ενδι</a:t>
          </a:r>
          <a:r>
            <a:rPr lang="en-GB" sz="2400" b="1" kern="1200" dirty="0">
              <a:solidFill>
                <a:schemeClr val="tx1"/>
              </a:solidFill>
            </a:rPr>
            <a:t>αφερόμενα μέρη:</a:t>
          </a:r>
          <a:endParaRPr lang="en-US" sz="2400" kern="1200" dirty="0">
            <a:solidFill>
              <a:schemeClr val="tx1"/>
            </a:solidFill>
          </a:endParaRPr>
        </a:p>
        <a:p>
          <a:pPr marL="114300" lvl="1" indent="-114300" algn="l" defTabSz="622300">
            <a:lnSpc>
              <a:spcPct val="90000"/>
            </a:lnSpc>
            <a:spcBef>
              <a:spcPct val="0"/>
            </a:spcBef>
            <a:spcAft>
              <a:spcPct val="15000"/>
            </a:spcAft>
            <a:buChar char="•"/>
          </a:pPr>
          <a:r>
            <a:rPr lang="en-GB" sz="1400" kern="1200">
              <a:solidFill>
                <a:schemeClr val="tx1"/>
              </a:solidFill>
            </a:rPr>
            <a:t>Συμμετοχή των εργοδοτών, των συνδικάτων και άλλων εκπροσώπων του κλάδου στο σχεδιασμό και την εφαρμογή των αξιολογήσεων για την ενίσχυση της αξιοπιστίας και της εμπιστοσύνης.</a:t>
          </a:r>
          <a:endParaRPr lang="en-US" sz="1400" kern="1200">
            <a:solidFill>
              <a:schemeClr val="tx1"/>
            </a:solidFill>
          </a:endParaRPr>
        </a:p>
      </dsp:txBody>
      <dsp:txXfrm>
        <a:off x="5827075" y="5143439"/>
        <a:ext cx="2515593" cy="2515593"/>
      </dsp:txXfrm>
    </dsp:sp>
    <dsp:sp modelId="{78A05DE2-450D-4EA5-B4DD-437128F78DC4}">
      <dsp:nvSpPr>
        <dsp:cNvPr id="0" name=""/>
        <dsp:cNvSpPr/>
      </dsp:nvSpPr>
      <dsp:spPr>
        <a:xfrm rot="18000000">
          <a:off x="7934221" y="3512828"/>
          <a:ext cx="943330" cy="1200685"/>
        </a:xfrm>
        <a:prstGeom prst="rightArrow">
          <a:avLst>
            <a:gd name="adj1" fmla="val 60000"/>
            <a:gd name="adj2" fmla="val 50000"/>
          </a:avLst>
        </a:prstGeom>
        <a:solidFill>
          <a:schemeClr val="accent6">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chemeClr val="tx1"/>
            </a:solidFill>
          </a:endParaRPr>
        </a:p>
      </dsp:txBody>
      <dsp:txXfrm>
        <a:off x="8004971" y="3875507"/>
        <a:ext cx="660331" cy="7204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7ADCB9-1D78-48FE-AC82-3C3B84B2A18B}">
      <dsp:nvSpPr>
        <dsp:cNvPr id="0" name=""/>
        <dsp:cNvSpPr/>
      </dsp:nvSpPr>
      <dsp:spPr>
        <a:xfrm>
          <a:off x="0" y="6659"/>
          <a:ext cx="11828379" cy="1238054"/>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a:t>Υποστήριξη της μάθησης:</a:t>
          </a:r>
          <a:endParaRPr lang="en-US" sz="2400" kern="1200"/>
        </a:p>
        <a:p>
          <a:pPr marL="171450" lvl="1" indent="-171450" algn="l" defTabSz="800100">
            <a:lnSpc>
              <a:spcPct val="90000"/>
            </a:lnSpc>
            <a:spcBef>
              <a:spcPct val="0"/>
            </a:spcBef>
            <a:spcAft>
              <a:spcPct val="15000"/>
            </a:spcAft>
            <a:buChar char="•"/>
          </a:pPr>
          <a:r>
            <a:rPr lang="en-GB" sz="1800" kern="1200" dirty="0"/>
            <a:t>Αξιοποίηση τόσο των διαμορφωτικών όσο και των συνοπτικών αξιολογήσεων όχι μόνο για την πιστοποίηση των ικανοτήτων αλλά και για την υποστήριξη και ενημέρωση της μαθησιακής διαδικασίας μέσω εποικοδομητικής ανατροφοδότησης.</a:t>
          </a:r>
          <a:endParaRPr lang="en-US" sz="1800" kern="1200" dirty="0"/>
        </a:p>
      </dsp:txBody>
      <dsp:txXfrm>
        <a:off x="36261" y="42920"/>
        <a:ext cx="11755857" cy="1165532"/>
      </dsp:txXfrm>
    </dsp:sp>
    <dsp:sp modelId="{CFCF7F70-464E-4121-86AC-6298CBD35992}">
      <dsp:nvSpPr>
        <dsp:cNvPr id="0" name=""/>
        <dsp:cNvSpPr/>
      </dsp:nvSpPr>
      <dsp:spPr>
        <a:xfrm rot="5400000">
          <a:off x="5682054" y="1275665"/>
          <a:ext cx="464270" cy="557124"/>
        </a:xfrm>
        <a:prstGeom prst="rightArrow">
          <a:avLst>
            <a:gd name="adj1" fmla="val 60000"/>
            <a:gd name="adj2" fmla="val 50000"/>
          </a:avLst>
        </a:prstGeom>
        <a:gradFill rotWithShape="0">
          <a:gsLst>
            <a:gs pos="0">
              <a:schemeClr val="accent6">
                <a:tint val="60000"/>
                <a:hueOff val="0"/>
                <a:satOff val="0"/>
                <a:lumOff val="0"/>
                <a:alphaOff val="0"/>
                <a:shade val="51000"/>
                <a:satMod val="130000"/>
              </a:schemeClr>
            </a:gs>
            <a:gs pos="80000">
              <a:schemeClr val="accent6">
                <a:tint val="60000"/>
                <a:hueOff val="0"/>
                <a:satOff val="0"/>
                <a:lumOff val="0"/>
                <a:alphaOff val="0"/>
                <a:shade val="93000"/>
                <a:satMod val="130000"/>
              </a:schemeClr>
            </a:gs>
            <a:gs pos="100000">
              <a:schemeClr val="accent6">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5400000">
        <a:off x="5747053" y="1322092"/>
        <a:ext cx="334274" cy="324989"/>
      </dsp:txXfrm>
    </dsp:sp>
    <dsp:sp modelId="{1AFF0F27-1DB8-405C-9091-22D8CE9FAB46}">
      <dsp:nvSpPr>
        <dsp:cNvPr id="0" name=""/>
        <dsp:cNvSpPr/>
      </dsp:nvSpPr>
      <dsp:spPr>
        <a:xfrm>
          <a:off x="0" y="1863740"/>
          <a:ext cx="11828379" cy="1238054"/>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a:t>Ολιστικές και ατομιστικές προσεγγίσεις</a:t>
          </a:r>
          <a:r>
            <a:rPr lang="en-GB" sz="2400" kern="1200"/>
            <a:t>:</a:t>
          </a:r>
          <a:endParaRPr lang="en-US" sz="2400" kern="1200"/>
        </a:p>
        <a:p>
          <a:pPr marL="171450" lvl="1" indent="-171450" algn="l" defTabSz="800100">
            <a:lnSpc>
              <a:spcPct val="90000"/>
            </a:lnSpc>
            <a:spcBef>
              <a:spcPct val="0"/>
            </a:spcBef>
            <a:spcAft>
              <a:spcPct val="15000"/>
            </a:spcAft>
            <a:buChar char="•"/>
          </a:pPr>
          <a:r>
            <a:rPr lang="en-GB" sz="1800" kern="1200"/>
            <a:t>Εξετάστε τα οφέλη τόσο της αξιολόγησης των ατομικών ικανοτήτων (ατομιστική) όσο και της ικανότητας απόδοσης σε πραγματικές εργασιακές καταστάσεις (ολιστική) για μια ολοκληρωμένη αξιολόγηση.</a:t>
          </a:r>
          <a:endParaRPr lang="en-US" sz="1800" kern="1200"/>
        </a:p>
      </dsp:txBody>
      <dsp:txXfrm>
        <a:off x="36261" y="1900001"/>
        <a:ext cx="11755857" cy="1165532"/>
      </dsp:txXfrm>
    </dsp:sp>
    <dsp:sp modelId="{B87A4D3E-3D85-4140-8BFD-EC4466251F03}">
      <dsp:nvSpPr>
        <dsp:cNvPr id="0" name=""/>
        <dsp:cNvSpPr/>
      </dsp:nvSpPr>
      <dsp:spPr>
        <a:xfrm rot="5400000">
          <a:off x="5682054" y="3132746"/>
          <a:ext cx="464270" cy="557124"/>
        </a:xfrm>
        <a:prstGeom prst="rightArrow">
          <a:avLst>
            <a:gd name="adj1" fmla="val 60000"/>
            <a:gd name="adj2" fmla="val 50000"/>
          </a:avLst>
        </a:prstGeom>
        <a:gradFill rotWithShape="0">
          <a:gsLst>
            <a:gs pos="0">
              <a:schemeClr val="accent6">
                <a:tint val="60000"/>
                <a:hueOff val="0"/>
                <a:satOff val="0"/>
                <a:lumOff val="0"/>
                <a:alphaOff val="0"/>
                <a:shade val="51000"/>
                <a:satMod val="130000"/>
              </a:schemeClr>
            </a:gs>
            <a:gs pos="80000">
              <a:schemeClr val="accent6">
                <a:tint val="60000"/>
                <a:hueOff val="0"/>
                <a:satOff val="0"/>
                <a:lumOff val="0"/>
                <a:alphaOff val="0"/>
                <a:shade val="93000"/>
                <a:satMod val="130000"/>
              </a:schemeClr>
            </a:gs>
            <a:gs pos="100000">
              <a:schemeClr val="accent6">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5400000">
        <a:off x="5747053" y="3179173"/>
        <a:ext cx="334274" cy="324989"/>
      </dsp:txXfrm>
    </dsp:sp>
    <dsp:sp modelId="{CC610C3B-DD67-495E-A1ED-72C4D46205E6}">
      <dsp:nvSpPr>
        <dsp:cNvPr id="0" name=""/>
        <dsp:cNvSpPr/>
      </dsp:nvSpPr>
      <dsp:spPr>
        <a:xfrm>
          <a:off x="0" y="3720822"/>
          <a:ext cx="11828379" cy="1238054"/>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a:t>Τυποποίηση έναντι αυθεντικότητας:</a:t>
          </a:r>
          <a:endParaRPr lang="en-US" sz="2400" kern="1200"/>
        </a:p>
        <a:p>
          <a:pPr marL="171450" lvl="1" indent="-171450" algn="l" defTabSz="800100">
            <a:lnSpc>
              <a:spcPct val="90000"/>
            </a:lnSpc>
            <a:spcBef>
              <a:spcPct val="0"/>
            </a:spcBef>
            <a:spcAft>
              <a:spcPct val="15000"/>
            </a:spcAft>
            <a:buChar char="•"/>
          </a:pPr>
          <a:r>
            <a:rPr lang="en-GB" sz="1800" kern="1200"/>
            <a:t>Επιδιώξτε μια ισορροπία μεταξύ τυποποιημένων αξιολογήσεων για δικαιοσύνη και αξιοπιστία και εργασιών ενσωματωμένων στην εργασία για εγκυρότητα και δέσμευση.</a:t>
          </a:r>
          <a:endParaRPr lang="en-US" sz="1800" kern="1200"/>
        </a:p>
      </dsp:txBody>
      <dsp:txXfrm>
        <a:off x="36261" y="3757083"/>
        <a:ext cx="11755857" cy="1165532"/>
      </dsp:txXfrm>
    </dsp:sp>
    <dsp:sp modelId="{3A278E60-9060-4A82-8801-3CC17DD64225}">
      <dsp:nvSpPr>
        <dsp:cNvPr id="0" name=""/>
        <dsp:cNvSpPr/>
      </dsp:nvSpPr>
      <dsp:spPr>
        <a:xfrm rot="5400000">
          <a:off x="5682054" y="4989827"/>
          <a:ext cx="464270" cy="557124"/>
        </a:xfrm>
        <a:prstGeom prst="rightArrow">
          <a:avLst>
            <a:gd name="adj1" fmla="val 60000"/>
            <a:gd name="adj2" fmla="val 50000"/>
          </a:avLst>
        </a:prstGeom>
        <a:gradFill rotWithShape="0">
          <a:gsLst>
            <a:gs pos="0">
              <a:schemeClr val="accent6">
                <a:tint val="60000"/>
                <a:hueOff val="0"/>
                <a:satOff val="0"/>
                <a:lumOff val="0"/>
                <a:alphaOff val="0"/>
                <a:shade val="51000"/>
                <a:satMod val="130000"/>
              </a:schemeClr>
            </a:gs>
            <a:gs pos="80000">
              <a:schemeClr val="accent6">
                <a:tint val="60000"/>
                <a:hueOff val="0"/>
                <a:satOff val="0"/>
                <a:lumOff val="0"/>
                <a:alphaOff val="0"/>
                <a:shade val="93000"/>
                <a:satMod val="130000"/>
              </a:schemeClr>
            </a:gs>
            <a:gs pos="100000">
              <a:schemeClr val="accent6">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5400000">
        <a:off x="5747053" y="5036254"/>
        <a:ext cx="334274" cy="324989"/>
      </dsp:txXfrm>
    </dsp:sp>
    <dsp:sp modelId="{7C8D07D5-EE71-4D07-B757-55FB8B7725D5}">
      <dsp:nvSpPr>
        <dsp:cNvPr id="0" name=""/>
        <dsp:cNvSpPr/>
      </dsp:nvSpPr>
      <dsp:spPr>
        <a:xfrm>
          <a:off x="0" y="5577903"/>
          <a:ext cx="11828379" cy="1238054"/>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a:t>Αναγνώριση προηγούμενης μάθησης (RPL):</a:t>
          </a:r>
          <a:endParaRPr lang="en-US" sz="2400" kern="1200"/>
        </a:p>
        <a:p>
          <a:pPr marL="171450" lvl="1" indent="-171450" algn="l" defTabSz="800100">
            <a:lnSpc>
              <a:spcPct val="90000"/>
            </a:lnSpc>
            <a:spcBef>
              <a:spcPct val="0"/>
            </a:spcBef>
            <a:spcAft>
              <a:spcPct val="15000"/>
            </a:spcAft>
            <a:buChar char="•"/>
          </a:pPr>
          <a:r>
            <a:rPr lang="en-GB" sz="1800" kern="1200"/>
            <a:t>Αναγνώριση και πιστοποίηση των ικανοτήτων που αποκτώνται μέσω της εργασιακής εμπειρίας ή της άτυπης μάθησης, καλύπτοντας τα κενά της τυπικής εκπαίδευσης.</a:t>
          </a:r>
          <a:endParaRPr lang="en-US" sz="1800" kern="1200"/>
        </a:p>
      </dsp:txBody>
      <dsp:txXfrm>
        <a:off x="36261" y="5614164"/>
        <a:ext cx="11755857" cy="11655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D60A98-B16E-40F5-941A-1FB72291E3EC}">
      <dsp:nvSpPr>
        <dsp:cNvPr id="0" name=""/>
        <dsp:cNvSpPr/>
      </dsp:nvSpPr>
      <dsp:spPr>
        <a:xfrm>
          <a:off x="4024508" y="1312408"/>
          <a:ext cx="346275" cy="91440"/>
        </a:xfrm>
        <a:custGeom>
          <a:avLst/>
          <a:gdLst/>
          <a:ahLst/>
          <a:cxnLst/>
          <a:rect l="0" t="0" r="0" b="0"/>
          <a:pathLst>
            <a:path>
              <a:moveTo>
                <a:pt x="0" y="45720"/>
              </a:moveTo>
              <a:lnTo>
                <a:pt x="346275" y="45720"/>
              </a:lnTo>
            </a:path>
          </a:pathLst>
        </a:custGeom>
        <a:noFill/>
        <a:ln w="9525" cap="flat" cmpd="sng" algn="ctr">
          <a:solidFill>
            <a:schemeClr val="accent6">
              <a:shade val="90000"/>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4187794" y="1356242"/>
        <a:ext cx="19702" cy="3772"/>
      </dsp:txXfrm>
    </dsp:sp>
    <dsp:sp modelId="{2EB44E5D-D2E9-492E-B81D-E218AA4B4344}">
      <dsp:nvSpPr>
        <dsp:cNvPr id="0" name=""/>
        <dsp:cNvSpPr/>
      </dsp:nvSpPr>
      <dsp:spPr>
        <a:xfrm>
          <a:off x="11654" y="866552"/>
          <a:ext cx="4014653" cy="983152"/>
        </a:xfrm>
        <a:prstGeom prst="rect">
          <a:avLst/>
        </a:prstGeom>
        <a:gradFill rotWithShape="0">
          <a:gsLst>
            <a:gs pos="0">
              <a:schemeClr val="accent6">
                <a:alpha val="90000"/>
                <a:hueOff val="0"/>
                <a:satOff val="0"/>
                <a:lumOff val="0"/>
                <a:alphaOff val="0"/>
                <a:shade val="51000"/>
                <a:satMod val="130000"/>
              </a:schemeClr>
            </a:gs>
            <a:gs pos="80000">
              <a:schemeClr val="accent6">
                <a:alpha val="90000"/>
                <a:hueOff val="0"/>
                <a:satOff val="0"/>
                <a:lumOff val="0"/>
                <a:alphaOff val="0"/>
                <a:shade val="93000"/>
                <a:satMod val="130000"/>
              </a:schemeClr>
            </a:gs>
            <a:gs pos="100000">
              <a:schemeClr val="accent6">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292" tIns="84281" rIns="80292" bIns="84281" numCol="1" spcCol="1270" anchor="ctr" anchorCtr="0">
          <a:noAutofit/>
        </a:bodyPr>
        <a:lstStyle/>
        <a:p>
          <a:pPr marL="0" lvl="0" indent="0" algn="ctr" defTabSz="1244600">
            <a:lnSpc>
              <a:spcPct val="90000"/>
            </a:lnSpc>
            <a:spcBef>
              <a:spcPct val="0"/>
            </a:spcBef>
            <a:spcAft>
              <a:spcPct val="35000"/>
            </a:spcAft>
            <a:buNone/>
          </a:pPr>
          <a:r>
            <a:rPr lang="en-GB" sz="2800" b="1" kern="1200" dirty="0">
              <a:solidFill>
                <a:schemeClr val="tx1"/>
              </a:solidFill>
            </a:rPr>
            <a:t>1. Συλλογή ανατροφοδότησης</a:t>
          </a:r>
          <a:endParaRPr lang="en-US" sz="2800" kern="1200" dirty="0">
            <a:solidFill>
              <a:schemeClr val="tx1"/>
            </a:solidFill>
          </a:endParaRPr>
        </a:p>
      </dsp:txBody>
      <dsp:txXfrm>
        <a:off x="11654" y="866552"/>
        <a:ext cx="4014653" cy="983152"/>
      </dsp:txXfrm>
    </dsp:sp>
    <dsp:sp modelId="{5CBDFACC-4215-4C31-AC26-2B9475EC7FF5}">
      <dsp:nvSpPr>
        <dsp:cNvPr id="0" name=""/>
        <dsp:cNvSpPr/>
      </dsp:nvSpPr>
      <dsp:spPr>
        <a:xfrm>
          <a:off x="8416036" y="1312408"/>
          <a:ext cx="346275" cy="91440"/>
        </a:xfrm>
        <a:custGeom>
          <a:avLst/>
          <a:gdLst/>
          <a:ahLst/>
          <a:cxnLst/>
          <a:rect l="0" t="0" r="0" b="0"/>
          <a:pathLst>
            <a:path>
              <a:moveTo>
                <a:pt x="0" y="45720"/>
              </a:moveTo>
              <a:lnTo>
                <a:pt x="346275" y="45720"/>
              </a:lnTo>
            </a:path>
          </a:pathLst>
        </a:custGeom>
        <a:noFill/>
        <a:ln w="9525" cap="flat" cmpd="sng" algn="ctr">
          <a:solidFill>
            <a:schemeClr val="accent6">
              <a:shade val="90000"/>
              <a:hueOff val="-48272"/>
              <a:satOff val="656"/>
              <a:lumOff val="2773"/>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8579323" y="1356242"/>
        <a:ext cx="19702" cy="3772"/>
      </dsp:txXfrm>
    </dsp:sp>
    <dsp:sp modelId="{A689802A-9A97-4B1E-91E8-5AC36B14C6ED}">
      <dsp:nvSpPr>
        <dsp:cNvPr id="0" name=""/>
        <dsp:cNvSpPr/>
      </dsp:nvSpPr>
      <dsp:spPr>
        <a:xfrm>
          <a:off x="4403183" y="866552"/>
          <a:ext cx="4014653" cy="983152"/>
        </a:xfrm>
        <a:prstGeom prst="rect">
          <a:avLst/>
        </a:prstGeom>
        <a:gradFill rotWithShape="0">
          <a:gsLst>
            <a:gs pos="0">
              <a:schemeClr val="accent6">
                <a:alpha val="90000"/>
                <a:hueOff val="0"/>
                <a:satOff val="0"/>
                <a:lumOff val="0"/>
                <a:alphaOff val="-3636"/>
                <a:shade val="51000"/>
                <a:satMod val="130000"/>
              </a:schemeClr>
            </a:gs>
            <a:gs pos="80000">
              <a:schemeClr val="accent6">
                <a:alpha val="90000"/>
                <a:hueOff val="0"/>
                <a:satOff val="0"/>
                <a:lumOff val="0"/>
                <a:alphaOff val="-3636"/>
                <a:shade val="93000"/>
                <a:satMod val="130000"/>
              </a:schemeClr>
            </a:gs>
            <a:gs pos="100000">
              <a:schemeClr val="accent6">
                <a:alpha val="90000"/>
                <a:hueOff val="0"/>
                <a:satOff val="0"/>
                <a:lumOff val="0"/>
                <a:alphaOff val="-363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292" tIns="84281" rIns="80292" bIns="84281" numCol="1" spcCol="1270" anchor="ctr" anchorCtr="0">
          <a:noAutofit/>
        </a:bodyPr>
        <a:lstStyle/>
        <a:p>
          <a:pPr marL="0" lvl="0" indent="0" algn="ctr" defTabSz="711200">
            <a:lnSpc>
              <a:spcPct val="90000"/>
            </a:lnSpc>
            <a:spcBef>
              <a:spcPct val="0"/>
            </a:spcBef>
            <a:spcAft>
              <a:spcPct val="35000"/>
            </a:spcAft>
            <a:buNone/>
          </a:pPr>
          <a:r>
            <a:rPr lang="en-GB" sz="1600" kern="1200">
              <a:solidFill>
                <a:schemeClr val="tx1"/>
              </a:solidFill>
            </a:rPr>
            <a:t>Από </a:t>
          </a:r>
          <a:r>
            <a:rPr lang="en-GB" sz="1600" b="1" kern="1200">
              <a:solidFill>
                <a:schemeClr val="tx1"/>
              </a:solidFill>
            </a:rPr>
            <a:t>τους μαθητές</a:t>
          </a:r>
          <a:r>
            <a:rPr lang="en-GB" sz="1600" kern="1200">
              <a:solidFill>
                <a:schemeClr val="tx1"/>
              </a:solidFill>
            </a:rPr>
            <a:t>, </a:t>
          </a:r>
          <a:r>
            <a:rPr lang="en-GB" sz="1600" b="1" kern="1200">
              <a:solidFill>
                <a:schemeClr val="tx1"/>
              </a:solidFill>
            </a:rPr>
            <a:t>τον εαυτό σας </a:t>
          </a:r>
          <a:r>
            <a:rPr lang="en-GB" sz="1600" kern="1200">
              <a:solidFill>
                <a:schemeClr val="tx1"/>
              </a:solidFill>
            </a:rPr>
            <a:t>και τους </a:t>
          </a:r>
          <a:r>
            <a:rPr lang="en-GB" sz="1600" b="1" kern="1200">
              <a:solidFill>
                <a:schemeClr val="tx1"/>
              </a:solidFill>
            </a:rPr>
            <a:t>συναδέλφους</a:t>
          </a:r>
          <a:r>
            <a:rPr lang="en-GB" sz="1600" kern="1200">
              <a:solidFill>
                <a:schemeClr val="tx1"/>
              </a:solidFill>
            </a:rPr>
            <a:t>.</a:t>
          </a:r>
          <a:endParaRPr lang="en-US" sz="1600" kern="1200">
            <a:solidFill>
              <a:schemeClr val="tx1"/>
            </a:solidFill>
          </a:endParaRPr>
        </a:p>
      </dsp:txBody>
      <dsp:txXfrm>
        <a:off x="4403183" y="866552"/>
        <a:ext cx="4014653" cy="983152"/>
      </dsp:txXfrm>
    </dsp:sp>
    <dsp:sp modelId="{9A8D1022-1640-4AA3-9AAB-17F058DDC376}">
      <dsp:nvSpPr>
        <dsp:cNvPr id="0" name=""/>
        <dsp:cNvSpPr/>
      </dsp:nvSpPr>
      <dsp:spPr>
        <a:xfrm>
          <a:off x="2018981" y="1847904"/>
          <a:ext cx="8783057" cy="346275"/>
        </a:xfrm>
        <a:custGeom>
          <a:avLst/>
          <a:gdLst/>
          <a:ahLst/>
          <a:cxnLst/>
          <a:rect l="0" t="0" r="0" b="0"/>
          <a:pathLst>
            <a:path>
              <a:moveTo>
                <a:pt x="8783057" y="0"/>
              </a:moveTo>
              <a:lnTo>
                <a:pt x="8783057" y="190237"/>
              </a:lnTo>
              <a:lnTo>
                <a:pt x="0" y="190237"/>
              </a:lnTo>
              <a:lnTo>
                <a:pt x="0" y="346275"/>
              </a:lnTo>
            </a:path>
          </a:pathLst>
        </a:custGeom>
        <a:noFill/>
        <a:ln w="9525" cap="flat" cmpd="sng" algn="ctr">
          <a:solidFill>
            <a:schemeClr val="accent6">
              <a:shade val="90000"/>
              <a:hueOff val="-96545"/>
              <a:satOff val="1313"/>
              <a:lumOff val="5546"/>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2143000" y="2019155"/>
        <a:ext cx="8535018" cy="3772"/>
      </dsp:txXfrm>
    </dsp:sp>
    <dsp:sp modelId="{B660B29D-D688-45D2-976F-754C5D802FD9}">
      <dsp:nvSpPr>
        <dsp:cNvPr id="0" name=""/>
        <dsp:cNvSpPr/>
      </dsp:nvSpPr>
      <dsp:spPr>
        <a:xfrm>
          <a:off x="8794711" y="866552"/>
          <a:ext cx="4014653" cy="983152"/>
        </a:xfrm>
        <a:prstGeom prst="rect">
          <a:avLst/>
        </a:prstGeom>
        <a:gradFill rotWithShape="0">
          <a:gsLst>
            <a:gs pos="0">
              <a:schemeClr val="accent6">
                <a:alpha val="90000"/>
                <a:hueOff val="0"/>
                <a:satOff val="0"/>
                <a:lumOff val="0"/>
                <a:alphaOff val="-7273"/>
                <a:shade val="51000"/>
                <a:satMod val="130000"/>
              </a:schemeClr>
            </a:gs>
            <a:gs pos="80000">
              <a:schemeClr val="accent6">
                <a:alpha val="90000"/>
                <a:hueOff val="0"/>
                <a:satOff val="0"/>
                <a:lumOff val="0"/>
                <a:alphaOff val="-7273"/>
                <a:shade val="93000"/>
                <a:satMod val="130000"/>
              </a:schemeClr>
            </a:gs>
            <a:gs pos="100000">
              <a:schemeClr val="accent6">
                <a:alpha val="90000"/>
                <a:hueOff val="0"/>
                <a:satOff val="0"/>
                <a:lumOff val="0"/>
                <a:alphaOff val="-727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292" tIns="84281" rIns="80292" bIns="84281" numCol="1" spcCol="1270" anchor="ctr" anchorCtr="0">
          <a:noAutofit/>
        </a:bodyPr>
        <a:lstStyle/>
        <a:p>
          <a:pPr marL="0" lvl="0" indent="0" algn="ctr" defTabSz="711200">
            <a:lnSpc>
              <a:spcPct val="90000"/>
            </a:lnSpc>
            <a:spcBef>
              <a:spcPct val="0"/>
            </a:spcBef>
            <a:spcAft>
              <a:spcPct val="35000"/>
            </a:spcAft>
            <a:buNone/>
          </a:pPr>
          <a:r>
            <a:rPr lang="en-GB" sz="1600" kern="1200" dirty="0" err="1">
              <a:solidFill>
                <a:schemeClr val="tx1"/>
              </a:solidFill>
            </a:rPr>
            <a:t>Χρησιμο</a:t>
          </a:r>
          <a:r>
            <a:rPr lang="en-GB" sz="1600" kern="1200" dirty="0">
              <a:solidFill>
                <a:schemeClr val="tx1"/>
              </a:solidFill>
            </a:rPr>
            <a:t>ποιήστε </a:t>
          </a:r>
          <a:r>
            <a:rPr lang="en-GB" sz="1600" b="1" kern="1200" dirty="0">
              <a:solidFill>
                <a:schemeClr val="tx1"/>
              </a:solidFill>
            </a:rPr>
            <a:t>έρευνες</a:t>
          </a:r>
          <a:r>
            <a:rPr lang="en-GB" sz="1600" kern="1200" dirty="0">
              <a:solidFill>
                <a:schemeClr val="tx1"/>
              </a:solidFill>
            </a:rPr>
            <a:t>, </a:t>
          </a:r>
          <a:r>
            <a:rPr lang="en-GB" sz="1600" b="1" kern="1200" dirty="0">
              <a:solidFill>
                <a:schemeClr val="tx1"/>
              </a:solidFill>
            </a:rPr>
            <a:t>κουίζ</a:t>
          </a:r>
          <a:r>
            <a:rPr lang="en-GB" sz="1600" kern="1200" dirty="0">
              <a:solidFill>
                <a:schemeClr val="tx1"/>
              </a:solidFill>
            </a:rPr>
            <a:t>, </a:t>
          </a:r>
          <a:r>
            <a:rPr lang="en-GB" sz="1600" b="1" kern="1200" dirty="0">
              <a:solidFill>
                <a:schemeClr val="tx1"/>
              </a:solidFill>
            </a:rPr>
            <a:t>συνεντεύξεις </a:t>
          </a:r>
          <a:r>
            <a:rPr lang="en-GB" sz="1600" kern="1200" dirty="0">
              <a:solidFill>
                <a:schemeClr val="tx1"/>
              </a:solidFill>
            </a:rPr>
            <a:t>και </a:t>
          </a:r>
          <a:r>
            <a:rPr lang="en-GB" sz="1600" b="1" kern="1200" dirty="0">
              <a:solidFill>
                <a:schemeClr val="tx1"/>
              </a:solidFill>
            </a:rPr>
            <a:t>παρατηρήσεις</a:t>
          </a:r>
          <a:r>
            <a:rPr lang="en-GB" sz="1600" kern="1200" dirty="0">
              <a:solidFill>
                <a:schemeClr val="tx1"/>
              </a:solidFill>
            </a:rPr>
            <a:t>.</a:t>
          </a:r>
          <a:endParaRPr lang="en-US" sz="1600" kern="1200" dirty="0">
            <a:solidFill>
              <a:schemeClr val="tx1"/>
            </a:solidFill>
          </a:endParaRPr>
        </a:p>
      </dsp:txBody>
      <dsp:txXfrm>
        <a:off x="8794711" y="866552"/>
        <a:ext cx="4014653" cy="983152"/>
      </dsp:txXfrm>
    </dsp:sp>
    <dsp:sp modelId="{111D75B7-C572-4430-B7A0-49919B82FDB6}">
      <dsp:nvSpPr>
        <dsp:cNvPr id="0" name=""/>
        <dsp:cNvSpPr/>
      </dsp:nvSpPr>
      <dsp:spPr>
        <a:xfrm>
          <a:off x="4024508" y="2672435"/>
          <a:ext cx="346275" cy="91440"/>
        </a:xfrm>
        <a:custGeom>
          <a:avLst/>
          <a:gdLst/>
          <a:ahLst/>
          <a:cxnLst/>
          <a:rect l="0" t="0" r="0" b="0"/>
          <a:pathLst>
            <a:path>
              <a:moveTo>
                <a:pt x="0" y="45720"/>
              </a:moveTo>
              <a:lnTo>
                <a:pt x="346275" y="45720"/>
              </a:lnTo>
            </a:path>
          </a:pathLst>
        </a:custGeom>
        <a:noFill/>
        <a:ln w="9525" cap="flat" cmpd="sng" algn="ctr">
          <a:solidFill>
            <a:schemeClr val="accent6">
              <a:shade val="90000"/>
              <a:hueOff val="-144817"/>
              <a:satOff val="1969"/>
              <a:lumOff val="832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4187794" y="2716269"/>
        <a:ext cx="19702" cy="3772"/>
      </dsp:txXfrm>
    </dsp:sp>
    <dsp:sp modelId="{5565FF61-BE6F-415F-B4AB-7A94592241CA}">
      <dsp:nvSpPr>
        <dsp:cNvPr id="0" name=""/>
        <dsp:cNvSpPr/>
      </dsp:nvSpPr>
      <dsp:spPr>
        <a:xfrm>
          <a:off x="11654" y="2226579"/>
          <a:ext cx="4014653" cy="983152"/>
        </a:xfrm>
        <a:prstGeom prst="rect">
          <a:avLst/>
        </a:prstGeom>
        <a:gradFill rotWithShape="0">
          <a:gsLst>
            <a:gs pos="0">
              <a:schemeClr val="accent6">
                <a:alpha val="90000"/>
                <a:hueOff val="0"/>
                <a:satOff val="0"/>
                <a:lumOff val="0"/>
                <a:alphaOff val="-10909"/>
                <a:shade val="51000"/>
                <a:satMod val="130000"/>
              </a:schemeClr>
            </a:gs>
            <a:gs pos="80000">
              <a:schemeClr val="accent6">
                <a:alpha val="90000"/>
                <a:hueOff val="0"/>
                <a:satOff val="0"/>
                <a:lumOff val="0"/>
                <a:alphaOff val="-10909"/>
                <a:shade val="93000"/>
                <a:satMod val="130000"/>
              </a:schemeClr>
            </a:gs>
            <a:gs pos="100000">
              <a:schemeClr val="accent6">
                <a:alpha val="90000"/>
                <a:hueOff val="0"/>
                <a:satOff val="0"/>
                <a:lumOff val="0"/>
                <a:alphaOff val="-10909"/>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292" tIns="84281" rIns="80292" bIns="84281" numCol="1" spcCol="1270" anchor="ctr" anchorCtr="0">
          <a:noAutofit/>
        </a:bodyPr>
        <a:lstStyle/>
        <a:p>
          <a:pPr marL="0" lvl="0" indent="0" algn="ctr" defTabSz="1244600">
            <a:lnSpc>
              <a:spcPct val="90000"/>
            </a:lnSpc>
            <a:spcBef>
              <a:spcPct val="0"/>
            </a:spcBef>
            <a:spcAft>
              <a:spcPct val="35000"/>
            </a:spcAft>
            <a:buNone/>
          </a:pPr>
          <a:r>
            <a:rPr lang="en-GB" sz="2800" b="1" kern="1200" dirty="0">
              <a:solidFill>
                <a:schemeClr val="tx1"/>
              </a:solidFill>
            </a:rPr>
            <a:t>2. </a:t>
          </a:r>
          <a:r>
            <a:rPr lang="en-GB" sz="2800" b="1" kern="1200" dirty="0" err="1">
              <a:solidFill>
                <a:schemeClr val="tx1"/>
              </a:solidFill>
            </a:rPr>
            <a:t>Αναλύστε </a:t>
          </a:r>
          <a:r>
            <a:rPr lang="en-GB" sz="2800" b="1" kern="1200" dirty="0">
              <a:solidFill>
                <a:schemeClr val="tx1"/>
              </a:solidFill>
            </a:rPr>
            <a:t>τα δεδομένα</a:t>
          </a:r>
          <a:endParaRPr lang="en-US" sz="2800" kern="1200" dirty="0">
            <a:solidFill>
              <a:schemeClr val="tx1"/>
            </a:solidFill>
          </a:endParaRPr>
        </a:p>
      </dsp:txBody>
      <dsp:txXfrm>
        <a:off x="11654" y="2226579"/>
        <a:ext cx="4014653" cy="983152"/>
      </dsp:txXfrm>
    </dsp:sp>
    <dsp:sp modelId="{7905ACC6-B61A-4933-8A7B-BE2AA7782BD8}">
      <dsp:nvSpPr>
        <dsp:cNvPr id="0" name=""/>
        <dsp:cNvSpPr/>
      </dsp:nvSpPr>
      <dsp:spPr>
        <a:xfrm>
          <a:off x="8416036" y="2672435"/>
          <a:ext cx="346275" cy="91440"/>
        </a:xfrm>
        <a:custGeom>
          <a:avLst/>
          <a:gdLst/>
          <a:ahLst/>
          <a:cxnLst/>
          <a:rect l="0" t="0" r="0" b="0"/>
          <a:pathLst>
            <a:path>
              <a:moveTo>
                <a:pt x="0" y="45720"/>
              </a:moveTo>
              <a:lnTo>
                <a:pt x="346275" y="45720"/>
              </a:lnTo>
            </a:path>
          </a:pathLst>
        </a:custGeom>
        <a:noFill/>
        <a:ln w="9525" cap="flat" cmpd="sng" algn="ctr">
          <a:solidFill>
            <a:schemeClr val="accent6">
              <a:shade val="90000"/>
              <a:hueOff val="-193090"/>
              <a:satOff val="2625"/>
              <a:lumOff val="11093"/>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8579323" y="2716269"/>
        <a:ext cx="19702" cy="3772"/>
      </dsp:txXfrm>
    </dsp:sp>
    <dsp:sp modelId="{44408F23-6EE5-4CAF-84A3-3E2ABE12F7EF}">
      <dsp:nvSpPr>
        <dsp:cNvPr id="0" name=""/>
        <dsp:cNvSpPr/>
      </dsp:nvSpPr>
      <dsp:spPr>
        <a:xfrm>
          <a:off x="4403183" y="2226579"/>
          <a:ext cx="4014653" cy="983152"/>
        </a:xfrm>
        <a:prstGeom prst="rect">
          <a:avLst/>
        </a:prstGeom>
        <a:gradFill rotWithShape="0">
          <a:gsLst>
            <a:gs pos="0">
              <a:schemeClr val="accent6">
                <a:alpha val="90000"/>
                <a:hueOff val="0"/>
                <a:satOff val="0"/>
                <a:lumOff val="0"/>
                <a:alphaOff val="-14545"/>
                <a:shade val="51000"/>
                <a:satMod val="130000"/>
              </a:schemeClr>
            </a:gs>
            <a:gs pos="80000">
              <a:schemeClr val="accent6">
                <a:alpha val="90000"/>
                <a:hueOff val="0"/>
                <a:satOff val="0"/>
                <a:lumOff val="0"/>
                <a:alphaOff val="-14545"/>
                <a:shade val="93000"/>
                <a:satMod val="130000"/>
              </a:schemeClr>
            </a:gs>
            <a:gs pos="100000">
              <a:schemeClr val="accent6">
                <a:alpha val="90000"/>
                <a:hueOff val="0"/>
                <a:satOff val="0"/>
                <a:lumOff val="0"/>
                <a:alphaOff val="-1454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292" tIns="84281" rIns="80292" bIns="84281" numCol="1" spcCol="1270" anchor="ctr" anchorCtr="0">
          <a:noAutofit/>
        </a:bodyPr>
        <a:lstStyle/>
        <a:p>
          <a:pPr marL="0" lvl="0" indent="0" algn="ctr" defTabSz="711200">
            <a:lnSpc>
              <a:spcPct val="90000"/>
            </a:lnSpc>
            <a:spcBef>
              <a:spcPct val="0"/>
            </a:spcBef>
            <a:spcAft>
              <a:spcPct val="35000"/>
            </a:spcAft>
            <a:buNone/>
          </a:pPr>
          <a:r>
            <a:rPr lang="en-GB" sz="1600" kern="1200">
              <a:solidFill>
                <a:schemeClr val="tx1"/>
              </a:solidFill>
            </a:rPr>
            <a:t>Χρησιμοποιήστε </a:t>
          </a:r>
          <a:r>
            <a:rPr lang="en-GB" sz="1600" b="1" kern="1200">
              <a:solidFill>
                <a:schemeClr val="tx1"/>
              </a:solidFill>
            </a:rPr>
            <a:t>ποσοτικές </a:t>
          </a:r>
          <a:r>
            <a:rPr lang="en-GB" sz="1600" kern="1200">
              <a:solidFill>
                <a:schemeClr val="tx1"/>
              </a:solidFill>
            </a:rPr>
            <a:t>(βαθμολογίες κουίζ, αποτελέσματα ερευνών) και </a:t>
          </a:r>
          <a:r>
            <a:rPr lang="en-GB" sz="1600" b="1" kern="1200">
              <a:solidFill>
                <a:schemeClr val="tx1"/>
              </a:solidFill>
            </a:rPr>
            <a:t>ποιοτικές </a:t>
          </a:r>
          <a:r>
            <a:rPr lang="en-GB" sz="1600" kern="1200">
              <a:solidFill>
                <a:schemeClr val="tx1"/>
              </a:solidFill>
            </a:rPr>
            <a:t>(συνεντεύξεις, παρατηρήσεις) μεθόδους.</a:t>
          </a:r>
          <a:endParaRPr lang="en-US" sz="1600" kern="1200">
            <a:solidFill>
              <a:schemeClr val="tx1"/>
            </a:solidFill>
          </a:endParaRPr>
        </a:p>
      </dsp:txBody>
      <dsp:txXfrm>
        <a:off x="4403183" y="2226579"/>
        <a:ext cx="4014653" cy="983152"/>
      </dsp:txXfrm>
    </dsp:sp>
    <dsp:sp modelId="{80BF17A0-2892-45D9-9663-08CA3C425C45}">
      <dsp:nvSpPr>
        <dsp:cNvPr id="0" name=""/>
        <dsp:cNvSpPr/>
      </dsp:nvSpPr>
      <dsp:spPr>
        <a:xfrm>
          <a:off x="2018981" y="3207931"/>
          <a:ext cx="8783057" cy="346275"/>
        </a:xfrm>
        <a:custGeom>
          <a:avLst/>
          <a:gdLst/>
          <a:ahLst/>
          <a:cxnLst/>
          <a:rect l="0" t="0" r="0" b="0"/>
          <a:pathLst>
            <a:path>
              <a:moveTo>
                <a:pt x="8783057" y="0"/>
              </a:moveTo>
              <a:lnTo>
                <a:pt x="8783057" y="190237"/>
              </a:lnTo>
              <a:lnTo>
                <a:pt x="0" y="190237"/>
              </a:lnTo>
              <a:lnTo>
                <a:pt x="0" y="346275"/>
              </a:lnTo>
            </a:path>
          </a:pathLst>
        </a:custGeom>
        <a:noFill/>
        <a:ln w="9525" cap="flat" cmpd="sng" algn="ctr">
          <a:solidFill>
            <a:schemeClr val="accent6">
              <a:shade val="90000"/>
              <a:hueOff val="-241362"/>
              <a:satOff val="3282"/>
              <a:lumOff val="13866"/>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2143000" y="3379183"/>
        <a:ext cx="8535018" cy="3772"/>
      </dsp:txXfrm>
    </dsp:sp>
    <dsp:sp modelId="{2F683036-EAE7-4806-86D8-B3D55DC291E8}">
      <dsp:nvSpPr>
        <dsp:cNvPr id="0" name=""/>
        <dsp:cNvSpPr/>
      </dsp:nvSpPr>
      <dsp:spPr>
        <a:xfrm>
          <a:off x="8794711" y="2226579"/>
          <a:ext cx="4014653" cy="983152"/>
        </a:xfrm>
        <a:prstGeom prst="rect">
          <a:avLst/>
        </a:prstGeom>
        <a:gradFill rotWithShape="0">
          <a:gsLst>
            <a:gs pos="0">
              <a:schemeClr val="accent6">
                <a:alpha val="90000"/>
                <a:hueOff val="0"/>
                <a:satOff val="0"/>
                <a:lumOff val="0"/>
                <a:alphaOff val="-18182"/>
                <a:shade val="51000"/>
                <a:satMod val="130000"/>
              </a:schemeClr>
            </a:gs>
            <a:gs pos="80000">
              <a:schemeClr val="accent6">
                <a:alpha val="90000"/>
                <a:hueOff val="0"/>
                <a:satOff val="0"/>
                <a:lumOff val="0"/>
                <a:alphaOff val="-18182"/>
                <a:shade val="93000"/>
                <a:satMod val="130000"/>
              </a:schemeClr>
            </a:gs>
            <a:gs pos="100000">
              <a:schemeClr val="accent6">
                <a:alpha val="90000"/>
                <a:hueOff val="0"/>
                <a:satOff val="0"/>
                <a:lumOff val="0"/>
                <a:alphaOff val="-1818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292" tIns="84281" rIns="80292" bIns="84281" numCol="1" spcCol="1270" anchor="ctr" anchorCtr="0">
          <a:noAutofit/>
        </a:bodyPr>
        <a:lstStyle/>
        <a:p>
          <a:pPr marL="0" lvl="0" indent="0" algn="ctr" defTabSz="711200">
            <a:lnSpc>
              <a:spcPct val="90000"/>
            </a:lnSpc>
            <a:spcBef>
              <a:spcPct val="0"/>
            </a:spcBef>
            <a:spcAft>
              <a:spcPct val="35000"/>
            </a:spcAft>
            <a:buNone/>
          </a:pPr>
          <a:r>
            <a:rPr lang="en-GB" sz="1600" kern="1200">
              <a:solidFill>
                <a:schemeClr val="tx1"/>
              </a:solidFill>
            </a:rPr>
            <a:t>Προσδιορίστε τα δυνατά σημεία και τους τομείς προς βελτίωση.</a:t>
          </a:r>
          <a:endParaRPr lang="en-US" sz="1600" kern="1200">
            <a:solidFill>
              <a:schemeClr val="tx1"/>
            </a:solidFill>
          </a:endParaRPr>
        </a:p>
      </dsp:txBody>
      <dsp:txXfrm>
        <a:off x="8794711" y="2226579"/>
        <a:ext cx="4014653" cy="983152"/>
      </dsp:txXfrm>
    </dsp:sp>
    <dsp:sp modelId="{3EB6AD74-F806-49BD-8131-14F41E176A3E}">
      <dsp:nvSpPr>
        <dsp:cNvPr id="0" name=""/>
        <dsp:cNvSpPr/>
      </dsp:nvSpPr>
      <dsp:spPr>
        <a:xfrm>
          <a:off x="4024508" y="4032463"/>
          <a:ext cx="346275" cy="91440"/>
        </a:xfrm>
        <a:custGeom>
          <a:avLst/>
          <a:gdLst/>
          <a:ahLst/>
          <a:cxnLst/>
          <a:rect l="0" t="0" r="0" b="0"/>
          <a:pathLst>
            <a:path>
              <a:moveTo>
                <a:pt x="0" y="45720"/>
              </a:moveTo>
              <a:lnTo>
                <a:pt x="346275" y="45720"/>
              </a:lnTo>
            </a:path>
          </a:pathLst>
        </a:custGeom>
        <a:noFill/>
        <a:ln w="9525" cap="flat" cmpd="sng" algn="ctr">
          <a:solidFill>
            <a:schemeClr val="accent6">
              <a:shade val="90000"/>
              <a:hueOff val="-289634"/>
              <a:satOff val="3938"/>
              <a:lumOff val="16639"/>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4187794" y="4076297"/>
        <a:ext cx="19702" cy="3772"/>
      </dsp:txXfrm>
    </dsp:sp>
    <dsp:sp modelId="{0F110ED5-6C09-47BD-BA7B-77693556FAE2}">
      <dsp:nvSpPr>
        <dsp:cNvPr id="0" name=""/>
        <dsp:cNvSpPr/>
      </dsp:nvSpPr>
      <dsp:spPr>
        <a:xfrm>
          <a:off x="11654" y="3586607"/>
          <a:ext cx="4014653" cy="983152"/>
        </a:xfrm>
        <a:prstGeom prst="rect">
          <a:avLst/>
        </a:prstGeom>
        <a:gradFill rotWithShape="0">
          <a:gsLst>
            <a:gs pos="0">
              <a:schemeClr val="accent6">
                <a:alpha val="90000"/>
                <a:hueOff val="0"/>
                <a:satOff val="0"/>
                <a:lumOff val="0"/>
                <a:alphaOff val="-21818"/>
                <a:shade val="51000"/>
                <a:satMod val="130000"/>
              </a:schemeClr>
            </a:gs>
            <a:gs pos="80000">
              <a:schemeClr val="accent6">
                <a:alpha val="90000"/>
                <a:hueOff val="0"/>
                <a:satOff val="0"/>
                <a:lumOff val="0"/>
                <a:alphaOff val="-21818"/>
                <a:shade val="93000"/>
                <a:satMod val="130000"/>
              </a:schemeClr>
            </a:gs>
            <a:gs pos="100000">
              <a:schemeClr val="accent6">
                <a:alpha val="90000"/>
                <a:hueOff val="0"/>
                <a:satOff val="0"/>
                <a:lumOff val="0"/>
                <a:alphaOff val="-21818"/>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292" tIns="84281" rIns="80292" bIns="84281" numCol="1" spcCol="1270" anchor="ctr" anchorCtr="0">
          <a:noAutofit/>
        </a:bodyPr>
        <a:lstStyle/>
        <a:p>
          <a:pPr marL="0" lvl="0" indent="0" algn="ctr" defTabSz="1244600">
            <a:lnSpc>
              <a:spcPct val="90000"/>
            </a:lnSpc>
            <a:spcBef>
              <a:spcPct val="0"/>
            </a:spcBef>
            <a:spcAft>
              <a:spcPct val="35000"/>
            </a:spcAft>
            <a:buNone/>
          </a:pPr>
          <a:r>
            <a:rPr lang="en-GB" sz="2800" b="1" kern="1200" dirty="0">
              <a:solidFill>
                <a:schemeClr val="tx1"/>
              </a:solidFill>
            </a:rPr>
            <a:t>3. Προσαρμογή &amp; βελτίωση</a:t>
          </a:r>
          <a:endParaRPr lang="en-US" sz="2800" kern="1200" dirty="0">
            <a:solidFill>
              <a:schemeClr val="tx1"/>
            </a:solidFill>
          </a:endParaRPr>
        </a:p>
      </dsp:txBody>
      <dsp:txXfrm>
        <a:off x="11654" y="3586607"/>
        <a:ext cx="4014653" cy="983152"/>
      </dsp:txXfrm>
    </dsp:sp>
    <dsp:sp modelId="{1C2DADCC-508B-4124-AFD4-834DF1263F1B}">
      <dsp:nvSpPr>
        <dsp:cNvPr id="0" name=""/>
        <dsp:cNvSpPr/>
      </dsp:nvSpPr>
      <dsp:spPr>
        <a:xfrm>
          <a:off x="8416036" y="4032463"/>
          <a:ext cx="346275" cy="91440"/>
        </a:xfrm>
        <a:custGeom>
          <a:avLst/>
          <a:gdLst/>
          <a:ahLst/>
          <a:cxnLst/>
          <a:rect l="0" t="0" r="0" b="0"/>
          <a:pathLst>
            <a:path>
              <a:moveTo>
                <a:pt x="0" y="45720"/>
              </a:moveTo>
              <a:lnTo>
                <a:pt x="346275" y="45720"/>
              </a:lnTo>
            </a:path>
          </a:pathLst>
        </a:custGeom>
        <a:noFill/>
        <a:ln w="9525" cap="flat" cmpd="sng" algn="ctr">
          <a:solidFill>
            <a:schemeClr val="accent6">
              <a:shade val="90000"/>
              <a:hueOff val="-337907"/>
              <a:satOff val="4594"/>
              <a:lumOff val="19412"/>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8579323" y="4076297"/>
        <a:ext cx="19702" cy="3772"/>
      </dsp:txXfrm>
    </dsp:sp>
    <dsp:sp modelId="{611142FC-B352-4BCB-ADAF-0F8AB150AB13}">
      <dsp:nvSpPr>
        <dsp:cNvPr id="0" name=""/>
        <dsp:cNvSpPr/>
      </dsp:nvSpPr>
      <dsp:spPr>
        <a:xfrm>
          <a:off x="4403183" y="3586607"/>
          <a:ext cx="4014653" cy="983152"/>
        </a:xfrm>
        <a:prstGeom prst="rect">
          <a:avLst/>
        </a:prstGeom>
        <a:gradFill rotWithShape="0">
          <a:gsLst>
            <a:gs pos="0">
              <a:schemeClr val="accent6">
                <a:alpha val="90000"/>
                <a:hueOff val="0"/>
                <a:satOff val="0"/>
                <a:lumOff val="0"/>
                <a:alphaOff val="-25455"/>
                <a:shade val="51000"/>
                <a:satMod val="130000"/>
              </a:schemeClr>
            </a:gs>
            <a:gs pos="80000">
              <a:schemeClr val="accent6">
                <a:alpha val="90000"/>
                <a:hueOff val="0"/>
                <a:satOff val="0"/>
                <a:lumOff val="0"/>
                <a:alphaOff val="-25455"/>
                <a:shade val="93000"/>
                <a:satMod val="130000"/>
              </a:schemeClr>
            </a:gs>
            <a:gs pos="100000">
              <a:schemeClr val="accent6">
                <a:alpha val="90000"/>
                <a:hueOff val="0"/>
                <a:satOff val="0"/>
                <a:lumOff val="0"/>
                <a:alphaOff val="-2545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292" tIns="84281" rIns="80292" bIns="84281" numCol="1" spcCol="1270" anchor="ctr" anchorCtr="0">
          <a:noAutofit/>
        </a:bodyPr>
        <a:lstStyle/>
        <a:p>
          <a:pPr marL="0" lvl="0" indent="0" algn="ctr" defTabSz="711200">
            <a:lnSpc>
              <a:spcPct val="90000"/>
            </a:lnSpc>
            <a:spcBef>
              <a:spcPct val="0"/>
            </a:spcBef>
            <a:spcAft>
              <a:spcPct val="35000"/>
            </a:spcAft>
            <a:buNone/>
          </a:pPr>
          <a:r>
            <a:rPr lang="en-GB" sz="1600" kern="1200">
              <a:solidFill>
                <a:schemeClr val="tx1"/>
              </a:solidFill>
            </a:rPr>
            <a:t>Εφαρμογή αλλαγών με βάση τα ευρήματα.</a:t>
          </a:r>
          <a:endParaRPr lang="en-US" sz="1600" kern="1200">
            <a:solidFill>
              <a:schemeClr val="tx1"/>
            </a:solidFill>
          </a:endParaRPr>
        </a:p>
      </dsp:txBody>
      <dsp:txXfrm>
        <a:off x="4403183" y="3586607"/>
        <a:ext cx="4014653" cy="983152"/>
      </dsp:txXfrm>
    </dsp:sp>
    <dsp:sp modelId="{0D822726-73CE-45FA-BD9E-AE89452CF9E7}">
      <dsp:nvSpPr>
        <dsp:cNvPr id="0" name=""/>
        <dsp:cNvSpPr/>
      </dsp:nvSpPr>
      <dsp:spPr>
        <a:xfrm>
          <a:off x="2018981" y="4567959"/>
          <a:ext cx="8783057" cy="346275"/>
        </a:xfrm>
        <a:custGeom>
          <a:avLst/>
          <a:gdLst/>
          <a:ahLst/>
          <a:cxnLst/>
          <a:rect l="0" t="0" r="0" b="0"/>
          <a:pathLst>
            <a:path>
              <a:moveTo>
                <a:pt x="8783057" y="0"/>
              </a:moveTo>
              <a:lnTo>
                <a:pt x="8783057" y="190237"/>
              </a:lnTo>
              <a:lnTo>
                <a:pt x="0" y="190237"/>
              </a:lnTo>
              <a:lnTo>
                <a:pt x="0" y="346275"/>
              </a:lnTo>
            </a:path>
          </a:pathLst>
        </a:custGeom>
        <a:noFill/>
        <a:ln w="9525" cap="flat" cmpd="sng" algn="ctr">
          <a:solidFill>
            <a:schemeClr val="accent6">
              <a:shade val="90000"/>
              <a:hueOff val="-386179"/>
              <a:satOff val="5250"/>
              <a:lumOff val="22186"/>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2143000" y="4739210"/>
        <a:ext cx="8535018" cy="3772"/>
      </dsp:txXfrm>
    </dsp:sp>
    <dsp:sp modelId="{005A9F1F-DF92-4BC5-B474-9F4625DC6FD0}">
      <dsp:nvSpPr>
        <dsp:cNvPr id="0" name=""/>
        <dsp:cNvSpPr/>
      </dsp:nvSpPr>
      <dsp:spPr>
        <a:xfrm>
          <a:off x="8794711" y="3586607"/>
          <a:ext cx="4014653" cy="983152"/>
        </a:xfrm>
        <a:prstGeom prst="rect">
          <a:avLst/>
        </a:prstGeom>
        <a:gradFill rotWithShape="0">
          <a:gsLst>
            <a:gs pos="0">
              <a:schemeClr val="accent6">
                <a:alpha val="90000"/>
                <a:hueOff val="0"/>
                <a:satOff val="0"/>
                <a:lumOff val="0"/>
                <a:alphaOff val="-29091"/>
                <a:shade val="51000"/>
                <a:satMod val="130000"/>
              </a:schemeClr>
            </a:gs>
            <a:gs pos="80000">
              <a:schemeClr val="accent6">
                <a:alpha val="90000"/>
                <a:hueOff val="0"/>
                <a:satOff val="0"/>
                <a:lumOff val="0"/>
                <a:alphaOff val="-29091"/>
                <a:shade val="93000"/>
                <a:satMod val="130000"/>
              </a:schemeClr>
            </a:gs>
            <a:gs pos="100000">
              <a:schemeClr val="accent6">
                <a:alpha val="90000"/>
                <a:hueOff val="0"/>
                <a:satOff val="0"/>
                <a:lumOff val="0"/>
                <a:alphaOff val="-2909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292" tIns="84281" rIns="80292" bIns="84281" numCol="1" spcCol="1270" anchor="ctr" anchorCtr="0">
          <a:noAutofit/>
        </a:bodyPr>
        <a:lstStyle/>
        <a:p>
          <a:pPr marL="0" lvl="0" indent="0" algn="ctr" defTabSz="711200">
            <a:lnSpc>
              <a:spcPct val="90000"/>
            </a:lnSpc>
            <a:spcBef>
              <a:spcPct val="0"/>
            </a:spcBef>
            <a:spcAft>
              <a:spcPct val="35000"/>
            </a:spcAft>
            <a:buNone/>
          </a:pPr>
          <a:r>
            <a:rPr lang="en-GB" sz="1600" b="1" kern="1200">
              <a:solidFill>
                <a:schemeClr val="tx1"/>
              </a:solidFill>
            </a:rPr>
            <a:t>Ενισχύστε </a:t>
          </a:r>
          <a:r>
            <a:rPr lang="en-GB" sz="1600" kern="1200">
              <a:solidFill>
                <a:schemeClr val="tx1"/>
              </a:solidFill>
            </a:rPr>
            <a:t>τις αποτελεσματικές στρατηγικές και </a:t>
          </a:r>
          <a:r>
            <a:rPr lang="en-GB" sz="1600" b="1" kern="1200">
              <a:solidFill>
                <a:schemeClr val="tx1"/>
              </a:solidFill>
            </a:rPr>
            <a:t>διορθώστε </a:t>
          </a:r>
          <a:r>
            <a:rPr lang="en-GB" sz="1600" kern="1200">
              <a:solidFill>
                <a:schemeClr val="tx1"/>
              </a:solidFill>
            </a:rPr>
            <a:t>τις αδυναμίες.</a:t>
          </a:r>
          <a:endParaRPr lang="en-US" sz="1600" kern="1200">
            <a:solidFill>
              <a:schemeClr val="tx1"/>
            </a:solidFill>
          </a:endParaRPr>
        </a:p>
      </dsp:txBody>
      <dsp:txXfrm>
        <a:off x="8794711" y="3586607"/>
        <a:ext cx="4014653" cy="983152"/>
      </dsp:txXfrm>
    </dsp:sp>
    <dsp:sp modelId="{A8369539-23A1-4A45-BEF0-C9B5D80FE97E}">
      <dsp:nvSpPr>
        <dsp:cNvPr id="0" name=""/>
        <dsp:cNvSpPr/>
      </dsp:nvSpPr>
      <dsp:spPr>
        <a:xfrm>
          <a:off x="4024508" y="5392490"/>
          <a:ext cx="346275" cy="91440"/>
        </a:xfrm>
        <a:custGeom>
          <a:avLst/>
          <a:gdLst/>
          <a:ahLst/>
          <a:cxnLst/>
          <a:rect l="0" t="0" r="0" b="0"/>
          <a:pathLst>
            <a:path>
              <a:moveTo>
                <a:pt x="0" y="45720"/>
              </a:moveTo>
              <a:lnTo>
                <a:pt x="346275" y="45720"/>
              </a:lnTo>
            </a:path>
          </a:pathLst>
        </a:custGeom>
        <a:noFill/>
        <a:ln w="9525" cap="flat" cmpd="sng" algn="ctr">
          <a:solidFill>
            <a:schemeClr val="accent6">
              <a:shade val="90000"/>
              <a:hueOff val="-434452"/>
              <a:satOff val="5907"/>
              <a:lumOff val="24959"/>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4187794" y="5436324"/>
        <a:ext cx="19702" cy="3772"/>
      </dsp:txXfrm>
    </dsp:sp>
    <dsp:sp modelId="{048B89A7-444B-4E95-9620-F6E306CD519B}">
      <dsp:nvSpPr>
        <dsp:cNvPr id="0" name=""/>
        <dsp:cNvSpPr/>
      </dsp:nvSpPr>
      <dsp:spPr>
        <a:xfrm>
          <a:off x="11654" y="4946634"/>
          <a:ext cx="4014653" cy="983152"/>
        </a:xfrm>
        <a:prstGeom prst="rect">
          <a:avLst/>
        </a:prstGeom>
        <a:gradFill rotWithShape="0">
          <a:gsLst>
            <a:gs pos="0">
              <a:schemeClr val="accent6">
                <a:alpha val="90000"/>
                <a:hueOff val="0"/>
                <a:satOff val="0"/>
                <a:lumOff val="0"/>
                <a:alphaOff val="-32727"/>
                <a:shade val="51000"/>
                <a:satMod val="130000"/>
              </a:schemeClr>
            </a:gs>
            <a:gs pos="80000">
              <a:schemeClr val="accent6">
                <a:alpha val="90000"/>
                <a:hueOff val="0"/>
                <a:satOff val="0"/>
                <a:lumOff val="0"/>
                <a:alphaOff val="-32727"/>
                <a:shade val="93000"/>
                <a:satMod val="130000"/>
              </a:schemeClr>
            </a:gs>
            <a:gs pos="100000">
              <a:schemeClr val="accent6">
                <a:alpha val="90000"/>
                <a:hueOff val="0"/>
                <a:satOff val="0"/>
                <a:lumOff val="0"/>
                <a:alphaOff val="-32727"/>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292" tIns="84281" rIns="80292" bIns="84281" numCol="1" spcCol="1270" anchor="ctr" anchorCtr="0">
          <a:noAutofit/>
        </a:bodyPr>
        <a:lstStyle/>
        <a:p>
          <a:pPr marL="0" lvl="0" indent="0" algn="ctr" defTabSz="1244600">
            <a:lnSpc>
              <a:spcPct val="90000"/>
            </a:lnSpc>
            <a:spcBef>
              <a:spcPct val="0"/>
            </a:spcBef>
            <a:spcAft>
              <a:spcPct val="35000"/>
            </a:spcAft>
            <a:buNone/>
          </a:pPr>
          <a:r>
            <a:rPr lang="en-GB" sz="2800" b="1" kern="1200" dirty="0">
              <a:solidFill>
                <a:schemeClr val="tx1"/>
              </a:solidFill>
            </a:rPr>
            <a:t>4. Μοιραστείτε &amp; μάθετε</a:t>
          </a:r>
          <a:endParaRPr lang="en-US" sz="2800" kern="1200" dirty="0">
            <a:solidFill>
              <a:schemeClr val="tx1"/>
            </a:solidFill>
          </a:endParaRPr>
        </a:p>
      </dsp:txBody>
      <dsp:txXfrm>
        <a:off x="11654" y="4946634"/>
        <a:ext cx="4014653" cy="983152"/>
      </dsp:txXfrm>
    </dsp:sp>
    <dsp:sp modelId="{77CB8C4C-B441-479C-A8D8-A6F42DAF0070}">
      <dsp:nvSpPr>
        <dsp:cNvPr id="0" name=""/>
        <dsp:cNvSpPr/>
      </dsp:nvSpPr>
      <dsp:spPr>
        <a:xfrm>
          <a:off x="8416036" y="5392490"/>
          <a:ext cx="346275" cy="91440"/>
        </a:xfrm>
        <a:custGeom>
          <a:avLst/>
          <a:gdLst/>
          <a:ahLst/>
          <a:cxnLst/>
          <a:rect l="0" t="0" r="0" b="0"/>
          <a:pathLst>
            <a:path>
              <a:moveTo>
                <a:pt x="0" y="45720"/>
              </a:moveTo>
              <a:lnTo>
                <a:pt x="346275" y="45720"/>
              </a:lnTo>
            </a:path>
          </a:pathLst>
        </a:custGeom>
        <a:noFill/>
        <a:ln w="9525" cap="flat" cmpd="sng" algn="ctr">
          <a:solidFill>
            <a:schemeClr val="accent6">
              <a:shade val="90000"/>
              <a:hueOff val="-482724"/>
              <a:satOff val="6563"/>
              <a:lumOff val="27732"/>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8579323" y="5436324"/>
        <a:ext cx="19702" cy="3772"/>
      </dsp:txXfrm>
    </dsp:sp>
    <dsp:sp modelId="{DCD7473E-4A53-4F88-AFC9-6B1F519FD595}">
      <dsp:nvSpPr>
        <dsp:cNvPr id="0" name=""/>
        <dsp:cNvSpPr/>
      </dsp:nvSpPr>
      <dsp:spPr>
        <a:xfrm>
          <a:off x="4403183" y="4946634"/>
          <a:ext cx="4014653" cy="983152"/>
        </a:xfrm>
        <a:prstGeom prst="rect">
          <a:avLst/>
        </a:prstGeom>
        <a:gradFill rotWithShape="0">
          <a:gsLst>
            <a:gs pos="0">
              <a:schemeClr val="accent6">
                <a:alpha val="90000"/>
                <a:hueOff val="0"/>
                <a:satOff val="0"/>
                <a:lumOff val="0"/>
                <a:alphaOff val="-36364"/>
                <a:shade val="51000"/>
                <a:satMod val="130000"/>
              </a:schemeClr>
            </a:gs>
            <a:gs pos="80000">
              <a:schemeClr val="accent6">
                <a:alpha val="90000"/>
                <a:hueOff val="0"/>
                <a:satOff val="0"/>
                <a:lumOff val="0"/>
                <a:alphaOff val="-36364"/>
                <a:shade val="93000"/>
                <a:satMod val="130000"/>
              </a:schemeClr>
            </a:gs>
            <a:gs pos="100000">
              <a:schemeClr val="accent6">
                <a:alpha val="90000"/>
                <a:hueOff val="0"/>
                <a:satOff val="0"/>
                <a:lumOff val="0"/>
                <a:alphaOff val="-3636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292" tIns="84281" rIns="80292" bIns="84281" numCol="1" spcCol="1270" anchor="ctr" anchorCtr="0">
          <a:noAutofit/>
        </a:bodyPr>
        <a:lstStyle/>
        <a:p>
          <a:pPr marL="0" lvl="0" indent="0" algn="ctr" defTabSz="711200">
            <a:lnSpc>
              <a:spcPct val="90000"/>
            </a:lnSpc>
            <a:spcBef>
              <a:spcPct val="0"/>
            </a:spcBef>
            <a:spcAft>
              <a:spcPct val="35000"/>
            </a:spcAft>
            <a:buNone/>
          </a:pPr>
          <a:r>
            <a:rPr lang="en-GB" sz="1600" kern="1200">
              <a:solidFill>
                <a:schemeClr val="tx1"/>
              </a:solidFill>
            </a:rPr>
            <a:t>Μοιραστείτε τα αποτελέσματα με τους συναδέλφους σας.</a:t>
          </a:r>
          <a:endParaRPr lang="en-US" sz="1600" kern="1200">
            <a:solidFill>
              <a:schemeClr val="tx1"/>
            </a:solidFill>
          </a:endParaRPr>
        </a:p>
      </dsp:txBody>
      <dsp:txXfrm>
        <a:off x="4403183" y="4946634"/>
        <a:ext cx="4014653" cy="983152"/>
      </dsp:txXfrm>
    </dsp:sp>
    <dsp:sp modelId="{CA87F292-9157-457A-8A47-98FDB65DD9A6}">
      <dsp:nvSpPr>
        <dsp:cNvPr id="0" name=""/>
        <dsp:cNvSpPr/>
      </dsp:nvSpPr>
      <dsp:spPr>
        <a:xfrm>
          <a:off x="8794711" y="4946634"/>
          <a:ext cx="4014653" cy="983152"/>
        </a:xfrm>
        <a:prstGeom prst="rect">
          <a:avLst/>
        </a:prstGeom>
        <a:gradFill rotWithShape="0">
          <a:gsLst>
            <a:gs pos="0">
              <a:schemeClr val="accent6">
                <a:alpha val="90000"/>
                <a:hueOff val="0"/>
                <a:satOff val="0"/>
                <a:lumOff val="0"/>
                <a:alphaOff val="-40000"/>
                <a:shade val="51000"/>
                <a:satMod val="130000"/>
              </a:schemeClr>
            </a:gs>
            <a:gs pos="80000">
              <a:schemeClr val="accent6">
                <a:alpha val="90000"/>
                <a:hueOff val="0"/>
                <a:satOff val="0"/>
                <a:lumOff val="0"/>
                <a:alphaOff val="-40000"/>
                <a:shade val="93000"/>
                <a:satMod val="130000"/>
              </a:schemeClr>
            </a:gs>
            <a:gs pos="100000">
              <a:schemeClr val="accent6">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292" tIns="84281" rIns="80292" bIns="84281" numCol="1" spcCol="1270" anchor="ctr" anchorCtr="0">
          <a:noAutofit/>
        </a:bodyPr>
        <a:lstStyle/>
        <a:p>
          <a:pPr marL="0" lvl="0" indent="0" algn="ctr" defTabSz="711200">
            <a:lnSpc>
              <a:spcPct val="90000"/>
            </a:lnSpc>
            <a:spcBef>
              <a:spcPct val="0"/>
            </a:spcBef>
            <a:spcAft>
              <a:spcPct val="35000"/>
            </a:spcAft>
            <a:buNone/>
          </a:pPr>
          <a:r>
            <a:rPr lang="en-GB" sz="1600" kern="1200">
              <a:solidFill>
                <a:schemeClr val="tx1"/>
              </a:solidFill>
            </a:rPr>
            <a:t>Μάθετε από βέλτιστες πρακτικές και μελέτες περιπτώσεων.</a:t>
          </a:r>
          <a:endParaRPr lang="en-US" sz="1600" kern="1200">
            <a:solidFill>
              <a:schemeClr val="tx1"/>
            </a:solidFill>
          </a:endParaRPr>
        </a:p>
      </dsp:txBody>
      <dsp:txXfrm>
        <a:off x="8794711" y="4946634"/>
        <a:ext cx="4014653" cy="98315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83A170-94D7-4C68-B05C-A4150212F7C7}">
      <dsp:nvSpPr>
        <dsp:cNvPr id="0" name=""/>
        <dsp:cNvSpPr/>
      </dsp:nvSpPr>
      <dsp:spPr>
        <a:xfrm>
          <a:off x="10414" y="1625836"/>
          <a:ext cx="4621650" cy="2772990"/>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t" anchorCtr="0">
          <a:noAutofit/>
        </a:bodyPr>
        <a:lstStyle/>
        <a:p>
          <a:pPr marL="0" lvl="0" indent="0" algn="l" defTabSz="977900">
            <a:lnSpc>
              <a:spcPct val="90000"/>
            </a:lnSpc>
            <a:spcBef>
              <a:spcPct val="0"/>
            </a:spcBef>
            <a:spcAft>
              <a:spcPct val="35000"/>
            </a:spcAft>
            <a:buNone/>
          </a:pPr>
          <a:r>
            <a:rPr lang="en-GB" sz="2200" b="1" kern="1200"/>
            <a:t>Συμμετοχή πολλών ενδιαφερομένων μερών:</a:t>
          </a:r>
          <a:endParaRPr lang="en-US" sz="2200" kern="1200"/>
        </a:p>
        <a:p>
          <a:pPr marL="171450" lvl="1" indent="-171450" algn="l" defTabSz="755650">
            <a:lnSpc>
              <a:spcPct val="90000"/>
            </a:lnSpc>
            <a:spcBef>
              <a:spcPct val="0"/>
            </a:spcBef>
            <a:spcAft>
              <a:spcPct val="15000"/>
            </a:spcAft>
            <a:buChar char="•"/>
          </a:pPr>
          <a:r>
            <a:rPr lang="en-GB" sz="1700" kern="1200"/>
            <a:t>Επισημαίνει τη σημασία της συμμετοχής εκπαιδευτικών, βιομηχανικών εταίρων και εξωτερικών αξιολογητών στη διαδικασία αξιολόγησης, ώστε να διασφαλίζεται η συνάφεια και η δικαιοσύνη.</a:t>
          </a:r>
          <a:endParaRPr lang="en-US" sz="1700" kern="1200"/>
        </a:p>
      </dsp:txBody>
      <dsp:txXfrm>
        <a:off x="10414" y="1625836"/>
        <a:ext cx="4621650" cy="2772990"/>
      </dsp:txXfrm>
    </dsp:sp>
    <dsp:sp modelId="{AD2563F4-F621-4FB7-B957-35E48EC210A8}">
      <dsp:nvSpPr>
        <dsp:cNvPr id="0" name=""/>
        <dsp:cNvSpPr/>
      </dsp:nvSpPr>
      <dsp:spPr>
        <a:xfrm>
          <a:off x="4680475" y="2890831"/>
          <a:ext cx="693247" cy="243000"/>
        </a:xfrm>
        <a:prstGeom prst="rightArrow">
          <a:avLst>
            <a:gd name="adj1" fmla="val 50000"/>
            <a:gd name="adj2" fmla="val 5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FF148A9-086B-49E2-BAA0-EE2ABE488450}">
      <dsp:nvSpPr>
        <dsp:cNvPr id="0" name=""/>
        <dsp:cNvSpPr/>
      </dsp:nvSpPr>
      <dsp:spPr>
        <a:xfrm>
          <a:off x="5422133" y="1625836"/>
          <a:ext cx="4621650" cy="2772990"/>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t" anchorCtr="0">
          <a:noAutofit/>
        </a:bodyPr>
        <a:lstStyle/>
        <a:p>
          <a:pPr marL="0" lvl="0" indent="0" algn="l" defTabSz="977900">
            <a:lnSpc>
              <a:spcPct val="90000"/>
            </a:lnSpc>
            <a:spcBef>
              <a:spcPct val="0"/>
            </a:spcBef>
            <a:spcAft>
              <a:spcPct val="35000"/>
            </a:spcAft>
            <a:buNone/>
          </a:pPr>
          <a:r>
            <a:rPr lang="en-GB" sz="2200" b="1" kern="1200"/>
            <a:t>Αξία της εμπειρίας των εκπαιδευτικών και των εκπαιδευτών:</a:t>
          </a:r>
          <a:endParaRPr lang="en-US" sz="2200" kern="1200"/>
        </a:p>
        <a:p>
          <a:pPr marL="171450" lvl="1" indent="-171450" algn="l" defTabSz="755650">
            <a:lnSpc>
              <a:spcPct val="90000"/>
            </a:lnSpc>
            <a:spcBef>
              <a:spcPct val="0"/>
            </a:spcBef>
            <a:spcAft>
              <a:spcPct val="15000"/>
            </a:spcAft>
            <a:buChar char="•"/>
          </a:pPr>
          <a:r>
            <a:rPr lang="en-GB" sz="1700" kern="1200"/>
            <a:t>Αναγνωρίζει την άμεση γνώση που έχουν οι εκπαιδευτικοί και οι εκπαιδευτές για την απόδοση των εκπαιδευομένων, υπογραμμίζοντας το ρόλο τους τόσο στις διαμορφωτικές όσο και στις συνοπτικές αξιολογήσεις.</a:t>
          </a:r>
          <a:endParaRPr lang="en-US" sz="1700" kern="1200"/>
        </a:p>
      </dsp:txBody>
      <dsp:txXfrm>
        <a:off x="5422133" y="1625836"/>
        <a:ext cx="4621650" cy="2772990"/>
      </dsp:txXfrm>
    </dsp:sp>
    <dsp:sp modelId="{8B3FA798-2A1E-46E3-95B9-99110A92B20E}">
      <dsp:nvSpPr>
        <dsp:cNvPr id="0" name=""/>
        <dsp:cNvSpPr/>
      </dsp:nvSpPr>
      <dsp:spPr>
        <a:xfrm>
          <a:off x="10092194" y="2890831"/>
          <a:ext cx="693247" cy="243000"/>
        </a:xfrm>
        <a:prstGeom prst="rightArrow">
          <a:avLst>
            <a:gd name="adj1" fmla="val 50000"/>
            <a:gd name="adj2" fmla="val 5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40BDA0F-D2C9-4E34-99BD-CBEE67060E68}">
      <dsp:nvSpPr>
        <dsp:cNvPr id="0" name=""/>
        <dsp:cNvSpPr/>
      </dsp:nvSpPr>
      <dsp:spPr>
        <a:xfrm>
          <a:off x="10833851" y="1625836"/>
          <a:ext cx="4621650" cy="2772990"/>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t" anchorCtr="0">
          <a:noAutofit/>
        </a:bodyPr>
        <a:lstStyle/>
        <a:p>
          <a:pPr marL="0" lvl="0" indent="0" algn="l" defTabSz="977900">
            <a:lnSpc>
              <a:spcPct val="90000"/>
            </a:lnSpc>
            <a:spcBef>
              <a:spcPct val="0"/>
            </a:spcBef>
            <a:spcAft>
              <a:spcPct val="35000"/>
            </a:spcAft>
            <a:buNone/>
          </a:pPr>
          <a:r>
            <a:rPr lang="en-GB" sz="2200" b="1" kern="1200"/>
            <a:t>Προκλήσεις της εσωτερικής αξιολόγησης:</a:t>
          </a:r>
          <a:endParaRPr lang="en-US" sz="2200" kern="1200"/>
        </a:p>
        <a:p>
          <a:pPr marL="171450" lvl="1" indent="-171450" algn="l" defTabSz="755650">
            <a:lnSpc>
              <a:spcPct val="90000"/>
            </a:lnSpc>
            <a:spcBef>
              <a:spcPct val="0"/>
            </a:spcBef>
            <a:spcAft>
              <a:spcPct val="15000"/>
            </a:spcAft>
            <a:buChar char="•"/>
          </a:pPr>
          <a:r>
            <a:rPr lang="en-GB" sz="1700" kern="1200"/>
            <a:t>Αντιμετωπίζει τις πιθανές προκαταλήψεις του τοπικού διδακτικού προσωπικού και τη δυσκολία εφαρμογής συνεπών προτύπων, υπογραμμίζοντας την ανάγκη ανεξαρτησίας στην αξιολόγηση για την ενίσχυση της αξιοπιστίας.</a:t>
          </a:r>
          <a:endParaRPr lang="en-US" sz="1700" kern="1200"/>
        </a:p>
      </dsp:txBody>
      <dsp:txXfrm>
        <a:off x="10833851" y="1625836"/>
        <a:ext cx="4621650" cy="277299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998DC9-921C-4A2B-848A-914179449666}">
      <dsp:nvSpPr>
        <dsp:cNvPr id="0" name=""/>
        <dsp:cNvSpPr/>
      </dsp:nvSpPr>
      <dsp:spPr>
        <a:xfrm>
          <a:off x="10414" y="1625836"/>
          <a:ext cx="4621650" cy="2772990"/>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t" anchorCtr="0">
          <a:noAutofit/>
        </a:bodyPr>
        <a:lstStyle/>
        <a:p>
          <a:pPr marL="0" lvl="0" indent="0" algn="l" defTabSz="933450">
            <a:lnSpc>
              <a:spcPct val="90000"/>
            </a:lnSpc>
            <a:spcBef>
              <a:spcPct val="0"/>
            </a:spcBef>
            <a:spcAft>
              <a:spcPct val="35000"/>
            </a:spcAft>
            <a:buNone/>
          </a:pPr>
          <a:r>
            <a:rPr lang="en-GB" sz="2100" b="1" kern="1200"/>
            <a:t>Εξισορρόπηση της ανεξαρτησίας και της αξιολόγησης του πραγματικού κόσμου:</a:t>
          </a:r>
          <a:endParaRPr lang="en-US" sz="2100" kern="1200"/>
        </a:p>
        <a:p>
          <a:pPr marL="171450" lvl="1" indent="-171450" algn="l" defTabSz="711200">
            <a:lnSpc>
              <a:spcPct val="90000"/>
            </a:lnSpc>
            <a:spcBef>
              <a:spcPct val="0"/>
            </a:spcBef>
            <a:spcAft>
              <a:spcPct val="15000"/>
            </a:spcAft>
            <a:buChar char="•"/>
          </a:pPr>
          <a:r>
            <a:rPr lang="en-GB" sz="1600" kern="1200"/>
            <a:t>Στρατηγικές για τη διατήρηση της ακεραιότητας της αξιολόγησης, όπως ο συνδυασμός εξωτερικής ανεξάρτητης αξιολόγησης με εσωτερικές αξιολογήσεις, ώστε να διασφαλίζεται ότι οι αξιολογήσεις αντικατοπτρίζουν με ακρίβεια την επαγγελματική επάρκεια.</a:t>
          </a:r>
          <a:endParaRPr lang="en-US" sz="1600" kern="1200"/>
        </a:p>
      </dsp:txBody>
      <dsp:txXfrm>
        <a:off x="10414" y="1625836"/>
        <a:ext cx="4621650" cy="2772990"/>
      </dsp:txXfrm>
    </dsp:sp>
    <dsp:sp modelId="{0DBFC650-D713-43BD-8FBD-0E41185C6CC7}">
      <dsp:nvSpPr>
        <dsp:cNvPr id="0" name=""/>
        <dsp:cNvSpPr/>
      </dsp:nvSpPr>
      <dsp:spPr>
        <a:xfrm>
          <a:off x="4680475" y="2890831"/>
          <a:ext cx="693247" cy="243000"/>
        </a:xfrm>
        <a:prstGeom prst="rightArrow">
          <a:avLst>
            <a:gd name="adj1" fmla="val 50000"/>
            <a:gd name="adj2" fmla="val 5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1CC6C5B-4900-4402-965B-792CE0B17A5D}">
      <dsp:nvSpPr>
        <dsp:cNvPr id="0" name=""/>
        <dsp:cNvSpPr/>
      </dsp:nvSpPr>
      <dsp:spPr>
        <a:xfrm>
          <a:off x="5422133" y="1625836"/>
          <a:ext cx="4621650" cy="2772990"/>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t" anchorCtr="0">
          <a:noAutofit/>
        </a:bodyPr>
        <a:lstStyle/>
        <a:p>
          <a:pPr marL="0" lvl="0" indent="0" algn="l" defTabSz="933450">
            <a:lnSpc>
              <a:spcPct val="90000"/>
            </a:lnSpc>
            <a:spcBef>
              <a:spcPct val="0"/>
            </a:spcBef>
            <a:spcAft>
              <a:spcPct val="35000"/>
            </a:spcAft>
            <a:buNone/>
          </a:pPr>
          <a:r>
            <a:rPr lang="en-GB" sz="2100" b="1" kern="1200" dirty="0"/>
            <a:t>Ο ρόλος των κοινωνικών εταίρων:</a:t>
          </a:r>
          <a:endParaRPr lang="en-US" sz="2100" kern="1200" dirty="0"/>
        </a:p>
        <a:p>
          <a:pPr marL="171450" lvl="1" indent="-171450" algn="l" defTabSz="711200">
            <a:lnSpc>
              <a:spcPct val="90000"/>
            </a:lnSpc>
            <a:spcBef>
              <a:spcPct val="0"/>
            </a:spcBef>
            <a:spcAft>
              <a:spcPct val="15000"/>
            </a:spcAft>
            <a:buChar char="•"/>
          </a:pPr>
          <a:r>
            <a:rPr lang="en-GB" sz="1600" kern="1200"/>
            <a:t>Αναφέρει λεπτομερώς την κρίσιμη συμμετοχή των εργοδοτών και των εκπροσώπων των εργαζομένων στην ανάπτυξη των αξιολογήσεων, προσδίδοντας στη διαδικασία πιστοποίησης μεγαλύτερη αξιοπιστία και διασφαλίζοντας ότι οι αξιολογήσεις ανταποκρίνονται στα τρέχοντα πρότυπα του κλάδου.</a:t>
          </a:r>
          <a:endParaRPr lang="en-US" sz="1600" kern="1200"/>
        </a:p>
      </dsp:txBody>
      <dsp:txXfrm>
        <a:off x="5422133" y="1625836"/>
        <a:ext cx="4621650" cy="2772990"/>
      </dsp:txXfrm>
    </dsp:sp>
    <dsp:sp modelId="{619C5F2A-61F5-4DEE-9287-870527B4E669}">
      <dsp:nvSpPr>
        <dsp:cNvPr id="0" name=""/>
        <dsp:cNvSpPr/>
      </dsp:nvSpPr>
      <dsp:spPr>
        <a:xfrm>
          <a:off x="10092194" y="2890831"/>
          <a:ext cx="693247" cy="243000"/>
        </a:xfrm>
        <a:prstGeom prst="rightArrow">
          <a:avLst>
            <a:gd name="adj1" fmla="val 50000"/>
            <a:gd name="adj2" fmla="val 5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AE04877-7D9A-414D-8629-022BCC328049}">
      <dsp:nvSpPr>
        <dsp:cNvPr id="0" name=""/>
        <dsp:cNvSpPr/>
      </dsp:nvSpPr>
      <dsp:spPr>
        <a:xfrm>
          <a:off x="10833851" y="1625836"/>
          <a:ext cx="4621650" cy="2772990"/>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t" anchorCtr="0">
          <a:noAutofit/>
        </a:bodyPr>
        <a:lstStyle/>
        <a:p>
          <a:pPr marL="0" lvl="0" indent="0" algn="l" defTabSz="933450">
            <a:lnSpc>
              <a:spcPct val="90000"/>
            </a:lnSpc>
            <a:spcBef>
              <a:spcPct val="0"/>
            </a:spcBef>
            <a:spcAft>
              <a:spcPct val="35000"/>
            </a:spcAft>
            <a:buNone/>
          </a:pPr>
          <a:r>
            <a:rPr lang="en-GB" sz="2100" b="1" kern="1200"/>
            <a:t>Συμμετοχή των εργοδοτών για αξιοπιστία:</a:t>
          </a:r>
          <a:endParaRPr lang="en-US" sz="2100" kern="1200"/>
        </a:p>
        <a:p>
          <a:pPr marL="171450" lvl="1" indent="-171450" algn="l" defTabSz="711200">
            <a:lnSpc>
              <a:spcPct val="90000"/>
            </a:lnSpc>
            <a:spcBef>
              <a:spcPct val="0"/>
            </a:spcBef>
            <a:spcAft>
              <a:spcPct val="15000"/>
            </a:spcAft>
            <a:buChar char="•"/>
          </a:pPr>
          <a:r>
            <a:rPr lang="en-GB" sz="1600" kern="1200"/>
            <a:t>Εξετάζει τον διπλό ρόλο των εργοδοτών στην ανάπτυξη των αξιολογήσεων και την άμεση συμμετοχή τους ως αξιολογητές, συμβάλλοντας σε πιο απαιτητικές και, συνεπώς, πιο αξιόπιστες πιστοποιήσεις.</a:t>
          </a:r>
          <a:endParaRPr lang="en-US" sz="1600" kern="1200"/>
        </a:p>
      </dsp:txBody>
      <dsp:txXfrm>
        <a:off x="10833851" y="1625836"/>
        <a:ext cx="4621650" cy="2772990"/>
      </dsp:txXfrm>
    </dsp:sp>
  </dsp:spTree>
</dsp:drawing>
</file>

<file path=ppt/diagrams/layout1.xml><?xml version="1.0" encoding="utf-8"?>
<dgm:layoutDef xmlns:dgm="http://schemas.openxmlformats.org/drawingml/2006/diagram" xmlns:a="http://schemas.openxmlformats.org/drawingml/2006/main" uniqueId="urn:microsoft.com/office/officeart/2018/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node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Κάντε κλικ για να επεξεργαστείτε το στυλ του κύριου τίτλου</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Κάντε κλικ για να επεξεργαστείτε τα στυλ κύριου κειμένου</a:t>
            </a:r>
          </a:p>
          <a:p>
            <a:pPr lvl="1"/>
            <a:r>
              <a:rPr lang="en-US"/>
              <a:t>Δεύτερο επίπεδο</a:t>
            </a:r>
          </a:p>
          <a:p>
            <a:pPr lvl="2"/>
            <a:r>
              <a:rPr lang="en-US"/>
              <a:t>Τρίτο επίπεδο</a:t>
            </a:r>
          </a:p>
          <a:p>
            <a:pPr lvl="3"/>
            <a:r>
              <a:rPr lang="en-US"/>
              <a:t>Τέταρτο επίπεδο</a:t>
            </a:r>
          </a:p>
          <a:p>
            <a:pPr lvl="4"/>
            <a:r>
              <a:rPr lang="en-US"/>
              <a:t>Πέμπτο επίπεδο</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11/9/2024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hyperlink" Target="https://cloudassess.com/blog/assessment-methods/" TargetMode="External"/><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2.png"/><Relationship Id="rId7" Type="http://schemas.openxmlformats.org/officeDocument/2006/relationships/diagramQuickStyle" Target="../diagrams/quickStyle6.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3.png"/><Relationship Id="rId9" Type="http://schemas.microsoft.com/office/2007/relationships/diagramDrawing" Target="../diagrams/drawing6.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2.png"/><Relationship Id="rId7" Type="http://schemas.openxmlformats.org/officeDocument/2006/relationships/diagramQuickStyle" Target="../diagrams/quickStyle7.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3.png"/><Relationship Id="rId9" Type="http://schemas.microsoft.com/office/2007/relationships/diagramDrawing" Target="../diagrams/drawing7.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2.png"/><Relationship Id="rId7" Type="http://schemas.openxmlformats.org/officeDocument/2006/relationships/diagramQuickStyle" Target="../diagrams/quickStyle8.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3.png"/><Relationship Id="rId9" Type="http://schemas.microsoft.com/office/2007/relationships/diagramDrawing" Target="../diagrams/drawing8.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ideo" Target="https://www.youtube.com/embed/ifK7o-ao0nc?feature=oembed" TargetMode="Externa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youtu.be/ifK7o-ao0nc?feature=shared"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sails-project.eu/index.html" TargetMode="Externa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teachup.eun.org/" TargetMode="Externa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8" Type="http://schemas.openxmlformats.org/officeDocument/2006/relationships/hyperlink" Target="https://www.google.com/forms/about/" TargetMode="External"/><Relationship Id="rId13" Type="http://schemas.openxmlformats.org/officeDocument/2006/relationships/hyperlink" Target="https://edpuzzle.com/" TargetMode="External"/><Relationship Id="rId18" Type="http://schemas.openxmlformats.org/officeDocument/2006/relationships/image" Target="../media/image1.png"/><Relationship Id="rId3" Type="http://schemas.openxmlformats.org/officeDocument/2006/relationships/image" Target="../media/image8.svg"/><Relationship Id="rId7" Type="http://schemas.openxmlformats.org/officeDocument/2006/relationships/hyperlink" Target="https://www.socrative.com/" TargetMode="External"/><Relationship Id="rId12" Type="http://schemas.openxmlformats.org/officeDocument/2006/relationships/hyperlink" Target="https://padlet.com/" TargetMode="External"/><Relationship Id="rId17" Type="http://schemas.openxmlformats.org/officeDocument/2006/relationships/image" Target="../media/image21.png"/><Relationship Id="rId2" Type="http://schemas.openxmlformats.org/officeDocument/2006/relationships/image" Target="../media/image7.png"/><Relationship Id="rId16" Type="http://schemas.openxmlformats.org/officeDocument/2006/relationships/image" Target="../media/image20.png"/><Relationship Id="rId20"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https://www.turnitin.com/" TargetMode="External"/><Relationship Id="rId11" Type="http://schemas.openxmlformats.org/officeDocument/2006/relationships/image" Target="../media/image17.png"/><Relationship Id="rId5" Type="http://schemas.openxmlformats.org/officeDocument/2006/relationships/image" Target="../media/image15.svg"/><Relationship Id="rId15" Type="http://schemas.openxmlformats.org/officeDocument/2006/relationships/image" Target="../media/image19.png"/><Relationship Id="rId10" Type="http://schemas.openxmlformats.org/officeDocument/2006/relationships/image" Target="../media/image16.png"/><Relationship Id="rId19" Type="http://schemas.openxmlformats.org/officeDocument/2006/relationships/image" Target="../media/image2.png"/><Relationship Id="rId4" Type="http://schemas.openxmlformats.org/officeDocument/2006/relationships/image" Target="../media/image14.png"/><Relationship Id="rId9" Type="http://schemas.openxmlformats.org/officeDocument/2006/relationships/hyperlink" Target="https://kahoot.com/" TargetMode="External"/><Relationship Id="rId14" Type="http://schemas.openxmlformats.org/officeDocument/2006/relationships/image" Target="../media/image18.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svg"/><Relationship Id="rId7"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sv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svg"/><Relationship Id="rId10" Type="http://schemas.openxmlformats.org/officeDocument/2006/relationships/image" Target="../media/image3.png"/><Relationship Id="rId4" Type="http://schemas.openxmlformats.org/officeDocument/2006/relationships/image" Target="../media/image24.png"/><Relationship Id="rId9"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hyperlink" Target="https://www.voced.edu.au/content/ngv:28141" TargetMode="External"/><Relationship Id="rId7" Type="http://schemas.openxmlformats.org/officeDocument/2006/relationships/image" Target="../media/image3.png"/><Relationship Id="rId2" Type="http://schemas.openxmlformats.org/officeDocument/2006/relationships/hyperlink" Target="https://www.linkedin.com/advice/0/how-can-vocational-education-teachers-use-technology-ish2c" TargetMode="Externa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openspace.etf.europa.eu/sites/default/files/2021-02/Literature%20review%20Assessment.pdf" TargetMode="Externa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png"/><Relationship Id="rId7" Type="http://schemas.openxmlformats.org/officeDocument/2006/relationships/diagramLayout" Target="../diagrams/layout1.xml"/><Relationship Id="rId2" Type="http://schemas.openxmlformats.org/officeDocument/2006/relationships/hyperlink" Target="https://openspace.etf.europa.eu/sites/default/files/2021-02/Literature%20review%20Assessment.pdf" TargetMode="External"/><Relationship Id="rId1" Type="http://schemas.openxmlformats.org/officeDocument/2006/relationships/slideLayout" Target="../slideLayouts/slideLayout7.xml"/><Relationship Id="rId6" Type="http://schemas.openxmlformats.org/officeDocument/2006/relationships/diagramData" Target="../diagrams/data1.xml"/><Relationship Id="rId5" Type="http://schemas.openxmlformats.org/officeDocument/2006/relationships/image" Target="../media/image3.png"/><Relationship Id="rId10" Type="http://schemas.microsoft.com/office/2007/relationships/diagramDrawing" Target="../diagrams/drawing1.xml"/><Relationship Id="rId4" Type="http://schemas.openxmlformats.org/officeDocument/2006/relationships/image" Target="../media/image2.png"/><Relationship Id="rId9" Type="http://schemas.openxmlformats.org/officeDocument/2006/relationships/diagramColors" Target="../diagrams/colors1.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png"/><Relationship Id="rId7" Type="http://schemas.openxmlformats.org/officeDocument/2006/relationships/diagramQuickStyle" Target="../diagrams/quickStyle2.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3.png"/><Relationship Id="rId9" Type="http://schemas.microsoft.com/office/2007/relationships/diagramDrawing" Target="../diagrams/drawing2.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png"/><Relationship Id="rId7" Type="http://schemas.openxmlformats.org/officeDocument/2006/relationships/diagramQuickStyle" Target="../diagrams/quickStyle3.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png"/><Relationship Id="rId9" Type="http://schemas.microsoft.com/office/2007/relationships/diagramDrawing" Target="../diagrams/drawing3.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png"/><Relationship Id="rId7" Type="http://schemas.openxmlformats.org/officeDocument/2006/relationships/diagramQuickStyle" Target="../diagrams/quickStyle4.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3.png"/><Relationship Id="rId9" Type="http://schemas.microsoft.com/office/2007/relationships/diagramDrawing" Target="../diagrams/drawing4.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2.png"/><Relationship Id="rId7" Type="http://schemas.openxmlformats.org/officeDocument/2006/relationships/diagramQuickStyle" Target="../diagrams/quickStyle5.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3.png"/><Relationship Id="rId9" Type="http://schemas.microsoft.com/office/2007/relationships/diagramDrawing" Target="../diagrams/drawing5.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963573"/>
            <a:ext cx="10119734" cy="3385542"/>
          </a:xfrm>
          <a:prstGeom prst="rect">
            <a:avLst/>
          </a:prstGeom>
        </p:spPr>
        <p:txBody>
          <a:bodyPr wrap="square" lIns="0" tIns="0" rIns="0" bIns="0" rtlCol="0" anchor="t">
            <a:spAutoFit/>
          </a:bodyPr>
          <a:lstStyle/>
          <a:p>
            <a:r>
              <a:rPr lang="el-GR" sz="4400" b="1" spc="-102" dirty="0">
                <a:solidFill>
                  <a:srgbClr val="FB8709"/>
                </a:solidFill>
                <a:latin typeface="Arial" panose="020B0604020202020204" pitchFamily="34" charset="0"/>
                <a:cs typeface="Arial" panose="020B0604020202020204" pitchFamily="34" charset="0"/>
              </a:rPr>
              <a:t>Ενότητα 7: </a:t>
            </a:r>
            <a:r>
              <a:rPr lang="en-GB" sz="4400" b="1" spc="-102" dirty="0">
                <a:solidFill>
                  <a:srgbClr val="FB8709"/>
                </a:solidFill>
                <a:latin typeface="Arial" panose="020B0604020202020204" pitchFamily="34" charset="0"/>
                <a:cs typeface="Arial" panose="020B0604020202020204" pitchFamily="34" charset="0"/>
              </a:rPr>
              <a:t>Κα</a:t>
            </a:r>
            <a:r>
              <a:rPr lang="en-GB" sz="4400" b="1" spc="-102" dirty="0" err="1">
                <a:solidFill>
                  <a:srgbClr val="FB8709"/>
                </a:solidFill>
                <a:latin typeface="Arial" panose="020B0604020202020204" pitchFamily="34" charset="0"/>
                <a:cs typeface="Arial" panose="020B0604020202020204" pitchFamily="34" charset="0"/>
              </a:rPr>
              <a:t>λλιέργει</a:t>
            </a:r>
            <a:r>
              <a:rPr lang="en-GB" sz="4400" b="1" spc="-102" dirty="0">
                <a:solidFill>
                  <a:srgbClr val="FB8709"/>
                </a:solidFill>
                <a:latin typeface="Arial" panose="020B0604020202020204" pitchFamily="34" charset="0"/>
                <a:cs typeface="Arial" panose="020B0604020202020204" pitchFamily="34" charset="0"/>
              </a:rPr>
              <a:t>α μιας κοινότητας μάθησης: ΕΕΚ.</a:t>
            </a:r>
          </a:p>
          <a:p>
            <a:r>
              <a:rPr lang="el-GR" sz="4400" b="1" spc="-87" dirty="0">
                <a:solidFill>
                  <a:srgbClr val="053249"/>
                </a:solidFill>
                <a:latin typeface="Arial" panose="020B0604020202020204" pitchFamily="34" charset="0"/>
                <a:cs typeface="Arial" panose="020B0604020202020204" pitchFamily="34" charset="0"/>
              </a:rPr>
              <a:t>Μάθημα </a:t>
            </a:r>
            <a:r>
              <a:rPr lang="en-GB" sz="4400" b="1" spc="-87" dirty="0">
                <a:solidFill>
                  <a:srgbClr val="053249"/>
                </a:solidFill>
                <a:latin typeface="Arial" panose="020B0604020202020204" pitchFamily="34" charset="0"/>
                <a:cs typeface="Arial" panose="020B0604020202020204" pitchFamily="34" charset="0"/>
              </a:rPr>
              <a:t>4 </a:t>
            </a:r>
            <a:r>
              <a:rPr lang="el-GR" sz="4400" b="1" spc="-87" dirty="0">
                <a:solidFill>
                  <a:srgbClr val="053249"/>
                </a:solidFill>
                <a:latin typeface="Arial" panose="020B0604020202020204" pitchFamily="34" charset="0"/>
                <a:cs typeface="Arial" panose="020B0604020202020204" pitchFamily="34" charset="0"/>
              </a:rPr>
              <a:t>- </a:t>
            </a:r>
            <a:r>
              <a:rPr lang="en-GB" sz="4400" b="1" spc="-87" dirty="0" err="1">
                <a:solidFill>
                  <a:srgbClr val="053249"/>
                </a:solidFill>
                <a:latin typeface="Arial" panose="020B0604020202020204" pitchFamily="34" charset="0"/>
                <a:cs typeface="Arial" panose="020B0604020202020204" pitchFamily="34" charset="0"/>
              </a:rPr>
              <a:t>Αξιολόγηση</a:t>
            </a:r>
            <a:r>
              <a:rPr lang="en-GB" sz="4400" b="1" spc="-87" dirty="0">
                <a:solidFill>
                  <a:srgbClr val="053249"/>
                </a:solidFill>
                <a:latin typeface="Arial" panose="020B0604020202020204" pitchFamily="34" charset="0"/>
                <a:cs typeface="Arial" panose="020B0604020202020204" pitchFamily="34" charset="0"/>
              </a:rPr>
              <a:t> και πιστοποίηση σε περιβάλλοντα μάθησης ΕΕΚ</a:t>
            </a:r>
            <a:endParaRPr lang="en-US" sz="4400" b="1" spc="-87" dirty="0">
              <a:solidFill>
                <a:srgbClr val="053249"/>
              </a:solidFill>
              <a:latin typeface="Arial" panose="020B0604020202020204" pitchFamily="34" charset="0"/>
              <a:cs typeface="Arial" panose="020B0604020202020204" pitchFamily="34" charset="0"/>
            </a:endParaRPr>
          </a:p>
        </p:txBody>
      </p:sp>
      <p:grpSp>
        <p:nvGrpSpPr>
          <p:cNvPr id="3" name="Group 3"/>
          <p:cNvGrpSpPr/>
          <p:nvPr/>
        </p:nvGrpSpPr>
        <p:grpSpPr>
          <a:xfrm rot="-10800000">
            <a:off x="9673884" y="-1920219"/>
            <a:ext cx="10305338" cy="10262060"/>
            <a:chOff x="0" y="0"/>
            <a:chExt cx="6350000" cy="6323333"/>
          </a:xfrm>
        </p:grpSpPr>
        <p:sp>
          <p:nvSpPr>
            <p:cNvPr id="4" name="Freeform 4"/>
            <p:cNvSpPr/>
            <p:nvPr/>
          </p:nvSpPr>
          <p:spPr>
            <a:xfrm>
              <a:off x="0" y="0"/>
              <a:ext cx="6350000" cy="6323333"/>
            </a:xfrm>
            <a:custGeom>
              <a:avLst/>
              <a:gdLst/>
              <a:ahLst/>
              <a:cxnLst/>
              <a:rect l="l" t="t" r="r" b="b"/>
              <a:pathLst>
                <a:path w="6350000" h="6323333">
                  <a:moveTo>
                    <a:pt x="6350000" y="6323333"/>
                  </a:moveTo>
                  <a:lnTo>
                    <a:pt x="0" y="6323333"/>
                  </a:lnTo>
                  <a:lnTo>
                    <a:pt x="0" y="0"/>
                  </a:lnTo>
                  <a:lnTo>
                    <a:pt x="6350000" y="6323333"/>
                  </a:lnTo>
                  <a:close/>
                </a:path>
              </a:pathLst>
            </a:custGeom>
            <a:solidFill>
              <a:srgbClr val="FB8709"/>
            </a:solidFill>
          </p:spPr>
          <p:txBody>
            <a:bodyPr/>
            <a:lstStyle/>
            <a:p>
              <a:endParaRPr lang="en-BE"/>
            </a:p>
          </p:txBody>
        </p:sp>
      </p:grpSp>
      <p:grpSp>
        <p:nvGrpSpPr>
          <p:cNvPr id="5" name="Group 5"/>
          <p:cNvGrpSpPr/>
          <p:nvPr/>
        </p:nvGrpSpPr>
        <p:grpSpPr>
          <a:xfrm rot="-5400000">
            <a:off x="13579297" y="5173799"/>
            <a:ext cx="5050689" cy="5175713"/>
            <a:chOff x="0" y="0"/>
            <a:chExt cx="6350000" cy="6507187"/>
          </a:xfrm>
        </p:grpSpPr>
        <p:sp>
          <p:nvSpPr>
            <p:cNvPr id="6" name="Freeform 6"/>
            <p:cNvSpPr/>
            <p:nvPr/>
          </p:nvSpPr>
          <p:spPr>
            <a:xfrm>
              <a:off x="0" y="0"/>
              <a:ext cx="6350000" cy="6507187"/>
            </a:xfrm>
            <a:custGeom>
              <a:avLst/>
              <a:gdLst/>
              <a:ahLst/>
              <a:cxnLst/>
              <a:rect l="l" t="t" r="r" b="b"/>
              <a:pathLst>
                <a:path w="6350000" h="6507187">
                  <a:moveTo>
                    <a:pt x="6350000" y="6507187"/>
                  </a:moveTo>
                  <a:lnTo>
                    <a:pt x="0" y="6507187"/>
                  </a:lnTo>
                  <a:lnTo>
                    <a:pt x="0" y="0"/>
                  </a:lnTo>
                  <a:lnTo>
                    <a:pt x="6350000" y="6507187"/>
                  </a:lnTo>
                  <a:close/>
                </a:path>
              </a:pathLst>
            </a:custGeom>
            <a:solidFill>
              <a:srgbClr val="053249"/>
            </a:solidFill>
          </p:spPr>
          <p:txBody>
            <a:bodyPr/>
            <a:lstStyle/>
            <a:p>
              <a:endParaRPr lang="en-BE"/>
            </a:p>
          </p:txBody>
        </p:sp>
      </p:grpSp>
      <p:sp>
        <p:nvSpPr>
          <p:cNvPr id="7" name="Freeform 7"/>
          <p:cNvSpPr/>
          <p:nvPr/>
        </p:nvSpPr>
        <p:spPr>
          <a:xfrm>
            <a:off x="685288" y="6503003"/>
            <a:ext cx="3367356" cy="3367356"/>
          </a:xfrm>
          <a:custGeom>
            <a:avLst/>
            <a:gdLst/>
            <a:ahLst/>
            <a:cxnLst/>
            <a:rect l="l" t="t" r="r" b="b"/>
            <a:pathLst>
              <a:path w="3367356" h="3367356">
                <a:moveTo>
                  <a:pt x="0" y="0"/>
                </a:moveTo>
                <a:lnTo>
                  <a:pt x="3367356" y="0"/>
                </a:lnTo>
                <a:lnTo>
                  <a:pt x="3367356" y="3367356"/>
                </a:lnTo>
                <a:lnTo>
                  <a:pt x="0" y="3367356"/>
                </a:lnTo>
                <a:lnTo>
                  <a:pt x="0" y="0"/>
                </a:lnTo>
                <a:close/>
              </a:path>
            </a:pathLst>
          </a:custGeom>
          <a:blipFill>
            <a:blip r:embed="rId2"/>
            <a:stretch>
              <a:fillRect/>
            </a:stretch>
          </a:blipFill>
        </p:spPr>
        <p:txBody>
          <a:bodyPr/>
          <a:lstStyle/>
          <a:p>
            <a:endParaRPr lang="en-BE"/>
          </a:p>
        </p:txBody>
      </p:sp>
      <p:sp>
        <p:nvSpPr>
          <p:cNvPr id="8" name="Freeform 8"/>
          <p:cNvSpPr/>
          <p:nvPr/>
        </p:nvSpPr>
        <p:spPr>
          <a:xfrm>
            <a:off x="685288" y="8961260"/>
            <a:ext cx="3742515" cy="1010479"/>
          </a:xfrm>
          <a:custGeom>
            <a:avLst/>
            <a:gdLst/>
            <a:ahLst/>
            <a:cxnLst/>
            <a:rect l="l" t="t" r="r" b="b"/>
            <a:pathLst>
              <a:path w="3742515" h="1010479">
                <a:moveTo>
                  <a:pt x="0" y="0"/>
                </a:moveTo>
                <a:lnTo>
                  <a:pt x="3742515" y="0"/>
                </a:lnTo>
                <a:lnTo>
                  <a:pt x="3742515" y="1010479"/>
                </a:lnTo>
                <a:lnTo>
                  <a:pt x="0" y="1010479"/>
                </a:lnTo>
                <a:lnTo>
                  <a:pt x="0" y="0"/>
                </a:lnTo>
                <a:close/>
              </a:path>
            </a:pathLst>
          </a:custGeom>
          <a:blipFill>
            <a:blip r:embed="rId3"/>
            <a:stretch>
              <a:fillRect/>
            </a:stretch>
          </a:blipFill>
        </p:spPr>
        <p:txBody>
          <a:bodyPr/>
          <a:lstStyle/>
          <a:p>
            <a:endParaRPr lang="en-BE"/>
          </a:p>
        </p:txBody>
      </p:sp>
      <p:sp>
        <p:nvSpPr>
          <p:cNvPr id="9" name="TextBox 9"/>
          <p:cNvSpPr txBox="1"/>
          <p:nvPr/>
        </p:nvSpPr>
        <p:spPr>
          <a:xfrm>
            <a:off x="1028700" y="1501381"/>
            <a:ext cx="11295250" cy="1071880"/>
          </a:xfrm>
          <a:prstGeom prst="rect">
            <a:avLst/>
          </a:prstGeom>
        </p:spPr>
        <p:txBody>
          <a:bodyPr lIns="0" tIns="0" rIns="0" bIns="0" rtlCol="0" anchor="t">
            <a:spAutoFit/>
          </a:bodyPr>
          <a:lstStyle/>
          <a:p>
            <a:pPr>
              <a:lnSpc>
                <a:spcPts val="4234"/>
              </a:lnSpc>
            </a:pPr>
            <a:r>
              <a:rPr lang="en-US" sz="3499" dirty="0" err="1">
                <a:solidFill>
                  <a:srgbClr val="053249"/>
                </a:solidFill>
                <a:latin typeface="Arial" panose="020B0604020202020204" pitchFamily="34" charset="0"/>
                <a:cs typeface="Arial" panose="020B0604020202020204" pitchFamily="34" charset="0"/>
              </a:rPr>
              <a:t>CollaboratiVET</a:t>
            </a:r>
            <a:r>
              <a:rPr lang="en-US" sz="3499" dirty="0">
                <a:solidFill>
                  <a:srgbClr val="053249"/>
                </a:solidFill>
                <a:latin typeface="Arial" panose="020B0604020202020204" pitchFamily="34" charset="0"/>
                <a:cs typeface="Arial" panose="020B0604020202020204" pitchFamily="34" charset="0"/>
              </a:rPr>
              <a:t> </a:t>
            </a:r>
            <a:r>
              <a:rPr lang="en-US" sz="3499" dirty="0" err="1">
                <a:solidFill>
                  <a:srgbClr val="053249"/>
                </a:solidFill>
                <a:latin typeface="Arial" panose="020B0604020202020204" pitchFamily="34" charset="0"/>
                <a:cs typeface="Arial" panose="020B0604020202020204" pitchFamily="34" charset="0"/>
              </a:rPr>
              <a:t>Πρόγρ</a:t>
            </a:r>
            <a:r>
              <a:rPr lang="en-US" sz="3499" dirty="0">
                <a:solidFill>
                  <a:srgbClr val="053249"/>
                </a:solidFill>
                <a:latin typeface="Arial" panose="020B0604020202020204" pitchFamily="34" charset="0"/>
                <a:cs typeface="Arial" panose="020B0604020202020204" pitchFamily="34" charset="0"/>
              </a:rPr>
              <a:t>αμμα σπουδών για καθηγητές/εκπαιδευτές/εκπαιδευτικούς ΕΕΚ </a:t>
            </a:r>
          </a:p>
        </p:txBody>
      </p:sp>
      <p:sp>
        <p:nvSpPr>
          <p:cNvPr id="12" name="TextBox 12"/>
          <p:cNvSpPr txBox="1"/>
          <p:nvPr/>
        </p:nvSpPr>
        <p:spPr>
          <a:xfrm>
            <a:off x="4445279" y="8785619"/>
            <a:ext cx="6720632" cy="1263103"/>
          </a:xfrm>
          <a:prstGeom prst="rect">
            <a:avLst/>
          </a:prstGeom>
        </p:spPr>
        <p:txBody>
          <a:bodyPr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2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200" b="0" i="0" u="none" strike="noStrike" cap="none" dirty="0">
              <a:solidFill>
                <a:srgbClr val="121212"/>
              </a:solidFill>
              <a:latin typeface="Arial"/>
              <a:ea typeface="Arial"/>
              <a:cs typeface="Arial"/>
              <a:sym typeface="Arial"/>
            </a:endParaRPr>
          </a:p>
        </p:txBody>
      </p:sp>
      <p:pic>
        <p:nvPicPr>
          <p:cNvPr id="13" name="Picture 12">
            <a:extLst>
              <a:ext uri="{FF2B5EF4-FFF2-40B4-BE49-F238E27FC236}">
                <a16:creationId xmlns:a16="http://schemas.microsoft.com/office/drawing/2014/main" id="{B3EE31D0-6A0B-22DB-0A29-E1839BCE01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30938" y="9488286"/>
            <a:ext cx="1310997" cy="476726"/>
          </a:xfrm>
          <a:prstGeom prst="rect">
            <a:avLst/>
          </a:prstGeom>
        </p:spPr>
      </p:pic>
      <p:pic>
        <p:nvPicPr>
          <p:cNvPr id="14" name="Picture 13" descr="A group of people sitting at a table&#10;&#10;Description automatically generated">
            <a:extLst>
              <a:ext uri="{FF2B5EF4-FFF2-40B4-BE49-F238E27FC236}">
                <a16:creationId xmlns:a16="http://schemas.microsoft.com/office/drawing/2014/main" id="{15F9C9F2-95EE-DA75-95AA-1B7266F18EB8}"/>
              </a:ext>
            </a:extLst>
          </p:cNvPr>
          <p:cNvPicPr>
            <a:picLocks noChangeAspect="1"/>
          </p:cNvPicPr>
          <p:nvPr/>
        </p:nvPicPr>
        <p:blipFill>
          <a:blip r:embed="rId5"/>
          <a:srcRect r="59736" b="14882"/>
          <a:stretch/>
        </p:blipFill>
        <p:spPr>
          <a:xfrm>
            <a:off x="11545382" y="1018783"/>
            <a:ext cx="6293837" cy="74840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044742" y="-150232"/>
            <a:ext cx="1246758" cy="8963824"/>
          </a:xfrm>
          <a:prstGeom prst="rect">
            <a:avLst/>
          </a:prstGeom>
          <a:solidFill>
            <a:srgbClr val="FB8709"/>
          </a:solidFill>
        </p:spPr>
        <p:txBody>
          <a:bodyPr/>
          <a:lstStyle/>
          <a:p>
            <a:endParaRPr lang="en-BE">
              <a:latin typeface="Arial" panose="020B0604020202020204" pitchFamily="34" charset="0"/>
              <a:cs typeface="Arial" panose="020B0604020202020204" pitchFamily="34" charset="0"/>
            </a:endParaRPr>
          </a:p>
        </p:txBody>
      </p:sp>
      <p:grpSp>
        <p:nvGrpSpPr>
          <p:cNvPr id="3" name="Group 3"/>
          <p:cNvGrpSpPr/>
          <p:nvPr/>
        </p:nvGrpSpPr>
        <p:grpSpPr>
          <a:xfrm rot="-10800000">
            <a:off x="13961765" y="-1849"/>
            <a:ext cx="4329736" cy="4322808"/>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a:latin typeface="Arial" panose="020B0604020202020204" pitchFamily="34" charset="0"/>
                <a:cs typeface="Arial" panose="020B0604020202020204" pitchFamily="34" charset="0"/>
              </a:endParaRPr>
            </a:p>
          </p:txBody>
        </p:sp>
      </p:grpSp>
      <p:sp>
        <p:nvSpPr>
          <p:cNvPr id="5" name="TextBox 5"/>
          <p:cNvSpPr txBox="1"/>
          <p:nvPr/>
        </p:nvSpPr>
        <p:spPr>
          <a:xfrm>
            <a:off x="559140" y="412838"/>
            <a:ext cx="15208144" cy="1974900"/>
          </a:xfrm>
          <a:prstGeom prst="rect">
            <a:avLst/>
          </a:prstGeom>
        </p:spPr>
        <p:txBody>
          <a:bodyPr wrap="square" lIns="0" tIns="0" rIns="0" bIns="0" rtlCol="0" anchor="t">
            <a:spAutoFit/>
          </a:bodyPr>
          <a:lstStyle/>
          <a:p>
            <a:pPr>
              <a:lnSpc>
                <a:spcPts val="7699"/>
              </a:lnSpc>
            </a:pPr>
            <a:r>
              <a:rPr lang="en-GB" sz="6999" spc="-69" dirty="0">
                <a:solidFill>
                  <a:srgbClr val="033C5B"/>
                </a:solidFill>
                <a:latin typeface="Arial" panose="020B0604020202020204" pitchFamily="34" charset="0"/>
                <a:cs typeface="Arial" panose="020B0604020202020204" pitchFamily="34" charset="0"/>
              </a:rPr>
              <a:t>Αξιολόγηση με τη βοήθεια της τεχνολογίας</a:t>
            </a:r>
          </a:p>
        </p:txBody>
      </p:sp>
      <p:sp>
        <p:nvSpPr>
          <p:cNvPr id="6" name="TextBox 6"/>
          <p:cNvSpPr txBox="1"/>
          <p:nvPr/>
        </p:nvSpPr>
        <p:spPr>
          <a:xfrm>
            <a:off x="705247" y="2587528"/>
            <a:ext cx="15465917" cy="6001643"/>
          </a:xfrm>
          <a:prstGeom prst="rect">
            <a:avLst/>
          </a:prstGeom>
        </p:spPr>
        <p:txBody>
          <a:bodyPr wrap="square" lIns="0" tIns="0" rIns="0" bIns="0" rtlCol="0" anchor="t">
            <a:spAutoFit/>
          </a:bodyPr>
          <a:lstStyle/>
          <a:p>
            <a:pPr>
              <a:lnSpc>
                <a:spcPts val="3639"/>
              </a:lnSpc>
              <a:spcBef>
                <a:spcPct val="0"/>
              </a:spcBef>
            </a:pPr>
            <a:r>
              <a:rPr lang="en-GB" sz="3600" b="1" dirty="0">
                <a:solidFill>
                  <a:srgbClr val="121212"/>
                </a:solidFill>
                <a:latin typeface="Arial" panose="020B0604020202020204" pitchFamily="34" charset="0"/>
                <a:cs typeface="Arial" panose="020B0604020202020204" pitchFamily="34" charset="0"/>
              </a:rPr>
              <a:t>Μετάβαση στην ηλεκτρονική αξιολόγηση:</a:t>
            </a:r>
          </a:p>
          <a:p>
            <a:pPr marL="571500" indent="-571500">
              <a:lnSpc>
                <a:spcPts val="3639"/>
              </a:lnSpc>
              <a:spcBef>
                <a:spcPct val="0"/>
              </a:spcBef>
              <a:buFont typeface="Arial" panose="020B0604020202020204" pitchFamily="34" charset="0"/>
              <a:buChar char="•"/>
            </a:pPr>
            <a:r>
              <a:rPr lang="en-GB" sz="3600" dirty="0">
                <a:solidFill>
                  <a:srgbClr val="121212"/>
                </a:solidFill>
                <a:latin typeface="Arial" panose="020B0604020202020204" pitchFamily="34" charset="0"/>
                <a:cs typeface="Arial" panose="020B0604020202020204" pitchFamily="34" charset="0"/>
              </a:rPr>
              <a:t>Επιταχύνεται από την ανάγκη ευελιξίας και συνέχειας κατά τη διάρκεια διαταραχών όπως η πανδημία COVID-19.</a:t>
            </a:r>
          </a:p>
          <a:p>
            <a:pPr marL="571500" indent="-571500">
              <a:lnSpc>
                <a:spcPts val="3639"/>
              </a:lnSpc>
              <a:spcBef>
                <a:spcPct val="0"/>
              </a:spcBef>
              <a:buFont typeface="Arial" panose="020B0604020202020204" pitchFamily="34" charset="0"/>
              <a:buChar char="•"/>
            </a:pPr>
            <a:r>
              <a:rPr lang="en-GB" sz="3600" dirty="0">
                <a:solidFill>
                  <a:srgbClr val="121212"/>
                </a:solidFill>
                <a:latin typeface="Arial" panose="020B0604020202020204" pitchFamily="34" charset="0"/>
                <a:cs typeface="Arial" panose="020B0604020202020204" pitchFamily="34" charset="0"/>
              </a:rPr>
              <a:t>Αντιμετωπίζει την αυξανόμενη ζήτηση για απομακρυσμένες, προσαρμόσιμες επιλογές αξιολόγησης.</a:t>
            </a:r>
          </a:p>
          <a:p>
            <a:pPr>
              <a:lnSpc>
                <a:spcPts val="3639"/>
              </a:lnSpc>
              <a:spcBef>
                <a:spcPct val="0"/>
              </a:spcBef>
            </a:pPr>
            <a:endParaRPr lang="en-GB" sz="3600" dirty="0">
              <a:solidFill>
                <a:srgbClr val="121212"/>
              </a:solidFill>
              <a:latin typeface="Arial" panose="020B0604020202020204" pitchFamily="34" charset="0"/>
              <a:cs typeface="Arial" panose="020B0604020202020204" pitchFamily="34" charset="0"/>
            </a:endParaRPr>
          </a:p>
          <a:p>
            <a:pPr>
              <a:lnSpc>
                <a:spcPts val="3639"/>
              </a:lnSpc>
              <a:spcBef>
                <a:spcPct val="0"/>
              </a:spcBef>
            </a:pPr>
            <a:r>
              <a:rPr lang="en-GB" sz="3600" b="1" dirty="0">
                <a:solidFill>
                  <a:srgbClr val="121212"/>
                </a:solidFill>
                <a:latin typeface="Arial" panose="020B0604020202020204" pitchFamily="34" charset="0"/>
                <a:cs typeface="Arial" panose="020B0604020202020204" pitchFamily="34" charset="0"/>
              </a:rPr>
              <a:t>Επιχειρηματικά και εκπαιδευτικά πλεονεκτήματα:</a:t>
            </a:r>
          </a:p>
          <a:p>
            <a:pPr marL="571500" indent="-571500">
              <a:lnSpc>
                <a:spcPts val="3639"/>
              </a:lnSpc>
              <a:spcBef>
                <a:spcPct val="0"/>
              </a:spcBef>
              <a:buFont typeface="Arial" panose="020B0604020202020204" pitchFamily="34" charset="0"/>
              <a:buChar char="•"/>
            </a:pPr>
            <a:r>
              <a:rPr lang="en-GB" sz="3600" dirty="0">
                <a:solidFill>
                  <a:srgbClr val="121212"/>
                </a:solidFill>
                <a:latin typeface="Arial" panose="020B0604020202020204" pitchFamily="34" charset="0"/>
                <a:cs typeface="Arial" panose="020B0604020202020204" pitchFamily="34" charset="0"/>
              </a:rPr>
              <a:t>Ενισχύει την αποτελεσματικότητα και τη βιωσιμότητα των οργανισμών κατάρτισης.</a:t>
            </a:r>
          </a:p>
          <a:p>
            <a:pPr marL="571500" indent="-571500">
              <a:lnSpc>
                <a:spcPts val="3639"/>
              </a:lnSpc>
              <a:spcBef>
                <a:spcPct val="0"/>
              </a:spcBef>
              <a:buFont typeface="Arial" panose="020B0604020202020204" pitchFamily="34" charset="0"/>
              <a:buChar char="•"/>
            </a:pPr>
            <a:r>
              <a:rPr lang="en-GB" sz="3600" dirty="0">
                <a:solidFill>
                  <a:srgbClr val="121212"/>
                </a:solidFill>
                <a:latin typeface="Arial" panose="020B0604020202020204" pitchFamily="34" charset="0"/>
                <a:cs typeface="Arial" panose="020B0604020202020204" pitchFamily="34" charset="0"/>
              </a:rPr>
              <a:t>Απευθύνεται σε μαθητές με τεχνολογικές γνώσεις, παρέχοντας μια ολοκληρωμένη διαδρομή ελέγχου.</a:t>
            </a:r>
          </a:p>
          <a:p>
            <a:pPr marL="571500" indent="-571500">
              <a:lnSpc>
                <a:spcPts val="3639"/>
              </a:lnSpc>
              <a:spcBef>
                <a:spcPct val="0"/>
              </a:spcBef>
              <a:buFont typeface="Arial" panose="020B0604020202020204" pitchFamily="34" charset="0"/>
              <a:buChar char="•"/>
            </a:pPr>
            <a:r>
              <a:rPr lang="en-GB" sz="3600" dirty="0">
                <a:solidFill>
                  <a:srgbClr val="121212"/>
                </a:solidFill>
                <a:latin typeface="Arial" panose="020B0604020202020204" pitchFamily="34" charset="0"/>
                <a:cs typeface="Arial" panose="020B0604020202020204" pitchFamily="34" charset="0"/>
              </a:rPr>
              <a:t>Δεν περιορίζεται στην εξ αποστάσεως εκπαίδευση- ωφέλιμο για περιβάλλοντα πρόσωπο με πρόσωπο και μικτά περιβάλλοντα.</a:t>
            </a:r>
          </a:p>
        </p:txBody>
      </p:sp>
      <p:grpSp>
        <p:nvGrpSpPr>
          <p:cNvPr id="9" name="Group 9"/>
          <p:cNvGrpSpPr>
            <a:grpSpLocks noChangeAspect="1"/>
          </p:cNvGrpSpPr>
          <p:nvPr/>
        </p:nvGrpSpPr>
        <p:grpSpPr>
          <a:xfrm>
            <a:off x="16826047" y="607663"/>
            <a:ext cx="842075" cy="842075"/>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latin typeface="Arial" panose="020B0604020202020204" pitchFamily="34" charset="0"/>
                <a:cs typeface="Arial" panose="020B0604020202020204" pitchFamily="34" charset="0"/>
              </a:endParaRPr>
            </a:p>
          </p:txBody>
        </p:sp>
      </p:grpSp>
      <p:sp>
        <p:nvSpPr>
          <p:cNvPr id="14" name="AutoShape 14"/>
          <p:cNvSpPr/>
          <p:nvPr/>
        </p:nvSpPr>
        <p:spPr>
          <a:xfrm rot="5400000">
            <a:off x="9139238" y="173356"/>
            <a:ext cx="9525" cy="17270948"/>
          </a:xfrm>
          <a:prstGeom prst="rect">
            <a:avLst/>
          </a:prstGeom>
          <a:solidFill>
            <a:srgbClr val="FB8709"/>
          </a:solidFill>
        </p:spPr>
        <p:txBody>
          <a:bodyPr/>
          <a:lstStyle/>
          <a:p>
            <a:endParaRPr lang="en-BE">
              <a:latin typeface="Arial" panose="020B0604020202020204" pitchFamily="34" charset="0"/>
              <a:cs typeface="Arial" panose="020B0604020202020204" pitchFamily="34" charset="0"/>
            </a:endParaRPr>
          </a:p>
        </p:txBody>
      </p:sp>
      <p:sp>
        <p:nvSpPr>
          <p:cNvPr id="7" name="Freeform 11">
            <a:extLst>
              <a:ext uri="{FF2B5EF4-FFF2-40B4-BE49-F238E27FC236}">
                <a16:creationId xmlns:a16="http://schemas.microsoft.com/office/drawing/2014/main" id="{A635A40E-808F-91FA-873A-D1B15F624F75}"/>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a:latin typeface="Arial" panose="020B0604020202020204" pitchFamily="34" charset="0"/>
              <a:cs typeface="Arial" panose="020B0604020202020204" pitchFamily="34" charset="0"/>
            </a:endParaRPr>
          </a:p>
        </p:txBody>
      </p:sp>
      <p:sp>
        <p:nvSpPr>
          <p:cNvPr id="8" name="Freeform 12">
            <a:extLst>
              <a:ext uri="{FF2B5EF4-FFF2-40B4-BE49-F238E27FC236}">
                <a16:creationId xmlns:a16="http://schemas.microsoft.com/office/drawing/2014/main" id="{F1D9400F-5F9D-54E5-6F45-77BE852DF402}"/>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97C60E8A-D71E-80B6-2A77-B91FFAE853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
        <p:nvSpPr>
          <p:cNvPr id="11" name="TextBox 13">
            <a:extLst>
              <a:ext uri="{FF2B5EF4-FFF2-40B4-BE49-F238E27FC236}">
                <a16:creationId xmlns:a16="http://schemas.microsoft.com/office/drawing/2014/main" id="{3C83FC68-121C-A123-71A2-6D7145535B57}"/>
              </a:ext>
            </a:extLst>
          </p:cNvPr>
          <p:cNvSpPr txBox="1"/>
          <p:nvPr/>
        </p:nvSpPr>
        <p:spPr>
          <a:xfrm>
            <a:off x="5156771" y="8953899"/>
            <a:ext cx="10227062" cy="1171924"/>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2117414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044742" y="-150232"/>
            <a:ext cx="1246758" cy="8963824"/>
          </a:xfrm>
          <a:prstGeom prst="rect">
            <a:avLst/>
          </a:prstGeom>
          <a:solidFill>
            <a:srgbClr val="FB8709"/>
          </a:solidFill>
        </p:spPr>
        <p:txBody>
          <a:bodyPr/>
          <a:lstStyle/>
          <a:p>
            <a:endParaRPr lang="en-BE">
              <a:latin typeface="Arial" panose="020B0604020202020204" pitchFamily="34" charset="0"/>
              <a:cs typeface="Arial" panose="020B0604020202020204" pitchFamily="34" charset="0"/>
            </a:endParaRPr>
          </a:p>
        </p:txBody>
      </p:sp>
      <p:grpSp>
        <p:nvGrpSpPr>
          <p:cNvPr id="3" name="Group 3"/>
          <p:cNvGrpSpPr/>
          <p:nvPr/>
        </p:nvGrpSpPr>
        <p:grpSpPr>
          <a:xfrm rot="-10800000">
            <a:off x="13961765" y="-1849"/>
            <a:ext cx="4329736" cy="4322808"/>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a:latin typeface="Arial" panose="020B0604020202020204" pitchFamily="34" charset="0"/>
                <a:cs typeface="Arial" panose="020B0604020202020204" pitchFamily="34" charset="0"/>
              </a:endParaRPr>
            </a:p>
          </p:txBody>
        </p:sp>
      </p:grpSp>
      <p:sp>
        <p:nvSpPr>
          <p:cNvPr id="5" name="TextBox 5"/>
          <p:cNvSpPr txBox="1"/>
          <p:nvPr/>
        </p:nvSpPr>
        <p:spPr>
          <a:xfrm>
            <a:off x="793856" y="776393"/>
            <a:ext cx="15208144" cy="1974900"/>
          </a:xfrm>
          <a:prstGeom prst="rect">
            <a:avLst/>
          </a:prstGeom>
        </p:spPr>
        <p:txBody>
          <a:bodyPr wrap="square" lIns="0" tIns="0" rIns="0" bIns="0" rtlCol="0" anchor="t">
            <a:spAutoFit/>
          </a:bodyPr>
          <a:lstStyle/>
          <a:p>
            <a:pPr>
              <a:lnSpc>
                <a:spcPts val="7699"/>
              </a:lnSpc>
            </a:pPr>
            <a:r>
              <a:rPr lang="en-GB" sz="6999" spc="-69" dirty="0">
                <a:solidFill>
                  <a:srgbClr val="033C5B"/>
                </a:solidFill>
                <a:latin typeface="Arial" panose="020B0604020202020204" pitchFamily="34" charset="0"/>
                <a:cs typeface="Arial" panose="020B0604020202020204" pitchFamily="34" charset="0"/>
              </a:rPr>
              <a:t>Αξιολόγηση με τη βοήθεια της τεχνολογίας</a:t>
            </a:r>
          </a:p>
        </p:txBody>
      </p:sp>
      <p:sp>
        <p:nvSpPr>
          <p:cNvPr id="6" name="TextBox 6"/>
          <p:cNvSpPr txBox="1"/>
          <p:nvPr/>
        </p:nvSpPr>
        <p:spPr>
          <a:xfrm>
            <a:off x="793856" y="2923079"/>
            <a:ext cx="15465917" cy="5101333"/>
          </a:xfrm>
          <a:prstGeom prst="rect">
            <a:avLst/>
          </a:prstGeom>
        </p:spPr>
        <p:txBody>
          <a:bodyPr wrap="square" lIns="0" tIns="0" rIns="0" bIns="0" rtlCol="0" anchor="t">
            <a:spAutoFit/>
          </a:bodyPr>
          <a:lstStyle/>
          <a:p>
            <a:pPr>
              <a:lnSpc>
                <a:spcPts val="3639"/>
              </a:lnSpc>
              <a:spcBef>
                <a:spcPct val="0"/>
              </a:spcBef>
            </a:pPr>
            <a:r>
              <a:rPr lang="en-GB" sz="3600" b="1" dirty="0">
                <a:solidFill>
                  <a:srgbClr val="121212"/>
                </a:solidFill>
                <a:latin typeface="Arial" panose="020B0604020202020204" pitchFamily="34" charset="0"/>
                <a:cs typeface="Arial" panose="020B0604020202020204" pitchFamily="34" charset="0"/>
              </a:rPr>
              <a:t>Βασικές εκτιμήσεις για τη διαδικτυακή αξιολόγηση:</a:t>
            </a:r>
          </a:p>
          <a:p>
            <a:pPr marL="571500" indent="-571500">
              <a:lnSpc>
                <a:spcPts val="3639"/>
              </a:lnSpc>
              <a:spcBef>
                <a:spcPct val="0"/>
              </a:spcBef>
              <a:buFont typeface="Arial" panose="020B0604020202020204" pitchFamily="34" charset="0"/>
              <a:buChar char="•"/>
            </a:pPr>
            <a:r>
              <a:rPr lang="en-GB" sz="3600" dirty="0">
                <a:solidFill>
                  <a:srgbClr val="121212"/>
                </a:solidFill>
                <a:latin typeface="Arial" panose="020B0604020202020204" pitchFamily="34" charset="0"/>
                <a:cs typeface="Arial" panose="020B0604020202020204" pitchFamily="34" charset="0"/>
              </a:rPr>
              <a:t>Επιλέγοντας τη σωστή λύση: Προσαρμοσμένη στις μοναδικές απαιτήσεις της ΕΕΚ, υποστηρίζοντας διάφορες μεθόδους και περιβάλλοντα αξιολόγησης.</a:t>
            </a:r>
          </a:p>
          <a:p>
            <a:pPr marL="571500" indent="-571500">
              <a:lnSpc>
                <a:spcPts val="3639"/>
              </a:lnSpc>
              <a:spcBef>
                <a:spcPct val="0"/>
              </a:spcBef>
              <a:buFont typeface="Arial" panose="020B0604020202020204" pitchFamily="34" charset="0"/>
              <a:buChar char="•"/>
            </a:pPr>
            <a:r>
              <a:rPr lang="en-GB" sz="3600" dirty="0">
                <a:solidFill>
                  <a:srgbClr val="121212"/>
                </a:solidFill>
                <a:latin typeface="Arial" panose="020B0604020202020204" pitchFamily="34" charset="0"/>
                <a:cs typeface="Arial" panose="020B0604020202020204" pitchFamily="34" charset="0"/>
              </a:rPr>
              <a:t>Συμμόρφωση και αυθεντικότητα: Διασφάλιση της ευθυγράμμισης των αξιολογήσεων με τις Αρχές Αξιολόγησης και τους Κανόνες Απόδειξης, ανεξαρτήτως της μεθόδου παράδοσης.</a:t>
            </a:r>
          </a:p>
          <a:p>
            <a:pPr marL="571500" indent="-571500">
              <a:lnSpc>
                <a:spcPts val="3639"/>
              </a:lnSpc>
              <a:spcBef>
                <a:spcPct val="0"/>
              </a:spcBef>
              <a:buFont typeface="Arial" panose="020B0604020202020204" pitchFamily="34" charset="0"/>
              <a:buChar char="•"/>
            </a:pPr>
            <a:r>
              <a:rPr lang="en-GB" sz="3600" dirty="0">
                <a:solidFill>
                  <a:srgbClr val="121212"/>
                </a:solidFill>
                <a:latin typeface="Arial" panose="020B0604020202020204" pitchFamily="34" charset="0"/>
                <a:cs typeface="Arial" panose="020B0604020202020204" pitchFamily="34" charset="0"/>
              </a:rPr>
              <a:t>Συλλογή αποδεικτικών στοιχείων: Χρήση εργαλείων όπως το Cloud Assess για ασφαλείς συνδέσεις, χρονοσήμανση και παρακολούθηση των αλληλεπιδράσεων αξιολόγησης.</a:t>
            </a:r>
          </a:p>
          <a:p>
            <a:pPr>
              <a:lnSpc>
                <a:spcPts val="3639"/>
              </a:lnSpc>
              <a:spcBef>
                <a:spcPct val="0"/>
              </a:spcBef>
            </a:pPr>
            <a:endParaRPr lang="en-GB" sz="3600" dirty="0">
              <a:solidFill>
                <a:srgbClr val="121212"/>
              </a:solidFill>
              <a:latin typeface="Arial" panose="020B0604020202020204" pitchFamily="34" charset="0"/>
              <a:cs typeface="Arial" panose="020B0604020202020204" pitchFamily="34" charset="0"/>
            </a:endParaRPr>
          </a:p>
        </p:txBody>
      </p:sp>
      <p:grpSp>
        <p:nvGrpSpPr>
          <p:cNvPr id="9" name="Group 9"/>
          <p:cNvGrpSpPr>
            <a:grpSpLocks noChangeAspect="1"/>
          </p:cNvGrpSpPr>
          <p:nvPr/>
        </p:nvGrpSpPr>
        <p:grpSpPr>
          <a:xfrm>
            <a:off x="16826047" y="607663"/>
            <a:ext cx="842075" cy="842075"/>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latin typeface="Arial" panose="020B0604020202020204" pitchFamily="34" charset="0"/>
                <a:cs typeface="Arial" panose="020B0604020202020204" pitchFamily="34" charset="0"/>
              </a:endParaRPr>
            </a:p>
          </p:txBody>
        </p:sp>
      </p:grpSp>
      <p:sp>
        <p:nvSpPr>
          <p:cNvPr id="14" name="AutoShape 14"/>
          <p:cNvSpPr/>
          <p:nvPr/>
        </p:nvSpPr>
        <p:spPr>
          <a:xfrm rot="5400000">
            <a:off x="9139238" y="173356"/>
            <a:ext cx="9525" cy="17270948"/>
          </a:xfrm>
          <a:prstGeom prst="rect">
            <a:avLst/>
          </a:prstGeom>
          <a:solidFill>
            <a:srgbClr val="FB8709"/>
          </a:solidFill>
        </p:spPr>
        <p:txBody>
          <a:bodyPr/>
          <a:lstStyle/>
          <a:p>
            <a:endParaRPr lang="en-BE">
              <a:latin typeface="Arial" panose="020B0604020202020204" pitchFamily="34" charset="0"/>
              <a:cs typeface="Arial" panose="020B0604020202020204" pitchFamily="34" charset="0"/>
            </a:endParaRPr>
          </a:p>
        </p:txBody>
      </p:sp>
      <p:sp>
        <p:nvSpPr>
          <p:cNvPr id="7" name="Freeform 11">
            <a:extLst>
              <a:ext uri="{FF2B5EF4-FFF2-40B4-BE49-F238E27FC236}">
                <a16:creationId xmlns:a16="http://schemas.microsoft.com/office/drawing/2014/main" id="{9B9567DA-F51D-D01D-16AE-B1766DAF9768}"/>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a:latin typeface="Arial" panose="020B0604020202020204" pitchFamily="34" charset="0"/>
              <a:cs typeface="Arial" panose="020B0604020202020204" pitchFamily="34" charset="0"/>
            </a:endParaRPr>
          </a:p>
        </p:txBody>
      </p:sp>
      <p:sp>
        <p:nvSpPr>
          <p:cNvPr id="8" name="Freeform 12">
            <a:extLst>
              <a:ext uri="{FF2B5EF4-FFF2-40B4-BE49-F238E27FC236}">
                <a16:creationId xmlns:a16="http://schemas.microsoft.com/office/drawing/2014/main" id="{E746163B-8E4C-82F8-49EB-341B7A6BCEE0}"/>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0891EEC4-75A5-0971-BA4E-CE11F12AC0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
        <p:nvSpPr>
          <p:cNvPr id="11" name="TextBox 13">
            <a:extLst>
              <a:ext uri="{FF2B5EF4-FFF2-40B4-BE49-F238E27FC236}">
                <a16:creationId xmlns:a16="http://schemas.microsoft.com/office/drawing/2014/main" id="{715A0A9E-4F2D-7720-09E5-28EBFB42C1CB}"/>
              </a:ext>
            </a:extLst>
          </p:cNvPr>
          <p:cNvSpPr txBox="1"/>
          <p:nvPr/>
        </p:nvSpPr>
        <p:spPr>
          <a:xfrm>
            <a:off x="5156771" y="8953899"/>
            <a:ext cx="10227062" cy="1171924"/>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223092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044742" y="-150232"/>
            <a:ext cx="1246758" cy="8963824"/>
          </a:xfrm>
          <a:prstGeom prst="rect">
            <a:avLst/>
          </a:prstGeom>
          <a:solidFill>
            <a:srgbClr val="FB8709"/>
          </a:solidFill>
        </p:spPr>
        <p:txBody>
          <a:bodyPr/>
          <a:lstStyle/>
          <a:p>
            <a:endParaRPr lang="en-BE">
              <a:latin typeface="Arial" panose="020B0604020202020204" pitchFamily="34" charset="0"/>
              <a:cs typeface="Arial" panose="020B0604020202020204" pitchFamily="34" charset="0"/>
            </a:endParaRPr>
          </a:p>
        </p:txBody>
      </p:sp>
      <p:grpSp>
        <p:nvGrpSpPr>
          <p:cNvPr id="3" name="Group 3"/>
          <p:cNvGrpSpPr/>
          <p:nvPr/>
        </p:nvGrpSpPr>
        <p:grpSpPr>
          <a:xfrm rot="-10800000">
            <a:off x="13961765" y="-1849"/>
            <a:ext cx="4329736" cy="4322808"/>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a:latin typeface="Arial" panose="020B0604020202020204" pitchFamily="34" charset="0"/>
                <a:cs typeface="Arial" panose="020B0604020202020204" pitchFamily="34" charset="0"/>
              </a:endParaRPr>
            </a:p>
          </p:txBody>
        </p:sp>
      </p:grpSp>
      <p:sp>
        <p:nvSpPr>
          <p:cNvPr id="5" name="TextBox 5"/>
          <p:cNvSpPr txBox="1"/>
          <p:nvPr/>
        </p:nvSpPr>
        <p:spPr>
          <a:xfrm>
            <a:off x="793856" y="776393"/>
            <a:ext cx="15208144" cy="1974900"/>
          </a:xfrm>
          <a:prstGeom prst="rect">
            <a:avLst/>
          </a:prstGeom>
        </p:spPr>
        <p:txBody>
          <a:bodyPr wrap="square" lIns="0" tIns="0" rIns="0" bIns="0" rtlCol="0" anchor="t">
            <a:spAutoFit/>
          </a:bodyPr>
          <a:lstStyle/>
          <a:p>
            <a:pPr>
              <a:lnSpc>
                <a:spcPts val="7699"/>
              </a:lnSpc>
            </a:pPr>
            <a:r>
              <a:rPr lang="en-GB" sz="6999" spc="-69" dirty="0">
                <a:solidFill>
                  <a:srgbClr val="033C5B"/>
                </a:solidFill>
                <a:latin typeface="Arial" panose="020B0604020202020204" pitchFamily="34" charset="0"/>
                <a:cs typeface="Arial" panose="020B0604020202020204" pitchFamily="34" charset="0"/>
              </a:rPr>
              <a:t>Αξιολόγηση με τη βοήθεια της τεχνολογίας</a:t>
            </a:r>
          </a:p>
        </p:txBody>
      </p:sp>
      <p:grpSp>
        <p:nvGrpSpPr>
          <p:cNvPr id="9" name="Group 9"/>
          <p:cNvGrpSpPr>
            <a:grpSpLocks noChangeAspect="1"/>
          </p:cNvGrpSpPr>
          <p:nvPr/>
        </p:nvGrpSpPr>
        <p:grpSpPr>
          <a:xfrm>
            <a:off x="16826047" y="607663"/>
            <a:ext cx="842075" cy="842075"/>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latin typeface="Arial" panose="020B0604020202020204" pitchFamily="34" charset="0"/>
                <a:cs typeface="Arial" panose="020B0604020202020204" pitchFamily="34" charset="0"/>
              </a:endParaRPr>
            </a:p>
          </p:txBody>
        </p:sp>
      </p:grpSp>
      <p:sp>
        <p:nvSpPr>
          <p:cNvPr id="14" name="AutoShape 14"/>
          <p:cNvSpPr/>
          <p:nvPr/>
        </p:nvSpPr>
        <p:spPr>
          <a:xfrm rot="5400000">
            <a:off x="9139238" y="173356"/>
            <a:ext cx="9525" cy="17270948"/>
          </a:xfrm>
          <a:prstGeom prst="rect">
            <a:avLst/>
          </a:prstGeom>
          <a:solidFill>
            <a:srgbClr val="FB8709"/>
          </a:solidFill>
        </p:spPr>
        <p:txBody>
          <a:bodyPr/>
          <a:lstStyle/>
          <a:p>
            <a:endParaRPr lang="en-BE">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07661F79-DC22-53B7-87A1-5ECED8316F01}"/>
              </a:ext>
            </a:extLst>
          </p:cNvPr>
          <p:cNvPicPr>
            <a:picLocks noChangeAspect="1"/>
          </p:cNvPicPr>
          <p:nvPr/>
        </p:nvPicPr>
        <p:blipFill>
          <a:blip r:embed="rId2"/>
          <a:stretch>
            <a:fillRect/>
          </a:stretch>
        </p:blipFill>
        <p:spPr>
          <a:xfrm>
            <a:off x="2890312" y="2731227"/>
            <a:ext cx="12169269" cy="5714396"/>
          </a:xfrm>
          <a:prstGeom prst="rect">
            <a:avLst/>
          </a:prstGeom>
        </p:spPr>
      </p:pic>
      <p:sp>
        <p:nvSpPr>
          <p:cNvPr id="16" name="TextBox 15">
            <a:extLst>
              <a:ext uri="{FF2B5EF4-FFF2-40B4-BE49-F238E27FC236}">
                <a16:creationId xmlns:a16="http://schemas.microsoft.com/office/drawing/2014/main" id="{D919AC23-3051-DAFC-02AC-CEC03A733AB4}"/>
              </a:ext>
            </a:extLst>
          </p:cNvPr>
          <p:cNvSpPr txBox="1"/>
          <p:nvPr/>
        </p:nvSpPr>
        <p:spPr>
          <a:xfrm>
            <a:off x="4419600" y="7893642"/>
            <a:ext cx="9144000" cy="338554"/>
          </a:xfrm>
          <a:prstGeom prst="rect">
            <a:avLst/>
          </a:prstGeom>
          <a:noFill/>
        </p:spPr>
        <p:txBody>
          <a:bodyPr wrap="square">
            <a:spAutoFit/>
          </a:bodyPr>
          <a:lstStyle/>
          <a:p>
            <a:pPr algn="ctr"/>
            <a:r>
              <a:rPr lang="en-GB" sz="1600" i="1" dirty="0">
                <a:latin typeface="Arial" panose="020B0604020202020204" pitchFamily="34" charset="0"/>
                <a:cs typeface="Arial" panose="020B0604020202020204" pitchFamily="34" charset="0"/>
              </a:rPr>
              <a:t>Πηγή: </a:t>
            </a:r>
            <a:r>
              <a:rPr lang="en-BE" sz="1600" i="1" dirty="0">
                <a:latin typeface="Arial" panose="020B0604020202020204" pitchFamily="34" charset="0"/>
                <a:cs typeface="Arial" panose="020B0604020202020204" pitchFamily="34" charset="0"/>
                <a:hlinkClick r:id="rId3"/>
              </a:rPr>
              <a:t>https:</a:t>
            </a:r>
            <a:r>
              <a:rPr lang="en-GB" sz="1600" i="1" dirty="0">
                <a:latin typeface="Arial" panose="020B0604020202020204" pitchFamily="34" charset="0"/>
                <a:cs typeface="Arial" panose="020B0604020202020204" pitchFamily="34" charset="0"/>
              </a:rPr>
              <a:t>//cloudassess.com/blog/assessment-methods/ </a:t>
            </a:r>
            <a:endParaRPr lang="en-BE" sz="1600" i="1" dirty="0">
              <a:latin typeface="Arial" panose="020B0604020202020204" pitchFamily="34" charset="0"/>
              <a:cs typeface="Arial" panose="020B0604020202020204" pitchFamily="34" charset="0"/>
            </a:endParaRPr>
          </a:p>
        </p:txBody>
      </p:sp>
      <p:sp>
        <p:nvSpPr>
          <p:cNvPr id="6" name="Freeform 11">
            <a:extLst>
              <a:ext uri="{FF2B5EF4-FFF2-40B4-BE49-F238E27FC236}">
                <a16:creationId xmlns:a16="http://schemas.microsoft.com/office/drawing/2014/main" id="{0463B0BC-4854-9188-64BE-575B29F94819}"/>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latin typeface="Arial" panose="020B0604020202020204" pitchFamily="34" charset="0"/>
              <a:cs typeface="Arial" panose="020B0604020202020204" pitchFamily="34" charset="0"/>
            </a:endParaRPr>
          </a:p>
        </p:txBody>
      </p:sp>
      <p:sp>
        <p:nvSpPr>
          <p:cNvPr id="7" name="Freeform 12">
            <a:extLst>
              <a:ext uri="{FF2B5EF4-FFF2-40B4-BE49-F238E27FC236}">
                <a16:creationId xmlns:a16="http://schemas.microsoft.com/office/drawing/2014/main" id="{2F1CC4D8-D356-D4B5-4136-4C2F31CA0691}"/>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6DB28A40-F808-7E24-B7CD-16D68CAC65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
        <p:nvSpPr>
          <p:cNvPr id="11" name="TextBox 13">
            <a:extLst>
              <a:ext uri="{FF2B5EF4-FFF2-40B4-BE49-F238E27FC236}">
                <a16:creationId xmlns:a16="http://schemas.microsoft.com/office/drawing/2014/main" id="{F8AF108A-F1D0-A0B9-1557-C43C8E82AAA9}"/>
              </a:ext>
            </a:extLst>
          </p:cNvPr>
          <p:cNvSpPr txBox="1"/>
          <p:nvPr/>
        </p:nvSpPr>
        <p:spPr>
          <a:xfrm>
            <a:off x="5156771" y="8953899"/>
            <a:ext cx="10227062" cy="1171924"/>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2231431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21BC6D-A2D7-338D-3720-0DBA8CB78DA0}"/>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2C220382-A302-163F-AA55-3335AB7EF019}"/>
              </a:ext>
            </a:extLst>
          </p:cNvPr>
          <p:cNvSpPr/>
          <p:nvPr/>
        </p:nvSpPr>
        <p:spPr>
          <a:xfrm>
            <a:off x="17044742" y="-150232"/>
            <a:ext cx="1246758" cy="8963824"/>
          </a:xfrm>
          <a:prstGeom prst="rect">
            <a:avLst/>
          </a:prstGeom>
          <a:solidFill>
            <a:srgbClr val="FB8709"/>
          </a:solidFill>
        </p:spPr>
        <p:txBody>
          <a:bodyPr/>
          <a:lstStyle/>
          <a:p>
            <a:endParaRPr lang="en-BE">
              <a:latin typeface="Arial" panose="020B0604020202020204" pitchFamily="34" charset="0"/>
              <a:cs typeface="Arial" panose="020B0604020202020204" pitchFamily="34" charset="0"/>
            </a:endParaRPr>
          </a:p>
        </p:txBody>
      </p:sp>
      <p:grpSp>
        <p:nvGrpSpPr>
          <p:cNvPr id="3" name="Group 3">
            <a:extLst>
              <a:ext uri="{FF2B5EF4-FFF2-40B4-BE49-F238E27FC236}">
                <a16:creationId xmlns:a16="http://schemas.microsoft.com/office/drawing/2014/main" id="{9A272FC3-364B-0B09-9C3E-F5BF2B112268}"/>
              </a:ext>
            </a:extLst>
          </p:cNvPr>
          <p:cNvGrpSpPr/>
          <p:nvPr/>
        </p:nvGrpSpPr>
        <p:grpSpPr>
          <a:xfrm rot="-10800000">
            <a:off x="13961765" y="-1849"/>
            <a:ext cx="4329736" cy="4322808"/>
            <a:chOff x="0" y="0"/>
            <a:chExt cx="6350000" cy="6339840"/>
          </a:xfrm>
        </p:grpSpPr>
        <p:sp>
          <p:nvSpPr>
            <p:cNvPr id="4" name="Freeform 4">
              <a:extLst>
                <a:ext uri="{FF2B5EF4-FFF2-40B4-BE49-F238E27FC236}">
                  <a16:creationId xmlns:a16="http://schemas.microsoft.com/office/drawing/2014/main" id="{8D9BE3AA-07BE-51B8-F102-1870CD26830F}"/>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a:latin typeface="Arial" panose="020B0604020202020204" pitchFamily="34" charset="0"/>
                <a:cs typeface="Arial" panose="020B0604020202020204" pitchFamily="34" charset="0"/>
              </a:endParaRPr>
            </a:p>
          </p:txBody>
        </p:sp>
      </p:grpSp>
      <p:sp>
        <p:nvSpPr>
          <p:cNvPr id="5" name="TextBox 5">
            <a:extLst>
              <a:ext uri="{FF2B5EF4-FFF2-40B4-BE49-F238E27FC236}">
                <a16:creationId xmlns:a16="http://schemas.microsoft.com/office/drawing/2014/main" id="{F4EFA253-2F39-B1A8-F666-740FFEBAD7CA}"/>
              </a:ext>
            </a:extLst>
          </p:cNvPr>
          <p:cNvSpPr txBox="1"/>
          <p:nvPr/>
        </p:nvSpPr>
        <p:spPr>
          <a:xfrm>
            <a:off x="793855" y="776393"/>
            <a:ext cx="16630909" cy="1974900"/>
          </a:xfrm>
          <a:prstGeom prst="rect">
            <a:avLst/>
          </a:prstGeom>
        </p:spPr>
        <p:txBody>
          <a:bodyPr wrap="square" lIns="0" tIns="0" rIns="0" bIns="0" rtlCol="0" anchor="t">
            <a:spAutoFit/>
          </a:bodyPr>
          <a:lstStyle/>
          <a:p>
            <a:pPr>
              <a:lnSpc>
                <a:spcPts val="7699"/>
              </a:lnSpc>
            </a:pPr>
            <a:r>
              <a:rPr lang="en-GB" sz="6999" spc="-69" dirty="0">
                <a:solidFill>
                  <a:srgbClr val="033C5B"/>
                </a:solidFill>
                <a:latin typeface="Arial" panose="020B0604020202020204" pitchFamily="34" charset="0"/>
                <a:cs typeface="Arial" panose="020B0604020202020204" pitchFamily="34" charset="0"/>
              </a:rPr>
              <a:t>Αξιολογήστε την αναποδογυρισμένη τάξη σας</a:t>
            </a:r>
          </a:p>
        </p:txBody>
      </p:sp>
      <p:grpSp>
        <p:nvGrpSpPr>
          <p:cNvPr id="9" name="Group 9">
            <a:extLst>
              <a:ext uri="{FF2B5EF4-FFF2-40B4-BE49-F238E27FC236}">
                <a16:creationId xmlns:a16="http://schemas.microsoft.com/office/drawing/2014/main" id="{77ACBDF8-0320-4B72-FBD9-EF290488D5AB}"/>
              </a:ext>
            </a:extLst>
          </p:cNvPr>
          <p:cNvGrpSpPr>
            <a:grpSpLocks noChangeAspect="1"/>
          </p:cNvGrpSpPr>
          <p:nvPr/>
        </p:nvGrpSpPr>
        <p:grpSpPr>
          <a:xfrm>
            <a:off x="16826047" y="607663"/>
            <a:ext cx="842075" cy="842075"/>
            <a:chOff x="0" y="0"/>
            <a:chExt cx="6350000" cy="6350000"/>
          </a:xfrm>
        </p:grpSpPr>
        <p:sp>
          <p:nvSpPr>
            <p:cNvPr id="10" name="Freeform 10">
              <a:extLst>
                <a:ext uri="{FF2B5EF4-FFF2-40B4-BE49-F238E27FC236}">
                  <a16:creationId xmlns:a16="http://schemas.microsoft.com/office/drawing/2014/main" id="{376D950A-124E-7A38-F06B-138E1A3B99B9}"/>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latin typeface="Arial" panose="020B0604020202020204" pitchFamily="34" charset="0"/>
                <a:cs typeface="Arial" panose="020B0604020202020204" pitchFamily="34" charset="0"/>
              </a:endParaRPr>
            </a:p>
          </p:txBody>
        </p:sp>
      </p:grpSp>
      <p:sp>
        <p:nvSpPr>
          <p:cNvPr id="14" name="AutoShape 14">
            <a:extLst>
              <a:ext uri="{FF2B5EF4-FFF2-40B4-BE49-F238E27FC236}">
                <a16:creationId xmlns:a16="http://schemas.microsoft.com/office/drawing/2014/main" id="{5142908F-ECC6-1F85-4A85-263BAD3B4325}"/>
              </a:ext>
            </a:extLst>
          </p:cNvPr>
          <p:cNvSpPr/>
          <p:nvPr/>
        </p:nvSpPr>
        <p:spPr>
          <a:xfrm rot="5400000">
            <a:off x="9139238" y="173356"/>
            <a:ext cx="9525" cy="17270948"/>
          </a:xfrm>
          <a:prstGeom prst="rect">
            <a:avLst/>
          </a:prstGeom>
          <a:solidFill>
            <a:srgbClr val="FB8709"/>
          </a:solidFill>
        </p:spPr>
        <p:txBody>
          <a:bodyPr/>
          <a:lstStyle/>
          <a:p>
            <a:endParaRPr lang="en-BE">
              <a:latin typeface="Arial" panose="020B0604020202020204" pitchFamily="34" charset="0"/>
              <a:cs typeface="Arial" panose="020B0604020202020204" pitchFamily="34" charset="0"/>
            </a:endParaRPr>
          </a:p>
        </p:txBody>
      </p:sp>
      <p:sp>
        <p:nvSpPr>
          <p:cNvPr id="6" name="Freeform 11">
            <a:extLst>
              <a:ext uri="{FF2B5EF4-FFF2-40B4-BE49-F238E27FC236}">
                <a16:creationId xmlns:a16="http://schemas.microsoft.com/office/drawing/2014/main" id="{815E6E3A-3192-DD48-29C0-FB8C281DA6EB}"/>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a:latin typeface="Arial" panose="020B0604020202020204" pitchFamily="34" charset="0"/>
              <a:cs typeface="Arial" panose="020B0604020202020204" pitchFamily="34" charset="0"/>
            </a:endParaRPr>
          </a:p>
        </p:txBody>
      </p:sp>
      <p:sp>
        <p:nvSpPr>
          <p:cNvPr id="7" name="Freeform 12">
            <a:extLst>
              <a:ext uri="{FF2B5EF4-FFF2-40B4-BE49-F238E27FC236}">
                <a16:creationId xmlns:a16="http://schemas.microsoft.com/office/drawing/2014/main" id="{FE7215FF-816B-8EAC-98CE-8E2C8962A2D6}"/>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086D4B90-8B62-C562-606B-8E4F2D5A9A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graphicFrame>
        <p:nvGraphicFramePr>
          <p:cNvPr id="19" name="TextBox 11">
            <a:extLst>
              <a:ext uri="{FF2B5EF4-FFF2-40B4-BE49-F238E27FC236}">
                <a16:creationId xmlns:a16="http://schemas.microsoft.com/office/drawing/2014/main" id="{105836D0-B73F-732C-A56D-A38BAE50518E}"/>
              </a:ext>
            </a:extLst>
          </p:cNvPr>
          <p:cNvGraphicFramePr/>
          <p:nvPr>
            <p:extLst>
              <p:ext uri="{D42A27DB-BD31-4B8C-83A1-F6EECF244321}">
                <p14:modId xmlns:p14="http://schemas.microsoft.com/office/powerpoint/2010/main" val="2783061150"/>
              </p:ext>
            </p:extLst>
          </p:nvPr>
        </p:nvGraphicFramePr>
        <p:xfrm>
          <a:off x="2362200" y="2007728"/>
          <a:ext cx="12821020" cy="679633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TextBox 13">
            <a:extLst>
              <a:ext uri="{FF2B5EF4-FFF2-40B4-BE49-F238E27FC236}">
                <a16:creationId xmlns:a16="http://schemas.microsoft.com/office/drawing/2014/main" id="{DD86C349-7F80-5B93-33FB-9656789AFB60}"/>
              </a:ext>
            </a:extLst>
          </p:cNvPr>
          <p:cNvSpPr txBox="1"/>
          <p:nvPr/>
        </p:nvSpPr>
        <p:spPr>
          <a:xfrm>
            <a:off x="5156771" y="8953899"/>
            <a:ext cx="10227062" cy="1171924"/>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754575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044742" y="-150232"/>
            <a:ext cx="1246758" cy="8963824"/>
          </a:xfrm>
          <a:prstGeom prst="rect">
            <a:avLst/>
          </a:prstGeom>
          <a:solidFill>
            <a:srgbClr val="FB8709"/>
          </a:solidFill>
        </p:spPr>
        <p:txBody>
          <a:bodyPr/>
          <a:lstStyle/>
          <a:p>
            <a:endParaRPr lang="en-BE">
              <a:latin typeface="Arial" panose="020B0604020202020204" pitchFamily="34" charset="0"/>
              <a:cs typeface="Arial" panose="020B0604020202020204" pitchFamily="34" charset="0"/>
            </a:endParaRPr>
          </a:p>
        </p:txBody>
      </p:sp>
      <p:grpSp>
        <p:nvGrpSpPr>
          <p:cNvPr id="3" name="Group 3"/>
          <p:cNvGrpSpPr/>
          <p:nvPr/>
        </p:nvGrpSpPr>
        <p:grpSpPr>
          <a:xfrm rot="-10800000">
            <a:off x="13961765" y="-1849"/>
            <a:ext cx="4329736" cy="4322808"/>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a:latin typeface="Arial" panose="020B0604020202020204" pitchFamily="34" charset="0"/>
                <a:cs typeface="Arial" panose="020B0604020202020204" pitchFamily="34" charset="0"/>
              </a:endParaRPr>
            </a:p>
          </p:txBody>
        </p:sp>
      </p:grpSp>
      <p:sp>
        <p:nvSpPr>
          <p:cNvPr id="5" name="TextBox 5"/>
          <p:cNvSpPr txBox="1"/>
          <p:nvPr/>
        </p:nvSpPr>
        <p:spPr>
          <a:xfrm>
            <a:off x="793856" y="776393"/>
            <a:ext cx="15208144" cy="1997085"/>
          </a:xfrm>
          <a:prstGeom prst="rect">
            <a:avLst/>
          </a:prstGeom>
        </p:spPr>
        <p:txBody>
          <a:bodyPr wrap="square" lIns="0" tIns="0" rIns="0" bIns="0" rtlCol="0" anchor="t">
            <a:spAutoFit/>
          </a:bodyPr>
          <a:lstStyle/>
          <a:p>
            <a:pPr>
              <a:lnSpc>
                <a:spcPts val="7699"/>
              </a:lnSpc>
            </a:pPr>
            <a:r>
              <a:rPr lang="en-GB" sz="6999" spc="-69" dirty="0">
                <a:solidFill>
                  <a:srgbClr val="033C5B"/>
                </a:solidFill>
                <a:latin typeface="Arial" panose="020B0604020202020204" pitchFamily="34" charset="0"/>
                <a:cs typeface="Arial" panose="020B0604020202020204" pitchFamily="34" charset="0"/>
              </a:rPr>
              <a:t>Συνεργασία της βιομηχανίας στην αξιολόγηση και πιστοποίηση της ΕΕΚ</a:t>
            </a:r>
          </a:p>
        </p:txBody>
      </p:sp>
      <p:grpSp>
        <p:nvGrpSpPr>
          <p:cNvPr id="9" name="Group 9"/>
          <p:cNvGrpSpPr>
            <a:grpSpLocks noChangeAspect="1"/>
          </p:cNvGrpSpPr>
          <p:nvPr/>
        </p:nvGrpSpPr>
        <p:grpSpPr>
          <a:xfrm>
            <a:off x="16826047" y="607663"/>
            <a:ext cx="842075" cy="842075"/>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latin typeface="Arial" panose="020B0604020202020204" pitchFamily="34" charset="0"/>
                <a:cs typeface="Arial" panose="020B0604020202020204" pitchFamily="34" charset="0"/>
              </a:endParaRPr>
            </a:p>
          </p:txBody>
        </p:sp>
      </p:grpSp>
      <p:sp>
        <p:nvSpPr>
          <p:cNvPr id="14" name="AutoShape 14"/>
          <p:cNvSpPr/>
          <p:nvPr/>
        </p:nvSpPr>
        <p:spPr>
          <a:xfrm rot="5400000">
            <a:off x="9139238" y="173356"/>
            <a:ext cx="9525" cy="17270948"/>
          </a:xfrm>
          <a:prstGeom prst="rect">
            <a:avLst/>
          </a:prstGeom>
          <a:solidFill>
            <a:srgbClr val="FB8709"/>
          </a:solidFill>
        </p:spPr>
        <p:txBody>
          <a:bodyPr/>
          <a:lstStyle/>
          <a:p>
            <a:endParaRPr lang="en-BE">
              <a:latin typeface="Arial" panose="020B0604020202020204" pitchFamily="34" charset="0"/>
              <a:cs typeface="Arial" panose="020B0604020202020204" pitchFamily="34" charset="0"/>
            </a:endParaRPr>
          </a:p>
        </p:txBody>
      </p:sp>
      <p:sp>
        <p:nvSpPr>
          <p:cNvPr id="7" name="Freeform 11">
            <a:extLst>
              <a:ext uri="{FF2B5EF4-FFF2-40B4-BE49-F238E27FC236}">
                <a16:creationId xmlns:a16="http://schemas.microsoft.com/office/drawing/2014/main" id="{23F07B4B-1244-C1D7-FF3A-3876FA89A7D7}"/>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a:latin typeface="Arial" panose="020B0604020202020204" pitchFamily="34" charset="0"/>
              <a:cs typeface="Arial" panose="020B0604020202020204" pitchFamily="34" charset="0"/>
            </a:endParaRPr>
          </a:p>
        </p:txBody>
      </p:sp>
      <p:sp>
        <p:nvSpPr>
          <p:cNvPr id="8" name="Freeform 12">
            <a:extLst>
              <a:ext uri="{FF2B5EF4-FFF2-40B4-BE49-F238E27FC236}">
                <a16:creationId xmlns:a16="http://schemas.microsoft.com/office/drawing/2014/main" id="{A91FFC7E-8554-756B-3286-C2B7B33994A1}"/>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B045132A-2B4B-36B6-7E17-B9C7D6CCAF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graphicFrame>
        <p:nvGraphicFramePr>
          <p:cNvPr id="18" name="TextBox 6">
            <a:extLst>
              <a:ext uri="{FF2B5EF4-FFF2-40B4-BE49-F238E27FC236}">
                <a16:creationId xmlns:a16="http://schemas.microsoft.com/office/drawing/2014/main" id="{EFF1C5E0-67F3-D605-B0F7-4AC0B0E049C2}"/>
              </a:ext>
            </a:extLst>
          </p:cNvPr>
          <p:cNvGraphicFramePr/>
          <p:nvPr>
            <p:extLst>
              <p:ext uri="{D42A27DB-BD31-4B8C-83A1-F6EECF244321}">
                <p14:modId xmlns:p14="http://schemas.microsoft.com/office/powerpoint/2010/main" val="502119980"/>
              </p:ext>
            </p:extLst>
          </p:nvPr>
        </p:nvGraphicFramePr>
        <p:xfrm>
          <a:off x="797268" y="2984254"/>
          <a:ext cx="15465917" cy="60246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TextBox 13">
            <a:extLst>
              <a:ext uri="{FF2B5EF4-FFF2-40B4-BE49-F238E27FC236}">
                <a16:creationId xmlns:a16="http://schemas.microsoft.com/office/drawing/2014/main" id="{D4329E0B-7FD2-789C-08E8-160C02CDAEFA}"/>
              </a:ext>
            </a:extLst>
          </p:cNvPr>
          <p:cNvSpPr txBox="1"/>
          <p:nvPr/>
        </p:nvSpPr>
        <p:spPr>
          <a:xfrm>
            <a:off x="5156771" y="8953899"/>
            <a:ext cx="10227062" cy="1171924"/>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cs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222241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044742" y="-150232"/>
            <a:ext cx="1246758" cy="8963824"/>
          </a:xfrm>
          <a:prstGeom prst="rect">
            <a:avLst/>
          </a:prstGeom>
          <a:solidFill>
            <a:srgbClr val="FB8709"/>
          </a:solidFill>
        </p:spPr>
        <p:txBody>
          <a:bodyPr/>
          <a:lstStyle/>
          <a:p>
            <a:endParaRPr lang="en-BE">
              <a:latin typeface="Arial" panose="020B0604020202020204" pitchFamily="34" charset="0"/>
              <a:cs typeface="Arial" panose="020B0604020202020204" pitchFamily="34" charset="0"/>
            </a:endParaRPr>
          </a:p>
        </p:txBody>
      </p:sp>
      <p:grpSp>
        <p:nvGrpSpPr>
          <p:cNvPr id="3" name="Group 3"/>
          <p:cNvGrpSpPr/>
          <p:nvPr/>
        </p:nvGrpSpPr>
        <p:grpSpPr>
          <a:xfrm rot="-10800000">
            <a:off x="13961765" y="-1849"/>
            <a:ext cx="4329736" cy="4322808"/>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a:latin typeface="Arial" panose="020B0604020202020204" pitchFamily="34" charset="0"/>
                <a:cs typeface="Arial" panose="020B0604020202020204" pitchFamily="34" charset="0"/>
              </a:endParaRPr>
            </a:p>
          </p:txBody>
        </p:sp>
      </p:grpSp>
      <p:sp>
        <p:nvSpPr>
          <p:cNvPr id="5" name="TextBox 5"/>
          <p:cNvSpPr txBox="1"/>
          <p:nvPr/>
        </p:nvSpPr>
        <p:spPr>
          <a:xfrm>
            <a:off x="793856" y="776393"/>
            <a:ext cx="15208144" cy="1997085"/>
          </a:xfrm>
          <a:prstGeom prst="rect">
            <a:avLst/>
          </a:prstGeom>
        </p:spPr>
        <p:txBody>
          <a:bodyPr wrap="square" lIns="0" tIns="0" rIns="0" bIns="0" rtlCol="0" anchor="t">
            <a:spAutoFit/>
          </a:bodyPr>
          <a:lstStyle/>
          <a:p>
            <a:pPr>
              <a:lnSpc>
                <a:spcPts val="7699"/>
              </a:lnSpc>
            </a:pPr>
            <a:r>
              <a:rPr lang="en-GB" sz="6999" spc="-69" dirty="0">
                <a:solidFill>
                  <a:srgbClr val="033C5B"/>
                </a:solidFill>
                <a:latin typeface="Arial" panose="020B0604020202020204" pitchFamily="34" charset="0"/>
                <a:cs typeface="Arial" panose="020B0604020202020204" pitchFamily="34" charset="0"/>
              </a:rPr>
              <a:t>Συνεργασία της βιομηχανίας στην αξιολόγηση και πιστοποίηση της ΕΕΚ</a:t>
            </a:r>
          </a:p>
        </p:txBody>
      </p:sp>
      <p:grpSp>
        <p:nvGrpSpPr>
          <p:cNvPr id="9" name="Group 9"/>
          <p:cNvGrpSpPr>
            <a:grpSpLocks noChangeAspect="1"/>
          </p:cNvGrpSpPr>
          <p:nvPr/>
        </p:nvGrpSpPr>
        <p:grpSpPr>
          <a:xfrm>
            <a:off x="16826047" y="607663"/>
            <a:ext cx="842075" cy="842075"/>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latin typeface="Arial" panose="020B0604020202020204" pitchFamily="34" charset="0"/>
                <a:cs typeface="Arial" panose="020B0604020202020204" pitchFamily="34" charset="0"/>
              </a:endParaRPr>
            </a:p>
          </p:txBody>
        </p:sp>
      </p:grpSp>
      <p:sp>
        <p:nvSpPr>
          <p:cNvPr id="14" name="AutoShape 14"/>
          <p:cNvSpPr/>
          <p:nvPr/>
        </p:nvSpPr>
        <p:spPr>
          <a:xfrm rot="5400000">
            <a:off x="9139238" y="173356"/>
            <a:ext cx="9525" cy="17270948"/>
          </a:xfrm>
          <a:prstGeom prst="rect">
            <a:avLst/>
          </a:prstGeom>
          <a:solidFill>
            <a:srgbClr val="FB8709"/>
          </a:solidFill>
        </p:spPr>
        <p:txBody>
          <a:bodyPr/>
          <a:lstStyle/>
          <a:p>
            <a:endParaRPr lang="en-BE">
              <a:latin typeface="Arial" panose="020B0604020202020204" pitchFamily="34" charset="0"/>
              <a:cs typeface="Arial" panose="020B0604020202020204" pitchFamily="34" charset="0"/>
            </a:endParaRPr>
          </a:p>
        </p:txBody>
      </p:sp>
      <p:sp>
        <p:nvSpPr>
          <p:cNvPr id="7" name="Freeform 11">
            <a:extLst>
              <a:ext uri="{FF2B5EF4-FFF2-40B4-BE49-F238E27FC236}">
                <a16:creationId xmlns:a16="http://schemas.microsoft.com/office/drawing/2014/main" id="{2B85F263-C36A-96F1-9EFD-7863A99C3921}"/>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a:latin typeface="Arial" panose="020B0604020202020204" pitchFamily="34" charset="0"/>
              <a:cs typeface="Arial" panose="020B0604020202020204" pitchFamily="34" charset="0"/>
            </a:endParaRPr>
          </a:p>
        </p:txBody>
      </p:sp>
      <p:sp>
        <p:nvSpPr>
          <p:cNvPr id="8" name="Freeform 12">
            <a:extLst>
              <a:ext uri="{FF2B5EF4-FFF2-40B4-BE49-F238E27FC236}">
                <a16:creationId xmlns:a16="http://schemas.microsoft.com/office/drawing/2014/main" id="{8B3E88CD-5AD1-0FDA-B512-C9528B291066}"/>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1262C475-D8E9-02B4-9B80-0F9A8D1AC4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graphicFrame>
        <p:nvGraphicFramePr>
          <p:cNvPr id="18" name="TextBox 6">
            <a:extLst>
              <a:ext uri="{FF2B5EF4-FFF2-40B4-BE49-F238E27FC236}">
                <a16:creationId xmlns:a16="http://schemas.microsoft.com/office/drawing/2014/main" id="{5839C1E7-649D-476B-A34C-5EA1AEFB6897}"/>
              </a:ext>
            </a:extLst>
          </p:cNvPr>
          <p:cNvGraphicFramePr/>
          <p:nvPr>
            <p:extLst>
              <p:ext uri="{D42A27DB-BD31-4B8C-83A1-F6EECF244321}">
                <p14:modId xmlns:p14="http://schemas.microsoft.com/office/powerpoint/2010/main" val="196739076"/>
              </p:ext>
            </p:extLst>
          </p:nvPr>
        </p:nvGraphicFramePr>
        <p:xfrm>
          <a:off x="948106" y="2409976"/>
          <a:ext cx="15465917" cy="60246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TextBox 13">
            <a:extLst>
              <a:ext uri="{FF2B5EF4-FFF2-40B4-BE49-F238E27FC236}">
                <a16:creationId xmlns:a16="http://schemas.microsoft.com/office/drawing/2014/main" id="{8D01719E-140C-8AE8-3CAD-00E1DDA146BE}"/>
              </a:ext>
            </a:extLst>
          </p:cNvPr>
          <p:cNvSpPr txBox="1"/>
          <p:nvPr/>
        </p:nvSpPr>
        <p:spPr>
          <a:xfrm>
            <a:off x="5156771" y="8953899"/>
            <a:ext cx="10227062" cy="1171924"/>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1460355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044742" y="-150232"/>
            <a:ext cx="1246758" cy="8963824"/>
          </a:xfrm>
          <a:prstGeom prst="rect">
            <a:avLst/>
          </a:prstGeom>
          <a:solidFill>
            <a:srgbClr val="FB8709"/>
          </a:solidFill>
        </p:spPr>
        <p:txBody>
          <a:bodyPr/>
          <a:lstStyle/>
          <a:p>
            <a:endParaRPr lang="en-BE">
              <a:latin typeface="Arial" panose="020B0604020202020204" pitchFamily="34" charset="0"/>
              <a:cs typeface="Arial" panose="020B0604020202020204" pitchFamily="34" charset="0"/>
            </a:endParaRPr>
          </a:p>
        </p:txBody>
      </p:sp>
      <p:grpSp>
        <p:nvGrpSpPr>
          <p:cNvPr id="3" name="Group 3"/>
          <p:cNvGrpSpPr/>
          <p:nvPr/>
        </p:nvGrpSpPr>
        <p:grpSpPr>
          <a:xfrm rot="-10800000">
            <a:off x="13961765" y="-1849"/>
            <a:ext cx="4329736" cy="4322808"/>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a:latin typeface="Arial" panose="020B0604020202020204" pitchFamily="34" charset="0"/>
                <a:cs typeface="Arial" panose="020B0604020202020204" pitchFamily="34" charset="0"/>
              </a:endParaRPr>
            </a:p>
          </p:txBody>
        </p:sp>
      </p:grpSp>
      <p:sp>
        <p:nvSpPr>
          <p:cNvPr id="5" name="TextBox 5"/>
          <p:cNvSpPr txBox="1"/>
          <p:nvPr/>
        </p:nvSpPr>
        <p:spPr>
          <a:xfrm>
            <a:off x="619878" y="335483"/>
            <a:ext cx="15208144" cy="1974900"/>
          </a:xfrm>
          <a:prstGeom prst="rect">
            <a:avLst/>
          </a:prstGeom>
        </p:spPr>
        <p:txBody>
          <a:bodyPr wrap="square" lIns="0" tIns="0" rIns="0" bIns="0" rtlCol="0" anchor="t">
            <a:spAutoFit/>
          </a:bodyPr>
          <a:lstStyle/>
          <a:p>
            <a:pPr>
              <a:lnSpc>
                <a:spcPts val="7699"/>
              </a:lnSpc>
            </a:pPr>
            <a:r>
              <a:rPr lang="en-GB" sz="6999" spc="-69" dirty="0">
                <a:solidFill>
                  <a:srgbClr val="033C5B"/>
                </a:solidFill>
                <a:latin typeface="Arial" panose="020B0604020202020204" pitchFamily="34" charset="0"/>
                <a:cs typeface="Arial" panose="020B0604020202020204" pitchFamily="34" charset="0"/>
              </a:rPr>
              <a:t>Μελέτες περιπτώσεων και βέλτιστες πρακτικές</a:t>
            </a:r>
          </a:p>
        </p:txBody>
      </p:sp>
      <p:sp>
        <p:nvSpPr>
          <p:cNvPr id="6" name="TextBox 6"/>
          <p:cNvSpPr txBox="1"/>
          <p:nvPr/>
        </p:nvSpPr>
        <p:spPr>
          <a:xfrm>
            <a:off x="793856" y="2811151"/>
            <a:ext cx="15465917" cy="461665"/>
          </a:xfrm>
          <a:prstGeom prst="rect">
            <a:avLst/>
          </a:prstGeom>
        </p:spPr>
        <p:txBody>
          <a:bodyPr wrap="square" lIns="0" tIns="0" rIns="0" bIns="0" rtlCol="0" anchor="t">
            <a:spAutoFit/>
          </a:bodyPr>
          <a:lstStyle/>
          <a:p>
            <a:pPr>
              <a:lnSpc>
                <a:spcPts val="3639"/>
              </a:lnSpc>
              <a:spcBef>
                <a:spcPct val="0"/>
              </a:spcBef>
            </a:pPr>
            <a:r>
              <a:rPr lang="en-GB" sz="3600" u="sng" dirty="0">
                <a:solidFill>
                  <a:srgbClr val="121212"/>
                </a:solidFill>
                <a:latin typeface="Arial" panose="020B0604020202020204" pitchFamily="34" charset="0"/>
                <a:cs typeface="Arial" panose="020B0604020202020204" pitchFamily="34" charset="0"/>
              </a:rPr>
              <a:t>Ελβετία</a:t>
            </a:r>
          </a:p>
        </p:txBody>
      </p:sp>
      <p:grpSp>
        <p:nvGrpSpPr>
          <p:cNvPr id="9" name="Group 9"/>
          <p:cNvGrpSpPr>
            <a:grpSpLocks noChangeAspect="1"/>
          </p:cNvGrpSpPr>
          <p:nvPr/>
        </p:nvGrpSpPr>
        <p:grpSpPr>
          <a:xfrm>
            <a:off x="16826047" y="607663"/>
            <a:ext cx="842075" cy="842075"/>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latin typeface="Arial" panose="020B0604020202020204" pitchFamily="34" charset="0"/>
                <a:cs typeface="Arial" panose="020B0604020202020204" pitchFamily="34" charset="0"/>
              </a:endParaRPr>
            </a:p>
          </p:txBody>
        </p:sp>
      </p:grpSp>
      <p:sp>
        <p:nvSpPr>
          <p:cNvPr id="14" name="AutoShape 14"/>
          <p:cNvSpPr/>
          <p:nvPr/>
        </p:nvSpPr>
        <p:spPr>
          <a:xfrm rot="5400000">
            <a:off x="9139238" y="173356"/>
            <a:ext cx="9525" cy="17270948"/>
          </a:xfrm>
          <a:prstGeom prst="rect">
            <a:avLst/>
          </a:prstGeom>
          <a:solidFill>
            <a:srgbClr val="FB8709"/>
          </a:solidFill>
        </p:spPr>
        <p:txBody>
          <a:bodyPr/>
          <a:lstStyle/>
          <a:p>
            <a:endParaRPr lang="en-BE">
              <a:latin typeface="Arial" panose="020B0604020202020204" pitchFamily="34" charset="0"/>
              <a:cs typeface="Arial" panose="020B0604020202020204" pitchFamily="34" charset="0"/>
            </a:endParaRPr>
          </a:p>
        </p:txBody>
      </p:sp>
      <p:pic>
        <p:nvPicPr>
          <p:cNvPr id="7" name="Online Media 6" title="Earn While You Learn: Switzerland's Vocational Education and Training System (2016)">
            <a:hlinkClick r:id="" action="ppaction://media"/>
            <a:extLst>
              <a:ext uri="{FF2B5EF4-FFF2-40B4-BE49-F238E27FC236}">
                <a16:creationId xmlns:a16="http://schemas.microsoft.com/office/drawing/2014/main" id="{67986835-8B9B-01F9-475A-15AB68F4FCE3}"/>
              </a:ext>
            </a:extLst>
          </p:cNvPr>
          <p:cNvPicPr>
            <a:picLocks noRot="1" noChangeAspect="1"/>
          </p:cNvPicPr>
          <p:nvPr>
            <a:videoFile r:link="rId1"/>
          </p:nvPr>
        </p:nvPicPr>
        <p:blipFill>
          <a:blip r:embed="rId3"/>
          <a:stretch>
            <a:fillRect/>
          </a:stretch>
        </p:blipFill>
        <p:spPr>
          <a:xfrm>
            <a:off x="3640411" y="2450689"/>
            <a:ext cx="10013894" cy="5657850"/>
          </a:xfrm>
          <a:prstGeom prst="rect">
            <a:avLst/>
          </a:prstGeom>
        </p:spPr>
      </p:pic>
      <p:sp>
        <p:nvSpPr>
          <p:cNvPr id="15" name="TextBox 14">
            <a:extLst>
              <a:ext uri="{FF2B5EF4-FFF2-40B4-BE49-F238E27FC236}">
                <a16:creationId xmlns:a16="http://schemas.microsoft.com/office/drawing/2014/main" id="{581EF7A6-219F-39E6-E6EA-D50B78797C9C}"/>
              </a:ext>
            </a:extLst>
          </p:cNvPr>
          <p:cNvSpPr txBox="1"/>
          <p:nvPr/>
        </p:nvSpPr>
        <p:spPr>
          <a:xfrm>
            <a:off x="3717737" y="8404505"/>
            <a:ext cx="9144000" cy="369332"/>
          </a:xfrm>
          <a:prstGeom prst="rect">
            <a:avLst/>
          </a:prstGeom>
          <a:noFill/>
        </p:spPr>
        <p:txBody>
          <a:bodyPr wrap="square">
            <a:spAutoFit/>
          </a:bodyPr>
          <a:lstStyle/>
          <a:p>
            <a:r>
              <a:rPr lang="en-GB" i="1" dirty="0">
                <a:latin typeface="Arial" panose="020B0604020202020204" pitchFamily="34" charset="0"/>
                <a:cs typeface="Arial" panose="020B0604020202020204" pitchFamily="34" charset="0"/>
              </a:rPr>
              <a:t>Πηγή: </a:t>
            </a:r>
            <a:r>
              <a:rPr lang="en-BE" i="1" dirty="0">
                <a:latin typeface="Arial" panose="020B0604020202020204" pitchFamily="34" charset="0"/>
                <a:cs typeface="Arial" panose="020B0604020202020204" pitchFamily="34" charset="0"/>
                <a:hlinkClick r:id="rId4"/>
              </a:rPr>
              <a:t>https:</a:t>
            </a:r>
            <a:r>
              <a:rPr lang="en-GB" i="1" dirty="0">
                <a:latin typeface="Arial" panose="020B0604020202020204" pitchFamily="34" charset="0"/>
                <a:cs typeface="Arial" panose="020B0604020202020204" pitchFamily="34" charset="0"/>
              </a:rPr>
              <a:t>//youtu.be/ifK7o-ao0nc?feature=shared </a:t>
            </a:r>
            <a:endParaRPr lang="en-BE" i="1" dirty="0">
              <a:latin typeface="Arial" panose="020B0604020202020204" pitchFamily="34" charset="0"/>
              <a:cs typeface="Arial" panose="020B0604020202020204" pitchFamily="34" charset="0"/>
            </a:endParaRPr>
          </a:p>
        </p:txBody>
      </p:sp>
      <p:sp>
        <p:nvSpPr>
          <p:cNvPr id="8" name="Freeform 11">
            <a:extLst>
              <a:ext uri="{FF2B5EF4-FFF2-40B4-BE49-F238E27FC236}">
                <a16:creationId xmlns:a16="http://schemas.microsoft.com/office/drawing/2014/main" id="{2DD5A7A8-2BEB-BFCA-DD93-A20AF021811D}"/>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5"/>
            <a:stretch>
              <a:fillRect/>
            </a:stretch>
          </a:blipFill>
        </p:spPr>
        <p:txBody>
          <a:bodyPr/>
          <a:lstStyle/>
          <a:p>
            <a:endParaRPr lang="en-BE">
              <a:latin typeface="Arial" panose="020B0604020202020204" pitchFamily="34" charset="0"/>
              <a:cs typeface="Arial" panose="020B0604020202020204" pitchFamily="34" charset="0"/>
            </a:endParaRPr>
          </a:p>
        </p:txBody>
      </p:sp>
      <p:sp>
        <p:nvSpPr>
          <p:cNvPr id="16" name="Freeform 12">
            <a:extLst>
              <a:ext uri="{FF2B5EF4-FFF2-40B4-BE49-F238E27FC236}">
                <a16:creationId xmlns:a16="http://schemas.microsoft.com/office/drawing/2014/main" id="{6B762F2F-1510-E9E2-20A4-D4126FC2B23B}"/>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6"/>
            <a:stretch>
              <a:fillRect/>
            </a:stretch>
          </a:blipFill>
        </p:spPr>
        <p:txBody>
          <a:bodyPr/>
          <a:lstStyle/>
          <a:p>
            <a:endParaRPr lang="en-BE">
              <a:latin typeface="Arial" panose="020B0604020202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AD37DBC0-E5EB-0B5A-52CB-B3B5C00BE3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
        <p:nvSpPr>
          <p:cNvPr id="11" name="TextBox 13">
            <a:extLst>
              <a:ext uri="{FF2B5EF4-FFF2-40B4-BE49-F238E27FC236}">
                <a16:creationId xmlns:a16="http://schemas.microsoft.com/office/drawing/2014/main" id="{F12BC869-D861-0E4A-BDF0-382BF621CD37}"/>
              </a:ext>
            </a:extLst>
          </p:cNvPr>
          <p:cNvSpPr txBox="1"/>
          <p:nvPr/>
        </p:nvSpPr>
        <p:spPr>
          <a:xfrm>
            <a:off x="5156771" y="8953899"/>
            <a:ext cx="10227062" cy="1171924"/>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cs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249463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044742" y="-150232"/>
            <a:ext cx="1246758" cy="8963824"/>
          </a:xfrm>
          <a:prstGeom prst="rect">
            <a:avLst/>
          </a:prstGeom>
          <a:solidFill>
            <a:srgbClr val="FB8709"/>
          </a:solidFill>
        </p:spPr>
        <p:txBody>
          <a:bodyPr/>
          <a:lstStyle/>
          <a:p>
            <a:endParaRPr lang="en-BE">
              <a:latin typeface="Arial" panose="020B0604020202020204" pitchFamily="34" charset="0"/>
              <a:cs typeface="Arial" panose="020B0604020202020204" pitchFamily="34" charset="0"/>
            </a:endParaRPr>
          </a:p>
        </p:txBody>
      </p:sp>
      <p:grpSp>
        <p:nvGrpSpPr>
          <p:cNvPr id="3" name="Group 3"/>
          <p:cNvGrpSpPr/>
          <p:nvPr/>
        </p:nvGrpSpPr>
        <p:grpSpPr>
          <a:xfrm rot="-10800000">
            <a:off x="13961765" y="-1849"/>
            <a:ext cx="4329736" cy="4322808"/>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a:latin typeface="Arial" panose="020B0604020202020204" pitchFamily="34" charset="0"/>
                <a:cs typeface="Arial" panose="020B0604020202020204" pitchFamily="34" charset="0"/>
              </a:endParaRPr>
            </a:p>
          </p:txBody>
        </p:sp>
      </p:grpSp>
      <p:sp>
        <p:nvSpPr>
          <p:cNvPr id="5" name="TextBox 5"/>
          <p:cNvSpPr txBox="1"/>
          <p:nvPr/>
        </p:nvSpPr>
        <p:spPr>
          <a:xfrm>
            <a:off x="793856" y="776393"/>
            <a:ext cx="15208144" cy="1974900"/>
          </a:xfrm>
          <a:prstGeom prst="rect">
            <a:avLst/>
          </a:prstGeom>
        </p:spPr>
        <p:txBody>
          <a:bodyPr wrap="square" lIns="0" tIns="0" rIns="0" bIns="0" rtlCol="0" anchor="t">
            <a:spAutoFit/>
          </a:bodyPr>
          <a:lstStyle/>
          <a:p>
            <a:pPr>
              <a:lnSpc>
                <a:spcPts val="7699"/>
              </a:lnSpc>
            </a:pPr>
            <a:r>
              <a:rPr lang="en-GB" sz="6999" spc="-69" dirty="0">
                <a:solidFill>
                  <a:srgbClr val="033C5B"/>
                </a:solidFill>
                <a:latin typeface="Arial" panose="020B0604020202020204" pitchFamily="34" charset="0"/>
                <a:cs typeface="Arial" panose="020B0604020202020204" pitchFamily="34" charset="0"/>
              </a:rPr>
              <a:t>Μελέτες περιπτώσεων και βέλτιστες πρακτικές</a:t>
            </a:r>
          </a:p>
        </p:txBody>
      </p:sp>
      <p:sp>
        <p:nvSpPr>
          <p:cNvPr id="6" name="TextBox 6"/>
          <p:cNvSpPr txBox="1"/>
          <p:nvPr/>
        </p:nvSpPr>
        <p:spPr>
          <a:xfrm>
            <a:off x="914400" y="3467100"/>
            <a:ext cx="7696200" cy="3231654"/>
          </a:xfrm>
          <a:prstGeom prst="rect">
            <a:avLst/>
          </a:prstGeom>
        </p:spPr>
        <p:txBody>
          <a:bodyPr wrap="square" lIns="0" tIns="0" rIns="0" bIns="0" rtlCol="0" anchor="t">
            <a:spAutoFit/>
          </a:bodyPr>
          <a:lstStyle/>
          <a:p>
            <a:pPr>
              <a:lnSpc>
                <a:spcPts val="3639"/>
              </a:lnSpc>
              <a:spcBef>
                <a:spcPct val="0"/>
              </a:spcBef>
            </a:pPr>
            <a:r>
              <a:rPr lang="en-GB" sz="3600" u="sng" dirty="0">
                <a:solidFill>
                  <a:srgbClr val="121212"/>
                </a:solidFill>
                <a:latin typeface="Arial" panose="020B0604020202020204" pitchFamily="34" charset="0"/>
                <a:cs typeface="Arial" panose="020B0604020202020204" pitchFamily="34" charset="0"/>
              </a:rPr>
              <a:t>Αξιολόγηση της διερευνητικής μάθησης στις Φυσικές Επιστήμες στην τάξη (Ευρώπη)</a:t>
            </a:r>
          </a:p>
          <a:p>
            <a:pPr>
              <a:lnSpc>
                <a:spcPts val="3639"/>
              </a:lnSpc>
              <a:spcBef>
                <a:spcPct val="0"/>
              </a:spcBef>
            </a:pPr>
            <a:endParaRPr lang="en-GB" sz="3600" u="sng" dirty="0">
              <a:solidFill>
                <a:srgbClr val="121212"/>
              </a:solidFill>
              <a:latin typeface="Arial" panose="020B0604020202020204" pitchFamily="34" charset="0"/>
              <a:cs typeface="Arial" panose="020B0604020202020204" pitchFamily="34" charset="0"/>
            </a:endParaRPr>
          </a:p>
          <a:p>
            <a:pPr>
              <a:lnSpc>
                <a:spcPts val="3639"/>
              </a:lnSpc>
              <a:spcBef>
                <a:spcPct val="0"/>
              </a:spcBef>
            </a:pPr>
            <a:r>
              <a:rPr lang="en-GB" sz="3600" dirty="0">
                <a:solidFill>
                  <a:srgbClr val="121212"/>
                </a:solidFill>
                <a:latin typeface="Arial" panose="020B0604020202020204" pitchFamily="34" charset="0"/>
                <a:cs typeface="Arial" panose="020B0604020202020204" pitchFamily="34" charset="0"/>
                <a:hlinkClick r:id="rId2"/>
              </a:rPr>
              <a:t>SAILS - Στρατηγικές για την αξιολόγηση της διερευνητικής μάθησης στις Φυσικές Επιστήμες</a:t>
            </a:r>
            <a:endParaRPr lang="en-GB" sz="3600" dirty="0">
              <a:solidFill>
                <a:srgbClr val="121212"/>
              </a:solidFill>
              <a:latin typeface="Arial" panose="020B0604020202020204" pitchFamily="34" charset="0"/>
              <a:cs typeface="Arial" panose="020B0604020202020204" pitchFamily="34" charset="0"/>
            </a:endParaRPr>
          </a:p>
        </p:txBody>
      </p:sp>
      <p:grpSp>
        <p:nvGrpSpPr>
          <p:cNvPr id="9" name="Group 9"/>
          <p:cNvGrpSpPr>
            <a:grpSpLocks noChangeAspect="1"/>
          </p:cNvGrpSpPr>
          <p:nvPr/>
        </p:nvGrpSpPr>
        <p:grpSpPr>
          <a:xfrm>
            <a:off x="16826047" y="607663"/>
            <a:ext cx="842075" cy="842075"/>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latin typeface="Arial" panose="020B0604020202020204" pitchFamily="34" charset="0"/>
                <a:cs typeface="Arial" panose="020B0604020202020204" pitchFamily="34" charset="0"/>
              </a:endParaRPr>
            </a:p>
          </p:txBody>
        </p:sp>
      </p:grpSp>
      <p:sp>
        <p:nvSpPr>
          <p:cNvPr id="14" name="AutoShape 14"/>
          <p:cNvSpPr/>
          <p:nvPr/>
        </p:nvSpPr>
        <p:spPr>
          <a:xfrm rot="5400000">
            <a:off x="9139238" y="173356"/>
            <a:ext cx="9525" cy="17270948"/>
          </a:xfrm>
          <a:prstGeom prst="rect">
            <a:avLst/>
          </a:prstGeom>
          <a:solidFill>
            <a:srgbClr val="FB8709"/>
          </a:solidFill>
        </p:spPr>
        <p:txBody>
          <a:bodyPr/>
          <a:lstStyle/>
          <a:p>
            <a:endParaRPr lang="en-BE">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3C538DFD-FB4D-28CF-C1CC-3906A35F89F7}"/>
              </a:ext>
            </a:extLst>
          </p:cNvPr>
          <p:cNvPicPr>
            <a:picLocks noChangeAspect="1"/>
          </p:cNvPicPr>
          <p:nvPr/>
        </p:nvPicPr>
        <p:blipFill>
          <a:blip r:embed="rId3"/>
          <a:stretch>
            <a:fillRect/>
          </a:stretch>
        </p:blipFill>
        <p:spPr>
          <a:xfrm>
            <a:off x="9263506" y="3328372"/>
            <a:ext cx="7562541" cy="4653871"/>
          </a:xfrm>
          <a:prstGeom prst="rect">
            <a:avLst/>
          </a:prstGeom>
          <a:ln>
            <a:noFill/>
          </a:ln>
          <a:effectLst>
            <a:softEdge rad="112500"/>
          </a:effectLst>
        </p:spPr>
      </p:pic>
      <p:sp>
        <p:nvSpPr>
          <p:cNvPr id="7" name="Freeform 11">
            <a:extLst>
              <a:ext uri="{FF2B5EF4-FFF2-40B4-BE49-F238E27FC236}">
                <a16:creationId xmlns:a16="http://schemas.microsoft.com/office/drawing/2014/main" id="{CE80E3FF-5419-3E12-C31A-417CD0167558}"/>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latin typeface="Arial" panose="020B0604020202020204" pitchFamily="34" charset="0"/>
              <a:cs typeface="Arial" panose="020B0604020202020204" pitchFamily="34" charset="0"/>
            </a:endParaRPr>
          </a:p>
        </p:txBody>
      </p:sp>
      <p:sp>
        <p:nvSpPr>
          <p:cNvPr id="8" name="Freeform 12">
            <a:extLst>
              <a:ext uri="{FF2B5EF4-FFF2-40B4-BE49-F238E27FC236}">
                <a16:creationId xmlns:a16="http://schemas.microsoft.com/office/drawing/2014/main" id="{7A7BD3CF-E6B1-5195-B430-2B5BDD1417DD}"/>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1F4A44C5-84D3-51D5-B826-8E16D812BE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
        <p:nvSpPr>
          <p:cNvPr id="11" name="TextBox 13">
            <a:extLst>
              <a:ext uri="{FF2B5EF4-FFF2-40B4-BE49-F238E27FC236}">
                <a16:creationId xmlns:a16="http://schemas.microsoft.com/office/drawing/2014/main" id="{B226CCF1-1484-7A0E-CE01-BFB54AF55532}"/>
              </a:ext>
            </a:extLst>
          </p:cNvPr>
          <p:cNvSpPr txBox="1"/>
          <p:nvPr/>
        </p:nvSpPr>
        <p:spPr>
          <a:xfrm>
            <a:off x="5156771" y="8953899"/>
            <a:ext cx="10227062" cy="1171924"/>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cs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1361402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044742" y="-150232"/>
            <a:ext cx="1246758" cy="8963824"/>
          </a:xfrm>
          <a:prstGeom prst="rect">
            <a:avLst/>
          </a:prstGeom>
          <a:solidFill>
            <a:srgbClr val="FB8709"/>
          </a:solidFill>
        </p:spPr>
        <p:txBody>
          <a:bodyPr/>
          <a:lstStyle/>
          <a:p>
            <a:endParaRPr lang="en-BE">
              <a:latin typeface="Arial" panose="020B0604020202020204" pitchFamily="34" charset="0"/>
              <a:cs typeface="Arial" panose="020B0604020202020204" pitchFamily="34" charset="0"/>
            </a:endParaRPr>
          </a:p>
        </p:txBody>
      </p:sp>
      <p:grpSp>
        <p:nvGrpSpPr>
          <p:cNvPr id="3" name="Group 3"/>
          <p:cNvGrpSpPr/>
          <p:nvPr/>
        </p:nvGrpSpPr>
        <p:grpSpPr>
          <a:xfrm rot="-10800000">
            <a:off x="13961765" y="-1849"/>
            <a:ext cx="4329736" cy="4322808"/>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a:latin typeface="Arial" panose="020B0604020202020204" pitchFamily="34" charset="0"/>
                <a:cs typeface="Arial" panose="020B0604020202020204" pitchFamily="34" charset="0"/>
              </a:endParaRPr>
            </a:p>
          </p:txBody>
        </p:sp>
      </p:grpSp>
      <p:sp>
        <p:nvSpPr>
          <p:cNvPr id="5" name="TextBox 5"/>
          <p:cNvSpPr txBox="1"/>
          <p:nvPr/>
        </p:nvSpPr>
        <p:spPr>
          <a:xfrm>
            <a:off x="793856" y="776393"/>
            <a:ext cx="15208144" cy="1974900"/>
          </a:xfrm>
          <a:prstGeom prst="rect">
            <a:avLst/>
          </a:prstGeom>
        </p:spPr>
        <p:txBody>
          <a:bodyPr wrap="square" lIns="0" tIns="0" rIns="0" bIns="0" rtlCol="0" anchor="t">
            <a:spAutoFit/>
          </a:bodyPr>
          <a:lstStyle/>
          <a:p>
            <a:pPr>
              <a:lnSpc>
                <a:spcPts val="7699"/>
              </a:lnSpc>
            </a:pPr>
            <a:r>
              <a:rPr lang="en-GB" sz="6999" spc="-69" dirty="0">
                <a:solidFill>
                  <a:srgbClr val="033C5B"/>
                </a:solidFill>
                <a:latin typeface="Arial" panose="020B0604020202020204" pitchFamily="34" charset="0"/>
                <a:cs typeface="Arial" panose="020B0604020202020204" pitchFamily="34" charset="0"/>
              </a:rPr>
              <a:t>Μελέτες περιπτώσεων και βέλτιστες πρακτικές</a:t>
            </a:r>
          </a:p>
        </p:txBody>
      </p:sp>
      <p:sp>
        <p:nvSpPr>
          <p:cNvPr id="6" name="TextBox 6"/>
          <p:cNvSpPr txBox="1"/>
          <p:nvPr/>
        </p:nvSpPr>
        <p:spPr>
          <a:xfrm>
            <a:off x="381001" y="3711094"/>
            <a:ext cx="7696200" cy="2769989"/>
          </a:xfrm>
          <a:prstGeom prst="rect">
            <a:avLst/>
          </a:prstGeom>
        </p:spPr>
        <p:txBody>
          <a:bodyPr wrap="square" lIns="0" tIns="0" rIns="0" bIns="0" rtlCol="0" anchor="t">
            <a:spAutoFit/>
          </a:bodyPr>
          <a:lstStyle/>
          <a:p>
            <a:pPr>
              <a:lnSpc>
                <a:spcPts val="3639"/>
              </a:lnSpc>
              <a:spcBef>
                <a:spcPct val="0"/>
              </a:spcBef>
            </a:pPr>
            <a:r>
              <a:rPr lang="en-GB" sz="3600" u="sng" dirty="0">
                <a:solidFill>
                  <a:srgbClr val="121212"/>
                </a:solidFill>
                <a:latin typeface="Arial" panose="020B0604020202020204" pitchFamily="34" charset="0"/>
                <a:cs typeface="Arial" panose="020B0604020202020204" pitchFamily="34" charset="0"/>
              </a:rPr>
              <a:t> </a:t>
            </a:r>
            <a:r>
              <a:rPr lang="el-GR" sz="3600" u="sng" dirty="0">
                <a:solidFill>
                  <a:srgbClr val="121212"/>
                </a:solidFill>
                <a:latin typeface="Arial" panose="020B0604020202020204" pitchFamily="34" charset="0"/>
                <a:cs typeface="Arial" panose="020B0604020202020204" pitchFamily="34" charset="0"/>
              </a:rPr>
              <a:t>Α</a:t>
            </a:r>
            <a:r>
              <a:rPr lang="en-GB" sz="3600" u="sng" dirty="0" err="1">
                <a:solidFill>
                  <a:srgbClr val="121212"/>
                </a:solidFill>
                <a:latin typeface="Arial" panose="020B0604020202020204" pitchFamily="34" charset="0"/>
                <a:cs typeface="Arial" panose="020B0604020202020204" pitchFamily="34" charset="0"/>
              </a:rPr>
              <a:t>ξιολόγηση</a:t>
            </a:r>
            <a:r>
              <a:rPr lang="en-GB" sz="3600" u="sng" dirty="0">
                <a:solidFill>
                  <a:srgbClr val="121212"/>
                </a:solidFill>
                <a:latin typeface="Arial" panose="020B0604020202020204" pitchFamily="34" charset="0"/>
                <a:cs typeface="Arial" panose="020B0604020202020204" pitchFamily="34" charset="0"/>
              </a:rPr>
              <a:t> από </a:t>
            </a:r>
            <a:r>
              <a:rPr lang="en-GB" sz="3600" u="sng" dirty="0" err="1">
                <a:solidFill>
                  <a:srgbClr val="121212"/>
                </a:solidFill>
                <a:latin typeface="Arial" panose="020B0604020202020204" pitchFamily="34" charset="0"/>
                <a:cs typeface="Arial" panose="020B0604020202020204" pitchFamily="34" charset="0"/>
              </a:rPr>
              <a:t>ομοτίμους</a:t>
            </a:r>
            <a:r>
              <a:rPr lang="en-GB" sz="3600" u="sng" dirty="0">
                <a:solidFill>
                  <a:srgbClr val="121212"/>
                </a:solidFill>
                <a:latin typeface="Arial" panose="020B0604020202020204" pitchFamily="34" charset="0"/>
                <a:cs typeface="Arial" panose="020B0604020202020204" pitchFamily="34" charset="0"/>
              </a:rPr>
              <a:t> </a:t>
            </a:r>
            <a:r>
              <a:rPr lang="en-GB" sz="3600" u="sng" dirty="0" err="1">
                <a:solidFill>
                  <a:srgbClr val="121212"/>
                </a:solidFill>
                <a:latin typeface="Arial" panose="020B0604020202020204" pitchFamily="34" charset="0"/>
                <a:cs typeface="Arial" panose="020B0604020202020204" pitchFamily="34" charset="0"/>
              </a:rPr>
              <a:t>σε</a:t>
            </a:r>
            <a:r>
              <a:rPr lang="en-GB" sz="3600" u="sng" dirty="0">
                <a:solidFill>
                  <a:srgbClr val="121212"/>
                </a:solidFill>
                <a:latin typeface="Arial" panose="020B0604020202020204" pitchFamily="34" charset="0"/>
                <a:cs typeface="Arial" panose="020B0604020202020204" pitchFamily="34" charset="0"/>
              </a:rPr>
              <a:t> </a:t>
            </a:r>
            <a:r>
              <a:rPr lang="en-GB" sz="3600" u="sng" dirty="0" err="1">
                <a:solidFill>
                  <a:srgbClr val="121212"/>
                </a:solidFill>
                <a:latin typeface="Arial" panose="020B0604020202020204" pitchFamily="34" charset="0"/>
                <a:cs typeface="Arial" panose="020B0604020202020204" pitchFamily="34" charset="0"/>
              </a:rPr>
              <a:t>έν</a:t>
            </a:r>
            <a:r>
              <a:rPr lang="en-GB" sz="3600" u="sng" dirty="0">
                <a:solidFill>
                  <a:srgbClr val="121212"/>
                </a:solidFill>
                <a:latin typeface="Arial" panose="020B0604020202020204" pitchFamily="34" charset="0"/>
                <a:cs typeface="Arial" panose="020B0604020202020204" pitchFamily="34" charset="0"/>
              </a:rPr>
              <a:t>α μαζικό ανοικτό διαδικτυακό</a:t>
            </a:r>
          </a:p>
          <a:p>
            <a:pPr>
              <a:lnSpc>
                <a:spcPts val="3639"/>
              </a:lnSpc>
              <a:spcBef>
                <a:spcPct val="0"/>
              </a:spcBef>
            </a:pPr>
            <a:r>
              <a:rPr lang="en-GB" sz="3600" u="sng" dirty="0" err="1">
                <a:solidFill>
                  <a:srgbClr val="121212"/>
                </a:solidFill>
                <a:latin typeface="Arial" panose="020B0604020202020204" pitchFamily="34" charset="0"/>
                <a:cs typeface="Arial" panose="020B0604020202020204" pitchFamily="34" charset="0"/>
              </a:rPr>
              <a:t>μάθημ</a:t>
            </a:r>
            <a:r>
              <a:rPr lang="en-GB" sz="3600" u="sng" dirty="0">
                <a:solidFill>
                  <a:srgbClr val="121212"/>
                </a:solidFill>
                <a:latin typeface="Arial" panose="020B0604020202020204" pitchFamily="34" charset="0"/>
                <a:cs typeface="Arial" panose="020B0604020202020204" pitchFamily="34" charset="0"/>
              </a:rPr>
              <a:t>α υποστήριξης της αρχικής και συνεχιζόμενης εκπαίδευσης των εκπαιδευτικών</a:t>
            </a:r>
          </a:p>
          <a:p>
            <a:pPr>
              <a:lnSpc>
                <a:spcPts val="3639"/>
              </a:lnSpc>
              <a:spcBef>
                <a:spcPct val="0"/>
              </a:spcBef>
            </a:pPr>
            <a:r>
              <a:rPr lang="en-GB" sz="3600" dirty="0" err="1">
                <a:solidFill>
                  <a:srgbClr val="121212"/>
                </a:solidFill>
                <a:latin typeface="Arial" panose="020B0604020202020204" pitchFamily="34" charset="0"/>
                <a:cs typeface="Arial" panose="020B0604020202020204" pitchFamily="34" charset="0"/>
              </a:rPr>
              <a:t>Περισσότερες</a:t>
            </a:r>
            <a:r>
              <a:rPr lang="en-GB" sz="3600" dirty="0">
                <a:solidFill>
                  <a:srgbClr val="121212"/>
                </a:solidFill>
                <a:latin typeface="Arial" panose="020B0604020202020204" pitchFamily="34" charset="0"/>
                <a:cs typeface="Arial" panose="020B0604020202020204" pitchFamily="34" charset="0"/>
              </a:rPr>
              <a:t> πληροφορίες </a:t>
            </a:r>
            <a:r>
              <a:rPr lang="en-GB" sz="3600" dirty="0">
                <a:solidFill>
                  <a:srgbClr val="121212"/>
                </a:solidFill>
                <a:latin typeface="Arial" panose="020B0604020202020204" pitchFamily="34" charset="0"/>
                <a:cs typeface="Arial" panose="020B0604020202020204" pitchFamily="34" charset="0"/>
                <a:hlinkClick r:id="rId2"/>
              </a:rPr>
              <a:t>εδώ</a:t>
            </a:r>
            <a:r>
              <a:rPr lang="en-GB" sz="3600" dirty="0">
                <a:solidFill>
                  <a:srgbClr val="121212"/>
                </a:solidFill>
                <a:latin typeface="Arial" panose="020B0604020202020204" pitchFamily="34" charset="0"/>
                <a:cs typeface="Arial" panose="020B0604020202020204" pitchFamily="34" charset="0"/>
              </a:rPr>
              <a:t>.</a:t>
            </a:r>
          </a:p>
        </p:txBody>
      </p:sp>
      <p:grpSp>
        <p:nvGrpSpPr>
          <p:cNvPr id="9" name="Group 9"/>
          <p:cNvGrpSpPr>
            <a:grpSpLocks noChangeAspect="1"/>
          </p:cNvGrpSpPr>
          <p:nvPr/>
        </p:nvGrpSpPr>
        <p:grpSpPr>
          <a:xfrm>
            <a:off x="16826047" y="607663"/>
            <a:ext cx="842075" cy="842075"/>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latin typeface="Arial" panose="020B0604020202020204" pitchFamily="34" charset="0"/>
                <a:cs typeface="Arial" panose="020B0604020202020204" pitchFamily="34" charset="0"/>
              </a:endParaRPr>
            </a:p>
          </p:txBody>
        </p:sp>
      </p:grpSp>
      <p:sp>
        <p:nvSpPr>
          <p:cNvPr id="14" name="AutoShape 14"/>
          <p:cNvSpPr/>
          <p:nvPr/>
        </p:nvSpPr>
        <p:spPr>
          <a:xfrm rot="5400000">
            <a:off x="9139238" y="173356"/>
            <a:ext cx="9525" cy="17270948"/>
          </a:xfrm>
          <a:prstGeom prst="rect">
            <a:avLst/>
          </a:prstGeom>
          <a:solidFill>
            <a:srgbClr val="FB8709"/>
          </a:solidFill>
        </p:spPr>
        <p:txBody>
          <a:bodyPr/>
          <a:lstStyle/>
          <a:p>
            <a:endParaRPr lang="en-BE">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043350D1-B34B-97E2-FC57-266A621019BB}"/>
              </a:ext>
            </a:extLst>
          </p:cNvPr>
          <p:cNvPicPr>
            <a:picLocks noChangeAspect="1"/>
          </p:cNvPicPr>
          <p:nvPr/>
        </p:nvPicPr>
        <p:blipFill>
          <a:blip r:embed="rId3"/>
          <a:stretch>
            <a:fillRect/>
          </a:stretch>
        </p:blipFill>
        <p:spPr>
          <a:xfrm>
            <a:off x="8397928" y="3305068"/>
            <a:ext cx="9525000" cy="4964456"/>
          </a:xfrm>
          <a:prstGeom prst="rect">
            <a:avLst/>
          </a:prstGeom>
          <a:ln>
            <a:noFill/>
          </a:ln>
          <a:effectLst>
            <a:softEdge rad="112500"/>
          </a:effectLst>
        </p:spPr>
      </p:pic>
      <p:sp>
        <p:nvSpPr>
          <p:cNvPr id="7" name="Freeform 11">
            <a:extLst>
              <a:ext uri="{FF2B5EF4-FFF2-40B4-BE49-F238E27FC236}">
                <a16:creationId xmlns:a16="http://schemas.microsoft.com/office/drawing/2014/main" id="{6D32737E-F67C-A954-711F-0152DE9F6530}"/>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latin typeface="Arial" panose="020B0604020202020204" pitchFamily="34" charset="0"/>
              <a:cs typeface="Arial" panose="020B0604020202020204" pitchFamily="34" charset="0"/>
            </a:endParaRPr>
          </a:p>
        </p:txBody>
      </p:sp>
      <p:sp>
        <p:nvSpPr>
          <p:cNvPr id="15" name="Freeform 12">
            <a:extLst>
              <a:ext uri="{FF2B5EF4-FFF2-40B4-BE49-F238E27FC236}">
                <a16:creationId xmlns:a16="http://schemas.microsoft.com/office/drawing/2014/main" id="{9EB8E17B-1B07-A9B3-EF2F-8E1856595C70}"/>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F2D6AA87-8E83-A1E3-C416-1EECB1383A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
        <p:nvSpPr>
          <p:cNvPr id="11" name="TextBox 13">
            <a:extLst>
              <a:ext uri="{FF2B5EF4-FFF2-40B4-BE49-F238E27FC236}">
                <a16:creationId xmlns:a16="http://schemas.microsoft.com/office/drawing/2014/main" id="{534F19D3-1E4C-2D22-70BB-D2ED5284F288}"/>
              </a:ext>
            </a:extLst>
          </p:cNvPr>
          <p:cNvSpPr txBox="1"/>
          <p:nvPr/>
        </p:nvSpPr>
        <p:spPr>
          <a:xfrm>
            <a:off x="5156771" y="8953899"/>
            <a:ext cx="10227062" cy="1171924"/>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cs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23130785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213919" y="-2717471"/>
            <a:ext cx="623379" cy="14348459"/>
          </a:xfrm>
          <a:prstGeom prst="rect">
            <a:avLst/>
          </a:prstGeom>
          <a:solidFill>
            <a:srgbClr val="FB8709"/>
          </a:solidFill>
        </p:spPr>
        <p:txBody>
          <a:bodyPr/>
          <a:lstStyle/>
          <a:p>
            <a:endParaRPr lang="en-BE">
              <a:latin typeface="Arial" panose="020B0604020202020204" pitchFamily="34" charset="0"/>
              <a:cs typeface="Arial" panose="020B0604020202020204" pitchFamily="34" charset="0"/>
            </a:endParaRPr>
          </a:p>
        </p:txBody>
      </p:sp>
      <p:sp>
        <p:nvSpPr>
          <p:cNvPr id="4" name="AutoShape 4"/>
          <p:cNvSpPr/>
          <p:nvPr/>
        </p:nvSpPr>
        <p:spPr>
          <a:xfrm rot="-5400000">
            <a:off x="8522371" y="-8522371"/>
            <a:ext cx="1246758" cy="18291501"/>
          </a:xfrm>
          <a:prstGeom prst="rect">
            <a:avLst/>
          </a:prstGeom>
          <a:solidFill>
            <a:srgbClr val="053249"/>
          </a:solidFill>
        </p:spPr>
        <p:txBody>
          <a:bodyPr/>
          <a:lstStyle/>
          <a:p>
            <a:endParaRPr lang="en-BE">
              <a:latin typeface="Arial" panose="020B0604020202020204" pitchFamily="34" charset="0"/>
              <a:cs typeface="Arial" panose="020B0604020202020204" pitchFamily="34" charset="0"/>
            </a:endParaRPr>
          </a:p>
        </p:txBody>
      </p:sp>
      <p:sp>
        <p:nvSpPr>
          <p:cNvPr id="5" name="Freeform 5"/>
          <p:cNvSpPr/>
          <p:nvPr/>
        </p:nvSpPr>
        <p:spPr>
          <a:xfrm rot="-5400000">
            <a:off x="17469080" y="0"/>
            <a:ext cx="818920" cy="818920"/>
          </a:xfrm>
          <a:custGeom>
            <a:avLst/>
            <a:gdLst/>
            <a:ahLst/>
            <a:cxnLst/>
            <a:rect l="l" t="t" r="r" b="b"/>
            <a:pathLst>
              <a:path w="818920" h="818920">
                <a:moveTo>
                  <a:pt x="0" y="0"/>
                </a:moveTo>
                <a:lnTo>
                  <a:pt x="818920" y="0"/>
                </a:lnTo>
                <a:lnTo>
                  <a:pt x="818920" y="818920"/>
                </a:lnTo>
                <a:lnTo>
                  <a:pt x="0" y="818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BE">
              <a:latin typeface="Arial" panose="020B0604020202020204" pitchFamily="34" charset="0"/>
              <a:cs typeface="Arial" panose="020B0604020202020204" pitchFamily="34" charset="0"/>
            </a:endParaRPr>
          </a:p>
        </p:txBody>
      </p:sp>
      <p:sp>
        <p:nvSpPr>
          <p:cNvPr id="6" name="Freeform 6"/>
          <p:cNvSpPr/>
          <p:nvPr/>
        </p:nvSpPr>
        <p:spPr>
          <a:xfrm rot="5400000">
            <a:off x="0" y="9464579"/>
            <a:ext cx="818920" cy="818920"/>
          </a:xfrm>
          <a:custGeom>
            <a:avLst/>
            <a:gdLst/>
            <a:ahLst/>
            <a:cxnLst/>
            <a:rect l="l" t="t" r="r" b="b"/>
            <a:pathLst>
              <a:path w="818920" h="818920">
                <a:moveTo>
                  <a:pt x="0" y="0"/>
                </a:moveTo>
                <a:lnTo>
                  <a:pt x="818920" y="0"/>
                </a:lnTo>
                <a:lnTo>
                  <a:pt x="818920" y="818920"/>
                </a:lnTo>
                <a:lnTo>
                  <a:pt x="0" y="818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BE">
              <a:latin typeface="Arial" panose="020B0604020202020204" pitchFamily="34" charset="0"/>
              <a:cs typeface="Arial" panose="020B0604020202020204" pitchFamily="34" charset="0"/>
            </a:endParaRPr>
          </a:p>
        </p:txBody>
      </p:sp>
      <p:grpSp>
        <p:nvGrpSpPr>
          <p:cNvPr id="7" name="Group 7"/>
          <p:cNvGrpSpPr>
            <a:grpSpLocks noChangeAspect="1"/>
          </p:cNvGrpSpPr>
          <p:nvPr/>
        </p:nvGrpSpPr>
        <p:grpSpPr>
          <a:xfrm>
            <a:off x="385667" y="409460"/>
            <a:ext cx="433253" cy="433253"/>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latin typeface="Arial" panose="020B0604020202020204" pitchFamily="34" charset="0"/>
                <a:cs typeface="Arial" panose="020B0604020202020204" pitchFamily="34" charset="0"/>
              </a:endParaRPr>
            </a:p>
          </p:txBody>
        </p:sp>
      </p:grpSp>
      <p:grpSp>
        <p:nvGrpSpPr>
          <p:cNvPr id="9" name="Group 9"/>
          <p:cNvGrpSpPr>
            <a:grpSpLocks noChangeAspect="1"/>
          </p:cNvGrpSpPr>
          <p:nvPr/>
        </p:nvGrpSpPr>
        <p:grpSpPr>
          <a:xfrm>
            <a:off x="17469080" y="9464579"/>
            <a:ext cx="433253" cy="43325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latin typeface="Arial" panose="020B0604020202020204" pitchFamily="34" charset="0"/>
                <a:cs typeface="Arial" panose="020B0604020202020204" pitchFamily="34" charset="0"/>
              </a:endParaRPr>
            </a:p>
          </p:txBody>
        </p:sp>
      </p:grpSp>
      <p:sp>
        <p:nvSpPr>
          <p:cNvPr id="11" name="TextBox 11"/>
          <p:cNvSpPr txBox="1"/>
          <p:nvPr/>
        </p:nvSpPr>
        <p:spPr>
          <a:xfrm>
            <a:off x="673953" y="1372804"/>
            <a:ext cx="12181388" cy="1108124"/>
          </a:xfrm>
          <a:prstGeom prst="rect">
            <a:avLst/>
          </a:prstGeom>
        </p:spPr>
        <p:txBody>
          <a:bodyPr lIns="0" tIns="0" rIns="0" bIns="0" rtlCol="0" anchor="t">
            <a:spAutoFit/>
          </a:bodyPr>
          <a:lstStyle/>
          <a:p>
            <a:pPr>
              <a:lnSpc>
                <a:spcPts val="9679"/>
              </a:lnSpc>
            </a:pPr>
            <a:r>
              <a:rPr lang="en-GB" sz="6000" spc="-87" dirty="0">
                <a:solidFill>
                  <a:srgbClr val="033C5B"/>
                </a:solidFill>
                <a:latin typeface="Arial" panose="020B0604020202020204" pitchFamily="34" charset="0"/>
                <a:cs typeface="Arial" panose="020B0604020202020204" pitchFamily="34" charset="0"/>
              </a:rPr>
              <a:t>Εργαλεία και πλατφόρμες</a:t>
            </a:r>
            <a:endParaRPr lang="en-US" sz="6000" spc="-87" dirty="0">
              <a:solidFill>
                <a:srgbClr val="033C5B"/>
              </a:solidFill>
              <a:latin typeface="Arial" panose="020B0604020202020204" pitchFamily="34" charset="0"/>
              <a:cs typeface="Arial" panose="020B0604020202020204" pitchFamily="34" charset="0"/>
            </a:endParaRPr>
          </a:p>
        </p:txBody>
      </p:sp>
      <p:sp>
        <p:nvSpPr>
          <p:cNvPr id="16" name="AutoShape 16"/>
          <p:cNvSpPr/>
          <p:nvPr/>
        </p:nvSpPr>
        <p:spPr>
          <a:xfrm rot="5400000">
            <a:off x="9139238" y="173356"/>
            <a:ext cx="9525" cy="17270948"/>
          </a:xfrm>
          <a:prstGeom prst="rect">
            <a:avLst/>
          </a:prstGeom>
          <a:solidFill>
            <a:srgbClr val="FB8709"/>
          </a:solidFill>
        </p:spPr>
        <p:txBody>
          <a:bodyPr/>
          <a:lstStyle/>
          <a:p>
            <a:endParaRPr lang="en-BE">
              <a:latin typeface="Arial" panose="020B0604020202020204" pitchFamily="34" charset="0"/>
              <a:cs typeface="Arial" panose="020B0604020202020204" pitchFamily="34" charset="0"/>
            </a:endParaRPr>
          </a:p>
        </p:txBody>
      </p:sp>
      <p:pic>
        <p:nvPicPr>
          <p:cNvPr id="18" name="Graphic 17" descr="Lights On with solid fill">
            <a:extLst>
              <a:ext uri="{FF2B5EF4-FFF2-40B4-BE49-F238E27FC236}">
                <a16:creationId xmlns:a16="http://schemas.microsoft.com/office/drawing/2014/main" id="{64703B46-5984-E1AA-55ED-AC949239327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35762" y="1282870"/>
            <a:ext cx="1246758" cy="1246758"/>
          </a:xfrm>
          <a:prstGeom prst="rect">
            <a:avLst/>
          </a:prstGeom>
        </p:spPr>
      </p:pic>
      <p:sp>
        <p:nvSpPr>
          <p:cNvPr id="19" name="TextBox 12">
            <a:extLst>
              <a:ext uri="{FF2B5EF4-FFF2-40B4-BE49-F238E27FC236}">
                <a16:creationId xmlns:a16="http://schemas.microsoft.com/office/drawing/2014/main" id="{8DF634D5-EC4E-EAF5-AC1D-24D2F58B6E20}"/>
              </a:ext>
            </a:extLst>
          </p:cNvPr>
          <p:cNvSpPr txBox="1"/>
          <p:nvPr/>
        </p:nvSpPr>
        <p:spPr>
          <a:xfrm>
            <a:off x="1100259" y="2770096"/>
            <a:ext cx="7348456" cy="5944641"/>
          </a:xfrm>
          <a:prstGeom prst="rect">
            <a:avLst/>
          </a:prstGeom>
        </p:spPr>
        <p:txBody>
          <a:bodyPr wrap="square" lIns="0" tIns="0" rIns="0" bIns="0" rtlCol="0" anchor="t">
            <a:spAutoFit/>
          </a:bodyPr>
          <a:lstStyle/>
          <a:p>
            <a:pPr>
              <a:lnSpc>
                <a:spcPts val="3640"/>
              </a:lnSpc>
              <a:spcBef>
                <a:spcPct val="0"/>
              </a:spcBef>
            </a:pPr>
            <a:r>
              <a:rPr lang="en-GB" sz="2000" b="1" dirty="0">
                <a:solidFill>
                  <a:srgbClr val="121212"/>
                </a:solidFill>
                <a:latin typeface="Arial" panose="020B0604020202020204" pitchFamily="34" charset="0"/>
                <a:cs typeface="Arial" panose="020B0604020202020204" pitchFamily="34" charset="0"/>
              </a:rPr>
              <a:t>Εργαλεία αξιολόγησης και ανατροφοδότησης</a:t>
            </a:r>
          </a:p>
          <a:p>
            <a:pPr marL="457200" indent="-457200">
              <a:lnSpc>
                <a:spcPts val="3640"/>
              </a:lnSpc>
              <a:spcBef>
                <a:spcPct val="0"/>
              </a:spcBef>
              <a:buFont typeface="Arial" panose="020B0604020202020204" pitchFamily="34" charset="0"/>
              <a:buChar char="•"/>
            </a:pPr>
            <a:r>
              <a:rPr lang="en-GB" sz="2000" dirty="0">
                <a:solidFill>
                  <a:srgbClr val="121212"/>
                </a:solidFill>
                <a:latin typeface="Arial" panose="020B0604020202020204" pitchFamily="34" charset="0"/>
                <a:cs typeface="Arial" panose="020B0604020202020204" pitchFamily="34" charset="0"/>
                <a:hlinkClick r:id="rId6"/>
              </a:rPr>
              <a:t>Turnitin</a:t>
            </a:r>
            <a:r>
              <a:rPr lang="en-GB" sz="2000" dirty="0">
                <a:solidFill>
                  <a:srgbClr val="121212"/>
                </a:solidFill>
                <a:latin typeface="Arial" panose="020B0604020202020204" pitchFamily="34" charset="0"/>
                <a:cs typeface="Arial" panose="020B0604020202020204" pitchFamily="34" charset="0"/>
              </a:rPr>
              <a:t>: Παρέχει υπηρεσίες για ακαδημαϊκή συγγραφή και ανατροφοδότηση, συμπεριλαμβανομένης της ανίχνευσης λογοκλοπής.</a:t>
            </a:r>
          </a:p>
          <a:p>
            <a:pPr marL="457200" indent="-457200">
              <a:lnSpc>
                <a:spcPts val="3640"/>
              </a:lnSpc>
              <a:spcBef>
                <a:spcPct val="0"/>
              </a:spcBef>
              <a:buFont typeface="Arial" panose="020B0604020202020204" pitchFamily="34" charset="0"/>
              <a:buChar char="•"/>
            </a:pPr>
            <a:r>
              <a:rPr lang="en-GB" sz="2000" dirty="0">
                <a:solidFill>
                  <a:srgbClr val="121212"/>
                </a:solidFill>
                <a:latin typeface="Arial" panose="020B0604020202020204" pitchFamily="34" charset="0"/>
                <a:cs typeface="Arial" panose="020B0604020202020204" pitchFamily="34" charset="0"/>
                <a:hlinkClick r:id="rId7"/>
              </a:rPr>
              <a:t>Socrative</a:t>
            </a:r>
            <a:r>
              <a:rPr lang="en-GB" sz="2000" dirty="0">
                <a:solidFill>
                  <a:srgbClr val="121212"/>
                </a:solidFill>
                <a:latin typeface="Arial" panose="020B0604020202020204" pitchFamily="34" charset="0"/>
                <a:cs typeface="Arial" panose="020B0604020202020204" pitchFamily="34" charset="0"/>
              </a:rPr>
              <a:t>: </a:t>
            </a:r>
            <a:r>
              <a:rPr lang="el-GR" sz="2000" dirty="0">
                <a:solidFill>
                  <a:srgbClr val="121212"/>
                </a:solidFill>
                <a:latin typeface="Arial" panose="020B0604020202020204" pitchFamily="34" charset="0"/>
                <a:cs typeface="Arial" panose="020B0604020202020204" pitchFamily="34" charset="0"/>
              </a:rPr>
              <a:t>Ε</a:t>
            </a:r>
            <a:r>
              <a:rPr lang="en-GB" sz="2000" dirty="0">
                <a:solidFill>
                  <a:srgbClr val="121212"/>
                </a:solidFill>
                <a:latin typeface="Arial" panose="020B0604020202020204" pitchFamily="34" charset="0"/>
                <a:cs typeface="Arial" panose="020B0604020202020204" pitchFamily="34" charset="0"/>
              </a:rPr>
              <a:t>π</a:t>
            </a:r>
            <a:r>
              <a:rPr lang="en-GB" sz="2000" dirty="0" err="1">
                <a:solidFill>
                  <a:srgbClr val="121212"/>
                </a:solidFill>
                <a:latin typeface="Arial" panose="020B0604020202020204" pitchFamily="34" charset="0"/>
                <a:cs typeface="Arial" panose="020B0604020202020204" pitchFamily="34" charset="0"/>
              </a:rPr>
              <a:t>ιτρέ</a:t>
            </a:r>
            <a:r>
              <a:rPr lang="en-GB" sz="2000" dirty="0">
                <a:solidFill>
                  <a:srgbClr val="121212"/>
                </a:solidFill>
                <a:latin typeface="Arial" panose="020B0604020202020204" pitchFamily="34" charset="0"/>
                <a:cs typeface="Arial" panose="020B0604020202020204" pitchFamily="34" charset="0"/>
              </a:rPr>
              <a:t>πει στους εκπαιδευτικούς να δημιουργούν αξιολογήσεις στις οποίες οι μαθητές μπορούν να έχουν πρόσβαση από οποιαδήποτε συσκευή.</a:t>
            </a:r>
          </a:p>
          <a:p>
            <a:pPr marL="457200" indent="-457200">
              <a:lnSpc>
                <a:spcPts val="3640"/>
              </a:lnSpc>
              <a:spcBef>
                <a:spcPct val="0"/>
              </a:spcBef>
              <a:buFont typeface="Arial" panose="020B0604020202020204" pitchFamily="34" charset="0"/>
              <a:buChar char="•"/>
            </a:pPr>
            <a:r>
              <a:rPr lang="en-GB" sz="2000" dirty="0">
                <a:solidFill>
                  <a:srgbClr val="121212"/>
                </a:solidFill>
                <a:latin typeface="Arial" panose="020B0604020202020204" pitchFamily="34" charset="0"/>
                <a:cs typeface="Arial" panose="020B0604020202020204" pitchFamily="34" charset="0"/>
                <a:hlinkClick r:id="rId8"/>
              </a:rPr>
              <a:t>Φόρμες Google</a:t>
            </a:r>
            <a:r>
              <a:rPr lang="en-GB" sz="2000" dirty="0">
                <a:solidFill>
                  <a:srgbClr val="121212"/>
                </a:solidFill>
                <a:latin typeface="Arial" panose="020B0604020202020204" pitchFamily="34" charset="0"/>
                <a:cs typeface="Arial" panose="020B0604020202020204" pitchFamily="34" charset="0"/>
              </a:rPr>
              <a:t>:  Δημιουργήστε προσαρμοσμένα κουίζ, έρευνες και ερωτηματολόγια με αυτόματη βαθμολόγηση και ανάλυση απαντήσεων σε πραγματικό χρόνο.</a:t>
            </a:r>
          </a:p>
          <a:p>
            <a:pPr marL="457200" indent="-457200">
              <a:lnSpc>
                <a:spcPts val="3640"/>
              </a:lnSpc>
              <a:spcBef>
                <a:spcPct val="0"/>
              </a:spcBef>
              <a:buFont typeface="Arial" panose="020B0604020202020204" pitchFamily="34" charset="0"/>
              <a:buChar char="•"/>
            </a:pPr>
            <a:r>
              <a:rPr lang="en-GB" sz="2000" dirty="0">
                <a:solidFill>
                  <a:srgbClr val="121212"/>
                </a:solidFill>
                <a:latin typeface="Arial" panose="020B0604020202020204" pitchFamily="34" charset="0"/>
                <a:cs typeface="Arial" panose="020B0604020202020204" pitchFamily="34" charset="0"/>
                <a:hlinkClick r:id="rId9"/>
              </a:rPr>
              <a:t>Kahoot</a:t>
            </a:r>
            <a:r>
              <a:rPr lang="en-GB" sz="2000" dirty="0">
                <a:solidFill>
                  <a:srgbClr val="121212"/>
                </a:solidFill>
                <a:latin typeface="Arial" panose="020B0604020202020204" pitchFamily="34" charset="0"/>
                <a:cs typeface="Arial" panose="020B0604020202020204" pitchFamily="34" charset="0"/>
              </a:rPr>
              <a:t>: </a:t>
            </a:r>
            <a:r>
              <a:rPr lang="el-GR" sz="2000" dirty="0">
                <a:solidFill>
                  <a:srgbClr val="121212"/>
                </a:solidFill>
                <a:latin typeface="Arial" panose="020B0604020202020204" pitchFamily="34" charset="0"/>
                <a:cs typeface="Arial" panose="020B0604020202020204" pitchFamily="34" charset="0"/>
              </a:rPr>
              <a:t>Ε</a:t>
            </a:r>
            <a:r>
              <a:rPr lang="en-GB" sz="2000" dirty="0">
                <a:solidFill>
                  <a:srgbClr val="121212"/>
                </a:solidFill>
                <a:latin typeface="Arial" panose="020B0604020202020204" pitchFamily="34" charset="0"/>
                <a:cs typeface="Arial" panose="020B0604020202020204" pitchFamily="34" charset="0"/>
              </a:rPr>
              <a:t>π</a:t>
            </a:r>
            <a:r>
              <a:rPr lang="en-GB" sz="2000" dirty="0" err="1">
                <a:solidFill>
                  <a:srgbClr val="121212"/>
                </a:solidFill>
                <a:latin typeface="Arial" panose="020B0604020202020204" pitchFamily="34" charset="0"/>
                <a:cs typeface="Arial" panose="020B0604020202020204" pitchFamily="34" charset="0"/>
              </a:rPr>
              <a:t>ιτρέ</a:t>
            </a:r>
            <a:r>
              <a:rPr lang="en-GB" sz="2000" dirty="0">
                <a:solidFill>
                  <a:srgbClr val="121212"/>
                </a:solidFill>
                <a:latin typeface="Arial" panose="020B0604020202020204" pitchFamily="34" charset="0"/>
                <a:cs typeface="Arial" panose="020B0604020202020204" pitchFamily="34" charset="0"/>
              </a:rPr>
              <a:t>πει στους εκπαιδευτικούς να δημιουργούν κουίζ βασισμένα σε παιχνίδια και διαδραστικές προκλήσεις που μπορούν να παιχτούν ομαδικά ή ατομικά</a:t>
            </a:r>
          </a:p>
        </p:txBody>
      </p:sp>
      <p:pic>
        <p:nvPicPr>
          <p:cNvPr id="12" name="Picture 11">
            <a:extLst>
              <a:ext uri="{FF2B5EF4-FFF2-40B4-BE49-F238E27FC236}">
                <a16:creationId xmlns:a16="http://schemas.microsoft.com/office/drawing/2014/main" id="{B15D52E8-2BD0-6B49-5BCF-BD6DF83A5A4F}"/>
              </a:ext>
            </a:extLst>
          </p:cNvPr>
          <p:cNvPicPr>
            <a:picLocks noChangeAspect="1"/>
          </p:cNvPicPr>
          <p:nvPr/>
        </p:nvPicPr>
        <p:blipFill>
          <a:blip r:embed="rId10"/>
          <a:stretch>
            <a:fillRect/>
          </a:stretch>
        </p:blipFill>
        <p:spPr>
          <a:xfrm>
            <a:off x="124346" y="3300187"/>
            <a:ext cx="1283325" cy="567237"/>
          </a:xfrm>
          <a:prstGeom prst="rect">
            <a:avLst/>
          </a:prstGeom>
        </p:spPr>
      </p:pic>
      <p:pic>
        <p:nvPicPr>
          <p:cNvPr id="20" name="Picture 19">
            <a:extLst>
              <a:ext uri="{FF2B5EF4-FFF2-40B4-BE49-F238E27FC236}">
                <a16:creationId xmlns:a16="http://schemas.microsoft.com/office/drawing/2014/main" id="{DC19AC3F-7D74-4374-B674-98E18FB4B23A}"/>
              </a:ext>
            </a:extLst>
          </p:cNvPr>
          <p:cNvPicPr>
            <a:picLocks noChangeAspect="1"/>
          </p:cNvPicPr>
          <p:nvPr/>
        </p:nvPicPr>
        <p:blipFill>
          <a:blip r:embed="rId11"/>
          <a:stretch>
            <a:fillRect/>
          </a:stretch>
        </p:blipFill>
        <p:spPr>
          <a:xfrm>
            <a:off x="61550" y="4645918"/>
            <a:ext cx="1224806" cy="419078"/>
          </a:xfrm>
          <a:prstGeom prst="rect">
            <a:avLst/>
          </a:prstGeom>
        </p:spPr>
      </p:pic>
      <p:sp>
        <p:nvSpPr>
          <p:cNvPr id="2" name="TextBox 12">
            <a:extLst>
              <a:ext uri="{FF2B5EF4-FFF2-40B4-BE49-F238E27FC236}">
                <a16:creationId xmlns:a16="http://schemas.microsoft.com/office/drawing/2014/main" id="{00C330BA-C4D5-6A3D-6492-48B2BBFB809E}"/>
              </a:ext>
            </a:extLst>
          </p:cNvPr>
          <p:cNvSpPr txBox="1"/>
          <p:nvPr/>
        </p:nvSpPr>
        <p:spPr>
          <a:xfrm>
            <a:off x="10530084" y="2830705"/>
            <a:ext cx="7348456" cy="3636316"/>
          </a:xfrm>
          <a:prstGeom prst="rect">
            <a:avLst/>
          </a:prstGeom>
        </p:spPr>
        <p:txBody>
          <a:bodyPr wrap="square" lIns="0" tIns="0" rIns="0" bIns="0" rtlCol="0" anchor="t">
            <a:spAutoFit/>
          </a:bodyPr>
          <a:lstStyle/>
          <a:p>
            <a:pPr marL="457200" indent="-457200">
              <a:lnSpc>
                <a:spcPts val="3640"/>
              </a:lnSpc>
              <a:spcBef>
                <a:spcPct val="0"/>
              </a:spcBef>
              <a:buFont typeface="Arial" panose="020B0604020202020204" pitchFamily="34" charset="0"/>
              <a:buChar char="•"/>
            </a:pPr>
            <a:endParaRPr lang="en-GB" sz="2000" dirty="0">
              <a:solidFill>
                <a:srgbClr val="121212"/>
              </a:solidFill>
              <a:latin typeface="Arial" panose="020B0604020202020204" pitchFamily="34" charset="0"/>
              <a:cs typeface="Arial" panose="020B0604020202020204" pitchFamily="34" charset="0"/>
              <a:hlinkClick r:id="rId6"/>
            </a:endParaRPr>
          </a:p>
          <a:p>
            <a:pPr marL="457200" indent="-457200">
              <a:lnSpc>
                <a:spcPts val="3640"/>
              </a:lnSpc>
              <a:spcBef>
                <a:spcPct val="0"/>
              </a:spcBef>
              <a:buFont typeface="Arial" panose="020B0604020202020204" pitchFamily="34" charset="0"/>
              <a:buChar char="•"/>
            </a:pPr>
            <a:r>
              <a:rPr lang="en-GB" sz="2000" dirty="0">
                <a:solidFill>
                  <a:srgbClr val="121212"/>
                </a:solidFill>
                <a:latin typeface="Arial" panose="020B0604020202020204" pitchFamily="34" charset="0"/>
                <a:cs typeface="Arial" panose="020B0604020202020204" pitchFamily="34" charset="0"/>
                <a:hlinkClick r:id="rId12"/>
              </a:rPr>
              <a:t>Padlet</a:t>
            </a:r>
            <a:r>
              <a:rPr lang="en-GB" sz="2000" dirty="0">
                <a:solidFill>
                  <a:srgbClr val="121212"/>
                </a:solidFill>
                <a:latin typeface="Arial" panose="020B0604020202020204" pitchFamily="34" charset="0"/>
                <a:cs typeface="Arial" panose="020B0604020202020204" pitchFamily="34" charset="0"/>
              </a:rPr>
              <a:t>: Ένας ψηφιακός πίνακας ανακοινώσεων όπου οι μαθητές μπορούν να αναρτούν κείμενα, συνδέσμους, εικόνες και βίντεο. </a:t>
            </a:r>
          </a:p>
          <a:p>
            <a:pPr marL="457200" indent="-457200">
              <a:lnSpc>
                <a:spcPts val="3640"/>
              </a:lnSpc>
              <a:spcBef>
                <a:spcPct val="0"/>
              </a:spcBef>
              <a:buFont typeface="Arial" panose="020B0604020202020204" pitchFamily="34" charset="0"/>
              <a:buChar char="•"/>
            </a:pPr>
            <a:r>
              <a:rPr lang="en-GB" sz="2000" dirty="0">
                <a:solidFill>
                  <a:srgbClr val="121212"/>
                </a:solidFill>
                <a:latin typeface="Arial" panose="020B0604020202020204" pitchFamily="34" charset="0"/>
                <a:cs typeface="Arial" panose="020B0604020202020204" pitchFamily="34" charset="0"/>
                <a:hlinkClick r:id="rId13"/>
              </a:rPr>
              <a:t>Edpuzzle</a:t>
            </a:r>
            <a:r>
              <a:rPr lang="en-GB" sz="2000" dirty="0">
                <a:solidFill>
                  <a:srgbClr val="121212"/>
                </a:solidFill>
                <a:latin typeface="Arial" panose="020B0604020202020204" pitchFamily="34" charset="0"/>
                <a:cs typeface="Arial" panose="020B0604020202020204" pitchFamily="34" charset="0"/>
              </a:rPr>
              <a:t>: Επιτρέπει στους εκπαιδευτικούς να δημιουργούν και να μοιράζονται διαδραστικά μαθήματα βίντεο. Μπορείτε να ενσωματώσετε ερωτήσεις στα βίντεο για να ελέγξετε την κατανόηση. </a:t>
            </a:r>
          </a:p>
        </p:txBody>
      </p:sp>
      <p:pic>
        <p:nvPicPr>
          <p:cNvPr id="21" name="Picture 20">
            <a:extLst>
              <a:ext uri="{FF2B5EF4-FFF2-40B4-BE49-F238E27FC236}">
                <a16:creationId xmlns:a16="http://schemas.microsoft.com/office/drawing/2014/main" id="{FF36E171-14A9-76A6-1ADF-9AE7DDD077B3}"/>
              </a:ext>
            </a:extLst>
          </p:cNvPr>
          <p:cNvPicPr>
            <a:picLocks noChangeAspect="1"/>
          </p:cNvPicPr>
          <p:nvPr/>
        </p:nvPicPr>
        <p:blipFill>
          <a:blip r:embed="rId14"/>
          <a:stretch>
            <a:fillRect/>
          </a:stretch>
        </p:blipFill>
        <p:spPr>
          <a:xfrm>
            <a:off x="576102" y="5877683"/>
            <a:ext cx="748954" cy="871627"/>
          </a:xfrm>
          <a:prstGeom prst="rect">
            <a:avLst/>
          </a:prstGeom>
        </p:spPr>
      </p:pic>
      <p:pic>
        <p:nvPicPr>
          <p:cNvPr id="23" name="Picture 22">
            <a:extLst>
              <a:ext uri="{FF2B5EF4-FFF2-40B4-BE49-F238E27FC236}">
                <a16:creationId xmlns:a16="http://schemas.microsoft.com/office/drawing/2014/main" id="{49F7F0BC-C870-3BC6-59C3-466C37792E5B}"/>
              </a:ext>
            </a:extLst>
          </p:cNvPr>
          <p:cNvPicPr>
            <a:picLocks noChangeAspect="1"/>
          </p:cNvPicPr>
          <p:nvPr/>
        </p:nvPicPr>
        <p:blipFill>
          <a:blip r:embed="rId15"/>
          <a:stretch>
            <a:fillRect/>
          </a:stretch>
        </p:blipFill>
        <p:spPr>
          <a:xfrm>
            <a:off x="83288" y="7400296"/>
            <a:ext cx="1224806" cy="438908"/>
          </a:xfrm>
          <a:prstGeom prst="rect">
            <a:avLst/>
          </a:prstGeom>
        </p:spPr>
      </p:pic>
      <p:pic>
        <p:nvPicPr>
          <p:cNvPr id="25" name="Picture 24">
            <a:extLst>
              <a:ext uri="{FF2B5EF4-FFF2-40B4-BE49-F238E27FC236}">
                <a16:creationId xmlns:a16="http://schemas.microsoft.com/office/drawing/2014/main" id="{CBD58816-1A2C-C090-50FD-8FE62278E59C}"/>
              </a:ext>
            </a:extLst>
          </p:cNvPr>
          <p:cNvPicPr>
            <a:picLocks noChangeAspect="1"/>
          </p:cNvPicPr>
          <p:nvPr/>
        </p:nvPicPr>
        <p:blipFill>
          <a:blip r:embed="rId16"/>
          <a:stretch>
            <a:fillRect/>
          </a:stretch>
        </p:blipFill>
        <p:spPr>
          <a:xfrm>
            <a:off x="9451802" y="3502890"/>
            <a:ext cx="1241444" cy="371527"/>
          </a:xfrm>
          <a:prstGeom prst="rect">
            <a:avLst/>
          </a:prstGeom>
        </p:spPr>
      </p:pic>
      <p:pic>
        <p:nvPicPr>
          <p:cNvPr id="27" name="Picture 26">
            <a:extLst>
              <a:ext uri="{FF2B5EF4-FFF2-40B4-BE49-F238E27FC236}">
                <a16:creationId xmlns:a16="http://schemas.microsoft.com/office/drawing/2014/main" id="{D63A9267-F15F-AFB9-40AF-CA2F86AF533E}"/>
              </a:ext>
            </a:extLst>
          </p:cNvPr>
          <p:cNvPicPr>
            <a:picLocks noChangeAspect="1"/>
          </p:cNvPicPr>
          <p:nvPr/>
        </p:nvPicPr>
        <p:blipFill>
          <a:blip r:embed="rId17"/>
          <a:stretch>
            <a:fillRect/>
          </a:stretch>
        </p:blipFill>
        <p:spPr>
          <a:xfrm>
            <a:off x="9401203" y="4648863"/>
            <a:ext cx="1292043" cy="481080"/>
          </a:xfrm>
          <a:prstGeom prst="rect">
            <a:avLst/>
          </a:prstGeom>
        </p:spPr>
      </p:pic>
      <p:sp>
        <p:nvSpPr>
          <p:cNvPr id="17" name="Freeform 11">
            <a:extLst>
              <a:ext uri="{FF2B5EF4-FFF2-40B4-BE49-F238E27FC236}">
                <a16:creationId xmlns:a16="http://schemas.microsoft.com/office/drawing/2014/main" id="{EBDABD8C-B649-DA1D-B7D0-1B5D0658FB49}"/>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18"/>
            <a:stretch>
              <a:fillRect/>
            </a:stretch>
          </a:blipFill>
        </p:spPr>
        <p:txBody>
          <a:bodyPr/>
          <a:lstStyle/>
          <a:p>
            <a:endParaRPr lang="en-BE">
              <a:latin typeface="Arial" panose="020B0604020202020204" pitchFamily="34" charset="0"/>
              <a:cs typeface="Arial" panose="020B0604020202020204" pitchFamily="34" charset="0"/>
            </a:endParaRPr>
          </a:p>
        </p:txBody>
      </p:sp>
      <p:sp>
        <p:nvSpPr>
          <p:cNvPr id="22" name="Freeform 12">
            <a:extLst>
              <a:ext uri="{FF2B5EF4-FFF2-40B4-BE49-F238E27FC236}">
                <a16:creationId xmlns:a16="http://schemas.microsoft.com/office/drawing/2014/main" id="{51229B8A-C49E-52F9-538E-467601F81DC9}"/>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19"/>
            <a:stretch>
              <a:fillRect/>
            </a:stretch>
          </a:blipFill>
        </p:spPr>
        <p:txBody>
          <a:bodyPr/>
          <a:lstStyle/>
          <a:p>
            <a:endParaRPr lang="en-BE">
              <a:latin typeface="Arial" panose="020B0604020202020204" pitchFamily="34" charset="0"/>
              <a:cs typeface="Arial" panose="020B0604020202020204" pitchFamily="34" charset="0"/>
            </a:endParaRPr>
          </a:p>
        </p:txBody>
      </p:sp>
      <p:pic>
        <p:nvPicPr>
          <p:cNvPr id="26" name="Picture 25">
            <a:extLst>
              <a:ext uri="{FF2B5EF4-FFF2-40B4-BE49-F238E27FC236}">
                <a16:creationId xmlns:a16="http://schemas.microsoft.com/office/drawing/2014/main" id="{2529B2D4-F04C-207E-7C22-86C2887C4DFA}"/>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
        <p:nvSpPr>
          <p:cNvPr id="13" name="TextBox 13">
            <a:extLst>
              <a:ext uri="{FF2B5EF4-FFF2-40B4-BE49-F238E27FC236}">
                <a16:creationId xmlns:a16="http://schemas.microsoft.com/office/drawing/2014/main" id="{C6509CD4-F7C0-AE54-52F5-4517DDE94C2D}"/>
              </a:ext>
            </a:extLst>
          </p:cNvPr>
          <p:cNvSpPr txBox="1"/>
          <p:nvPr/>
        </p:nvSpPr>
        <p:spPr>
          <a:xfrm>
            <a:off x="5156771" y="8953899"/>
            <a:ext cx="10227062" cy="1171924"/>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cs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617673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1117905" y="190500"/>
            <a:ext cx="6990285" cy="987450"/>
          </a:xfrm>
          <a:prstGeom prst="rect">
            <a:avLst/>
          </a:prstGeom>
        </p:spPr>
        <p:txBody>
          <a:bodyPr lIns="0" tIns="0" rIns="0" bIns="0" rtlCol="0" anchor="t">
            <a:spAutoFit/>
          </a:bodyPr>
          <a:lstStyle/>
          <a:p>
            <a:pPr algn="ctr">
              <a:lnSpc>
                <a:spcPts val="7699"/>
              </a:lnSpc>
            </a:pPr>
            <a:r>
              <a:rPr lang="en-US" sz="6600" spc="-69" dirty="0">
                <a:solidFill>
                  <a:srgbClr val="033C5B"/>
                </a:solidFill>
                <a:latin typeface="Arial" panose="020B0604020202020204" pitchFamily="34" charset="0"/>
                <a:cs typeface="Arial" panose="020B0604020202020204" pitchFamily="34" charset="0"/>
              </a:rPr>
              <a:t>Μαθησιακοί</a:t>
            </a:r>
            <a:r>
              <a:rPr lang="en-US" sz="6999" spc="-69" dirty="0">
                <a:solidFill>
                  <a:srgbClr val="033C5B"/>
                </a:solidFill>
                <a:latin typeface="Arial" panose="020B0604020202020204" pitchFamily="34" charset="0"/>
                <a:cs typeface="Arial" panose="020B0604020202020204" pitchFamily="34" charset="0"/>
              </a:rPr>
              <a:t> στόχοι</a:t>
            </a:r>
          </a:p>
        </p:txBody>
      </p:sp>
      <p:sp>
        <p:nvSpPr>
          <p:cNvPr id="3" name="TextBox 3"/>
          <p:cNvSpPr txBox="1"/>
          <p:nvPr/>
        </p:nvSpPr>
        <p:spPr>
          <a:xfrm>
            <a:off x="304800" y="1161522"/>
            <a:ext cx="8458200" cy="8429872"/>
          </a:xfrm>
          <a:prstGeom prst="rect">
            <a:avLst/>
          </a:prstGeom>
        </p:spPr>
        <p:txBody>
          <a:bodyPr wrap="square" lIns="0" tIns="0" rIns="0" bIns="0" rtlCol="0" anchor="t">
            <a:spAutoFit/>
          </a:bodyPr>
          <a:lstStyle/>
          <a:p>
            <a:pPr marL="302259" lvl="1">
              <a:lnSpc>
                <a:spcPts val="3919"/>
              </a:lnSpc>
            </a:pPr>
            <a:r>
              <a:rPr lang="en-GB" dirty="0">
                <a:solidFill>
                  <a:srgbClr val="121212"/>
                </a:solidFill>
                <a:latin typeface="Arial" panose="020B0604020202020204" pitchFamily="34" charset="0"/>
                <a:cs typeface="Arial" panose="020B0604020202020204" pitchFamily="34" charset="0"/>
              </a:rPr>
              <a:t>Στο τέλος αυτής της ενότητας, οι συμμετέχοντες θα εί</a:t>
            </a:r>
            <a:r>
              <a:rPr lang="el-GR" dirty="0" err="1">
                <a:solidFill>
                  <a:srgbClr val="121212"/>
                </a:solidFill>
                <a:latin typeface="Arial" panose="020B0604020202020204" pitchFamily="34" charset="0"/>
                <a:cs typeface="Arial" panose="020B0604020202020204" pitchFamily="34" charset="0"/>
              </a:rPr>
              <a:t>στε</a:t>
            </a:r>
            <a:r>
              <a:rPr lang="en-GB" dirty="0">
                <a:solidFill>
                  <a:srgbClr val="121212"/>
                </a:solidFill>
                <a:latin typeface="Arial" panose="020B0604020202020204" pitchFamily="34" charset="0"/>
                <a:cs typeface="Arial" panose="020B0604020202020204" pitchFamily="34" charset="0"/>
              </a:rPr>
              <a:t> σε θέση να:</a:t>
            </a:r>
            <a:endParaRPr lang="en-US" dirty="0">
              <a:solidFill>
                <a:srgbClr val="121212"/>
              </a:solidFill>
              <a:latin typeface="Arial" panose="020B0604020202020204" pitchFamily="34" charset="0"/>
              <a:cs typeface="Arial" panose="020B0604020202020204" pitchFamily="34" charset="0"/>
            </a:endParaRPr>
          </a:p>
          <a:p>
            <a:pPr marL="604519" lvl="1" indent="-302260">
              <a:lnSpc>
                <a:spcPts val="3919"/>
              </a:lnSpc>
              <a:buFont typeface="Arial"/>
              <a:buChar char="•"/>
            </a:pPr>
            <a:r>
              <a:rPr lang="en-GB" dirty="0" err="1">
                <a:solidFill>
                  <a:srgbClr val="121212"/>
                </a:solidFill>
                <a:latin typeface="Arial" panose="020B0604020202020204" pitchFamily="34" charset="0"/>
                <a:cs typeface="Arial" panose="020B0604020202020204" pitchFamily="34" charset="0"/>
              </a:rPr>
              <a:t>Εξηγήσ</a:t>
            </a:r>
            <a:r>
              <a:rPr lang="el-GR" dirty="0">
                <a:solidFill>
                  <a:srgbClr val="121212"/>
                </a:solidFill>
                <a:latin typeface="Arial" panose="020B0604020202020204" pitchFamily="34" charset="0"/>
                <a:cs typeface="Arial" panose="020B0604020202020204" pitchFamily="34" charset="0"/>
              </a:rPr>
              <a:t>ε</a:t>
            </a:r>
            <a:r>
              <a:rPr lang="en-GB" dirty="0" err="1">
                <a:solidFill>
                  <a:srgbClr val="121212"/>
                </a:solidFill>
                <a:latin typeface="Arial" panose="020B0604020202020204" pitchFamily="34" charset="0"/>
                <a:cs typeface="Arial" panose="020B0604020202020204" pitchFamily="34" charset="0"/>
              </a:rPr>
              <a:t>τε</a:t>
            </a:r>
            <a:r>
              <a:rPr lang="en-GB" dirty="0">
                <a:solidFill>
                  <a:srgbClr val="121212"/>
                </a:solidFill>
                <a:latin typeface="Arial" panose="020B0604020202020204" pitchFamily="34" charset="0"/>
                <a:cs typeface="Arial" panose="020B0604020202020204" pitchFamily="34" charset="0"/>
              </a:rPr>
              <a:t> το σκοπό και τη σημασία των διαφόρων τύπων αξιολογήσεων στην επαγγελματική εκπαίδευση και κατάρτιση, συμπεριλαμβανομένων των διαμορφωτικών, συνοπτικών και βασισμένων στις ικανότητες αξιολογήσεων.</a:t>
            </a:r>
          </a:p>
          <a:p>
            <a:pPr marL="604519" lvl="1" indent="-302260">
              <a:lnSpc>
                <a:spcPts val="3919"/>
              </a:lnSpc>
              <a:buFont typeface="Arial"/>
              <a:buChar char="•"/>
            </a:pPr>
            <a:r>
              <a:rPr lang="en-GB" dirty="0" err="1">
                <a:solidFill>
                  <a:srgbClr val="121212"/>
                </a:solidFill>
                <a:latin typeface="Arial" panose="020B0604020202020204" pitchFamily="34" charset="0"/>
                <a:cs typeface="Arial" panose="020B0604020202020204" pitchFamily="34" charset="0"/>
              </a:rPr>
              <a:t>Ενσωμ</a:t>
            </a:r>
            <a:r>
              <a:rPr lang="en-GB" dirty="0">
                <a:solidFill>
                  <a:srgbClr val="121212"/>
                </a:solidFill>
                <a:latin typeface="Arial" panose="020B0604020202020204" pitchFamily="34" charset="0"/>
                <a:cs typeface="Arial" panose="020B0604020202020204" pitchFamily="34" charset="0"/>
              </a:rPr>
              <a:t>ατώσ</a:t>
            </a:r>
            <a:r>
              <a:rPr lang="el-GR" dirty="0">
                <a:solidFill>
                  <a:srgbClr val="121212"/>
                </a:solidFill>
                <a:latin typeface="Arial" panose="020B0604020202020204" pitchFamily="34" charset="0"/>
                <a:cs typeface="Arial" panose="020B0604020202020204" pitchFamily="34" charset="0"/>
              </a:rPr>
              <a:t>ε</a:t>
            </a:r>
            <a:r>
              <a:rPr lang="en-GB" dirty="0" err="1">
                <a:solidFill>
                  <a:srgbClr val="121212"/>
                </a:solidFill>
                <a:latin typeface="Arial" panose="020B0604020202020204" pitchFamily="34" charset="0"/>
                <a:cs typeface="Arial" panose="020B0604020202020204" pitchFamily="34" charset="0"/>
              </a:rPr>
              <a:t>τε</a:t>
            </a:r>
            <a:r>
              <a:rPr lang="en-GB" dirty="0">
                <a:solidFill>
                  <a:srgbClr val="121212"/>
                </a:solidFill>
                <a:latin typeface="Arial" panose="020B0604020202020204" pitchFamily="34" charset="0"/>
                <a:cs typeface="Arial" panose="020B0604020202020204" pitchFamily="34" charset="0"/>
              </a:rPr>
              <a:t> την τεχνολογία στη διαδικασία αξιολόγησης, χρησιμοποιώντας ψηφιακά εργαλεία για τη δημιουργία ελκυστικών και αποτελεσματικών μεθόδων αξιολόγησης που παρέχουν ακριβή και έγκαιρη ανατροφοδότηση.</a:t>
            </a:r>
          </a:p>
          <a:p>
            <a:pPr marL="604519" lvl="1" indent="-302260">
              <a:lnSpc>
                <a:spcPts val="3919"/>
              </a:lnSpc>
              <a:buFont typeface="Arial"/>
              <a:buChar char="•"/>
            </a:pPr>
            <a:r>
              <a:rPr lang="en-GB" dirty="0" err="1">
                <a:solidFill>
                  <a:srgbClr val="121212"/>
                </a:solidFill>
                <a:latin typeface="Arial" panose="020B0604020202020204" pitchFamily="34" charset="0"/>
                <a:cs typeface="Arial" panose="020B0604020202020204" pitchFamily="34" charset="0"/>
              </a:rPr>
              <a:t>Σχεδιάσ</a:t>
            </a:r>
            <a:r>
              <a:rPr lang="el-GR" dirty="0">
                <a:solidFill>
                  <a:srgbClr val="121212"/>
                </a:solidFill>
                <a:latin typeface="Arial" panose="020B0604020202020204" pitchFamily="34" charset="0"/>
                <a:cs typeface="Arial" panose="020B0604020202020204" pitchFamily="34" charset="0"/>
              </a:rPr>
              <a:t>ε</a:t>
            </a:r>
            <a:r>
              <a:rPr lang="en-GB" dirty="0" err="1">
                <a:solidFill>
                  <a:srgbClr val="121212"/>
                </a:solidFill>
                <a:latin typeface="Arial" panose="020B0604020202020204" pitchFamily="34" charset="0"/>
                <a:cs typeface="Arial" panose="020B0604020202020204" pitchFamily="34" charset="0"/>
              </a:rPr>
              <a:t>τε</a:t>
            </a:r>
            <a:r>
              <a:rPr lang="en-GB" dirty="0">
                <a:solidFill>
                  <a:srgbClr val="121212"/>
                </a:solidFill>
                <a:latin typeface="Arial" panose="020B0604020202020204" pitchFamily="34" charset="0"/>
                <a:cs typeface="Arial" panose="020B0604020202020204" pitchFamily="34" charset="0"/>
              </a:rPr>
              <a:t> προγράμματα πιστοποίησης που αντικατοπτρίζουν με ακρίβεια τις ικανότητες των εκπαιδευομένων και ευθυγραμμίζονται με τα πρότυπα του κλάδου, διασφαλίζοντας ότι οι πιστοποιήσεις έχουν νόημα και αναγνωρίζονται από τους εργοδότες.</a:t>
            </a:r>
          </a:p>
          <a:p>
            <a:pPr marL="604519" lvl="1" indent="-302260">
              <a:lnSpc>
                <a:spcPts val="3919"/>
              </a:lnSpc>
              <a:buFont typeface="Arial"/>
              <a:buChar char="•"/>
            </a:pPr>
            <a:r>
              <a:rPr lang="en-GB" dirty="0" err="1">
                <a:solidFill>
                  <a:srgbClr val="121212"/>
                </a:solidFill>
                <a:latin typeface="Arial" panose="020B0604020202020204" pitchFamily="34" charset="0"/>
                <a:cs typeface="Arial" panose="020B0604020202020204" pitchFamily="34" charset="0"/>
              </a:rPr>
              <a:t>Εφ</a:t>
            </a:r>
            <a:r>
              <a:rPr lang="en-GB" dirty="0">
                <a:solidFill>
                  <a:srgbClr val="121212"/>
                </a:solidFill>
                <a:latin typeface="Arial" panose="020B0604020202020204" pitchFamily="34" charset="0"/>
                <a:cs typeface="Arial" panose="020B0604020202020204" pitchFamily="34" charset="0"/>
              </a:rPr>
              <a:t>αρμό</a:t>
            </a:r>
            <a:r>
              <a:rPr lang="el-GR" dirty="0" err="1">
                <a:solidFill>
                  <a:srgbClr val="121212"/>
                </a:solidFill>
                <a:latin typeface="Arial" panose="020B0604020202020204" pitchFamily="34" charset="0"/>
                <a:cs typeface="Arial" panose="020B0604020202020204" pitchFamily="34" charset="0"/>
              </a:rPr>
              <a:t>σετε</a:t>
            </a:r>
            <a:r>
              <a:rPr lang="el-GR" dirty="0">
                <a:solidFill>
                  <a:srgbClr val="121212"/>
                </a:solidFill>
                <a:latin typeface="Arial" panose="020B0604020202020204" pitchFamily="34" charset="0"/>
                <a:cs typeface="Arial" panose="020B0604020202020204" pitchFamily="34" charset="0"/>
              </a:rPr>
              <a:t> </a:t>
            </a:r>
            <a:r>
              <a:rPr lang="en-GB" dirty="0">
                <a:solidFill>
                  <a:srgbClr val="121212"/>
                </a:solidFill>
                <a:latin typeface="Arial" panose="020B0604020202020204" pitchFamily="34" charset="0"/>
                <a:cs typeface="Arial" panose="020B0604020202020204" pitchFamily="34" charset="0"/>
              </a:rPr>
              <a:t>β</a:t>
            </a:r>
            <a:r>
              <a:rPr lang="en-GB" dirty="0" err="1">
                <a:solidFill>
                  <a:srgbClr val="121212"/>
                </a:solidFill>
                <a:latin typeface="Arial" panose="020B0604020202020204" pitchFamily="34" charset="0"/>
                <a:cs typeface="Arial" panose="020B0604020202020204" pitchFamily="34" charset="0"/>
              </a:rPr>
              <a:t>έλτιστες</a:t>
            </a:r>
            <a:r>
              <a:rPr lang="en-GB" dirty="0">
                <a:solidFill>
                  <a:srgbClr val="121212"/>
                </a:solidFill>
                <a:latin typeface="Arial" panose="020B0604020202020204" pitchFamily="34" charset="0"/>
                <a:cs typeface="Arial" panose="020B0604020202020204" pitchFamily="34" charset="0"/>
              </a:rPr>
              <a:t> πρακτικές και καινοτόμες προσεγγίσεις από μελέτες περιπτώσεων επιτυχημένων μοντέλων αξιολόγησης και πιστοποίησης, με στόχο να βελτιώσουν τις δικές τους πρακτικές σε περιβάλλοντα μάθησης ΕΕΚ.</a:t>
            </a:r>
          </a:p>
          <a:p>
            <a:pPr marL="604519" lvl="1" indent="-302260">
              <a:lnSpc>
                <a:spcPts val="3919"/>
              </a:lnSpc>
              <a:buFont typeface="Arial"/>
              <a:buChar char="•"/>
            </a:pPr>
            <a:endParaRPr lang="en-US" dirty="0">
              <a:solidFill>
                <a:srgbClr val="121212"/>
              </a:solidFill>
              <a:latin typeface="Arial" panose="020B0604020202020204" pitchFamily="34" charset="0"/>
              <a:cs typeface="Arial" panose="020B0604020202020204" pitchFamily="34" charset="0"/>
            </a:endParaRPr>
          </a:p>
        </p:txBody>
      </p:sp>
      <p:sp>
        <p:nvSpPr>
          <p:cNvPr id="4" name="AutoShape 4"/>
          <p:cNvSpPr/>
          <p:nvPr/>
        </p:nvSpPr>
        <p:spPr>
          <a:xfrm>
            <a:off x="9144000" y="3783991"/>
            <a:ext cx="9144000" cy="6503009"/>
          </a:xfrm>
          <a:prstGeom prst="rect">
            <a:avLst/>
          </a:prstGeom>
          <a:solidFill>
            <a:srgbClr val="FB8709"/>
          </a:solidFill>
        </p:spPr>
        <p:txBody>
          <a:bodyPr/>
          <a:lstStyle/>
          <a:p>
            <a:endParaRPr lang="en-BE">
              <a:latin typeface="Arial" panose="020B0604020202020204" pitchFamily="34" charset="0"/>
              <a:cs typeface="Arial" panose="020B0604020202020204" pitchFamily="34" charset="0"/>
            </a:endParaRPr>
          </a:p>
        </p:txBody>
      </p:sp>
      <p:sp>
        <p:nvSpPr>
          <p:cNvPr id="5" name="AutoShape 5"/>
          <p:cNvSpPr/>
          <p:nvPr/>
        </p:nvSpPr>
        <p:spPr>
          <a:xfrm>
            <a:off x="9144000" y="0"/>
            <a:ext cx="9144000" cy="5143500"/>
          </a:xfrm>
          <a:prstGeom prst="rect">
            <a:avLst/>
          </a:prstGeom>
          <a:solidFill>
            <a:srgbClr val="053249"/>
          </a:solidFill>
        </p:spPr>
        <p:txBody>
          <a:bodyPr/>
          <a:lstStyle/>
          <a:p>
            <a:endParaRPr lang="en-BE">
              <a:latin typeface="Arial" panose="020B0604020202020204" pitchFamily="34" charset="0"/>
              <a:cs typeface="Arial" panose="020B0604020202020204" pitchFamily="34" charset="0"/>
            </a:endParaRPr>
          </a:p>
        </p:txBody>
      </p:sp>
      <p:sp>
        <p:nvSpPr>
          <p:cNvPr id="6" name="Freeform 6"/>
          <p:cNvSpPr/>
          <p:nvPr/>
        </p:nvSpPr>
        <p:spPr>
          <a:xfrm rot="5400000">
            <a:off x="9144000" y="7702914"/>
            <a:ext cx="2584086" cy="2584086"/>
          </a:xfrm>
          <a:custGeom>
            <a:avLst/>
            <a:gdLst/>
            <a:ahLst/>
            <a:cxnLst/>
            <a:rect l="l" t="t" r="r" b="b"/>
            <a:pathLst>
              <a:path w="2584086" h="2584086">
                <a:moveTo>
                  <a:pt x="0" y="0"/>
                </a:moveTo>
                <a:lnTo>
                  <a:pt x="2584086" y="0"/>
                </a:lnTo>
                <a:lnTo>
                  <a:pt x="2584086" y="2584086"/>
                </a:lnTo>
                <a:lnTo>
                  <a:pt x="0" y="258408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BE">
              <a:latin typeface="Arial" panose="020B0604020202020204" pitchFamily="34" charset="0"/>
              <a:cs typeface="Arial" panose="020B0604020202020204" pitchFamily="34" charset="0"/>
            </a:endParaRPr>
          </a:p>
        </p:txBody>
      </p:sp>
      <p:sp>
        <p:nvSpPr>
          <p:cNvPr id="7" name="Freeform 7"/>
          <p:cNvSpPr/>
          <p:nvPr/>
        </p:nvSpPr>
        <p:spPr>
          <a:xfrm rot="-5400000">
            <a:off x="15703914" y="0"/>
            <a:ext cx="2584086" cy="2584086"/>
          </a:xfrm>
          <a:custGeom>
            <a:avLst/>
            <a:gdLst/>
            <a:ahLst/>
            <a:cxnLst/>
            <a:rect l="l" t="t" r="r" b="b"/>
            <a:pathLst>
              <a:path w="2584086" h="2584086">
                <a:moveTo>
                  <a:pt x="0" y="0"/>
                </a:moveTo>
                <a:lnTo>
                  <a:pt x="2584086" y="0"/>
                </a:lnTo>
                <a:lnTo>
                  <a:pt x="2584086" y="2584086"/>
                </a:lnTo>
                <a:lnTo>
                  <a:pt x="0" y="25840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BE">
              <a:latin typeface="Arial" panose="020B0604020202020204" pitchFamily="34" charset="0"/>
              <a:cs typeface="Arial" panose="020B0604020202020204" pitchFamily="34" charset="0"/>
            </a:endParaRPr>
          </a:p>
        </p:txBody>
      </p:sp>
      <p:sp>
        <p:nvSpPr>
          <p:cNvPr id="8" name="Freeform 8"/>
          <p:cNvSpPr/>
          <p:nvPr/>
        </p:nvSpPr>
        <p:spPr>
          <a:xfrm>
            <a:off x="11243339" y="2258982"/>
            <a:ext cx="4945322" cy="5769036"/>
          </a:xfrm>
          <a:custGeom>
            <a:avLst/>
            <a:gdLst/>
            <a:ahLst/>
            <a:cxnLst/>
            <a:rect l="l" t="t" r="r" b="b"/>
            <a:pathLst>
              <a:path w="4945322" h="5769036">
                <a:moveTo>
                  <a:pt x="0" y="0"/>
                </a:moveTo>
                <a:lnTo>
                  <a:pt x="4945322" y="0"/>
                </a:lnTo>
                <a:lnTo>
                  <a:pt x="4945322" y="5769036"/>
                </a:lnTo>
                <a:lnTo>
                  <a:pt x="0" y="5769036"/>
                </a:lnTo>
                <a:lnTo>
                  <a:pt x="0" y="0"/>
                </a:lnTo>
                <a:close/>
              </a:path>
            </a:pathLst>
          </a:custGeom>
          <a:blipFill>
            <a:blip r:embed="rId6"/>
            <a:stretch>
              <a:fillRect l="-37492" r="-37492"/>
            </a:stretch>
          </a:blipFill>
        </p:spPr>
        <p:txBody>
          <a:bodyPr/>
          <a:lstStyle/>
          <a:p>
            <a:endParaRPr lang="en-BE">
              <a:latin typeface="Arial" panose="020B0604020202020204" pitchFamily="34" charset="0"/>
              <a:cs typeface="Arial" panose="020B0604020202020204" pitchFamily="34" charset="0"/>
            </a:endParaRPr>
          </a:p>
        </p:txBody>
      </p:sp>
      <p:sp>
        <p:nvSpPr>
          <p:cNvPr id="9" name="Freeform 9"/>
          <p:cNvSpPr/>
          <p:nvPr/>
        </p:nvSpPr>
        <p:spPr>
          <a:xfrm>
            <a:off x="385759" y="8288550"/>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7"/>
            <a:stretch>
              <a:fillRect/>
            </a:stretch>
          </a:blipFill>
        </p:spPr>
        <p:txBody>
          <a:bodyPr/>
          <a:lstStyle/>
          <a:p>
            <a:endParaRPr lang="en-BE">
              <a:latin typeface="Arial" panose="020B0604020202020204" pitchFamily="34" charset="0"/>
              <a:cs typeface="Arial" panose="020B0604020202020204" pitchFamily="34" charset="0"/>
            </a:endParaRPr>
          </a:p>
        </p:txBody>
      </p:sp>
      <p:sp>
        <p:nvSpPr>
          <p:cNvPr id="10" name="Freeform 10"/>
          <p:cNvSpPr/>
          <p:nvPr/>
        </p:nvSpPr>
        <p:spPr>
          <a:xfrm>
            <a:off x="2874251" y="9104366"/>
            <a:ext cx="2590889" cy="699540"/>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8"/>
            <a:stretch>
              <a:fillRect/>
            </a:stretch>
          </a:blipFill>
        </p:spPr>
        <p:txBody>
          <a:bodyPr/>
          <a:lstStyle/>
          <a:p>
            <a:endParaRPr lang="en-BE">
              <a:latin typeface="Arial" panose="020B0604020202020204" pitchFamily="34" charset="0"/>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AutoShape 2"/>
          <p:cNvSpPr/>
          <p:nvPr/>
        </p:nvSpPr>
        <p:spPr>
          <a:xfrm>
            <a:off x="-130877" y="-38241"/>
            <a:ext cx="2766824" cy="5218616"/>
          </a:xfrm>
          <a:prstGeom prst="rect">
            <a:avLst/>
          </a:prstGeom>
          <a:solidFill>
            <a:srgbClr val="FB8709"/>
          </a:solidFill>
        </p:spPr>
        <p:txBody>
          <a:bodyPr/>
          <a:lstStyle/>
          <a:p>
            <a:endParaRPr lang="en-BE">
              <a:latin typeface="Arial" panose="020B0604020202020204" pitchFamily="34" charset="0"/>
              <a:cs typeface="Arial" panose="020B0604020202020204" pitchFamily="34" charset="0"/>
            </a:endParaRPr>
          </a:p>
        </p:txBody>
      </p:sp>
      <p:sp>
        <p:nvSpPr>
          <p:cNvPr id="3" name="Freeform 3"/>
          <p:cNvSpPr/>
          <p:nvPr/>
        </p:nvSpPr>
        <p:spPr>
          <a:xfrm rot="5400000">
            <a:off x="0" y="2507553"/>
            <a:ext cx="2635947" cy="2635947"/>
          </a:xfrm>
          <a:custGeom>
            <a:avLst/>
            <a:gdLst/>
            <a:ahLst/>
            <a:cxnLst/>
            <a:rect l="l" t="t" r="r" b="b"/>
            <a:pathLst>
              <a:path w="2635947" h="2635947">
                <a:moveTo>
                  <a:pt x="0" y="0"/>
                </a:moveTo>
                <a:lnTo>
                  <a:pt x="2635947" y="0"/>
                </a:lnTo>
                <a:lnTo>
                  <a:pt x="2635947" y="2635947"/>
                </a:lnTo>
                <a:lnTo>
                  <a:pt x="0" y="26359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BE">
              <a:latin typeface="Arial" panose="020B0604020202020204" pitchFamily="34" charset="0"/>
              <a:cs typeface="Arial" panose="020B0604020202020204" pitchFamily="34" charset="0"/>
            </a:endParaRPr>
          </a:p>
        </p:txBody>
      </p:sp>
      <p:sp>
        <p:nvSpPr>
          <p:cNvPr id="4" name="AutoShape 4"/>
          <p:cNvSpPr/>
          <p:nvPr/>
        </p:nvSpPr>
        <p:spPr>
          <a:xfrm>
            <a:off x="-130877" y="5143500"/>
            <a:ext cx="2766824" cy="3665330"/>
          </a:xfrm>
          <a:prstGeom prst="rect">
            <a:avLst/>
          </a:prstGeom>
          <a:solidFill>
            <a:srgbClr val="053249"/>
          </a:solidFill>
        </p:spPr>
        <p:txBody>
          <a:bodyPr/>
          <a:lstStyle/>
          <a:p>
            <a:endParaRPr lang="en-BE">
              <a:latin typeface="Arial" panose="020B0604020202020204" pitchFamily="34" charset="0"/>
              <a:cs typeface="Arial" panose="020B0604020202020204" pitchFamily="34" charset="0"/>
            </a:endParaRPr>
          </a:p>
        </p:txBody>
      </p:sp>
      <p:sp>
        <p:nvSpPr>
          <p:cNvPr id="5" name="Freeform 5"/>
          <p:cNvSpPr/>
          <p:nvPr/>
        </p:nvSpPr>
        <p:spPr>
          <a:xfrm rot="5400000" flipH="1">
            <a:off x="0" y="5143500"/>
            <a:ext cx="2635947" cy="2635947"/>
          </a:xfrm>
          <a:custGeom>
            <a:avLst/>
            <a:gdLst/>
            <a:ahLst/>
            <a:cxnLst/>
            <a:rect l="l" t="t" r="r" b="b"/>
            <a:pathLst>
              <a:path w="2635947" h="2635947">
                <a:moveTo>
                  <a:pt x="2635947" y="0"/>
                </a:moveTo>
                <a:lnTo>
                  <a:pt x="0" y="0"/>
                </a:lnTo>
                <a:lnTo>
                  <a:pt x="0" y="2635947"/>
                </a:lnTo>
                <a:lnTo>
                  <a:pt x="2635947" y="2635947"/>
                </a:lnTo>
                <a:lnTo>
                  <a:pt x="263594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BE">
              <a:latin typeface="Arial" panose="020B0604020202020204" pitchFamily="34" charset="0"/>
              <a:cs typeface="Arial" panose="020B0604020202020204" pitchFamily="34" charset="0"/>
            </a:endParaRPr>
          </a:p>
        </p:txBody>
      </p:sp>
      <p:sp>
        <p:nvSpPr>
          <p:cNvPr id="8" name="AutoShape 8"/>
          <p:cNvSpPr/>
          <p:nvPr/>
        </p:nvSpPr>
        <p:spPr>
          <a:xfrm rot="5400000">
            <a:off x="9139238" y="173356"/>
            <a:ext cx="9525" cy="17270948"/>
          </a:xfrm>
          <a:prstGeom prst="rect">
            <a:avLst/>
          </a:prstGeom>
          <a:solidFill>
            <a:srgbClr val="FB8709"/>
          </a:solidFill>
        </p:spPr>
        <p:txBody>
          <a:bodyPr/>
          <a:lstStyle/>
          <a:p>
            <a:endParaRPr lang="en-BE">
              <a:latin typeface="Arial" panose="020B0604020202020204" pitchFamily="34" charset="0"/>
              <a:cs typeface="Arial" panose="020B0604020202020204" pitchFamily="34" charset="0"/>
            </a:endParaRPr>
          </a:p>
        </p:txBody>
      </p:sp>
      <p:sp>
        <p:nvSpPr>
          <p:cNvPr id="9" name="Freeform 9"/>
          <p:cNvSpPr/>
          <p:nvPr/>
        </p:nvSpPr>
        <p:spPr>
          <a:xfrm>
            <a:off x="14903577" y="4232068"/>
            <a:ext cx="2355723" cy="4114800"/>
          </a:xfrm>
          <a:custGeom>
            <a:avLst/>
            <a:gdLst/>
            <a:ahLst/>
            <a:cxnLst/>
            <a:rect l="l" t="t" r="r" b="b"/>
            <a:pathLst>
              <a:path w="2355723" h="4114800">
                <a:moveTo>
                  <a:pt x="0" y="0"/>
                </a:moveTo>
                <a:lnTo>
                  <a:pt x="2355723" y="0"/>
                </a:lnTo>
                <a:lnTo>
                  <a:pt x="2355723"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BE">
              <a:latin typeface="Arial" panose="020B0604020202020204" pitchFamily="34" charset="0"/>
              <a:cs typeface="Arial" panose="020B0604020202020204" pitchFamily="34" charset="0"/>
            </a:endParaRPr>
          </a:p>
        </p:txBody>
      </p:sp>
      <p:sp>
        <p:nvSpPr>
          <p:cNvPr id="10" name="TextBox 10"/>
          <p:cNvSpPr txBox="1"/>
          <p:nvPr/>
        </p:nvSpPr>
        <p:spPr>
          <a:xfrm>
            <a:off x="3058697" y="290092"/>
            <a:ext cx="14366068" cy="991208"/>
          </a:xfrm>
          <a:prstGeom prst="rect">
            <a:avLst/>
          </a:prstGeom>
        </p:spPr>
        <p:txBody>
          <a:bodyPr wrap="square" lIns="0" tIns="0" rIns="0" bIns="0" rtlCol="0" anchor="t">
            <a:spAutoFit/>
          </a:bodyPr>
          <a:lstStyle/>
          <a:p>
            <a:pPr>
              <a:lnSpc>
                <a:spcPts val="7699"/>
              </a:lnSpc>
            </a:pPr>
            <a:r>
              <a:rPr lang="en-US" sz="6999" spc="-69" dirty="0" err="1">
                <a:solidFill>
                  <a:srgbClr val="033C5B"/>
                </a:solidFill>
                <a:latin typeface="Arial" panose="020B0604020202020204" pitchFamily="34" charset="0"/>
                <a:cs typeface="Arial" panose="020B0604020202020204" pitchFamily="34" charset="0"/>
              </a:rPr>
              <a:t>Δρ</a:t>
            </a:r>
            <a:r>
              <a:rPr lang="en-US" sz="6999" spc="-69" dirty="0">
                <a:solidFill>
                  <a:srgbClr val="033C5B"/>
                </a:solidFill>
                <a:latin typeface="Arial" panose="020B0604020202020204" pitchFamily="34" charset="0"/>
                <a:cs typeface="Arial" panose="020B0604020202020204" pitchFamily="34" charset="0"/>
              </a:rPr>
              <a:t>αστηριότητα αναστοχασμού</a:t>
            </a:r>
          </a:p>
        </p:txBody>
      </p:sp>
      <p:sp>
        <p:nvSpPr>
          <p:cNvPr id="11" name="TextBox 11"/>
          <p:cNvSpPr txBox="1"/>
          <p:nvPr/>
        </p:nvSpPr>
        <p:spPr>
          <a:xfrm>
            <a:off x="3058697" y="1436454"/>
            <a:ext cx="11844880" cy="7347140"/>
          </a:xfrm>
          <a:prstGeom prst="rect">
            <a:avLst/>
          </a:prstGeom>
        </p:spPr>
        <p:txBody>
          <a:bodyPr wrap="square" lIns="0" tIns="0" rIns="0" bIns="0" rtlCol="0" anchor="t">
            <a:spAutoFit/>
          </a:bodyPr>
          <a:lstStyle/>
          <a:p>
            <a:pPr marL="457200" indent="-457200">
              <a:lnSpc>
                <a:spcPts val="3639"/>
              </a:lnSpc>
              <a:spcBef>
                <a:spcPct val="0"/>
              </a:spcBef>
              <a:buFont typeface="Wingdings" panose="05000000000000000000" pitchFamily="2" charset="2"/>
              <a:buChar char="à"/>
            </a:pPr>
            <a:r>
              <a:rPr lang="en-GB" sz="2599" dirty="0">
                <a:solidFill>
                  <a:srgbClr val="121212"/>
                </a:solidFill>
                <a:latin typeface="Arial" panose="020B0604020202020204" pitchFamily="34" charset="0"/>
                <a:cs typeface="Arial" panose="020B0604020202020204" pitchFamily="34" charset="0"/>
              </a:rPr>
              <a:t>Πώς έχει επηρεάσει η ενσωμάτωση της τεχνολογίας στη διαδικασία αξιολόγησης την αποδοτικότητα και την αποτελεσματικότητα των αξιολογήσεων στα προγράμματά σας ΕΕΚ; Εξετάστε τόσο τα οφέλη όσο και τις προκλήσεις που αντιμετωπίσατε. Ανταποκρίθηκαν τα τεχνολογικά εργαλεία στις μοναδικές ανάγκες των εκπαιδευομένων σας και στις ειδικές απαιτήσεις της επαγγελματικής αξιολόγησης;</a:t>
            </a:r>
          </a:p>
          <a:p>
            <a:pPr marL="457200" indent="-457200">
              <a:lnSpc>
                <a:spcPts val="3639"/>
              </a:lnSpc>
              <a:spcBef>
                <a:spcPct val="0"/>
              </a:spcBef>
              <a:buFont typeface="Wingdings" panose="05000000000000000000" pitchFamily="2" charset="2"/>
              <a:buChar char="à"/>
            </a:pPr>
            <a:r>
              <a:rPr lang="en-GB" sz="2599" dirty="0">
                <a:solidFill>
                  <a:srgbClr val="121212"/>
                </a:solidFill>
                <a:latin typeface="Arial" panose="020B0604020202020204" pitchFamily="34" charset="0"/>
                <a:cs typeface="Arial" panose="020B0604020202020204" pitchFamily="34" charset="0"/>
              </a:rPr>
              <a:t>Αναλογιστείτε τα μέτρα που έχετε εφαρμόσει για να διασφαλίσετε τη συμμόρφωση με τις αρχές της αξιολόγησης και τους κανόνες της απόδειξης σε ένα διαδικτυακό περιβάλλον. Πώς διατηρείτε τη γνησιότητα των αξιολογήσεων και διασφαλίζετε ότι οι εργασίες που υποβάλλονται αντικατοπτρίζουν πραγματικά την κατανόηση και τις δεξιότητες κάθε μαθητή;</a:t>
            </a:r>
          </a:p>
          <a:p>
            <a:pPr marL="457200" indent="-457200">
              <a:lnSpc>
                <a:spcPts val="3639"/>
              </a:lnSpc>
              <a:spcBef>
                <a:spcPct val="0"/>
              </a:spcBef>
              <a:buFont typeface="Wingdings" panose="05000000000000000000" pitchFamily="2" charset="2"/>
              <a:buChar char="à"/>
            </a:pPr>
            <a:r>
              <a:rPr lang="en-GB" sz="2599" dirty="0">
                <a:solidFill>
                  <a:srgbClr val="121212"/>
                </a:solidFill>
                <a:latin typeface="Arial" panose="020B0604020202020204" pitchFamily="34" charset="0"/>
                <a:cs typeface="Arial" panose="020B0604020202020204" pitchFamily="34" charset="0"/>
              </a:rPr>
              <a:t>Πώς συνεργαστήκατε με τους εταίρους του κλάδου, τους εκπροσώπους των εργοδοτών και άλλους ενδιαφερόμενους φορείς κατά την ανάπτυξη και διεξαγωγή των αξιολογήσεων; Αναλογιστείτε τον αντίκτυπο αυτής της συνεργασίας στη συνάφεια, την αξιοπιστία και την αποδοχή των πιστοποιήσεων του προγράμματος ΕΕΚ σας στην αγορά </a:t>
            </a:r>
            <a:r>
              <a:rPr lang="en-GB" sz="2599" dirty="0" err="1">
                <a:solidFill>
                  <a:srgbClr val="121212"/>
                </a:solidFill>
                <a:latin typeface="Arial" panose="020B0604020202020204" pitchFamily="34" charset="0"/>
                <a:cs typeface="Arial" panose="020B0604020202020204" pitchFamily="34" charset="0"/>
              </a:rPr>
              <a:t>εργασίας</a:t>
            </a:r>
            <a:r>
              <a:rPr lang="en-GB" sz="2599" dirty="0">
                <a:solidFill>
                  <a:srgbClr val="121212"/>
                </a:solidFill>
                <a:latin typeface="Arial" panose="020B0604020202020204" pitchFamily="34" charset="0"/>
                <a:cs typeface="Arial" panose="020B0604020202020204" pitchFamily="34" charset="0"/>
              </a:rPr>
              <a:t>.</a:t>
            </a:r>
          </a:p>
        </p:txBody>
      </p:sp>
      <p:sp>
        <p:nvSpPr>
          <p:cNvPr id="13" name="Freeform 11">
            <a:extLst>
              <a:ext uri="{FF2B5EF4-FFF2-40B4-BE49-F238E27FC236}">
                <a16:creationId xmlns:a16="http://schemas.microsoft.com/office/drawing/2014/main" id="{1DD7319E-2380-D64E-AB66-7C40DA9004BB}"/>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8"/>
            <a:stretch>
              <a:fillRect/>
            </a:stretch>
          </a:blipFill>
        </p:spPr>
        <p:txBody>
          <a:bodyPr/>
          <a:lstStyle/>
          <a:p>
            <a:endParaRPr lang="en-BE">
              <a:latin typeface="Arial" panose="020B0604020202020204" pitchFamily="34" charset="0"/>
              <a:cs typeface="Arial" panose="020B0604020202020204" pitchFamily="34" charset="0"/>
            </a:endParaRPr>
          </a:p>
        </p:txBody>
      </p:sp>
      <p:sp>
        <p:nvSpPr>
          <p:cNvPr id="14" name="Freeform 12">
            <a:extLst>
              <a:ext uri="{FF2B5EF4-FFF2-40B4-BE49-F238E27FC236}">
                <a16:creationId xmlns:a16="http://schemas.microsoft.com/office/drawing/2014/main" id="{4CAC820C-C448-2039-4867-3AAD1DB7B7D5}"/>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9"/>
            <a:stretch>
              <a:fillRect/>
            </a:stretch>
          </a:blipFill>
        </p:spPr>
        <p:txBody>
          <a:bodyPr/>
          <a:lstStyle/>
          <a:p>
            <a:endParaRPr lang="en-BE">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EC0A9A60-CF9B-F9D5-DA4E-6C2EC9A0F9B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
        <p:nvSpPr>
          <p:cNvPr id="6" name="TextBox 13">
            <a:extLst>
              <a:ext uri="{FF2B5EF4-FFF2-40B4-BE49-F238E27FC236}">
                <a16:creationId xmlns:a16="http://schemas.microsoft.com/office/drawing/2014/main" id="{57A11292-941C-3449-40F5-A9D8A3E0FD07}"/>
              </a:ext>
            </a:extLst>
          </p:cNvPr>
          <p:cNvSpPr txBox="1"/>
          <p:nvPr/>
        </p:nvSpPr>
        <p:spPr>
          <a:xfrm>
            <a:off x="5156771" y="8953899"/>
            <a:ext cx="10227062" cy="1171924"/>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cs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panose="020B0604020202020204" pitchFamily="34" charset="0"/>
              <a:ea typeface="Arial"/>
              <a:cs typeface="Arial" panose="020B0604020202020204" pitchFamily="34" charset="0"/>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1337656" y="966416"/>
            <a:ext cx="11834641" cy="1009635"/>
          </a:xfrm>
          <a:prstGeom prst="rect">
            <a:avLst/>
          </a:prstGeom>
        </p:spPr>
        <p:txBody>
          <a:bodyPr lIns="0" tIns="0" rIns="0" bIns="0" rtlCol="0" anchor="t">
            <a:spAutoFit/>
          </a:bodyPr>
          <a:lstStyle/>
          <a:p>
            <a:pPr>
              <a:lnSpc>
                <a:spcPts val="7699"/>
              </a:lnSpc>
            </a:pPr>
            <a:r>
              <a:rPr lang="en-US" sz="6999" spc="-69" dirty="0">
                <a:solidFill>
                  <a:srgbClr val="033C5B"/>
                </a:solidFill>
                <a:latin typeface="Arial" panose="020B0604020202020204" pitchFamily="34" charset="0"/>
                <a:cs typeface="Arial" panose="020B0604020202020204" pitchFamily="34" charset="0"/>
              </a:rPr>
              <a:t>Πρόσθετοι πόροι</a:t>
            </a:r>
          </a:p>
        </p:txBody>
      </p:sp>
      <p:sp>
        <p:nvSpPr>
          <p:cNvPr id="3" name="TextBox 3"/>
          <p:cNvSpPr txBox="1"/>
          <p:nvPr/>
        </p:nvSpPr>
        <p:spPr>
          <a:xfrm>
            <a:off x="1561782" y="2256647"/>
            <a:ext cx="14973618" cy="2268826"/>
          </a:xfrm>
          <a:prstGeom prst="rect">
            <a:avLst/>
          </a:prstGeom>
        </p:spPr>
        <p:txBody>
          <a:bodyPr wrap="square" lIns="0" tIns="0" rIns="0" bIns="0" rtlCol="0" anchor="t">
            <a:spAutoFit/>
          </a:bodyPr>
          <a:lstStyle/>
          <a:p>
            <a:pPr marL="457200" indent="-457200">
              <a:lnSpc>
                <a:spcPts val="3640"/>
              </a:lnSpc>
              <a:spcBef>
                <a:spcPct val="0"/>
              </a:spcBef>
              <a:buFont typeface="Arial" panose="020B0604020202020204" pitchFamily="34" charset="0"/>
              <a:buChar char="•"/>
            </a:pPr>
            <a:r>
              <a:rPr lang="en-GB" sz="2600" dirty="0">
                <a:solidFill>
                  <a:srgbClr val="121212"/>
                </a:solidFill>
                <a:latin typeface="Arial" panose="020B0604020202020204" pitchFamily="34" charset="0"/>
                <a:cs typeface="Arial" panose="020B0604020202020204" pitchFamily="34" charset="0"/>
                <a:hlinkClick r:id="rId2"/>
              </a:rPr>
              <a:t>Πώς μπορούν οι καθηγητές επαγγελματικής εκπαίδευσης να χρησιμοποιήσουν την τεχνολογία για να κάνουν την αξιολόγηση πιο αποτελεσματική;</a:t>
            </a:r>
            <a:endParaRPr lang="en-GB" sz="2600" dirty="0">
              <a:solidFill>
                <a:srgbClr val="121212"/>
              </a:solidFill>
              <a:latin typeface="Arial" panose="020B0604020202020204" pitchFamily="34" charset="0"/>
              <a:cs typeface="Arial" panose="020B0604020202020204" pitchFamily="34" charset="0"/>
            </a:endParaRPr>
          </a:p>
          <a:p>
            <a:pPr marL="457200" indent="-457200">
              <a:lnSpc>
                <a:spcPts val="3640"/>
              </a:lnSpc>
              <a:spcBef>
                <a:spcPct val="0"/>
              </a:spcBef>
              <a:buFont typeface="Arial" panose="020B0604020202020204" pitchFamily="34" charset="0"/>
              <a:buChar char="•"/>
            </a:pPr>
            <a:r>
              <a:rPr lang="en-GB" sz="2600" dirty="0">
                <a:solidFill>
                  <a:srgbClr val="121212"/>
                </a:solidFill>
                <a:latin typeface="Arial" panose="020B0604020202020204" pitchFamily="34" charset="0"/>
                <a:cs typeface="Arial" panose="020B0604020202020204" pitchFamily="34" charset="0"/>
                <a:hlinkClick r:id="rId3"/>
              </a:rPr>
              <a:t>Μελέτες περιπτώσεων άριστων πρακτικών και ιδεών στην επαγγελματική εκπαίδευση, κατάρτιση, διδασκαλία και μάθηση</a:t>
            </a:r>
            <a:endParaRPr lang="en-GB" sz="2600" dirty="0">
              <a:solidFill>
                <a:srgbClr val="121212"/>
              </a:solidFill>
              <a:latin typeface="Arial" panose="020B0604020202020204" pitchFamily="34" charset="0"/>
              <a:cs typeface="Arial" panose="020B0604020202020204" pitchFamily="34" charset="0"/>
            </a:endParaRPr>
          </a:p>
          <a:p>
            <a:pPr marL="457200" indent="-457200">
              <a:lnSpc>
                <a:spcPts val="3640"/>
              </a:lnSpc>
              <a:spcBef>
                <a:spcPct val="0"/>
              </a:spcBef>
              <a:buFont typeface="Arial" panose="020B0604020202020204" pitchFamily="34" charset="0"/>
              <a:buChar char="•"/>
            </a:pPr>
            <a:r>
              <a:rPr lang="en-GB" sz="2600" dirty="0">
                <a:solidFill>
                  <a:srgbClr val="121212"/>
                </a:solidFill>
                <a:latin typeface="Arial" panose="020B0604020202020204" pitchFamily="34" charset="0"/>
                <a:cs typeface="Arial" panose="020B0604020202020204" pitchFamily="34" charset="0"/>
                <a:hlinkClick r:id="rId4"/>
              </a:rPr>
              <a:t>Αξιολόγηση για τη μάθηση στην επαγγελματική εκπαίδευση και κατάρτιση (ΕΕΚ)</a:t>
            </a:r>
            <a:endParaRPr lang="en-US" sz="2600" dirty="0">
              <a:solidFill>
                <a:srgbClr val="121212"/>
              </a:solidFill>
              <a:latin typeface="Arial" panose="020B0604020202020204" pitchFamily="34" charset="0"/>
              <a:cs typeface="Arial" panose="020B0604020202020204" pitchFamily="34" charset="0"/>
            </a:endParaRPr>
          </a:p>
        </p:txBody>
      </p:sp>
      <p:sp>
        <p:nvSpPr>
          <p:cNvPr id="4" name="AutoShape 4"/>
          <p:cNvSpPr/>
          <p:nvPr/>
        </p:nvSpPr>
        <p:spPr>
          <a:xfrm>
            <a:off x="17259300" y="-150232"/>
            <a:ext cx="1032201" cy="8963824"/>
          </a:xfrm>
          <a:prstGeom prst="rect">
            <a:avLst/>
          </a:prstGeom>
          <a:solidFill>
            <a:srgbClr val="FB8709"/>
          </a:solidFill>
        </p:spPr>
        <p:txBody>
          <a:bodyPr/>
          <a:lstStyle/>
          <a:p>
            <a:endParaRPr lang="en-BE">
              <a:latin typeface="Arial" panose="020B0604020202020204" pitchFamily="34" charset="0"/>
              <a:cs typeface="Arial" panose="020B0604020202020204" pitchFamily="34" charset="0"/>
            </a:endParaRPr>
          </a:p>
        </p:txBody>
      </p:sp>
      <p:sp>
        <p:nvSpPr>
          <p:cNvPr id="5" name="AutoShape 5"/>
          <p:cNvSpPr/>
          <p:nvPr/>
        </p:nvSpPr>
        <p:spPr>
          <a:xfrm>
            <a:off x="0" y="-75116"/>
            <a:ext cx="1028700" cy="8888709"/>
          </a:xfrm>
          <a:prstGeom prst="rect">
            <a:avLst/>
          </a:prstGeom>
          <a:solidFill>
            <a:srgbClr val="FB8709"/>
          </a:solidFill>
        </p:spPr>
        <p:txBody>
          <a:bodyPr/>
          <a:lstStyle/>
          <a:p>
            <a:endParaRPr lang="en-BE">
              <a:latin typeface="Arial" panose="020B0604020202020204" pitchFamily="34" charset="0"/>
              <a:cs typeface="Arial" panose="020B0604020202020204" pitchFamily="34" charset="0"/>
            </a:endParaRPr>
          </a:p>
        </p:txBody>
      </p:sp>
      <p:grpSp>
        <p:nvGrpSpPr>
          <p:cNvPr id="6" name="Group 6"/>
          <p:cNvGrpSpPr/>
          <p:nvPr/>
        </p:nvGrpSpPr>
        <p:grpSpPr>
          <a:xfrm rot="5400000">
            <a:off x="-824" y="824"/>
            <a:ext cx="1030349" cy="1028700"/>
            <a:chOff x="0" y="0"/>
            <a:chExt cx="6350000" cy="6339840"/>
          </a:xfrm>
        </p:grpSpPr>
        <p:sp>
          <p:nvSpPr>
            <p:cNvPr id="7" name="Freeform 7"/>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a:latin typeface="Arial" panose="020B0604020202020204" pitchFamily="34" charset="0"/>
                <a:cs typeface="Arial" panose="020B0604020202020204" pitchFamily="34" charset="0"/>
              </a:endParaRPr>
            </a:p>
          </p:txBody>
        </p:sp>
      </p:grpSp>
      <p:sp>
        <p:nvSpPr>
          <p:cNvPr id="8" name="AutoShape 8"/>
          <p:cNvSpPr/>
          <p:nvPr/>
        </p:nvSpPr>
        <p:spPr>
          <a:xfrm>
            <a:off x="0" y="5257590"/>
            <a:ext cx="1028700" cy="3556002"/>
          </a:xfrm>
          <a:prstGeom prst="rect">
            <a:avLst/>
          </a:prstGeom>
          <a:solidFill>
            <a:srgbClr val="053249"/>
          </a:solidFill>
        </p:spPr>
        <p:txBody>
          <a:bodyPr/>
          <a:lstStyle/>
          <a:p>
            <a:endParaRPr lang="en-BE">
              <a:latin typeface="Arial" panose="020B0604020202020204" pitchFamily="34" charset="0"/>
              <a:cs typeface="Arial" panose="020B0604020202020204" pitchFamily="34" charset="0"/>
            </a:endParaRPr>
          </a:p>
        </p:txBody>
      </p:sp>
      <p:sp>
        <p:nvSpPr>
          <p:cNvPr id="9" name="AutoShape 9"/>
          <p:cNvSpPr/>
          <p:nvPr/>
        </p:nvSpPr>
        <p:spPr>
          <a:xfrm>
            <a:off x="17259300" y="5257590"/>
            <a:ext cx="1028700" cy="3556002"/>
          </a:xfrm>
          <a:prstGeom prst="rect">
            <a:avLst/>
          </a:prstGeom>
          <a:solidFill>
            <a:srgbClr val="053249"/>
          </a:solidFill>
        </p:spPr>
        <p:txBody>
          <a:bodyPr/>
          <a:lstStyle/>
          <a:p>
            <a:endParaRPr lang="en-BE">
              <a:latin typeface="Arial" panose="020B0604020202020204" pitchFamily="34" charset="0"/>
              <a:cs typeface="Arial" panose="020B0604020202020204" pitchFamily="34" charset="0"/>
            </a:endParaRPr>
          </a:p>
        </p:txBody>
      </p:sp>
      <p:grpSp>
        <p:nvGrpSpPr>
          <p:cNvPr id="10" name="Group 10"/>
          <p:cNvGrpSpPr/>
          <p:nvPr/>
        </p:nvGrpSpPr>
        <p:grpSpPr>
          <a:xfrm rot="-10800000">
            <a:off x="17257651" y="1649"/>
            <a:ext cx="1030349" cy="1028700"/>
            <a:chOff x="0" y="0"/>
            <a:chExt cx="6350000" cy="6339840"/>
          </a:xfrm>
        </p:grpSpPr>
        <p:sp>
          <p:nvSpPr>
            <p:cNvPr id="11" name="Freeform 11"/>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a:latin typeface="Arial" panose="020B0604020202020204" pitchFamily="34" charset="0"/>
                <a:cs typeface="Arial" panose="020B0604020202020204" pitchFamily="34" charset="0"/>
              </a:endParaRPr>
            </a:p>
          </p:txBody>
        </p:sp>
      </p:grpSp>
      <p:grpSp>
        <p:nvGrpSpPr>
          <p:cNvPr id="12" name="Group 12"/>
          <p:cNvGrpSpPr>
            <a:grpSpLocks noChangeAspect="1"/>
          </p:cNvGrpSpPr>
          <p:nvPr/>
        </p:nvGrpSpPr>
        <p:grpSpPr>
          <a:xfrm>
            <a:off x="310962" y="9525000"/>
            <a:ext cx="406777" cy="406777"/>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latin typeface="Arial" panose="020B0604020202020204" pitchFamily="34" charset="0"/>
                <a:cs typeface="Arial" panose="020B0604020202020204" pitchFamily="34" charset="0"/>
              </a:endParaRPr>
            </a:p>
          </p:txBody>
        </p:sp>
      </p:grpSp>
      <p:grpSp>
        <p:nvGrpSpPr>
          <p:cNvPr id="14" name="Group 14"/>
          <p:cNvGrpSpPr>
            <a:grpSpLocks noChangeAspect="1"/>
          </p:cNvGrpSpPr>
          <p:nvPr/>
        </p:nvGrpSpPr>
        <p:grpSpPr>
          <a:xfrm>
            <a:off x="17572012" y="9525000"/>
            <a:ext cx="406777" cy="406777"/>
            <a:chOff x="0" y="0"/>
            <a:chExt cx="6350000" cy="6350000"/>
          </a:xfrm>
        </p:grpSpPr>
        <p:sp>
          <p:nvSpPr>
            <p:cNvPr id="15" name="Freeform 15"/>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latin typeface="Arial" panose="020B0604020202020204" pitchFamily="34" charset="0"/>
                <a:cs typeface="Arial" panose="020B0604020202020204" pitchFamily="34" charset="0"/>
              </a:endParaRPr>
            </a:p>
          </p:txBody>
        </p:sp>
      </p:grpSp>
      <p:sp>
        <p:nvSpPr>
          <p:cNvPr id="20" name="AutoShape 20"/>
          <p:cNvSpPr/>
          <p:nvPr/>
        </p:nvSpPr>
        <p:spPr>
          <a:xfrm rot="5400000">
            <a:off x="9139238" y="173356"/>
            <a:ext cx="9525" cy="17270948"/>
          </a:xfrm>
          <a:prstGeom prst="rect">
            <a:avLst/>
          </a:prstGeom>
          <a:solidFill>
            <a:srgbClr val="FB8709"/>
          </a:solidFill>
        </p:spPr>
        <p:txBody>
          <a:bodyPr/>
          <a:lstStyle/>
          <a:p>
            <a:endParaRPr lang="en-BE">
              <a:latin typeface="Arial" panose="020B0604020202020204" pitchFamily="34" charset="0"/>
              <a:cs typeface="Arial" panose="020B0604020202020204" pitchFamily="34" charset="0"/>
            </a:endParaRPr>
          </a:p>
        </p:txBody>
      </p:sp>
      <p:sp>
        <p:nvSpPr>
          <p:cNvPr id="16" name="Freeform 11">
            <a:extLst>
              <a:ext uri="{FF2B5EF4-FFF2-40B4-BE49-F238E27FC236}">
                <a16:creationId xmlns:a16="http://schemas.microsoft.com/office/drawing/2014/main" id="{22C6E6F0-A04C-4948-8CFD-D6F5FE79AB4A}"/>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5"/>
            <a:stretch>
              <a:fillRect/>
            </a:stretch>
          </a:blipFill>
        </p:spPr>
        <p:txBody>
          <a:bodyPr/>
          <a:lstStyle/>
          <a:p>
            <a:endParaRPr lang="en-BE">
              <a:latin typeface="Arial" panose="020B0604020202020204" pitchFamily="34" charset="0"/>
              <a:cs typeface="Arial" panose="020B0604020202020204" pitchFamily="34" charset="0"/>
            </a:endParaRPr>
          </a:p>
        </p:txBody>
      </p:sp>
      <p:sp>
        <p:nvSpPr>
          <p:cNvPr id="21" name="Freeform 12">
            <a:extLst>
              <a:ext uri="{FF2B5EF4-FFF2-40B4-BE49-F238E27FC236}">
                <a16:creationId xmlns:a16="http://schemas.microsoft.com/office/drawing/2014/main" id="{CAC81A9A-4014-7A4E-48F2-6ED9CA719021}"/>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6"/>
            <a:stretch>
              <a:fillRect/>
            </a:stretch>
          </a:blipFill>
        </p:spPr>
        <p:txBody>
          <a:bodyPr/>
          <a:lstStyle/>
          <a:p>
            <a:endParaRPr lang="en-BE">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8DB2B18F-4EF7-66B5-EFF3-204AD46A4C2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
        <p:nvSpPr>
          <p:cNvPr id="17" name="TextBox 13">
            <a:extLst>
              <a:ext uri="{FF2B5EF4-FFF2-40B4-BE49-F238E27FC236}">
                <a16:creationId xmlns:a16="http://schemas.microsoft.com/office/drawing/2014/main" id="{9537BC6F-DB5D-DCED-E8F3-9DA7BB6DD657}"/>
              </a:ext>
            </a:extLst>
          </p:cNvPr>
          <p:cNvSpPr txBox="1"/>
          <p:nvPr/>
        </p:nvSpPr>
        <p:spPr>
          <a:xfrm>
            <a:off x="5156771" y="8953899"/>
            <a:ext cx="10227062" cy="1171924"/>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cs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panose="020B0604020202020204" pitchFamily="34" charset="0"/>
              <a:ea typeface="Arial"/>
              <a:cs typeface="Arial" panose="020B0604020202020204" pitchFamily="34" charset="0"/>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AutoShape 2"/>
          <p:cNvSpPr/>
          <p:nvPr/>
        </p:nvSpPr>
        <p:spPr>
          <a:xfrm>
            <a:off x="17044742" y="-150232"/>
            <a:ext cx="1246758" cy="8963824"/>
          </a:xfrm>
          <a:prstGeom prst="rect">
            <a:avLst/>
          </a:prstGeom>
          <a:solidFill>
            <a:srgbClr val="FB8709"/>
          </a:solidFill>
        </p:spPr>
        <p:txBody>
          <a:bodyPr/>
          <a:lstStyle/>
          <a:p>
            <a:endParaRPr lang="en-BE">
              <a:latin typeface="Arial" panose="020B0604020202020204" pitchFamily="34" charset="0"/>
              <a:cs typeface="Arial" panose="020B0604020202020204" pitchFamily="34" charset="0"/>
            </a:endParaRPr>
          </a:p>
        </p:txBody>
      </p:sp>
      <p:grpSp>
        <p:nvGrpSpPr>
          <p:cNvPr id="3" name="Group 3"/>
          <p:cNvGrpSpPr/>
          <p:nvPr/>
        </p:nvGrpSpPr>
        <p:grpSpPr>
          <a:xfrm rot="-10800000">
            <a:off x="13961765" y="-1849"/>
            <a:ext cx="4329736" cy="4322808"/>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a:latin typeface="Arial" panose="020B0604020202020204" pitchFamily="34" charset="0"/>
                <a:cs typeface="Arial" panose="020B0604020202020204" pitchFamily="34" charset="0"/>
              </a:endParaRPr>
            </a:p>
          </p:txBody>
        </p:sp>
      </p:grpSp>
      <p:sp>
        <p:nvSpPr>
          <p:cNvPr id="5" name="TextBox 5"/>
          <p:cNvSpPr txBox="1"/>
          <p:nvPr/>
        </p:nvSpPr>
        <p:spPr>
          <a:xfrm>
            <a:off x="793856" y="776393"/>
            <a:ext cx="15208144" cy="1009635"/>
          </a:xfrm>
          <a:prstGeom prst="rect">
            <a:avLst/>
          </a:prstGeom>
        </p:spPr>
        <p:txBody>
          <a:bodyPr wrap="square" lIns="0" tIns="0" rIns="0" bIns="0" rtlCol="0" anchor="t">
            <a:spAutoFit/>
          </a:bodyPr>
          <a:lstStyle/>
          <a:p>
            <a:pPr>
              <a:lnSpc>
                <a:spcPts val="7699"/>
              </a:lnSpc>
            </a:pPr>
            <a:r>
              <a:rPr lang="en-GB" sz="6999" spc="-69" dirty="0">
                <a:solidFill>
                  <a:srgbClr val="033C5B"/>
                </a:solidFill>
                <a:latin typeface="Arial" panose="020B0604020202020204" pitchFamily="34" charset="0"/>
                <a:cs typeface="Arial" panose="020B0604020202020204" pitchFamily="34" charset="0"/>
              </a:rPr>
              <a:t>Εισαγωγή </a:t>
            </a:r>
          </a:p>
        </p:txBody>
      </p:sp>
      <p:grpSp>
        <p:nvGrpSpPr>
          <p:cNvPr id="9" name="Group 9"/>
          <p:cNvGrpSpPr>
            <a:grpSpLocks noChangeAspect="1"/>
          </p:cNvGrpSpPr>
          <p:nvPr/>
        </p:nvGrpSpPr>
        <p:grpSpPr>
          <a:xfrm>
            <a:off x="16826047" y="607663"/>
            <a:ext cx="842075" cy="842075"/>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latin typeface="Arial" panose="020B0604020202020204" pitchFamily="34" charset="0"/>
                <a:cs typeface="Arial" panose="020B0604020202020204" pitchFamily="34" charset="0"/>
              </a:endParaRPr>
            </a:p>
          </p:txBody>
        </p:sp>
      </p:grpSp>
      <p:sp>
        <p:nvSpPr>
          <p:cNvPr id="14" name="AutoShape 14"/>
          <p:cNvSpPr/>
          <p:nvPr/>
        </p:nvSpPr>
        <p:spPr>
          <a:xfrm rot="5400000">
            <a:off x="9139238" y="173356"/>
            <a:ext cx="9525" cy="17270948"/>
          </a:xfrm>
          <a:prstGeom prst="rect">
            <a:avLst/>
          </a:prstGeom>
          <a:solidFill>
            <a:srgbClr val="FB8709"/>
          </a:solidFill>
        </p:spPr>
        <p:txBody>
          <a:bodyPr/>
          <a:lstStyle/>
          <a:p>
            <a:endParaRPr lang="en-BE">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9C7FB196-7992-C3A9-A751-C4316CB35B45}"/>
              </a:ext>
            </a:extLst>
          </p:cNvPr>
          <p:cNvSpPr txBox="1"/>
          <p:nvPr/>
        </p:nvSpPr>
        <p:spPr>
          <a:xfrm>
            <a:off x="793856" y="8364276"/>
            <a:ext cx="13857016" cy="344069"/>
          </a:xfrm>
          <a:prstGeom prst="rect">
            <a:avLst/>
          </a:prstGeom>
          <a:noFill/>
        </p:spPr>
        <p:txBody>
          <a:bodyPr wrap="square">
            <a:spAutoFit/>
          </a:bodyPr>
          <a:lstStyle/>
          <a:p>
            <a:pPr marL="457200">
              <a:lnSpc>
                <a:spcPct val="107000"/>
              </a:lnSpc>
              <a:spcAft>
                <a:spcPts val="800"/>
              </a:spcAft>
            </a:pPr>
            <a:r>
              <a:rPr lang="en-GB" sz="1600" i="1" dirty="0">
                <a:effectLst/>
                <a:latin typeface="Arial" panose="020B0604020202020204" pitchFamily="34" charset="0"/>
                <a:ea typeface="DengXian" panose="02010600030101010101" pitchFamily="2" charset="-122"/>
                <a:cs typeface="Arial" panose="020B0604020202020204" pitchFamily="34" charset="0"/>
              </a:rPr>
              <a:t>Πηγή: </a:t>
            </a:r>
            <a:r>
              <a:rPr lang="en-GB" sz="1600" i="1" u="sng" dirty="0">
                <a:solidFill>
                  <a:srgbClr val="0000FF"/>
                </a:solidFill>
                <a:effectLst/>
                <a:latin typeface="Arial" panose="020B0604020202020204" pitchFamily="34" charset="0"/>
                <a:ea typeface="DengXian" panose="02010600030101010101" pitchFamily="2" charset="-122"/>
                <a:cs typeface="Arial" panose="020B0604020202020204" pitchFamily="34" charset="0"/>
                <a:hlinkClick r:id="rId2">
                  <a:extLst>
                    <a:ext uri="{A12FA001-AC4F-418D-AE19-62706E023703}">
                      <ahyp:hlinkClr xmlns:ahyp="http://schemas.microsoft.com/office/drawing/2018/hyperlinkcolor" val="tx"/>
                    </a:ext>
                  </a:extLst>
                </a:hlinkClick>
              </a:rPr>
              <a:t>https://openspace.etf.europa.eu/sites/default/files/2021-02/Literature%20review%20Assessment.pdf</a:t>
            </a:r>
            <a:endParaRPr lang="en-BE" sz="1600" i="1" dirty="0">
              <a:effectLst/>
              <a:latin typeface="Arial" panose="020B0604020202020204" pitchFamily="34" charset="0"/>
              <a:ea typeface="DengXian" panose="02010600030101010101" pitchFamily="2" charset="-122"/>
              <a:cs typeface="Arial" panose="020B0604020202020204" pitchFamily="34" charset="0"/>
            </a:endParaRPr>
          </a:p>
        </p:txBody>
      </p:sp>
      <p:sp>
        <p:nvSpPr>
          <p:cNvPr id="7" name="Freeform 11">
            <a:extLst>
              <a:ext uri="{FF2B5EF4-FFF2-40B4-BE49-F238E27FC236}">
                <a16:creationId xmlns:a16="http://schemas.microsoft.com/office/drawing/2014/main" id="{9D6B2ABD-4058-579B-F506-4B45A9A914CE}"/>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3"/>
            <a:stretch>
              <a:fillRect/>
            </a:stretch>
          </a:blipFill>
        </p:spPr>
        <p:txBody>
          <a:bodyPr/>
          <a:lstStyle/>
          <a:p>
            <a:endParaRPr lang="en-BE">
              <a:latin typeface="Arial" panose="020B0604020202020204" pitchFamily="34" charset="0"/>
              <a:cs typeface="Arial" panose="020B0604020202020204" pitchFamily="34" charset="0"/>
            </a:endParaRPr>
          </a:p>
        </p:txBody>
      </p:sp>
      <p:sp>
        <p:nvSpPr>
          <p:cNvPr id="15" name="Freeform 12">
            <a:extLst>
              <a:ext uri="{FF2B5EF4-FFF2-40B4-BE49-F238E27FC236}">
                <a16:creationId xmlns:a16="http://schemas.microsoft.com/office/drawing/2014/main" id="{F9BC1D9B-387E-95D1-CBD1-E33DC916A839}"/>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4"/>
            <a:stretch>
              <a:fillRect/>
            </a:stretch>
          </a:blipFill>
        </p:spPr>
        <p:txBody>
          <a:bodyPr/>
          <a:lstStyle/>
          <a:p>
            <a:endParaRPr lang="en-BE">
              <a:latin typeface="Arial" panose="020B0604020202020204" pitchFamily="34" charset="0"/>
              <a:cs typeface="Arial" panose="020B0604020202020204" pitchFamily="34" charset="0"/>
            </a:endParaRPr>
          </a:p>
        </p:txBody>
      </p:sp>
      <p:sp>
        <p:nvSpPr>
          <p:cNvPr id="16" name="TextBox 13">
            <a:extLst>
              <a:ext uri="{FF2B5EF4-FFF2-40B4-BE49-F238E27FC236}">
                <a16:creationId xmlns:a16="http://schemas.microsoft.com/office/drawing/2014/main" id="{A7FF3C39-532B-9BDC-22E6-724554D80468}"/>
              </a:ext>
            </a:extLst>
          </p:cNvPr>
          <p:cNvSpPr txBox="1"/>
          <p:nvPr/>
        </p:nvSpPr>
        <p:spPr>
          <a:xfrm>
            <a:off x="5156771" y="8953899"/>
            <a:ext cx="10227062" cy="1171924"/>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pic>
        <p:nvPicPr>
          <p:cNvPr id="17" name="Picture 16">
            <a:extLst>
              <a:ext uri="{FF2B5EF4-FFF2-40B4-BE49-F238E27FC236}">
                <a16:creationId xmlns:a16="http://schemas.microsoft.com/office/drawing/2014/main" id="{53FBA61A-E72A-7A01-AF5E-1879BB1DBF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graphicFrame>
        <p:nvGraphicFramePr>
          <p:cNvPr id="19" name="TextBox 6">
            <a:extLst>
              <a:ext uri="{FF2B5EF4-FFF2-40B4-BE49-F238E27FC236}">
                <a16:creationId xmlns:a16="http://schemas.microsoft.com/office/drawing/2014/main" id="{6BF3FA31-5464-2140-3F56-784A164EC362}"/>
              </a:ext>
            </a:extLst>
          </p:cNvPr>
          <p:cNvGraphicFramePr/>
          <p:nvPr>
            <p:extLst>
              <p:ext uri="{D42A27DB-BD31-4B8C-83A1-F6EECF244321}">
                <p14:modId xmlns:p14="http://schemas.microsoft.com/office/powerpoint/2010/main" val="2695075835"/>
              </p:ext>
            </p:extLst>
          </p:nvPr>
        </p:nvGraphicFramePr>
        <p:xfrm>
          <a:off x="-304800" y="1660896"/>
          <a:ext cx="17240194" cy="660765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4114731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044742" y="-150232"/>
            <a:ext cx="1246758" cy="8963824"/>
          </a:xfrm>
          <a:prstGeom prst="rect">
            <a:avLst/>
          </a:prstGeom>
          <a:solidFill>
            <a:srgbClr val="FB8709"/>
          </a:solidFill>
        </p:spPr>
        <p:txBody>
          <a:bodyPr/>
          <a:lstStyle/>
          <a:p>
            <a:endParaRPr lang="en-BE">
              <a:latin typeface="Arial" panose="020B0604020202020204" pitchFamily="34" charset="0"/>
              <a:cs typeface="Arial" panose="020B0604020202020204" pitchFamily="34" charset="0"/>
            </a:endParaRPr>
          </a:p>
        </p:txBody>
      </p:sp>
      <p:grpSp>
        <p:nvGrpSpPr>
          <p:cNvPr id="3" name="Group 3"/>
          <p:cNvGrpSpPr/>
          <p:nvPr/>
        </p:nvGrpSpPr>
        <p:grpSpPr>
          <a:xfrm rot="-10800000">
            <a:off x="13961765" y="-1849"/>
            <a:ext cx="4329736" cy="4322808"/>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a:latin typeface="Arial" panose="020B0604020202020204" pitchFamily="34" charset="0"/>
                <a:cs typeface="Arial" panose="020B0604020202020204" pitchFamily="34" charset="0"/>
              </a:endParaRPr>
            </a:p>
          </p:txBody>
        </p:sp>
      </p:grpSp>
      <p:sp>
        <p:nvSpPr>
          <p:cNvPr id="5" name="TextBox 5"/>
          <p:cNvSpPr txBox="1"/>
          <p:nvPr/>
        </p:nvSpPr>
        <p:spPr>
          <a:xfrm>
            <a:off x="793856" y="776393"/>
            <a:ext cx="15208144" cy="1009635"/>
          </a:xfrm>
          <a:prstGeom prst="rect">
            <a:avLst/>
          </a:prstGeom>
        </p:spPr>
        <p:txBody>
          <a:bodyPr wrap="square" lIns="0" tIns="0" rIns="0" bIns="0" rtlCol="0" anchor="t">
            <a:spAutoFit/>
          </a:bodyPr>
          <a:lstStyle/>
          <a:p>
            <a:pPr>
              <a:lnSpc>
                <a:spcPts val="7699"/>
              </a:lnSpc>
            </a:pPr>
            <a:r>
              <a:rPr lang="en-GB" sz="6999" spc="-69" dirty="0">
                <a:solidFill>
                  <a:srgbClr val="033C5B"/>
                </a:solidFill>
                <a:latin typeface="Arial" panose="020B0604020202020204" pitchFamily="34" charset="0"/>
                <a:cs typeface="Arial" panose="020B0604020202020204" pitchFamily="34" charset="0"/>
              </a:rPr>
              <a:t>Αξιολόγηση στο πλαίσιο της ΕΕΚ</a:t>
            </a:r>
          </a:p>
        </p:txBody>
      </p:sp>
      <p:grpSp>
        <p:nvGrpSpPr>
          <p:cNvPr id="9" name="Group 9"/>
          <p:cNvGrpSpPr>
            <a:grpSpLocks noChangeAspect="1"/>
          </p:cNvGrpSpPr>
          <p:nvPr/>
        </p:nvGrpSpPr>
        <p:grpSpPr>
          <a:xfrm>
            <a:off x="16826047" y="607663"/>
            <a:ext cx="842075" cy="842075"/>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latin typeface="Arial" panose="020B0604020202020204" pitchFamily="34" charset="0"/>
                <a:cs typeface="Arial" panose="020B0604020202020204" pitchFamily="34" charset="0"/>
              </a:endParaRPr>
            </a:p>
          </p:txBody>
        </p:sp>
      </p:grpSp>
      <p:sp>
        <p:nvSpPr>
          <p:cNvPr id="14" name="AutoShape 14"/>
          <p:cNvSpPr/>
          <p:nvPr/>
        </p:nvSpPr>
        <p:spPr>
          <a:xfrm rot="5400000">
            <a:off x="9139238" y="173356"/>
            <a:ext cx="9525" cy="17270948"/>
          </a:xfrm>
          <a:prstGeom prst="rect">
            <a:avLst/>
          </a:prstGeom>
          <a:solidFill>
            <a:srgbClr val="FB8709"/>
          </a:solidFill>
        </p:spPr>
        <p:txBody>
          <a:bodyPr/>
          <a:lstStyle/>
          <a:p>
            <a:endParaRPr lang="en-BE">
              <a:latin typeface="Arial" panose="020B0604020202020204" pitchFamily="34" charset="0"/>
              <a:cs typeface="Arial" panose="020B0604020202020204" pitchFamily="34" charset="0"/>
            </a:endParaRPr>
          </a:p>
        </p:txBody>
      </p:sp>
      <p:sp>
        <p:nvSpPr>
          <p:cNvPr id="7" name="Freeform 11">
            <a:extLst>
              <a:ext uri="{FF2B5EF4-FFF2-40B4-BE49-F238E27FC236}">
                <a16:creationId xmlns:a16="http://schemas.microsoft.com/office/drawing/2014/main" id="{6D8E3BCB-C070-F0DE-9AC1-BBE69149CB0A}"/>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a:latin typeface="Arial" panose="020B0604020202020204" pitchFamily="34" charset="0"/>
              <a:cs typeface="Arial" panose="020B0604020202020204" pitchFamily="34" charset="0"/>
            </a:endParaRPr>
          </a:p>
        </p:txBody>
      </p:sp>
      <p:sp>
        <p:nvSpPr>
          <p:cNvPr id="8" name="Freeform 12">
            <a:extLst>
              <a:ext uri="{FF2B5EF4-FFF2-40B4-BE49-F238E27FC236}">
                <a16:creationId xmlns:a16="http://schemas.microsoft.com/office/drawing/2014/main" id="{1E828E17-0DC1-7634-F330-C983658F5AE0}"/>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35DC816E-8805-3FDC-6AB6-21D2571D4A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graphicFrame>
        <p:nvGraphicFramePr>
          <p:cNvPr id="18" name="TextBox 6">
            <a:extLst>
              <a:ext uri="{FF2B5EF4-FFF2-40B4-BE49-F238E27FC236}">
                <a16:creationId xmlns:a16="http://schemas.microsoft.com/office/drawing/2014/main" id="{08141FCA-B959-14F6-CB92-F9875198E064}"/>
              </a:ext>
            </a:extLst>
          </p:cNvPr>
          <p:cNvGraphicFramePr/>
          <p:nvPr>
            <p:extLst>
              <p:ext uri="{D42A27DB-BD31-4B8C-83A1-F6EECF244321}">
                <p14:modId xmlns:p14="http://schemas.microsoft.com/office/powerpoint/2010/main" val="1373703910"/>
              </p:ext>
            </p:extLst>
          </p:nvPr>
        </p:nvGraphicFramePr>
        <p:xfrm>
          <a:off x="216824" y="1786028"/>
          <a:ext cx="15753524" cy="703278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TextBox 13">
            <a:extLst>
              <a:ext uri="{FF2B5EF4-FFF2-40B4-BE49-F238E27FC236}">
                <a16:creationId xmlns:a16="http://schemas.microsoft.com/office/drawing/2014/main" id="{37DADF96-C0AF-7D7D-7679-669B1F433DC0}"/>
              </a:ext>
            </a:extLst>
          </p:cNvPr>
          <p:cNvSpPr txBox="1"/>
          <p:nvPr/>
        </p:nvSpPr>
        <p:spPr>
          <a:xfrm>
            <a:off x="5156771" y="8953899"/>
            <a:ext cx="10227062" cy="1171924"/>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317684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044742" y="-150232"/>
            <a:ext cx="1246758" cy="8963824"/>
          </a:xfrm>
          <a:prstGeom prst="rect">
            <a:avLst/>
          </a:prstGeom>
          <a:solidFill>
            <a:srgbClr val="FB8709"/>
          </a:solidFill>
        </p:spPr>
        <p:txBody>
          <a:bodyPr/>
          <a:lstStyle/>
          <a:p>
            <a:endParaRPr lang="en-BE">
              <a:latin typeface="Arial" panose="020B0604020202020204" pitchFamily="34" charset="0"/>
              <a:cs typeface="Arial" panose="020B0604020202020204" pitchFamily="34" charset="0"/>
            </a:endParaRPr>
          </a:p>
        </p:txBody>
      </p:sp>
      <p:grpSp>
        <p:nvGrpSpPr>
          <p:cNvPr id="3" name="Group 3"/>
          <p:cNvGrpSpPr/>
          <p:nvPr/>
        </p:nvGrpSpPr>
        <p:grpSpPr>
          <a:xfrm rot="-10800000">
            <a:off x="13961765" y="-1849"/>
            <a:ext cx="4329736" cy="4322808"/>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a:latin typeface="Arial" panose="020B0604020202020204" pitchFamily="34" charset="0"/>
                <a:cs typeface="Arial" panose="020B0604020202020204" pitchFamily="34" charset="0"/>
              </a:endParaRPr>
            </a:p>
          </p:txBody>
        </p:sp>
      </p:grpSp>
      <p:sp>
        <p:nvSpPr>
          <p:cNvPr id="5" name="TextBox 5"/>
          <p:cNvSpPr txBox="1"/>
          <p:nvPr/>
        </p:nvSpPr>
        <p:spPr>
          <a:xfrm>
            <a:off x="793856" y="776393"/>
            <a:ext cx="15208144" cy="1009635"/>
          </a:xfrm>
          <a:prstGeom prst="rect">
            <a:avLst/>
          </a:prstGeom>
        </p:spPr>
        <p:txBody>
          <a:bodyPr wrap="square" lIns="0" tIns="0" rIns="0" bIns="0" rtlCol="0" anchor="t">
            <a:spAutoFit/>
          </a:bodyPr>
          <a:lstStyle/>
          <a:p>
            <a:pPr>
              <a:lnSpc>
                <a:spcPts val="7699"/>
              </a:lnSpc>
            </a:pPr>
            <a:r>
              <a:rPr lang="en-GB" sz="6999" spc="-69" dirty="0">
                <a:solidFill>
                  <a:srgbClr val="033C5B"/>
                </a:solidFill>
                <a:latin typeface="Arial" panose="020B0604020202020204" pitchFamily="34" charset="0"/>
                <a:cs typeface="Arial" panose="020B0604020202020204" pitchFamily="34" charset="0"/>
              </a:rPr>
              <a:t>Αξιολόγηση στο πλαίσιο της ΕΕΚ</a:t>
            </a:r>
          </a:p>
        </p:txBody>
      </p:sp>
      <p:grpSp>
        <p:nvGrpSpPr>
          <p:cNvPr id="9" name="Group 9"/>
          <p:cNvGrpSpPr>
            <a:grpSpLocks noChangeAspect="1"/>
          </p:cNvGrpSpPr>
          <p:nvPr/>
        </p:nvGrpSpPr>
        <p:grpSpPr>
          <a:xfrm>
            <a:off x="16826047" y="607663"/>
            <a:ext cx="842075" cy="842075"/>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latin typeface="Arial" panose="020B0604020202020204" pitchFamily="34" charset="0"/>
                <a:cs typeface="Arial" panose="020B0604020202020204" pitchFamily="34" charset="0"/>
              </a:endParaRPr>
            </a:p>
          </p:txBody>
        </p:sp>
      </p:grpSp>
      <p:sp>
        <p:nvSpPr>
          <p:cNvPr id="14" name="AutoShape 14"/>
          <p:cNvSpPr/>
          <p:nvPr/>
        </p:nvSpPr>
        <p:spPr>
          <a:xfrm rot="5400000">
            <a:off x="9139238" y="173356"/>
            <a:ext cx="9525" cy="17270948"/>
          </a:xfrm>
          <a:prstGeom prst="rect">
            <a:avLst/>
          </a:prstGeom>
          <a:solidFill>
            <a:srgbClr val="FB8709"/>
          </a:solidFill>
        </p:spPr>
        <p:txBody>
          <a:bodyPr/>
          <a:lstStyle/>
          <a:p>
            <a:endParaRPr lang="en-BE">
              <a:latin typeface="Arial" panose="020B0604020202020204" pitchFamily="34" charset="0"/>
              <a:cs typeface="Arial" panose="020B0604020202020204" pitchFamily="34" charset="0"/>
            </a:endParaRPr>
          </a:p>
        </p:txBody>
      </p:sp>
      <p:sp>
        <p:nvSpPr>
          <p:cNvPr id="7" name="Freeform 11">
            <a:extLst>
              <a:ext uri="{FF2B5EF4-FFF2-40B4-BE49-F238E27FC236}">
                <a16:creationId xmlns:a16="http://schemas.microsoft.com/office/drawing/2014/main" id="{1F604471-7754-1AAA-E4E8-5BBA8A9B255B}"/>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a:latin typeface="Arial" panose="020B0604020202020204" pitchFamily="34" charset="0"/>
              <a:cs typeface="Arial" panose="020B0604020202020204" pitchFamily="34" charset="0"/>
            </a:endParaRPr>
          </a:p>
        </p:txBody>
      </p:sp>
      <p:sp>
        <p:nvSpPr>
          <p:cNvPr id="8" name="Freeform 12">
            <a:extLst>
              <a:ext uri="{FF2B5EF4-FFF2-40B4-BE49-F238E27FC236}">
                <a16:creationId xmlns:a16="http://schemas.microsoft.com/office/drawing/2014/main" id="{4B5B9C88-D62A-244E-71C7-B13DD53408EF}"/>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5D1B7542-01C9-0C06-4871-49B771CC3D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graphicFrame>
        <p:nvGraphicFramePr>
          <p:cNvPr id="18" name="TextBox 6">
            <a:extLst>
              <a:ext uri="{FF2B5EF4-FFF2-40B4-BE49-F238E27FC236}">
                <a16:creationId xmlns:a16="http://schemas.microsoft.com/office/drawing/2014/main" id="{48D8451D-5E8B-FEF9-C083-171ED229C2AA}"/>
              </a:ext>
            </a:extLst>
          </p:cNvPr>
          <p:cNvGraphicFramePr/>
          <p:nvPr>
            <p:extLst>
              <p:ext uri="{D42A27DB-BD31-4B8C-83A1-F6EECF244321}">
                <p14:modId xmlns:p14="http://schemas.microsoft.com/office/powerpoint/2010/main" val="4221589928"/>
              </p:ext>
            </p:extLst>
          </p:nvPr>
        </p:nvGraphicFramePr>
        <p:xfrm>
          <a:off x="237624" y="2047511"/>
          <a:ext cx="16628634" cy="647093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TextBox 13">
            <a:extLst>
              <a:ext uri="{FF2B5EF4-FFF2-40B4-BE49-F238E27FC236}">
                <a16:creationId xmlns:a16="http://schemas.microsoft.com/office/drawing/2014/main" id="{E92A8C44-B324-3566-0E13-2674153AB53B}"/>
              </a:ext>
            </a:extLst>
          </p:cNvPr>
          <p:cNvSpPr txBox="1"/>
          <p:nvPr/>
        </p:nvSpPr>
        <p:spPr>
          <a:xfrm>
            <a:off x="5156771" y="8953899"/>
            <a:ext cx="10227062" cy="1171924"/>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3402856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044742" y="-150232"/>
            <a:ext cx="1246758" cy="8963824"/>
          </a:xfrm>
          <a:prstGeom prst="rect">
            <a:avLst/>
          </a:prstGeom>
          <a:solidFill>
            <a:srgbClr val="FB8709"/>
          </a:solidFill>
        </p:spPr>
        <p:txBody>
          <a:bodyPr/>
          <a:lstStyle/>
          <a:p>
            <a:endParaRPr lang="en-BE">
              <a:latin typeface="Arial" panose="020B0604020202020204" pitchFamily="34" charset="0"/>
              <a:cs typeface="Arial" panose="020B0604020202020204" pitchFamily="34" charset="0"/>
            </a:endParaRPr>
          </a:p>
        </p:txBody>
      </p:sp>
      <p:grpSp>
        <p:nvGrpSpPr>
          <p:cNvPr id="3" name="Group 3"/>
          <p:cNvGrpSpPr/>
          <p:nvPr/>
        </p:nvGrpSpPr>
        <p:grpSpPr>
          <a:xfrm rot="-10800000">
            <a:off x="13961765" y="-1849"/>
            <a:ext cx="4329736" cy="4322808"/>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a:latin typeface="Arial" panose="020B0604020202020204" pitchFamily="34" charset="0"/>
                <a:cs typeface="Arial" panose="020B0604020202020204" pitchFamily="34" charset="0"/>
              </a:endParaRPr>
            </a:p>
          </p:txBody>
        </p:sp>
      </p:grpSp>
      <p:sp>
        <p:nvSpPr>
          <p:cNvPr id="5" name="TextBox 5"/>
          <p:cNvSpPr txBox="1"/>
          <p:nvPr/>
        </p:nvSpPr>
        <p:spPr>
          <a:xfrm>
            <a:off x="793856" y="776393"/>
            <a:ext cx="4616344" cy="2962349"/>
          </a:xfrm>
          <a:prstGeom prst="rect">
            <a:avLst/>
          </a:prstGeom>
        </p:spPr>
        <p:txBody>
          <a:bodyPr wrap="square" lIns="0" tIns="0" rIns="0" bIns="0" rtlCol="0" anchor="t">
            <a:spAutoFit/>
          </a:bodyPr>
          <a:lstStyle/>
          <a:p>
            <a:pPr>
              <a:lnSpc>
                <a:spcPts val="7699"/>
              </a:lnSpc>
            </a:pPr>
            <a:r>
              <a:rPr lang="en-GB" sz="6999" spc="-69" dirty="0">
                <a:solidFill>
                  <a:srgbClr val="033C5B"/>
                </a:solidFill>
                <a:latin typeface="Arial" panose="020B0604020202020204" pitchFamily="34" charset="0"/>
                <a:cs typeface="Arial" panose="020B0604020202020204" pitchFamily="34" charset="0"/>
              </a:rPr>
              <a:t>Κύριες βασικές αρχές </a:t>
            </a:r>
          </a:p>
        </p:txBody>
      </p:sp>
      <p:grpSp>
        <p:nvGrpSpPr>
          <p:cNvPr id="9" name="Group 9"/>
          <p:cNvGrpSpPr>
            <a:grpSpLocks noChangeAspect="1"/>
          </p:cNvGrpSpPr>
          <p:nvPr/>
        </p:nvGrpSpPr>
        <p:grpSpPr>
          <a:xfrm>
            <a:off x="16826047" y="607663"/>
            <a:ext cx="842075" cy="842075"/>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latin typeface="Arial" panose="020B0604020202020204" pitchFamily="34" charset="0"/>
                <a:cs typeface="Arial" panose="020B0604020202020204" pitchFamily="34" charset="0"/>
              </a:endParaRPr>
            </a:p>
          </p:txBody>
        </p:sp>
      </p:grpSp>
      <p:sp>
        <p:nvSpPr>
          <p:cNvPr id="14" name="AutoShape 14"/>
          <p:cNvSpPr/>
          <p:nvPr/>
        </p:nvSpPr>
        <p:spPr>
          <a:xfrm rot="5400000">
            <a:off x="9139238" y="173356"/>
            <a:ext cx="9525" cy="17270948"/>
          </a:xfrm>
          <a:prstGeom prst="rect">
            <a:avLst/>
          </a:prstGeom>
          <a:solidFill>
            <a:srgbClr val="FB8709"/>
          </a:solidFill>
        </p:spPr>
        <p:txBody>
          <a:bodyPr/>
          <a:lstStyle/>
          <a:p>
            <a:endParaRPr lang="en-BE">
              <a:latin typeface="Arial" panose="020B0604020202020204" pitchFamily="34" charset="0"/>
              <a:cs typeface="Arial" panose="020B0604020202020204" pitchFamily="34" charset="0"/>
            </a:endParaRPr>
          </a:p>
        </p:txBody>
      </p:sp>
      <p:sp>
        <p:nvSpPr>
          <p:cNvPr id="7" name="Freeform 11">
            <a:extLst>
              <a:ext uri="{FF2B5EF4-FFF2-40B4-BE49-F238E27FC236}">
                <a16:creationId xmlns:a16="http://schemas.microsoft.com/office/drawing/2014/main" id="{FDCDF129-6CAE-6836-3977-A5BB73B6E0C3}"/>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a:latin typeface="Arial" panose="020B0604020202020204" pitchFamily="34" charset="0"/>
              <a:cs typeface="Arial" panose="020B0604020202020204" pitchFamily="34" charset="0"/>
            </a:endParaRPr>
          </a:p>
        </p:txBody>
      </p:sp>
      <p:sp>
        <p:nvSpPr>
          <p:cNvPr id="8" name="Freeform 12">
            <a:extLst>
              <a:ext uri="{FF2B5EF4-FFF2-40B4-BE49-F238E27FC236}">
                <a16:creationId xmlns:a16="http://schemas.microsoft.com/office/drawing/2014/main" id="{4929D823-52CB-EFE8-2069-2E6364C1848B}"/>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0BBB766F-3B68-9569-7AAC-BC0DC0BDD0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graphicFrame>
        <p:nvGraphicFramePr>
          <p:cNvPr id="18" name="TextBox 6">
            <a:extLst>
              <a:ext uri="{FF2B5EF4-FFF2-40B4-BE49-F238E27FC236}">
                <a16:creationId xmlns:a16="http://schemas.microsoft.com/office/drawing/2014/main" id="{97AD6648-39F6-F99E-1935-98086ADD5266}"/>
              </a:ext>
            </a:extLst>
          </p:cNvPr>
          <p:cNvGraphicFramePr/>
          <p:nvPr>
            <p:extLst>
              <p:ext uri="{D42A27DB-BD31-4B8C-83A1-F6EECF244321}">
                <p14:modId xmlns:p14="http://schemas.microsoft.com/office/powerpoint/2010/main" val="3292870678"/>
              </p:ext>
            </p:extLst>
          </p:nvPr>
        </p:nvGraphicFramePr>
        <p:xfrm>
          <a:off x="-609600" y="124022"/>
          <a:ext cx="19507200" cy="81801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TextBox 13">
            <a:extLst>
              <a:ext uri="{FF2B5EF4-FFF2-40B4-BE49-F238E27FC236}">
                <a16:creationId xmlns:a16="http://schemas.microsoft.com/office/drawing/2014/main" id="{67EAF6BF-519D-C4D7-D027-9FDBD0ED44CE}"/>
              </a:ext>
            </a:extLst>
          </p:cNvPr>
          <p:cNvSpPr txBox="1"/>
          <p:nvPr/>
        </p:nvSpPr>
        <p:spPr>
          <a:xfrm>
            <a:off x="5156771" y="8953899"/>
            <a:ext cx="10227062" cy="1171924"/>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2815103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044742" y="-150232"/>
            <a:ext cx="1246758" cy="8963824"/>
          </a:xfrm>
          <a:prstGeom prst="rect">
            <a:avLst/>
          </a:prstGeom>
          <a:solidFill>
            <a:srgbClr val="FB8709"/>
          </a:solidFill>
        </p:spPr>
        <p:txBody>
          <a:bodyPr/>
          <a:lstStyle/>
          <a:p>
            <a:endParaRPr lang="en-BE">
              <a:latin typeface="Arial" panose="020B0604020202020204" pitchFamily="34" charset="0"/>
              <a:cs typeface="Arial" panose="020B0604020202020204" pitchFamily="34" charset="0"/>
            </a:endParaRPr>
          </a:p>
        </p:txBody>
      </p:sp>
      <p:grpSp>
        <p:nvGrpSpPr>
          <p:cNvPr id="3" name="Group 3"/>
          <p:cNvGrpSpPr/>
          <p:nvPr/>
        </p:nvGrpSpPr>
        <p:grpSpPr>
          <a:xfrm rot="-10800000">
            <a:off x="13961765" y="-1849"/>
            <a:ext cx="4329736" cy="4322808"/>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a:latin typeface="Arial" panose="020B0604020202020204" pitchFamily="34" charset="0"/>
                <a:cs typeface="Arial" panose="020B0604020202020204" pitchFamily="34" charset="0"/>
              </a:endParaRPr>
            </a:p>
          </p:txBody>
        </p:sp>
      </p:grpSp>
      <p:sp>
        <p:nvSpPr>
          <p:cNvPr id="5" name="TextBox 5"/>
          <p:cNvSpPr txBox="1"/>
          <p:nvPr/>
        </p:nvSpPr>
        <p:spPr>
          <a:xfrm>
            <a:off x="565318" y="475773"/>
            <a:ext cx="15208144" cy="1009635"/>
          </a:xfrm>
          <a:prstGeom prst="rect">
            <a:avLst/>
          </a:prstGeom>
        </p:spPr>
        <p:txBody>
          <a:bodyPr wrap="square" lIns="0" tIns="0" rIns="0" bIns="0" rtlCol="0" anchor="t">
            <a:spAutoFit/>
          </a:bodyPr>
          <a:lstStyle/>
          <a:p>
            <a:pPr>
              <a:lnSpc>
                <a:spcPts val="7699"/>
              </a:lnSpc>
            </a:pPr>
            <a:r>
              <a:rPr lang="en-GB" sz="6999" spc="-69" dirty="0">
                <a:solidFill>
                  <a:srgbClr val="033C5B"/>
                </a:solidFill>
                <a:latin typeface="Arial" panose="020B0604020202020204" pitchFamily="34" charset="0"/>
                <a:cs typeface="Arial" panose="020B0604020202020204" pitchFamily="34" charset="0"/>
              </a:rPr>
              <a:t>Βασικές αρχές </a:t>
            </a:r>
          </a:p>
        </p:txBody>
      </p:sp>
      <p:grpSp>
        <p:nvGrpSpPr>
          <p:cNvPr id="9" name="Group 9"/>
          <p:cNvGrpSpPr>
            <a:grpSpLocks noChangeAspect="1"/>
          </p:cNvGrpSpPr>
          <p:nvPr/>
        </p:nvGrpSpPr>
        <p:grpSpPr>
          <a:xfrm>
            <a:off x="16826047" y="607663"/>
            <a:ext cx="842075" cy="842075"/>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latin typeface="Arial" panose="020B0604020202020204" pitchFamily="34" charset="0"/>
                <a:cs typeface="Arial" panose="020B0604020202020204" pitchFamily="34" charset="0"/>
              </a:endParaRPr>
            </a:p>
          </p:txBody>
        </p:sp>
      </p:grpSp>
      <p:sp>
        <p:nvSpPr>
          <p:cNvPr id="14" name="AutoShape 14"/>
          <p:cNvSpPr/>
          <p:nvPr/>
        </p:nvSpPr>
        <p:spPr>
          <a:xfrm rot="5400000">
            <a:off x="9139238" y="173356"/>
            <a:ext cx="9525" cy="17270948"/>
          </a:xfrm>
          <a:prstGeom prst="rect">
            <a:avLst/>
          </a:prstGeom>
          <a:solidFill>
            <a:srgbClr val="FB8709"/>
          </a:solidFill>
        </p:spPr>
        <p:txBody>
          <a:bodyPr/>
          <a:lstStyle/>
          <a:p>
            <a:endParaRPr lang="en-BE">
              <a:latin typeface="Arial" panose="020B0604020202020204" pitchFamily="34" charset="0"/>
              <a:cs typeface="Arial" panose="020B0604020202020204" pitchFamily="34" charset="0"/>
            </a:endParaRPr>
          </a:p>
        </p:txBody>
      </p:sp>
      <p:sp>
        <p:nvSpPr>
          <p:cNvPr id="7" name="Freeform 11">
            <a:extLst>
              <a:ext uri="{FF2B5EF4-FFF2-40B4-BE49-F238E27FC236}">
                <a16:creationId xmlns:a16="http://schemas.microsoft.com/office/drawing/2014/main" id="{87B63B8A-5E96-B23C-7992-9DFF12FDEEFA}"/>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a:latin typeface="Arial" panose="020B0604020202020204" pitchFamily="34" charset="0"/>
              <a:cs typeface="Arial" panose="020B0604020202020204" pitchFamily="34" charset="0"/>
            </a:endParaRPr>
          </a:p>
        </p:txBody>
      </p:sp>
      <p:sp>
        <p:nvSpPr>
          <p:cNvPr id="8" name="Freeform 12">
            <a:extLst>
              <a:ext uri="{FF2B5EF4-FFF2-40B4-BE49-F238E27FC236}">
                <a16:creationId xmlns:a16="http://schemas.microsoft.com/office/drawing/2014/main" id="{E7DE0171-B173-5EAA-AC84-4EFE54BC747A}"/>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36119125-9B93-EE74-60D4-E3F6B144CF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graphicFrame>
        <p:nvGraphicFramePr>
          <p:cNvPr id="18" name="TextBox 6">
            <a:extLst>
              <a:ext uri="{FF2B5EF4-FFF2-40B4-BE49-F238E27FC236}">
                <a16:creationId xmlns:a16="http://schemas.microsoft.com/office/drawing/2014/main" id="{012D8D51-AFBE-30E7-3AE5-2255405FCAF7}"/>
              </a:ext>
            </a:extLst>
          </p:cNvPr>
          <p:cNvGraphicFramePr/>
          <p:nvPr>
            <p:extLst>
              <p:ext uri="{D42A27DB-BD31-4B8C-83A1-F6EECF244321}">
                <p14:modId xmlns:p14="http://schemas.microsoft.com/office/powerpoint/2010/main" val="1578295186"/>
              </p:ext>
            </p:extLst>
          </p:nvPr>
        </p:nvGraphicFramePr>
        <p:xfrm>
          <a:off x="3229810" y="1855578"/>
          <a:ext cx="11828379" cy="682261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TextBox 13">
            <a:extLst>
              <a:ext uri="{FF2B5EF4-FFF2-40B4-BE49-F238E27FC236}">
                <a16:creationId xmlns:a16="http://schemas.microsoft.com/office/drawing/2014/main" id="{96053349-4BF5-B367-B999-8F8BBB9F7411}"/>
              </a:ext>
            </a:extLst>
          </p:cNvPr>
          <p:cNvSpPr txBox="1"/>
          <p:nvPr/>
        </p:nvSpPr>
        <p:spPr>
          <a:xfrm>
            <a:off x="5156771" y="8953899"/>
            <a:ext cx="10227062" cy="1171924"/>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3708141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044742" y="-150232"/>
            <a:ext cx="1246758" cy="8963824"/>
          </a:xfrm>
          <a:prstGeom prst="rect">
            <a:avLst/>
          </a:prstGeom>
          <a:solidFill>
            <a:srgbClr val="FB8709"/>
          </a:solidFill>
        </p:spPr>
        <p:txBody>
          <a:bodyPr/>
          <a:lstStyle/>
          <a:p>
            <a:endParaRPr lang="en-BE">
              <a:latin typeface="Arial" panose="020B0604020202020204" pitchFamily="34" charset="0"/>
              <a:cs typeface="Arial" panose="020B0604020202020204" pitchFamily="34" charset="0"/>
            </a:endParaRPr>
          </a:p>
        </p:txBody>
      </p:sp>
      <p:grpSp>
        <p:nvGrpSpPr>
          <p:cNvPr id="3" name="Group 3"/>
          <p:cNvGrpSpPr/>
          <p:nvPr/>
        </p:nvGrpSpPr>
        <p:grpSpPr>
          <a:xfrm rot="-10800000">
            <a:off x="13961765" y="-1849"/>
            <a:ext cx="4329736" cy="4322808"/>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a:latin typeface="Arial" panose="020B0604020202020204" pitchFamily="34" charset="0"/>
                <a:cs typeface="Arial" panose="020B0604020202020204" pitchFamily="34" charset="0"/>
              </a:endParaRPr>
            </a:p>
          </p:txBody>
        </p:sp>
      </p:grpSp>
      <p:sp>
        <p:nvSpPr>
          <p:cNvPr id="5" name="TextBox 5"/>
          <p:cNvSpPr txBox="1"/>
          <p:nvPr/>
        </p:nvSpPr>
        <p:spPr>
          <a:xfrm>
            <a:off x="793856" y="776393"/>
            <a:ext cx="15208144" cy="1009635"/>
          </a:xfrm>
          <a:prstGeom prst="rect">
            <a:avLst/>
          </a:prstGeom>
        </p:spPr>
        <p:txBody>
          <a:bodyPr wrap="square" lIns="0" tIns="0" rIns="0" bIns="0" rtlCol="0" anchor="t">
            <a:spAutoFit/>
          </a:bodyPr>
          <a:lstStyle/>
          <a:p>
            <a:pPr>
              <a:lnSpc>
                <a:spcPts val="7699"/>
              </a:lnSpc>
            </a:pPr>
            <a:r>
              <a:rPr lang="en-GB" sz="6999" spc="-69" dirty="0">
                <a:solidFill>
                  <a:srgbClr val="033C5B"/>
                </a:solidFill>
                <a:latin typeface="Arial" panose="020B0604020202020204" pitchFamily="34" charset="0"/>
                <a:cs typeface="Arial" panose="020B0604020202020204" pitchFamily="34" charset="0"/>
              </a:rPr>
              <a:t>Τύπος μεθόδων αξιολόγησης</a:t>
            </a:r>
          </a:p>
        </p:txBody>
      </p:sp>
      <p:grpSp>
        <p:nvGrpSpPr>
          <p:cNvPr id="9" name="Group 9"/>
          <p:cNvGrpSpPr>
            <a:grpSpLocks noChangeAspect="1"/>
          </p:cNvGrpSpPr>
          <p:nvPr/>
        </p:nvGrpSpPr>
        <p:grpSpPr>
          <a:xfrm>
            <a:off x="16826047" y="607663"/>
            <a:ext cx="842075" cy="842075"/>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latin typeface="Arial" panose="020B0604020202020204" pitchFamily="34" charset="0"/>
                <a:cs typeface="Arial" panose="020B0604020202020204" pitchFamily="34" charset="0"/>
              </a:endParaRPr>
            </a:p>
          </p:txBody>
        </p:sp>
      </p:grpSp>
      <p:sp>
        <p:nvSpPr>
          <p:cNvPr id="14" name="AutoShape 14"/>
          <p:cNvSpPr/>
          <p:nvPr/>
        </p:nvSpPr>
        <p:spPr>
          <a:xfrm rot="5400000">
            <a:off x="9139238" y="173356"/>
            <a:ext cx="9525" cy="17270948"/>
          </a:xfrm>
          <a:prstGeom prst="rect">
            <a:avLst/>
          </a:prstGeom>
          <a:solidFill>
            <a:srgbClr val="FB8709"/>
          </a:solidFill>
        </p:spPr>
        <p:txBody>
          <a:bodyPr/>
          <a:lstStyle/>
          <a:p>
            <a:endParaRPr lang="en-BE">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id="{C739B188-3FAD-4E4D-7D3E-EA4E169D8D5B}"/>
              </a:ext>
            </a:extLst>
          </p:cNvPr>
          <p:cNvSpPr/>
          <p:nvPr/>
        </p:nvSpPr>
        <p:spPr>
          <a:xfrm>
            <a:off x="545551" y="1866900"/>
            <a:ext cx="8177862" cy="2107019"/>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b="1" dirty="0">
                <a:solidFill>
                  <a:schemeClr val="tx1"/>
                </a:solidFill>
                <a:latin typeface="Arial" panose="020B0604020202020204" pitchFamily="34" charset="0"/>
                <a:cs typeface="Arial" panose="020B0604020202020204" pitchFamily="34" charset="0"/>
              </a:rPr>
              <a:t>Διαμορφωτική αξιολόγηση</a:t>
            </a:r>
          </a:p>
          <a:p>
            <a:r>
              <a:rPr lang="en-GB" u="sng" dirty="0">
                <a:solidFill>
                  <a:schemeClr val="tx1"/>
                </a:solidFill>
                <a:latin typeface="Arial" panose="020B0604020202020204" pitchFamily="34" charset="0"/>
                <a:cs typeface="Arial" panose="020B0604020202020204" pitchFamily="34" charset="0"/>
              </a:rPr>
              <a:t>Σκοπός</a:t>
            </a:r>
            <a:r>
              <a:rPr lang="en-GB" dirty="0">
                <a:solidFill>
                  <a:schemeClr val="tx1"/>
                </a:solidFill>
                <a:latin typeface="Arial" panose="020B0604020202020204" pitchFamily="34" charset="0"/>
                <a:cs typeface="Arial" panose="020B0604020202020204" pitchFamily="34" charset="0"/>
              </a:rPr>
              <a:t>: Παρακολούθηση της μάθησης των φοιτητών και παροχή συνεχούς ανατροφοδότησης που μπορεί να χρησιμοποιηθεί από τους διδάσκοντες για τη βελτίωση της διδασκαλίας τους και από τους φοιτητές για τη βελτίωση της μάθησής τους.</a:t>
            </a:r>
          </a:p>
          <a:p>
            <a:r>
              <a:rPr lang="en-GB" u="sng" dirty="0">
                <a:solidFill>
                  <a:schemeClr val="tx1"/>
                </a:solidFill>
                <a:latin typeface="Arial" panose="020B0604020202020204" pitchFamily="34" charset="0"/>
                <a:cs typeface="Arial" panose="020B0604020202020204" pitchFamily="34" charset="0"/>
              </a:rPr>
              <a:t>Παραδείγματα</a:t>
            </a:r>
            <a:r>
              <a:rPr lang="en-GB" dirty="0">
                <a:solidFill>
                  <a:schemeClr val="tx1"/>
                </a:solidFill>
                <a:latin typeface="Arial" panose="020B0604020202020204" pitchFamily="34" charset="0"/>
                <a:cs typeface="Arial" panose="020B0604020202020204" pitchFamily="34" charset="0"/>
              </a:rPr>
              <a:t>: Συζητήσεις, συμμετοχή στην τάξη, υποβολές σχεδίων, αξιολογήσεις από ομότιμους και ατομικές συναντήσεις με τους διδάσκοντες.</a:t>
            </a:r>
            <a:endParaRPr lang="en-BE" dirty="0">
              <a:solidFill>
                <a:schemeClr val="tx1"/>
              </a:solidFill>
              <a:latin typeface="Arial" panose="020B0604020202020204" pitchFamily="34" charset="0"/>
              <a:cs typeface="Arial" panose="020B0604020202020204" pitchFamily="34" charset="0"/>
            </a:endParaRPr>
          </a:p>
        </p:txBody>
      </p:sp>
      <p:sp>
        <p:nvSpPr>
          <p:cNvPr id="16" name="Rectangle: Rounded Corners 15">
            <a:extLst>
              <a:ext uri="{FF2B5EF4-FFF2-40B4-BE49-F238E27FC236}">
                <a16:creationId xmlns:a16="http://schemas.microsoft.com/office/drawing/2014/main" id="{B3E4B3D2-6966-0A51-162B-BD26727007F2}"/>
              </a:ext>
            </a:extLst>
          </p:cNvPr>
          <p:cNvSpPr/>
          <p:nvPr/>
        </p:nvSpPr>
        <p:spPr>
          <a:xfrm>
            <a:off x="8866879" y="1866899"/>
            <a:ext cx="8177862" cy="2107019"/>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b="1" dirty="0">
                <a:solidFill>
                  <a:schemeClr val="tx1"/>
                </a:solidFill>
                <a:latin typeface="Arial" panose="020B0604020202020204" pitchFamily="34" charset="0"/>
                <a:cs typeface="Arial" panose="020B0604020202020204" pitchFamily="34" charset="0"/>
              </a:rPr>
              <a:t>Συνοπτική αξιολόγηση</a:t>
            </a:r>
          </a:p>
          <a:p>
            <a:r>
              <a:rPr lang="en-GB" u="sng" dirty="0">
                <a:solidFill>
                  <a:schemeClr val="tx1"/>
                </a:solidFill>
                <a:latin typeface="Arial" panose="020B0604020202020204" pitchFamily="34" charset="0"/>
                <a:cs typeface="Arial" panose="020B0604020202020204" pitchFamily="34" charset="0"/>
              </a:rPr>
              <a:t>Σκοπός: </a:t>
            </a:r>
            <a:r>
              <a:rPr lang="en-GB" dirty="0">
                <a:solidFill>
                  <a:schemeClr val="tx1"/>
                </a:solidFill>
                <a:latin typeface="Arial" panose="020B0604020202020204" pitchFamily="34" charset="0"/>
                <a:cs typeface="Arial" panose="020B0604020202020204" pitchFamily="34" charset="0"/>
              </a:rPr>
              <a:t>Αξιολόγηση της μάθησης των μαθητών στο τέλος μιας διδακτικής ενότητας με σύγκριση με κάποιο πρότυπο ή σημείο αναφοράς.</a:t>
            </a:r>
          </a:p>
          <a:p>
            <a:r>
              <a:rPr lang="en-GB" u="sng" dirty="0">
                <a:solidFill>
                  <a:schemeClr val="tx1"/>
                </a:solidFill>
                <a:latin typeface="Arial" panose="020B0604020202020204" pitchFamily="34" charset="0"/>
                <a:cs typeface="Arial" panose="020B0604020202020204" pitchFamily="34" charset="0"/>
              </a:rPr>
              <a:t>Παραδείγματα: </a:t>
            </a:r>
            <a:r>
              <a:rPr lang="en-GB" dirty="0">
                <a:solidFill>
                  <a:schemeClr val="tx1"/>
                </a:solidFill>
                <a:latin typeface="Arial" panose="020B0604020202020204" pitchFamily="34" charset="0"/>
                <a:cs typeface="Arial" panose="020B0604020202020204" pitchFamily="34" charset="0"/>
              </a:rPr>
              <a:t>Διαδικασία: Τελικές εξετάσεις, εργασίες στο τέλος του εξαμήνου, χαρτοφυλάκια και πρακτικές επιδείξεις.</a:t>
            </a:r>
            <a:endParaRPr lang="en-BE" dirty="0">
              <a:solidFill>
                <a:schemeClr val="tx1"/>
              </a:solidFill>
              <a:latin typeface="Arial" panose="020B0604020202020204" pitchFamily="34" charset="0"/>
              <a:cs typeface="Arial" panose="020B0604020202020204" pitchFamily="34" charset="0"/>
            </a:endParaRPr>
          </a:p>
        </p:txBody>
      </p:sp>
      <p:sp>
        <p:nvSpPr>
          <p:cNvPr id="17" name="Rectangle: Rounded Corners 16">
            <a:extLst>
              <a:ext uri="{FF2B5EF4-FFF2-40B4-BE49-F238E27FC236}">
                <a16:creationId xmlns:a16="http://schemas.microsoft.com/office/drawing/2014/main" id="{795230D5-18FF-4B6A-BF73-3E8088F7A079}"/>
              </a:ext>
            </a:extLst>
          </p:cNvPr>
          <p:cNvSpPr/>
          <p:nvPr/>
        </p:nvSpPr>
        <p:spPr>
          <a:xfrm>
            <a:off x="559140" y="3971693"/>
            <a:ext cx="8177862" cy="2107019"/>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b="1" dirty="0">
                <a:solidFill>
                  <a:schemeClr val="tx1"/>
                </a:solidFill>
                <a:latin typeface="Arial" panose="020B0604020202020204" pitchFamily="34" charset="0"/>
                <a:cs typeface="Arial" panose="020B0604020202020204" pitchFamily="34" charset="0"/>
              </a:rPr>
              <a:t>Αξιολόγηση βάσει ικανοτήτων</a:t>
            </a:r>
          </a:p>
          <a:p>
            <a:r>
              <a:rPr lang="en-GB" u="sng" dirty="0">
                <a:solidFill>
                  <a:schemeClr val="tx1"/>
                </a:solidFill>
                <a:latin typeface="Arial" panose="020B0604020202020204" pitchFamily="34" charset="0"/>
                <a:cs typeface="Arial" panose="020B0604020202020204" pitchFamily="34" charset="0"/>
              </a:rPr>
              <a:t>Σκοπός: </a:t>
            </a:r>
            <a:r>
              <a:rPr lang="en-GB" dirty="0">
                <a:solidFill>
                  <a:schemeClr val="tx1"/>
                </a:solidFill>
                <a:latin typeface="Arial" panose="020B0604020202020204" pitchFamily="34" charset="0"/>
                <a:cs typeface="Arial" panose="020B0604020202020204" pitchFamily="34" charset="0"/>
              </a:rPr>
              <a:t>Αξιολόγηση του κατά πόσον οι σπουδαστές έχουν επιτύχει συγκεκριμένες ικανότητες ή δεξιότητες, όπως ορίζονται από τα πρότυπα του κλάδου. Επικεντρώνεται στο τι μπορεί να κάνει ο μαθητής και στην εφαρμογή των γνώσεων σε πραγματικά σενάρια.</a:t>
            </a:r>
          </a:p>
          <a:p>
            <a:r>
              <a:rPr lang="en-GB" u="sng" dirty="0">
                <a:solidFill>
                  <a:schemeClr val="tx1"/>
                </a:solidFill>
                <a:latin typeface="Arial" panose="020B0604020202020204" pitchFamily="34" charset="0"/>
                <a:cs typeface="Arial" panose="020B0604020202020204" pitchFamily="34" charset="0"/>
              </a:rPr>
              <a:t>Παραδείγματα: </a:t>
            </a:r>
            <a:r>
              <a:rPr lang="en-GB" dirty="0">
                <a:solidFill>
                  <a:schemeClr val="tx1"/>
                </a:solidFill>
                <a:latin typeface="Arial" panose="020B0604020202020204" pitchFamily="34" charset="0"/>
                <a:cs typeface="Arial" panose="020B0604020202020204" pitchFamily="34" charset="0"/>
              </a:rPr>
              <a:t>Προσομοιώσεις στο χώρο εργασίας, παιχνίδια ρόλων, δημιουργία προϊόντων και επιδείξεις δεξιοτήτων.</a:t>
            </a:r>
            <a:endParaRPr lang="en-BE" dirty="0">
              <a:solidFill>
                <a:schemeClr val="tx1"/>
              </a:solidFill>
              <a:latin typeface="Arial" panose="020B0604020202020204" pitchFamily="34" charset="0"/>
              <a:cs typeface="Arial" panose="020B0604020202020204" pitchFamily="34" charset="0"/>
            </a:endParaRPr>
          </a:p>
        </p:txBody>
      </p:sp>
      <p:sp>
        <p:nvSpPr>
          <p:cNvPr id="18" name="Rectangle: Rounded Corners 17">
            <a:extLst>
              <a:ext uri="{FF2B5EF4-FFF2-40B4-BE49-F238E27FC236}">
                <a16:creationId xmlns:a16="http://schemas.microsoft.com/office/drawing/2014/main" id="{F8B95BF3-BB4C-4225-CA55-1415AE2AFD44}"/>
              </a:ext>
            </a:extLst>
          </p:cNvPr>
          <p:cNvSpPr/>
          <p:nvPr/>
        </p:nvSpPr>
        <p:spPr>
          <a:xfrm>
            <a:off x="8871428" y="3983055"/>
            <a:ext cx="8177862" cy="2107019"/>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b="1" dirty="0">
                <a:solidFill>
                  <a:schemeClr val="tx1"/>
                </a:solidFill>
                <a:latin typeface="Arial" panose="020B0604020202020204" pitchFamily="34" charset="0"/>
                <a:cs typeface="Arial" panose="020B0604020202020204" pitchFamily="34" charset="0"/>
              </a:rPr>
              <a:t>Αξιολόγηση επιδόσεων</a:t>
            </a:r>
          </a:p>
          <a:p>
            <a:r>
              <a:rPr lang="en-GB" u="sng" dirty="0">
                <a:solidFill>
                  <a:schemeClr val="tx1"/>
                </a:solidFill>
                <a:latin typeface="Arial" panose="020B0604020202020204" pitchFamily="34" charset="0"/>
                <a:cs typeface="Arial" panose="020B0604020202020204" pitchFamily="34" charset="0"/>
              </a:rPr>
              <a:t>Σκοπός</a:t>
            </a:r>
            <a:r>
              <a:rPr lang="en-GB" dirty="0">
                <a:solidFill>
                  <a:schemeClr val="tx1"/>
                </a:solidFill>
                <a:latin typeface="Arial" panose="020B0604020202020204" pitchFamily="34" charset="0"/>
                <a:cs typeface="Arial" panose="020B0604020202020204" pitchFamily="34" charset="0"/>
              </a:rPr>
              <a:t>: Παρόμοια με τις αξιολογήσεις βάσει ικανοτήτων, οι αξιολογήσεις επιδόσεων αξιολογούν την πρακτική εφαρμογή των γνώσεων και των δεξιοτήτων ενός εκπαιδευόμενου, συχνά σε περιβάλλοντα πραγματικού κόσμου ή προσομοίωσης.</a:t>
            </a:r>
          </a:p>
          <a:p>
            <a:r>
              <a:rPr lang="en-GB" u="sng" dirty="0">
                <a:solidFill>
                  <a:schemeClr val="tx1"/>
                </a:solidFill>
                <a:latin typeface="Arial" panose="020B0604020202020204" pitchFamily="34" charset="0"/>
                <a:cs typeface="Arial" panose="020B0604020202020204" pitchFamily="34" charset="0"/>
              </a:rPr>
              <a:t>Παραδείγματα: </a:t>
            </a:r>
            <a:r>
              <a:rPr lang="en-GB" dirty="0">
                <a:solidFill>
                  <a:schemeClr val="tx1"/>
                </a:solidFill>
                <a:latin typeface="Arial" panose="020B0604020202020204" pitchFamily="34" charset="0"/>
                <a:cs typeface="Arial" panose="020B0604020202020204" pitchFamily="34" charset="0"/>
              </a:rPr>
              <a:t>Πρακτικές εργασίες, εργαστήρια και παρουσιάσεις.</a:t>
            </a:r>
            <a:endParaRPr lang="en-BE" dirty="0">
              <a:solidFill>
                <a:schemeClr val="tx1"/>
              </a:solidFill>
              <a:latin typeface="Arial" panose="020B0604020202020204" pitchFamily="34" charset="0"/>
              <a:cs typeface="Arial" panose="020B0604020202020204" pitchFamily="34" charset="0"/>
            </a:endParaRPr>
          </a:p>
        </p:txBody>
      </p:sp>
      <p:sp>
        <p:nvSpPr>
          <p:cNvPr id="19" name="Rectangle: Rounded Corners 18">
            <a:extLst>
              <a:ext uri="{FF2B5EF4-FFF2-40B4-BE49-F238E27FC236}">
                <a16:creationId xmlns:a16="http://schemas.microsoft.com/office/drawing/2014/main" id="{AB151DFE-311D-8AB2-73C4-46E4133A08AE}"/>
              </a:ext>
            </a:extLst>
          </p:cNvPr>
          <p:cNvSpPr/>
          <p:nvPr/>
        </p:nvSpPr>
        <p:spPr>
          <a:xfrm>
            <a:off x="579670" y="6095329"/>
            <a:ext cx="8177862" cy="2107019"/>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b="1" dirty="0">
                <a:solidFill>
                  <a:schemeClr val="tx1"/>
                </a:solidFill>
                <a:latin typeface="Arial" panose="020B0604020202020204" pitchFamily="34" charset="0"/>
                <a:cs typeface="Arial" panose="020B0604020202020204" pitchFamily="34" charset="0"/>
              </a:rPr>
              <a:t>Διαγνωστική αξιολόγηση</a:t>
            </a:r>
          </a:p>
          <a:p>
            <a:r>
              <a:rPr lang="en-GB" u="sng" dirty="0">
                <a:solidFill>
                  <a:schemeClr val="tx1"/>
                </a:solidFill>
                <a:latin typeface="Arial" panose="020B0604020202020204" pitchFamily="34" charset="0"/>
                <a:cs typeface="Arial" panose="020B0604020202020204" pitchFamily="34" charset="0"/>
              </a:rPr>
              <a:t>Σκοπός: </a:t>
            </a:r>
            <a:r>
              <a:rPr lang="en-GB" dirty="0">
                <a:solidFill>
                  <a:schemeClr val="tx1"/>
                </a:solidFill>
                <a:latin typeface="Arial" panose="020B0604020202020204" pitchFamily="34" charset="0"/>
                <a:cs typeface="Arial" panose="020B0604020202020204" pitchFamily="34" charset="0"/>
              </a:rPr>
              <a:t>Ο προσδιορισμός των γνώσεων και των δεξιοτήτων των μαθητών πριν από την έναρξη της διδασκαλίας, βοηθώντας τους εκπαιδευτικούς να κατανοήσουν το βασικό επίπεδο κάθε μαθητή και να σχεδιάσουν την κατάλληλη διδασκαλία.</a:t>
            </a:r>
          </a:p>
          <a:p>
            <a:r>
              <a:rPr lang="en-GB" u="sng" dirty="0">
                <a:solidFill>
                  <a:schemeClr val="tx1"/>
                </a:solidFill>
                <a:latin typeface="Arial" panose="020B0604020202020204" pitchFamily="34" charset="0"/>
                <a:cs typeface="Arial" panose="020B0604020202020204" pitchFamily="34" charset="0"/>
              </a:rPr>
              <a:t>Παραδείγματα: </a:t>
            </a:r>
            <a:r>
              <a:rPr lang="en-GB" dirty="0">
                <a:solidFill>
                  <a:schemeClr val="tx1"/>
                </a:solidFill>
                <a:latin typeface="Arial" panose="020B0604020202020204" pitchFamily="34" charset="0"/>
                <a:cs typeface="Arial" panose="020B0604020202020204" pitchFamily="34" charset="0"/>
              </a:rPr>
              <a:t>και αρχικές συνεντεύξεις.</a:t>
            </a:r>
            <a:endParaRPr lang="en-BE" dirty="0">
              <a:solidFill>
                <a:schemeClr val="tx1"/>
              </a:solidFill>
              <a:latin typeface="Arial" panose="020B0604020202020204" pitchFamily="34" charset="0"/>
              <a:cs typeface="Arial" panose="020B0604020202020204" pitchFamily="34" charset="0"/>
            </a:endParaRPr>
          </a:p>
        </p:txBody>
      </p:sp>
      <p:sp>
        <p:nvSpPr>
          <p:cNvPr id="20" name="Rectangle: Rounded Corners 19">
            <a:extLst>
              <a:ext uri="{FF2B5EF4-FFF2-40B4-BE49-F238E27FC236}">
                <a16:creationId xmlns:a16="http://schemas.microsoft.com/office/drawing/2014/main" id="{5ACAE44C-8BAA-3E47-B651-E2462F250AFF}"/>
              </a:ext>
            </a:extLst>
          </p:cNvPr>
          <p:cNvSpPr/>
          <p:nvPr/>
        </p:nvSpPr>
        <p:spPr>
          <a:xfrm>
            <a:off x="8859136" y="6090074"/>
            <a:ext cx="8177862" cy="2107019"/>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b="1" dirty="0">
                <a:solidFill>
                  <a:schemeClr val="tx1"/>
                </a:solidFill>
                <a:latin typeface="Arial" panose="020B0604020202020204" pitchFamily="34" charset="0"/>
                <a:cs typeface="Arial" panose="020B0604020202020204" pitchFamily="34" charset="0"/>
              </a:rPr>
              <a:t>Αξιολόγηση από ομότιμους</a:t>
            </a:r>
          </a:p>
          <a:p>
            <a:r>
              <a:rPr lang="en-GB" u="sng" dirty="0">
                <a:solidFill>
                  <a:schemeClr val="tx1"/>
                </a:solidFill>
                <a:latin typeface="Arial" panose="020B0604020202020204" pitchFamily="34" charset="0"/>
                <a:cs typeface="Arial" panose="020B0604020202020204" pitchFamily="34" charset="0"/>
              </a:rPr>
              <a:t>Σκοπός: </a:t>
            </a:r>
            <a:r>
              <a:rPr lang="en-GB" dirty="0">
                <a:solidFill>
                  <a:schemeClr val="tx1"/>
                </a:solidFill>
                <a:latin typeface="Arial" panose="020B0604020202020204" pitchFamily="34" charset="0"/>
                <a:cs typeface="Arial" panose="020B0604020202020204" pitchFamily="34" charset="0"/>
              </a:rPr>
              <a:t>Συμμετοχή των μαθητών στην αξιολόγηση των συνεισφορών ή των εργασιών των άλλων. Αυτό μπορεί να ενισχύσει τη μάθηση εκθέτοντας τους μαθητές στις απόψεις των συμμαθητών τους.</a:t>
            </a:r>
          </a:p>
          <a:p>
            <a:r>
              <a:rPr lang="en-GB" u="sng" dirty="0">
                <a:solidFill>
                  <a:schemeClr val="tx1"/>
                </a:solidFill>
                <a:latin typeface="Arial" panose="020B0604020202020204" pitchFamily="34" charset="0"/>
                <a:cs typeface="Arial" panose="020B0604020202020204" pitchFamily="34" charset="0"/>
              </a:rPr>
              <a:t>Παραδείγματα: </a:t>
            </a:r>
            <a:r>
              <a:rPr lang="en-GB" dirty="0">
                <a:solidFill>
                  <a:schemeClr val="tx1"/>
                </a:solidFill>
                <a:latin typeface="Arial" panose="020B0604020202020204" pitchFamily="34" charset="0"/>
                <a:cs typeface="Arial" panose="020B0604020202020204" pitchFamily="34" charset="0"/>
              </a:rPr>
              <a:t>Ομαδικές εργασίες, συνεισφορές σε ομαδικά έργα και παρουσιάσεις.</a:t>
            </a:r>
            <a:endParaRPr lang="en-BE" dirty="0">
              <a:solidFill>
                <a:schemeClr val="tx1"/>
              </a:solidFill>
              <a:latin typeface="Arial" panose="020B0604020202020204" pitchFamily="34" charset="0"/>
              <a:cs typeface="Arial" panose="020B0604020202020204" pitchFamily="34" charset="0"/>
            </a:endParaRPr>
          </a:p>
        </p:txBody>
      </p:sp>
      <p:sp>
        <p:nvSpPr>
          <p:cNvPr id="6" name="Freeform 11">
            <a:extLst>
              <a:ext uri="{FF2B5EF4-FFF2-40B4-BE49-F238E27FC236}">
                <a16:creationId xmlns:a16="http://schemas.microsoft.com/office/drawing/2014/main" id="{9B8B3FAA-6EC9-AC97-6D9A-462D648EACC1}"/>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a:latin typeface="Arial" panose="020B0604020202020204" pitchFamily="34" charset="0"/>
              <a:cs typeface="Arial" panose="020B0604020202020204" pitchFamily="34" charset="0"/>
            </a:endParaRPr>
          </a:p>
        </p:txBody>
      </p:sp>
      <p:sp>
        <p:nvSpPr>
          <p:cNvPr id="7" name="Freeform 12">
            <a:extLst>
              <a:ext uri="{FF2B5EF4-FFF2-40B4-BE49-F238E27FC236}">
                <a16:creationId xmlns:a16="http://schemas.microsoft.com/office/drawing/2014/main" id="{DC294698-94BF-72AF-9091-F7D87E543727}"/>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a:latin typeface="Arial" panose="020B0604020202020204" pitchFamily="34" charset="0"/>
              <a:cs typeface="Arial" panose="020B0604020202020204" pitchFamily="34" charset="0"/>
            </a:endParaRPr>
          </a:p>
        </p:txBody>
      </p:sp>
      <p:pic>
        <p:nvPicPr>
          <p:cNvPr id="21" name="Picture 20">
            <a:extLst>
              <a:ext uri="{FF2B5EF4-FFF2-40B4-BE49-F238E27FC236}">
                <a16:creationId xmlns:a16="http://schemas.microsoft.com/office/drawing/2014/main" id="{27E1F86B-E7FE-9C72-D451-CF3367C195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
        <p:nvSpPr>
          <p:cNvPr id="11" name="TextBox 13">
            <a:extLst>
              <a:ext uri="{FF2B5EF4-FFF2-40B4-BE49-F238E27FC236}">
                <a16:creationId xmlns:a16="http://schemas.microsoft.com/office/drawing/2014/main" id="{F0E7FBCE-95F5-7BB1-C9BD-E3447BC2EB51}"/>
              </a:ext>
            </a:extLst>
          </p:cNvPr>
          <p:cNvSpPr txBox="1"/>
          <p:nvPr/>
        </p:nvSpPr>
        <p:spPr>
          <a:xfrm>
            <a:off x="5156771" y="8953899"/>
            <a:ext cx="10227062" cy="1171924"/>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2500110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044742" y="-150232"/>
            <a:ext cx="1246758" cy="8963824"/>
          </a:xfrm>
          <a:prstGeom prst="rect">
            <a:avLst/>
          </a:prstGeom>
          <a:solidFill>
            <a:srgbClr val="FB8709"/>
          </a:solidFill>
        </p:spPr>
        <p:txBody>
          <a:bodyPr/>
          <a:lstStyle/>
          <a:p>
            <a:endParaRPr lang="en-BE">
              <a:latin typeface="Arial" panose="020B0604020202020204" pitchFamily="34" charset="0"/>
              <a:cs typeface="Arial" panose="020B0604020202020204" pitchFamily="34" charset="0"/>
            </a:endParaRPr>
          </a:p>
        </p:txBody>
      </p:sp>
      <p:grpSp>
        <p:nvGrpSpPr>
          <p:cNvPr id="3" name="Group 3"/>
          <p:cNvGrpSpPr/>
          <p:nvPr/>
        </p:nvGrpSpPr>
        <p:grpSpPr>
          <a:xfrm rot="-10800000">
            <a:off x="13961765" y="-1849"/>
            <a:ext cx="4329736" cy="4322808"/>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a:latin typeface="Arial" panose="020B0604020202020204" pitchFamily="34" charset="0"/>
                <a:cs typeface="Arial" panose="020B0604020202020204" pitchFamily="34" charset="0"/>
              </a:endParaRPr>
            </a:p>
          </p:txBody>
        </p:sp>
      </p:grpSp>
      <p:sp>
        <p:nvSpPr>
          <p:cNvPr id="5" name="TextBox 5"/>
          <p:cNvSpPr txBox="1"/>
          <p:nvPr/>
        </p:nvSpPr>
        <p:spPr>
          <a:xfrm>
            <a:off x="793856" y="776393"/>
            <a:ext cx="15208144" cy="1009635"/>
          </a:xfrm>
          <a:prstGeom prst="rect">
            <a:avLst/>
          </a:prstGeom>
        </p:spPr>
        <p:txBody>
          <a:bodyPr wrap="square" lIns="0" tIns="0" rIns="0" bIns="0" rtlCol="0" anchor="t">
            <a:spAutoFit/>
          </a:bodyPr>
          <a:lstStyle/>
          <a:p>
            <a:pPr>
              <a:lnSpc>
                <a:spcPts val="7699"/>
              </a:lnSpc>
            </a:pPr>
            <a:r>
              <a:rPr lang="en-GB" sz="6999" spc="-69" dirty="0">
                <a:solidFill>
                  <a:srgbClr val="033C5B"/>
                </a:solidFill>
                <a:latin typeface="Arial" panose="020B0604020202020204" pitchFamily="34" charset="0"/>
                <a:cs typeface="Arial" panose="020B0604020202020204" pitchFamily="34" charset="0"/>
              </a:rPr>
              <a:t>Τύπος μεθόδων αξιολόγησης</a:t>
            </a:r>
          </a:p>
        </p:txBody>
      </p:sp>
      <p:grpSp>
        <p:nvGrpSpPr>
          <p:cNvPr id="9" name="Group 9"/>
          <p:cNvGrpSpPr>
            <a:grpSpLocks noChangeAspect="1"/>
          </p:cNvGrpSpPr>
          <p:nvPr/>
        </p:nvGrpSpPr>
        <p:grpSpPr>
          <a:xfrm>
            <a:off x="16826047" y="607663"/>
            <a:ext cx="842075" cy="842075"/>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latin typeface="Arial" panose="020B0604020202020204" pitchFamily="34" charset="0"/>
                <a:cs typeface="Arial" panose="020B0604020202020204" pitchFamily="34" charset="0"/>
              </a:endParaRPr>
            </a:p>
          </p:txBody>
        </p:sp>
      </p:grpSp>
      <p:sp>
        <p:nvSpPr>
          <p:cNvPr id="14" name="AutoShape 14"/>
          <p:cNvSpPr/>
          <p:nvPr/>
        </p:nvSpPr>
        <p:spPr>
          <a:xfrm rot="5400000">
            <a:off x="9139238" y="173356"/>
            <a:ext cx="9525" cy="17270948"/>
          </a:xfrm>
          <a:prstGeom prst="rect">
            <a:avLst/>
          </a:prstGeom>
          <a:solidFill>
            <a:srgbClr val="FB8709"/>
          </a:solidFill>
        </p:spPr>
        <p:txBody>
          <a:bodyPr/>
          <a:lstStyle/>
          <a:p>
            <a:endParaRPr lang="en-BE">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id="{C739B188-3FAD-4E4D-7D3E-EA4E169D8D5B}"/>
              </a:ext>
            </a:extLst>
          </p:cNvPr>
          <p:cNvSpPr/>
          <p:nvPr/>
        </p:nvSpPr>
        <p:spPr>
          <a:xfrm>
            <a:off x="545552" y="2338365"/>
            <a:ext cx="8177862" cy="1869679"/>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b="1" dirty="0">
                <a:solidFill>
                  <a:schemeClr val="tx1"/>
                </a:solidFill>
                <a:latin typeface="Arial" panose="020B0604020202020204" pitchFamily="34" charset="0"/>
                <a:cs typeface="Arial" panose="020B0604020202020204" pitchFamily="34" charset="0"/>
              </a:rPr>
              <a:t>Αυτοαξιολόγηση</a:t>
            </a:r>
          </a:p>
          <a:p>
            <a:r>
              <a:rPr lang="en-GB" u="sng" dirty="0">
                <a:solidFill>
                  <a:schemeClr val="tx1"/>
                </a:solidFill>
                <a:latin typeface="Arial" panose="020B0604020202020204" pitchFamily="34" charset="0"/>
                <a:cs typeface="Arial" panose="020B0604020202020204" pitchFamily="34" charset="0"/>
              </a:rPr>
              <a:t>Σκοπός: </a:t>
            </a:r>
            <a:r>
              <a:rPr lang="en-GB" dirty="0">
                <a:solidFill>
                  <a:schemeClr val="tx1"/>
                </a:solidFill>
                <a:latin typeface="Arial" panose="020B0604020202020204" pitchFamily="34" charset="0"/>
                <a:cs typeface="Arial" panose="020B0604020202020204" pitchFamily="34" charset="0"/>
              </a:rPr>
              <a:t>Να ενθαρρύνει τους μαθητές να αναστοχαστούν σχετικά με τη μάθησή τους και να εντοπίσουν τους δυνατούς και τους βελτιώσιμους τομείς.</a:t>
            </a:r>
          </a:p>
          <a:p>
            <a:r>
              <a:rPr lang="en-GB" u="sng" dirty="0">
                <a:solidFill>
                  <a:schemeClr val="tx1"/>
                </a:solidFill>
                <a:latin typeface="Arial" panose="020B0604020202020204" pitchFamily="34" charset="0"/>
                <a:cs typeface="Arial" panose="020B0604020202020204" pitchFamily="34" charset="0"/>
              </a:rPr>
              <a:t>Παραδείγματα: </a:t>
            </a:r>
            <a:r>
              <a:rPr lang="en-GB" dirty="0">
                <a:solidFill>
                  <a:schemeClr val="tx1"/>
                </a:solidFill>
                <a:latin typeface="Arial" panose="020B0604020202020204" pitchFamily="34" charset="0"/>
                <a:cs typeface="Arial" panose="020B0604020202020204" pitchFamily="34" charset="0"/>
              </a:rPr>
              <a:t>και ερωτηματολόγια αυτοαξιολόγησης.</a:t>
            </a:r>
            <a:endParaRPr lang="en-BE" dirty="0">
              <a:solidFill>
                <a:schemeClr val="tx1"/>
              </a:solidFill>
              <a:latin typeface="Arial" panose="020B0604020202020204" pitchFamily="34" charset="0"/>
              <a:cs typeface="Arial" panose="020B0604020202020204" pitchFamily="34" charset="0"/>
            </a:endParaRPr>
          </a:p>
        </p:txBody>
      </p:sp>
      <p:sp>
        <p:nvSpPr>
          <p:cNvPr id="16" name="Rectangle: Rounded Corners 15">
            <a:extLst>
              <a:ext uri="{FF2B5EF4-FFF2-40B4-BE49-F238E27FC236}">
                <a16:creationId xmlns:a16="http://schemas.microsoft.com/office/drawing/2014/main" id="{B3E4B3D2-6966-0A51-162B-BD26727007F2}"/>
              </a:ext>
            </a:extLst>
          </p:cNvPr>
          <p:cNvSpPr/>
          <p:nvPr/>
        </p:nvSpPr>
        <p:spPr>
          <a:xfrm>
            <a:off x="8866880" y="2338364"/>
            <a:ext cx="8177862" cy="1869679"/>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b="1" dirty="0">
                <a:solidFill>
                  <a:schemeClr val="tx1"/>
                </a:solidFill>
                <a:latin typeface="Arial" panose="020B0604020202020204" pitchFamily="34" charset="0"/>
                <a:cs typeface="Arial" panose="020B0604020202020204" pitchFamily="34" charset="0"/>
              </a:rPr>
              <a:t>Αυθεντική αξιολόγηση</a:t>
            </a:r>
          </a:p>
          <a:p>
            <a:r>
              <a:rPr lang="en-GB" u="sng" dirty="0">
                <a:solidFill>
                  <a:schemeClr val="tx1"/>
                </a:solidFill>
                <a:latin typeface="Arial" panose="020B0604020202020204" pitchFamily="34" charset="0"/>
                <a:cs typeface="Arial" panose="020B0604020202020204" pitchFamily="34" charset="0"/>
              </a:rPr>
              <a:t>Σκοπός: </a:t>
            </a:r>
            <a:r>
              <a:rPr lang="en-GB" dirty="0">
                <a:solidFill>
                  <a:schemeClr val="tx1"/>
                </a:solidFill>
                <a:latin typeface="Arial" panose="020B0604020202020204" pitchFamily="34" charset="0"/>
                <a:cs typeface="Arial" panose="020B0604020202020204" pitchFamily="34" charset="0"/>
              </a:rPr>
              <a:t>Αξιολόγηση των μαθητών σε ένα "πραγματικό" πλαίσιο, εφαρμόζοντας τις γνώσεις και τις δεξιότητές τους σε αυθεντικά καθήκοντα και περιβάλλοντα.</a:t>
            </a:r>
          </a:p>
          <a:p>
            <a:r>
              <a:rPr lang="en-GB" u="sng" dirty="0">
                <a:solidFill>
                  <a:schemeClr val="tx1"/>
                </a:solidFill>
                <a:latin typeface="Arial" panose="020B0604020202020204" pitchFamily="34" charset="0"/>
                <a:cs typeface="Arial" panose="020B0604020202020204" pitchFamily="34" charset="0"/>
              </a:rPr>
              <a:t>Παραδείγματα: </a:t>
            </a:r>
            <a:r>
              <a:rPr lang="en-GB" dirty="0">
                <a:solidFill>
                  <a:schemeClr val="tx1"/>
                </a:solidFill>
                <a:latin typeface="Arial" panose="020B0604020202020204" pitchFamily="34" charset="0"/>
                <a:cs typeface="Arial" panose="020B0604020202020204" pitchFamily="34" charset="0"/>
              </a:rPr>
              <a:t>προγράμματα πρακτικής άσκησης, προγράμματα μαθητείας και προγράμματα με βάση την κοινότητα.</a:t>
            </a:r>
            <a:endParaRPr lang="en-BE" dirty="0">
              <a:solidFill>
                <a:schemeClr val="tx1"/>
              </a:solidFill>
              <a:latin typeface="Arial" panose="020B0604020202020204" pitchFamily="34" charset="0"/>
              <a:cs typeface="Arial" panose="020B0604020202020204" pitchFamily="34" charset="0"/>
            </a:endParaRPr>
          </a:p>
        </p:txBody>
      </p:sp>
      <p:sp>
        <p:nvSpPr>
          <p:cNvPr id="17" name="Rectangle: Rounded Corners 16">
            <a:extLst>
              <a:ext uri="{FF2B5EF4-FFF2-40B4-BE49-F238E27FC236}">
                <a16:creationId xmlns:a16="http://schemas.microsoft.com/office/drawing/2014/main" id="{795230D5-18FF-4B6A-BF73-3E8088F7A079}"/>
              </a:ext>
            </a:extLst>
          </p:cNvPr>
          <p:cNvSpPr/>
          <p:nvPr/>
        </p:nvSpPr>
        <p:spPr>
          <a:xfrm>
            <a:off x="4668603" y="4395765"/>
            <a:ext cx="8177862" cy="2335310"/>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b="1" dirty="0">
                <a:solidFill>
                  <a:schemeClr val="tx1"/>
                </a:solidFill>
                <a:latin typeface="Arial" panose="020B0604020202020204" pitchFamily="34" charset="0"/>
                <a:cs typeface="Arial" panose="020B0604020202020204" pitchFamily="34" charset="0"/>
              </a:rPr>
              <a:t>Αξιολόγηση χαρτοφυλακίου</a:t>
            </a:r>
          </a:p>
          <a:p>
            <a:r>
              <a:rPr lang="en-GB" u="sng" dirty="0">
                <a:solidFill>
                  <a:schemeClr val="tx1"/>
                </a:solidFill>
                <a:latin typeface="Arial" panose="020B0604020202020204" pitchFamily="34" charset="0"/>
                <a:cs typeface="Arial" panose="020B0604020202020204" pitchFamily="34" charset="0"/>
              </a:rPr>
              <a:t>Σκοπός</a:t>
            </a:r>
            <a:r>
              <a:rPr lang="en-GB" dirty="0">
                <a:solidFill>
                  <a:schemeClr val="tx1"/>
                </a:solidFill>
                <a:latin typeface="Arial" panose="020B0604020202020204" pitchFamily="34" charset="0"/>
                <a:cs typeface="Arial" panose="020B0604020202020204" pitchFamily="34" charset="0"/>
              </a:rPr>
              <a:t>: Να συγκεντρώσει και να αξιολογήσει μια δομημένη συλλογή έργων των μαθητών με την πάροδο του χρόνου, η οποία θα αντικατοπτρίζει τις προσπάθειες, την πρόοδο και τα επιτεύγματά τους σε έναν ή περισσότερους τομείς.</a:t>
            </a:r>
          </a:p>
          <a:p>
            <a:r>
              <a:rPr lang="en-GB" u="sng" dirty="0">
                <a:solidFill>
                  <a:schemeClr val="tx1"/>
                </a:solidFill>
                <a:latin typeface="Arial" panose="020B0604020202020204" pitchFamily="34" charset="0"/>
                <a:cs typeface="Arial" panose="020B0604020202020204" pitchFamily="34" charset="0"/>
              </a:rPr>
              <a:t>Παραδείγματα: </a:t>
            </a:r>
            <a:r>
              <a:rPr lang="en-GB" dirty="0">
                <a:solidFill>
                  <a:schemeClr val="tx1"/>
                </a:solidFill>
                <a:latin typeface="Arial" panose="020B0604020202020204" pitchFamily="34" charset="0"/>
                <a:cs typeface="Arial" panose="020B0604020202020204" pitchFamily="34" charset="0"/>
              </a:rPr>
              <a:t>Ψηφιακές ή φυσικές συλλογές έργων, ερευνητικά έργα και δημιουργικές </a:t>
            </a:r>
            <a:r>
              <a:rPr lang="en-GB" dirty="0" err="1">
                <a:solidFill>
                  <a:schemeClr val="tx1"/>
                </a:solidFill>
                <a:latin typeface="Arial" panose="020B0604020202020204" pitchFamily="34" charset="0"/>
                <a:cs typeface="Arial" panose="020B0604020202020204" pitchFamily="34" charset="0"/>
              </a:rPr>
              <a:t>προσπάθειες</a:t>
            </a:r>
            <a:r>
              <a:rPr lang="en-GB" dirty="0">
                <a:solidFill>
                  <a:schemeClr val="tx1"/>
                </a:solidFill>
                <a:latin typeface="Arial" panose="020B0604020202020204" pitchFamily="34" charset="0"/>
                <a:cs typeface="Arial" panose="020B0604020202020204" pitchFamily="34" charset="0"/>
              </a:rPr>
              <a:t>.</a:t>
            </a:r>
            <a:endParaRPr lang="en-BE" dirty="0">
              <a:solidFill>
                <a:schemeClr val="tx1"/>
              </a:solidFill>
              <a:latin typeface="Arial" panose="020B0604020202020204" pitchFamily="34" charset="0"/>
              <a:cs typeface="Arial" panose="020B0604020202020204" pitchFamily="34" charset="0"/>
            </a:endParaRPr>
          </a:p>
        </p:txBody>
      </p:sp>
      <p:sp>
        <p:nvSpPr>
          <p:cNvPr id="6" name="Freeform 11">
            <a:extLst>
              <a:ext uri="{FF2B5EF4-FFF2-40B4-BE49-F238E27FC236}">
                <a16:creationId xmlns:a16="http://schemas.microsoft.com/office/drawing/2014/main" id="{BC242336-2969-1638-213B-405173E62CA2}"/>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a:latin typeface="Arial" panose="020B0604020202020204" pitchFamily="34" charset="0"/>
              <a:cs typeface="Arial" panose="020B0604020202020204" pitchFamily="34" charset="0"/>
            </a:endParaRPr>
          </a:p>
        </p:txBody>
      </p:sp>
      <p:sp>
        <p:nvSpPr>
          <p:cNvPr id="7" name="Freeform 12">
            <a:extLst>
              <a:ext uri="{FF2B5EF4-FFF2-40B4-BE49-F238E27FC236}">
                <a16:creationId xmlns:a16="http://schemas.microsoft.com/office/drawing/2014/main" id="{8BDCCD51-F0C7-A8F0-B6B0-F24DCD8925CE}"/>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a:latin typeface="Arial" panose="020B0604020202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F1310DA4-BC81-ED55-788C-D23CB749E0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
        <p:nvSpPr>
          <p:cNvPr id="11" name="TextBox 13">
            <a:extLst>
              <a:ext uri="{FF2B5EF4-FFF2-40B4-BE49-F238E27FC236}">
                <a16:creationId xmlns:a16="http://schemas.microsoft.com/office/drawing/2014/main" id="{B7D9A013-B8E2-253B-FD9C-D1729E9368DD}"/>
              </a:ext>
            </a:extLst>
          </p:cNvPr>
          <p:cNvSpPr txBox="1"/>
          <p:nvPr/>
        </p:nvSpPr>
        <p:spPr>
          <a:xfrm>
            <a:off x="5156771" y="8953899"/>
            <a:ext cx="10227062" cy="1171924"/>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36196792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3238</Words>
  <Application>Microsoft Office PowerPoint</Application>
  <PresentationFormat>Custom</PresentationFormat>
  <Paragraphs>175</Paragraphs>
  <Slides>21</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Arial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CollaboratiVET-Modules_Content Development Template</dc:title>
  <dc:creator>stsal</dc:creator>
  <cp:keywords>, docId:43C2C3A46BA8BAC3DFA35D5D523331D3</cp:keywords>
  <cp:lastModifiedBy>Sotiria Tsalamani</cp:lastModifiedBy>
  <cp:revision>19</cp:revision>
  <dcterms:created xsi:type="dcterms:W3CDTF">2006-08-16T00:00:00Z</dcterms:created>
  <dcterms:modified xsi:type="dcterms:W3CDTF">2024-11-09T12:10:44Z</dcterms:modified>
  <dc:identifier>DAF3h6kuNAo</dc:identifier>
</cp:coreProperties>
</file>